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64"/>
  </p:notesMasterIdLst>
  <p:handoutMasterIdLst>
    <p:handoutMasterId r:id="rId65"/>
  </p:handoutMasterIdLst>
  <p:sldIdLst>
    <p:sldId id="1719" r:id="rId5"/>
    <p:sldId id="2606" r:id="rId6"/>
    <p:sldId id="2607" r:id="rId7"/>
    <p:sldId id="2608" r:id="rId8"/>
    <p:sldId id="2609" r:id="rId9"/>
    <p:sldId id="2611" r:id="rId10"/>
    <p:sldId id="2613" r:id="rId11"/>
    <p:sldId id="2612" r:id="rId12"/>
    <p:sldId id="2617" r:id="rId13"/>
    <p:sldId id="2616" r:id="rId14"/>
    <p:sldId id="2618" r:id="rId15"/>
    <p:sldId id="2619" r:id="rId16"/>
    <p:sldId id="2655" r:id="rId17"/>
    <p:sldId id="2621" r:id="rId18"/>
    <p:sldId id="2654" r:id="rId19"/>
    <p:sldId id="2624" r:id="rId20"/>
    <p:sldId id="2625" r:id="rId21"/>
    <p:sldId id="2626" r:id="rId22"/>
    <p:sldId id="2627" r:id="rId23"/>
    <p:sldId id="2628" r:id="rId24"/>
    <p:sldId id="2629" r:id="rId25"/>
    <p:sldId id="2630" r:id="rId26"/>
    <p:sldId id="2637" r:id="rId27"/>
    <p:sldId id="2638" r:id="rId28"/>
    <p:sldId id="2639" r:id="rId29"/>
    <p:sldId id="2640" r:id="rId30"/>
    <p:sldId id="2641" r:id="rId31"/>
    <p:sldId id="2642" r:id="rId32"/>
    <p:sldId id="2643" r:id="rId33"/>
    <p:sldId id="2016" r:id="rId34"/>
    <p:sldId id="2017" r:id="rId35"/>
    <p:sldId id="2018" r:id="rId36"/>
    <p:sldId id="2019" r:id="rId37"/>
    <p:sldId id="2653" r:id="rId38"/>
    <p:sldId id="2652" r:id="rId39"/>
    <p:sldId id="2022" r:id="rId40"/>
    <p:sldId id="2023" r:id="rId41"/>
    <p:sldId id="2650" r:id="rId42"/>
    <p:sldId id="2025" r:id="rId43"/>
    <p:sldId id="2026" r:id="rId44"/>
    <p:sldId id="2027" r:id="rId45"/>
    <p:sldId id="2028" r:id="rId46"/>
    <p:sldId id="2029" r:id="rId47"/>
    <p:sldId id="264" r:id="rId48"/>
    <p:sldId id="2651" r:id="rId49"/>
    <p:sldId id="262" r:id="rId50"/>
    <p:sldId id="261" r:id="rId51"/>
    <p:sldId id="260" r:id="rId52"/>
    <p:sldId id="259" r:id="rId53"/>
    <p:sldId id="258" r:id="rId54"/>
    <p:sldId id="257" r:id="rId55"/>
    <p:sldId id="256" r:id="rId56"/>
    <p:sldId id="2644" r:id="rId57"/>
    <p:sldId id="2645" r:id="rId58"/>
    <p:sldId id="2646" r:id="rId59"/>
    <p:sldId id="2647" r:id="rId60"/>
    <p:sldId id="2656" r:id="rId61"/>
    <p:sldId id="2648" r:id="rId62"/>
    <p:sldId id="2649"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2F2F2"/>
    <a:srgbClr val="000041"/>
    <a:srgbClr val="008E40"/>
    <a:srgbClr val="87CBFF"/>
    <a:srgbClr val="EA8A23"/>
    <a:srgbClr val="96BBCD"/>
    <a:srgbClr val="000000"/>
    <a:srgbClr val="ABABAB"/>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61E2C2-808A-482A-80FA-E9E9E82F2688}" v="61" dt="2020-07-14T15:22:48.362"/>
    <p1510:client id="{510888E3-2FA1-4025-8653-3CAAB5436B3C}" v="28" dt="2020-07-15T11:39:15.379"/>
    <p1510:client id="{5AC9E695-FFEA-47E0-9FAD-3F287969C8D6}" v="136" dt="2020-07-14T14:33:56.202"/>
    <p1510:client id="{9C360B1A-0CC4-4241-B319-BAF18600744A}" v="285" dt="2020-07-15T13:21:51.778"/>
    <p1510:client id="{A201550C-6AF5-43A4-BECC-85326EB0084D}" v="2193" dt="2020-07-15T12:25:26.176"/>
    <p1510:client id="{B8ADB232-D4C9-4452-B4D1-45B5A092AD92}" v="2774" dt="2020-07-14T17:44:38.022"/>
    <p1510:client id="{C28EAECD-6C8D-42B0-8F27-7A6B96EFC38A}" v="590" dt="2020-07-14T14:48:00.773"/>
    <p1510:client id="{C8D44763-BE03-48C8-8C3D-00F25F17E339}" v="276" dt="2020-07-14T17:28:01.5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426" y="10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bahun" userId="f9980d50-8f48-457e-a9e2-6a97b313c7f2" providerId="ADAL" clId="{C8D44763-BE03-48C8-8C3D-00F25F17E339}"/>
    <pc:docChg chg="undo redo custSel modSld sldOrd modMainMaster">
      <pc:chgData name="Marbahun" userId="f9980d50-8f48-457e-a9e2-6a97b313c7f2" providerId="ADAL" clId="{C8D44763-BE03-48C8-8C3D-00F25F17E339}" dt="2020-07-14T17:28:01.523" v="274" actId="21"/>
      <pc:docMkLst>
        <pc:docMk/>
      </pc:docMkLst>
      <pc:sldChg chg="modSp mod">
        <pc:chgData name="Marbahun" userId="f9980d50-8f48-457e-a9e2-6a97b313c7f2" providerId="ADAL" clId="{C8D44763-BE03-48C8-8C3D-00F25F17E339}" dt="2020-07-14T16:52:45.354" v="170" actId="6559"/>
        <pc:sldMkLst>
          <pc:docMk/>
          <pc:sldMk cId="1160782057" sldId="256"/>
        </pc:sldMkLst>
        <pc:spChg chg="mod">
          <ac:chgData name="Marbahun" userId="f9980d50-8f48-457e-a9e2-6a97b313c7f2" providerId="ADAL" clId="{C8D44763-BE03-48C8-8C3D-00F25F17E339}" dt="2020-07-14T16:52:45.354" v="170" actId="6559"/>
          <ac:spMkLst>
            <pc:docMk/>
            <pc:sldMk cId="1160782057" sldId="256"/>
            <ac:spMk id="8" creationId="{F8F079C2-FB69-4C5F-97F0-7888E92C68D0}"/>
          </ac:spMkLst>
        </pc:spChg>
      </pc:sldChg>
      <pc:sldChg chg="delSp modSp mod">
        <pc:chgData name="Marbahun" userId="f9980d50-8f48-457e-a9e2-6a97b313c7f2" providerId="ADAL" clId="{C8D44763-BE03-48C8-8C3D-00F25F17E339}" dt="2020-07-14T17:28:01.523" v="274" actId="21"/>
        <pc:sldMkLst>
          <pc:docMk/>
          <pc:sldMk cId="2599811606" sldId="259"/>
        </pc:sldMkLst>
        <pc:grpChg chg="del">
          <ac:chgData name="Marbahun" userId="f9980d50-8f48-457e-a9e2-6a97b313c7f2" providerId="ADAL" clId="{C8D44763-BE03-48C8-8C3D-00F25F17E339}" dt="2020-07-14T17:28:01.523" v="274" actId="21"/>
          <ac:grpSpMkLst>
            <pc:docMk/>
            <pc:sldMk cId="2599811606" sldId="259"/>
            <ac:grpSpMk id="70" creationId="{F9AAC3F7-7DC1-4EAB-A899-9911A3C9A795}"/>
          </ac:grpSpMkLst>
        </pc:grpChg>
        <pc:cxnChg chg="mod">
          <ac:chgData name="Marbahun" userId="f9980d50-8f48-457e-a9e2-6a97b313c7f2" providerId="ADAL" clId="{C8D44763-BE03-48C8-8C3D-00F25F17E339}" dt="2020-07-14T17:28:01.523" v="274" actId="21"/>
          <ac:cxnSpMkLst>
            <pc:docMk/>
            <pc:sldMk cId="2599811606" sldId="259"/>
            <ac:cxnSpMk id="90" creationId="{C99CB483-5B06-4834-920B-85BD7483A1D9}"/>
          </ac:cxnSpMkLst>
        </pc:cxnChg>
        <pc:cxnChg chg="mod">
          <ac:chgData name="Marbahun" userId="f9980d50-8f48-457e-a9e2-6a97b313c7f2" providerId="ADAL" clId="{C8D44763-BE03-48C8-8C3D-00F25F17E339}" dt="2020-07-14T17:28:01.523" v="274" actId="21"/>
          <ac:cxnSpMkLst>
            <pc:docMk/>
            <pc:sldMk cId="2599811606" sldId="259"/>
            <ac:cxnSpMk id="103" creationId="{8EDE9D00-1A77-4F14-8091-DCCE8DBD885E}"/>
          </ac:cxnSpMkLst>
        </pc:cxnChg>
        <pc:cxnChg chg="mod">
          <ac:chgData name="Marbahun" userId="f9980d50-8f48-457e-a9e2-6a97b313c7f2" providerId="ADAL" clId="{C8D44763-BE03-48C8-8C3D-00F25F17E339}" dt="2020-07-14T17:28:01.523" v="274" actId="21"/>
          <ac:cxnSpMkLst>
            <pc:docMk/>
            <pc:sldMk cId="2599811606" sldId="259"/>
            <ac:cxnSpMk id="108" creationId="{B90B8E92-318A-4661-A57F-92AC3B98B3B2}"/>
          </ac:cxnSpMkLst>
        </pc:cxnChg>
        <pc:cxnChg chg="mod">
          <ac:chgData name="Marbahun" userId="f9980d50-8f48-457e-a9e2-6a97b313c7f2" providerId="ADAL" clId="{C8D44763-BE03-48C8-8C3D-00F25F17E339}" dt="2020-07-14T17:28:01.523" v="274" actId="21"/>
          <ac:cxnSpMkLst>
            <pc:docMk/>
            <pc:sldMk cId="2599811606" sldId="259"/>
            <ac:cxnSpMk id="109" creationId="{CE651F45-DC87-4E51-9C43-6E90E01C66C8}"/>
          </ac:cxnSpMkLst>
        </pc:cxnChg>
        <pc:cxnChg chg="mod">
          <ac:chgData name="Marbahun" userId="f9980d50-8f48-457e-a9e2-6a97b313c7f2" providerId="ADAL" clId="{C8D44763-BE03-48C8-8C3D-00F25F17E339}" dt="2020-07-14T17:28:01.523" v="274" actId="21"/>
          <ac:cxnSpMkLst>
            <pc:docMk/>
            <pc:sldMk cId="2599811606" sldId="259"/>
            <ac:cxnSpMk id="112" creationId="{BAB644B1-58E7-4116-A79C-5F7543CF0A8B}"/>
          </ac:cxnSpMkLst>
        </pc:cxnChg>
        <pc:cxnChg chg="mod">
          <ac:chgData name="Marbahun" userId="f9980d50-8f48-457e-a9e2-6a97b313c7f2" providerId="ADAL" clId="{C8D44763-BE03-48C8-8C3D-00F25F17E339}" dt="2020-07-14T17:28:01.523" v="274" actId="21"/>
          <ac:cxnSpMkLst>
            <pc:docMk/>
            <pc:sldMk cId="2599811606" sldId="259"/>
            <ac:cxnSpMk id="114" creationId="{41798C8E-8E68-43FC-9F2D-6060ADA32E98}"/>
          </ac:cxnSpMkLst>
        </pc:cxnChg>
        <pc:cxnChg chg="mod">
          <ac:chgData name="Marbahun" userId="f9980d50-8f48-457e-a9e2-6a97b313c7f2" providerId="ADAL" clId="{C8D44763-BE03-48C8-8C3D-00F25F17E339}" dt="2020-07-14T17:28:01.523" v="274" actId="21"/>
          <ac:cxnSpMkLst>
            <pc:docMk/>
            <pc:sldMk cId="2599811606" sldId="259"/>
            <ac:cxnSpMk id="115" creationId="{E8194A3B-43A2-44D6-B805-64D221D32ADC}"/>
          </ac:cxnSpMkLst>
        </pc:cxnChg>
        <pc:cxnChg chg="mod">
          <ac:chgData name="Marbahun" userId="f9980d50-8f48-457e-a9e2-6a97b313c7f2" providerId="ADAL" clId="{C8D44763-BE03-48C8-8C3D-00F25F17E339}" dt="2020-07-14T17:28:01.523" v="274" actId="21"/>
          <ac:cxnSpMkLst>
            <pc:docMk/>
            <pc:sldMk cId="2599811606" sldId="259"/>
            <ac:cxnSpMk id="117" creationId="{AC2203DF-3DFA-4CF6-8626-4B53644B242E}"/>
          </ac:cxnSpMkLst>
        </pc:cxnChg>
        <pc:cxnChg chg="mod">
          <ac:chgData name="Marbahun" userId="f9980d50-8f48-457e-a9e2-6a97b313c7f2" providerId="ADAL" clId="{C8D44763-BE03-48C8-8C3D-00F25F17E339}" dt="2020-07-14T17:28:01.523" v="274" actId="21"/>
          <ac:cxnSpMkLst>
            <pc:docMk/>
            <pc:sldMk cId="2599811606" sldId="259"/>
            <ac:cxnSpMk id="118" creationId="{7B132FBB-9BD9-415E-8974-D5BC7A5A1621}"/>
          </ac:cxnSpMkLst>
        </pc:cxnChg>
      </pc:sldChg>
      <pc:sldChg chg="modSp mod">
        <pc:chgData name="Marbahun" userId="f9980d50-8f48-457e-a9e2-6a97b313c7f2" providerId="ADAL" clId="{C8D44763-BE03-48C8-8C3D-00F25F17E339}" dt="2020-07-14T17:27:10.314" v="273" actId="207"/>
        <pc:sldMkLst>
          <pc:docMk/>
          <pc:sldMk cId="2135234049" sldId="261"/>
        </pc:sldMkLst>
        <pc:spChg chg="mod">
          <ac:chgData name="Marbahun" userId="f9980d50-8f48-457e-a9e2-6a97b313c7f2" providerId="ADAL" clId="{C8D44763-BE03-48C8-8C3D-00F25F17E339}" dt="2020-07-14T16:41:26.468" v="151" actId="6559"/>
          <ac:spMkLst>
            <pc:docMk/>
            <pc:sldMk cId="2135234049" sldId="261"/>
            <ac:spMk id="4" creationId="{51D483B5-B63F-41A8-8077-2D3055A04756}"/>
          </ac:spMkLst>
        </pc:spChg>
        <pc:spChg chg="mod">
          <ac:chgData name="Marbahun" userId="f9980d50-8f48-457e-a9e2-6a97b313c7f2" providerId="ADAL" clId="{C8D44763-BE03-48C8-8C3D-00F25F17E339}" dt="2020-07-14T17:27:10.314" v="273" actId="207"/>
          <ac:spMkLst>
            <pc:docMk/>
            <pc:sldMk cId="2135234049" sldId="261"/>
            <ac:spMk id="22" creationId="{D0D00070-398B-4930-8D7B-0961C68FD266}"/>
          </ac:spMkLst>
        </pc:spChg>
      </pc:sldChg>
      <pc:sldChg chg="modSp">
        <pc:chgData name="Marbahun" userId="f9980d50-8f48-457e-a9e2-6a97b313c7f2" providerId="ADAL" clId="{C8D44763-BE03-48C8-8C3D-00F25F17E339}" dt="2020-07-14T17:26:02.965" v="272" actId="207"/>
        <pc:sldMkLst>
          <pc:docMk/>
          <pc:sldMk cId="2869715465" sldId="263"/>
        </pc:sldMkLst>
        <pc:spChg chg="mod">
          <ac:chgData name="Marbahun" userId="f9980d50-8f48-457e-a9e2-6a97b313c7f2" providerId="ADAL" clId="{C8D44763-BE03-48C8-8C3D-00F25F17E339}" dt="2020-07-14T17:25:55.981" v="271" actId="207"/>
          <ac:spMkLst>
            <pc:docMk/>
            <pc:sldMk cId="2869715465" sldId="263"/>
            <ac:spMk id="19" creationId="{81EC7111-9DB7-4F04-9851-2D09014FA3D3}"/>
          </ac:spMkLst>
        </pc:spChg>
        <pc:spChg chg="mod">
          <ac:chgData name="Marbahun" userId="f9980d50-8f48-457e-a9e2-6a97b313c7f2" providerId="ADAL" clId="{C8D44763-BE03-48C8-8C3D-00F25F17E339}" dt="2020-07-14T17:25:55.981" v="271" actId="207"/>
          <ac:spMkLst>
            <pc:docMk/>
            <pc:sldMk cId="2869715465" sldId="263"/>
            <ac:spMk id="20" creationId="{86F37CAE-9175-4C2D-B178-147EEBE3F66C}"/>
          </ac:spMkLst>
        </pc:spChg>
        <pc:spChg chg="mod">
          <ac:chgData name="Marbahun" userId="f9980d50-8f48-457e-a9e2-6a97b313c7f2" providerId="ADAL" clId="{C8D44763-BE03-48C8-8C3D-00F25F17E339}" dt="2020-07-14T17:25:55.981" v="271" actId="207"/>
          <ac:spMkLst>
            <pc:docMk/>
            <pc:sldMk cId="2869715465" sldId="263"/>
            <ac:spMk id="21" creationId="{E149090D-0909-41CC-86C1-107F6FCA7060}"/>
          </ac:spMkLst>
        </pc:spChg>
        <pc:spChg chg="mod">
          <ac:chgData name="Marbahun" userId="f9980d50-8f48-457e-a9e2-6a97b313c7f2" providerId="ADAL" clId="{C8D44763-BE03-48C8-8C3D-00F25F17E339}" dt="2020-07-14T17:25:55.981" v="271" actId="207"/>
          <ac:spMkLst>
            <pc:docMk/>
            <pc:sldMk cId="2869715465" sldId="263"/>
            <ac:spMk id="22" creationId="{FB65020E-60BF-445E-875D-45016C91D6C4}"/>
          </ac:spMkLst>
        </pc:spChg>
        <pc:spChg chg="mod">
          <ac:chgData name="Marbahun" userId="f9980d50-8f48-457e-a9e2-6a97b313c7f2" providerId="ADAL" clId="{C8D44763-BE03-48C8-8C3D-00F25F17E339}" dt="2020-07-14T17:25:55.981" v="271" actId="207"/>
          <ac:spMkLst>
            <pc:docMk/>
            <pc:sldMk cId="2869715465" sldId="263"/>
            <ac:spMk id="23" creationId="{9BAE0195-BF6F-4F07-91FA-D8F06BEB4ED9}"/>
          </ac:spMkLst>
        </pc:spChg>
        <pc:spChg chg="mod">
          <ac:chgData name="Marbahun" userId="f9980d50-8f48-457e-a9e2-6a97b313c7f2" providerId="ADAL" clId="{C8D44763-BE03-48C8-8C3D-00F25F17E339}" dt="2020-07-14T17:25:55.981" v="271" actId="207"/>
          <ac:spMkLst>
            <pc:docMk/>
            <pc:sldMk cId="2869715465" sldId="263"/>
            <ac:spMk id="24" creationId="{6019E2F9-295E-410C-8D97-8BDB9E4380CE}"/>
          </ac:spMkLst>
        </pc:spChg>
        <pc:spChg chg="mod">
          <ac:chgData name="Marbahun" userId="f9980d50-8f48-457e-a9e2-6a97b313c7f2" providerId="ADAL" clId="{C8D44763-BE03-48C8-8C3D-00F25F17E339}" dt="2020-07-14T17:26:02.965" v="272" actId="207"/>
          <ac:spMkLst>
            <pc:docMk/>
            <pc:sldMk cId="2869715465" sldId="263"/>
            <ac:spMk id="36" creationId="{482C3CEE-E043-4B79-8D99-D5491880D38B}"/>
          </ac:spMkLst>
        </pc:spChg>
        <pc:spChg chg="mod">
          <ac:chgData name="Marbahun" userId="f9980d50-8f48-457e-a9e2-6a97b313c7f2" providerId="ADAL" clId="{C8D44763-BE03-48C8-8C3D-00F25F17E339}" dt="2020-07-14T17:26:02.965" v="272" actId="207"/>
          <ac:spMkLst>
            <pc:docMk/>
            <pc:sldMk cId="2869715465" sldId="263"/>
            <ac:spMk id="37" creationId="{B6076BB8-9A2A-40DA-A667-6ABF2CED2883}"/>
          </ac:spMkLst>
        </pc:spChg>
        <pc:spChg chg="mod">
          <ac:chgData name="Marbahun" userId="f9980d50-8f48-457e-a9e2-6a97b313c7f2" providerId="ADAL" clId="{C8D44763-BE03-48C8-8C3D-00F25F17E339}" dt="2020-07-14T17:26:02.965" v="272" actId="207"/>
          <ac:spMkLst>
            <pc:docMk/>
            <pc:sldMk cId="2869715465" sldId="263"/>
            <ac:spMk id="38" creationId="{FD994514-F022-4AC6-83AF-78246A334D30}"/>
          </ac:spMkLst>
        </pc:spChg>
        <pc:spChg chg="mod">
          <ac:chgData name="Marbahun" userId="f9980d50-8f48-457e-a9e2-6a97b313c7f2" providerId="ADAL" clId="{C8D44763-BE03-48C8-8C3D-00F25F17E339}" dt="2020-07-14T17:26:02.965" v="272" actId="207"/>
          <ac:spMkLst>
            <pc:docMk/>
            <pc:sldMk cId="2869715465" sldId="263"/>
            <ac:spMk id="39" creationId="{406785BE-6264-400C-9FAD-7D2281FD49A0}"/>
          </ac:spMkLst>
        </pc:spChg>
        <pc:spChg chg="mod">
          <ac:chgData name="Marbahun" userId="f9980d50-8f48-457e-a9e2-6a97b313c7f2" providerId="ADAL" clId="{C8D44763-BE03-48C8-8C3D-00F25F17E339}" dt="2020-07-14T17:26:02.965" v="272" actId="207"/>
          <ac:spMkLst>
            <pc:docMk/>
            <pc:sldMk cId="2869715465" sldId="263"/>
            <ac:spMk id="40" creationId="{18B9649A-CE86-413C-BA0E-EA271F34C6D1}"/>
          </ac:spMkLst>
        </pc:spChg>
        <pc:spChg chg="mod">
          <ac:chgData name="Marbahun" userId="f9980d50-8f48-457e-a9e2-6a97b313c7f2" providerId="ADAL" clId="{C8D44763-BE03-48C8-8C3D-00F25F17E339}" dt="2020-07-14T17:26:02.965" v="272" actId="207"/>
          <ac:spMkLst>
            <pc:docMk/>
            <pc:sldMk cId="2869715465" sldId="263"/>
            <ac:spMk id="41" creationId="{35AFCBD2-98A3-4E71-93DD-D3B786B7CBC4}"/>
          </ac:spMkLst>
        </pc:spChg>
      </pc:sldChg>
      <pc:sldChg chg="modSp mod">
        <pc:chgData name="Marbahun" userId="f9980d50-8f48-457e-a9e2-6a97b313c7f2" providerId="ADAL" clId="{C8D44763-BE03-48C8-8C3D-00F25F17E339}" dt="2020-07-14T17:16:55.977" v="226" actId="1036"/>
        <pc:sldMkLst>
          <pc:docMk/>
          <pc:sldMk cId="4172694315" sldId="2020"/>
        </pc:sldMkLst>
        <pc:spChg chg="mod">
          <ac:chgData name="Marbahun" userId="f9980d50-8f48-457e-a9e2-6a97b313c7f2" providerId="ADAL" clId="{C8D44763-BE03-48C8-8C3D-00F25F17E339}" dt="2020-07-14T17:16:55.977" v="226" actId="1036"/>
          <ac:spMkLst>
            <pc:docMk/>
            <pc:sldMk cId="4172694315" sldId="2020"/>
            <ac:spMk id="19" creationId="{3158BDC6-999F-4FD0-9858-91B55129500C}"/>
          </ac:spMkLst>
        </pc:spChg>
        <pc:spChg chg="mod">
          <ac:chgData name="Marbahun" userId="f9980d50-8f48-457e-a9e2-6a97b313c7f2" providerId="ADAL" clId="{C8D44763-BE03-48C8-8C3D-00F25F17E339}" dt="2020-07-14T16:38:50.516" v="142" actId="552"/>
          <ac:spMkLst>
            <pc:docMk/>
            <pc:sldMk cId="4172694315" sldId="2020"/>
            <ac:spMk id="24" creationId="{6D76B982-F46C-4792-B594-4DFC6BB4269B}"/>
          </ac:spMkLst>
        </pc:spChg>
        <pc:picChg chg="mod">
          <ac:chgData name="Marbahun" userId="f9980d50-8f48-457e-a9e2-6a97b313c7f2" providerId="ADAL" clId="{C8D44763-BE03-48C8-8C3D-00F25F17E339}" dt="2020-07-14T16:38:43.828" v="140" actId="552"/>
          <ac:picMkLst>
            <pc:docMk/>
            <pc:sldMk cId="4172694315" sldId="2020"/>
            <ac:picMk id="49" creationId="{DF07E233-AF5E-4F4E-809F-32F09C0E4536}"/>
          </ac:picMkLst>
        </pc:picChg>
      </pc:sldChg>
      <pc:sldChg chg="addSp delSp modSp mod">
        <pc:chgData name="Marbahun" userId="f9980d50-8f48-457e-a9e2-6a97b313c7f2" providerId="ADAL" clId="{C8D44763-BE03-48C8-8C3D-00F25F17E339}" dt="2020-07-14T16:39:15.269" v="146" actId="552"/>
        <pc:sldMkLst>
          <pc:docMk/>
          <pc:sldMk cId="883088793" sldId="2021"/>
        </pc:sldMkLst>
        <pc:spChg chg="mod topLvl">
          <ac:chgData name="Marbahun" userId="f9980d50-8f48-457e-a9e2-6a97b313c7f2" providerId="ADAL" clId="{C8D44763-BE03-48C8-8C3D-00F25F17E339}" dt="2020-07-14T16:39:15.269" v="146" actId="552"/>
          <ac:spMkLst>
            <pc:docMk/>
            <pc:sldMk cId="883088793" sldId="2021"/>
            <ac:spMk id="7" creationId="{6FD97F28-4BC1-4B88-B95D-CB30F18060A2}"/>
          </ac:spMkLst>
        </pc:spChg>
        <pc:spChg chg="mod">
          <ac:chgData name="Marbahun" userId="f9980d50-8f48-457e-a9e2-6a97b313c7f2" providerId="ADAL" clId="{C8D44763-BE03-48C8-8C3D-00F25F17E339}" dt="2020-07-14T16:38:59.940" v="144" actId="552"/>
          <ac:spMkLst>
            <pc:docMk/>
            <pc:sldMk cId="883088793" sldId="2021"/>
            <ac:spMk id="10" creationId="{D1DA7567-07AC-4398-B4E3-33CE9C8E4A24}"/>
          </ac:spMkLst>
        </pc:spChg>
        <pc:spChg chg="mod topLvl">
          <ac:chgData name="Marbahun" userId="f9980d50-8f48-457e-a9e2-6a97b313c7f2" providerId="ADAL" clId="{C8D44763-BE03-48C8-8C3D-00F25F17E339}" dt="2020-07-14T16:39:15.269" v="146" actId="552"/>
          <ac:spMkLst>
            <pc:docMk/>
            <pc:sldMk cId="883088793" sldId="2021"/>
            <ac:spMk id="13" creationId="{F21409FD-1EDF-4678-9CD9-BF618434E86E}"/>
          </ac:spMkLst>
        </pc:spChg>
        <pc:spChg chg="mod topLvl">
          <ac:chgData name="Marbahun" userId="f9980d50-8f48-457e-a9e2-6a97b313c7f2" providerId="ADAL" clId="{C8D44763-BE03-48C8-8C3D-00F25F17E339}" dt="2020-07-14T16:39:15.269" v="146" actId="552"/>
          <ac:spMkLst>
            <pc:docMk/>
            <pc:sldMk cId="883088793" sldId="2021"/>
            <ac:spMk id="19" creationId="{1821FC1B-1670-42C2-850B-877C787AFADA}"/>
          </ac:spMkLst>
        </pc:spChg>
        <pc:spChg chg="mod topLvl">
          <ac:chgData name="Marbahun" userId="f9980d50-8f48-457e-a9e2-6a97b313c7f2" providerId="ADAL" clId="{C8D44763-BE03-48C8-8C3D-00F25F17E339}" dt="2020-07-14T16:39:15.269" v="146" actId="552"/>
          <ac:spMkLst>
            <pc:docMk/>
            <pc:sldMk cId="883088793" sldId="2021"/>
            <ac:spMk id="24" creationId="{CC66D5DF-06D1-4D36-A56D-04F5963DE731}"/>
          </ac:spMkLst>
        </pc:spChg>
        <pc:grpChg chg="add del mod">
          <ac:chgData name="Marbahun" userId="f9980d50-8f48-457e-a9e2-6a97b313c7f2" providerId="ADAL" clId="{C8D44763-BE03-48C8-8C3D-00F25F17E339}" dt="2020-07-14T16:39:01.775" v="145" actId="165"/>
          <ac:grpSpMkLst>
            <pc:docMk/>
            <pc:sldMk cId="883088793" sldId="2021"/>
            <ac:grpSpMk id="2" creationId="{A2486EAE-6DEE-4552-8C4A-27278CD4E825}"/>
          </ac:grpSpMkLst>
        </pc:grpChg>
        <pc:picChg chg="mod topLvl">
          <ac:chgData name="Marbahun" userId="f9980d50-8f48-457e-a9e2-6a97b313c7f2" providerId="ADAL" clId="{C8D44763-BE03-48C8-8C3D-00F25F17E339}" dt="2020-07-14T16:39:01.775" v="145" actId="165"/>
          <ac:picMkLst>
            <pc:docMk/>
            <pc:sldMk cId="883088793" sldId="2021"/>
            <ac:picMk id="36" creationId="{2C426B0B-4461-4F35-B411-27C23DFAD041}"/>
          </ac:picMkLst>
        </pc:picChg>
        <pc:picChg chg="mod topLvl">
          <ac:chgData name="Marbahun" userId="f9980d50-8f48-457e-a9e2-6a97b313c7f2" providerId="ADAL" clId="{C8D44763-BE03-48C8-8C3D-00F25F17E339}" dt="2020-07-14T16:39:01.775" v="145" actId="165"/>
          <ac:picMkLst>
            <pc:docMk/>
            <pc:sldMk cId="883088793" sldId="2021"/>
            <ac:picMk id="37" creationId="{39E6A81F-0B86-4049-9CA5-2CB9B8D8AD8C}"/>
          </ac:picMkLst>
        </pc:picChg>
        <pc:picChg chg="mod topLvl">
          <ac:chgData name="Marbahun" userId="f9980d50-8f48-457e-a9e2-6a97b313c7f2" providerId="ADAL" clId="{C8D44763-BE03-48C8-8C3D-00F25F17E339}" dt="2020-07-14T16:39:01.775" v="145" actId="165"/>
          <ac:picMkLst>
            <pc:docMk/>
            <pc:sldMk cId="883088793" sldId="2021"/>
            <ac:picMk id="39" creationId="{8F97D7D8-F884-4EC9-BEBA-7C0797D27AF6}"/>
          </ac:picMkLst>
        </pc:picChg>
        <pc:picChg chg="mod topLvl">
          <ac:chgData name="Marbahun" userId="f9980d50-8f48-457e-a9e2-6a97b313c7f2" providerId="ADAL" clId="{C8D44763-BE03-48C8-8C3D-00F25F17E339}" dt="2020-07-14T16:39:01.775" v="145" actId="165"/>
          <ac:picMkLst>
            <pc:docMk/>
            <pc:sldMk cId="883088793" sldId="2021"/>
            <ac:picMk id="40" creationId="{F8CD4662-B04F-434C-A892-AA77E8F44E15}"/>
          </ac:picMkLst>
        </pc:picChg>
        <pc:picChg chg="mod topLvl">
          <ac:chgData name="Marbahun" userId="f9980d50-8f48-457e-a9e2-6a97b313c7f2" providerId="ADAL" clId="{C8D44763-BE03-48C8-8C3D-00F25F17E339}" dt="2020-07-14T16:39:01.775" v="145" actId="165"/>
          <ac:picMkLst>
            <pc:docMk/>
            <pc:sldMk cId="883088793" sldId="2021"/>
            <ac:picMk id="43" creationId="{EA90603F-405B-45DB-BA9A-760F0503EE2E}"/>
          </ac:picMkLst>
        </pc:picChg>
        <pc:picChg chg="mod topLvl">
          <ac:chgData name="Marbahun" userId="f9980d50-8f48-457e-a9e2-6a97b313c7f2" providerId="ADAL" clId="{C8D44763-BE03-48C8-8C3D-00F25F17E339}" dt="2020-07-14T16:39:01.775" v="145" actId="165"/>
          <ac:picMkLst>
            <pc:docMk/>
            <pc:sldMk cId="883088793" sldId="2021"/>
            <ac:picMk id="44" creationId="{D85757F2-72FF-4E0D-B0CF-25A2DE704C9E}"/>
          </ac:picMkLst>
        </pc:picChg>
        <pc:picChg chg="mod topLvl">
          <ac:chgData name="Marbahun" userId="f9980d50-8f48-457e-a9e2-6a97b313c7f2" providerId="ADAL" clId="{C8D44763-BE03-48C8-8C3D-00F25F17E339}" dt="2020-07-14T16:39:01.775" v="145" actId="165"/>
          <ac:picMkLst>
            <pc:docMk/>
            <pc:sldMk cId="883088793" sldId="2021"/>
            <ac:picMk id="45" creationId="{691C808A-2562-43A8-A686-4044A8998F7C}"/>
          </ac:picMkLst>
        </pc:picChg>
        <pc:picChg chg="mod topLvl">
          <ac:chgData name="Marbahun" userId="f9980d50-8f48-457e-a9e2-6a97b313c7f2" providerId="ADAL" clId="{C8D44763-BE03-48C8-8C3D-00F25F17E339}" dt="2020-07-14T16:39:01.775" v="145" actId="165"/>
          <ac:picMkLst>
            <pc:docMk/>
            <pc:sldMk cId="883088793" sldId="2021"/>
            <ac:picMk id="46" creationId="{F8E6F36E-ADC1-4F26-A3EF-41BCBE681D2E}"/>
          </ac:picMkLst>
        </pc:picChg>
        <pc:cxnChg chg="mod topLvl">
          <ac:chgData name="Marbahun" userId="f9980d50-8f48-457e-a9e2-6a97b313c7f2" providerId="ADAL" clId="{C8D44763-BE03-48C8-8C3D-00F25F17E339}" dt="2020-07-14T16:39:15.269" v="146" actId="552"/>
          <ac:cxnSpMkLst>
            <pc:docMk/>
            <pc:sldMk cId="883088793" sldId="2021"/>
            <ac:cxnSpMk id="31" creationId="{41C5C098-AF17-4D32-87D2-EE0AEC15ACD0}"/>
          </ac:cxnSpMkLst>
        </pc:cxnChg>
        <pc:cxnChg chg="mod topLvl">
          <ac:chgData name="Marbahun" userId="f9980d50-8f48-457e-a9e2-6a97b313c7f2" providerId="ADAL" clId="{C8D44763-BE03-48C8-8C3D-00F25F17E339}" dt="2020-07-14T16:39:15.269" v="146" actId="552"/>
          <ac:cxnSpMkLst>
            <pc:docMk/>
            <pc:sldMk cId="883088793" sldId="2021"/>
            <ac:cxnSpMk id="34" creationId="{8549816C-051B-4422-893C-7060B8121BB0}"/>
          </ac:cxnSpMkLst>
        </pc:cxnChg>
        <pc:cxnChg chg="mod topLvl">
          <ac:chgData name="Marbahun" userId="f9980d50-8f48-457e-a9e2-6a97b313c7f2" providerId="ADAL" clId="{C8D44763-BE03-48C8-8C3D-00F25F17E339}" dt="2020-07-14T16:39:15.269" v="146" actId="552"/>
          <ac:cxnSpMkLst>
            <pc:docMk/>
            <pc:sldMk cId="883088793" sldId="2021"/>
            <ac:cxnSpMk id="35" creationId="{847DE79E-CAFC-44FE-B245-6C88E5F2381B}"/>
          </ac:cxnSpMkLst>
        </pc:cxnChg>
      </pc:sldChg>
      <pc:sldChg chg="modSp mod">
        <pc:chgData name="Marbahun" userId="f9980d50-8f48-457e-a9e2-6a97b313c7f2" providerId="ADAL" clId="{C8D44763-BE03-48C8-8C3D-00F25F17E339}" dt="2020-07-14T16:39:37.915" v="147" actId="6559"/>
        <pc:sldMkLst>
          <pc:docMk/>
          <pc:sldMk cId="56258392" sldId="2023"/>
        </pc:sldMkLst>
        <pc:spChg chg="mod">
          <ac:chgData name="Marbahun" userId="f9980d50-8f48-457e-a9e2-6a97b313c7f2" providerId="ADAL" clId="{C8D44763-BE03-48C8-8C3D-00F25F17E339}" dt="2020-07-14T16:39:37.915" v="147" actId="6559"/>
          <ac:spMkLst>
            <pc:docMk/>
            <pc:sldMk cId="56258392" sldId="2023"/>
            <ac:spMk id="8" creationId="{D3EBFE68-CD8B-40BF-BF12-D9368D0BE6F4}"/>
          </ac:spMkLst>
        </pc:spChg>
      </pc:sldChg>
      <pc:sldChg chg="modSp mod">
        <pc:chgData name="Marbahun" userId="f9980d50-8f48-457e-a9e2-6a97b313c7f2" providerId="ADAL" clId="{C8D44763-BE03-48C8-8C3D-00F25F17E339}" dt="2020-07-14T17:19:11.640" v="228" actId="400"/>
        <pc:sldMkLst>
          <pc:docMk/>
          <pc:sldMk cId="1824399712" sldId="2026"/>
        </pc:sldMkLst>
        <pc:spChg chg="mod">
          <ac:chgData name="Marbahun" userId="f9980d50-8f48-457e-a9e2-6a97b313c7f2" providerId="ADAL" clId="{C8D44763-BE03-48C8-8C3D-00F25F17E339}" dt="2020-07-14T17:19:11.640" v="228" actId="400"/>
          <ac:spMkLst>
            <pc:docMk/>
            <pc:sldMk cId="1824399712" sldId="2026"/>
            <ac:spMk id="13" creationId="{07C2822D-925F-416A-9681-51BCC0CDDDCD}"/>
          </ac:spMkLst>
        </pc:spChg>
      </pc:sldChg>
      <pc:sldChg chg="modSp mod">
        <pc:chgData name="Marbahun" userId="f9980d50-8f48-457e-a9e2-6a97b313c7f2" providerId="ADAL" clId="{C8D44763-BE03-48C8-8C3D-00F25F17E339}" dt="2020-07-14T16:40:26.515" v="150" actId="20577"/>
        <pc:sldMkLst>
          <pc:docMk/>
          <pc:sldMk cId="2608311911" sldId="2028"/>
        </pc:sldMkLst>
        <pc:spChg chg="mod">
          <ac:chgData name="Marbahun" userId="f9980d50-8f48-457e-a9e2-6a97b313c7f2" providerId="ADAL" clId="{C8D44763-BE03-48C8-8C3D-00F25F17E339}" dt="2020-07-14T16:40:26.515" v="150" actId="20577"/>
          <ac:spMkLst>
            <pc:docMk/>
            <pc:sldMk cId="2608311911" sldId="2028"/>
            <ac:spMk id="17" creationId="{00000000-0000-0000-0000-000000000000}"/>
          </ac:spMkLst>
        </pc:spChg>
      </pc:sldChg>
      <pc:sldChg chg="addSp delSp modSp mod">
        <pc:chgData name="Marbahun" userId="f9980d50-8f48-457e-a9e2-6a97b313c7f2" providerId="ADAL" clId="{C8D44763-BE03-48C8-8C3D-00F25F17E339}" dt="2020-07-14T17:23:51.631" v="268" actId="962"/>
        <pc:sldMkLst>
          <pc:docMk/>
          <pc:sldMk cId="1525219411" sldId="2029"/>
        </pc:sldMkLst>
        <pc:spChg chg="add mod">
          <ac:chgData name="Marbahun" userId="f9980d50-8f48-457e-a9e2-6a97b313c7f2" providerId="ADAL" clId="{C8D44763-BE03-48C8-8C3D-00F25F17E339}" dt="2020-07-14T17:21:45.156" v="255" actId="14100"/>
          <ac:spMkLst>
            <pc:docMk/>
            <pc:sldMk cId="1525219411" sldId="2029"/>
            <ac:spMk id="2" creationId="{FE5B00B8-69F0-4761-B2FC-1C4371068F67}"/>
          </ac:spMkLst>
        </pc:spChg>
        <pc:picChg chg="add mod">
          <ac:chgData name="Marbahun" userId="f9980d50-8f48-457e-a9e2-6a97b313c7f2" providerId="ADAL" clId="{C8D44763-BE03-48C8-8C3D-00F25F17E339}" dt="2020-07-14T17:23:51.631" v="268" actId="962"/>
          <ac:picMkLst>
            <pc:docMk/>
            <pc:sldMk cId="1525219411" sldId="2029"/>
            <ac:picMk id="4" creationId="{72BED4CB-BE8A-4363-AA6D-93C3D003CCEA}"/>
          </ac:picMkLst>
        </pc:picChg>
        <pc:picChg chg="del mod">
          <ac:chgData name="Marbahun" userId="f9980d50-8f48-457e-a9e2-6a97b313c7f2" providerId="ADAL" clId="{C8D44763-BE03-48C8-8C3D-00F25F17E339}" dt="2020-07-14T17:23:48.972" v="266" actId="478"/>
          <ac:picMkLst>
            <pc:docMk/>
            <pc:sldMk cId="1525219411" sldId="2029"/>
            <ac:picMk id="11" creationId="{85C2F20F-364A-465D-9FB5-D1805AE90552}"/>
          </ac:picMkLst>
        </pc:picChg>
      </pc:sldChg>
      <pc:sldChg chg="modSp mod">
        <pc:chgData name="Marbahun" userId="f9980d50-8f48-457e-a9e2-6a97b313c7f2" providerId="ADAL" clId="{C8D44763-BE03-48C8-8C3D-00F25F17E339}" dt="2020-07-14T16:16:29.610" v="0" actId="20577"/>
        <pc:sldMkLst>
          <pc:docMk/>
          <pc:sldMk cId="2877361696" sldId="2606"/>
        </pc:sldMkLst>
        <pc:spChg chg="mod">
          <ac:chgData name="Marbahun" userId="f9980d50-8f48-457e-a9e2-6a97b313c7f2" providerId="ADAL" clId="{C8D44763-BE03-48C8-8C3D-00F25F17E339}" dt="2020-07-14T16:16:29.610" v="0" actId="20577"/>
          <ac:spMkLst>
            <pc:docMk/>
            <pc:sldMk cId="2877361696" sldId="2606"/>
            <ac:spMk id="3" creationId="{5B6A7796-EC40-4A1C-B394-D560E714D47B}"/>
          </ac:spMkLst>
        </pc:spChg>
      </pc:sldChg>
      <pc:sldChg chg="modSp mod ord">
        <pc:chgData name="Marbahun" userId="f9980d50-8f48-457e-a9e2-6a97b313c7f2" providerId="ADAL" clId="{C8D44763-BE03-48C8-8C3D-00F25F17E339}" dt="2020-07-14T17:07:54.617" v="201"/>
        <pc:sldMkLst>
          <pc:docMk/>
          <pc:sldMk cId="2378253529" sldId="2607"/>
        </pc:sldMkLst>
        <pc:spChg chg="mod">
          <ac:chgData name="Marbahun" userId="f9980d50-8f48-457e-a9e2-6a97b313c7f2" providerId="ADAL" clId="{C8D44763-BE03-48C8-8C3D-00F25F17E339}" dt="2020-07-14T16:19:05.752" v="9" actId="403"/>
          <ac:spMkLst>
            <pc:docMk/>
            <pc:sldMk cId="2378253529" sldId="2607"/>
            <ac:spMk id="46" creationId="{04CDBA37-33EC-435B-ACCA-0311C37981FD}"/>
          </ac:spMkLst>
        </pc:spChg>
        <pc:spChg chg="mod">
          <ac:chgData name="Marbahun" userId="f9980d50-8f48-457e-a9e2-6a97b313c7f2" providerId="ADAL" clId="{C8D44763-BE03-48C8-8C3D-00F25F17E339}" dt="2020-07-14T16:19:05.752" v="9" actId="403"/>
          <ac:spMkLst>
            <pc:docMk/>
            <pc:sldMk cId="2378253529" sldId="2607"/>
            <ac:spMk id="53" creationId="{6B68CD1E-1D8B-4A66-BDA0-83546441B7F1}"/>
          </ac:spMkLst>
        </pc:spChg>
        <pc:spChg chg="mod">
          <ac:chgData name="Marbahun" userId="f9980d50-8f48-457e-a9e2-6a97b313c7f2" providerId="ADAL" clId="{C8D44763-BE03-48C8-8C3D-00F25F17E339}" dt="2020-07-14T16:19:05.752" v="9" actId="403"/>
          <ac:spMkLst>
            <pc:docMk/>
            <pc:sldMk cId="2378253529" sldId="2607"/>
            <ac:spMk id="59" creationId="{16FC3AC4-CBA9-441C-838A-B4800C2F6913}"/>
          </ac:spMkLst>
        </pc:spChg>
        <pc:spChg chg="mod">
          <ac:chgData name="Marbahun" userId="f9980d50-8f48-457e-a9e2-6a97b313c7f2" providerId="ADAL" clId="{C8D44763-BE03-48C8-8C3D-00F25F17E339}" dt="2020-07-14T16:19:05.752" v="9" actId="403"/>
          <ac:spMkLst>
            <pc:docMk/>
            <pc:sldMk cId="2378253529" sldId="2607"/>
            <ac:spMk id="63" creationId="{4A38AD8E-523F-4A48-8FFB-F2C3CC2153A8}"/>
          </ac:spMkLst>
        </pc:spChg>
        <pc:spChg chg="mod">
          <ac:chgData name="Marbahun" userId="f9980d50-8f48-457e-a9e2-6a97b313c7f2" providerId="ADAL" clId="{C8D44763-BE03-48C8-8C3D-00F25F17E339}" dt="2020-07-14T16:19:05.752" v="9" actId="403"/>
          <ac:spMkLst>
            <pc:docMk/>
            <pc:sldMk cId="2378253529" sldId="2607"/>
            <ac:spMk id="74" creationId="{0AB50783-0B60-45AC-9314-B8AD19FBB210}"/>
          </ac:spMkLst>
        </pc:spChg>
        <pc:spChg chg="mod">
          <ac:chgData name="Marbahun" userId="f9980d50-8f48-457e-a9e2-6a97b313c7f2" providerId="ADAL" clId="{C8D44763-BE03-48C8-8C3D-00F25F17E339}" dt="2020-07-14T16:19:05.752" v="9" actId="403"/>
          <ac:spMkLst>
            <pc:docMk/>
            <pc:sldMk cId="2378253529" sldId="2607"/>
            <ac:spMk id="78" creationId="{8711B37E-7DFB-4BAA-B265-F5B2F71D29B1}"/>
          </ac:spMkLst>
        </pc:spChg>
        <pc:spChg chg="mod">
          <ac:chgData name="Marbahun" userId="f9980d50-8f48-457e-a9e2-6a97b313c7f2" providerId="ADAL" clId="{C8D44763-BE03-48C8-8C3D-00F25F17E339}" dt="2020-07-14T16:19:05.752" v="9" actId="403"/>
          <ac:spMkLst>
            <pc:docMk/>
            <pc:sldMk cId="2378253529" sldId="2607"/>
            <ac:spMk id="82" creationId="{A9CB791C-658A-42E7-A6AF-01C1B0B17F49}"/>
          </ac:spMkLst>
        </pc:spChg>
        <pc:spChg chg="mod">
          <ac:chgData name="Marbahun" userId="f9980d50-8f48-457e-a9e2-6a97b313c7f2" providerId="ADAL" clId="{C8D44763-BE03-48C8-8C3D-00F25F17E339}" dt="2020-07-14T16:21:16.058" v="10"/>
          <ac:spMkLst>
            <pc:docMk/>
            <pc:sldMk cId="2378253529" sldId="2607"/>
            <ac:spMk id="92" creationId="{C5142401-7A83-41B9-89EE-683F40A8DAF8}"/>
          </ac:spMkLst>
        </pc:spChg>
        <pc:picChg chg="mod">
          <ac:chgData name="Marbahun" userId="f9980d50-8f48-457e-a9e2-6a97b313c7f2" providerId="ADAL" clId="{C8D44763-BE03-48C8-8C3D-00F25F17E339}" dt="2020-07-14T16:17:40.541" v="8" actId="1076"/>
          <ac:picMkLst>
            <pc:docMk/>
            <pc:sldMk cId="2378253529" sldId="2607"/>
            <ac:picMk id="44" creationId="{34EF2E4B-9AFE-4FEB-97EC-50E37331D1EA}"/>
          </ac:picMkLst>
        </pc:picChg>
      </pc:sldChg>
      <pc:sldChg chg="modSp">
        <pc:chgData name="Marbahun" userId="f9980d50-8f48-457e-a9e2-6a97b313c7f2" providerId="ADAL" clId="{C8D44763-BE03-48C8-8C3D-00F25F17E339}" dt="2020-07-14T17:02:20.865" v="175"/>
        <pc:sldMkLst>
          <pc:docMk/>
          <pc:sldMk cId="69226277" sldId="2609"/>
        </pc:sldMkLst>
        <pc:spChg chg="mod">
          <ac:chgData name="Marbahun" userId="f9980d50-8f48-457e-a9e2-6a97b313c7f2" providerId="ADAL" clId="{C8D44763-BE03-48C8-8C3D-00F25F17E339}" dt="2020-07-14T17:02:20.865" v="175"/>
          <ac:spMkLst>
            <pc:docMk/>
            <pc:sldMk cId="69226277" sldId="2609"/>
            <ac:spMk id="3" creationId="{5B6A7796-EC40-4A1C-B394-D560E714D47B}"/>
          </ac:spMkLst>
        </pc:spChg>
      </pc:sldChg>
      <pc:sldChg chg="addSp delSp modSp mod">
        <pc:chgData name="Marbahun" userId="f9980d50-8f48-457e-a9e2-6a97b313c7f2" providerId="ADAL" clId="{C8D44763-BE03-48C8-8C3D-00F25F17E339}" dt="2020-07-14T17:05:32.032" v="199" actId="478"/>
        <pc:sldMkLst>
          <pc:docMk/>
          <pc:sldMk cId="1957652285" sldId="2612"/>
        </pc:sldMkLst>
        <pc:spChg chg="mod">
          <ac:chgData name="Marbahun" userId="f9980d50-8f48-457e-a9e2-6a97b313c7f2" providerId="ADAL" clId="{C8D44763-BE03-48C8-8C3D-00F25F17E339}" dt="2020-07-14T16:22:13.899" v="11" actId="6559"/>
          <ac:spMkLst>
            <pc:docMk/>
            <pc:sldMk cId="1957652285" sldId="2612"/>
            <ac:spMk id="5" creationId="{721F9DFF-62C3-4EF1-A5FF-2DADA0683FEC}"/>
          </ac:spMkLst>
        </pc:spChg>
        <pc:spChg chg="mod">
          <ac:chgData name="Marbahun" userId="f9980d50-8f48-457e-a9e2-6a97b313c7f2" providerId="ADAL" clId="{C8D44763-BE03-48C8-8C3D-00F25F17E339}" dt="2020-07-14T17:05:07.268" v="195" actId="12789"/>
          <ac:spMkLst>
            <pc:docMk/>
            <pc:sldMk cId="1957652285" sldId="2612"/>
            <ac:spMk id="6" creationId="{5326F997-9CBF-47B5-B02B-3A25999566F9}"/>
          </ac:spMkLst>
        </pc:spChg>
        <pc:spChg chg="del">
          <ac:chgData name="Marbahun" userId="f9980d50-8f48-457e-a9e2-6a97b313c7f2" providerId="ADAL" clId="{C8D44763-BE03-48C8-8C3D-00F25F17E339}" dt="2020-07-14T17:05:28.532" v="198" actId="21"/>
          <ac:spMkLst>
            <pc:docMk/>
            <pc:sldMk cId="1957652285" sldId="2612"/>
            <ac:spMk id="87" creationId="{F39D4224-AF30-4A00-8353-3EE99E091B91}"/>
          </ac:spMkLst>
        </pc:spChg>
        <pc:spChg chg="mod">
          <ac:chgData name="Marbahun" userId="f9980d50-8f48-457e-a9e2-6a97b313c7f2" providerId="ADAL" clId="{C8D44763-BE03-48C8-8C3D-00F25F17E339}" dt="2020-07-14T17:04:20.421" v="180" actId="14100"/>
          <ac:spMkLst>
            <pc:docMk/>
            <pc:sldMk cId="1957652285" sldId="2612"/>
            <ac:spMk id="90" creationId="{A6566E2C-BEB5-40F3-A48D-5124C78A0683}"/>
          </ac:spMkLst>
        </pc:spChg>
        <pc:spChg chg="mod">
          <ac:chgData name="Marbahun" userId="f9980d50-8f48-457e-a9e2-6a97b313c7f2" providerId="ADAL" clId="{C8D44763-BE03-48C8-8C3D-00F25F17E339}" dt="2020-07-14T17:04:22.140" v="181" actId="14100"/>
          <ac:spMkLst>
            <pc:docMk/>
            <pc:sldMk cId="1957652285" sldId="2612"/>
            <ac:spMk id="91" creationId="{59B22A59-4B87-425D-A54D-C450879F0180}"/>
          </ac:spMkLst>
        </pc:spChg>
        <pc:spChg chg="mod">
          <ac:chgData name="Marbahun" userId="f9980d50-8f48-457e-a9e2-6a97b313c7f2" providerId="ADAL" clId="{C8D44763-BE03-48C8-8C3D-00F25F17E339}" dt="2020-07-14T17:04:23.791" v="182" actId="14100"/>
          <ac:spMkLst>
            <pc:docMk/>
            <pc:sldMk cId="1957652285" sldId="2612"/>
            <ac:spMk id="92" creationId="{BD77B7AC-C2DE-45C4-89E8-B430C69AD7D0}"/>
          </ac:spMkLst>
        </pc:spChg>
        <pc:spChg chg="mod">
          <ac:chgData name="Marbahun" userId="f9980d50-8f48-457e-a9e2-6a97b313c7f2" providerId="ADAL" clId="{C8D44763-BE03-48C8-8C3D-00F25F17E339}" dt="2020-07-14T17:04:36.787" v="187"/>
          <ac:spMkLst>
            <pc:docMk/>
            <pc:sldMk cId="1957652285" sldId="2612"/>
            <ac:spMk id="93" creationId="{1D5F6464-AE22-47EB-A8DD-F8BF6FF55BD0}"/>
          </ac:spMkLst>
        </pc:spChg>
        <pc:spChg chg="mod">
          <ac:chgData name="Marbahun" userId="f9980d50-8f48-457e-a9e2-6a97b313c7f2" providerId="ADAL" clId="{C8D44763-BE03-48C8-8C3D-00F25F17E339}" dt="2020-07-14T17:04:36.787" v="187"/>
          <ac:spMkLst>
            <pc:docMk/>
            <pc:sldMk cId="1957652285" sldId="2612"/>
            <ac:spMk id="94" creationId="{2F2A97FA-AF82-4BE6-89FE-E7D26A7D52DE}"/>
          </ac:spMkLst>
        </pc:spChg>
        <pc:spChg chg="mod">
          <ac:chgData name="Marbahun" userId="f9980d50-8f48-457e-a9e2-6a97b313c7f2" providerId="ADAL" clId="{C8D44763-BE03-48C8-8C3D-00F25F17E339}" dt="2020-07-14T17:04:36.787" v="187"/>
          <ac:spMkLst>
            <pc:docMk/>
            <pc:sldMk cId="1957652285" sldId="2612"/>
            <ac:spMk id="95" creationId="{06526328-4066-4856-B159-043606024341}"/>
          </ac:spMkLst>
        </pc:spChg>
        <pc:spChg chg="mod">
          <ac:chgData name="Marbahun" userId="f9980d50-8f48-457e-a9e2-6a97b313c7f2" providerId="ADAL" clId="{C8D44763-BE03-48C8-8C3D-00F25F17E339}" dt="2020-07-14T17:04:27.543" v="185" actId="14100"/>
          <ac:spMkLst>
            <pc:docMk/>
            <pc:sldMk cId="1957652285" sldId="2612"/>
            <ac:spMk id="96" creationId="{5891C0BD-24D5-4A6E-92FC-1F8293460346}"/>
          </ac:spMkLst>
        </pc:spChg>
        <pc:spChg chg="mod">
          <ac:chgData name="Marbahun" userId="f9980d50-8f48-457e-a9e2-6a97b313c7f2" providerId="ADAL" clId="{C8D44763-BE03-48C8-8C3D-00F25F17E339}" dt="2020-07-14T17:04:29.087" v="186" actId="14100"/>
          <ac:spMkLst>
            <pc:docMk/>
            <pc:sldMk cId="1957652285" sldId="2612"/>
            <ac:spMk id="97" creationId="{66CB717F-3BE1-41C6-9030-23196C155B33}"/>
          </ac:spMkLst>
        </pc:spChg>
        <pc:spChg chg="mod">
          <ac:chgData name="Marbahun" userId="f9980d50-8f48-457e-a9e2-6a97b313c7f2" providerId="ADAL" clId="{C8D44763-BE03-48C8-8C3D-00F25F17E339}" dt="2020-07-14T17:04:36.787" v="187"/>
          <ac:spMkLst>
            <pc:docMk/>
            <pc:sldMk cId="1957652285" sldId="2612"/>
            <ac:spMk id="98" creationId="{7D1282BD-2129-4B12-917D-FBB89BB771B9}"/>
          </ac:spMkLst>
        </pc:spChg>
        <pc:spChg chg="mod">
          <ac:chgData name="Marbahun" userId="f9980d50-8f48-457e-a9e2-6a97b313c7f2" providerId="ADAL" clId="{C8D44763-BE03-48C8-8C3D-00F25F17E339}" dt="2020-07-14T17:04:36.787" v="187"/>
          <ac:spMkLst>
            <pc:docMk/>
            <pc:sldMk cId="1957652285" sldId="2612"/>
            <ac:spMk id="99" creationId="{794DEB6E-E45F-4C94-B0EB-AC0C517E0168}"/>
          </ac:spMkLst>
        </pc:spChg>
        <pc:spChg chg="mod">
          <ac:chgData name="Marbahun" userId="f9980d50-8f48-457e-a9e2-6a97b313c7f2" providerId="ADAL" clId="{C8D44763-BE03-48C8-8C3D-00F25F17E339}" dt="2020-07-14T17:04:36.787" v="187"/>
          <ac:spMkLst>
            <pc:docMk/>
            <pc:sldMk cId="1957652285" sldId="2612"/>
            <ac:spMk id="100" creationId="{72466F62-B694-4AC2-A7FB-27C293484F59}"/>
          </ac:spMkLst>
        </pc:spChg>
        <pc:grpChg chg="del">
          <ac:chgData name="Marbahun" userId="f9980d50-8f48-457e-a9e2-6a97b313c7f2" providerId="ADAL" clId="{C8D44763-BE03-48C8-8C3D-00F25F17E339}" dt="2020-07-14T17:05:28.532" v="198" actId="21"/>
          <ac:grpSpMkLst>
            <pc:docMk/>
            <pc:sldMk cId="1957652285" sldId="2612"/>
            <ac:grpSpMk id="4" creationId="{4B760938-98AE-4ACA-89D7-5823A7867888}"/>
          </ac:grpSpMkLst>
        </pc:grpChg>
        <pc:picChg chg="del mod">
          <ac:chgData name="Marbahun" userId="f9980d50-8f48-457e-a9e2-6a97b313c7f2" providerId="ADAL" clId="{C8D44763-BE03-48C8-8C3D-00F25F17E339}" dt="2020-07-14T17:05:32.032" v="199" actId="478"/>
          <ac:picMkLst>
            <pc:docMk/>
            <pc:sldMk cId="1957652285" sldId="2612"/>
            <ac:picMk id="8" creationId="{B0BDFE60-75CD-41FF-A867-174D21E47419}"/>
          </ac:picMkLst>
        </pc:picChg>
        <pc:picChg chg="add mod">
          <ac:chgData name="Marbahun" userId="f9980d50-8f48-457e-a9e2-6a97b313c7f2" providerId="ADAL" clId="{C8D44763-BE03-48C8-8C3D-00F25F17E339}" dt="2020-07-14T17:05:11.584" v="197" actId="962"/>
          <ac:picMkLst>
            <pc:docMk/>
            <pc:sldMk cId="1957652285" sldId="2612"/>
            <ac:picMk id="30" creationId="{AA8EC84B-B3FA-40F0-89B7-2D2C711C7652}"/>
          </ac:picMkLst>
        </pc:picChg>
        <pc:cxnChg chg="mod">
          <ac:chgData name="Marbahun" userId="f9980d50-8f48-457e-a9e2-6a97b313c7f2" providerId="ADAL" clId="{C8D44763-BE03-48C8-8C3D-00F25F17E339}" dt="2020-07-14T17:05:28.532" v="198" actId="21"/>
          <ac:cxnSpMkLst>
            <pc:docMk/>
            <pc:sldMk cId="1957652285" sldId="2612"/>
            <ac:cxnSpMk id="88" creationId="{7B4F04C5-7690-4E95-92B6-2DA1035675EE}"/>
          </ac:cxnSpMkLst>
        </pc:cxnChg>
        <pc:cxnChg chg="mod">
          <ac:chgData name="Marbahun" userId="f9980d50-8f48-457e-a9e2-6a97b313c7f2" providerId="ADAL" clId="{C8D44763-BE03-48C8-8C3D-00F25F17E339}" dt="2020-07-14T17:05:28.532" v="198" actId="21"/>
          <ac:cxnSpMkLst>
            <pc:docMk/>
            <pc:sldMk cId="1957652285" sldId="2612"/>
            <ac:cxnSpMk id="119" creationId="{1FB380E1-59F5-441E-824F-CE73E04F2A42}"/>
          </ac:cxnSpMkLst>
        </pc:cxnChg>
        <pc:cxnChg chg="mod">
          <ac:chgData name="Marbahun" userId="f9980d50-8f48-457e-a9e2-6a97b313c7f2" providerId="ADAL" clId="{C8D44763-BE03-48C8-8C3D-00F25F17E339}" dt="2020-07-14T17:05:28.532" v="198" actId="21"/>
          <ac:cxnSpMkLst>
            <pc:docMk/>
            <pc:sldMk cId="1957652285" sldId="2612"/>
            <ac:cxnSpMk id="121" creationId="{178709D5-BD49-4D44-B1D1-18A680ED9307}"/>
          </ac:cxnSpMkLst>
        </pc:cxnChg>
        <pc:cxnChg chg="mod">
          <ac:chgData name="Marbahun" userId="f9980d50-8f48-457e-a9e2-6a97b313c7f2" providerId="ADAL" clId="{C8D44763-BE03-48C8-8C3D-00F25F17E339}" dt="2020-07-14T17:05:28.532" v="198" actId="21"/>
          <ac:cxnSpMkLst>
            <pc:docMk/>
            <pc:sldMk cId="1957652285" sldId="2612"/>
            <ac:cxnSpMk id="122" creationId="{0A232778-E214-4246-8848-14849E49278E}"/>
          </ac:cxnSpMkLst>
        </pc:cxnChg>
        <pc:cxnChg chg="mod">
          <ac:chgData name="Marbahun" userId="f9980d50-8f48-457e-a9e2-6a97b313c7f2" providerId="ADAL" clId="{C8D44763-BE03-48C8-8C3D-00F25F17E339}" dt="2020-07-14T17:05:28.532" v="198" actId="21"/>
          <ac:cxnSpMkLst>
            <pc:docMk/>
            <pc:sldMk cId="1957652285" sldId="2612"/>
            <ac:cxnSpMk id="124" creationId="{9FF720F0-27E1-4CF1-9858-CC1A69F2F79F}"/>
          </ac:cxnSpMkLst>
        </pc:cxnChg>
        <pc:cxnChg chg="mod">
          <ac:chgData name="Marbahun" userId="f9980d50-8f48-457e-a9e2-6a97b313c7f2" providerId="ADAL" clId="{C8D44763-BE03-48C8-8C3D-00F25F17E339}" dt="2020-07-14T17:05:28.532" v="198" actId="21"/>
          <ac:cxnSpMkLst>
            <pc:docMk/>
            <pc:sldMk cId="1957652285" sldId="2612"/>
            <ac:cxnSpMk id="125" creationId="{E5F26393-257F-4D1E-8D12-AADB20F51A24}"/>
          </ac:cxnSpMkLst>
        </pc:cxnChg>
        <pc:cxnChg chg="mod">
          <ac:chgData name="Marbahun" userId="f9980d50-8f48-457e-a9e2-6a97b313c7f2" providerId="ADAL" clId="{C8D44763-BE03-48C8-8C3D-00F25F17E339}" dt="2020-07-14T17:05:28.532" v="198" actId="21"/>
          <ac:cxnSpMkLst>
            <pc:docMk/>
            <pc:sldMk cId="1957652285" sldId="2612"/>
            <ac:cxnSpMk id="126" creationId="{C839A52D-3817-44B6-8E41-7BAE50DBF6EE}"/>
          </ac:cxnSpMkLst>
        </pc:cxnChg>
        <pc:cxnChg chg="mod">
          <ac:chgData name="Marbahun" userId="f9980d50-8f48-457e-a9e2-6a97b313c7f2" providerId="ADAL" clId="{C8D44763-BE03-48C8-8C3D-00F25F17E339}" dt="2020-07-14T17:05:28.532" v="198" actId="21"/>
          <ac:cxnSpMkLst>
            <pc:docMk/>
            <pc:sldMk cId="1957652285" sldId="2612"/>
            <ac:cxnSpMk id="127" creationId="{4232E581-E80A-4F78-8B7A-D1463D7E9D01}"/>
          </ac:cxnSpMkLst>
        </pc:cxnChg>
        <pc:cxnChg chg="mod">
          <ac:chgData name="Marbahun" userId="f9980d50-8f48-457e-a9e2-6a97b313c7f2" providerId="ADAL" clId="{C8D44763-BE03-48C8-8C3D-00F25F17E339}" dt="2020-07-14T17:05:28.532" v="198" actId="21"/>
          <ac:cxnSpMkLst>
            <pc:docMk/>
            <pc:sldMk cId="1957652285" sldId="2612"/>
            <ac:cxnSpMk id="128" creationId="{E7430E0C-A820-44E4-96F9-BB3272618C4F}"/>
          </ac:cxnSpMkLst>
        </pc:cxnChg>
        <pc:cxnChg chg="mod">
          <ac:chgData name="Marbahun" userId="f9980d50-8f48-457e-a9e2-6a97b313c7f2" providerId="ADAL" clId="{C8D44763-BE03-48C8-8C3D-00F25F17E339}" dt="2020-07-14T17:05:28.532" v="198" actId="21"/>
          <ac:cxnSpMkLst>
            <pc:docMk/>
            <pc:sldMk cId="1957652285" sldId="2612"/>
            <ac:cxnSpMk id="129" creationId="{C1F170A2-6D53-43E2-8D03-467CFC930C05}"/>
          </ac:cxnSpMkLst>
        </pc:cxnChg>
        <pc:cxnChg chg="mod">
          <ac:chgData name="Marbahun" userId="f9980d50-8f48-457e-a9e2-6a97b313c7f2" providerId="ADAL" clId="{C8D44763-BE03-48C8-8C3D-00F25F17E339}" dt="2020-07-14T17:05:28.532" v="198" actId="21"/>
          <ac:cxnSpMkLst>
            <pc:docMk/>
            <pc:sldMk cId="1957652285" sldId="2612"/>
            <ac:cxnSpMk id="131" creationId="{17EF1A5C-5A09-4164-9DC7-146AEA65B6A8}"/>
          </ac:cxnSpMkLst>
        </pc:cxnChg>
        <pc:cxnChg chg="mod">
          <ac:chgData name="Marbahun" userId="f9980d50-8f48-457e-a9e2-6a97b313c7f2" providerId="ADAL" clId="{C8D44763-BE03-48C8-8C3D-00F25F17E339}" dt="2020-07-14T17:05:28.532" v="198" actId="21"/>
          <ac:cxnSpMkLst>
            <pc:docMk/>
            <pc:sldMk cId="1957652285" sldId="2612"/>
            <ac:cxnSpMk id="132" creationId="{3BC43845-0E65-4A07-82EF-848DCE57CD59}"/>
          </ac:cxnSpMkLst>
        </pc:cxnChg>
        <pc:cxnChg chg="mod">
          <ac:chgData name="Marbahun" userId="f9980d50-8f48-457e-a9e2-6a97b313c7f2" providerId="ADAL" clId="{C8D44763-BE03-48C8-8C3D-00F25F17E339}" dt="2020-07-14T17:05:28.532" v="198" actId="21"/>
          <ac:cxnSpMkLst>
            <pc:docMk/>
            <pc:sldMk cId="1957652285" sldId="2612"/>
            <ac:cxnSpMk id="136" creationId="{939D8314-E13E-46E8-8507-445C939515AF}"/>
          </ac:cxnSpMkLst>
        </pc:cxnChg>
        <pc:cxnChg chg="mod">
          <ac:chgData name="Marbahun" userId="f9980d50-8f48-457e-a9e2-6a97b313c7f2" providerId="ADAL" clId="{C8D44763-BE03-48C8-8C3D-00F25F17E339}" dt="2020-07-14T17:05:28.532" v="198" actId="21"/>
          <ac:cxnSpMkLst>
            <pc:docMk/>
            <pc:sldMk cId="1957652285" sldId="2612"/>
            <ac:cxnSpMk id="137" creationId="{13D67A3F-4858-4460-B982-7F3CD962D3C1}"/>
          </ac:cxnSpMkLst>
        </pc:cxnChg>
        <pc:cxnChg chg="mod">
          <ac:chgData name="Marbahun" userId="f9980d50-8f48-457e-a9e2-6a97b313c7f2" providerId="ADAL" clId="{C8D44763-BE03-48C8-8C3D-00F25F17E339}" dt="2020-07-14T17:05:28.532" v="198" actId="21"/>
          <ac:cxnSpMkLst>
            <pc:docMk/>
            <pc:sldMk cId="1957652285" sldId="2612"/>
            <ac:cxnSpMk id="138" creationId="{DA389672-EFA4-440E-BEF2-B01EA8741220}"/>
          </ac:cxnSpMkLst>
        </pc:cxnChg>
      </pc:sldChg>
      <pc:sldChg chg="modSp mod">
        <pc:chgData name="Marbahun" userId="f9980d50-8f48-457e-a9e2-6a97b313c7f2" providerId="ADAL" clId="{C8D44763-BE03-48C8-8C3D-00F25F17E339}" dt="2020-07-14T16:23:16.079" v="12" actId="20577"/>
        <pc:sldMkLst>
          <pc:docMk/>
          <pc:sldMk cId="3341011356" sldId="2617"/>
        </pc:sldMkLst>
        <pc:spChg chg="mod">
          <ac:chgData name="Marbahun" userId="f9980d50-8f48-457e-a9e2-6a97b313c7f2" providerId="ADAL" clId="{C8D44763-BE03-48C8-8C3D-00F25F17E339}" dt="2020-07-14T16:23:16.079" v="12" actId="20577"/>
          <ac:spMkLst>
            <pc:docMk/>
            <pc:sldMk cId="3341011356" sldId="2617"/>
            <ac:spMk id="3" creationId="{5B6A7796-EC40-4A1C-B394-D560E714D47B}"/>
          </ac:spMkLst>
        </pc:spChg>
      </pc:sldChg>
      <pc:sldChg chg="modSp mod">
        <pc:chgData name="Marbahun" userId="f9980d50-8f48-457e-a9e2-6a97b313c7f2" providerId="ADAL" clId="{C8D44763-BE03-48C8-8C3D-00F25F17E339}" dt="2020-07-14T17:09:50.539" v="204" actId="20577"/>
        <pc:sldMkLst>
          <pc:docMk/>
          <pc:sldMk cId="1728941904" sldId="2620"/>
        </pc:sldMkLst>
        <pc:spChg chg="mod">
          <ac:chgData name="Marbahun" userId="f9980d50-8f48-457e-a9e2-6a97b313c7f2" providerId="ADAL" clId="{C8D44763-BE03-48C8-8C3D-00F25F17E339}" dt="2020-07-14T17:09:50.539" v="204" actId="20577"/>
          <ac:spMkLst>
            <pc:docMk/>
            <pc:sldMk cId="1728941904" sldId="2620"/>
            <ac:spMk id="51" creationId="{E09B1177-3CCE-443F-9C1D-48B7B80181CD}"/>
          </ac:spMkLst>
        </pc:spChg>
      </pc:sldChg>
      <pc:sldChg chg="modSp mod">
        <pc:chgData name="Marbahun" userId="f9980d50-8f48-457e-a9e2-6a97b313c7f2" providerId="ADAL" clId="{C8D44763-BE03-48C8-8C3D-00F25F17E339}" dt="2020-07-14T17:10:22.966" v="205" actId="6559"/>
        <pc:sldMkLst>
          <pc:docMk/>
          <pc:sldMk cId="2678343178" sldId="2621"/>
        </pc:sldMkLst>
        <pc:spChg chg="mod">
          <ac:chgData name="Marbahun" userId="f9980d50-8f48-457e-a9e2-6a97b313c7f2" providerId="ADAL" clId="{C8D44763-BE03-48C8-8C3D-00F25F17E339}" dt="2020-07-14T17:10:22.966" v="205" actId="6559"/>
          <ac:spMkLst>
            <pc:docMk/>
            <pc:sldMk cId="2678343178" sldId="2621"/>
            <ac:spMk id="30" creationId="{B9A4BA16-5F13-4B26-96D2-2A5E7F5C9992}"/>
          </ac:spMkLst>
        </pc:spChg>
      </pc:sldChg>
      <pc:sldChg chg="modSp mod">
        <pc:chgData name="Marbahun" userId="f9980d50-8f48-457e-a9e2-6a97b313c7f2" providerId="ADAL" clId="{C8D44763-BE03-48C8-8C3D-00F25F17E339}" dt="2020-07-14T17:10:51.560" v="206" actId="6559"/>
        <pc:sldMkLst>
          <pc:docMk/>
          <pc:sldMk cId="2516409569" sldId="2623"/>
        </pc:sldMkLst>
        <pc:spChg chg="mod">
          <ac:chgData name="Marbahun" userId="f9980d50-8f48-457e-a9e2-6a97b313c7f2" providerId="ADAL" clId="{C8D44763-BE03-48C8-8C3D-00F25F17E339}" dt="2020-07-14T17:10:51.560" v="206" actId="6559"/>
          <ac:spMkLst>
            <pc:docMk/>
            <pc:sldMk cId="2516409569" sldId="2623"/>
            <ac:spMk id="38" creationId="{64B99A90-C7CB-420F-B55C-EDA27C5FF4EA}"/>
          </ac:spMkLst>
        </pc:spChg>
      </pc:sldChg>
      <pc:sldChg chg="modSp mod">
        <pc:chgData name="Marbahun" userId="f9980d50-8f48-457e-a9e2-6a97b313c7f2" providerId="ADAL" clId="{C8D44763-BE03-48C8-8C3D-00F25F17E339}" dt="2020-07-14T17:11:05.056" v="207" actId="6559"/>
        <pc:sldMkLst>
          <pc:docMk/>
          <pc:sldMk cId="688566346" sldId="2624"/>
        </pc:sldMkLst>
        <pc:spChg chg="mod">
          <ac:chgData name="Marbahun" userId="f9980d50-8f48-457e-a9e2-6a97b313c7f2" providerId="ADAL" clId="{C8D44763-BE03-48C8-8C3D-00F25F17E339}" dt="2020-07-14T17:11:05.056" v="207" actId="6559"/>
          <ac:spMkLst>
            <pc:docMk/>
            <pc:sldMk cId="688566346" sldId="2624"/>
            <ac:spMk id="36" creationId="{035EF2B7-BF4C-4EBA-AA99-31016FCE822E}"/>
          </ac:spMkLst>
        </pc:spChg>
      </pc:sldChg>
      <pc:sldChg chg="addSp delSp modSp">
        <pc:chgData name="Marbahun" userId="f9980d50-8f48-457e-a9e2-6a97b313c7f2" providerId="ADAL" clId="{C8D44763-BE03-48C8-8C3D-00F25F17E339}" dt="2020-07-14T16:23:40.502" v="13"/>
        <pc:sldMkLst>
          <pc:docMk/>
          <pc:sldMk cId="2286539166" sldId="2626"/>
        </pc:sldMkLst>
        <pc:spChg chg="mod">
          <ac:chgData name="Marbahun" userId="f9980d50-8f48-457e-a9e2-6a97b313c7f2" providerId="ADAL" clId="{C8D44763-BE03-48C8-8C3D-00F25F17E339}" dt="2020-07-14T16:23:40.502" v="13"/>
          <ac:spMkLst>
            <pc:docMk/>
            <pc:sldMk cId="2286539166" sldId="2626"/>
            <ac:spMk id="2" creationId="{375265DC-6125-4F02-828F-6323F371B3DD}"/>
          </ac:spMkLst>
        </pc:spChg>
        <pc:spChg chg="add del mod">
          <ac:chgData name="Marbahun" userId="f9980d50-8f48-457e-a9e2-6a97b313c7f2" providerId="ADAL" clId="{C8D44763-BE03-48C8-8C3D-00F25F17E339}" dt="2020-07-14T16:23:40.502" v="13"/>
          <ac:spMkLst>
            <pc:docMk/>
            <pc:sldMk cId="2286539166" sldId="2626"/>
            <ac:spMk id="3" creationId="{C77EA5E5-9097-4100-98D2-E1B34A7FB773}"/>
          </ac:spMkLst>
        </pc:spChg>
      </pc:sldChg>
      <pc:sldChg chg="modSp mod">
        <pc:chgData name="Marbahun" userId="f9980d50-8f48-457e-a9e2-6a97b313c7f2" providerId="ADAL" clId="{C8D44763-BE03-48C8-8C3D-00F25F17E339}" dt="2020-07-14T16:23:46.392" v="14" actId="20577"/>
        <pc:sldMkLst>
          <pc:docMk/>
          <pc:sldMk cId="558300001" sldId="2627"/>
        </pc:sldMkLst>
        <pc:spChg chg="mod">
          <ac:chgData name="Marbahun" userId="f9980d50-8f48-457e-a9e2-6a97b313c7f2" providerId="ADAL" clId="{C8D44763-BE03-48C8-8C3D-00F25F17E339}" dt="2020-07-14T16:23:46.392" v="14" actId="20577"/>
          <ac:spMkLst>
            <pc:docMk/>
            <pc:sldMk cId="558300001" sldId="2627"/>
            <ac:spMk id="2" creationId="{375265DC-6125-4F02-828F-6323F371B3DD}"/>
          </ac:spMkLst>
        </pc:spChg>
      </pc:sldChg>
      <pc:sldChg chg="modSp mod">
        <pc:chgData name="Marbahun" userId="f9980d50-8f48-457e-a9e2-6a97b313c7f2" providerId="ADAL" clId="{C8D44763-BE03-48C8-8C3D-00F25F17E339}" dt="2020-07-14T17:13:08.923" v="209" actId="732"/>
        <pc:sldMkLst>
          <pc:docMk/>
          <pc:sldMk cId="2129538081" sldId="2628"/>
        </pc:sldMkLst>
        <pc:picChg chg="mod modCrop">
          <ac:chgData name="Marbahun" userId="f9980d50-8f48-457e-a9e2-6a97b313c7f2" providerId="ADAL" clId="{C8D44763-BE03-48C8-8C3D-00F25F17E339}" dt="2020-07-14T17:13:08.923" v="209" actId="732"/>
          <ac:picMkLst>
            <pc:docMk/>
            <pc:sldMk cId="2129538081" sldId="2628"/>
            <ac:picMk id="12" creationId="{06B9DE4D-93A7-4949-B4D8-87EE7E306303}"/>
          </ac:picMkLst>
        </pc:picChg>
      </pc:sldChg>
      <pc:sldChg chg="modSp mod">
        <pc:chgData name="Marbahun" userId="f9980d50-8f48-457e-a9e2-6a97b313c7f2" providerId="ADAL" clId="{C8D44763-BE03-48C8-8C3D-00F25F17E339}" dt="2020-07-14T16:23:52.712" v="15" actId="20577"/>
        <pc:sldMkLst>
          <pc:docMk/>
          <pc:sldMk cId="3931352018" sldId="2629"/>
        </pc:sldMkLst>
        <pc:spChg chg="mod">
          <ac:chgData name="Marbahun" userId="f9980d50-8f48-457e-a9e2-6a97b313c7f2" providerId="ADAL" clId="{C8D44763-BE03-48C8-8C3D-00F25F17E339}" dt="2020-07-14T16:23:52.712" v="15" actId="20577"/>
          <ac:spMkLst>
            <pc:docMk/>
            <pc:sldMk cId="3931352018" sldId="2629"/>
            <ac:spMk id="3" creationId="{5B6A7796-EC40-4A1C-B394-D560E714D47B}"/>
          </ac:spMkLst>
        </pc:spChg>
      </pc:sldChg>
      <pc:sldChg chg="addSp delSp modSp mod">
        <pc:chgData name="Marbahun" userId="f9980d50-8f48-457e-a9e2-6a97b313c7f2" providerId="ADAL" clId="{C8D44763-BE03-48C8-8C3D-00F25F17E339}" dt="2020-07-14T16:26:42.735" v="49" actId="962"/>
        <pc:sldMkLst>
          <pc:docMk/>
          <pc:sldMk cId="2218324361" sldId="2630"/>
        </pc:sldMkLst>
        <pc:picChg chg="add mod">
          <ac:chgData name="Marbahun" userId="f9980d50-8f48-457e-a9e2-6a97b313c7f2" providerId="ADAL" clId="{C8D44763-BE03-48C8-8C3D-00F25F17E339}" dt="2020-07-14T16:26:42.735" v="49" actId="962"/>
          <ac:picMkLst>
            <pc:docMk/>
            <pc:sldMk cId="2218324361" sldId="2630"/>
            <ac:picMk id="4" creationId="{1FBC4752-A7EF-403F-B2B2-C347764388E2}"/>
          </ac:picMkLst>
        </pc:picChg>
        <pc:picChg chg="add del">
          <ac:chgData name="Marbahun" userId="f9980d50-8f48-457e-a9e2-6a97b313c7f2" providerId="ADAL" clId="{C8D44763-BE03-48C8-8C3D-00F25F17E339}" dt="2020-07-14T16:26:33.943" v="31" actId="478"/>
          <ac:picMkLst>
            <pc:docMk/>
            <pc:sldMk cId="2218324361" sldId="2630"/>
            <ac:picMk id="18" creationId="{58D8B6BF-2BBA-4139-A467-4A20D8544A33}"/>
          </ac:picMkLst>
        </pc:picChg>
        <pc:picChg chg="add del mod">
          <ac:chgData name="Marbahun" userId="f9980d50-8f48-457e-a9e2-6a97b313c7f2" providerId="ADAL" clId="{C8D44763-BE03-48C8-8C3D-00F25F17E339}" dt="2020-07-14T16:25:16.602" v="18" actId="478"/>
          <ac:picMkLst>
            <pc:docMk/>
            <pc:sldMk cId="2218324361" sldId="2630"/>
            <ac:picMk id="1026" creationId="{85772FDD-7DC8-4EE6-8BAB-2A44D74E3808}"/>
          </ac:picMkLst>
        </pc:picChg>
        <pc:picChg chg="add del mod">
          <ac:chgData name="Marbahun" userId="f9980d50-8f48-457e-a9e2-6a97b313c7f2" providerId="ADAL" clId="{C8D44763-BE03-48C8-8C3D-00F25F17E339}" dt="2020-07-14T16:26:22.657" v="25" actId="478"/>
          <ac:picMkLst>
            <pc:docMk/>
            <pc:sldMk cId="2218324361" sldId="2630"/>
            <ac:picMk id="1028" creationId="{6CFBA270-1694-4A0D-B507-812EBE856187}"/>
          </ac:picMkLst>
        </pc:picChg>
      </pc:sldChg>
      <pc:sldChg chg="addSp delSp modSp mod">
        <pc:chgData name="Marbahun" userId="f9980d50-8f48-457e-a9e2-6a97b313c7f2" providerId="ADAL" clId="{C8D44763-BE03-48C8-8C3D-00F25F17E339}" dt="2020-07-14T17:14:10.620" v="221" actId="207"/>
        <pc:sldMkLst>
          <pc:docMk/>
          <pc:sldMk cId="1983076299" sldId="2638"/>
        </pc:sldMkLst>
        <pc:spChg chg="del">
          <ac:chgData name="Marbahun" userId="f9980d50-8f48-457e-a9e2-6a97b313c7f2" providerId="ADAL" clId="{C8D44763-BE03-48C8-8C3D-00F25F17E339}" dt="2020-07-14T17:13:44.603" v="210" actId="478"/>
          <ac:spMkLst>
            <pc:docMk/>
            <pc:sldMk cId="1983076299" sldId="2638"/>
            <ac:spMk id="32" creationId="{96105865-AAC6-42F2-96D3-DC814AE20B7B}"/>
          </ac:spMkLst>
        </pc:spChg>
        <pc:spChg chg="mod topLvl">
          <ac:chgData name="Marbahun" userId="f9980d50-8f48-457e-a9e2-6a97b313c7f2" providerId="ADAL" clId="{C8D44763-BE03-48C8-8C3D-00F25F17E339}" dt="2020-07-14T17:13:58.239" v="217" actId="165"/>
          <ac:spMkLst>
            <pc:docMk/>
            <pc:sldMk cId="1983076299" sldId="2638"/>
            <ac:spMk id="35" creationId="{A592086C-2BCD-4ED5-BBB7-551AA8275D5D}"/>
          </ac:spMkLst>
        </pc:spChg>
        <pc:spChg chg="mod topLvl">
          <ac:chgData name="Marbahun" userId="f9980d50-8f48-457e-a9e2-6a97b313c7f2" providerId="ADAL" clId="{C8D44763-BE03-48C8-8C3D-00F25F17E339}" dt="2020-07-14T17:13:58.239" v="217" actId="165"/>
          <ac:spMkLst>
            <pc:docMk/>
            <pc:sldMk cId="1983076299" sldId="2638"/>
            <ac:spMk id="36" creationId="{267B3E14-CCF5-471D-B07F-3049847B5D27}"/>
          </ac:spMkLst>
        </pc:spChg>
        <pc:spChg chg="mod topLvl">
          <ac:chgData name="Marbahun" userId="f9980d50-8f48-457e-a9e2-6a97b313c7f2" providerId="ADAL" clId="{C8D44763-BE03-48C8-8C3D-00F25F17E339}" dt="2020-07-14T17:13:58.239" v="217" actId="165"/>
          <ac:spMkLst>
            <pc:docMk/>
            <pc:sldMk cId="1983076299" sldId="2638"/>
            <ac:spMk id="37" creationId="{44D8A25C-E763-49C7-B3A3-C846DE278AB5}"/>
          </ac:spMkLst>
        </pc:spChg>
        <pc:spChg chg="mod topLvl">
          <ac:chgData name="Marbahun" userId="f9980d50-8f48-457e-a9e2-6a97b313c7f2" providerId="ADAL" clId="{C8D44763-BE03-48C8-8C3D-00F25F17E339}" dt="2020-07-14T17:14:10.620" v="221" actId="207"/>
          <ac:spMkLst>
            <pc:docMk/>
            <pc:sldMk cId="1983076299" sldId="2638"/>
            <ac:spMk id="38" creationId="{6F67D552-D025-46B9-BDAD-4112F67507B7}"/>
          </ac:spMkLst>
        </pc:spChg>
        <pc:grpChg chg="add del mod">
          <ac:chgData name="Marbahun" userId="f9980d50-8f48-457e-a9e2-6a97b313c7f2" providerId="ADAL" clId="{C8D44763-BE03-48C8-8C3D-00F25F17E339}" dt="2020-07-14T17:13:52.414" v="213" actId="165"/>
          <ac:grpSpMkLst>
            <pc:docMk/>
            <pc:sldMk cId="1983076299" sldId="2638"/>
            <ac:grpSpMk id="3" creationId="{664791C7-03AA-4218-B312-4C509306FCF0}"/>
          </ac:grpSpMkLst>
        </pc:grpChg>
        <pc:grpChg chg="add del mod">
          <ac:chgData name="Marbahun" userId="f9980d50-8f48-457e-a9e2-6a97b313c7f2" providerId="ADAL" clId="{C8D44763-BE03-48C8-8C3D-00F25F17E339}" dt="2020-07-14T17:13:58.239" v="217" actId="165"/>
          <ac:grpSpMkLst>
            <pc:docMk/>
            <pc:sldMk cId="1983076299" sldId="2638"/>
            <ac:grpSpMk id="5" creationId="{3DCF94ED-2D66-453E-9E65-9CEE2C548CE5}"/>
          </ac:grpSpMkLst>
        </pc:grpChg>
      </pc:sldChg>
      <pc:sldChg chg="modSp">
        <pc:chgData name="Marbahun" userId="f9980d50-8f48-457e-a9e2-6a97b313c7f2" providerId="ADAL" clId="{C8D44763-BE03-48C8-8C3D-00F25F17E339}" dt="2020-07-14T17:14:30.222" v="223" actId="207"/>
        <pc:sldMkLst>
          <pc:docMk/>
          <pc:sldMk cId="4038004914" sldId="2639"/>
        </pc:sldMkLst>
        <pc:spChg chg="mod">
          <ac:chgData name="Marbahun" userId="f9980d50-8f48-457e-a9e2-6a97b313c7f2" providerId="ADAL" clId="{C8D44763-BE03-48C8-8C3D-00F25F17E339}" dt="2020-07-14T17:14:26.202" v="222" actId="207"/>
          <ac:spMkLst>
            <pc:docMk/>
            <pc:sldMk cId="4038004914" sldId="2639"/>
            <ac:spMk id="70" creationId="{AC7B7D3F-E7E6-44A5-B19C-D81F8A439B75}"/>
          </ac:spMkLst>
        </pc:spChg>
        <pc:spChg chg="mod">
          <ac:chgData name="Marbahun" userId="f9980d50-8f48-457e-a9e2-6a97b313c7f2" providerId="ADAL" clId="{C8D44763-BE03-48C8-8C3D-00F25F17E339}" dt="2020-07-14T17:14:30.222" v="223" actId="207"/>
          <ac:spMkLst>
            <pc:docMk/>
            <pc:sldMk cId="4038004914" sldId="2639"/>
            <ac:spMk id="82" creationId="{BA6AC078-36D7-4FE8-A624-98726FCBB15B}"/>
          </ac:spMkLst>
        </pc:spChg>
      </pc:sldChg>
      <pc:sldChg chg="addSp delSp modSp mod">
        <pc:chgData name="Marbahun" userId="f9980d50-8f48-457e-a9e2-6a97b313c7f2" providerId="ADAL" clId="{C8D44763-BE03-48C8-8C3D-00F25F17E339}" dt="2020-07-14T16:35:37.371" v="126" actId="1076"/>
        <pc:sldMkLst>
          <pc:docMk/>
          <pc:sldMk cId="1420205199" sldId="2640"/>
        </pc:sldMkLst>
        <pc:spChg chg="mod">
          <ac:chgData name="Marbahun" userId="f9980d50-8f48-457e-a9e2-6a97b313c7f2" providerId="ADAL" clId="{C8D44763-BE03-48C8-8C3D-00F25F17E339}" dt="2020-07-14T16:35:15.062" v="120" actId="1076"/>
          <ac:spMkLst>
            <pc:docMk/>
            <pc:sldMk cId="1420205199" sldId="2640"/>
            <ac:spMk id="2" creationId="{9C1C2D0F-FC08-4867-A70D-6A2A048C7394}"/>
          </ac:spMkLst>
        </pc:spChg>
        <pc:spChg chg="add mod">
          <ac:chgData name="Marbahun" userId="f9980d50-8f48-457e-a9e2-6a97b313c7f2" providerId="ADAL" clId="{C8D44763-BE03-48C8-8C3D-00F25F17E339}" dt="2020-07-14T16:35:31.908" v="125" actId="12789"/>
          <ac:spMkLst>
            <pc:docMk/>
            <pc:sldMk cId="1420205199" sldId="2640"/>
            <ac:spMk id="5" creationId="{03279F7D-1A15-41AB-AFBD-49CFA99A1E56}"/>
          </ac:spMkLst>
        </pc:spChg>
        <pc:spChg chg="mod">
          <ac:chgData name="Marbahun" userId="f9980d50-8f48-457e-a9e2-6a97b313c7f2" providerId="ADAL" clId="{C8D44763-BE03-48C8-8C3D-00F25F17E339}" dt="2020-07-14T16:32:36.960" v="80" actId="1582"/>
          <ac:spMkLst>
            <pc:docMk/>
            <pc:sldMk cId="1420205199" sldId="2640"/>
            <ac:spMk id="35" creationId="{ACB88BEC-1603-488F-B36F-1890C521CC0D}"/>
          </ac:spMkLst>
        </pc:spChg>
        <pc:spChg chg="mod topLvl">
          <ac:chgData name="Marbahun" userId="f9980d50-8f48-457e-a9e2-6a97b313c7f2" providerId="ADAL" clId="{C8D44763-BE03-48C8-8C3D-00F25F17E339}" dt="2020-07-14T16:32:52.377" v="83" actId="3064"/>
          <ac:spMkLst>
            <pc:docMk/>
            <pc:sldMk cId="1420205199" sldId="2640"/>
            <ac:spMk id="36" creationId="{B7F4AA54-A30F-4E46-BD75-8E7DDFB81AB3}"/>
          </ac:spMkLst>
        </pc:spChg>
        <pc:spChg chg="mod">
          <ac:chgData name="Marbahun" userId="f9980d50-8f48-457e-a9e2-6a97b313c7f2" providerId="ADAL" clId="{C8D44763-BE03-48C8-8C3D-00F25F17E339}" dt="2020-07-14T16:32:33.450" v="79" actId="1582"/>
          <ac:spMkLst>
            <pc:docMk/>
            <pc:sldMk cId="1420205199" sldId="2640"/>
            <ac:spMk id="40" creationId="{93C448D8-0ED8-46F2-845E-94CB202B27A9}"/>
          </ac:spMkLst>
        </pc:spChg>
        <pc:spChg chg="mod topLvl">
          <ac:chgData name="Marbahun" userId="f9980d50-8f48-457e-a9e2-6a97b313c7f2" providerId="ADAL" clId="{C8D44763-BE03-48C8-8C3D-00F25F17E339}" dt="2020-07-14T16:35:19.210" v="121" actId="1076"/>
          <ac:spMkLst>
            <pc:docMk/>
            <pc:sldMk cId="1420205199" sldId="2640"/>
            <ac:spMk id="41" creationId="{8DFE0B14-5008-45D2-A329-9F6DCED96CE9}"/>
          </ac:spMkLst>
        </pc:spChg>
        <pc:spChg chg="add del mod">
          <ac:chgData name="Marbahun" userId="f9980d50-8f48-457e-a9e2-6a97b313c7f2" providerId="ADAL" clId="{C8D44763-BE03-48C8-8C3D-00F25F17E339}" dt="2020-07-14T16:31:33.726" v="73" actId="478"/>
          <ac:spMkLst>
            <pc:docMk/>
            <pc:sldMk cId="1420205199" sldId="2640"/>
            <ac:spMk id="42" creationId="{8447BA96-FA74-475F-B652-B850174733C8}"/>
          </ac:spMkLst>
        </pc:spChg>
        <pc:spChg chg="mod">
          <ac:chgData name="Marbahun" userId="f9980d50-8f48-457e-a9e2-6a97b313c7f2" providerId="ADAL" clId="{C8D44763-BE03-48C8-8C3D-00F25F17E339}" dt="2020-07-14T16:35:37.371" v="126" actId="1076"/>
          <ac:spMkLst>
            <pc:docMk/>
            <pc:sldMk cId="1420205199" sldId="2640"/>
            <ac:spMk id="44" creationId="{D886AE5A-CED7-4229-AC97-660FA5195348}"/>
          </ac:spMkLst>
        </pc:spChg>
        <pc:grpChg chg="add mod">
          <ac:chgData name="Marbahun" userId="f9980d50-8f48-457e-a9e2-6a97b313c7f2" providerId="ADAL" clId="{C8D44763-BE03-48C8-8C3D-00F25F17E339}" dt="2020-07-14T16:30:42.123" v="57" actId="164"/>
          <ac:grpSpMkLst>
            <pc:docMk/>
            <pc:sldMk cId="1420205199" sldId="2640"/>
            <ac:grpSpMk id="3" creationId="{0BCD3BB7-6A2C-42E2-9C6B-94AB40F3ABEB}"/>
          </ac:grpSpMkLst>
        </pc:grpChg>
        <pc:grpChg chg="add del mod">
          <ac:chgData name="Marbahun" userId="f9980d50-8f48-457e-a9e2-6a97b313c7f2" providerId="ADAL" clId="{C8D44763-BE03-48C8-8C3D-00F25F17E339}" dt="2020-07-14T16:31:37.649" v="74" actId="165"/>
          <ac:grpSpMkLst>
            <pc:docMk/>
            <pc:sldMk cId="1420205199" sldId="2640"/>
            <ac:grpSpMk id="4" creationId="{AB9B332E-CA8D-481A-B22B-CD60D5AE648F}"/>
          </ac:grpSpMkLst>
        </pc:grpChg>
        <pc:grpChg chg="mod">
          <ac:chgData name="Marbahun" userId="f9980d50-8f48-457e-a9e2-6a97b313c7f2" providerId="ADAL" clId="{C8D44763-BE03-48C8-8C3D-00F25F17E339}" dt="2020-07-14T16:32:41.005" v="81" actId="207"/>
          <ac:grpSpMkLst>
            <pc:docMk/>
            <pc:sldMk cId="1420205199" sldId="2640"/>
            <ac:grpSpMk id="33" creationId="{0C3CFAEE-4D79-4F16-A3DF-05FB2516D345}"/>
          </ac:grpSpMkLst>
        </pc:grpChg>
        <pc:grpChg chg="mod">
          <ac:chgData name="Marbahun" userId="f9980d50-8f48-457e-a9e2-6a97b313c7f2" providerId="ADAL" clId="{C8D44763-BE03-48C8-8C3D-00F25F17E339}" dt="2020-07-14T16:35:19.210" v="121" actId="1076"/>
          <ac:grpSpMkLst>
            <pc:docMk/>
            <pc:sldMk cId="1420205199" sldId="2640"/>
            <ac:grpSpMk id="38" creationId="{D9CE5D68-1259-4E72-9E76-1389054EB2B7}"/>
          </ac:grpSpMkLst>
        </pc:grpChg>
        <pc:picChg chg="mod modCrop">
          <ac:chgData name="Marbahun" userId="f9980d50-8f48-457e-a9e2-6a97b313c7f2" providerId="ADAL" clId="{C8D44763-BE03-48C8-8C3D-00F25F17E339}" dt="2020-07-14T16:35:31.908" v="125" actId="12789"/>
          <ac:picMkLst>
            <pc:docMk/>
            <pc:sldMk cId="1420205199" sldId="2640"/>
            <ac:picMk id="43" creationId="{86C6F2F6-240D-4464-A138-09EFACC166F7}"/>
          </ac:picMkLst>
        </pc:picChg>
        <pc:cxnChg chg="del mod topLvl">
          <ac:chgData name="Marbahun" userId="f9980d50-8f48-457e-a9e2-6a97b313c7f2" providerId="ADAL" clId="{C8D44763-BE03-48C8-8C3D-00F25F17E339}" dt="2020-07-14T16:35:12.795" v="118" actId="478"/>
          <ac:cxnSpMkLst>
            <pc:docMk/>
            <pc:sldMk cId="1420205199" sldId="2640"/>
            <ac:cxnSpMk id="37" creationId="{0EF96574-67AE-488C-9864-EE64D40AEB0B}"/>
          </ac:cxnSpMkLst>
        </pc:cxnChg>
      </pc:sldChg>
      <pc:sldChg chg="modSp mod">
        <pc:chgData name="Marbahun" userId="f9980d50-8f48-457e-a9e2-6a97b313c7f2" providerId="ADAL" clId="{C8D44763-BE03-48C8-8C3D-00F25F17E339}" dt="2020-07-14T16:36:32.288" v="131" actId="20577"/>
        <pc:sldMkLst>
          <pc:docMk/>
          <pc:sldMk cId="3812108936" sldId="2641"/>
        </pc:sldMkLst>
        <pc:spChg chg="mod">
          <ac:chgData name="Marbahun" userId="f9980d50-8f48-457e-a9e2-6a97b313c7f2" providerId="ADAL" clId="{C8D44763-BE03-48C8-8C3D-00F25F17E339}" dt="2020-07-14T16:36:14.011" v="128" actId="20577"/>
          <ac:spMkLst>
            <pc:docMk/>
            <pc:sldMk cId="3812108936" sldId="2641"/>
            <ac:spMk id="6" creationId="{46E48A91-C50A-44C7-872C-B99B5AB5E9AD}"/>
          </ac:spMkLst>
        </pc:spChg>
        <pc:spChg chg="mod">
          <ac:chgData name="Marbahun" userId="f9980d50-8f48-457e-a9e2-6a97b313c7f2" providerId="ADAL" clId="{C8D44763-BE03-48C8-8C3D-00F25F17E339}" dt="2020-07-14T16:36:27.703" v="130" actId="20577"/>
          <ac:spMkLst>
            <pc:docMk/>
            <pc:sldMk cId="3812108936" sldId="2641"/>
            <ac:spMk id="14" creationId="{292361C6-9A33-42A5-B3E6-DC8C1591964D}"/>
          </ac:spMkLst>
        </pc:spChg>
        <pc:spChg chg="mod">
          <ac:chgData name="Marbahun" userId="f9980d50-8f48-457e-a9e2-6a97b313c7f2" providerId="ADAL" clId="{C8D44763-BE03-48C8-8C3D-00F25F17E339}" dt="2020-07-14T16:36:32.288" v="131" actId="20577"/>
          <ac:spMkLst>
            <pc:docMk/>
            <pc:sldMk cId="3812108936" sldId="2641"/>
            <ac:spMk id="19" creationId="{40FFC9D4-ED8F-4350-8D4F-20D11422F015}"/>
          </ac:spMkLst>
        </pc:spChg>
      </pc:sldChg>
      <pc:sldChg chg="modSp mod">
        <pc:chgData name="Marbahun" userId="f9980d50-8f48-457e-a9e2-6a97b313c7f2" providerId="ADAL" clId="{C8D44763-BE03-48C8-8C3D-00F25F17E339}" dt="2020-07-14T17:15:22.537" v="224"/>
        <pc:sldMkLst>
          <pc:docMk/>
          <pc:sldMk cId="901586517" sldId="2643"/>
        </pc:sldMkLst>
        <pc:spChg chg="mod">
          <ac:chgData name="Marbahun" userId="f9980d50-8f48-457e-a9e2-6a97b313c7f2" providerId="ADAL" clId="{C8D44763-BE03-48C8-8C3D-00F25F17E339}" dt="2020-07-14T17:15:22.537" v="224"/>
          <ac:spMkLst>
            <pc:docMk/>
            <pc:sldMk cId="901586517" sldId="2643"/>
            <ac:spMk id="2" creationId="{764F7397-AC5A-4310-8D3B-6EBEA681F055}"/>
          </ac:spMkLst>
        </pc:spChg>
        <pc:spChg chg="mod">
          <ac:chgData name="Marbahun" userId="f9980d50-8f48-457e-a9e2-6a97b313c7f2" providerId="ADAL" clId="{C8D44763-BE03-48C8-8C3D-00F25F17E339}" dt="2020-07-14T16:37:39.227" v="134" actId="1076"/>
          <ac:spMkLst>
            <pc:docMk/>
            <pc:sldMk cId="901586517" sldId="2643"/>
            <ac:spMk id="8" creationId="{9E23888E-AC7C-4066-8ED3-B782D30132D4}"/>
          </ac:spMkLst>
        </pc:spChg>
        <pc:spChg chg="mod">
          <ac:chgData name="Marbahun" userId="f9980d50-8f48-457e-a9e2-6a97b313c7f2" providerId="ADAL" clId="{C8D44763-BE03-48C8-8C3D-00F25F17E339}" dt="2020-07-14T16:37:39.227" v="134" actId="1076"/>
          <ac:spMkLst>
            <pc:docMk/>
            <pc:sldMk cId="901586517" sldId="2643"/>
            <ac:spMk id="14" creationId="{438FA538-0439-4174-A9A8-C2BF06B0D654}"/>
          </ac:spMkLst>
        </pc:spChg>
        <pc:spChg chg="mod">
          <ac:chgData name="Marbahun" userId="f9980d50-8f48-457e-a9e2-6a97b313c7f2" providerId="ADAL" clId="{C8D44763-BE03-48C8-8C3D-00F25F17E339}" dt="2020-07-14T16:37:39.227" v="134" actId="1076"/>
          <ac:spMkLst>
            <pc:docMk/>
            <pc:sldMk cId="901586517" sldId="2643"/>
            <ac:spMk id="19" creationId="{0DF3A864-9E27-4907-9464-7B656A39E205}"/>
          </ac:spMkLst>
        </pc:spChg>
        <pc:spChg chg="mod">
          <ac:chgData name="Marbahun" userId="f9980d50-8f48-457e-a9e2-6a97b313c7f2" providerId="ADAL" clId="{C8D44763-BE03-48C8-8C3D-00F25F17E339}" dt="2020-07-14T16:37:39.227" v="134" actId="1076"/>
          <ac:spMkLst>
            <pc:docMk/>
            <pc:sldMk cId="901586517" sldId="2643"/>
            <ac:spMk id="25" creationId="{9959B31C-7A15-4282-B9BC-9EE23FD36053}"/>
          </ac:spMkLst>
        </pc:spChg>
        <pc:spChg chg="mod">
          <ac:chgData name="Marbahun" userId="f9980d50-8f48-457e-a9e2-6a97b313c7f2" providerId="ADAL" clId="{C8D44763-BE03-48C8-8C3D-00F25F17E339}" dt="2020-07-14T16:37:39.227" v="134" actId="1076"/>
          <ac:spMkLst>
            <pc:docMk/>
            <pc:sldMk cId="901586517" sldId="2643"/>
            <ac:spMk id="31" creationId="{F11EBDDB-FF90-4DF9-8E3C-3CB56A64896C}"/>
          </ac:spMkLst>
        </pc:spChg>
        <pc:cxnChg chg="mod">
          <ac:chgData name="Marbahun" userId="f9980d50-8f48-457e-a9e2-6a97b313c7f2" providerId="ADAL" clId="{C8D44763-BE03-48C8-8C3D-00F25F17E339}" dt="2020-07-14T16:37:39.227" v="134" actId="1076"/>
          <ac:cxnSpMkLst>
            <pc:docMk/>
            <pc:sldMk cId="901586517" sldId="2643"/>
            <ac:cxnSpMk id="11" creationId="{ED3CEAA4-6E30-449E-8940-BC2BDF7910A0}"/>
          </ac:cxnSpMkLst>
        </pc:cxnChg>
        <pc:cxnChg chg="mod">
          <ac:chgData name="Marbahun" userId="f9980d50-8f48-457e-a9e2-6a97b313c7f2" providerId="ADAL" clId="{C8D44763-BE03-48C8-8C3D-00F25F17E339}" dt="2020-07-14T16:37:39.227" v="134" actId="1076"/>
          <ac:cxnSpMkLst>
            <pc:docMk/>
            <pc:sldMk cId="901586517" sldId="2643"/>
            <ac:cxnSpMk id="22" creationId="{01B25E02-51F5-4F3A-BB35-669AF0380EB3}"/>
          </ac:cxnSpMkLst>
        </pc:cxnChg>
        <pc:cxnChg chg="mod">
          <ac:chgData name="Marbahun" userId="f9980d50-8f48-457e-a9e2-6a97b313c7f2" providerId="ADAL" clId="{C8D44763-BE03-48C8-8C3D-00F25F17E339}" dt="2020-07-14T16:37:39.227" v="134" actId="1076"/>
          <ac:cxnSpMkLst>
            <pc:docMk/>
            <pc:sldMk cId="901586517" sldId="2643"/>
            <ac:cxnSpMk id="28" creationId="{935203A7-017C-443C-AEF8-918220D299DC}"/>
          </ac:cxnSpMkLst>
        </pc:cxnChg>
        <pc:cxnChg chg="mod">
          <ac:chgData name="Marbahun" userId="f9980d50-8f48-457e-a9e2-6a97b313c7f2" providerId="ADAL" clId="{C8D44763-BE03-48C8-8C3D-00F25F17E339}" dt="2020-07-14T16:37:39.227" v="134" actId="1076"/>
          <ac:cxnSpMkLst>
            <pc:docMk/>
            <pc:sldMk cId="901586517" sldId="2643"/>
            <ac:cxnSpMk id="34" creationId="{2CDABD3C-5F40-49FD-9751-ED8019BD4586}"/>
          </ac:cxnSpMkLst>
        </pc:cxnChg>
      </pc:sldChg>
      <pc:sldChg chg="addSp delSp modSp mod">
        <pc:chgData name="Marbahun" userId="f9980d50-8f48-457e-a9e2-6a97b313c7f2" providerId="ADAL" clId="{C8D44763-BE03-48C8-8C3D-00F25F17E339}" dt="2020-07-14T16:51:36.437" v="165" actId="12789"/>
        <pc:sldMkLst>
          <pc:docMk/>
          <pc:sldMk cId="1203887319" sldId="2644"/>
        </pc:sldMkLst>
        <pc:spChg chg="add mod">
          <ac:chgData name="Marbahun" userId="f9980d50-8f48-457e-a9e2-6a97b313c7f2" providerId="ADAL" clId="{C8D44763-BE03-48C8-8C3D-00F25F17E339}" dt="2020-07-14T16:51:19.868" v="159" actId="552"/>
          <ac:spMkLst>
            <pc:docMk/>
            <pc:sldMk cId="1203887319" sldId="2644"/>
            <ac:spMk id="3" creationId="{1D52A0F2-6B3E-47F9-B091-5A7548EF14AB}"/>
          </ac:spMkLst>
        </pc:spChg>
        <pc:spChg chg="del mod">
          <ac:chgData name="Marbahun" userId="f9980d50-8f48-457e-a9e2-6a97b313c7f2" providerId="ADAL" clId="{C8D44763-BE03-48C8-8C3D-00F25F17E339}" dt="2020-07-14T16:42:40.580" v="156" actId="478"/>
          <ac:spMkLst>
            <pc:docMk/>
            <pc:sldMk cId="1203887319" sldId="2644"/>
            <ac:spMk id="5" creationId="{045B5220-5FA9-4265-8989-B5824A3B83D3}"/>
          </ac:spMkLst>
        </pc:spChg>
        <pc:spChg chg="mod">
          <ac:chgData name="Marbahun" userId="f9980d50-8f48-457e-a9e2-6a97b313c7f2" providerId="ADAL" clId="{C8D44763-BE03-48C8-8C3D-00F25F17E339}" dt="2020-07-14T16:51:26.259" v="161" actId="12789"/>
          <ac:spMkLst>
            <pc:docMk/>
            <pc:sldMk cId="1203887319" sldId="2644"/>
            <ac:spMk id="10" creationId="{BBE52099-3029-4300-B59E-B0998B0B4DD6}"/>
          </ac:spMkLst>
        </pc:spChg>
        <pc:spChg chg="mod">
          <ac:chgData name="Marbahun" userId="f9980d50-8f48-457e-a9e2-6a97b313c7f2" providerId="ADAL" clId="{C8D44763-BE03-48C8-8C3D-00F25F17E339}" dt="2020-07-14T16:51:34.109" v="164" actId="12789"/>
          <ac:spMkLst>
            <pc:docMk/>
            <pc:sldMk cId="1203887319" sldId="2644"/>
            <ac:spMk id="14" creationId="{65C39050-B1CD-4333-89C4-F2B0D03FE025}"/>
          </ac:spMkLst>
        </pc:spChg>
        <pc:spChg chg="mod">
          <ac:chgData name="Marbahun" userId="f9980d50-8f48-457e-a9e2-6a97b313c7f2" providerId="ADAL" clId="{C8D44763-BE03-48C8-8C3D-00F25F17E339}" dt="2020-07-14T16:51:29.717" v="162" actId="12789"/>
          <ac:spMkLst>
            <pc:docMk/>
            <pc:sldMk cId="1203887319" sldId="2644"/>
            <ac:spMk id="19" creationId="{23967169-AD89-467A-AA82-E38A3654A348}"/>
          </ac:spMkLst>
        </pc:spChg>
        <pc:spChg chg="mod">
          <ac:chgData name="Marbahun" userId="f9980d50-8f48-457e-a9e2-6a97b313c7f2" providerId="ADAL" clId="{C8D44763-BE03-48C8-8C3D-00F25F17E339}" dt="2020-07-14T16:51:36.437" v="165" actId="12789"/>
          <ac:spMkLst>
            <pc:docMk/>
            <pc:sldMk cId="1203887319" sldId="2644"/>
            <ac:spMk id="23" creationId="{BEBFCFD3-8217-4149-98C7-A438C733F81F}"/>
          </ac:spMkLst>
        </pc:spChg>
        <pc:spChg chg="mod">
          <ac:chgData name="Marbahun" userId="f9980d50-8f48-457e-a9e2-6a97b313c7f2" providerId="ADAL" clId="{C8D44763-BE03-48C8-8C3D-00F25F17E339}" dt="2020-07-14T16:51:32.092" v="163" actId="12789"/>
          <ac:spMkLst>
            <pc:docMk/>
            <pc:sldMk cId="1203887319" sldId="2644"/>
            <ac:spMk id="27" creationId="{281C2409-CA42-4EE1-AC09-ACB4A90DFD2D}"/>
          </ac:spMkLst>
        </pc:spChg>
        <pc:grpChg chg="mod">
          <ac:chgData name="Marbahun" userId="f9980d50-8f48-457e-a9e2-6a97b313c7f2" providerId="ADAL" clId="{C8D44763-BE03-48C8-8C3D-00F25F17E339}" dt="2020-07-14T16:51:26.259" v="161" actId="12789"/>
          <ac:grpSpMkLst>
            <pc:docMk/>
            <pc:sldMk cId="1203887319" sldId="2644"/>
            <ac:grpSpMk id="2" creationId="{03768ED2-4189-4A65-BDCC-23B43183B3A1}"/>
          </ac:grpSpMkLst>
        </pc:grpChg>
        <pc:grpChg chg="mod">
          <ac:chgData name="Marbahun" userId="f9980d50-8f48-457e-a9e2-6a97b313c7f2" providerId="ADAL" clId="{C8D44763-BE03-48C8-8C3D-00F25F17E339}" dt="2020-07-14T16:51:34.109" v="164" actId="12789"/>
          <ac:grpSpMkLst>
            <pc:docMk/>
            <pc:sldMk cId="1203887319" sldId="2644"/>
            <ac:grpSpMk id="11" creationId="{8F7EE901-E4D9-4045-BA38-654016CB172C}"/>
          </ac:grpSpMkLst>
        </pc:grpChg>
        <pc:grpChg chg="mod">
          <ac:chgData name="Marbahun" userId="f9980d50-8f48-457e-a9e2-6a97b313c7f2" providerId="ADAL" clId="{C8D44763-BE03-48C8-8C3D-00F25F17E339}" dt="2020-07-14T16:51:29.717" v="162" actId="12789"/>
          <ac:grpSpMkLst>
            <pc:docMk/>
            <pc:sldMk cId="1203887319" sldId="2644"/>
            <ac:grpSpMk id="15" creationId="{2BAADC61-91EF-4C60-BE61-E6126CB0C5BF}"/>
          </ac:grpSpMkLst>
        </pc:grpChg>
        <pc:grpChg chg="mod">
          <ac:chgData name="Marbahun" userId="f9980d50-8f48-457e-a9e2-6a97b313c7f2" providerId="ADAL" clId="{C8D44763-BE03-48C8-8C3D-00F25F17E339}" dt="2020-07-14T16:51:36.437" v="165" actId="12789"/>
          <ac:grpSpMkLst>
            <pc:docMk/>
            <pc:sldMk cId="1203887319" sldId="2644"/>
            <ac:grpSpMk id="20" creationId="{B82629F4-397A-4046-8070-BD4FAB6B68DE}"/>
          </ac:grpSpMkLst>
        </pc:grpChg>
        <pc:grpChg chg="mod">
          <ac:chgData name="Marbahun" userId="f9980d50-8f48-457e-a9e2-6a97b313c7f2" providerId="ADAL" clId="{C8D44763-BE03-48C8-8C3D-00F25F17E339}" dt="2020-07-14T16:51:32.092" v="163" actId="12789"/>
          <ac:grpSpMkLst>
            <pc:docMk/>
            <pc:sldMk cId="1203887319" sldId="2644"/>
            <ac:grpSpMk id="24" creationId="{78D9544C-BC10-423B-A037-042EC43A4906}"/>
          </ac:grpSpMkLst>
        </pc:grpChg>
      </pc:sldChg>
      <pc:sldChg chg="modSp mod">
        <pc:chgData name="Marbahun" userId="f9980d50-8f48-457e-a9e2-6a97b313c7f2" providerId="ADAL" clId="{C8D44763-BE03-48C8-8C3D-00F25F17E339}" dt="2020-07-14T16:52:02.043" v="168" actId="1076"/>
        <pc:sldMkLst>
          <pc:docMk/>
          <pc:sldMk cId="3893391869" sldId="2646"/>
        </pc:sldMkLst>
        <pc:spChg chg="mod">
          <ac:chgData name="Marbahun" userId="f9980d50-8f48-457e-a9e2-6a97b313c7f2" providerId="ADAL" clId="{C8D44763-BE03-48C8-8C3D-00F25F17E339}" dt="2020-07-14T16:51:50.982" v="166" actId="255"/>
          <ac:spMkLst>
            <pc:docMk/>
            <pc:sldMk cId="3893391869" sldId="2646"/>
            <ac:spMk id="9" creationId="{A7020ABC-C05E-4D2F-B238-25BEEEB1138C}"/>
          </ac:spMkLst>
        </pc:spChg>
        <pc:spChg chg="mod">
          <ac:chgData name="Marbahun" userId="f9980d50-8f48-457e-a9e2-6a97b313c7f2" providerId="ADAL" clId="{C8D44763-BE03-48C8-8C3D-00F25F17E339}" dt="2020-07-14T16:52:02.043" v="168" actId="1076"/>
          <ac:spMkLst>
            <pc:docMk/>
            <pc:sldMk cId="3893391869" sldId="2646"/>
            <ac:spMk id="10" creationId="{CD75CFEB-E805-4000-A2BB-4651BB8BE8B0}"/>
          </ac:spMkLst>
        </pc:spChg>
        <pc:spChg chg="mod">
          <ac:chgData name="Marbahun" userId="f9980d50-8f48-457e-a9e2-6a97b313c7f2" providerId="ADAL" clId="{C8D44763-BE03-48C8-8C3D-00F25F17E339}" dt="2020-07-14T16:52:02.043" v="168" actId="1076"/>
          <ac:spMkLst>
            <pc:docMk/>
            <pc:sldMk cId="3893391869" sldId="2646"/>
            <ac:spMk id="11" creationId="{6CD9DEAF-CA0E-432E-A7D8-710A924C7B82}"/>
          </ac:spMkLst>
        </pc:spChg>
        <pc:spChg chg="mod">
          <ac:chgData name="Marbahun" userId="f9980d50-8f48-457e-a9e2-6a97b313c7f2" providerId="ADAL" clId="{C8D44763-BE03-48C8-8C3D-00F25F17E339}" dt="2020-07-14T16:52:02.043" v="168" actId="1076"/>
          <ac:spMkLst>
            <pc:docMk/>
            <pc:sldMk cId="3893391869" sldId="2646"/>
            <ac:spMk id="12" creationId="{C9CA4CDC-7434-489F-AE85-E8E765547241}"/>
          </ac:spMkLst>
        </pc:spChg>
      </pc:sldChg>
      <pc:sldChg chg="modSp">
        <pc:chgData name="Marbahun" userId="f9980d50-8f48-457e-a9e2-6a97b313c7f2" providerId="ADAL" clId="{C8D44763-BE03-48C8-8C3D-00F25F17E339}" dt="2020-07-14T16:52:08.463" v="169"/>
        <pc:sldMkLst>
          <pc:docMk/>
          <pc:sldMk cId="474896285" sldId="2647"/>
        </pc:sldMkLst>
        <pc:spChg chg="mod">
          <ac:chgData name="Marbahun" userId="f9980d50-8f48-457e-a9e2-6a97b313c7f2" providerId="ADAL" clId="{C8D44763-BE03-48C8-8C3D-00F25F17E339}" dt="2020-07-14T16:52:08.463" v="169"/>
          <ac:spMkLst>
            <pc:docMk/>
            <pc:sldMk cId="474896285" sldId="2647"/>
            <ac:spMk id="4" creationId="{00000000-0000-0000-0000-000000000000}"/>
          </ac:spMkLst>
        </pc:spChg>
      </pc:sldChg>
      <pc:sldChg chg="addSp delSp modSp">
        <pc:chgData name="Marbahun" userId="f9980d50-8f48-457e-a9e2-6a97b313c7f2" providerId="ADAL" clId="{C8D44763-BE03-48C8-8C3D-00F25F17E339}" dt="2020-07-14T16:52:52.182" v="171"/>
        <pc:sldMkLst>
          <pc:docMk/>
          <pc:sldMk cId="3952966978" sldId="2648"/>
        </pc:sldMkLst>
        <pc:spChg chg="mod">
          <ac:chgData name="Marbahun" userId="f9980d50-8f48-457e-a9e2-6a97b313c7f2" providerId="ADAL" clId="{C8D44763-BE03-48C8-8C3D-00F25F17E339}" dt="2020-07-14T16:52:52.182" v="171"/>
          <ac:spMkLst>
            <pc:docMk/>
            <pc:sldMk cId="3952966978" sldId="2648"/>
            <ac:spMk id="2" creationId="{A13C0885-9660-42ED-B074-34059C74AD9F}"/>
          </ac:spMkLst>
        </pc:spChg>
        <pc:spChg chg="add del mod">
          <ac:chgData name="Marbahun" userId="f9980d50-8f48-457e-a9e2-6a97b313c7f2" providerId="ADAL" clId="{C8D44763-BE03-48C8-8C3D-00F25F17E339}" dt="2020-07-14T16:52:52.182" v="171"/>
          <ac:spMkLst>
            <pc:docMk/>
            <pc:sldMk cId="3952966978" sldId="2648"/>
            <ac:spMk id="3" creationId="{2720AC41-A9CE-4C68-B1A9-DC5B13335A5C}"/>
          </ac:spMkLst>
        </pc:spChg>
      </pc:sldChg>
      <pc:sldChg chg="addSp delSp modSp">
        <pc:chgData name="Marbahun" userId="f9980d50-8f48-457e-a9e2-6a97b313c7f2" providerId="ADAL" clId="{C8D44763-BE03-48C8-8C3D-00F25F17E339}" dt="2020-07-14T16:52:54.377" v="172"/>
        <pc:sldMkLst>
          <pc:docMk/>
          <pc:sldMk cId="2764554139" sldId="2649"/>
        </pc:sldMkLst>
        <pc:spChg chg="mod">
          <ac:chgData name="Marbahun" userId="f9980d50-8f48-457e-a9e2-6a97b313c7f2" providerId="ADAL" clId="{C8D44763-BE03-48C8-8C3D-00F25F17E339}" dt="2020-07-14T16:52:54.377" v="172"/>
          <ac:spMkLst>
            <pc:docMk/>
            <pc:sldMk cId="2764554139" sldId="2649"/>
            <ac:spMk id="2" creationId="{A13C0885-9660-42ED-B074-34059C74AD9F}"/>
          </ac:spMkLst>
        </pc:spChg>
        <pc:spChg chg="add del mod">
          <ac:chgData name="Marbahun" userId="f9980d50-8f48-457e-a9e2-6a97b313c7f2" providerId="ADAL" clId="{C8D44763-BE03-48C8-8C3D-00F25F17E339}" dt="2020-07-14T16:52:54.377" v="172"/>
          <ac:spMkLst>
            <pc:docMk/>
            <pc:sldMk cId="2764554139" sldId="2649"/>
            <ac:spMk id="3" creationId="{5D132BAB-9A97-4E81-9528-6EA81DC95DF9}"/>
          </ac:spMkLst>
        </pc:spChg>
      </pc:sldChg>
      <pc:sldChg chg="modSp mod">
        <pc:chgData name="Marbahun" userId="f9980d50-8f48-457e-a9e2-6a97b313c7f2" providerId="ADAL" clId="{C8D44763-BE03-48C8-8C3D-00F25F17E339}" dt="2020-07-14T16:39:49.203" v="148" actId="6559"/>
        <pc:sldMkLst>
          <pc:docMk/>
          <pc:sldMk cId="4178781887" sldId="2650"/>
        </pc:sldMkLst>
        <pc:spChg chg="mod">
          <ac:chgData name="Marbahun" userId="f9980d50-8f48-457e-a9e2-6a97b313c7f2" providerId="ADAL" clId="{C8D44763-BE03-48C8-8C3D-00F25F17E339}" dt="2020-07-14T16:39:49.203" v="148" actId="6559"/>
          <ac:spMkLst>
            <pc:docMk/>
            <pc:sldMk cId="4178781887" sldId="2650"/>
            <ac:spMk id="3" creationId="{AAB5B7C7-F65C-4BC2-9B04-D19B420C5E33}"/>
          </ac:spMkLst>
        </pc:spChg>
      </pc:sldChg>
      <pc:sldMasterChg chg="modSldLayout">
        <pc:chgData name="Marbahun" userId="f9980d50-8f48-457e-a9e2-6a97b313c7f2" providerId="ADAL" clId="{C8D44763-BE03-48C8-8C3D-00F25F17E339}" dt="2020-07-14T16:16:39.500" v="1" actId="1076"/>
        <pc:sldMasterMkLst>
          <pc:docMk/>
          <pc:sldMasterMk cId="1881724970" sldId="2147484551"/>
        </pc:sldMasterMkLst>
        <pc:sldLayoutChg chg="modSp mod">
          <pc:chgData name="Marbahun" userId="f9980d50-8f48-457e-a9e2-6a97b313c7f2" providerId="ADAL" clId="{C8D44763-BE03-48C8-8C3D-00F25F17E339}" dt="2020-07-14T16:16:39.500" v="1" actId="1076"/>
          <pc:sldLayoutMkLst>
            <pc:docMk/>
            <pc:sldMasterMk cId="1881724970" sldId="2147484551"/>
            <pc:sldLayoutMk cId="1313428702" sldId="2147484619"/>
          </pc:sldLayoutMkLst>
          <pc:spChg chg="mod">
            <ac:chgData name="Marbahun" userId="f9980d50-8f48-457e-a9e2-6a97b313c7f2" providerId="ADAL" clId="{C8D44763-BE03-48C8-8C3D-00F25F17E339}" dt="2020-07-14T16:16:39.500" v="1" actId="1076"/>
            <ac:spMkLst>
              <pc:docMk/>
              <pc:sldMasterMk cId="1881724970" sldId="2147484551"/>
              <pc:sldLayoutMk cId="1313428702" sldId="2147484619"/>
              <ac:spMk id="4" creationId="{D1FDE817-4581-481C-9C54-D23C2F82ACA3}"/>
            </ac:spMkLst>
          </pc:spChg>
        </pc:sldLayoutChg>
      </pc:sldMasterChg>
    </pc:docChg>
  </pc:docChgLst>
  <pc:docChgLst>
    <pc:chgData name="Mili Diengdoh" userId="4e667e83-9d62-4727-9cfb-ee24b16ffb56" providerId="ADAL" clId="{A201550C-6AF5-43A4-BECC-85326EB0084D}"/>
    <pc:docChg chg="undo custSel addSld delSld modSld sldOrd modMainMaster">
      <pc:chgData name="Mili Diengdoh" userId="4e667e83-9d62-4727-9cfb-ee24b16ffb56" providerId="ADAL" clId="{A201550C-6AF5-43A4-BECC-85326EB0084D}" dt="2020-07-15T12:25:26.176" v="2229" actId="553"/>
      <pc:docMkLst>
        <pc:docMk/>
      </pc:docMkLst>
      <pc:sldChg chg="modSp mod">
        <pc:chgData name="Mili Diengdoh" userId="4e667e83-9d62-4727-9cfb-ee24b16ffb56" providerId="ADAL" clId="{A201550C-6AF5-43A4-BECC-85326EB0084D}" dt="2020-07-15T11:04:06.242" v="193" actId="14100"/>
        <pc:sldMkLst>
          <pc:docMk/>
          <pc:sldMk cId="1160782057" sldId="256"/>
        </pc:sldMkLst>
        <pc:spChg chg="mod">
          <ac:chgData name="Mili Diengdoh" userId="4e667e83-9d62-4727-9cfb-ee24b16ffb56" providerId="ADAL" clId="{A201550C-6AF5-43A4-BECC-85326EB0084D}" dt="2020-07-15T11:03:54.602" v="184" actId="1076"/>
          <ac:spMkLst>
            <pc:docMk/>
            <pc:sldMk cId="1160782057" sldId="256"/>
            <ac:spMk id="4" creationId="{B3241A27-0FDD-4B2B-B28B-94BCE71A5837}"/>
          </ac:spMkLst>
        </pc:spChg>
        <pc:spChg chg="mod">
          <ac:chgData name="Mili Diengdoh" userId="4e667e83-9d62-4727-9cfb-ee24b16ffb56" providerId="ADAL" clId="{A201550C-6AF5-43A4-BECC-85326EB0084D}" dt="2020-07-15T11:03:45.890" v="182" actId="14100"/>
          <ac:spMkLst>
            <pc:docMk/>
            <pc:sldMk cId="1160782057" sldId="256"/>
            <ac:spMk id="5" creationId="{3B9D8A6B-018C-48BC-9EAA-15AD0A0A2A13}"/>
          </ac:spMkLst>
        </pc:spChg>
        <pc:spChg chg="mod">
          <ac:chgData name="Mili Diengdoh" userId="4e667e83-9d62-4727-9cfb-ee24b16ffb56" providerId="ADAL" clId="{A201550C-6AF5-43A4-BECC-85326EB0084D}" dt="2020-07-15T11:04:06.242" v="193" actId="14100"/>
          <ac:spMkLst>
            <pc:docMk/>
            <pc:sldMk cId="1160782057" sldId="256"/>
            <ac:spMk id="8" creationId="{F8F079C2-FB69-4C5F-97F0-7888E92C68D0}"/>
          </ac:spMkLst>
        </pc:spChg>
      </pc:sldChg>
      <pc:sldChg chg="modSp mod">
        <pc:chgData name="Mili Diengdoh" userId="4e667e83-9d62-4727-9cfb-ee24b16ffb56" providerId="ADAL" clId="{A201550C-6AF5-43A4-BECC-85326EB0084D}" dt="2020-07-15T11:05:45.116" v="229" actId="12789"/>
        <pc:sldMkLst>
          <pc:docMk/>
          <pc:sldMk cId="3326748931" sldId="257"/>
        </pc:sldMkLst>
        <pc:spChg chg="mod">
          <ac:chgData name="Mili Diengdoh" userId="4e667e83-9d62-4727-9cfb-ee24b16ffb56" providerId="ADAL" clId="{A201550C-6AF5-43A4-BECC-85326EB0084D}" dt="2020-07-15T11:04:37.160" v="196" actId="1076"/>
          <ac:spMkLst>
            <pc:docMk/>
            <pc:sldMk cId="3326748931" sldId="257"/>
            <ac:spMk id="7" creationId="{4A1F7819-829E-47E9-B1D6-B72CFC547723}"/>
          </ac:spMkLst>
        </pc:spChg>
        <pc:spChg chg="mod">
          <ac:chgData name="Mili Diengdoh" userId="4e667e83-9d62-4727-9cfb-ee24b16ffb56" providerId="ADAL" clId="{A201550C-6AF5-43A4-BECC-85326EB0084D}" dt="2020-07-15T11:05:34.292" v="220" actId="12789"/>
          <ac:spMkLst>
            <pc:docMk/>
            <pc:sldMk cId="3326748931" sldId="257"/>
            <ac:spMk id="10" creationId="{A1B93E8A-0BF0-40B5-8B1B-8BF3117CDADE}"/>
          </ac:spMkLst>
        </pc:spChg>
        <pc:spChg chg="mod">
          <ac:chgData name="Mili Diengdoh" userId="4e667e83-9d62-4727-9cfb-ee24b16ffb56" providerId="ADAL" clId="{A201550C-6AF5-43A4-BECC-85326EB0084D}" dt="2020-07-15T11:05:42.747" v="227" actId="554"/>
          <ac:spMkLst>
            <pc:docMk/>
            <pc:sldMk cId="3326748931" sldId="257"/>
            <ac:spMk id="11" creationId="{A34C646A-2501-4E88-8662-B367D8E50110}"/>
          </ac:spMkLst>
        </pc:spChg>
        <pc:spChg chg="mod">
          <ac:chgData name="Mili Diengdoh" userId="4e667e83-9d62-4727-9cfb-ee24b16ffb56" providerId="ADAL" clId="{A201550C-6AF5-43A4-BECC-85326EB0084D}" dt="2020-07-15T11:05:45.116" v="229" actId="12789"/>
          <ac:spMkLst>
            <pc:docMk/>
            <pc:sldMk cId="3326748931" sldId="257"/>
            <ac:spMk id="12" creationId="{CAB19F71-4E05-4DCF-B1D1-0118CD460D8C}"/>
          </ac:spMkLst>
        </pc:spChg>
        <pc:picChg chg="mod">
          <ac:chgData name="Mili Diengdoh" userId="4e667e83-9d62-4727-9cfb-ee24b16ffb56" providerId="ADAL" clId="{A201550C-6AF5-43A4-BECC-85326EB0084D}" dt="2020-07-15T11:05:34.292" v="220" actId="12789"/>
          <ac:picMkLst>
            <pc:docMk/>
            <pc:sldMk cId="3326748931" sldId="257"/>
            <ac:picMk id="19" creationId="{70606F6C-2895-441B-90EF-9AA364C15399}"/>
          </ac:picMkLst>
        </pc:picChg>
        <pc:picChg chg="mod">
          <ac:chgData name="Mili Diengdoh" userId="4e667e83-9d62-4727-9cfb-ee24b16ffb56" providerId="ADAL" clId="{A201550C-6AF5-43A4-BECC-85326EB0084D}" dt="2020-07-15T11:05:42.747" v="227" actId="554"/>
          <ac:picMkLst>
            <pc:docMk/>
            <pc:sldMk cId="3326748931" sldId="257"/>
            <ac:picMk id="27" creationId="{E41DE830-C158-4FC5-95D2-C1C02ABCF650}"/>
          </ac:picMkLst>
        </pc:picChg>
        <pc:picChg chg="mod">
          <ac:chgData name="Mili Diengdoh" userId="4e667e83-9d62-4727-9cfb-ee24b16ffb56" providerId="ADAL" clId="{A201550C-6AF5-43A4-BECC-85326EB0084D}" dt="2020-07-15T11:05:45.116" v="229" actId="12789"/>
          <ac:picMkLst>
            <pc:docMk/>
            <pc:sldMk cId="3326748931" sldId="257"/>
            <ac:picMk id="33" creationId="{1042C575-591A-4BE6-9E35-EAFBA1A4C1BE}"/>
          </ac:picMkLst>
        </pc:picChg>
        <pc:cxnChg chg="mod">
          <ac:chgData name="Mili Diengdoh" userId="4e667e83-9d62-4727-9cfb-ee24b16ffb56" providerId="ADAL" clId="{A201550C-6AF5-43A4-BECC-85326EB0084D}" dt="2020-07-15T11:05:40.706" v="225" actId="465"/>
          <ac:cxnSpMkLst>
            <pc:docMk/>
            <pc:sldMk cId="3326748931" sldId="257"/>
            <ac:cxnSpMk id="13" creationId="{95548478-6730-4338-AE5F-4A432054F669}"/>
          </ac:cxnSpMkLst>
        </pc:cxnChg>
        <pc:cxnChg chg="mod">
          <ac:chgData name="Mili Diengdoh" userId="4e667e83-9d62-4727-9cfb-ee24b16ffb56" providerId="ADAL" clId="{A201550C-6AF5-43A4-BECC-85326EB0084D}" dt="2020-07-15T11:05:40.706" v="225" actId="465"/>
          <ac:cxnSpMkLst>
            <pc:docMk/>
            <pc:sldMk cId="3326748931" sldId="257"/>
            <ac:cxnSpMk id="15" creationId="{2C678B43-09CD-4327-9B7D-761F23DC244C}"/>
          </ac:cxnSpMkLst>
        </pc:cxnChg>
      </pc:sldChg>
      <pc:sldChg chg="addSp delSp modSp mod">
        <pc:chgData name="Mili Diengdoh" userId="4e667e83-9d62-4727-9cfb-ee24b16ffb56" providerId="ADAL" clId="{A201550C-6AF5-43A4-BECC-85326EB0084D}" dt="2020-07-15T11:08:17.406" v="299" actId="108"/>
        <pc:sldMkLst>
          <pc:docMk/>
          <pc:sldMk cId="744336408" sldId="258"/>
        </pc:sldMkLst>
        <pc:spChg chg="mod topLvl">
          <ac:chgData name="Mili Diengdoh" userId="4e667e83-9d62-4727-9cfb-ee24b16ffb56" providerId="ADAL" clId="{A201550C-6AF5-43A4-BECC-85326EB0084D}" dt="2020-07-15T11:08:17.406" v="299" actId="108"/>
          <ac:spMkLst>
            <pc:docMk/>
            <pc:sldMk cId="744336408" sldId="258"/>
            <ac:spMk id="3" creationId="{5ABBFFA9-1583-4C26-A450-C95D1D969705}"/>
          </ac:spMkLst>
        </pc:spChg>
        <pc:spChg chg="mod topLvl">
          <ac:chgData name="Mili Diengdoh" userId="4e667e83-9d62-4727-9cfb-ee24b16ffb56" providerId="ADAL" clId="{A201550C-6AF5-43A4-BECC-85326EB0084D}" dt="2020-07-15T11:07:55.718" v="289" actId="552"/>
          <ac:spMkLst>
            <pc:docMk/>
            <pc:sldMk cId="744336408" sldId="258"/>
            <ac:spMk id="4" creationId="{FAE48570-4C61-4C4A-95C0-55A4988BD54B}"/>
          </ac:spMkLst>
        </pc:spChg>
        <pc:spChg chg="mod topLvl">
          <ac:chgData name="Mili Diengdoh" userId="4e667e83-9d62-4727-9cfb-ee24b16ffb56" providerId="ADAL" clId="{A201550C-6AF5-43A4-BECC-85326EB0084D}" dt="2020-07-15T11:07:55.718" v="289" actId="552"/>
          <ac:spMkLst>
            <pc:docMk/>
            <pc:sldMk cId="744336408" sldId="258"/>
            <ac:spMk id="5" creationId="{796CE942-B680-43EA-937E-7A3A92782F4E}"/>
          </ac:spMkLst>
        </pc:spChg>
        <pc:grpChg chg="add del mod">
          <ac:chgData name="Mili Diengdoh" userId="4e667e83-9d62-4727-9cfb-ee24b16ffb56" providerId="ADAL" clId="{A201550C-6AF5-43A4-BECC-85326EB0084D}" dt="2020-07-15T11:07:23.442" v="274" actId="165"/>
          <ac:grpSpMkLst>
            <pc:docMk/>
            <pc:sldMk cId="744336408" sldId="258"/>
            <ac:grpSpMk id="13" creationId="{913E9FDF-324F-4DED-8826-3528197DF1AA}"/>
          </ac:grpSpMkLst>
        </pc:grpChg>
        <pc:grpChg chg="add del mod">
          <ac:chgData name="Mili Diengdoh" userId="4e667e83-9d62-4727-9cfb-ee24b16ffb56" providerId="ADAL" clId="{A201550C-6AF5-43A4-BECC-85326EB0084D}" dt="2020-07-15T11:07:23.442" v="274" actId="165"/>
          <ac:grpSpMkLst>
            <pc:docMk/>
            <pc:sldMk cId="744336408" sldId="258"/>
            <ac:grpSpMk id="14" creationId="{46230EEF-4723-49CE-9275-D5B88359D42F}"/>
          </ac:grpSpMkLst>
        </pc:grpChg>
        <pc:grpChg chg="add del mod">
          <ac:chgData name="Mili Diengdoh" userId="4e667e83-9d62-4727-9cfb-ee24b16ffb56" providerId="ADAL" clId="{A201550C-6AF5-43A4-BECC-85326EB0084D}" dt="2020-07-15T11:07:23.442" v="274" actId="165"/>
          <ac:grpSpMkLst>
            <pc:docMk/>
            <pc:sldMk cId="744336408" sldId="258"/>
            <ac:grpSpMk id="15" creationId="{3F22B789-1DBA-4816-81E7-3B65D746D24C}"/>
          </ac:grpSpMkLst>
        </pc:grpChg>
        <pc:picChg chg="mod topLvl">
          <ac:chgData name="Mili Diengdoh" userId="4e667e83-9d62-4727-9cfb-ee24b16ffb56" providerId="ADAL" clId="{A201550C-6AF5-43A4-BECC-85326EB0084D}" dt="2020-07-15T11:07:23.442" v="274" actId="165"/>
          <ac:picMkLst>
            <pc:docMk/>
            <pc:sldMk cId="744336408" sldId="258"/>
            <ac:picMk id="9" creationId="{377B5016-E31E-4873-AC9B-AEE922F3A408}"/>
          </ac:picMkLst>
        </pc:picChg>
        <pc:picChg chg="add mod topLvl">
          <ac:chgData name="Mili Diengdoh" userId="4e667e83-9d62-4727-9cfb-ee24b16ffb56" providerId="ADAL" clId="{A201550C-6AF5-43A4-BECC-85326EB0084D}" dt="2020-07-15T11:07:23.442" v="274" actId="165"/>
          <ac:picMkLst>
            <pc:docMk/>
            <pc:sldMk cId="744336408" sldId="258"/>
            <ac:picMk id="10" creationId="{C115C913-BAB2-4173-B557-C5C6770FEA47}"/>
          </ac:picMkLst>
        </pc:picChg>
        <pc:picChg chg="mod topLvl">
          <ac:chgData name="Mili Diengdoh" userId="4e667e83-9d62-4727-9cfb-ee24b16ffb56" providerId="ADAL" clId="{A201550C-6AF5-43A4-BECC-85326EB0084D}" dt="2020-07-15T11:07:38.099" v="280" actId="12789"/>
          <ac:picMkLst>
            <pc:docMk/>
            <pc:sldMk cId="744336408" sldId="258"/>
            <ac:picMk id="11" creationId="{43726F55-CAD2-45E3-BD94-770395ED68B9}"/>
          </ac:picMkLst>
        </pc:picChg>
        <pc:picChg chg="add del mod">
          <ac:chgData name="Mili Diengdoh" userId="4e667e83-9d62-4727-9cfb-ee24b16ffb56" providerId="ADAL" clId="{A201550C-6AF5-43A4-BECC-85326EB0084D}" dt="2020-07-15T11:06:38.057" v="243" actId="478"/>
          <ac:picMkLst>
            <pc:docMk/>
            <pc:sldMk cId="744336408" sldId="258"/>
            <ac:picMk id="12" creationId="{9372D46D-29A2-4E9A-9F03-7091B434C5E4}"/>
          </ac:picMkLst>
        </pc:picChg>
        <pc:picChg chg="del mod ord modCrop">
          <ac:chgData name="Mili Diengdoh" userId="4e667e83-9d62-4727-9cfb-ee24b16ffb56" providerId="ADAL" clId="{A201550C-6AF5-43A4-BECC-85326EB0084D}" dt="2020-07-15T11:06:38.057" v="243" actId="478"/>
          <ac:picMkLst>
            <pc:docMk/>
            <pc:sldMk cId="744336408" sldId="258"/>
            <ac:picMk id="25" creationId="{78957881-D87C-4E88-95F6-A45696BB81F0}"/>
          </ac:picMkLst>
        </pc:picChg>
        <pc:cxnChg chg="mod">
          <ac:chgData name="Mili Diengdoh" userId="4e667e83-9d62-4727-9cfb-ee24b16ffb56" providerId="ADAL" clId="{A201550C-6AF5-43A4-BECC-85326EB0084D}" dt="2020-07-15T11:07:55.718" v="289" actId="552"/>
          <ac:cxnSpMkLst>
            <pc:docMk/>
            <pc:sldMk cId="744336408" sldId="258"/>
            <ac:cxnSpMk id="6" creationId="{B80F5CF2-F1E0-4DAD-B0C5-B134E033DDAC}"/>
          </ac:cxnSpMkLst>
        </pc:cxnChg>
        <pc:cxnChg chg="mod">
          <ac:chgData name="Mili Diengdoh" userId="4e667e83-9d62-4727-9cfb-ee24b16ffb56" providerId="ADAL" clId="{A201550C-6AF5-43A4-BECC-85326EB0084D}" dt="2020-07-15T11:07:55.718" v="289" actId="552"/>
          <ac:cxnSpMkLst>
            <pc:docMk/>
            <pc:sldMk cId="744336408" sldId="258"/>
            <ac:cxnSpMk id="7" creationId="{5BE3AE8B-4444-4197-81AD-85DCF6EC64B3}"/>
          </ac:cxnSpMkLst>
        </pc:cxnChg>
      </pc:sldChg>
      <pc:sldChg chg="modSp mod">
        <pc:chgData name="Mili Diengdoh" userId="4e667e83-9d62-4727-9cfb-ee24b16ffb56" providerId="ADAL" clId="{A201550C-6AF5-43A4-BECC-85326EB0084D}" dt="2020-07-15T11:08:30.976" v="309" actId="12789"/>
        <pc:sldMkLst>
          <pc:docMk/>
          <pc:sldMk cId="2599811606" sldId="259"/>
        </pc:sldMkLst>
        <pc:spChg chg="mod">
          <ac:chgData name="Mili Diengdoh" userId="4e667e83-9d62-4727-9cfb-ee24b16ffb56" providerId="ADAL" clId="{A201550C-6AF5-43A4-BECC-85326EB0084D}" dt="2020-07-15T11:08:20.519" v="302" actId="12"/>
          <ac:spMkLst>
            <pc:docMk/>
            <pc:sldMk cId="2599811606" sldId="259"/>
            <ac:spMk id="4" creationId="{32337A5C-67DA-4C11-9BC5-43374B2F783A}"/>
          </ac:spMkLst>
        </pc:spChg>
        <pc:spChg chg="mod">
          <ac:chgData name="Mili Diengdoh" userId="4e667e83-9d62-4727-9cfb-ee24b16ffb56" providerId="ADAL" clId="{A201550C-6AF5-43A4-BECC-85326EB0084D}" dt="2020-07-15T11:08:22.869" v="305" actId="12"/>
          <ac:spMkLst>
            <pc:docMk/>
            <pc:sldMk cId="2599811606" sldId="259"/>
            <ac:spMk id="8" creationId="{91A9BDE0-1497-46E2-88F6-F34527BB9D61}"/>
          </ac:spMkLst>
        </pc:spChg>
        <pc:spChg chg="mod">
          <ac:chgData name="Mili Diengdoh" userId="4e667e83-9d62-4727-9cfb-ee24b16ffb56" providerId="ADAL" clId="{A201550C-6AF5-43A4-BECC-85326EB0084D}" dt="2020-07-15T11:08:30.976" v="309" actId="12789"/>
          <ac:spMkLst>
            <pc:docMk/>
            <pc:sldMk cId="2599811606" sldId="259"/>
            <ac:spMk id="10" creationId="{89AA04B0-A7F3-4C4C-BCD7-DB3799D2C1EF}"/>
          </ac:spMkLst>
        </pc:spChg>
        <pc:picChg chg="mod">
          <ac:chgData name="Mili Diengdoh" userId="4e667e83-9d62-4727-9cfb-ee24b16ffb56" providerId="ADAL" clId="{A201550C-6AF5-43A4-BECC-85326EB0084D}" dt="2020-07-15T11:08:30.976" v="309" actId="12789"/>
          <ac:picMkLst>
            <pc:docMk/>
            <pc:sldMk cId="2599811606" sldId="259"/>
            <ac:picMk id="27" creationId="{FA6BA31E-C450-40F7-A3AC-3A7D7A1334FD}"/>
          </ac:picMkLst>
        </pc:picChg>
      </pc:sldChg>
      <pc:sldChg chg="addSp delSp modSp mod">
        <pc:chgData name="Mili Diengdoh" userId="4e667e83-9d62-4727-9cfb-ee24b16ffb56" providerId="ADAL" clId="{A201550C-6AF5-43A4-BECC-85326EB0084D}" dt="2020-07-15T11:10:18.702" v="354" actId="20577"/>
        <pc:sldMkLst>
          <pc:docMk/>
          <pc:sldMk cId="1983229784" sldId="260"/>
        </pc:sldMkLst>
        <pc:spChg chg="mod">
          <ac:chgData name="Mili Diengdoh" userId="4e667e83-9d62-4727-9cfb-ee24b16ffb56" providerId="ADAL" clId="{A201550C-6AF5-43A4-BECC-85326EB0084D}" dt="2020-07-15T11:08:54.908" v="314" actId="404"/>
          <ac:spMkLst>
            <pc:docMk/>
            <pc:sldMk cId="1983229784" sldId="260"/>
            <ac:spMk id="2" creationId="{4289EAD7-BE94-4681-B1E7-F93A13C59979}"/>
          </ac:spMkLst>
        </pc:spChg>
        <pc:spChg chg="del">
          <ac:chgData name="Mili Diengdoh" userId="4e667e83-9d62-4727-9cfb-ee24b16ffb56" providerId="ADAL" clId="{A201550C-6AF5-43A4-BECC-85326EB0084D}" dt="2020-07-15T11:08:45.106" v="310" actId="478"/>
          <ac:spMkLst>
            <pc:docMk/>
            <pc:sldMk cId="1983229784" sldId="260"/>
            <ac:spMk id="3" creationId="{AD6A9D67-05F0-4213-8C16-AE35541697F6}"/>
          </ac:spMkLst>
        </pc:spChg>
        <pc:spChg chg="del">
          <ac:chgData name="Mili Diengdoh" userId="4e667e83-9d62-4727-9cfb-ee24b16ffb56" providerId="ADAL" clId="{A201550C-6AF5-43A4-BECC-85326EB0084D}" dt="2020-07-15T11:08:45.106" v="310" actId="478"/>
          <ac:spMkLst>
            <pc:docMk/>
            <pc:sldMk cId="1983229784" sldId="260"/>
            <ac:spMk id="9" creationId="{FEE107A1-B8BD-488D-A13B-590C40A88245}"/>
          </ac:spMkLst>
        </pc:spChg>
        <pc:spChg chg="add mod">
          <ac:chgData name="Mili Diengdoh" userId="4e667e83-9d62-4727-9cfb-ee24b16ffb56" providerId="ADAL" clId="{A201550C-6AF5-43A4-BECC-85326EB0084D}" dt="2020-07-15T11:08:58.007" v="315" actId="255"/>
          <ac:spMkLst>
            <pc:docMk/>
            <pc:sldMk cId="1983229784" sldId="260"/>
            <ac:spMk id="18" creationId="{F9AC4260-9347-4827-8570-F53956D4F271}"/>
          </ac:spMkLst>
        </pc:spChg>
        <pc:spChg chg="add mod topLvl">
          <ac:chgData name="Mili Diengdoh" userId="4e667e83-9d62-4727-9cfb-ee24b16ffb56" providerId="ADAL" clId="{A201550C-6AF5-43A4-BECC-85326EB0084D}" dt="2020-07-15T11:10:07.154" v="353" actId="165"/>
          <ac:spMkLst>
            <pc:docMk/>
            <pc:sldMk cId="1983229784" sldId="260"/>
            <ac:spMk id="20" creationId="{FAA0D319-8A44-498B-817D-B4E2E0976915}"/>
          </ac:spMkLst>
        </pc:spChg>
        <pc:spChg chg="add mod topLvl">
          <ac:chgData name="Mili Diengdoh" userId="4e667e83-9d62-4727-9cfb-ee24b16ffb56" providerId="ADAL" clId="{A201550C-6AF5-43A4-BECC-85326EB0084D}" dt="2020-07-15T11:10:07.154" v="353" actId="165"/>
          <ac:spMkLst>
            <pc:docMk/>
            <pc:sldMk cId="1983229784" sldId="260"/>
            <ac:spMk id="21" creationId="{0D8CDB1A-942E-4BDD-99FD-082EBC1AD457}"/>
          </ac:spMkLst>
        </pc:spChg>
        <pc:spChg chg="del">
          <ac:chgData name="Mili Diengdoh" userId="4e667e83-9d62-4727-9cfb-ee24b16ffb56" providerId="ADAL" clId="{A201550C-6AF5-43A4-BECC-85326EB0084D}" dt="2020-07-15T11:08:45.106" v="310" actId="478"/>
          <ac:spMkLst>
            <pc:docMk/>
            <pc:sldMk cId="1983229784" sldId="260"/>
            <ac:spMk id="23" creationId="{873ECC15-6E48-4753-96C1-09A6905FFFBE}"/>
          </ac:spMkLst>
        </pc:spChg>
        <pc:spChg chg="add mod topLvl">
          <ac:chgData name="Mili Diengdoh" userId="4e667e83-9d62-4727-9cfb-ee24b16ffb56" providerId="ADAL" clId="{A201550C-6AF5-43A4-BECC-85326EB0084D}" dt="2020-07-15T11:10:07.154" v="353" actId="165"/>
          <ac:spMkLst>
            <pc:docMk/>
            <pc:sldMk cId="1983229784" sldId="260"/>
            <ac:spMk id="25" creationId="{BC1CE1D1-1FCB-4C9A-B321-91829153C393}"/>
          </ac:spMkLst>
        </pc:spChg>
        <pc:spChg chg="add mod topLvl">
          <ac:chgData name="Mili Diengdoh" userId="4e667e83-9d62-4727-9cfb-ee24b16ffb56" providerId="ADAL" clId="{A201550C-6AF5-43A4-BECC-85326EB0084D}" dt="2020-07-15T11:10:07.154" v="353" actId="165"/>
          <ac:spMkLst>
            <pc:docMk/>
            <pc:sldMk cId="1983229784" sldId="260"/>
            <ac:spMk id="26" creationId="{BE0EA7FA-827B-42DF-B768-8C8AD6DBAF53}"/>
          </ac:spMkLst>
        </pc:spChg>
        <pc:spChg chg="del">
          <ac:chgData name="Mili Diengdoh" userId="4e667e83-9d62-4727-9cfb-ee24b16ffb56" providerId="ADAL" clId="{A201550C-6AF5-43A4-BECC-85326EB0084D}" dt="2020-07-15T11:08:45.106" v="310" actId="478"/>
          <ac:spMkLst>
            <pc:docMk/>
            <pc:sldMk cId="1983229784" sldId="260"/>
            <ac:spMk id="27" creationId="{0CFB5901-BD44-484E-A6FB-9A1DDD4D57CC}"/>
          </ac:spMkLst>
        </pc:spChg>
        <pc:spChg chg="add mod topLvl">
          <ac:chgData name="Mili Diengdoh" userId="4e667e83-9d62-4727-9cfb-ee24b16ffb56" providerId="ADAL" clId="{A201550C-6AF5-43A4-BECC-85326EB0084D}" dt="2020-07-15T11:10:07.154" v="353" actId="165"/>
          <ac:spMkLst>
            <pc:docMk/>
            <pc:sldMk cId="1983229784" sldId="260"/>
            <ac:spMk id="30" creationId="{2A1C7AC8-A545-4DA1-9770-7C6BB42EEF6B}"/>
          </ac:spMkLst>
        </pc:spChg>
        <pc:spChg chg="del">
          <ac:chgData name="Mili Diengdoh" userId="4e667e83-9d62-4727-9cfb-ee24b16ffb56" providerId="ADAL" clId="{A201550C-6AF5-43A4-BECC-85326EB0084D}" dt="2020-07-15T11:08:45.106" v="310" actId="478"/>
          <ac:spMkLst>
            <pc:docMk/>
            <pc:sldMk cId="1983229784" sldId="260"/>
            <ac:spMk id="31" creationId="{32B5C743-F2DE-4FAB-9071-63E521CD7755}"/>
          </ac:spMkLst>
        </pc:spChg>
        <pc:spChg chg="add mod topLvl">
          <ac:chgData name="Mili Diengdoh" userId="4e667e83-9d62-4727-9cfb-ee24b16ffb56" providerId="ADAL" clId="{A201550C-6AF5-43A4-BECC-85326EB0084D}" dt="2020-07-15T11:10:18.702" v="354" actId="20577"/>
          <ac:spMkLst>
            <pc:docMk/>
            <pc:sldMk cId="1983229784" sldId="260"/>
            <ac:spMk id="32" creationId="{85D45D32-F04A-4529-8130-8AB426BE91CD}"/>
          </ac:spMkLst>
        </pc:spChg>
        <pc:spChg chg="del">
          <ac:chgData name="Mili Diengdoh" userId="4e667e83-9d62-4727-9cfb-ee24b16ffb56" providerId="ADAL" clId="{A201550C-6AF5-43A4-BECC-85326EB0084D}" dt="2020-07-15T11:08:45.106" v="310" actId="478"/>
          <ac:spMkLst>
            <pc:docMk/>
            <pc:sldMk cId="1983229784" sldId="260"/>
            <ac:spMk id="35" creationId="{A4885836-49BC-470B-BC9E-26CFF59FAC1B}"/>
          </ac:spMkLst>
        </pc:spChg>
        <pc:spChg chg="add mod topLvl">
          <ac:chgData name="Mili Diengdoh" userId="4e667e83-9d62-4727-9cfb-ee24b16ffb56" providerId="ADAL" clId="{A201550C-6AF5-43A4-BECC-85326EB0084D}" dt="2020-07-15T11:10:07.154" v="353" actId="165"/>
          <ac:spMkLst>
            <pc:docMk/>
            <pc:sldMk cId="1983229784" sldId="260"/>
            <ac:spMk id="39" creationId="{DEC78E4F-D26E-4310-930E-D62B36423DDF}"/>
          </ac:spMkLst>
        </pc:spChg>
        <pc:spChg chg="add mod topLvl">
          <ac:chgData name="Mili Diengdoh" userId="4e667e83-9d62-4727-9cfb-ee24b16ffb56" providerId="ADAL" clId="{A201550C-6AF5-43A4-BECC-85326EB0084D}" dt="2020-07-15T11:10:07.154" v="353" actId="165"/>
          <ac:spMkLst>
            <pc:docMk/>
            <pc:sldMk cId="1983229784" sldId="260"/>
            <ac:spMk id="40" creationId="{E5080A84-9C93-4641-A647-D1124E0D14B7}"/>
          </ac:spMkLst>
        </pc:spChg>
        <pc:spChg chg="add mod topLvl">
          <ac:chgData name="Mili Diengdoh" userId="4e667e83-9d62-4727-9cfb-ee24b16ffb56" providerId="ADAL" clId="{A201550C-6AF5-43A4-BECC-85326EB0084D}" dt="2020-07-15T11:10:07.154" v="353" actId="165"/>
          <ac:spMkLst>
            <pc:docMk/>
            <pc:sldMk cId="1983229784" sldId="260"/>
            <ac:spMk id="43" creationId="{FE03D3FA-72AC-437D-B542-187BCA3CEB4A}"/>
          </ac:spMkLst>
        </pc:spChg>
        <pc:spChg chg="add mod topLvl">
          <ac:chgData name="Mili Diengdoh" userId="4e667e83-9d62-4727-9cfb-ee24b16ffb56" providerId="ADAL" clId="{A201550C-6AF5-43A4-BECC-85326EB0084D}" dt="2020-07-15T11:10:07.154" v="353" actId="165"/>
          <ac:spMkLst>
            <pc:docMk/>
            <pc:sldMk cId="1983229784" sldId="260"/>
            <ac:spMk id="44" creationId="{3F7684F4-C89D-4B57-955B-2E8CC1BC79B5}"/>
          </ac:spMkLst>
        </pc:spChg>
        <pc:grpChg chg="add del mod">
          <ac:chgData name="Mili Diengdoh" userId="4e667e83-9d62-4727-9cfb-ee24b16ffb56" providerId="ADAL" clId="{A201550C-6AF5-43A4-BECC-85326EB0084D}" dt="2020-07-15T11:10:07.154" v="353" actId="165"/>
          <ac:grpSpMkLst>
            <pc:docMk/>
            <pc:sldMk cId="1983229784" sldId="260"/>
            <ac:grpSpMk id="7" creationId="{6F23E4E3-718F-46D5-8BC0-2945C3F7A3B6}"/>
          </ac:grpSpMkLst>
        </pc:grpChg>
        <pc:grpChg chg="add del mod">
          <ac:chgData name="Mili Diengdoh" userId="4e667e83-9d62-4727-9cfb-ee24b16ffb56" providerId="ADAL" clId="{A201550C-6AF5-43A4-BECC-85326EB0084D}" dt="2020-07-15T11:10:07.154" v="353" actId="165"/>
          <ac:grpSpMkLst>
            <pc:docMk/>
            <pc:sldMk cId="1983229784" sldId="260"/>
            <ac:grpSpMk id="8" creationId="{8DA443C2-900E-422C-85C4-EFE219917FDC}"/>
          </ac:grpSpMkLst>
        </pc:grpChg>
        <pc:grpChg chg="add del mod">
          <ac:chgData name="Mili Diengdoh" userId="4e667e83-9d62-4727-9cfb-ee24b16ffb56" providerId="ADAL" clId="{A201550C-6AF5-43A4-BECC-85326EB0084D}" dt="2020-07-15T11:10:07.154" v="353" actId="165"/>
          <ac:grpSpMkLst>
            <pc:docMk/>
            <pc:sldMk cId="1983229784" sldId="260"/>
            <ac:grpSpMk id="13" creationId="{88E50236-1CF4-4404-9888-E7155ECD69F3}"/>
          </ac:grpSpMkLst>
        </pc:grpChg>
        <pc:grpChg chg="add del mod">
          <ac:chgData name="Mili Diengdoh" userId="4e667e83-9d62-4727-9cfb-ee24b16ffb56" providerId="ADAL" clId="{A201550C-6AF5-43A4-BECC-85326EB0084D}" dt="2020-07-15T11:10:07.154" v="353" actId="165"/>
          <ac:grpSpMkLst>
            <pc:docMk/>
            <pc:sldMk cId="1983229784" sldId="260"/>
            <ac:grpSpMk id="14" creationId="{489443DD-02F7-4DCE-B443-F0A4C3238D4D}"/>
          </ac:grpSpMkLst>
        </pc:grpChg>
        <pc:grpChg chg="add del mod">
          <ac:chgData name="Mili Diengdoh" userId="4e667e83-9d62-4727-9cfb-ee24b16ffb56" providerId="ADAL" clId="{A201550C-6AF5-43A4-BECC-85326EB0084D}" dt="2020-07-15T11:10:07.154" v="353" actId="165"/>
          <ac:grpSpMkLst>
            <pc:docMk/>
            <pc:sldMk cId="1983229784" sldId="260"/>
            <ac:grpSpMk id="15" creationId="{E11B7A1E-EB2F-4A55-AE30-D3E6DAB8C0FC}"/>
          </ac:grpSpMkLst>
        </pc:grpChg>
        <pc:picChg chg="del">
          <ac:chgData name="Mili Diengdoh" userId="4e667e83-9d62-4727-9cfb-ee24b16ffb56" providerId="ADAL" clId="{A201550C-6AF5-43A4-BECC-85326EB0084D}" dt="2020-07-15T11:08:45.106" v="310" actId="478"/>
          <ac:picMkLst>
            <pc:docMk/>
            <pc:sldMk cId="1983229784" sldId="260"/>
            <ac:picMk id="4" creationId="{38A4C913-8822-40FA-AA3D-DFA766ED4B78}"/>
          </ac:picMkLst>
        </pc:picChg>
        <pc:picChg chg="del">
          <ac:chgData name="Mili Diengdoh" userId="4e667e83-9d62-4727-9cfb-ee24b16ffb56" providerId="ADAL" clId="{A201550C-6AF5-43A4-BECC-85326EB0084D}" dt="2020-07-15T11:08:45.106" v="310" actId="478"/>
          <ac:picMkLst>
            <pc:docMk/>
            <pc:sldMk cId="1983229784" sldId="260"/>
            <ac:picMk id="5" creationId="{44882EB4-26A7-483B-AEA4-B5C3D13799A6}"/>
          </ac:picMkLst>
        </pc:picChg>
        <pc:picChg chg="del">
          <ac:chgData name="Mili Diengdoh" userId="4e667e83-9d62-4727-9cfb-ee24b16ffb56" providerId="ADAL" clId="{A201550C-6AF5-43A4-BECC-85326EB0084D}" dt="2020-07-15T11:08:45.106" v="310" actId="478"/>
          <ac:picMkLst>
            <pc:docMk/>
            <pc:sldMk cId="1983229784" sldId="260"/>
            <ac:picMk id="6" creationId="{211F7ECB-8DC2-4419-B48C-E767D1BDFFCD}"/>
          </ac:picMkLst>
        </pc:picChg>
        <pc:picChg chg="del">
          <ac:chgData name="Mili Diengdoh" userId="4e667e83-9d62-4727-9cfb-ee24b16ffb56" providerId="ADAL" clId="{A201550C-6AF5-43A4-BECC-85326EB0084D}" dt="2020-07-15T11:08:45.106" v="310" actId="478"/>
          <ac:picMkLst>
            <pc:docMk/>
            <pc:sldMk cId="1983229784" sldId="260"/>
            <ac:picMk id="11" creationId="{5E24974D-241D-4494-9690-3A942D7C17DF}"/>
          </ac:picMkLst>
        </pc:picChg>
        <pc:picChg chg="del">
          <ac:chgData name="Mili Diengdoh" userId="4e667e83-9d62-4727-9cfb-ee24b16ffb56" providerId="ADAL" clId="{A201550C-6AF5-43A4-BECC-85326EB0084D}" dt="2020-07-15T11:08:45.106" v="310" actId="478"/>
          <ac:picMkLst>
            <pc:docMk/>
            <pc:sldMk cId="1983229784" sldId="260"/>
            <ac:picMk id="12" creationId="{862AB60E-2ADF-4645-9059-6B1286A55126}"/>
          </ac:picMkLst>
        </pc:picChg>
        <pc:picChg chg="add mod topLvl">
          <ac:chgData name="Mili Diengdoh" userId="4e667e83-9d62-4727-9cfb-ee24b16ffb56" providerId="ADAL" clId="{A201550C-6AF5-43A4-BECC-85326EB0084D}" dt="2020-07-15T11:10:07.154" v="353" actId="165"/>
          <ac:picMkLst>
            <pc:docMk/>
            <pc:sldMk cId="1983229784" sldId="260"/>
            <ac:picMk id="19" creationId="{44743F9C-BC91-4454-A6D6-EB6697B667A8}"/>
          </ac:picMkLst>
        </pc:picChg>
        <pc:picChg chg="add mod topLvl">
          <ac:chgData name="Mili Diengdoh" userId="4e667e83-9d62-4727-9cfb-ee24b16ffb56" providerId="ADAL" clId="{A201550C-6AF5-43A4-BECC-85326EB0084D}" dt="2020-07-15T11:10:07.154" v="353" actId="165"/>
          <ac:picMkLst>
            <pc:docMk/>
            <pc:sldMk cId="1983229784" sldId="260"/>
            <ac:picMk id="24" creationId="{C6938E3E-ABCB-48EF-9E9B-B518DDE58292}"/>
          </ac:picMkLst>
        </pc:picChg>
        <pc:picChg chg="add mod topLvl">
          <ac:chgData name="Mili Diengdoh" userId="4e667e83-9d62-4727-9cfb-ee24b16ffb56" providerId="ADAL" clId="{A201550C-6AF5-43A4-BECC-85326EB0084D}" dt="2020-07-15T11:10:07.154" v="353" actId="165"/>
          <ac:picMkLst>
            <pc:docMk/>
            <pc:sldMk cId="1983229784" sldId="260"/>
            <ac:picMk id="29" creationId="{B512793E-10A4-4D93-97E4-A16B94E7496A}"/>
          </ac:picMkLst>
        </pc:picChg>
        <pc:picChg chg="add mod topLvl">
          <ac:chgData name="Mili Diengdoh" userId="4e667e83-9d62-4727-9cfb-ee24b16ffb56" providerId="ADAL" clId="{A201550C-6AF5-43A4-BECC-85326EB0084D}" dt="2020-07-15T11:10:07.154" v="353" actId="165"/>
          <ac:picMkLst>
            <pc:docMk/>
            <pc:sldMk cId="1983229784" sldId="260"/>
            <ac:picMk id="34" creationId="{8FC5439A-9516-4AC2-9F20-429B4FB50C9B}"/>
          </ac:picMkLst>
        </pc:picChg>
        <pc:picChg chg="add mod topLvl">
          <ac:chgData name="Mili Diengdoh" userId="4e667e83-9d62-4727-9cfb-ee24b16ffb56" providerId="ADAL" clId="{A201550C-6AF5-43A4-BECC-85326EB0084D}" dt="2020-07-15T11:10:07.154" v="353" actId="165"/>
          <ac:picMkLst>
            <pc:docMk/>
            <pc:sldMk cId="1983229784" sldId="260"/>
            <ac:picMk id="42" creationId="{B1695667-F5CA-4C58-9BF3-04C90E0A354B}"/>
          </ac:picMkLst>
        </pc:picChg>
        <pc:cxnChg chg="del">
          <ac:chgData name="Mili Diengdoh" userId="4e667e83-9d62-4727-9cfb-ee24b16ffb56" providerId="ADAL" clId="{A201550C-6AF5-43A4-BECC-85326EB0084D}" dt="2020-07-15T11:08:45.106" v="310" actId="478"/>
          <ac:cxnSpMkLst>
            <pc:docMk/>
            <pc:sldMk cId="1983229784" sldId="260"/>
            <ac:cxnSpMk id="10" creationId="{DD24F0F1-7891-4D1B-8393-68266A2B050C}"/>
          </ac:cxnSpMkLst>
        </pc:cxnChg>
        <pc:cxnChg chg="add mod">
          <ac:chgData name="Mili Diengdoh" userId="4e667e83-9d62-4727-9cfb-ee24b16ffb56" providerId="ADAL" clId="{A201550C-6AF5-43A4-BECC-85326EB0084D}" dt="2020-07-15T11:10:06.523" v="352" actId="465"/>
          <ac:cxnSpMkLst>
            <pc:docMk/>
            <pc:sldMk cId="1983229784" sldId="260"/>
            <ac:cxnSpMk id="22" creationId="{32ACF799-8224-4F93-8BC6-580EF4C3DA24}"/>
          </ac:cxnSpMkLst>
        </pc:cxnChg>
        <pc:cxnChg chg="add mod">
          <ac:chgData name="Mili Diengdoh" userId="4e667e83-9d62-4727-9cfb-ee24b16ffb56" providerId="ADAL" clId="{A201550C-6AF5-43A4-BECC-85326EB0084D}" dt="2020-07-15T11:10:06.523" v="352" actId="465"/>
          <ac:cxnSpMkLst>
            <pc:docMk/>
            <pc:sldMk cId="1983229784" sldId="260"/>
            <ac:cxnSpMk id="28" creationId="{6852D95E-4179-47DB-AD63-A521430C3E7C}"/>
          </ac:cxnSpMkLst>
        </pc:cxnChg>
        <pc:cxnChg chg="add mod">
          <ac:chgData name="Mili Diengdoh" userId="4e667e83-9d62-4727-9cfb-ee24b16ffb56" providerId="ADAL" clId="{A201550C-6AF5-43A4-BECC-85326EB0084D}" dt="2020-07-15T11:10:06.523" v="352" actId="465"/>
          <ac:cxnSpMkLst>
            <pc:docMk/>
            <pc:sldMk cId="1983229784" sldId="260"/>
            <ac:cxnSpMk id="33" creationId="{746F5EDA-F91A-4C49-BA28-A446424A83B9}"/>
          </ac:cxnSpMkLst>
        </pc:cxnChg>
        <pc:cxnChg chg="del">
          <ac:chgData name="Mili Diengdoh" userId="4e667e83-9d62-4727-9cfb-ee24b16ffb56" providerId="ADAL" clId="{A201550C-6AF5-43A4-BECC-85326EB0084D}" dt="2020-07-15T11:08:45.106" v="310" actId="478"/>
          <ac:cxnSpMkLst>
            <pc:docMk/>
            <pc:sldMk cId="1983229784" sldId="260"/>
            <ac:cxnSpMk id="36" creationId="{08168B6E-269B-4316-8779-C615D1CBC737}"/>
          </ac:cxnSpMkLst>
        </pc:cxnChg>
        <pc:cxnChg chg="del">
          <ac:chgData name="Mili Diengdoh" userId="4e667e83-9d62-4727-9cfb-ee24b16ffb56" providerId="ADAL" clId="{A201550C-6AF5-43A4-BECC-85326EB0084D}" dt="2020-07-15T11:08:45.106" v="310" actId="478"/>
          <ac:cxnSpMkLst>
            <pc:docMk/>
            <pc:sldMk cId="1983229784" sldId="260"/>
            <ac:cxnSpMk id="37" creationId="{2487E9BA-56C1-4D6F-8443-C56339332FC2}"/>
          </ac:cxnSpMkLst>
        </pc:cxnChg>
        <pc:cxnChg chg="del">
          <ac:chgData name="Mili Diengdoh" userId="4e667e83-9d62-4727-9cfb-ee24b16ffb56" providerId="ADAL" clId="{A201550C-6AF5-43A4-BECC-85326EB0084D}" dt="2020-07-15T11:08:45.106" v="310" actId="478"/>
          <ac:cxnSpMkLst>
            <pc:docMk/>
            <pc:sldMk cId="1983229784" sldId="260"/>
            <ac:cxnSpMk id="38" creationId="{2A5BC545-3EA6-461D-85B3-D102462E5459}"/>
          </ac:cxnSpMkLst>
        </pc:cxnChg>
        <pc:cxnChg chg="add mod">
          <ac:chgData name="Mili Diengdoh" userId="4e667e83-9d62-4727-9cfb-ee24b16ffb56" providerId="ADAL" clId="{A201550C-6AF5-43A4-BECC-85326EB0084D}" dt="2020-07-15T11:10:06.523" v="352" actId="465"/>
          <ac:cxnSpMkLst>
            <pc:docMk/>
            <pc:sldMk cId="1983229784" sldId="260"/>
            <ac:cxnSpMk id="41" creationId="{C7DE2222-EE73-4048-9288-ADD20F2724CC}"/>
          </ac:cxnSpMkLst>
        </pc:cxnChg>
      </pc:sldChg>
      <pc:sldChg chg="addSp delSp modSp mod">
        <pc:chgData name="Mili Diengdoh" userId="4e667e83-9d62-4727-9cfb-ee24b16ffb56" providerId="ADAL" clId="{A201550C-6AF5-43A4-BECC-85326EB0084D}" dt="2020-07-15T11:13:00.240" v="394" actId="14100"/>
        <pc:sldMkLst>
          <pc:docMk/>
          <pc:sldMk cId="2135234049" sldId="261"/>
        </pc:sldMkLst>
        <pc:spChg chg="mod">
          <ac:chgData name="Mili Diengdoh" userId="4e667e83-9d62-4727-9cfb-ee24b16ffb56" providerId="ADAL" clId="{A201550C-6AF5-43A4-BECC-85326EB0084D}" dt="2020-07-15T11:10:31.590" v="356" actId="14100"/>
          <ac:spMkLst>
            <pc:docMk/>
            <pc:sldMk cId="2135234049" sldId="261"/>
            <ac:spMk id="2" creationId="{8BBB8DBA-56F4-4031-B0A7-7F4A1FDEE900}"/>
          </ac:spMkLst>
        </pc:spChg>
        <pc:spChg chg="del">
          <ac:chgData name="Mili Diengdoh" userId="4e667e83-9d62-4727-9cfb-ee24b16ffb56" providerId="ADAL" clId="{A201550C-6AF5-43A4-BECC-85326EB0084D}" dt="2020-07-15T11:10:43.614" v="358" actId="478"/>
          <ac:spMkLst>
            <pc:docMk/>
            <pc:sldMk cId="2135234049" sldId="261"/>
            <ac:spMk id="3" creationId="{35616279-5AD0-4973-B7AB-105518432FB4}"/>
          </ac:spMkLst>
        </pc:spChg>
        <pc:spChg chg="mod">
          <ac:chgData name="Mili Diengdoh" userId="4e667e83-9d62-4727-9cfb-ee24b16ffb56" providerId="ADAL" clId="{A201550C-6AF5-43A4-BECC-85326EB0084D}" dt="2020-07-15T11:11:34.952" v="380" actId="12788"/>
          <ac:spMkLst>
            <pc:docMk/>
            <pc:sldMk cId="2135234049" sldId="261"/>
            <ac:spMk id="4" creationId="{51D483B5-B63F-41A8-8077-2D3055A04756}"/>
          </ac:spMkLst>
        </pc:spChg>
        <pc:spChg chg="del">
          <ac:chgData name="Mili Diengdoh" userId="4e667e83-9d62-4727-9cfb-ee24b16ffb56" providerId="ADAL" clId="{A201550C-6AF5-43A4-BECC-85326EB0084D}" dt="2020-07-15T11:10:43.614" v="358" actId="478"/>
          <ac:spMkLst>
            <pc:docMk/>
            <pc:sldMk cId="2135234049" sldId="261"/>
            <ac:spMk id="9" creationId="{4BCD9901-58AB-408E-9E32-F93EEFD73D67}"/>
          </ac:spMkLst>
        </pc:spChg>
        <pc:spChg chg="del">
          <ac:chgData name="Mili Diengdoh" userId="4e667e83-9d62-4727-9cfb-ee24b16ffb56" providerId="ADAL" clId="{A201550C-6AF5-43A4-BECC-85326EB0084D}" dt="2020-07-15T11:10:43.614" v="358" actId="478"/>
          <ac:spMkLst>
            <pc:docMk/>
            <pc:sldMk cId="2135234049" sldId="261"/>
            <ac:spMk id="14" creationId="{CC52C2EC-61A2-4910-81A2-82B5E3CCF078}"/>
          </ac:spMkLst>
        </pc:spChg>
        <pc:spChg chg="del">
          <ac:chgData name="Mili Diengdoh" userId="4e667e83-9d62-4727-9cfb-ee24b16ffb56" providerId="ADAL" clId="{A201550C-6AF5-43A4-BECC-85326EB0084D}" dt="2020-07-15T11:10:43.614" v="358" actId="478"/>
          <ac:spMkLst>
            <pc:docMk/>
            <pc:sldMk cId="2135234049" sldId="261"/>
            <ac:spMk id="18" creationId="{47537851-84D8-4B42-A037-114E6AEC3A2B}"/>
          </ac:spMkLst>
        </pc:spChg>
        <pc:spChg chg="mod">
          <ac:chgData name="Mili Diengdoh" userId="4e667e83-9d62-4727-9cfb-ee24b16ffb56" providerId="ADAL" clId="{A201550C-6AF5-43A4-BECC-85326EB0084D}" dt="2020-07-15T11:13:00.240" v="394" actId="14100"/>
          <ac:spMkLst>
            <pc:docMk/>
            <pc:sldMk cId="2135234049" sldId="261"/>
            <ac:spMk id="21" creationId="{044EC606-F7AD-49C4-AA87-BEB23763A561}"/>
          </ac:spMkLst>
        </pc:spChg>
        <pc:spChg chg="mod">
          <ac:chgData name="Mili Diengdoh" userId="4e667e83-9d62-4727-9cfb-ee24b16ffb56" providerId="ADAL" clId="{A201550C-6AF5-43A4-BECC-85326EB0084D}" dt="2020-07-15T11:11:41.325" v="381" actId="1076"/>
          <ac:spMkLst>
            <pc:docMk/>
            <pc:sldMk cId="2135234049" sldId="261"/>
            <ac:spMk id="22" creationId="{D0D00070-398B-4930-8D7B-0961C68FD266}"/>
          </ac:spMkLst>
        </pc:spChg>
        <pc:spChg chg="mod topLvl">
          <ac:chgData name="Mili Diengdoh" userId="4e667e83-9d62-4727-9cfb-ee24b16ffb56" providerId="ADAL" clId="{A201550C-6AF5-43A4-BECC-85326EB0084D}" dt="2020-07-15T11:11:41.325" v="381" actId="1076"/>
          <ac:spMkLst>
            <pc:docMk/>
            <pc:sldMk cId="2135234049" sldId="261"/>
            <ac:spMk id="23" creationId="{2B1B0B32-A162-49CD-86C1-83BF131C95CF}"/>
          </ac:spMkLst>
        </pc:spChg>
        <pc:spChg chg="mod topLvl">
          <ac:chgData name="Mili Diengdoh" userId="4e667e83-9d62-4727-9cfb-ee24b16ffb56" providerId="ADAL" clId="{A201550C-6AF5-43A4-BECC-85326EB0084D}" dt="2020-07-15T11:11:41.325" v="381" actId="1076"/>
          <ac:spMkLst>
            <pc:docMk/>
            <pc:sldMk cId="2135234049" sldId="261"/>
            <ac:spMk id="24" creationId="{8D7A0EAE-88D0-4F05-8A67-D8A2685C91EC}"/>
          </ac:spMkLst>
        </pc:spChg>
        <pc:spChg chg="add mod">
          <ac:chgData name="Mili Diengdoh" userId="4e667e83-9d62-4727-9cfb-ee24b16ffb56" providerId="ADAL" clId="{A201550C-6AF5-43A4-BECC-85326EB0084D}" dt="2020-07-15T11:11:50.961" v="382" actId="13244"/>
          <ac:spMkLst>
            <pc:docMk/>
            <pc:sldMk cId="2135234049" sldId="261"/>
            <ac:spMk id="33" creationId="{F3BB88B3-A1D6-437E-B090-5AC639AF8664}"/>
          </ac:spMkLst>
        </pc:spChg>
        <pc:spChg chg="add mod">
          <ac:chgData name="Mili Diengdoh" userId="4e667e83-9d62-4727-9cfb-ee24b16ffb56" providerId="ADAL" clId="{A201550C-6AF5-43A4-BECC-85326EB0084D}" dt="2020-07-15T11:11:50.961" v="382" actId="13244"/>
          <ac:spMkLst>
            <pc:docMk/>
            <pc:sldMk cId="2135234049" sldId="261"/>
            <ac:spMk id="35" creationId="{D51E3243-E7DD-402D-AE60-6CA817B3F33A}"/>
          </ac:spMkLst>
        </pc:spChg>
        <pc:spChg chg="add mod">
          <ac:chgData name="Mili Diengdoh" userId="4e667e83-9d62-4727-9cfb-ee24b16ffb56" providerId="ADAL" clId="{A201550C-6AF5-43A4-BECC-85326EB0084D}" dt="2020-07-15T11:11:50.961" v="382" actId="13244"/>
          <ac:spMkLst>
            <pc:docMk/>
            <pc:sldMk cId="2135234049" sldId="261"/>
            <ac:spMk id="36" creationId="{354CCA8E-14C5-40CB-89FE-1BE1295FA8BD}"/>
          </ac:spMkLst>
        </pc:spChg>
        <pc:spChg chg="add mod">
          <ac:chgData name="Mili Diengdoh" userId="4e667e83-9d62-4727-9cfb-ee24b16ffb56" providerId="ADAL" clId="{A201550C-6AF5-43A4-BECC-85326EB0084D}" dt="2020-07-15T11:11:50.961" v="382" actId="13244"/>
          <ac:spMkLst>
            <pc:docMk/>
            <pc:sldMk cId="2135234049" sldId="261"/>
            <ac:spMk id="39" creationId="{D4C398B7-65E9-45E4-97BA-8BA8EF5D0522}"/>
          </ac:spMkLst>
        </pc:spChg>
        <pc:spChg chg="add mod">
          <ac:chgData name="Mili Diengdoh" userId="4e667e83-9d62-4727-9cfb-ee24b16ffb56" providerId="ADAL" clId="{A201550C-6AF5-43A4-BECC-85326EB0084D}" dt="2020-07-15T11:11:50.961" v="382" actId="13244"/>
          <ac:spMkLst>
            <pc:docMk/>
            <pc:sldMk cId="2135234049" sldId="261"/>
            <ac:spMk id="40" creationId="{6B218576-F3A6-4918-94B1-3080EB34AD79}"/>
          </ac:spMkLst>
        </pc:spChg>
        <pc:spChg chg="add mod">
          <ac:chgData name="Mili Diengdoh" userId="4e667e83-9d62-4727-9cfb-ee24b16ffb56" providerId="ADAL" clId="{A201550C-6AF5-43A4-BECC-85326EB0084D}" dt="2020-07-15T11:11:50.961" v="382" actId="13244"/>
          <ac:spMkLst>
            <pc:docMk/>
            <pc:sldMk cId="2135234049" sldId="261"/>
            <ac:spMk id="43" creationId="{BFAAC500-C1B7-423A-A270-8C4A2E144690}"/>
          </ac:spMkLst>
        </pc:spChg>
        <pc:spChg chg="add mod">
          <ac:chgData name="Mili Diengdoh" userId="4e667e83-9d62-4727-9cfb-ee24b16ffb56" providerId="ADAL" clId="{A201550C-6AF5-43A4-BECC-85326EB0084D}" dt="2020-07-15T11:11:50.961" v="382" actId="13244"/>
          <ac:spMkLst>
            <pc:docMk/>
            <pc:sldMk cId="2135234049" sldId="261"/>
            <ac:spMk id="44" creationId="{84F31099-08AE-43CE-83CB-1C669D755CCF}"/>
          </ac:spMkLst>
        </pc:spChg>
        <pc:grpChg chg="add del mod">
          <ac:chgData name="Mili Diengdoh" userId="4e667e83-9d62-4727-9cfb-ee24b16ffb56" providerId="ADAL" clId="{A201550C-6AF5-43A4-BECC-85326EB0084D}" dt="2020-07-15T11:11:20.850" v="375" actId="165"/>
          <ac:grpSpMkLst>
            <pc:docMk/>
            <pc:sldMk cId="2135234049" sldId="261"/>
            <ac:grpSpMk id="5" creationId="{551CF54E-2AB0-4CF6-823A-AE7B9FC65FA1}"/>
          </ac:grpSpMkLst>
        </pc:grpChg>
        <pc:grpChg chg="add del mod">
          <ac:chgData name="Mili Diengdoh" userId="4e667e83-9d62-4727-9cfb-ee24b16ffb56" providerId="ADAL" clId="{A201550C-6AF5-43A4-BECC-85326EB0084D}" dt="2020-07-15T11:11:20.850" v="375" actId="165"/>
          <ac:grpSpMkLst>
            <pc:docMk/>
            <pc:sldMk cId="2135234049" sldId="261"/>
            <ac:grpSpMk id="6" creationId="{C7F0992F-852F-4891-8F05-90CE21011B0B}"/>
          </ac:grpSpMkLst>
        </pc:grpChg>
        <pc:grpChg chg="del mod topLvl">
          <ac:chgData name="Mili Diengdoh" userId="4e667e83-9d62-4727-9cfb-ee24b16ffb56" providerId="ADAL" clId="{A201550C-6AF5-43A4-BECC-85326EB0084D}" dt="2020-07-15T11:12:33.258" v="386" actId="478"/>
          <ac:grpSpMkLst>
            <pc:docMk/>
            <pc:sldMk cId="2135234049" sldId="261"/>
            <ac:grpSpMk id="28" creationId="{91D8EE06-B25D-4BAF-B481-2BE3A5311408}"/>
          </ac:grpSpMkLst>
        </pc:grpChg>
        <pc:grpChg chg="del mod topLvl">
          <ac:chgData name="Mili Diengdoh" userId="4e667e83-9d62-4727-9cfb-ee24b16ffb56" providerId="ADAL" clId="{A201550C-6AF5-43A4-BECC-85326EB0084D}" dt="2020-07-15T11:12:42.997" v="391" actId="478"/>
          <ac:grpSpMkLst>
            <pc:docMk/>
            <pc:sldMk cId="2135234049" sldId="261"/>
            <ac:grpSpMk id="29" creationId="{B63E36EA-8995-442F-8FCA-4546C01F1689}"/>
          </ac:grpSpMkLst>
        </pc:grpChg>
        <pc:picChg chg="add mod">
          <ac:chgData name="Mili Diengdoh" userId="4e667e83-9d62-4727-9cfb-ee24b16ffb56" providerId="ADAL" clId="{A201550C-6AF5-43A4-BECC-85326EB0084D}" dt="2020-07-15T11:12:47.791" v="392" actId="13244"/>
          <ac:picMkLst>
            <pc:docMk/>
            <pc:sldMk cId="2135234049" sldId="261"/>
            <ac:picMk id="8" creationId="{FEE7F8BF-3F40-4DD6-80E4-A9140154865D}"/>
          </ac:picMkLst>
        </pc:picChg>
        <pc:picChg chg="del">
          <ac:chgData name="Mili Diengdoh" userId="4e667e83-9d62-4727-9cfb-ee24b16ffb56" providerId="ADAL" clId="{A201550C-6AF5-43A4-BECC-85326EB0084D}" dt="2020-07-15T11:10:43.614" v="358" actId="478"/>
          <ac:picMkLst>
            <pc:docMk/>
            <pc:sldMk cId="2135234049" sldId="261"/>
            <ac:picMk id="15" creationId="{A8E33EB2-59A3-474C-A7B2-5ED27B386E16}"/>
          </ac:picMkLst>
        </pc:picChg>
        <pc:picChg chg="del">
          <ac:chgData name="Mili Diengdoh" userId="4e667e83-9d62-4727-9cfb-ee24b16ffb56" providerId="ADAL" clId="{A201550C-6AF5-43A4-BECC-85326EB0084D}" dt="2020-07-15T11:10:43.614" v="358" actId="478"/>
          <ac:picMkLst>
            <pc:docMk/>
            <pc:sldMk cId="2135234049" sldId="261"/>
            <ac:picMk id="16" creationId="{746BB853-A218-4AC2-ADAE-C7B213BA854A}"/>
          </ac:picMkLst>
        </pc:picChg>
        <pc:picChg chg="del">
          <ac:chgData name="Mili Diengdoh" userId="4e667e83-9d62-4727-9cfb-ee24b16ffb56" providerId="ADAL" clId="{A201550C-6AF5-43A4-BECC-85326EB0084D}" dt="2020-07-15T11:10:43.614" v="358" actId="478"/>
          <ac:picMkLst>
            <pc:docMk/>
            <pc:sldMk cId="2135234049" sldId="261"/>
            <ac:picMk id="20" creationId="{CDFE92B5-8A77-455D-A37E-65BA842EE258}"/>
          </ac:picMkLst>
        </pc:picChg>
        <pc:picChg chg="mod">
          <ac:chgData name="Mili Diengdoh" userId="4e667e83-9d62-4727-9cfb-ee24b16ffb56" providerId="ADAL" clId="{A201550C-6AF5-43A4-BECC-85326EB0084D}" dt="2020-07-15T11:11:20.850" v="375" actId="165"/>
          <ac:picMkLst>
            <pc:docMk/>
            <pc:sldMk cId="2135234049" sldId="261"/>
            <ac:picMk id="25" creationId="{D9FB4E16-DE7A-4E01-BF45-C78A2742EC09}"/>
          </ac:picMkLst>
        </pc:picChg>
        <pc:picChg chg="mod">
          <ac:chgData name="Mili Diengdoh" userId="4e667e83-9d62-4727-9cfb-ee24b16ffb56" providerId="ADAL" clId="{A201550C-6AF5-43A4-BECC-85326EB0084D}" dt="2020-07-15T11:11:20.850" v="375" actId="165"/>
          <ac:picMkLst>
            <pc:docMk/>
            <pc:sldMk cId="2135234049" sldId="261"/>
            <ac:picMk id="26" creationId="{587491C5-FC07-46E4-A743-1FC5EC451CFF}"/>
          </ac:picMkLst>
        </pc:picChg>
        <pc:picChg chg="mod">
          <ac:chgData name="Mili Diengdoh" userId="4e667e83-9d62-4727-9cfb-ee24b16ffb56" providerId="ADAL" clId="{A201550C-6AF5-43A4-BECC-85326EB0084D}" dt="2020-07-15T11:11:20.850" v="375" actId="165"/>
          <ac:picMkLst>
            <pc:docMk/>
            <pc:sldMk cId="2135234049" sldId="261"/>
            <ac:picMk id="27" creationId="{B33375DC-8B78-4382-A563-6434ABAA6389}"/>
          </ac:picMkLst>
        </pc:picChg>
        <pc:picChg chg="mod">
          <ac:chgData name="Mili Diengdoh" userId="4e667e83-9d62-4727-9cfb-ee24b16ffb56" providerId="ADAL" clId="{A201550C-6AF5-43A4-BECC-85326EB0084D}" dt="2020-07-15T11:11:20.850" v="375" actId="165"/>
          <ac:picMkLst>
            <pc:docMk/>
            <pc:sldMk cId="2135234049" sldId="261"/>
            <ac:picMk id="30" creationId="{4B8C6EBC-29EB-45C8-AC45-59D07A4290DF}"/>
          </ac:picMkLst>
        </pc:picChg>
        <pc:picChg chg="mod">
          <ac:chgData name="Mili Diengdoh" userId="4e667e83-9d62-4727-9cfb-ee24b16ffb56" providerId="ADAL" clId="{A201550C-6AF5-43A4-BECC-85326EB0084D}" dt="2020-07-15T11:11:20.850" v="375" actId="165"/>
          <ac:picMkLst>
            <pc:docMk/>
            <pc:sldMk cId="2135234049" sldId="261"/>
            <ac:picMk id="31" creationId="{AB9C511C-AB80-4B6E-92EE-BD559F4BF58E}"/>
          </ac:picMkLst>
        </pc:picChg>
        <pc:picChg chg="mod">
          <ac:chgData name="Mili Diengdoh" userId="4e667e83-9d62-4727-9cfb-ee24b16ffb56" providerId="ADAL" clId="{A201550C-6AF5-43A4-BECC-85326EB0084D}" dt="2020-07-15T11:11:20.850" v="375" actId="165"/>
          <ac:picMkLst>
            <pc:docMk/>
            <pc:sldMk cId="2135234049" sldId="261"/>
            <ac:picMk id="32" creationId="{F3D41FF7-D804-4F0D-87F4-C2E3F85F8771}"/>
          </ac:picMkLst>
        </pc:picChg>
        <pc:picChg chg="add mod">
          <ac:chgData name="Mili Diengdoh" userId="4e667e83-9d62-4727-9cfb-ee24b16ffb56" providerId="ADAL" clId="{A201550C-6AF5-43A4-BECC-85326EB0084D}" dt="2020-07-15T11:11:50.961" v="382" actId="13244"/>
          <ac:picMkLst>
            <pc:docMk/>
            <pc:sldMk cId="2135234049" sldId="261"/>
            <ac:picMk id="34" creationId="{B4F4930C-DF5A-448A-92E7-1B1E387FDF71}"/>
          </ac:picMkLst>
        </pc:picChg>
        <pc:picChg chg="add mod">
          <ac:chgData name="Mili Diengdoh" userId="4e667e83-9d62-4727-9cfb-ee24b16ffb56" providerId="ADAL" clId="{A201550C-6AF5-43A4-BECC-85326EB0084D}" dt="2020-07-15T11:11:50.961" v="382" actId="13244"/>
          <ac:picMkLst>
            <pc:docMk/>
            <pc:sldMk cId="2135234049" sldId="261"/>
            <ac:picMk id="38" creationId="{B7DCB645-6A02-49CB-928F-3AA9C45328D5}"/>
          </ac:picMkLst>
        </pc:picChg>
        <pc:picChg chg="add mod">
          <ac:chgData name="Mili Diengdoh" userId="4e667e83-9d62-4727-9cfb-ee24b16ffb56" providerId="ADAL" clId="{A201550C-6AF5-43A4-BECC-85326EB0084D}" dt="2020-07-15T11:11:50.961" v="382" actId="13244"/>
          <ac:picMkLst>
            <pc:docMk/>
            <pc:sldMk cId="2135234049" sldId="261"/>
            <ac:picMk id="42" creationId="{0AA0718F-7378-422F-89A5-93234FE6620C}"/>
          </ac:picMkLst>
        </pc:picChg>
        <pc:picChg chg="add mod">
          <ac:chgData name="Mili Diengdoh" userId="4e667e83-9d62-4727-9cfb-ee24b16ffb56" providerId="ADAL" clId="{A201550C-6AF5-43A4-BECC-85326EB0084D}" dt="2020-07-15T11:12:50.682" v="393" actId="13244"/>
          <ac:picMkLst>
            <pc:docMk/>
            <pc:sldMk cId="2135234049" sldId="261"/>
            <ac:picMk id="45" creationId="{E7253657-C008-4E9F-BF10-A9F28E4A2331}"/>
          </ac:picMkLst>
        </pc:picChg>
        <pc:cxnChg chg="del">
          <ac:chgData name="Mili Diengdoh" userId="4e667e83-9d62-4727-9cfb-ee24b16ffb56" providerId="ADAL" clId="{A201550C-6AF5-43A4-BECC-85326EB0084D}" dt="2020-07-15T11:10:43.614" v="358" actId="478"/>
          <ac:cxnSpMkLst>
            <pc:docMk/>
            <pc:sldMk cId="2135234049" sldId="261"/>
            <ac:cxnSpMk id="10" creationId="{4DBD4AE5-CB2C-4069-947D-8BA620B6FB8F}"/>
          </ac:cxnSpMkLst>
        </pc:cxnChg>
        <pc:cxnChg chg="del">
          <ac:chgData name="Mili Diengdoh" userId="4e667e83-9d62-4727-9cfb-ee24b16ffb56" providerId="ADAL" clId="{A201550C-6AF5-43A4-BECC-85326EB0084D}" dt="2020-07-15T11:10:43.614" v="358" actId="478"/>
          <ac:cxnSpMkLst>
            <pc:docMk/>
            <pc:sldMk cId="2135234049" sldId="261"/>
            <ac:cxnSpMk id="19" creationId="{554ED69F-6B50-41EE-A0A7-3A8A288FA831}"/>
          </ac:cxnSpMkLst>
        </pc:cxnChg>
        <pc:cxnChg chg="add mod">
          <ac:chgData name="Mili Diengdoh" userId="4e667e83-9d62-4727-9cfb-ee24b16ffb56" providerId="ADAL" clId="{A201550C-6AF5-43A4-BECC-85326EB0084D}" dt="2020-07-15T11:11:50.961" v="382" actId="13244"/>
          <ac:cxnSpMkLst>
            <pc:docMk/>
            <pc:sldMk cId="2135234049" sldId="261"/>
            <ac:cxnSpMk id="37" creationId="{850877E0-3048-4D7A-981A-32434194FD3B}"/>
          </ac:cxnSpMkLst>
        </pc:cxnChg>
        <pc:cxnChg chg="add mod">
          <ac:chgData name="Mili Diengdoh" userId="4e667e83-9d62-4727-9cfb-ee24b16ffb56" providerId="ADAL" clId="{A201550C-6AF5-43A4-BECC-85326EB0084D}" dt="2020-07-15T11:11:50.961" v="382" actId="13244"/>
          <ac:cxnSpMkLst>
            <pc:docMk/>
            <pc:sldMk cId="2135234049" sldId="261"/>
            <ac:cxnSpMk id="41" creationId="{E2D78003-A9B3-44A3-ADC8-78AC671F12FD}"/>
          </ac:cxnSpMkLst>
        </pc:cxnChg>
      </pc:sldChg>
      <pc:sldChg chg="modSp mod">
        <pc:chgData name="Mili Diengdoh" userId="4e667e83-9d62-4727-9cfb-ee24b16ffb56" providerId="ADAL" clId="{A201550C-6AF5-43A4-BECC-85326EB0084D}" dt="2020-07-15T11:13:59.117" v="420" actId="20577"/>
        <pc:sldMkLst>
          <pc:docMk/>
          <pc:sldMk cId="596962531" sldId="262"/>
        </pc:sldMkLst>
        <pc:spChg chg="mod">
          <ac:chgData name="Mili Diengdoh" userId="4e667e83-9d62-4727-9cfb-ee24b16ffb56" providerId="ADAL" clId="{A201550C-6AF5-43A4-BECC-85326EB0084D}" dt="2020-07-15T11:13:57.004" v="419" actId="20577"/>
          <ac:spMkLst>
            <pc:docMk/>
            <pc:sldMk cId="596962531" sldId="262"/>
            <ac:spMk id="18" creationId="{4F0DFADE-2B89-4F53-A2AA-997094BE75CD}"/>
          </ac:spMkLst>
        </pc:spChg>
        <pc:spChg chg="mod">
          <ac:chgData name="Mili Diengdoh" userId="4e667e83-9d62-4727-9cfb-ee24b16ffb56" providerId="ADAL" clId="{A201550C-6AF5-43A4-BECC-85326EB0084D}" dt="2020-07-15T11:13:59.117" v="420" actId="20577"/>
          <ac:spMkLst>
            <pc:docMk/>
            <pc:sldMk cId="596962531" sldId="262"/>
            <ac:spMk id="22" creationId="{042C1297-0198-4FCC-A9CB-0B73B34C4C29}"/>
          </ac:spMkLst>
        </pc:spChg>
        <pc:picChg chg="mod">
          <ac:chgData name="Mili Diengdoh" userId="4e667e83-9d62-4727-9cfb-ee24b16ffb56" providerId="ADAL" clId="{A201550C-6AF5-43A4-BECC-85326EB0084D}" dt="2020-07-15T11:13:41.160" v="417" actId="554"/>
          <ac:picMkLst>
            <pc:docMk/>
            <pc:sldMk cId="596962531" sldId="262"/>
            <ac:picMk id="4" creationId="{C65AA08A-CA5C-460B-AF74-257643261CC0}"/>
          </ac:picMkLst>
        </pc:picChg>
        <pc:picChg chg="mod">
          <ac:chgData name="Mili Diengdoh" userId="4e667e83-9d62-4727-9cfb-ee24b16ffb56" providerId="ADAL" clId="{A201550C-6AF5-43A4-BECC-85326EB0084D}" dt="2020-07-15T11:13:39.515" v="416" actId="554"/>
          <ac:picMkLst>
            <pc:docMk/>
            <pc:sldMk cId="596962531" sldId="262"/>
            <ac:picMk id="6" creationId="{591E1547-A13F-401A-A8CA-567A024A1EE9}"/>
          </ac:picMkLst>
        </pc:picChg>
        <pc:cxnChg chg="mod">
          <ac:chgData name="Mili Diengdoh" userId="4e667e83-9d62-4727-9cfb-ee24b16ffb56" providerId="ADAL" clId="{A201550C-6AF5-43A4-BECC-85326EB0084D}" dt="2020-07-15T11:13:43.235" v="418" actId="465"/>
          <ac:cxnSpMkLst>
            <pc:docMk/>
            <pc:sldMk cId="596962531" sldId="262"/>
            <ac:cxnSpMk id="19" creationId="{EE51833F-91E7-4E7B-873E-CE3FC50C5ABF}"/>
          </ac:cxnSpMkLst>
        </pc:cxnChg>
      </pc:sldChg>
      <pc:sldChg chg="modSp del mod">
        <pc:chgData name="Mili Diengdoh" userId="4e667e83-9d62-4727-9cfb-ee24b16ffb56" providerId="ADAL" clId="{A201550C-6AF5-43A4-BECC-85326EB0084D}" dt="2020-07-15T11:15:03.846" v="439" actId="47"/>
        <pc:sldMkLst>
          <pc:docMk/>
          <pc:sldMk cId="2869715465" sldId="263"/>
        </pc:sldMkLst>
        <pc:spChg chg="mod">
          <ac:chgData name="Mili Diengdoh" userId="4e667e83-9d62-4727-9cfb-ee24b16ffb56" providerId="ADAL" clId="{A201550C-6AF5-43A4-BECC-85326EB0084D}" dt="2020-07-15T11:14:47.093" v="437" actId="1035"/>
          <ac:spMkLst>
            <pc:docMk/>
            <pc:sldMk cId="2869715465" sldId="263"/>
            <ac:spMk id="11" creationId="{492CF549-525C-4B42-9908-E7E878E815CC}"/>
          </ac:spMkLst>
        </pc:spChg>
        <pc:spChg chg="mod">
          <ac:chgData name="Mili Diengdoh" userId="4e667e83-9d62-4727-9cfb-ee24b16ffb56" providerId="ADAL" clId="{A201550C-6AF5-43A4-BECC-85326EB0084D}" dt="2020-07-15T11:14:38.672" v="434" actId="14100"/>
          <ac:spMkLst>
            <pc:docMk/>
            <pc:sldMk cId="2869715465" sldId="263"/>
            <ac:spMk id="12" creationId="{5DC413FF-5E44-416A-A1AB-4D0D7D7CC8B5}"/>
          </ac:spMkLst>
        </pc:spChg>
        <pc:picChg chg="mod">
          <ac:chgData name="Mili Diengdoh" userId="4e667e83-9d62-4727-9cfb-ee24b16ffb56" providerId="ADAL" clId="{A201550C-6AF5-43A4-BECC-85326EB0084D}" dt="2020-07-15T11:14:47.093" v="437" actId="1035"/>
          <ac:picMkLst>
            <pc:docMk/>
            <pc:sldMk cId="2869715465" sldId="263"/>
            <ac:picMk id="4" creationId="{DF5EE96B-F3CF-4DF1-9E14-422AF32F5B77}"/>
          </ac:picMkLst>
        </pc:picChg>
      </pc:sldChg>
      <pc:sldChg chg="addSp delSp modSp mod">
        <pc:chgData name="Mili Diengdoh" userId="4e667e83-9d62-4727-9cfb-ee24b16ffb56" providerId="ADAL" clId="{A201550C-6AF5-43A4-BECC-85326EB0084D}" dt="2020-07-15T11:17:07.503" v="511" actId="165"/>
        <pc:sldMkLst>
          <pc:docMk/>
          <pc:sldMk cId="1318530962" sldId="264"/>
        </pc:sldMkLst>
        <pc:spChg chg="mod topLvl">
          <ac:chgData name="Mili Diengdoh" userId="4e667e83-9d62-4727-9cfb-ee24b16ffb56" providerId="ADAL" clId="{A201550C-6AF5-43A4-BECC-85326EB0084D}" dt="2020-07-15T11:17:07.503" v="511" actId="165"/>
          <ac:spMkLst>
            <pc:docMk/>
            <pc:sldMk cId="1318530962" sldId="264"/>
            <ac:spMk id="8" creationId="{11082231-C3C4-4E6F-8688-795E0943B22D}"/>
          </ac:spMkLst>
        </pc:spChg>
        <pc:spChg chg="mod topLvl">
          <ac:chgData name="Mili Diengdoh" userId="4e667e83-9d62-4727-9cfb-ee24b16ffb56" providerId="ADAL" clId="{A201550C-6AF5-43A4-BECC-85326EB0084D}" dt="2020-07-15T11:17:07.503" v="511" actId="165"/>
          <ac:spMkLst>
            <pc:docMk/>
            <pc:sldMk cId="1318530962" sldId="264"/>
            <ac:spMk id="9" creationId="{CF4EB3FB-92A7-4F2E-B04F-71EE3EBE9D86}"/>
          </ac:spMkLst>
        </pc:spChg>
        <pc:spChg chg="mod topLvl">
          <ac:chgData name="Mili Diengdoh" userId="4e667e83-9d62-4727-9cfb-ee24b16ffb56" providerId="ADAL" clId="{A201550C-6AF5-43A4-BECC-85326EB0084D}" dt="2020-07-15T11:17:07.503" v="511" actId="165"/>
          <ac:spMkLst>
            <pc:docMk/>
            <pc:sldMk cId="1318530962" sldId="264"/>
            <ac:spMk id="10" creationId="{7EDB1DE7-68B9-47E9-B142-E83BFF825B15}"/>
          </ac:spMkLst>
        </pc:spChg>
        <pc:spChg chg="mod topLvl">
          <ac:chgData name="Mili Diengdoh" userId="4e667e83-9d62-4727-9cfb-ee24b16ffb56" providerId="ADAL" clId="{A201550C-6AF5-43A4-BECC-85326EB0084D}" dt="2020-07-15T11:17:07.503" v="511" actId="165"/>
          <ac:spMkLst>
            <pc:docMk/>
            <pc:sldMk cId="1318530962" sldId="264"/>
            <ac:spMk id="25" creationId="{4532E298-CEF4-489C-9A75-B3C3A5D7AD2C}"/>
          </ac:spMkLst>
        </pc:spChg>
        <pc:grpChg chg="add del mod">
          <ac:chgData name="Mili Diengdoh" userId="4e667e83-9d62-4727-9cfb-ee24b16ffb56" providerId="ADAL" clId="{A201550C-6AF5-43A4-BECC-85326EB0084D}" dt="2020-07-15T11:16:23.190" v="482" actId="165"/>
          <ac:grpSpMkLst>
            <pc:docMk/>
            <pc:sldMk cId="1318530962" sldId="264"/>
            <ac:grpSpMk id="3" creationId="{F71B2D40-C4C3-4AF6-AD96-DD1E26856F44}"/>
          </ac:grpSpMkLst>
        </pc:grpChg>
        <pc:grpChg chg="add del mod">
          <ac:chgData name="Mili Diengdoh" userId="4e667e83-9d62-4727-9cfb-ee24b16ffb56" providerId="ADAL" clId="{A201550C-6AF5-43A4-BECC-85326EB0084D}" dt="2020-07-15T11:16:23.190" v="482" actId="165"/>
          <ac:grpSpMkLst>
            <pc:docMk/>
            <pc:sldMk cId="1318530962" sldId="264"/>
            <ac:grpSpMk id="4" creationId="{FBEDC1A5-F971-4F10-9B07-9978A6238DEE}"/>
          </ac:grpSpMkLst>
        </pc:grpChg>
        <pc:grpChg chg="add del mod">
          <ac:chgData name="Mili Diengdoh" userId="4e667e83-9d62-4727-9cfb-ee24b16ffb56" providerId="ADAL" clId="{A201550C-6AF5-43A4-BECC-85326EB0084D}" dt="2020-07-15T11:16:23.190" v="482" actId="165"/>
          <ac:grpSpMkLst>
            <pc:docMk/>
            <pc:sldMk cId="1318530962" sldId="264"/>
            <ac:grpSpMk id="5" creationId="{72404C86-55F3-4477-BF1B-F89BEEAB85C4}"/>
          </ac:grpSpMkLst>
        </pc:grpChg>
        <pc:grpChg chg="add del mod">
          <ac:chgData name="Mili Diengdoh" userId="4e667e83-9d62-4727-9cfb-ee24b16ffb56" providerId="ADAL" clId="{A201550C-6AF5-43A4-BECC-85326EB0084D}" dt="2020-07-15T11:16:23.190" v="482" actId="165"/>
          <ac:grpSpMkLst>
            <pc:docMk/>
            <pc:sldMk cId="1318530962" sldId="264"/>
            <ac:grpSpMk id="12" creationId="{36DE9164-3F84-4CCD-8006-24A848D22A12}"/>
          </ac:grpSpMkLst>
        </pc:grpChg>
        <pc:grpChg chg="add del mod">
          <ac:chgData name="Mili Diengdoh" userId="4e667e83-9d62-4727-9cfb-ee24b16ffb56" providerId="ADAL" clId="{A201550C-6AF5-43A4-BECC-85326EB0084D}" dt="2020-07-15T11:17:07.503" v="511" actId="165"/>
          <ac:grpSpMkLst>
            <pc:docMk/>
            <pc:sldMk cId="1318530962" sldId="264"/>
            <ac:grpSpMk id="13" creationId="{07BF2A77-4825-4E4D-8B10-6BF899D43BED}"/>
          </ac:grpSpMkLst>
        </pc:grpChg>
        <pc:grpChg chg="add del mod">
          <ac:chgData name="Mili Diengdoh" userId="4e667e83-9d62-4727-9cfb-ee24b16ffb56" providerId="ADAL" clId="{A201550C-6AF5-43A4-BECC-85326EB0084D}" dt="2020-07-15T11:17:07.503" v="511" actId="165"/>
          <ac:grpSpMkLst>
            <pc:docMk/>
            <pc:sldMk cId="1318530962" sldId="264"/>
            <ac:grpSpMk id="15" creationId="{107DE544-968D-4A01-9D6E-4787F8EED884}"/>
          </ac:grpSpMkLst>
        </pc:grpChg>
        <pc:grpChg chg="add del mod">
          <ac:chgData name="Mili Diengdoh" userId="4e667e83-9d62-4727-9cfb-ee24b16ffb56" providerId="ADAL" clId="{A201550C-6AF5-43A4-BECC-85326EB0084D}" dt="2020-07-15T11:17:07.503" v="511" actId="165"/>
          <ac:grpSpMkLst>
            <pc:docMk/>
            <pc:sldMk cId="1318530962" sldId="264"/>
            <ac:grpSpMk id="16" creationId="{48DCFD4A-E9BC-4B12-9C1D-86347E4FD5E9}"/>
          </ac:grpSpMkLst>
        </pc:grpChg>
        <pc:grpChg chg="add del mod">
          <ac:chgData name="Mili Diengdoh" userId="4e667e83-9d62-4727-9cfb-ee24b16ffb56" providerId="ADAL" clId="{A201550C-6AF5-43A4-BECC-85326EB0084D}" dt="2020-07-15T11:17:07.503" v="511" actId="165"/>
          <ac:grpSpMkLst>
            <pc:docMk/>
            <pc:sldMk cId="1318530962" sldId="264"/>
            <ac:grpSpMk id="17" creationId="{F72C6DAD-63C5-4572-904F-7A323886AA86}"/>
          </ac:grpSpMkLst>
        </pc:grpChg>
        <pc:picChg chg="mod topLvl">
          <ac:chgData name="Mili Diengdoh" userId="4e667e83-9d62-4727-9cfb-ee24b16ffb56" providerId="ADAL" clId="{A201550C-6AF5-43A4-BECC-85326EB0084D}" dt="2020-07-15T11:17:07.503" v="511" actId="165"/>
          <ac:picMkLst>
            <pc:docMk/>
            <pc:sldMk cId="1318530962" sldId="264"/>
            <ac:picMk id="11" creationId="{3BA98701-9C3D-4169-AEEA-01ED3E91A2D8}"/>
          </ac:picMkLst>
        </pc:picChg>
        <pc:picChg chg="mod topLvl">
          <ac:chgData name="Mili Diengdoh" userId="4e667e83-9d62-4727-9cfb-ee24b16ffb56" providerId="ADAL" clId="{A201550C-6AF5-43A4-BECC-85326EB0084D}" dt="2020-07-15T11:17:07.503" v="511" actId="165"/>
          <ac:picMkLst>
            <pc:docMk/>
            <pc:sldMk cId="1318530962" sldId="264"/>
            <ac:picMk id="14" creationId="{CA8A0947-5409-4E74-94B8-B2433F7B01D0}"/>
          </ac:picMkLst>
        </pc:picChg>
        <pc:picChg chg="mod topLvl">
          <ac:chgData name="Mili Diengdoh" userId="4e667e83-9d62-4727-9cfb-ee24b16ffb56" providerId="ADAL" clId="{A201550C-6AF5-43A4-BECC-85326EB0084D}" dt="2020-07-15T11:17:07.503" v="511" actId="165"/>
          <ac:picMkLst>
            <pc:docMk/>
            <pc:sldMk cId="1318530962" sldId="264"/>
            <ac:picMk id="51" creationId="{3F5827F2-53E3-4992-B2B2-73BBFD0F8DAF}"/>
          </ac:picMkLst>
        </pc:picChg>
        <pc:picChg chg="mod topLvl">
          <ac:chgData name="Mili Diengdoh" userId="4e667e83-9d62-4727-9cfb-ee24b16ffb56" providerId="ADAL" clId="{A201550C-6AF5-43A4-BECC-85326EB0084D}" dt="2020-07-15T11:17:07.503" v="511" actId="165"/>
          <ac:picMkLst>
            <pc:docMk/>
            <pc:sldMk cId="1318530962" sldId="264"/>
            <ac:picMk id="59" creationId="{E40D1BC1-42AC-4987-8DF0-B8272D25F1EF}"/>
          </ac:picMkLst>
        </pc:picChg>
        <pc:cxnChg chg="mod">
          <ac:chgData name="Mili Diengdoh" userId="4e667e83-9d62-4727-9cfb-ee24b16ffb56" providerId="ADAL" clId="{A201550C-6AF5-43A4-BECC-85326EB0084D}" dt="2020-07-15T11:17:06.739" v="510" actId="465"/>
          <ac:cxnSpMkLst>
            <pc:docMk/>
            <pc:sldMk cId="1318530962" sldId="264"/>
            <ac:cxnSpMk id="6" creationId="{D6BEFB9E-0AF0-41D4-AB32-4A7E6C632D1A}"/>
          </ac:cxnSpMkLst>
        </pc:cxnChg>
        <pc:cxnChg chg="mod">
          <ac:chgData name="Mili Diengdoh" userId="4e667e83-9d62-4727-9cfb-ee24b16ffb56" providerId="ADAL" clId="{A201550C-6AF5-43A4-BECC-85326EB0084D}" dt="2020-07-15T11:17:06.739" v="510" actId="465"/>
          <ac:cxnSpMkLst>
            <pc:docMk/>
            <pc:sldMk cId="1318530962" sldId="264"/>
            <ac:cxnSpMk id="7" creationId="{15B9EF35-8FF3-4ED3-831A-44913050D0F4}"/>
          </ac:cxnSpMkLst>
        </pc:cxnChg>
        <pc:cxnChg chg="mod">
          <ac:chgData name="Mili Diengdoh" userId="4e667e83-9d62-4727-9cfb-ee24b16ffb56" providerId="ADAL" clId="{A201550C-6AF5-43A4-BECC-85326EB0084D}" dt="2020-07-15T11:17:06.739" v="510" actId="465"/>
          <ac:cxnSpMkLst>
            <pc:docMk/>
            <pc:sldMk cId="1318530962" sldId="264"/>
            <ac:cxnSpMk id="24" creationId="{4B2B3223-E997-488B-B383-17D7DD891B0E}"/>
          </ac:cxnSpMkLst>
        </pc:cxnChg>
      </pc:sldChg>
      <pc:sldChg chg="addSp delSp modSp mod">
        <pc:chgData name="Mili Diengdoh" userId="4e667e83-9d62-4727-9cfb-ee24b16ffb56" providerId="ADAL" clId="{A201550C-6AF5-43A4-BECC-85326EB0084D}" dt="2020-07-15T12:11:25.991" v="1854"/>
        <pc:sldMkLst>
          <pc:docMk/>
          <pc:sldMk cId="3979302099" sldId="2016"/>
        </pc:sldMkLst>
        <pc:spChg chg="mod">
          <ac:chgData name="Mili Diengdoh" userId="4e667e83-9d62-4727-9cfb-ee24b16ffb56" providerId="ADAL" clId="{A201550C-6AF5-43A4-BECC-85326EB0084D}" dt="2020-07-15T12:11:25.991" v="1854"/>
          <ac:spMkLst>
            <pc:docMk/>
            <pc:sldMk cId="3979302099" sldId="2016"/>
            <ac:spMk id="17" creationId="{00000000-0000-0000-0000-000000000000}"/>
          </ac:spMkLst>
        </pc:spChg>
        <pc:spChg chg="add del mod">
          <ac:chgData name="Mili Diengdoh" userId="4e667e83-9d62-4727-9cfb-ee24b16ffb56" providerId="ADAL" clId="{A201550C-6AF5-43A4-BECC-85326EB0084D}" dt="2020-07-15T12:11:25.991" v="1854"/>
          <ac:spMkLst>
            <pc:docMk/>
            <pc:sldMk cId="3979302099" sldId="2016"/>
            <ac:spMk id="19" creationId="{598078BB-4398-4213-A843-5A279E73CA43}"/>
          </ac:spMkLst>
        </pc:spChg>
        <pc:spChg chg="mod">
          <ac:chgData name="Mili Diengdoh" userId="4e667e83-9d62-4727-9cfb-ee24b16ffb56" providerId="ADAL" clId="{A201550C-6AF5-43A4-BECC-85326EB0084D}" dt="2020-07-15T11:40:48.235" v="1077" actId="208"/>
          <ac:spMkLst>
            <pc:docMk/>
            <pc:sldMk cId="3979302099" sldId="2016"/>
            <ac:spMk id="23" creationId="{4A00F53E-9882-40AC-BEB5-5EF726678720}"/>
          </ac:spMkLst>
        </pc:spChg>
        <pc:spChg chg="mod">
          <ac:chgData name="Mili Diengdoh" userId="4e667e83-9d62-4727-9cfb-ee24b16ffb56" providerId="ADAL" clId="{A201550C-6AF5-43A4-BECC-85326EB0084D}" dt="2020-07-15T11:41:09.440" v="1081" actId="555"/>
          <ac:spMkLst>
            <pc:docMk/>
            <pc:sldMk cId="3979302099" sldId="2016"/>
            <ac:spMk id="28" creationId="{644A3C5C-C6A9-441C-8238-1C4E88F08712}"/>
          </ac:spMkLst>
        </pc:spChg>
        <pc:spChg chg="mod">
          <ac:chgData name="Mili Diengdoh" userId="4e667e83-9d62-4727-9cfb-ee24b16ffb56" providerId="ADAL" clId="{A201550C-6AF5-43A4-BECC-85326EB0084D}" dt="2020-07-15T11:41:03.011" v="1080" actId="404"/>
          <ac:spMkLst>
            <pc:docMk/>
            <pc:sldMk cId="3979302099" sldId="2016"/>
            <ac:spMk id="39" creationId="{3737A28C-88EB-4E1E-AA34-D5EFF3289C58}"/>
          </ac:spMkLst>
        </pc:spChg>
        <pc:spChg chg="mod">
          <ac:chgData name="Mili Diengdoh" userId="4e667e83-9d62-4727-9cfb-ee24b16ffb56" providerId="ADAL" clId="{A201550C-6AF5-43A4-BECC-85326EB0084D}" dt="2020-07-15T11:41:12.357" v="1082" actId="465"/>
          <ac:spMkLst>
            <pc:docMk/>
            <pc:sldMk cId="3979302099" sldId="2016"/>
            <ac:spMk id="40" creationId="{586CD404-0822-4341-BA90-5A5960075D94}"/>
          </ac:spMkLst>
        </pc:spChg>
        <pc:spChg chg="mod">
          <ac:chgData name="Mili Diengdoh" userId="4e667e83-9d62-4727-9cfb-ee24b16ffb56" providerId="ADAL" clId="{A201550C-6AF5-43A4-BECC-85326EB0084D}" dt="2020-07-15T11:41:12.357" v="1082" actId="465"/>
          <ac:spMkLst>
            <pc:docMk/>
            <pc:sldMk cId="3979302099" sldId="2016"/>
            <ac:spMk id="41" creationId="{54F56EC1-78BE-4E91-B3B5-ACBB4A5E2AF8}"/>
          </ac:spMkLst>
        </pc:spChg>
        <pc:spChg chg="mod">
          <ac:chgData name="Mili Diengdoh" userId="4e667e83-9d62-4727-9cfb-ee24b16ffb56" providerId="ADAL" clId="{A201550C-6AF5-43A4-BECC-85326EB0084D}" dt="2020-07-15T11:41:09.440" v="1081" actId="555"/>
          <ac:spMkLst>
            <pc:docMk/>
            <pc:sldMk cId="3979302099" sldId="2016"/>
            <ac:spMk id="42" creationId="{B6FFE658-4716-458A-8C48-E54115306679}"/>
          </ac:spMkLst>
        </pc:spChg>
        <pc:spChg chg="mod">
          <ac:chgData name="Mili Diengdoh" userId="4e667e83-9d62-4727-9cfb-ee24b16ffb56" providerId="ADAL" clId="{A201550C-6AF5-43A4-BECC-85326EB0084D}" dt="2020-07-15T11:40:48.235" v="1077" actId="208"/>
          <ac:spMkLst>
            <pc:docMk/>
            <pc:sldMk cId="3979302099" sldId="2016"/>
            <ac:spMk id="53" creationId="{15F70215-3F55-4EE2-BD5F-042241088E5F}"/>
          </ac:spMkLst>
        </pc:spChg>
        <pc:grpChg chg="mod">
          <ac:chgData name="Mili Diengdoh" userId="4e667e83-9d62-4727-9cfb-ee24b16ffb56" providerId="ADAL" clId="{A201550C-6AF5-43A4-BECC-85326EB0084D}" dt="2020-07-15T11:40:57.688" v="1078" actId="1076"/>
          <ac:grpSpMkLst>
            <pc:docMk/>
            <pc:sldMk cId="3979302099" sldId="2016"/>
            <ac:grpSpMk id="5" creationId="{B84070C1-851A-4040-8C0F-CCAB31644E73}"/>
          </ac:grpSpMkLst>
        </pc:grpChg>
      </pc:sldChg>
      <pc:sldChg chg="addSp delSp modSp mod">
        <pc:chgData name="Mili Diengdoh" userId="4e667e83-9d62-4727-9cfb-ee24b16ffb56" providerId="ADAL" clId="{A201550C-6AF5-43A4-BECC-85326EB0084D}" dt="2020-07-15T12:11:24.448" v="1853"/>
        <pc:sldMkLst>
          <pc:docMk/>
          <pc:sldMk cId="210132173" sldId="2017"/>
        </pc:sldMkLst>
        <pc:spChg chg="mod topLvl">
          <ac:chgData name="Mili Diengdoh" userId="4e667e83-9d62-4727-9cfb-ee24b16ffb56" providerId="ADAL" clId="{A201550C-6AF5-43A4-BECC-85326EB0084D}" dt="2020-07-15T11:40:33.696" v="1076" actId="165"/>
          <ac:spMkLst>
            <pc:docMk/>
            <pc:sldMk cId="210132173" sldId="2017"/>
            <ac:spMk id="8" creationId="{7FEF1E2E-91A0-4098-A74D-B00C52CA45AA}"/>
          </ac:spMkLst>
        </pc:spChg>
        <pc:spChg chg="add del mod">
          <ac:chgData name="Mili Diengdoh" userId="4e667e83-9d62-4727-9cfb-ee24b16ffb56" providerId="ADAL" clId="{A201550C-6AF5-43A4-BECC-85326EB0084D}" dt="2020-07-15T12:11:24.448" v="1853"/>
          <ac:spMkLst>
            <pc:docMk/>
            <pc:sldMk cId="210132173" sldId="2017"/>
            <ac:spMk id="9" creationId="{DC3D61C9-A85E-41A1-B78C-3F3F7CF72B42}"/>
          </ac:spMkLst>
        </pc:spChg>
        <pc:spChg chg="mod topLvl">
          <ac:chgData name="Mili Diengdoh" userId="4e667e83-9d62-4727-9cfb-ee24b16ffb56" providerId="ADAL" clId="{A201550C-6AF5-43A4-BECC-85326EB0084D}" dt="2020-07-15T11:40:33.696" v="1076" actId="165"/>
          <ac:spMkLst>
            <pc:docMk/>
            <pc:sldMk cId="210132173" sldId="2017"/>
            <ac:spMk id="14" creationId="{DEA4A44F-22C3-414B-87FD-AEA6E39843FD}"/>
          </ac:spMkLst>
        </pc:spChg>
        <pc:spChg chg="mod">
          <ac:chgData name="Mili Diengdoh" userId="4e667e83-9d62-4727-9cfb-ee24b16ffb56" providerId="ADAL" clId="{A201550C-6AF5-43A4-BECC-85326EB0084D}" dt="2020-07-15T12:11:24.448" v="1853"/>
          <ac:spMkLst>
            <pc:docMk/>
            <pc:sldMk cId="210132173" sldId="2017"/>
            <ac:spMk id="17" creationId="{00000000-0000-0000-0000-000000000000}"/>
          </ac:spMkLst>
        </pc:spChg>
        <pc:spChg chg="mod topLvl">
          <ac:chgData name="Mili Diengdoh" userId="4e667e83-9d62-4727-9cfb-ee24b16ffb56" providerId="ADAL" clId="{A201550C-6AF5-43A4-BECC-85326EB0084D}" dt="2020-07-15T11:40:33.696" v="1076" actId="165"/>
          <ac:spMkLst>
            <pc:docMk/>
            <pc:sldMk cId="210132173" sldId="2017"/>
            <ac:spMk id="21" creationId="{598658F3-FF17-45D2-BE17-BCC0D5D7F903}"/>
          </ac:spMkLst>
        </pc:spChg>
        <pc:spChg chg="mod topLvl">
          <ac:chgData name="Mili Diengdoh" userId="4e667e83-9d62-4727-9cfb-ee24b16ffb56" providerId="ADAL" clId="{A201550C-6AF5-43A4-BECC-85326EB0084D}" dt="2020-07-15T11:40:33.696" v="1076" actId="165"/>
          <ac:spMkLst>
            <pc:docMk/>
            <pc:sldMk cId="210132173" sldId="2017"/>
            <ac:spMk id="26" creationId="{A9D4AB41-7E17-42B4-A103-843E952B93ED}"/>
          </ac:spMkLst>
        </pc:spChg>
        <pc:grpChg chg="add del mod">
          <ac:chgData name="Mili Diengdoh" userId="4e667e83-9d62-4727-9cfb-ee24b16ffb56" providerId="ADAL" clId="{A201550C-6AF5-43A4-BECC-85326EB0084D}" dt="2020-07-15T11:40:33.696" v="1076" actId="165"/>
          <ac:grpSpMkLst>
            <pc:docMk/>
            <pc:sldMk cId="210132173" sldId="2017"/>
            <ac:grpSpMk id="2" creationId="{C5B7CF12-E5C9-48BC-8360-0DD6CFDA0733}"/>
          </ac:grpSpMkLst>
        </pc:grpChg>
        <pc:grpChg chg="add del mod">
          <ac:chgData name="Mili Diengdoh" userId="4e667e83-9d62-4727-9cfb-ee24b16ffb56" providerId="ADAL" clId="{A201550C-6AF5-43A4-BECC-85326EB0084D}" dt="2020-07-15T11:40:33.696" v="1076" actId="165"/>
          <ac:grpSpMkLst>
            <pc:docMk/>
            <pc:sldMk cId="210132173" sldId="2017"/>
            <ac:grpSpMk id="4" creationId="{B3ADA97D-20F5-4ACE-B149-F8C59551DB22}"/>
          </ac:grpSpMkLst>
        </pc:grpChg>
        <pc:grpChg chg="add del mod">
          <ac:chgData name="Mili Diengdoh" userId="4e667e83-9d62-4727-9cfb-ee24b16ffb56" providerId="ADAL" clId="{A201550C-6AF5-43A4-BECC-85326EB0084D}" dt="2020-07-15T11:40:33.696" v="1076" actId="165"/>
          <ac:grpSpMkLst>
            <pc:docMk/>
            <pc:sldMk cId="210132173" sldId="2017"/>
            <ac:grpSpMk id="6" creationId="{ACD6E1D5-AF51-4D55-A72F-8BAB43EAF6EB}"/>
          </ac:grpSpMkLst>
        </pc:grpChg>
        <pc:grpChg chg="add del mod">
          <ac:chgData name="Mili Diengdoh" userId="4e667e83-9d62-4727-9cfb-ee24b16ffb56" providerId="ADAL" clId="{A201550C-6AF5-43A4-BECC-85326EB0084D}" dt="2020-07-15T11:40:33.696" v="1076" actId="165"/>
          <ac:grpSpMkLst>
            <pc:docMk/>
            <pc:sldMk cId="210132173" sldId="2017"/>
            <ac:grpSpMk id="7" creationId="{97013F83-BAC9-4A82-8E59-FCDA8D9076F1}"/>
          </ac:grpSpMkLst>
        </pc:grpChg>
        <pc:picChg chg="mod topLvl">
          <ac:chgData name="Mili Diengdoh" userId="4e667e83-9d62-4727-9cfb-ee24b16ffb56" providerId="ADAL" clId="{A201550C-6AF5-43A4-BECC-85326EB0084D}" dt="2020-07-15T11:40:33.696" v="1076" actId="165"/>
          <ac:picMkLst>
            <pc:docMk/>
            <pc:sldMk cId="210132173" sldId="2017"/>
            <ac:picMk id="3" creationId="{C212CDD6-E411-4A0A-9298-EC442903F808}"/>
          </ac:picMkLst>
        </pc:picChg>
        <pc:picChg chg="mod topLvl">
          <ac:chgData name="Mili Diengdoh" userId="4e667e83-9d62-4727-9cfb-ee24b16ffb56" providerId="ADAL" clId="{A201550C-6AF5-43A4-BECC-85326EB0084D}" dt="2020-07-15T11:40:33.696" v="1076" actId="165"/>
          <ac:picMkLst>
            <pc:docMk/>
            <pc:sldMk cId="210132173" sldId="2017"/>
            <ac:picMk id="5" creationId="{054C192D-318C-4B13-B313-8A0BCC13E2DE}"/>
          </ac:picMkLst>
        </pc:picChg>
        <pc:picChg chg="mod topLvl">
          <ac:chgData name="Mili Diengdoh" userId="4e667e83-9d62-4727-9cfb-ee24b16ffb56" providerId="ADAL" clId="{A201550C-6AF5-43A4-BECC-85326EB0084D}" dt="2020-07-15T11:40:33.696" v="1076" actId="165"/>
          <ac:picMkLst>
            <pc:docMk/>
            <pc:sldMk cId="210132173" sldId="2017"/>
            <ac:picMk id="13" creationId="{50741031-EF6F-4DEC-8857-BE4614E2FDAB}"/>
          </ac:picMkLst>
        </pc:picChg>
        <pc:picChg chg="mod topLvl">
          <ac:chgData name="Mili Diengdoh" userId="4e667e83-9d62-4727-9cfb-ee24b16ffb56" providerId="ADAL" clId="{A201550C-6AF5-43A4-BECC-85326EB0084D}" dt="2020-07-15T11:40:33.696" v="1076" actId="165"/>
          <ac:picMkLst>
            <pc:docMk/>
            <pc:sldMk cId="210132173" sldId="2017"/>
            <ac:picMk id="16" creationId="{616D3E2B-D5D3-487E-A422-ED4AD0D23521}"/>
          </ac:picMkLst>
        </pc:picChg>
        <pc:cxnChg chg="mod">
          <ac:chgData name="Mili Diengdoh" userId="4e667e83-9d62-4727-9cfb-ee24b16ffb56" providerId="ADAL" clId="{A201550C-6AF5-43A4-BECC-85326EB0084D}" dt="2020-07-15T11:40:33.032" v="1075" actId="465"/>
          <ac:cxnSpMkLst>
            <pc:docMk/>
            <pc:sldMk cId="210132173" sldId="2017"/>
            <ac:cxnSpMk id="11" creationId="{CBD3F6A9-0D48-45BA-8C2A-EF7104AFD179}"/>
          </ac:cxnSpMkLst>
        </pc:cxnChg>
        <pc:cxnChg chg="mod">
          <ac:chgData name="Mili Diengdoh" userId="4e667e83-9d62-4727-9cfb-ee24b16ffb56" providerId="ADAL" clId="{A201550C-6AF5-43A4-BECC-85326EB0084D}" dt="2020-07-15T11:40:33.032" v="1075" actId="465"/>
          <ac:cxnSpMkLst>
            <pc:docMk/>
            <pc:sldMk cId="210132173" sldId="2017"/>
            <ac:cxnSpMk id="18" creationId="{2007F5BC-9517-40CD-A4FF-7983056453F5}"/>
          </ac:cxnSpMkLst>
        </pc:cxnChg>
        <pc:cxnChg chg="mod">
          <ac:chgData name="Mili Diengdoh" userId="4e667e83-9d62-4727-9cfb-ee24b16ffb56" providerId="ADAL" clId="{A201550C-6AF5-43A4-BECC-85326EB0084D}" dt="2020-07-15T11:40:33.032" v="1075" actId="465"/>
          <ac:cxnSpMkLst>
            <pc:docMk/>
            <pc:sldMk cId="210132173" sldId="2017"/>
            <ac:cxnSpMk id="29" creationId="{689707BF-7467-4C41-A5BF-538239142DC8}"/>
          </ac:cxnSpMkLst>
        </pc:cxnChg>
      </pc:sldChg>
      <pc:sldChg chg="addSp delSp modSp mod">
        <pc:chgData name="Mili Diengdoh" userId="4e667e83-9d62-4727-9cfb-ee24b16ffb56" providerId="ADAL" clId="{A201550C-6AF5-43A4-BECC-85326EB0084D}" dt="2020-07-15T12:11:22.841" v="1852"/>
        <pc:sldMkLst>
          <pc:docMk/>
          <pc:sldMk cId="3568295341" sldId="2018"/>
        </pc:sldMkLst>
        <pc:spChg chg="add del mod">
          <ac:chgData name="Mili Diengdoh" userId="4e667e83-9d62-4727-9cfb-ee24b16ffb56" providerId="ADAL" clId="{A201550C-6AF5-43A4-BECC-85326EB0084D}" dt="2020-07-15T12:11:22.841" v="1852"/>
          <ac:spMkLst>
            <pc:docMk/>
            <pc:sldMk cId="3568295341" sldId="2018"/>
            <ac:spMk id="3" creationId="{7C57B7A2-B245-4DCE-8BBA-CBF9A54F65A7}"/>
          </ac:spMkLst>
        </pc:spChg>
        <pc:spChg chg="del">
          <ac:chgData name="Mili Diengdoh" userId="4e667e83-9d62-4727-9cfb-ee24b16ffb56" providerId="ADAL" clId="{A201550C-6AF5-43A4-BECC-85326EB0084D}" dt="2020-07-15T11:37:55.075" v="1001" actId="478"/>
          <ac:spMkLst>
            <pc:docMk/>
            <pc:sldMk cId="3568295341" sldId="2018"/>
            <ac:spMk id="9" creationId="{10323C38-254E-420E-ADCF-BEEF9E69724D}"/>
          </ac:spMkLst>
        </pc:spChg>
        <pc:spChg chg="add mod">
          <ac:chgData name="Mili Diengdoh" userId="4e667e83-9d62-4727-9cfb-ee24b16ffb56" providerId="ADAL" clId="{A201550C-6AF5-43A4-BECC-85326EB0084D}" dt="2020-07-15T11:37:59.448" v="1003" actId="1076"/>
          <ac:spMkLst>
            <pc:docMk/>
            <pc:sldMk cId="3568295341" sldId="2018"/>
            <ac:spMk id="10" creationId="{89B711BD-2695-44A5-9474-5DDB3631CB0A}"/>
          </ac:spMkLst>
        </pc:spChg>
        <pc:spChg chg="add mod">
          <ac:chgData name="Mili Diengdoh" userId="4e667e83-9d62-4727-9cfb-ee24b16ffb56" providerId="ADAL" clId="{A201550C-6AF5-43A4-BECC-85326EB0084D}" dt="2020-07-15T11:38:09.019" v="1007" actId="2711"/>
          <ac:spMkLst>
            <pc:docMk/>
            <pc:sldMk cId="3568295341" sldId="2018"/>
            <ac:spMk id="11" creationId="{B30514D1-E7DC-444A-A48C-4A799634DA99}"/>
          </ac:spMkLst>
        </pc:spChg>
        <pc:spChg chg="add mod">
          <ac:chgData name="Mili Diengdoh" userId="4e667e83-9d62-4727-9cfb-ee24b16ffb56" providerId="ADAL" clId="{A201550C-6AF5-43A4-BECC-85326EB0084D}" dt="2020-07-15T11:37:59.448" v="1003" actId="1076"/>
          <ac:spMkLst>
            <pc:docMk/>
            <pc:sldMk cId="3568295341" sldId="2018"/>
            <ac:spMk id="14" creationId="{377A4B23-552E-43CF-85D5-748961B42ED4}"/>
          </ac:spMkLst>
        </pc:spChg>
        <pc:spChg chg="add mod">
          <ac:chgData name="Mili Diengdoh" userId="4e667e83-9d62-4727-9cfb-ee24b16ffb56" providerId="ADAL" clId="{A201550C-6AF5-43A4-BECC-85326EB0084D}" dt="2020-07-15T11:38:13.903" v="1011" actId="20577"/>
          <ac:spMkLst>
            <pc:docMk/>
            <pc:sldMk cId="3568295341" sldId="2018"/>
            <ac:spMk id="15" creationId="{83E1B1A7-5E14-4626-B7DF-6F3A708CBA18}"/>
          </ac:spMkLst>
        </pc:spChg>
        <pc:spChg chg="mod">
          <ac:chgData name="Mili Diengdoh" userId="4e667e83-9d62-4727-9cfb-ee24b16ffb56" providerId="ADAL" clId="{A201550C-6AF5-43A4-BECC-85326EB0084D}" dt="2020-07-15T12:11:22.841" v="1852"/>
          <ac:spMkLst>
            <pc:docMk/>
            <pc:sldMk cId="3568295341" sldId="2018"/>
            <ac:spMk id="17" creationId="{00000000-0000-0000-0000-000000000000}"/>
          </ac:spMkLst>
        </pc:spChg>
        <pc:spChg chg="add mod">
          <ac:chgData name="Mili Diengdoh" userId="4e667e83-9d62-4727-9cfb-ee24b16ffb56" providerId="ADAL" clId="{A201550C-6AF5-43A4-BECC-85326EB0084D}" dt="2020-07-15T11:37:59.448" v="1003" actId="1076"/>
          <ac:spMkLst>
            <pc:docMk/>
            <pc:sldMk cId="3568295341" sldId="2018"/>
            <ac:spMk id="19" creationId="{33F95DB6-2F68-4E37-9AE8-E574FA034F22}"/>
          </ac:spMkLst>
        </pc:spChg>
        <pc:spChg chg="add mod">
          <ac:chgData name="Mili Diengdoh" userId="4e667e83-9d62-4727-9cfb-ee24b16ffb56" providerId="ADAL" clId="{A201550C-6AF5-43A4-BECC-85326EB0084D}" dt="2020-07-15T11:38:18.470" v="1014"/>
          <ac:spMkLst>
            <pc:docMk/>
            <pc:sldMk cId="3568295341" sldId="2018"/>
            <ac:spMk id="20" creationId="{54B91A0D-5F31-4C02-879E-73B5A29D06C6}"/>
          </ac:spMkLst>
        </pc:spChg>
        <pc:spChg chg="add mod">
          <ac:chgData name="Mili Diengdoh" userId="4e667e83-9d62-4727-9cfb-ee24b16ffb56" providerId="ADAL" clId="{A201550C-6AF5-43A4-BECC-85326EB0084D}" dt="2020-07-15T11:37:59.448" v="1003" actId="1076"/>
          <ac:spMkLst>
            <pc:docMk/>
            <pc:sldMk cId="3568295341" sldId="2018"/>
            <ac:spMk id="23" creationId="{2F6B236E-2785-46D0-84CF-A7FB5BEFC847}"/>
          </ac:spMkLst>
        </pc:spChg>
        <pc:spChg chg="add mod">
          <ac:chgData name="Mili Diengdoh" userId="4e667e83-9d62-4727-9cfb-ee24b16ffb56" providerId="ADAL" clId="{A201550C-6AF5-43A4-BECC-85326EB0084D}" dt="2020-07-15T11:38:30.438" v="1019" actId="2711"/>
          <ac:spMkLst>
            <pc:docMk/>
            <pc:sldMk cId="3568295341" sldId="2018"/>
            <ac:spMk id="24" creationId="{D5308D79-52B6-44BA-9D59-F91D72095C0F}"/>
          </ac:spMkLst>
        </pc:spChg>
        <pc:spChg chg="add mod">
          <ac:chgData name="Mili Diengdoh" userId="4e667e83-9d62-4727-9cfb-ee24b16ffb56" providerId="ADAL" clId="{A201550C-6AF5-43A4-BECC-85326EB0084D}" dt="2020-07-15T11:37:59.448" v="1003" actId="1076"/>
          <ac:spMkLst>
            <pc:docMk/>
            <pc:sldMk cId="3568295341" sldId="2018"/>
            <ac:spMk id="27" creationId="{E35D12CF-25CF-4BDF-9FFC-5CC37DFADEEC}"/>
          </ac:spMkLst>
        </pc:spChg>
        <pc:spChg chg="add mod">
          <ac:chgData name="Mili Diengdoh" userId="4e667e83-9d62-4727-9cfb-ee24b16ffb56" providerId="ADAL" clId="{A201550C-6AF5-43A4-BECC-85326EB0084D}" dt="2020-07-15T11:39:09.969" v="1035" actId="552"/>
          <ac:spMkLst>
            <pc:docMk/>
            <pc:sldMk cId="3568295341" sldId="2018"/>
            <ac:spMk id="28" creationId="{33D789C6-F76D-4CD8-BE38-E24341CD0A45}"/>
          </ac:spMkLst>
        </pc:spChg>
        <pc:picChg chg="mod modCrop">
          <ac:chgData name="Mili Diengdoh" userId="4e667e83-9d62-4727-9cfb-ee24b16ffb56" providerId="ADAL" clId="{A201550C-6AF5-43A4-BECC-85326EB0084D}" dt="2020-07-15T11:39:09.969" v="1035" actId="552"/>
          <ac:picMkLst>
            <pc:docMk/>
            <pc:sldMk cId="3568295341" sldId="2018"/>
            <ac:picMk id="6" creationId="{84613588-0687-4168-A68D-1433961B61A2}"/>
          </ac:picMkLst>
        </pc:picChg>
        <pc:picChg chg="add mod">
          <ac:chgData name="Mili Diengdoh" userId="4e667e83-9d62-4727-9cfb-ee24b16ffb56" providerId="ADAL" clId="{A201550C-6AF5-43A4-BECC-85326EB0084D}" dt="2020-07-15T11:37:59.448" v="1003" actId="1076"/>
          <ac:picMkLst>
            <pc:docMk/>
            <pc:sldMk cId="3568295341" sldId="2018"/>
            <ac:picMk id="7" creationId="{44CDB31F-0882-4850-BE81-644557F13A62}"/>
          </ac:picMkLst>
        </pc:picChg>
        <pc:picChg chg="add mod">
          <ac:chgData name="Mili Diengdoh" userId="4e667e83-9d62-4727-9cfb-ee24b16ffb56" providerId="ADAL" clId="{A201550C-6AF5-43A4-BECC-85326EB0084D}" dt="2020-07-15T11:37:59.448" v="1003" actId="1076"/>
          <ac:picMkLst>
            <pc:docMk/>
            <pc:sldMk cId="3568295341" sldId="2018"/>
            <ac:picMk id="13" creationId="{5618C876-00A7-45D1-9F1A-AC1B90B6027C}"/>
          </ac:picMkLst>
        </pc:picChg>
        <pc:picChg chg="add mod">
          <ac:chgData name="Mili Diengdoh" userId="4e667e83-9d62-4727-9cfb-ee24b16ffb56" providerId="ADAL" clId="{A201550C-6AF5-43A4-BECC-85326EB0084D}" dt="2020-07-15T11:37:59.448" v="1003" actId="1076"/>
          <ac:picMkLst>
            <pc:docMk/>
            <pc:sldMk cId="3568295341" sldId="2018"/>
            <ac:picMk id="18" creationId="{A7686AF1-75E6-418C-B90C-96E318EE04AE}"/>
          </ac:picMkLst>
        </pc:picChg>
        <pc:picChg chg="add mod">
          <ac:chgData name="Mili Diengdoh" userId="4e667e83-9d62-4727-9cfb-ee24b16ffb56" providerId="ADAL" clId="{A201550C-6AF5-43A4-BECC-85326EB0084D}" dt="2020-07-15T11:37:59.448" v="1003" actId="1076"/>
          <ac:picMkLst>
            <pc:docMk/>
            <pc:sldMk cId="3568295341" sldId="2018"/>
            <ac:picMk id="22" creationId="{829CCE9E-79A4-47F4-AD8D-5EE37C8DE088}"/>
          </ac:picMkLst>
        </pc:picChg>
        <pc:picChg chg="add mod">
          <ac:chgData name="Mili Diengdoh" userId="4e667e83-9d62-4727-9cfb-ee24b16ffb56" providerId="ADAL" clId="{A201550C-6AF5-43A4-BECC-85326EB0084D}" dt="2020-07-15T11:37:59.448" v="1003" actId="1076"/>
          <ac:picMkLst>
            <pc:docMk/>
            <pc:sldMk cId="3568295341" sldId="2018"/>
            <ac:picMk id="26" creationId="{0FEDF932-B2AE-4E64-A3EB-3C8181485D57}"/>
          </ac:picMkLst>
        </pc:picChg>
        <pc:cxnChg chg="add mod">
          <ac:chgData name="Mili Diengdoh" userId="4e667e83-9d62-4727-9cfb-ee24b16ffb56" providerId="ADAL" clId="{A201550C-6AF5-43A4-BECC-85326EB0084D}" dt="2020-07-15T11:37:59.448" v="1003" actId="1076"/>
          <ac:cxnSpMkLst>
            <pc:docMk/>
            <pc:sldMk cId="3568295341" sldId="2018"/>
            <ac:cxnSpMk id="12" creationId="{97D10377-8B6B-480A-8869-07CD85DB7EC2}"/>
          </ac:cxnSpMkLst>
        </pc:cxnChg>
        <pc:cxnChg chg="add mod">
          <ac:chgData name="Mili Diengdoh" userId="4e667e83-9d62-4727-9cfb-ee24b16ffb56" providerId="ADAL" clId="{A201550C-6AF5-43A4-BECC-85326EB0084D}" dt="2020-07-15T11:37:59.448" v="1003" actId="1076"/>
          <ac:cxnSpMkLst>
            <pc:docMk/>
            <pc:sldMk cId="3568295341" sldId="2018"/>
            <ac:cxnSpMk id="16" creationId="{ED03651E-9EE8-45EA-973E-E8E0691A068E}"/>
          </ac:cxnSpMkLst>
        </pc:cxnChg>
        <pc:cxnChg chg="add mod">
          <ac:chgData name="Mili Diengdoh" userId="4e667e83-9d62-4727-9cfb-ee24b16ffb56" providerId="ADAL" clId="{A201550C-6AF5-43A4-BECC-85326EB0084D}" dt="2020-07-15T11:37:59.448" v="1003" actId="1076"/>
          <ac:cxnSpMkLst>
            <pc:docMk/>
            <pc:sldMk cId="3568295341" sldId="2018"/>
            <ac:cxnSpMk id="21" creationId="{675D684C-8046-47DB-ADB7-64C16FC6D4B5}"/>
          </ac:cxnSpMkLst>
        </pc:cxnChg>
        <pc:cxnChg chg="add mod">
          <ac:chgData name="Mili Diengdoh" userId="4e667e83-9d62-4727-9cfb-ee24b16ffb56" providerId="ADAL" clId="{A201550C-6AF5-43A4-BECC-85326EB0084D}" dt="2020-07-15T11:37:59.448" v="1003" actId="1076"/>
          <ac:cxnSpMkLst>
            <pc:docMk/>
            <pc:sldMk cId="3568295341" sldId="2018"/>
            <ac:cxnSpMk id="25" creationId="{446797B8-A80A-46F8-88F1-0F7EA8326DC7}"/>
          </ac:cxnSpMkLst>
        </pc:cxnChg>
      </pc:sldChg>
      <pc:sldChg chg="del">
        <pc:chgData name="Mili Diengdoh" userId="4e667e83-9d62-4727-9cfb-ee24b16ffb56" providerId="ADAL" clId="{A201550C-6AF5-43A4-BECC-85326EB0084D}" dt="2020-07-15T11:37:28.776" v="995" actId="47"/>
        <pc:sldMkLst>
          <pc:docMk/>
          <pc:sldMk cId="4172694315" sldId="2020"/>
        </pc:sldMkLst>
      </pc:sldChg>
      <pc:sldChg chg="modSp del mod">
        <pc:chgData name="Mili Diengdoh" userId="4e667e83-9d62-4727-9cfb-ee24b16ffb56" providerId="ADAL" clId="{A201550C-6AF5-43A4-BECC-85326EB0084D}" dt="2020-07-15T11:33:05.306" v="858" actId="47"/>
        <pc:sldMkLst>
          <pc:docMk/>
          <pc:sldMk cId="883088793" sldId="2021"/>
        </pc:sldMkLst>
        <pc:spChg chg="mod">
          <ac:chgData name="Mili Diengdoh" userId="4e667e83-9d62-4727-9cfb-ee24b16ffb56" providerId="ADAL" clId="{A201550C-6AF5-43A4-BECC-85326EB0084D}" dt="2020-07-15T11:31:55.433" v="854" actId="404"/>
          <ac:spMkLst>
            <pc:docMk/>
            <pc:sldMk cId="883088793" sldId="2021"/>
            <ac:spMk id="10" creationId="{D1DA7567-07AC-4398-B4E3-33CE9C8E4A24}"/>
          </ac:spMkLst>
        </pc:spChg>
      </pc:sldChg>
      <pc:sldChg chg="modSp mod">
        <pc:chgData name="Mili Diengdoh" userId="4e667e83-9d62-4727-9cfb-ee24b16ffb56" providerId="ADAL" clId="{A201550C-6AF5-43A4-BECC-85326EB0084D}" dt="2020-07-15T11:30:29.221" v="853" actId="14100"/>
        <pc:sldMkLst>
          <pc:docMk/>
          <pc:sldMk cId="2158247914" sldId="2022"/>
        </pc:sldMkLst>
        <pc:spChg chg="mod">
          <ac:chgData name="Mili Diengdoh" userId="4e667e83-9d62-4727-9cfb-ee24b16ffb56" providerId="ADAL" clId="{A201550C-6AF5-43A4-BECC-85326EB0084D}" dt="2020-07-15T11:29:09.627" v="827" actId="404"/>
          <ac:spMkLst>
            <pc:docMk/>
            <pc:sldMk cId="2158247914" sldId="2022"/>
            <ac:spMk id="28" creationId="{225C7130-32D5-4C19-97D3-170A8BD0486F}"/>
          </ac:spMkLst>
        </pc:spChg>
        <pc:spChg chg="mod">
          <ac:chgData name="Mili Diengdoh" userId="4e667e83-9d62-4727-9cfb-ee24b16ffb56" providerId="ADAL" clId="{A201550C-6AF5-43A4-BECC-85326EB0084D}" dt="2020-07-15T11:30:29.221" v="853" actId="14100"/>
          <ac:spMkLst>
            <pc:docMk/>
            <pc:sldMk cId="2158247914" sldId="2022"/>
            <ac:spMk id="33" creationId="{D26FF313-09ED-4BBB-9A91-8F3A33DD2FFC}"/>
          </ac:spMkLst>
        </pc:spChg>
        <pc:spChg chg="mod">
          <ac:chgData name="Mili Diengdoh" userId="4e667e83-9d62-4727-9cfb-ee24b16ffb56" providerId="ADAL" clId="{A201550C-6AF5-43A4-BECC-85326EB0084D}" dt="2020-07-15T11:30:29.221" v="853" actId="14100"/>
          <ac:spMkLst>
            <pc:docMk/>
            <pc:sldMk cId="2158247914" sldId="2022"/>
            <ac:spMk id="37" creationId="{9DEDAB21-DEDB-4DB9-9BC4-0F2D0BD4AAB0}"/>
          </ac:spMkLst>
        </pc:spChg>
        <pc:spChg chg="mod">
          <ac:chgData name="Mili Diengdoh" userId="4e667e83-9d62-4727-9cfb-ee24b16ffb56" providerId="ADAL" clId="{A201550C-6AF5-43A4-BECC-85326EB0084D}" dt="2020-07-15T11:30:29.221" v="853" actId="14100"/>
          <ac:spMkLst>
            <pc:docMk/>
            <pc:sldMk cId="2158247914" sldId="2022"/>
            <ac:spMk id="41" creationId="{9A3627D0-4928-44D6-B89C-35FF80418CEA}"/>
          </ac:spMkLst>
        </pc:spChg>
        <pc:spChg chg="mod">
          <ac:chgData name="Mili Diengdoh" userId="4e667e83-9d62-4727-9cfb-ee24b16ffb56" providerId="ADAL" clId="{A201550C-6AF5-43A4-BECC-85326EB0084D}" dt="2020-07-15T11:30:29.221" v="853" actId="14100"/>
          <ac:spMkLst>
            <pc:docMk/>
            <pc:sldMk cId="2158247914" sldId="2022"/>
            <ac:spMk id="44" creationId="{F7676D07-9CD8-43D9-B4F0-1E61D0E75045}"/>
          </ac:spMkLst>
        </pc:spChg>
        <pc:spChg chg="mod">
          <ac:chgData name="Mili Diengdoh" userId="4e667e83-9d62-4727-9cfb-ee24b16ffb56" providerId="ADAL" clId="{A201550C-6AF5-43A4-BECC-85326EB0084D}" dt="2020-07-15T11:30:29.221" v="853" actId="14100"/>
          <ac:spMkLst>
            <pc:docMk/>
            <pc:sldMk cId="2158247914" sldId="2022"/>
            <ac:spMk id="48" creationId="{812B3E1F-3463-48A4-8893-94CE1B8E49F0}"/>
          </ac:spMkLst>
        </pc:spChg>
        <pc:spChg chg="mod">
          <ac:chgData name="Mili Diengdoh" userId="4e667e83-9d62-4727-9cfb-ee24b16ffb56" providerId="ADAL" clId="{A201550C-6AF5-43A4-BECC-85326EB0084D}" dt="2020-07-15T11:30:29.221" v="853" actId="14100"/>
          <ac:spMkLst>
            <pc:docMk/>
            <pc:sldMk cId="2158247914" sldId="2022"/>
            <ac:spMk id="51" creationId="{1237EEA3-8E87-4A2D-A15F-8FFE4385AEEA}"/>
          </ac:spMkLst>
        </pc:spChg>
        <pc:spChg chg="mod">
          <ac:chgData name="Mili Diengdoh" userId="4e667e83-9d62-4727-9cfb-ee24b16ffb56" providerId="ADAL" clId="{A201550C-6AF5-43A4-BECC-85326EB0084D}" dt="2020-07-15T11:30:29.221" v="853" actId="14100"/>
          <ac:spMkLst>
            <pc:docMk/>
            <pc:sldMk cId="2158247914" sldId="2022"/>
            <ac:spMk id="57" creationId="{3913AE2C-2735-4772-8B37-B2614F834EA0}"/>
          </ac:spMkLst>
        </pc:spChg>
        <pc:picChg chg="mod">
          <ac:chgData name="Mili Diengdoh" userId="4e667e83-9d62-4727-9cfb-ee24b16ffb56" providerId="ADAL" clId="{A201550C-6AF5-43A4-BECC-85326EB0084D}" dt="2020-07-15T11:30:07.577" v="845" actId="12789"/>
          <ac:picMkLst>
            <pc:docMk/>
            <pc:sldMk cId="2158247914" sldId="2022"/>
            <ac:picMk id="32" creationId="{45737F9B-3DEE-4939-AD01-D150DFDA3188}"/>
          </ac:picMkLst>
        </pc:picChg>
        <pc:picChg chg="mod">
          <ac:chgData name="Mili Diengdoh" userId="4e667e83-9d62-4727-9cfb-ee24b16ffb56" providerId="ADAL" clId="{A201550C-6AF5-43A4-BECC-85326EB0084D}" dt="2020-07-15T11:30:09.977" v="846" actId="12789"/>
          <ac:picMkLst>
            <pc:docMk/>
            <pc:sldMk cId="2158247914" sldId="2022"/>
            <ac:picMk id="36" creationId="{A3826635-933D-4FFE-B861-1E28EBFD1FF5}"/>
          </ac:picMkLst>
        </pc:picChg>
        <pc:picChg chg="mod">
          <ac:chgData name="Mili Diengdoh" userId="4e667e83-9d62-4727-9cfb-ee24b16ffb56" providerId="ADAL" clId="{A201550C-6AF5-43A4-BECC-85326EB0084D}" dt="2020-07-15T11:30:12.257" v="847" actId="12789"/>
          <ac:picMkLst>
            <pc:docMk/>
            <pc:sldMk cId="2158247914" sldId="2022"/>
            <ac:picMk id="39" creationId="{218DE4D6-5E41-445B-A0C4-B1E182B9A1AE}"/>
          </ac:picMkLst>
        </pc:picChg>
        <pc:picChg chg="mod">
          <ac:chgData name="Mili Diengdoh" userId="4e667e83-9d62-4727-9cfb-ee24b16ffb56" providerId="ADAL" clId="{A201550C-6AF5-43A4-BECC-85326EB0084D}" dt="2020-07-15T11:30:14.241" v="848" actId="12789"/>
          <ac:picMkLst>
            <pc:docMk/>
            <pc:sldMk cId="2158247914" sldId="2022"/>
            <ac:picMk id="43" creationId="{329BDD70-55B5-437F-98E3-8065C222887C}"/>
          </ac:picMkLst>
        </pc:picChg>
        <pc:picChg chg="mod">
          <ac:chgData name="Mili Diengdoh" userId="4e667e83-9d62-4727-9cfb-ee24b16ffb56" providerId="ADAL" clId="{A201550C-6AF5-43A4-BECC-85326EB0084D}" dt="2020-07-15T11:30:16.033" v="849" actId="12789"/>
          <ac:picMkLst>
            <pc:docMk/>
            <pc:sldMk cId="2158247914" sldId="2022"/>
            <ac:picMk id="47" creationId="{FDF4281E-B15E-466B-A453-47D2A4B04E63}"/>
          </ac:picMkLst>
        </pc:picChg>
        <pc:picChg chg="mod">
          <ac:chgData name="Mili Diengdoh" userId="4e667e83-9d62-4727-9cfb-ee24b16ffb56" providerId="ADAL" clId="{A201550C-6AF5-43A4-BECC-85326EB0084D}" dt="2020-07-15T11:30:18.529" v="850" actId="12789"/>
          <ac:picMkLst>
            <pc:docMk/>
            <pc:sldMk cId="2158247914" sldId="2022"/>
            <ac:picMk id="50" creationId="{6DFD9DA3-79F1-4C24-8F64-1419AE5D033E}"/>
          </ac:picMkLst>
        </pc:picChg>
        <pc:picChg chg="mod">
          <ac:chgData name="Mili Diengdoh" userId="4e667e83-9d62-4727-9cfb-ee24b16ffb56" providerId="ADAL" clId="{A201550C-6AF5-43A4-BECC-85326EB0084D}" dt="2020-07-15T11:30:05.665" v="844" actId="12789"/>
          <ac:picMkLst>
            <pc:docMk/>
            <pc:sldMk cId="2158247914" sldId="2022"/>
            <ac:picMk id="56" creationId="{DA3F30E1-CFD5-42EE-B15A-A4569B78B121}"/>
          </ac:picMkLst>
        </pc:picChg>
        <pc:cxnChg chg="mod">
          <ac:chgData name="Mili Diengdoh" userId="4e667e83-9d62-4727-9cfb-ee24b16ffb56" providerId="ADAL" clId="{A201550C-6AF5-43A4-BECC-85326EB0084D}" dt="2020-07-15T11:30:29.221" v="853" actId="14100"/>
          <ac:cxnSpMkLst>
            <pc:docMk/>
            <pc:sldMk cId="2158247914" sldId="2022"/>
            <ac:cxnSpMk id="34" creationId="{F1499D76-0FF2-452D-BCB0-C0690F44795E}"/>
          </ac:cxnSpMkLst>
        </pc:cxnChg>
        <pc:cxnChg chg="mod">
          <ac:chgData name="Mili Diengdoh" userId="4e667e83-9d62-4727-9cfb-ee24b16ffb56" providerId="ADAL" clId="{A201550C-6AF5-43A4-BECC-85326EB0084D}" dt="2020-07-15T11:30:29.221" v="853" actId="14100"/>
          <ac:cxnSpMkLst>
            <pc:docMk/>
            <pc:sldMk cId="2158247914" sldId="2022"/>
            <ac:cxnSpMk id="38" creationId="{E25BA3A5-8BD4-4806-929B-E9399E21E393}"/>
          </ac:cxnSpMkLst>
        </pc:cxnChg>
        <pc:cxnChg chg="mod">
          <ac:chgData name="Mili Diengdoh" userId="4e667e83-9d62-4727-9cfb-ee24b16ffb56" providerId="ADAL" clId="{A201550C-6AF5-43A4-BECC-85326EB0084D}" dt="2020-07-15T11:30:29.221" v="853" actId="14100"/>
          <ac:cxnSpMkLst>
            <pc:docMk/>
            <pc:sldMk cId="2158247914" sldId="2022"/>
            <ac:cxnSpMk id="42" creationId="{6603BCF4-5036-4DCB-91C2-1DA571EB37CB}"/>
          </ac:cxnSpMkLst>
        </pc:cxnChg>
        <pc:cxnChg chg="mod">
          <ac:chgData name="Mili Diengdoh" userId="4e667e83-9d62-4727-9cfb-ee24b16ffb56" providerId="ADAL" clId="{A201550C-6AF5-43A4-BECC-85326EB0084D}" dt="2020-07-15T11:30:29.221" v="853" actId="14100"/>
          <ac:cxnSpMkLst>
            <pc:docMk/>
            <pc:sldMk cId="2158247914" sldId="2022"/>
            <ac:cxnSpMk id="45" creationId="{00BAF3C6-7D43-4456-8295-763F85D426C7}"/>
          </ac:cxnSpMkLst>
        </pc:cxnChg>
        <pc:cxnChg chg="mod">
          <ac:chgData name="Mili Diengdoh" userId="4e667e83-9d62-4727-9cfb-ee24b16ffb56" providerId="ADAL" clId="{A201550C-6AF5-43A4-BECC-85326EB0084D}" dt="2020-07-15T11:30:29.221" v="853" actId="14100"/>
          <ac:cxnSpMkLst>
            <pc:docMk/>
            <pc:sldMk cId="2158247914" sldId="2022"/>
            <ac:cxnSpMk id="49" creationId="{6C11EE06-980A-46AB-9D44-C6322BB60FED}"/>
          </ac:cxnSpMkLst>
        </pc:cxnChg>
        <pc:cxnChg chg="mod">
          <ac:chgData name="Mili Diengdoh" userId="4e667e83-9d62-4727-9cfb-ee24b16ffb56" providerId="ADAL" clId="{A201550C-6AF5-43A4-BECC-85326EB0084D}" dt="2020-07-15T11:30:29.221" v="853" actId="14100"/>
          <ac:cxnSpMkLst>
            <pc:docMk/>
            <pc:sldMk cId="2158247914" sldId="2022"/>
            <ac:cxnSpMk id="52" creationId="{ED2C3A4D-F31A-48B0-A7FF-C7E097CF2C97}"/>
          </ac:cxnSpMkLst>
        </pc:cxnChg>
      </pc:sldChg>
      <pc:sldChg chg="addSp delSp modSp mod">
        <pc:chgData name="Mili Diengdoh" userId="4e667e83-9d62-4727-9cfb-ee24b16ffb56" providerId="ADAL" clId="{A201550C-6AF5-43A4-BECC-85326EB0084D}" dt="2020-07-15T11:27:17.325" v="791" actId="1038"/>
        <pc:sldMkLst>
          <pc:docMk/>
          <pc:sldMk cId="56258392" sldId="2023"/>
        </pc:sldMkLst>
        <pc:spChg chg="add mod">
          <ac:chgData name="Mili Diengdoh" userId="4e667e83-9d62-4727-9cfb-ee24b16ffb56" providerId="ADAL" clId="{A201550C-6AF5-43A4-BECC-85326EB0084D}" dt="2020-07-15T11:22:06.483" v="635" actId="403"/>
          <ac:spMkLst>
            <pc:docMk/>
            <pc:sldMk cId="56258392" sldId="2023"/>
            <ac:spMk id="5" creationId="{2E18F612-53B5-4F8B-88FD-20AAADA8728D}"/>
          </ac:spMkLst>
        </pc:spChg>
        <pc:spChg chg="add mod topLvl">
          <ac:chgData name="Mili Diengdoh" userId="4e667e83-9d62-4727-9cfb-ee24b16ffb56" providerId="ADAL" clId="{A201550C-6AF5-43A4-BECC-85326EB0084D}" dt="2020-07-15T11:25:10.698" v="752" actId="165"/>
          <ac:spMkLst>
            <pc:docMk/>
            <pc:sldMk cId="56258392" sldId="2023"/>
            <ac:spMk id="7" creationId="{B00BAFFB-3A16-478C-AF68-A60691BFAF86}"/>
          </ac:spMkLst>
        </pc:spChg>
        <pc:spChg chg="del">
          <ac:chgData name="Mili Diengdoh" userId="4e667e83-9d62-4727-9cfb-ee24b16ffb56" providerId="ADAL" clId="{A201550C-6AF5-43A4-BECC-85326EB0084D}" dt="2020-07-15T11:21:57" v="631" actId="478"/>
          <ac:spMkLst>
            <pc:docMk/>
            <pc:sldMk cId="56258392" sldId="2023"/>
            <ac:spMk id="8" creationId="{D3EBFE68-CD8B-40BF-BF12-D9368D0BE6F4}"/>
          </ac:spMkLst>
        </pc:spChg>
        <pc:spChg chg="add mod topLvl">
          <ac:chgData name="Mili Diengdoh" userId="4e667e83-9d62-4727-9cfb-ee24b16ffb56" providerId="ADAL" clId="{A201550C-6AF5-43A4-BECC-85326EB0084D}" dt="2020-07-15T11:27:17.325" v="791" actId="1038"/>
          <ac:spMkLst>
            <pc:docMk/>
            <pc:sldMk cId="56258392" sldId="2023"/>
            <ac:spMk id="9" creationId="{76C70335-5267-4A8A-84DA-8CDA59C883F2}"/>
          </ac:spMkLst>
        </pc:spChg>
        <pc:spChg chg="add mod topLvl">
          <ac:chgData name="Mili Diengdoh" userId="4e667e83-9d62-4727-9cfb-ee24b16ffb56" providerId="ADAL" clId="{A201550C-6AF5-43A4-BECC-85326EB0084D}" dt="2020-07-15T11:25:10.698" v="752" actId="165"/>
          <ac:spMkLst>
            <pc:docMk/>
            <pc:sldMk cId="56258392" sldId="2023"/>
            <ac:spMk id="12" creationId="{22ACADB3-632F-4682-840D-FA097ABB52A8}"/>
          </ac:spMkLst>
        </pc:spChg>
        <pc:spChg chg="add mod topLvl">
          <ac:chgData name="Mili Diengdoh" userId="4e667e83-9d62-4727-9cfb-ee24b16ffb56" providerId="ADAL" clId="{A201550C-6AF5-43A4-BECC-85326EB0084D}" dt="2020-07-15T11:27:17.325" v="791" actId="1038"/>
          <ac:spMkLst>
            <pc:docMk/>
            <pc:sldMk cId="56258392" sldId="2023"/>
            <ac:spMk id="13" creationId="{89E21183-7567-44D9-B9E5-2D054E4EA917}"/>
          </ac:spMkLst>
        </pc:spChg>
        <pc:spChg chg="add mod topLvl">
          <ac:chgData name="Mili Diengdoh" userId="4e667e83-9d62-4727-9cfb-ee24b16ffb56" providerId="ADAL" clId="{A201550C-6AF5-43A4-BECC-85326EB0084D}" dt="2020-07-15T11:25:10.698" v="752" actId="165"/>
          <ac:spMkLst>
            <pc:docMk/>
            <pc:sldMk cId="56258392" sldId="2023"/>
            <ac:spMk id="16" creationId="{B96105F7-EF14-4042-AF0D-5B98B24A84B9}"/>
          </ac:spMkLst>
        </pc:spChg>
        <pc:spChg chg="add mod topLvl">
          <ac:chgData name="Mili Diengdoh" userId="4e667e83-9d62-4727-9cfb-ee24b16ffb56" providerId="ADAL" clId="{A201550C-6AF5-43A4-BECC-85326EB0084D}" dt="2020-07-15T11:27:17.325" v="791" actId="1038"/>
          <ac:spMkLst>
            <pc:docMk/>
            <pc:sldMk cId="56258392" sldId="2023"/>
            <ac:spMk id="18" creationId="{D4ECE3C1-A1BB-415C-AF45-3D44B002D2DB}"/>
          </ac:spMkLst>
        </pc:spChg>
        <pc:spChg chg="add mod topLvl">
          <ac:chgData name="Mili Diengdoh" userId="4e667e83-9d62-4727-9cfb-ee24b16ffb56" providerId="ADAL" clId="{A201550C-6AF5-43A4-BECC-85326EB0084D}" dt="2020-07-15T11:25:35.565" v="762" actId="12789"/>
          <ac:spMkLst>
            <pc:docMk/>
            <pc:sldMk cId="56258392" sldId="2023"/>
            <ac:spMk id="21" creationId="{A9071FFF-97A0-4314-9059-09EBC3B7DD8B}"/>
          </ac:spMkLst>
        </pc:spChg>
        <pc:spChg chg="add mod topLvl">
          <ac:chgData name="Mili Diengdoh" userId="4e667e83-9d62-4727-9cfb-ee24b16ffb56" providerId="ADAL" clId="{A201550C-6AF5-43A4-BECC-85326EB0084D}" dt="2020-07-15T11:27:17.325" v="791" actId="1038"/>
          <ac:spMkLst>
            <pc:docMk/>
            <pc:sldMk cId="56258392" sldId="2023"/>
            <ac:spMk id="22" creationId="{398E0346-AA8A-4483-98DE-6D0D6C111396}"/>
          </ac:spMkLst>
        </pc:spChg>
        <pc:spChg chg="add mod topLvl">
          <ac:chgData name="Mili Diengdoh" userId="4e667e83-9d62-4727-9cfb-ee24b16ffb56" providerId="ADAL" clId="{A201550C-6AF5-43A4-BECC-85326EB0084D}" dt="2020-07-15T11:25:10.698" v="752" actId="165"/>
          <ac:spMkLst>
            <pc:docMk/>
            <pc:sldMk cId="56258392" sldId="2023"/>
            <ac:spMk id="25" creationId="{578A9889-9529-4679-9493-D0CE56E59E9A}"/>
          </ac:spMkLst>
        </pc:spChg>
        <pc:spChg chg="add mod topLvl">
          <ac:chgData name="Mili Diengdoh" userId="4e667e83-9d62-4727-9cfb-ee24b16ffb56" providerId="ADAL" clId="{A201550C-6AF5-43A4-BECC-85326EB0084D}" dt="2020-07-15T11:27:17.325" v="791" actId="1038"/>
          <ac:spMkLst>
            <pc:docMk/>
            <pc:sldMk cId="56258392" sldId="2023"/>
            <ac:spMk id="26" creationId="{156A08DC-37DF-4005-B856-76896248E6E8}"/>
          </ac:spMkLst>
        </pc:spChg>
        <pc:grpChg chg="add del mod">
          <ac:chgData name="Mili Diengdoh" userId="4e667e83-9d62-4727-9cfb-ee24b16ffb56" providerId="ADAL" clId="{A201550C-6AF5-43A4-BECC-85326EB0084D}" dt="2020-07-15T11:23:08.549" v="669" actId="165"/>
          <ac:grpSpMkLst>
            <pc:docMk/>
            <pc:sldMk cId="56258392" sldId="2023"/>
            <ac:grpSpMk id="2" creationId="{7E41FEBC-0089-419F-A5DD-8925D581C751}"/>
          </ac:grpSpMkLst>
        </pc:grpChg>
        <pc:grpChg chg="add del mod">
          <ac:chgData name="Mili Diengdoh" userId="4e667e83-9d62-4727-9cfb-ee24b16ffb56" providerId="ADAL" clId="{A201550C-6AF5-43A4-BECC-85326EB0084D}" dt="2020-07-15T11:23:08.549" v="669" actId="165"/>
          <ac:grpSpMkLst>
            <pc:docMk/>
            <pc:sldMk cId="56258392" sldId="2023"/>
            <ac:grpSpMk id="4" creationId="{FE6954A1-5A73-4AF9-9F57-1BFB3DD081AB}"/>
          </ac:grpSpMkLst>
        </pc:grpChg>
        <pc:grpChg chg="add del mod">
          <ac:chgData name="Mili Diengdoh" userId="4e667e83-9d62-4727-9cfb-ee24b16ffb56" providerId="ADAL" clId="{A201550C-6AF5-43A4-BECC-85326EB0084D}" dt="2020-07-15T11:23:08.549" v="669" actId="165"/>
          <ac:grpSpMkLst>
            <pc:docMk/>
            <pc:sldMk cId="56258392" sldId="2023"/>
            <ac:grpSpMk id="27" creationId="{2643F881-BDDC-49E4-8C5A-6918CDBC937C}"/>
          </ac:grpSpMkLst>
        </pc:grpChg>
        <pc:grpChg chg="add del mod">
          <ac:chgData name="Mili Diengdoh" userId="4e667e83-9d62-4727-9cfb-ee24b16ffb56" providerId="ADAL" clId="{A201550C-6AF5-43A4-BECC-85326EB0084D}" dt="2020-07-15T11:23:08.549" v="669" actId="165"/>
          <ac:grpSpMkLst>
            <pc:docMk/>
            <pc:sldMk cId="56258392" sldId="2023"/>
            <ac:grpSpMk id="28" creationId="{EB8EC386-E0F7-4223-B4E2-AAF980F8832E}"/>
          </ac:grpSpMkLst>
        </pc:grpChg>
        <pc:grpChg chg="add del mod">
          <ac:chgData name="Mili Diengdoh" userId="4e667e83-9d62-4727-9cfb-ee24b16ffb56" providerId="ADAL" clId="{A201550C-6AF5-43A4-BECC-85326EB0084D}" dt="2020-07-15T11:23:08.549" v="669" actId="165"/>
          <ac:grpSpMkLst>
            <pc:docMk/>
            <pc:sldMk cId="56258392" sldId="2023"/>
            <ac:grpSpMk id="29" creationId="{49F217EA-664B-4677-AF35-D551586C4886}"/>
          </ac:grpSpMkLst>
        </pc:grpChg>
        <pc:grpChg chg="add del mod">
          <ac:chgData name="Mili Diengdoh" userId="4e667e83-9d62-4727-9cfb-ee24b16ffb56" providerId="ADAL" clId="{A201550C-6AF5-43A4-BECC-85326EB0084D}" dt="2020-07-15T11:23:47.553" v="679" actId="165"/>
          <ac:grpSpMkLst>
            <pc:docMk/>
            <pc:sldMk cId="56258392" sldId="2023"/>
            <ac:grpSpMk id="32" creationId="{E7ED2F9C-607F-445C-BD3E-FB652CF91BE7}"/>
          </ac:grpSpMkLst>
        </pc:grpChg>
        <pc:grpChg chg="add del mod">
          <ac:chgData name="Mili Diengdoh" userId="4e667e83-9d62-4727-9cfb-ee24b16ffb56" providerId="ADAL" clId="{A201550C-6AF5-43A4-BECC-85326EB0084D}" dt="2020-07-15T11:25:10.698" v="752" actId="165"/>
          <ac:grpSpMkLst>
            <pc:docMk/>
            <pc:sldMk cId="56258392" sldId="2023"/>
            <ac:grpSpMk id="33" creationId="{20A138D1-6DF4-4040-8779-AC5C4967E1AA}"/>
          </ac:grpSpMkLst>
        </pc:grpChg>
        <pc:grpChg chg="add del mod">
          <ac:chgData name="Mili Diengdoh" userId="4e667e83-9d62-4727-9cfb-ee24b16ffb56" providerId="ADAL" clId="{A201550C-6AF5-43A4-BECC-85326EB0084D}" dt="2020-07-15T11:25:10.698" v="752" actId="165"/>
          <ac:grpSpMkLst>
            <pc:docMk/>
            <pc:sldMk cId="56258392" sldId="2023"/>
            <ac:grpSpMk id="34" creationId="{070704DA-716E-40E9-B49C-01B1219A3B31}"/>
          </ac:grpSpMkLst>
        </pc:grpChg>
        <pc:grpChg chg="add del mod">
          <ac:chgData name="Mili Diengdoh" userId="4e667e83-9d62-4727-9cfb-ee24b16ffb56" providerId="ADAL" clId="{A201550C-6AF5-43A4-BECC-85326EB0084D}" dt="2020-07-15T11:25:10.698" v="752" actId="165"/>
          <ac:grpSpMkLst>
            <pc:docMk/>
            <pc:sldMk cId="56258392" sldId="2023"/>
            <ac:grpSpMk id="35" creationId="{2BABDA08-1DE0-4636-9893-29BBE4F4A6C1}"/>
          </ac:grpSpMkLst>
        </pc:grpChg>
        <pc:grpChg chg="add del mod">
          <ac:chgData name="Mili Diengdoh" userId="4e667e83-9d62-4727-9cfb-ee24b16ffb56" providerId="ADAL" clId="{A201550C-6AF5-43A4-BECC-85326EB0084D}" dt="2020-07-15T11:25:10.698" v="752" actId="165"/>
          <ac:grpSpMkLst>
            <pc:docMk/>
            <pc:sldMk cId="56258392" sldId="2023"/>
            <ac:grpSpMk id="36" creationId="{A627769C-03B0-4E5F-AD5F-A113A11439BD}"/>
          </ac:grpSpMkLst>
        </pc:grpChg>
        <pc:grpChg chg="add del mod">
          <ac:chgData name="Mili Diengdoh" userId="4e667e83-9d62-4727-9cfb-ee24b16ffb56" providerId="ADAL" clId="{A201550C-6AF5-43A4-BECC-85326EB0084D}" dt="2020-07-15T11:25:10.698" v="752" actId="165"/>
          <ac:grpSpMkLst>
            <pc:docMk/>
            <pc:sldMk cId="56258392" sldId="2023"/>
            <ac:grpSpMk id="37" creationId="{E60354F0-973D-408E-8E35-4AA8061464C4}"/>
          </ac:grpSpMkLst>
        </pc:grpChg>
        <pc:picChg chg="del">
          <ac:chgData name="Mili Diengdoh" userId="4e667e83-9d62-4727-9cfb-ee24b16ffb56" providerId="ADAL" clId="{A201550C-6AF5-43A4-BECC-85326EB0084D}" dt="2020-07-15T11:21:57" v="631" actId="478"/>
          <ac:picMkLst>
            <pc:docMk/>
            <pc:sldMk cId="56258392" sldId="2023"/>
            <ac:picMk id="3" creationId="{9BFBB11A-CDA2-4E55-9E7A-9AA4C7564024}"/>
          </ac:picMkLst>
        </pc:picChg>
        <pc:picChg chg="add mod topLvl">
          <ac:chgData name="Mili Diengdoh" userId="4e667e83-9d62-4727-9cfb-ee24b16ffb56" providerId="ADAL" clId="{A201550C-6AF5-43A4-BECC-85326EB0084D}" dt="2020-07-15T11:25:10.698" v="752" actId="165"/>
          <ac:picMkLst>
            <pc:docMk/>
            <pc:sldMk cId="56258392" sldId="2023"/>
            <ac:picMk id="6" creationId="{642ADB7F-8E63-4F2B-B93E-FC836709A982}"/>
          </ac:picMkLst>
        </pc:picChg>
        <pc:picChg chg="add mod topLvl">
          <ac:chgData name="Mili Diengdoh" userId="4e667e83-9d62-4727-9cfb-ee24b16ffb56" providerId="ADAL" clId="{A201550C-6AF5-43A4-BECC-85326EB0084D}" dt="2020-07-15T11:25:30.348" v="758" actId="465"/>
          <ac:picMkLst>
            <pc:docMk/>
            <pc:sldMk cId="56258392" sldId="2023"/>
            <ac:picMk id="11" creationId="{A0CFA7F9-9214-46DA-A2AC-B87505B14499}"/>
          </ac:picMkLst>
        </pc:picChg>
        <pc:picChg chg="add mod topLvl">
          <ac:chgData name="Mili Diengdoh" userId="4e667e83-9d62-4727-9cfb-ee24b16ffb56" providerId="ADAL" clId="{A201550C-6AF5-43A4-BECC-85326EB0084D}" dt="2020-07-15T11:25:30.348" v="758" actId="465"/>
          <ac:picMkLst>
            <pc:docMk/>
            <pc:sldMk cId="56258392" sldId="2023"/>
            <ac:picMk id="15" creationId="{C96FCCD2-199A-42B4-AE0E-1F3ED01890FA}"/>
          </ac:picMkLst>
        </pc:picChg>
        <pc:picChg chg="add mod topLvl">
          <ac:chgData name="Mili Diengdoh" userId="4e667e83-9d62-4727-9cfb-ee24b16ffb56" providerId="ADAL" clId="{A201550C-6AF5-43A4-BECC-85326EB0084D}" dt="2020-07-15T11:25:33.193" v="760" actId="12789"/>
          <ac:picMkLst>
            <pc:docMk/>
            <pc:sldMk cId="56258392" sldId="2023"/>
            <ac:picMk id="20" creationId="{F80EAA99-D277-46DD-9547-4CF757384040}"/>
          </ac:picMkLst>
        </pc:picChg>
        <pc:picChg chg="add mod topLvl">
          <ac:chgData name="Mili Diengdoh" userId="4e667e83-9d62-4727-9cfb-ee24b16ffb56" providerId="ADAL" clId="{A201550C-6AF5-43A4-BECC-85326EB0084D}" dt="2020-07-15T11:25:10.698" v="752" actId="165"/>
          <ac:picMkLst>
            <pc:docMk/>
            <pc:sldMk cId="56258392" sldId="2023"/>
            <ac:picMk id="24" creationId="{4B827D4B-BCAE-453B-9877-288280E56770}"/>
          </ac:picMkLst>
        </pc:picChg>
        <pc:picChg chg="add mod">
          <ac:chgData name="Mili Diengdoh" userId="4e667e83-9d62-4727-9cfb-ee24b16ffb56" providerId="ADAL" clId="{A201550C-6AF5-43A4-BECC-85326EB0084D}" dt="2020-07-15T11:25:06.631" v="751" actId="962"/>
          <ac:picMkLst>
            <pc:docMk/>
            <pc:sldMk cId="56258392" sldId="2023"/>
            <ac:picMk id="31" creationId="{E8B162E9-98A0-4909-9859-D148B758EB6F}"/>
          </ac:picMkLst>
        </pc:picChg>
        <pc:cxnChg chg="add mod">
          <ac:chgData name="Mili Diengdoh" userId="4e667e83-9d62-4727-9cfb-ee24b16ffb56" providerId="ADAL" clId="{A201550C-6AF5-43A4-BECC-85326EB0084D}" dt="2020-07-15T11:27:17.325" v="791" actId="1038"/>
          <ac:cxnSpMkLst>
            <pc:docMk/>
            <pc:sldMk cId="56258392" sldId="2023"/>
            <ac:cxnSpMk id="10" creationId="{1C4D90FA-2D52-4622-8268-F46A65CB5826}"/>
          </ac:cxnSpMkLst>
        </pc:cxnChg>
        <pc:cxnChg chg="add mod">
          <ac:chgData name="Mili Diengdoh" userId="4e667e83-9d62-4727-9cfb-ee24b16ffb56" providerId="ADAL" clId="{A201550C-6AF5-43A4-BECC-85326EB0084D}" dt="2020-07-15T11:27:17.325" v="791" actId="1038"/>
          <ac:cxnSpMkLst>
            <pc:docMk/>
            <pc:sldMk cId="56258392" sldId="2023"/>
            <ac:cxnSpMk id="14" creationId="{2738026A-3075-4586-8905-18FFD59B1CF8}"/>
          </ac:cxnSpMkLst>
        </pc:cxnChg>
        <pc:cxnChg chg="add mod">
          <ac:chgData name="Mili Diengdoh" userId="4e667e83-9d62-4727-9cfb-ee24b16ffb56" providerId="ADAL" clId="{A201550C-6AF5-43A4-BECC-85326EB0084D}" dt="2020-07-15T11:27:17.325" v="791" actId="1038"/>
          <ac:cxnSpMkLst>
            <pc:docMk/>
            <pc:sldMk cId="56258392" sldId="2023"/>
            <ac:cxnSpMk id="19" creationId="{FE5347A9-CB1A-4CF7-853F-09BCC9335BBA}"/>
          </ac:cxnSpMkLst>
        </pc:cxnChg>
        <pc:cxnChg chg="add mod">
          <ac:chgData name="Mili Diengdoh" userId="4e667e83-9d62-4727-9cfb-ee24b16ffb56" providerId="ADAL" clId="{A201550C-6AF5-43A4-BECC-85326EB0084D}" dt="2020-07-15T11:27:17.325" v="791" actId="1038"/>
          <ac:cxnSpMkLst>
            <pc:docMk/>
            <pc:sldMk cId="56258392" sldId="2023"/>
            <ac:cxnSpMk id="23" creationId="{A0D6292B-C642-439D-A0A5-9B5E0523DE3E}"/>
          </ac:cxnSpMkLst>
        </pc:cxnChg>
      </pc:sldChg>
      <pc:sldChg chg="modSp mod">
        <pc:chgData name="Mili Diengdoh" userId="4e667e83-9d62-4727-9cfb-ee24b16ffb56" providerId="ADAL" clId="{A201550C-6AF5-43A4-BECC-85326EB0084D}" dt="2020-07-15T11:21:15.328" v="630" actId="554"/>
        <pc:sldMkLst>
          <pc:docMk/>
          <pc:sldMk cId="1063808184" sldId="2025"/>
        </pc:sldMkLst>
        <pc:spChg chg="mod">
          <ac:chgData name="Mili Diengdoh" userId="4e667e83-9d62-4727-9cfb-ee24b16ffb56" providerId="ADAL" clId="{A201550C-6AF5-43A4-BECC-85326EB0084D}" dt="2020-07-15T11:21:13.152" v="628" actId="554"/>
          <ac:spMkLst>
            <pc:docMk/>
            <pc:sldMk cId="1063808184" sldId="2025"/>
            <ac:spMk id="7" creationId="{2183B776-1710-417C-97E0-57C2F8B76C06}"/>
          </ac:spMkLst>
        </pc:spChg>
        <pc:spChg chg="mod">
          <ac:chgData name="Mili Diengdoh" userId="4e667e83-9d62-4727-9cfb-ee24b16ffb56" providerId="ADAL" clId="{A201550C-6AF5-43A4-BECC-85326EB0084D}" dt="2020-07-15T11:21:15.328" v="630" actId="554"/>
          <ac:spMkLst>
            <pc:docMk/>
            <pc:sldMk cId="1063808184" sldId="2025"/>
            <ac:spMk id="13" creationId="{E5BA2A42-F6E8-4FAB-B229-6862F296F2AC}"/>
          </ac:spMkLst>
        </pc:spChg>
        <pc:picChg chg="mod">
          <ac:chgData name="Mili Diengdoh" userId="4e667e83-9d62-4727-9cfb-ee24b16ffb56" providerId="ADAL" clId="{A201550C-6AF5-43A4-BECC-85326EB0084D}" dt="2020-07-15T11:21:13.152" v="628" actId="554"/>
          <ac:picMkLst>
            <pc:docMk/>
            <pc:sldMk cId="1063808184" sldId="2025"/>
            <ac:picMk id="5" creationId="{21C30CDA-D4B9-4723-958A-122CED20D0AE}"/>
          </ac:picMkLst>
        </pc:picChg>
        <pc:picChg chg="mod">
          <ac:chgData name="Mili Diengdoh" userId="4e667e83-9d62-4727-9cfb-ee24b16ffb56" providerId="ADAL" clId="{A201550C-6AF5-43A4-BECC-85326EB0084D}" dt="2020-07-15T11:21:15.328" v="630" actId="554"/>
          <ac:picMkLst>
            <pc:docMk/>
            <pc:sldMk cId="1063808184" sldId="2025"/>
            <ac:picMk id="8" creationId="{0814104C-A746-4A71-9A80-C856BF8A888D}"/>
          </ac:picMkLst>
        </pc:picChg>
        <pc:cxnChg chg="mod">
          <ac:chgData name="Mili Diengdoh" userId="4e667e83-9d62-4727-9cfb-ee24b16ffb56" providerId="ADAL" clId="{A201550C-6AF5-43A4-BECC-85326EB0084D}" dt="2020-07-15T11:21:07.770" v="625" actId="465"/>
          <ac:cxnSpMkLst>
            <pc:docMk/>
            <pc:sldMk cId="1063808184" sldId="2025"/>
            <ac:cxnSpMk id="10" creationId="{7EAEC99C-B8DD-4622-8394-2DE22D889348}"/>
          </ac:cxnSpMkLst>
        </pc:cxnChg>
      </pc:sldChg>
      <pc:sldChg chg="addSp delSp modSp mod">
        <pc:chgData name="Mili Diengdoh" userId="4e667e83-9d62-4727-9cfb-ee24b16ffb56" providerId="ADAL" clId="{A201550C-6AF5-43A4-BECC-85326EB0084D}" dt="2020-07-15T11:20:31.738" v="599" actId="12789"/>
        <pc:sldMkLst>
          <pc:docMk/>
          <pc:sldMk cId="1824399712" sldId="2026"/>
        </pc:sldMkLst>
        <pc:spChg chg="mod topLvl">
          <ac:chgData name="Mili Diengdoh" userId="4e667e83-9d62-4727-9cfb-ee24b16ffb56" providerId="ADAL" clId="{A201550C-6AF5-43A4-BECC-85326EB0084D}" dt="2020-07-15T11:20:30.090" v="598" actId="12789"/>
          <ac:spMkLst>
            <pc:docMk/>
            <pc:sldMk cId="1824399712" sldId="2026"/>
            <ac:spMk id="13" creationId="{07C2822D-925F-416A-9681-51BCC0CDDDCD}"/>
          </ac:spMkLst>
        </pc:spChg>
        <pc:spChg chg="mod">
          <ac:chgData name="Mili Diengdoh" userId="4e667e83-9d62-4727-9cfb-ee24b16ffb56" providerId="ADAL" clId="{A201550C-6AF5-43A4-BECC-85326EB0084D}" dt="2020-07-15T11:18:55.605" v="560" actId="1076"/>
          <ac:spMkLst>
            <pc:docMk/>
            <pc:sldMk cId="1824399712" sldId="2026"/>
            <ac:spMk id="15" creationId="{77B2F596-74A8-4C40-AEB8-A9389ED331C6}"/>
          </ac:spMkLst>
        </pc:spChg>
        <pc:spChg chg="mod topLvl">
          <ac:chgData name="Mili Diengdoh" userId="4e667e83-9d62-4727-9cfb-ee24b16ffb56" providerId="ADAL" clId="{A201550C-6AF5-43A4-BECC-85326EB0084D}" dt="2020-07-15T11:20:28.498" v="597" actId="12789"/>
          <ac:spMkLst>
            <pc:docMk/>
            <pc:sldMk cId="1824399712" sldId="2026"/>
            <ac:spMk id="18" creationId="{3DCE3191-3BC1-4467-BB01-2589D10F52CB}"/>
          </ac:spMkLst>
        </pc:spChg>
        <pc:spChg chg="mod topLvl">
          <ac:chgData name="Mili Diengdoh" userId="4e667e83-9d62-4727-9cfb-ee24b16ffb56" providerId="ADAL" clId="{A201550C-6AF5-43A4-BECC-85326EB0084D}" dt="2020-07-15T11:20:31.738" v="599" actId="12789"/>
          <ac:spMkLst>
            <pc:docMk/>
            <pc:sldMk cId="1824399712" sldId="2026"/>
            <ac:spMk id="24" creationId="{965A5A06-F330-4B39-A384-EBFD451119D2}"/>
          </ac:spMkLst>
        </pc:spChg>
        <pc:grpChg chg="add del mod">
          <ac:chgData name="Mili Diengdoh" userId="4e667e83-9d62-4727-9cfb-ee24b16ffb56" providerId="ADAL" clId="{A201550C-6AF5-43A4-BECC-85326EB0084D}" dt="2020-07-15T11:19:59.748" v="584" actId="165"/>
          <ac:grpSpMkLst>
            <pc:docMk/>
            <pc:sldMk cId="1824399712" sldId="2026"/>
            <ac:grpSpMk id="3" creationId="{3B3F5B58-71AF-473D-A5EC-86D3FFA8DE55}"/>
          </ac:grpSpMkLst>
        </pc:grpChg>
        <pc:grpChg chg="add del mod">
          <ac:chgData name="Mili Diengdoh" userId="4e667e83-9d62-4727-9cfb-ee24b16ffb56" providerId="ADAL" clId="{A201550C-6AF5-43A4-BECC-85326EB0084D}" dt="2020-07-15T11:19:59.748" v="584" actId="165"/>
          <ac:grpSpMkLst>
            <pc:docMk/>
            <pc:sldMk cId="1824399712" sldId="2026"/>
            <ac:grpSpMk id="5" creationId="{E3CE2AA3-1985-4333-8759-1ECA77DF952D}"/>
          </ac:grpSpMkLst>
        </pc:grpChg>
        <pc:grpChg chg="add del mod">
          <ac:chgData name="Mili Diengdoh" userId="4e667e83-9d62-4727-9cfb-ee24b16ffb56" providerId="ADAL" clId="{A201550C-6AF5-43A4-BECC-85326EB0084D}" dt="2020-07-15T11:19:59.748" v="584" actId="165"/>
          <ac:grpSpMkLst>
            <pc:docMk/>
            <pc:sldMk cId="1824399712" sldId="2026"/>
            <ac:grpSpMk id="7" creationId="{2A259FA8-71FE-4E0D-8943-A0345395B5DE}"/>
          </ac:grpSpMkLst>
        </pc:grpChg>
        <pc:picChg chg="mod topLvl">
          <ac:chgData name="Mili Diengdoh" userId="4e667e83-9d62-4727-9cfb-ee24b16ffb56" providerId="ADAL" clId="{A201550C-6AF5-43A4-BECC-85326EB0084D}" dt="2020-07-15T11:20:28.498" v="597" actId="12789"/>
          <ac:picMkLst>
            <pc:docMk/>
            <pc:sldMk cId="1824399712" sldId="2026"/>
            <ac:picMk id="4" creationId="{BCCAFFE4-A8D8-4938-B728-3CCC9A2F07BA}"/>
          </ac:picMkLst>
        </pc:picChg>
        <pc:picChg chg="mod topLvl">
          <ac:chgData name="Mili Diengdoh" userId="4e667e83-9d62-4727-9cfb-ee24b16ffb56" providerId="ADAL" clId="{A201550C-6AF5-43A4-BECC-85326EB0084D}" dt="2020-07-15T11:20:30.090" v="598" actId="12789"/>
          <ac:picMkLst>
            <pc:docMk/>
            <pc:sldMk cId="1824399712" sldId="2026"/>
            <ac:picMk id="6" creationId="{C9719F69-FEB4-42FA-B86A-6518C1542E04}"/>
          </ac:picMkLst>
        </pc:picChg>
        <pc:picChg chg="mod topLvl">
          <ac:chgData name="Mili Diengdoh" userId="4e667e83-9d62-4727-9cfb-ee24b16ffb56" providerId="ADAL" clId="{A201550C-6AF5-43A4-BECC-85326EB0084D}" dt="2020-07-15T11:20:31.738" v="599" actId="12789"/>
          <ac:picMkLst>
            <pc:docMk/>
            <pc:sldMk cId="1824399712" sldId="2026"/>
            <ac:picMk id="8" creationId="{29FBF294-A673-4D93-A2EB-1E6E421A30A3}"/>
          </ac:picMkLst>
        </pc:picChg>
        <pc:cxnChg chg="mod">
          <ac:chgData name="Mili Diengdoh" userId="4e667e83-9d62-4727-9cfb-ee24b16ffb56" providerId="ADAL" clId="{A201550C-6AF5-43A4-BECC-85326EB0084D}" dt="2020-07-15T11:20:21.046" v="595" actId="553"/>
          <ac:cxnSpMkLst>
            <pc:docMk/>
            <pc:sldMk cId="1824399712" sldId="2026"/>
            <ac:cxnSpMk id="12" creationId="{B82F2CAB-9A63-455C-8747-5E56E9463ECF}"/>
          </ac:cxnSpMkLst>
        </pc:cxnChg>
        <pc:cxnChg chg="mod">
          <ac:chgData name="Mili Diengdoh" userId="4e667e83-9d62-4727-9cfb-ee24b16ffb56" providerId="ADAL" clId="{A201550C-6AF5-43A4-BECC-85326EB0084D}" dt="2020-07-15T11:20:21.046" v="595" actId="553"/>
          <ac:cxnSpMkLst>
            <pc:docMk/>
            <pc:sldMk cId="1824399712" sldId="2026"/>
            <ac:cxnSpMk id="21" creationId="{CF560916-9DC0-4EE8-967E-E125DE8E0D74}"/>
          </ac:cxnSpMkLst>
        </pc:cxnChg>
      </pc:sldChg>
      <pc:sldChg chg="addSp delSp modSp mod">
        <pc:chgData name="Mili Diengdoh" userId="4e667e83-9d62-4727-9cfb-ee24b16ffb56" providerId="ADAL" clId="{A201550C-6AF5-43A4-BECC-85326EB0084D}" dt="2020-07-15T11:18:37.133" v="555" actId="14100"/>
        <pc:sldMkLst>
          <pc:docMk/>
          <pc:sldMk cId="2608311911" sldId="2028"/>
        </pc:sldMkLst>
        <pc:spChg chg="mod topLvl">
          <ac:chgData name="Mili Diengdoh" userId="4e667e83-9d62-4727-9cfb-ee24b16ffb56" providerId="ADAL" clId="{A201550C-6AF5-43A4-BECC-85326EB0084D}" dt="2020-07-15T11:18:32.122" v="554" actId="1038"/>
          <ac:spMkLst>
            <pc:docMk/>
            <pc:sldMk cId="2608311911" sldId="2028"/>
            <ac:spMk id="8" creationId="{106F7160-D00A-45B7-A71C-617F44B6D682}"/>
          </ac:spMkLst>
        </pc:spChg>
        <pc:spChg chg="mod topLvl">
          <ac:chgData name="Mili Diengdoh" userId="4e667e83-9d62-4727-9cfb-ee24b16ffb56" providerId="ADAL" clId="{A201550C-6AF5-43A4-BECC-85326EB0084D}" dt="2020-07-15T11:18:32.122" v="554" actId="1038"/>
          <ac:spMkLst>
            <pc:docMk/>
            <pc:sldMk cId="2608311911" sldId="2028"/>
            <ac:spMk id="14" creationId="{F128FC27-B3AE-44B0-BD76-556358D35691}"/>
          </ac:spMkLst>
        </pc:spChg>
        <pc:grpChg chg="add del mod">
          <ac:chgData name="Mili Diengdoh" userId="4e667e83-9d62-4727-9cfb-ee24b16ffb56" providerId="ADAL" clId="{A201550C-6AF5-43A4-BECC-85326EB0084D}" dt="2020-07-15T11:18:25.588" v="545" actId="165"/>
          <ac:grpSpMkLst>
            <pc:docMk/>
            <pc:sldMk cId="2608311911" sldId="2028"/>
            <ac:grpSpMk id="2" creationId="{152AC9C2-E16D-492E-B9C6-4849671B3F36}"/>
          </ac:grpSpMkLst>
        </pc:grpChg>
        <pc:grpChg chg="add del mod">
          <ac:chgData name="Mili Diengdoh" userId="4e667e83-9d62-4727-9cfb-ee24b16ffb56" providerId="ADAL" clId="{A201550C-6AF5-43A4-BECC-85326EB0084D}" dt="2020-07-15T11:18:25.588" v="545" actId="165"/>
          <ac:grpSpMkLst>
            <pc:docMk/>
            <pc:sldMk cId="2608311911" sldId="2028"/>
            <ac:grpSpMk id="4" creationId="{17EF246B-351C-4B15-B6B0-4B361DBB6B4A}"/>
          </ac:grpSpMkLst>
        </pc:grpChg>
        <pc:picChg chg="mod topLvl">
          <ac:chgData name="Mili Diengdoh" userId="4e667e83-9d62-4727-9cfb-ee24b16ffb56" providerId="ADAL" clId="{A201550C-6AF5-43A4-BECC-85326EB0084D}" dt="2020-07-15T11:18:37.133" v="555" actId="14100"/>
          <ac:picMkLst>
            <pc:docMk/>
            <pc:sldMk cId="2608311911" sldId="2028"/>
            <ac:picMk id="3" creationId="{FC5DE535-F611-4B85-BC3F-D1D1240B0211}"/>
          </ac:picMkLst>
        </pc:picChg>
        <pc:picChg chg="mod topLvl">
          <ac:chgData name="Mili Diengdoh" userId="4e667e83-9d62-4727-9cfb-ee24b16ffb56" providerId="ADAL" clId="{A201550C-6AF5-43A4-BECC-85326EB0084D}" dt="2020-07-15T11:18:37.133" v="555" actId="14100"/>
          <ac:picMkLst>
            <pc:docMk/>
            <pc:sldMk cId="2608311911" sldId="2028"/>
            <ac:picMk id="5" creationId="{A5BA437A-A34D-4D7F-A15B-53A4A004865E}"/>
          </ac:picMkLst>
        </pc:picChg>
        <pc:cxnChg chg="mod">
          <ac:chgData name="Mili Diengdoh" userId="4e667e83-9d62-4727-9cfb-ee24b16ffb56" providerId="ADAL" clId="{A201550C-6AF5-43A4-BECC-85326EB0084D}" dt="2020-07-15T11:18:32.122" v="554" actId="1038"/>
          <ac:cxnSpMkLst>
            <pc:docMk/>
            <pc:sldMk cId="2608311911" sldId="2028"/>
            <ac:cxnSpMk id="11" creationId="{7FF12BE5-E13D-4EC0-B068-EB699738B9EA}"/>
          </ac:cxnSpMkLst>
        </pc:cxnChg>
      </pc:sldChg>
      <pc:sldChg chg="modSp mod">
        <pc:chgData name="Mili Diengdoh" userId="4e667e83-9d62-4727-9cfb-ee24b16ffb56" providerId="ADAL" clId="{A201550C-6AF5-43A4-BECC-85326EB0084D}" dt="2020-07-15T11:17:45.524" v="527" actId="20577"/>
        <pc:sldMkLst>
          <pc:docMk/>
          <pc:sldMk cId="1525219411" sldId="2029"/>
        </pc:sldMkLst>
        <pc:spChg chg="mod">
          <ac:chgData name="Mili Diengdoh" userId="4e667e83-9d62-4727-9cfb-ee24b16ffb56" providerId="ADAL" clId="{A201550C-6AF5-43A4-BECC-85326EB0084D}" dt="2020-07-15T11:17:41.712" v="525" actId="948"/>
          <ac:spMkLst>
            <pc:docMk/>
            <pc:sldMk cId="1525219411" sldId="2029"/>
            <ac:spMk id="9" creationId="{8A13C82D-6F28-4ED7-85EA-616E4EC4982E}"/>
          </ac:spMkLst>
        </pc:spChg>
        <pc:spChg chg="mod">
          <ac:chgData name="Mili Diengdoh" userId="4e667e83-9d62-4727-9cfb-ee24b16ffb56" providerId="ADAL" clId="{A201550C-6AF5-43A4-BECC-85326EB0084D}" dt="2020-07-15T11:17:13.340" v="512" actId="1076"/>
          <ac:spMkLst>
            <pc:docMk/>
            <pc:sldMk cId="1525219411" sldId="2029"/>
            <ac:spMk id="10" creationId="{A07A6D3D-1163-49F5-B627-E00B7566DD40}"/>
          </ac:spMkLst>
        </pc:spChg>
        <pc:spChg chg="mod">
          <ac:chgData name="Mili Diengdoh" userId="4e667e83-9d62-4727-9cfb-ee24b16ffb56" providerId="ADAL" clId="{A201550C-6AF5-43A4-BECC-85326EB0084D}" dt="2020-07-15T11:17:45.524" v="527" actId="20577"/>
          <ac:spMkLst>
            <pc:docMk/>
            <pc:sldMk cId="1525219411" sldId="2029"/>
            <ac:spMk id="12" creationId="{AA9785EF-9B37-45CD-AF3F-480673DD8517}"/>
          </ac:spMkLst>
        </pc:spChg>
        <pc:spChg chg="mod">
          <ac:chgData name="Mili Diengdoh" userId="4e667e83-9d62-4727-9cfb-ee24b16ffb56" providerId="ADAL" clId="{A201550C-6AF5-43A4-BECC-85326EB0084D}" dt="2020-07-15T11:17:17.448" v="518" actId="1035"/>
          <ac:spMkLst>
            <pc:docMk/>
            <pc:sldMk cId="1525219411" sldId="2029"/>
            <ac:spMk id="13" creationId="{3F9A9557-2564-4275-A291-3A1411C80BB8}"/>
          </ac:spMkLst>
        </pc:spChg>
        <pc:picChg chg="mod">
          <ac:chgData name="Mili Diengdoh" userId="4e667e83-9d62-4727-9cfb-ee24b16ffb56" providerId="ADAL" clId="{A201550C-6AF5-43A4-BECC-85326EB0084D}" dt="2020-07-15T11:17:13.340" v="512" actId="1076"/>
          <ac:picMkLst>
            <pc:docMk/>
            <pc:sldMk cId="1525219411" sldId="2029"/>
            <ac:picMk id="4" creationId="{72BED4CB-BE8A-4363-AA6D-93C3D003CCEA}"/>
          </ac:picMkLst>
        </pc:picChg>
        <pc:picChg chg="mod">
          <ac:chgData name="Mili Diengdoh" userId="4e667e83-9d62-4727-9cfb-ee24b16ffb56" providerId="ADAL" clId="{A201550C-6AF5-43A4-BECC-85326EB0084D}" dt="2020-07-15T11:17:17.448" v="518" actId="1035"/>
          <ac:picMkLst>
            <pc:docMk/>
            <pc:sldMk cId="1525219411" sldId="2029"/>
            <ac:picMk id="22" creationId="{711F74CC-08DD-4A2E-AF00-A4DD6F8FD899}"/>
          </ac:picMkLst>
        </pc:picChg>
      </pc:sldChg>
      <pc:sldChg chg="addSp delSp mod">
        <pc:chgData name="Mili Diengdoh" userId="4e667e83-9d62-4727-9cfb-ee24b16ffb56" providerId="ADAL" clId="{A201550C-6AF5-43A4-BECC-85326EB0084D}" dt="2020-07-15T12:19:03.925" v="2091" actId="22"/>
        <pc:sldMkLst>
          <pc:docMk/>
          <pc:sldMk cId="2877361696" sldId="2606"/>
        </pc:sldMkLst>
        <pc:picChg chg="add">
          <ac:chgData name="Mili Diengdoh" userId="4e667e83-9d62-4727-9cfb-ee24b16ffb56" providerId="ADAL" clId="{A201550C-6AF5-43A4-BECC-85326EB0084D}" dt="2020-07-15T12:19:03.925" v="2091" actId="22"/>
          <ac:picMkLst>
            <pc:docMk/>
            <pc:sldMk cId="2877361696" sldId="2606"/>
            <ac:picMk id="2" creationId="{040BC52E-F31B-4AB6-85A8-352B46C370F4}"/>
          </ac:picMkLst>
        </pc:picChg>
        <pc:picChg chg="del">
          <ac:chgData name="Mili Diengdoh" userId="4e667e83-9d62-4727-9cfb-ee24b16ffb56" providerId="ADAL" clId="{A201550C-6AF5-43A4-BECC-85326EB0084D}" dt="2020-07-15T12:19:03.436" v="2090" actId="478"/>
          <ac:picMkLst>
            <pc:docMk/>
            <pc:sldMk cId="2877361696" sldId="2606"/>
            <ac:picMk id="4" creationId="{E506A6ED-59D3-44BA-9085-F4904ADC926E}"/>
          </ac:picMkLst>
        </pc:picChg>
      </pc:sldChg>
      <pc:sldChg chg="addSp delSp modSp mod ord">
        <pc:chgData name="Mili Diengdoh" userId="4e667e83-9d62-4727-9cfb-ee24b16ffb56" providerId="ADAL" clId="{A201550C-6AF5-43A4-BECC-85326EB0084D}" dt="2020-07-15T12:24:27.142" v="2219" actId="552"/>
        <pc:sldMkLst>
          <pc:docMk/>
          <pc:sldMk cId="2378253529" sldId="2607"/>
        </pc:sldMkLst>
        <pc:spChg chg="mod topLvl">
          <ac:chgData name="Mili Diengdoh" userId="4e667e83-9d62-4727-9cfb-ee24b16ffb56" providerId="ADAL" clId="{A201550C-6AF5-43A4-BECC-85326EB0084D}" dt="2020-07-15T12:24:24.895" v="2218" actId="552"/>
          <ac:spMkLst>
            <pc:docMk/>
            <pc:sldMk cId="2378253529" sldId="2607"/>
            <ac:spMk id="46" creationId="{04CDBA37-33EC-435B-ACCA-0311C37981FD}"/>
          </ac:spMkLst>
        </pc:spChg>
        <pc:spChg chg="mod topLvl">
          <ac:chgData name="Mili Diengdoh" userId="4e667e83-9d62-4727-9cfb-ee24b16ffb56" providerId="ADAL" clId="{A201550C-6AF5-43A4-BECC-85326EB0084D}" dt="2020-07-15T12:24:24.895" v="2218" actId="552"/>
          <ac:spMkLst>
            <pc:docMk/>
            <pc:sldMk cId="2378253529" sldId="2607"/>
            <ac:spMk id="53" creationId="{6B68CD1E-1D8B-4A66-BDA0-83546441B7F1}"/>
          </ac:spMkLst>
        </pc:spChg>
        <pc:spChg chg="mod topLvl">
          <ac:chgData name="Mili Diengdoh" userId="4e667e83-9d62-4727-9cfb-ee24b16ffb56" providerId="ADAL" clId="{A201550C-6AF5-43A4-BECC-85326EB0084D}" dt="2020-07-15T12:24:24.895" v="2218" actId="552"/>
          <ac:spMkLst>
            <pc:docMk/>
            <pc:sldMk cId="2378253529" sldId="2607"/>
            <ac:spMk id="59" creationId="{16FC3AC4-CBA9-441C-838A-B4800C2F6913}"/>
          </ac:spMkLst>
        </pc:spChg>
        <pc:spChg chg="mod topLvl">
          <ac:chgData name="Mili Diengdoh" userId="4e667e83-9d62-4727-9cfb-ee24b16ffb56" providerId="ADAL" clId="{A201550C-6AF5-43A4-BECC-85326EB0084D}" dt="2020-07-15T12:24:24.895" v="2218" actId="552"/>
          <ac:spMkLst>
            <pc:docMk/>
            <pc:sldMk cId="2378253529" sldId="2607"/>
            <ac:spMk id="63" creationId="{4A38AD8E-523F-4A48-8FFB-F2C3CC2153A8}"/>
          </ac:spMkLst>
        </pc:spChg>
        <pc:spChg chg="mod topLvl">
          <ac:chgData name="Mili Diengdoh" userId="4e667e83-9d62-4727-9cfb-ee24b16ffb56" providerId="ADAL" clId="{A201550C-6AF5-43A4-BECC-85326EB0084D}" dt="2020-07-15T12:24:27.142" v="2219" actId="552"/>
          <ac:spMkLst>
            <pc:docMk/>
            <pc:sldMk cId="2378253529" sldId="2607"/>
            <ac:spMk id="74" creationId="{0AB50783-0B60-45AC-9314-B8AD19FBB210}"/>
          </ac:spMkLst>
        </pc:spChg>
        <pc:spChg chg="mod topLvl">
          <ac:chgData name="Mili Diengdoh" userId="4e667e83-9d62-4727-9cfb-ee24b16ffb56" providerId="ADAL" clId="{A201550C-6AF5-43A4-BECC-85326EB0084D}" dt="2020-07-15T12:24:27.142" v="2219" actId="552"/>
          <ac:spMkLst>
            <pc:docMk/>
            <pc:sldMk cId="2378253529" sldId="2607"/>
            <ac:spMk id="78" creationId="{8711B37E-7DFB-4BAA-B265-F5B2F71D29B1}"/>
          </ac:spMkLst>
        </pc:spChg>
        <pc:spChg chg="mod topLvl">
          <ac:chgData name="Mili Diengdoh" userId="4e667e83-9d62-4727-9cfb-ee24b16ffb56" providerId="ADAL" clId="{A201550C-6AF5-43A4-BECC-85326EB0084D}" dt="2020-07-15T12:24:27.142" v="2219" actId="552"/>
          <ac:spMkLst>
            <pc:docMk/>
            <pc:sldMk cId="2378253529" sldId="2607"/>
            <ac:spMk id="82" creationId="{A9CB791C-658A-42E7-A6AF-01C1B0B17F49}"/>
          </ac:spMkLst>
        </pc:spChg>
        <pc:spChg chg="mod topLvl">
          <ac:chgData name="Mili Diengdoh" userId="4e667e83-9d62-4727-9cfb-ee24b16ffb56" providerId="ADAL" clId="{A201550C-6AF5-43A4-BECC-85326EB0084D}" dt="2020-07-15T12:24:27.142" v="2219" actId="552"/>
          <ac:spMkLst>
            <pc:docMk/>
            <pc:sldMk cId="2378253529" sldId="2607"/>
            <ac:spMk id="92" creationId="{C5142401-7A83-41B9-89EE-683F40A8DAF8}"/>
          </ac:spMkLst>
        </pc:spChg>
        <pc:grpChg chg="add del mod">
          <ac:chgData name="Mili Diengdoh" userId="4e667e83-9d62-4727-9cfb-ee24b16ffb56" providerId="ADAL" clId="{A201550C-6AF5-43A4-BECC-85326EB0084D}" dt="2020-07-15T12:22:21.309" v="2155" actId="165"/>
          <ac:grpSpMkLst>
            <pc:docMk/>
            <pc:sldMk cId="2378253529" sldId="2607"/>
            <ac:grpSpMk id="6" creationId="{22195081-7720-4622-817D-AE54712FD815}"/>
          </ac:grpSpMkLst>
        </pc:grpChg>
        <pc:grpChg chg="add del mod">
          <ac:chgData name="Mili Diengdoh" userId="4e667e83-9d62-4727-9cfb-ee24b16ffb56" providerId="ADAL" clId="{A201550C-6AF5-43A4-BECC-85326EB0084D}" dt="2020-07-15T12:22:21.309" v="2155" actId="165"/>
          <ac:grpSpMkLst>
            <pc:docMk/>
            <pc:sldMk cId="2378253529" sldId="2607"/>
            <ac:grpSpMk id="7" creationId="{8E9556E4-1A0C-4E43-8F4A-698C4298CC55}"/>
          </ac:grpSpMkLst>
        </pc:grpChg>
        <pc:grpChg chg="add del mod">
          <ac:chgData name="Mili Diengdoh" userId="4e667e83-9d62-4727-9cfb-ee24b16ffb56" providerId="ADAL" clId="{A201550C-6AF5-43A4-BECC-85326EB0084D}" dt="2020-07-15T12:22:21.309" v="2155" actId="165"/>
          <ac:grpSpMkLst>
            <pc:docMk/>
            <pc:sldMk cId="2378253529" sldId="2607"/>
            <ac:grpSpMk id="9" creationId="{9F1C01A7-657F-4B16-957E-68C3DF8864C4}"/>
          </ac:grpSpMkLst>
        </pc:grpChg>
        <pc:grpChg chg="add del mod">
          <ac:chgData name="Mili Diengdoh" userId="4e667e83-9d62-4727-9cfb-ee24b16ffb56" providerId="ADAL" clId="{A201550C-6AF5-43A4-BECC-85326EB0084D}" dt="2020-07-15T12:22:21.309" v="2155" actId="165"/>
          <ac:grpSpMkLst>
            <pc:docMk/>
            <pc:sldMk cId="2378253529" sldId="2607"/>
            <ac:grpSpMk id="14" creationId="{056D6332-CCDA-4C96-A3A9-ED4C56EB5FBE}"/>
          </ac:grpSpMkLst>
        </pc:grpChg>
        <pc:grpChg chg="add del mod">
          <ac:chgData name="Mili Diengdoh" userId="4e667e83-9d62-4727-9cfb-ee24b16ffb56" providerId="ADAL" clId="{A201550C-6AF5-43A4-BECC-85326EB0084D}" dt="2020-07-15T12:23:49.716" v="2200" actId="165"/>
          <ac:grpSpMkLst>
            <pc:docMk/>
            <pc:sldMk cId="2378253529" sldId="2607"/>
            <ac:grpSpMk id="15" creationId="{45FEB38C-5B43-43D5-B05E-9534FDA2781C}"/>
          </ac:grpSpMkLst>
        </pc:grpChg>
        <pc:grpChg chg="add del mod">
          <ac:chgData name="Mili Diengdoh" userId="4e667e83-9d62-4727-9cfb-ee24b16ffb56" providerId="ADAL" clId="{A201550C-6AF5-43A4-BECC-85326EB0084D}" dt="2020-07-15T12:23:49.716" v="2200" actId="165"/>
          <ac:grpSpMkLst>
            <pc:docMk/>
            <pc:sldMk cId="2378253529" sldId="2607"/>
            <ac:grpSpMk id="16" creationId="{5760DE54-6AE4-4E5D-B187-B04D5D430B77}"/>
          </ac:grpSpMkLst>
        </pc:grpChg>
        <pc:grpChg chg="add del mod">
          <ac:chgData name="Mili Diengdoh" userId="4e667e83-9d62-4727-9cfb-ee24b16ffb56" providerId="ADAL" clId="{A201550C-6AF5-43A4-BECC-85326EB0084D}" dt="2020-07-15T12:23:49.716" v="2200" actId="165"/>
          <ac:grpSpMkLst>
            <pc:docMk/>
            <pc:sldMk cId="2378253529" sldId="2607"/>
            <ac:grpSpMk id="20" creationId="{E2D4D9B1-7174-4D87-8A94-1A8BAC56C90F}"/>
          </ac:grpSpMkLst>
        </pc:grpChg>
        <pc:grpChg chg="add del mod">
          <ac:chgData name="Mili Diengdoh" userId="4e667e83-9d62-4727-9cfb-ee24b16ffb56" providerId="ADAL" clId="{A201550C-6AF5-43A4-BECC-85326EB0084D}" dt="2020-07-15T12:23:32.313" v="2190" actId="478"/>
          <ac:grpSpMkLst>
            <pc:docMk/>
            <pc:sldMk cId="2378253529" sldId="2607"/>
            <ac:grpSpMk id="22" creationId="{A923C44A-455B-43D0-888B-CF636C9F8B95}"/>
          </ac:grpSpMkLst>
        </pc:grpChg>
        <pc:grpChg chg="add del mod">
          <ac:chgData name="Mili Diengdoh" userId="4e667e83-9d62-4727-9cfb-ee24b16ffb56" providerId="ADAL" clId="{A201550C-6AF5-43A4-BECC-85326EB0084D}" dt="2020-07-15T12:23:49.716" v="2200" actId="165"/>
          <ac:grpSpMkLst>
            <pc:docMk/>
            <pc:sldMk cId="2378253529" sldId="2607"/>
            <ac:grpSpMk id="30" creationId="{A6BA362A-C42D-4611-9D99-E4782BF9645D}"/>
          </ac:grpSpMkLst>
        </pc:grpChg>
        <pc:picChg chg="add mod topLvl">
          <ac:chgData name="Mili Diengdoh" userId="4e667e83-9d62-4727-9cfb-ee24b16ffb56" providerId="ADAL" clId="{A201550C-6AF5-43A4-BECC-85326EB0084D}" dt="2020-07-15T12:23:56.151" v="2201" actId="13244"/>
          <ac:picMkLst>
            <pc:docMk/>
            <pc:sldMk cId="2378253529" sldId="2607"/>
            <ac:picMk id="2" creationId="{A683A578-B4CC-4D6B-A5A5-D5ADEF6E5A7F}"/>
          </ac:picMkLst>
        </pc:picChg>
        <pc:picChg chg="add mod topLvl">
          <ac:chgData name="Mili Diengdoh" userId="4e667e83-9d62-4727-9cfb-ee24b16ffb56" providerId="ADAL" clId="{A201550C-6AF5-43A4-BECC-85326EB0084D}" dt="2020-07-15T12:23:57.094" v="2202" actId="13244"/>
          <ac:picMkLst>
            <pc:docMk/>
            <pc:sldMk cId="2378253529" sldId="2607"/>
            <ac:picMk id="3" creationId="{5806F32D-16F9-41C2-BAB8-3734C051710D}"/>
          </ac:picMkLst>
        </pc:picChg>
        <pc:picChg chg="add mod topLvl">
          <ac:chgData name="Mili Diengdoh" userId="4e667e83-9d62-4727-9cfb-ee24b16ffb56" providerId="ADAL" clId="{A201550C-6AF5-43A4-BECC-85326EB0084D}" dt="2020-07-15T12:23:57.973" v="2203" actId="13244"/>
          <ac:picMkLst>
            <pc:docMk/>
            <pc:sldMk cId="2378253529" sldId="2607"/>
            <ac:picMk id="4" creationId="{06359669-9391-4EFF-85F6-758D53DA8C05}"/>
          </ac:picMkLst>
        </pc:picChg>
        <pc:picChg chg="add mod topLvl">
          <ac:chgData name="Mili Diengdoh" userId="4e667e83-9d62-4727-9cfb-ee24b16ffb56" providerId="ADAL" clId="{A201550C-6AF5-43A4-BECC-85326EB0084D}" dt="2020-07-15T12:23:58.741" v="2204" actId="13244"/>
          <ac:picMkLst>
            <pc:docMk/>
            <pc:sldMk cId="2378253529" sldId="2607"/>
            <ac:picMk id="5" creationId="{C42F6F1A-CAA7-4D89-B036-5C2A7933F772}"/>
          </ac:picMkLst>
        </pc:picChg>
        <pc:picChg chg="add mod topLvl">
          <ac:chgData name="Mili Diengdoh" userId="4e667e83-9d62-4727-9cfb-ee24b16ffb56" providerId="ADAL" clId="{A201550C-6AF5-43A4-BECC-85326EB0084D}" dt="2020-07-15T12:24:02.077" v="2206" actId="13244"/>
          <ac:picMkLst>
            <pc:docMk/>
            <pc:sldMk cId="2378253529" sldId="2607"/>
            <ac:picMk id="8" creationId="{8D663AB4-C137-4A39-ACE3-097EAEEDFAF6}"/>
          </ac:picMkLst>
        </pc:picChg>
        <pc:picChg chg="add del">
          <ac:chgData name="Mili Diengdoh" userId="4e667e83-9d62-4727-9cfb-ee24b16ffb56" providerId="ADAL" clId="{A201550C-6AF5-43A4-BECC-85326EB0084D}" dt="2020-07-15T12:21:08.410" v="2131" actId="478"/>
          <ac:picMkLst>
            <pc:docMk/>
            <pc:sldMk cId="2378253529" sldId="2607"/>
            <ac:picMk id="10" creationId="{38915F39-334C-4706-B7D7-599A8C5AA6E0}"/>
          </ac:picMkLst>
        </pc:picChg>
        <pc:picChg chg="add del mod modCrop">
          <ac:chgData name="Mili Diengdoh" userId="4e667e83-9d62-4727-9cfb-ee24b16ffb56" providerId="ADAL" clId="{A201550C-6AF5-43A4-BECC-85326EB0084D}" dt="2020-07-15T12:22:45.349" v="2166" actId="478"/>
          <ac:picMkLst>
            <pc:docMk/>
            <pc:sldMk cId="2378253529" sldId="2607"/>
            <ac:picMk id="11" creationId="{7E698BAA-E4BE-481B-B145-221F74FE7EC7}"/>
          </ac:picMkLst>
        </pc:picChg>
        <pc:picChg chg="add mod topLvl">
          <ac:chgData name="Mili Diengdoh" userId="4e667e83-9d62-4727-9cfb-ee24b16ffb56" providerId="ADAL" clId="{A201550C-6AF5-43A4-BECC-85326EB0084D}" dt="2020-07-15T12:24:03.038" v="2207" actId="13244"/>
          <ac:picMkLst>
            <pc:docMk/>
            <pc:sldMk cId="2378253529" sldId="2607"/>
            <ac:picMk id="13" creationId="{E103A099-BE0C-431E-BE1F-FC8968E93AB6}"/>
          </ac:picMkLst>
        </pc:picChg>
        <pc:picChg chg="add del mod modCrop">
          <ac:chgData name="Mili Diengdoh" userId="4e667e83-9d62-4727-9cfb-ee24b16ffb56" providerId="ADAL" clId="{A201550C-6AF5-43A4-BECC-85326EB0084D}" dt="2020-07-15T12:23:10.711" v="2180" actId="478"/>
          <ac:picMkLst>
            <pc:docMk/>
            <pc:sldMk cId="2378253529" sldId="2607"/>
            <ac:picMk id="17" creationId="{E1DB11DB-02AB-4772-9F04-B62612056A2A}"/>
          </ac:picMkLst>
        </pc:picChg>
        <pc:picChg chg="add mod topLvl">
          <ac:chgData name="Mili Diengdoh" userId="4e667e83-9d62-4727-9cfb-ee24b16ffb56" providerId="ADAL" clId="{A201550C-6AF5-43A4-BECC-85326EB0084D}" dt="2020-07-15T12:24:03.966" v="2208" actId="13244"/>
          <ac:picMkLst>
            <pc:docMk/>
            <pc:sldMk cId="2378253529" sldId="2607"/>
            <ac:picMk id="19" creationId="{C937FBC9-5AFD-41B2-B9F9-76429F3B70EC}"/>
          </ac:picMkLst>
        </pc:picChg>
        <pc:picChg chg="add mod modCrop">
          <ac:chgData name="Mili Diengdoh" userId="4e667e83-9d62-4727-9cfb-ee24b16ffb56" providerId="ADAL" clId="{A201550C-6AF5-43A4-BECC-85326EB0084D}" dt="2020-07-15T12:23:23.758" v="2186" actId="164"/>
          <ac:picMkLst>
            <pc:docMk/>
            <pc:sldMk cId="2378253529" sldId="2607"/>
            <ac:picMk id="21" creationId="{63BF8728-E805-40AB-A978-A00B6F7C566C}"/>
          </ac:picMkLst>
        </pc:picChg>
        <pc:picChg chg="del">
          <ac:chgData name="Mili Diengdoh" userId="4e667e83-9d62-4727-9cfb-ee24b16ffb56" providerId="ADAL" clId="{A201550C-6AF5-43A4-BECC-85326EB0084D}" dt="2020-07-15T12:19:13.999" v="2093" actId="478"/>
          <ac:picMkLst>
            <pc:docMk/>
            <pc:sldMk cId="2378253529" sldId="2607"/>
            <ac:picMk id="23" creationId="{4C56BF68-20C7-4714-BCA4-F60AE68FCEA8}"/>
          </ac:picMkLst>
        </pc:picChg>
        <pc:picChg chg="add mod topLvl">
          <ac:chgData name="Mili Diengdoh" userId="4e667e83-9d62-4727-9cfb-ee24b16ffb56" providerId="ADAL" clId="{A201550C-6AF5-43A4-BECC-85326EB0084D}" dt="2020-07-15T12:24:04.770" v="2209" actId="13244"/>
          <ac:picMkLst>
            <pc:docMk/>
            <pc:sldMk cId="2378253529" sldId="2607"/>
            <ac:picMk id="26" creationId="{4210C495-8EB8-4B90-8FAF-C10DCBA29FD4}"/>
          </ac:picMkLst>
        </pc:picChg>
        <pc:picChg chg="del mod">
          <ac:chgData name="Mili Diengdoh" userId="4e667e83-9d62-4727-9cfb-ee24b16ffb56" providerId="ADAL" clId="{A201550C-6AF5-43A4-BECC-85326EB0084D}" dt="2020-07-15T12:19:20.483" v="2097" actId="478"/>
          <ac:picMkLst>
            <pc:docMk/>
            <pc:sldMk cId="2378253529" sldId="2607"/>
            <ac:picMk id="27" creationId="{CE61A031-9FBD-4062-87EF-31AC0A40EB4D}"/>
          </ac:picMkLst>
        </pc:picChg>
        <pc:picChg chg="del mod modCrop">
          <ac:chgData name="Mili Diengdoh" userId="4e667e83-9d62-4727-9cfb-ee24b16ffb56" providerId="ADAL" clId="{A201550C-6AF5-43A4-BECC-85326EB0084D}" dt="2020-07-15T12:21:28.581" v="2134" actId="478"/>
          <ac:picMkLst>
            <pc:docMk/>
            <pc:sldMk cId="2378253529" sldId="2607"/>
            <ac:picMk id="31" creationId="{42F9BE9F-29BD-48AA-8181-871B8AA4D889}"/>
          </ac:picMkLst>
        </pc:picChg>
        <pc:picChg chg="del mod">
          <ac:chgData name="Mili Diengdoh" userId="4e667e83-9d62-4727-9cfb-ee24b16ffb56" providerId="ADAL" clId="{A201550C-6AF5-43A4-BECC-85326EB0084D}" dt="2020-07-15T12:23:32.313" v="2190" actId="478"/>
          <ac:picMkLst>
            <pc:docMk/>
            <pc:sldMk cId="2378253529" sldId="2607"/>
            <ac:picMk id="33" creationId="{96FE2A3D-507E-47AA-B1BB-DAB7468B631D}"/>
          </ac:picMkLst>
        </pc:picChg>
        <pc:picChg chg="del">
          <ac:chgData name="Mili Diengdoh" userId="4e667e83-9d62-4727-9cfb-ee24b16ffb56" providerId="ADAL" clId="{A201550C-6AF5-43A4-BECC-85326EB0084D}" dt="2020-07-15T12:23:32.313" v="2190" actId="478"/>
          <ac:picMkLst>
            <pc:docMk/>
            <pc:sldMk cId="2378253529" sldId="2607"/>
            <ac:picMk id="35" creationId="{AF9821FF-5729-4A33-8D44-F24F9C92AB90}"/>
          </ac:picMkLst>
        </pc:picChg>
        <pc:picChg chg="del">
          <ac:chgData name="Mili Diengdoh" userId="4e667e83-9d62-4727-9cfb-ee24b16ffb56" providerId="ADAL" clId="{A201550C-6AF5-43A4-BECC-85326EB0084D}" dt="2020-07-15T12:23:46.034" v="2195" actId="478"/>
          <ac:picMkLst>
            <pc:docMk/>
            <pc:sldMk cId="2378253529" sldId="2607"/>
            <ac:picMk id="39" creationId="{13B0AB18-6D0D-4A1E-95E3-774F7E7F5A90}"/>
          </ac:picMkLst>
        </pc:picChg>
        <pc:picChg chg="add mod">
          <ac:chgData name="Mili Diengdoh" userId="4e667e83-9d62-4727-9cfb-ee24b16ffb56" providerId="ADAL" clId="{A201550C-6AF5-43A4-BECC-85326EB0084D}" dt="2020-07-15T12:23:23.758" v="2186" actId="164"/>
          <ac:picMkLst>
            <pc:docMk/>
            <pc:sldMk cId="2378253529" sldId="2607"/>
            <ac:picMk id="40" creationId="{3998FD41-5869-44BC-807E-EEACDA403D53}"/>
          </ac:picMkLst>
        </pc:picChg>
        <pc:picChg chg="del">
          <ac:chgData name="Mili Diengdoh" userId="4e667e83-9d62-4727-9cfb-ee24b16ffb56" providerId="ADAL" clId="{A201550C-6AF5-43A4-BECC-85326EB0084D}" dt="2020-07-15T12:20:11.055" v="2115" actId="478"/>
          <ac:picMkLst>
            <pc:docMk/>
            <pc:sldMk cId="2378253529" sldId="2607"/>
            <ac:picMk id="43" creationId="{EE834111-05B9-4B88-BAD7-D47C34B7F884}"/>
          </ac:picMkLst>
        </pc:picChg>
        <pc:picChg chg="del">
          <ac:chgData name="Mili Diengdoh" userId="4e667e83-9d62-4727-9cfb-ee24b16ffb56" providerId="ADAL" clId="{A201550C-6AF5-43A4-BECC-85326EB0084D}" dt="2020-07-15T12:20:11.055" v="2115" actId="478"/>
          <ac:picMkLst>
            <pc:docMk/>
            <pc:sldMk cId="2378253529" sldId="2607"/>
            <ac:picMk id="88" creationId="{003E2DDD-735E-4D9C-8E57-DC94F841F279}"/>
          </ac:picMkLst>
        </pc:picChg>
        <pc:cxnChg chg="mod">
          <ac:chgData name="Mili Diengdoh" userId="4e667e83-9d62-4727-9cfb-ee24b16ffb56" providerId="ADAL" clId="{A201550C-6AF5-43A4-BECC-85326EB0084D}" dt="2020-07-15T12:24:24.895" v="2218" actId="552"/>
          <ac:cxnSpMkLst>
            <pc:docMk/>
            <pc:sldMk cId="2378253529" sldId="2607"/>
            <ac:cxnSpMk id="47" creationId="{F14A9CC4-E3D0-451B-9BAC-1BE256460E12}"/>
          </ac:cxnSpMkLst>
        </pc:cxnChg>
        <pc:cxnChg chg="mod">
          <ac:chgData name="Mili Diengdoh" userId="4e667e83-9d62-4727-9cfb-ee24b16ffb56" providerId="ADAL" clId="{A201550C-6AF5-43A4-BECC-85326EB0084D}" dt="2020-07-15T12:24:24.895" v="2218" actId="552"/>
          <ac:cxnSpMkLst>
            <pc:docMk/>
            <pc:sldMk cId="2378253529" sldId="2607"/>
            <ac:cxnSpMk id="54" creationId="{CADBA40D-8BB8-4D1B-B7D1-FBA01BD23765}"/>
          </ac:cxnSpMkLst>
        </pc:cxnChg>
        <pc:cxnChg chg="mod">
          <ac:chgData name="Mili Diengdoh" userId="4e667e83-9d62-4727-9cfb-ee24b16ffb56" providerId="ADAL" clId="{A201550C-6AF5-43A4-BECC-85326EB0084D}" dt="2020-07-15T12:24:24.895" v="2218" actId="552"/>
          <ac:cxnSpMkLst>
            <pc:docMk/>
            <pc:sldMk cId="2378253529" sldId="2607"/>
            <ac:cxnSpMk id="60" creationId="{0248126B-6347-451A-BE34-022EB6215435}"/>
          </ac:cxnSpMkLst>
        </pc:cxnChg>
        <pc:cxnChg chg="mod">
          <ac:chgData name="Mili Diengdoh" userId="4e667e83-9d62-4727-9cfb-ee24b16ffb56" providerId="ADAL" clId="{A201550C-6AF5-43A4-BECC-85326EB0084D}" dt="2020-07-15T12:24:27.142" v="2219" actId="552"/>
          <ac:cxnSpMkLst>
            <pc:docMk/>
            <pc:sldMk cId="2378253529" sldId="2607"/>
            <ac:cxnSpMk id="75" creationId="{AE503B9A-1D20-4C36-BA2F-2306A63DCEF8}"/>
          </ac:cxnSpMkLst>
        </pc:cxnChg>
        <pc:cxnChg chg="mod">
          <ac:chgData name="Mili Diengdoh" userId="4e667e83-9d62-4727-9cfb-ee24b16ffb56" providerId="ADAL" clId="{A201550C-6AF5-43A4-BECC-85326EB0084D}" dt="2020-07-15T12:24:27.142" v="2219" actId="552"/>
          <ac:cxnSpMkLst>
            <pc:docMk/>
            <pc:sldMk cId="2378253529" sldId="2607"/>
            <ac:cxnSpMk id="79" creationId="{A75BC7DC-7434-4393-ABD1-35F2A1FD357C}"/>
          </ac:cxnSpMkLst>
        </pc:cxnChg>
        <pc:cxnChg chg="mod">
          <ac:chgData name="Mili Diengdoh" userId="4e667e83-9d62-4727-9cfb-ee24b16ffb56" providerId="ADAL" clId="{A201550C-6AF5-43A4-BECC-85326EB0084D}" dt="2020-07-15T12:24:27.142" v="2219" actId="552"/>
          <ac:cxnSpMkLst>
            <pc:docMk/>
            <pc:sldMk cId="2378253529" sldId="2607"/>
            <ac:cxnSpMk id="83" creationId="{2B910770-6526-4979-AC5D-71B29E215A6D}"/>
          </ac:cxnSpMkLst>
        </pc:cxnChg>
      </pc:sldChg>
      <pc:sldChg chg="modSp mod">
        <pc:chgData name="Mili Diengdoh" userId="4e667e83-9d62-4727-9cfb-ee24b16ffb56" providerId="ADAL" clId="{A201550C-6AF5-43A4-BECC-85326EB0084D}" dt="2020-07-15T12:18:42.982" v="2087" actId="12789"/>
        <pc:sldMkLst>
          <pc:docMk/>
          <pc:sldMk cId="3312391098" sldId="2608"/>
        </pc:sldMkLst>
        <pc:spChg chg="mod">
          <ac:chgData name="Mili Diengdoh" userId="4e667e83-9d62-4727-9cfb-ee24b16ffb56" providerId="ADAL" clId="{A201550C-6AF5-43A4-BECC-85326EB0084D}" dt="2020-07-15T12:18:42.982" v="2087" actId="12789"/>
          <ac:spMkLst>
            <pc:docMk/>
            <pc:sldMk cId="3312391098" sldId="2608"/>
            <ac:spMk id="10" creationId="{45286D99-2BF5-4BD8-B0FB-757F8BC37358}"/>
          </ac:spMkLst>
        </pc:spChg>
        <pc:spChg chg="mod">
          <ac:chgData name="Mili Diengdoh" userId="4e667e83-9d62-4727-9cfb-ee24b16ffb56" providerId="ADAL" clId="{A201550C-6AF5-43A4-BECC-85326EB0084D}" dt="2020-07-15T10:52:13.402" v="1" actId="14100"/>
          <ac:spMkLst>
            <pc:docMk/>
            <pc:sldMk cId="3312391098" sldId="2608"/>
            <ac:spMk id="30" creationId="{01EE5E0B-6F0F-41FF-837E-7A9FA2407F43}"/>
          </ac:spMkLst>
        </pc:spChg>
        <pc:picChg chg="mod">
          <ac:chgData name="Mili Diengdoh" userId="4e667e83-9d62-4727-9cfb-ee24b16ffb56" providerId="ADAL" clId="{A201550C-6AF5-43A4-BECC-85326EB0084D}" dt="2020-07-15T12:18:42.982" v="2087" actId="12789"/>
          <ac:picMkLst>
            <pc:docMk/>
            <pc:sldMk cId="3312391098" sldId="2608"/>
            <ac:picMk id="6" creationId="{5A9EE5EB-26CB-4113-9B41-948197B6A50F}"/>
          </ac:picMkLst>
        </pc:picChg>
      </pc:sldChg>
      <pc:sldChg chg="addSp delSp modSp mod">
        <pc:chgData name="Mili Diengdoh" userId="4e667e83-9d62-4727-9cfb-ee24b16ffb56" providerId="ADAL" clId="{A201550C-6AF5-43A4-BECC-85326EB0084D}" dt="2020-07-15T12:18:26.916" v="2084" actId="165"/>
        <pc:sldMkLst>
          <pc:docMk/>
          <pc:sldMk cId="16848424" sldId="2611"/>
        </pc:sldMkLst>
        <pc:spChg chg="mod">
          <ac:chgData name="Mili Diengdoh" userId="4e667e83-9d62-4727-9cfb-ee24b16ffb56" providerId="ADAL" clId="{A201550C-6AF5-43A4-BECC-85326EB0084D}" dt="2020-07-15T12:11:31.768" v="1855"/>
          <ac:spMkLst>
            <pc:docMk/>
            <pc:sldMk cId="16848424" sldId="2611"/>
            <ac:spMk id="2" creationId="{CEC48559-21B5-41D2-B543-4AA84782E7DD}"/>
          </ac:spMkLst>
        </pc:spChg>
        <pc:spChg chg="add del mod">
          <ac:chgData name="Mili Diengdoh" userId="4e667e83-9d62-4727-9cfb-ee24b16ffb56" providerId="ADAL" clId="{A201550C-6AF5-43A4-BECC-85326EB0084D}" dt="2020-07-15T12:11:31.768" v="1855"/>
          <ac:spMkLst>
            <pc:docMk/>
            <pc:sldMk cId="16848424" sldId="2611"/>
            <ac:spMk id="3" creationId="{EC463D00-6773-45F0-8C72-484525233CE8}"/>
          </ac:spMkLst>
        </pc:spChg>
        <pc:spChg chg="add mod topLvl">
          <ac:chgData name="Mili Diengdoh" userId="4e667e83-9d62-4727-9cfb-ee24b16ffb56" providerId="ADAL" clId="{A201550C-6AF5-43A4-BECC-85326EB0084D}" dt="2020-07-15T12:18:26.916" v="2084" actId="165"/>
          <ac:spMkLst>
            <pc:docMk/>
            <pc:sldMk cId="16848424" sldId="2611"/>
            <ac:spMk id="13" creationId="{516BEEA6-CF37-45E1-8C98-F712C9F195B1}"/>
          </ac:spMkLst>
        </pc:spChg>
        <pc:spChg chg="add mod topLvl">
          <ac:chgData name="Mili Diengdoh" userId="4e667e83-9d62-4727-9cfb-ee24b16ffb56" providerId="ADAL" clId="{A201550C-6AF5-43A4-BECC-85326EB0084D}" dt="2020-07-15T12:18:26.916" v="2084" actId="165"/>
          <ac:spMkLst>
            <pc:docMk/>
            <pc:sldMk cId="16848424" sldId="2611"/>
            <ac:spMk id="17" creationId="{6F292CA1-AC37-40D4-A733-33E11A541FBC}"/>
          </ac:spMkLst>
        </pc:spChg>
        <pc:spChg chg="del">
          <ac:chgData name="Mili Diengdoh" userId="4e667e83-9d62-4727-9cfb-ee24b16ffb56" providerId="ADAL" clId="{A201550C-6AF5-43A4-BECC-85326EB0084D}" dt="2020-07-15T12:17:47.071" v="2055" actId="478"/>
          <ac:spMkLst>
            <pc:docMk/>
            <pc:sldMk cId="16848424" sldId="2611"/>
            <ac:spMk id="18" creationId="{1862DC12-5AEF-4B6D-ADDB-63E9C79706BA}"/>
          </ac:spMkLst>
        </pc:spChg>
        <pc:spChg chg="add mod topLvl">
          <ac:chgData name="Mili Diengdoh" userId="4e667e83-9d62-4727-9cfb-ee24b16ffb56" providerId="ADAL" clId="{A201550C-6AF5-43A4-BECC-85326EB0084D}" dt="2020-07-15T12:18:26.916" v="2084" actId="165"/>
          <ac:spMkLst>
            <pc:docMk/>
            <pc:sldMk cId="16848424" sldId="2611"/>
            <ac:spMk id="22" creationId="{79050E8E-E225-4634-98C3-B001F22915F5}"/>
          </ac:spMkLst>
        </pc:spChg>
        <pc:spChg chg="add mod">
          <ac:chgData name="Mili Diengdoh" userId="4e667e83-9d62-4727-9cfb-ee24b16ffb56" providerId="ADAL" clId="{A201550C-6AF5-43A4-BECC-85326EB0084D}" dt="2020-07-15T12:18:04.580" v="2064" actId="571"/>
          <ac:spMkLst>
            <pc:docMk/>
            <pc:sldMk cId="16848424" sldId="2611"/>
            <ac:spMk id="24" creationId="{2770BA3A-8BE7-4F96-A93F-321603650305}"/>
          </ac:spMkLst>
        </pc:spChg>
        <pc:spChg chg="del">
          <ac:chgData name="Mili Diengdoh" userId="4e667e83-9d62-4727-9cfb-ee24b16ffb56" providerId="ADAL" clId="{A201550C-6AF5-43A4-BECC-85326EB0084D}" dt="2020-07-15T12:17:47.071" v="2055" actId="478"/>
          <ac:spMkLst>
            <pc:docMk/>
            <pc:sldMk cId="16848424" sldId="2611"/>
            <ac:spMk id="29" creationId="{B2776E89-5DDF-4154-BF36-4C207EF0B380}"/>
          </ac:spMkLst>
        </pc:spChg>
        <pc:spChg chg="del">
          <ac:chgData name="Mili Diengdoh" userId="4e667e83-9d62-4727-9cfb-ee24b16ffb56" providerId="ADAL" clId="{A201550C-6AF5-43A4-BECC-85326EB0084D}" dt="2020-07-15T12:17:47.071" v="2055" actId="478"/>
          <ac:spMkLst>
            <pc:docMk/>
            <pc:sldMk cId="16848424" sldId="2611"/>
            <ac:spMk id="36" creationId="{9261A55E-4A8C-4285-890C-031D796BA2AE}"/>
          </ac:spMkLst>
        </pc:spChg>
        <pc:grpChg chg="add del mod">
          <ac:chgData name="Mili Diengdoh" userId="4e667e83-9d62-4727-9cfb-ee24b16ffb56" providerId="ADAL" clId="{A201550C-6AF5-43A4-BECC-85326EB0084D}" dt="2020-07-15T12:18:26.916" v="2084" actId="165"/>
          <ac:grpSpMkLst>
            <pc:docMk/>
            <pc:sldMk cId="16848424" sldId="2611"/>
            <ac:grpSpMk id="5" creationId="{6A854A66-7F4B-48ED-836F-A21073D8799D}"/>
          </ac:grpSpMkLst>
        </pc:grpChg>
        <pc:grpChg chg="add del mod">
          <ac:chgData name="Mili Diengdoh" userId="4e667e83-9d62-4727-9cfb-ee24b16ffb56" providerId="ADAL" clId="{A201550C-6AF5-43A4-BECC-85326EB0084D}" dt="2020-07-15T12:18:26.916" v="2084" actId="165"/>
          <ac:grpSpMkLst>
            <pc:docMk/>
            <pc:sldMk cId="16848424" sldId="2611"/>
            <ac:grpSpMk id="6" creationId="{78A6C48B-4817-46DA-BB97-4968D4E999BE}"/>
          </ac:grpSpMkLst>
        </pc:grpChg>
        <pc:grpChg chg="add del mod">
          <ac:chgData name="Mili Diengdoh" userId="4e667e83-9d62-4727-9cfb-ee24b16ffb56" providerId="ADAL" clId="{A201550C-6AF5-43A4-BECC-85326EB0084D}" dt="2020-07-15T12:18:26.916" v="2084" actId="165"/>
          <ac:grpSpMkLst>
            <pc:docMk/>
            <pc:sldMk cId="16848424" sldId="2611"/>
            <ac:grpSpMk id="7" creationId="{4A9320DC-1188-4708-BDD1-A543CAE526BE}"/>
          </ac:grpSpMkLst>
        </pc:grpChg>
        <pc:picChg chg="add mod topLvl">
          <ac:chgData name="Mili Diengdoh" userId="4e667e83-9d62-4727-9cfb-ee24b16ffb56" providerId="ADAL" clId="{A201550C-6AF5-43A4-BECC-85326EB0084D}" dt="2020-07-15T12:18:26.916" v="2084" actId="165"/>
          <ac:picMkLst>
            <pc:docMk/>
            <pc:sldMk cId="16848424" sldId="2611"/>
            <ac:picMk id="4" creationId="{CE998242-8277-4AE8-AEF9-E368D68DB3E7}"/>
          </ac:picMkLst>
        </pc:picChg>
        <pc:picChg chg="del mod">
          <ac:chgData name="Mili Diengdoh" userId="4e667e83-9d62-4727-9cfb-ee24b16ffb56" providerId="ADAL" clId="{A201550C-6AF5-43A4-BECC-85326EB0084D}" dt="2020-07-15T12:17:47.071" v="2055" actId="478"/>
          <ac:picMkLst>
            <pc:docMk/>
            <pc:sldMk cId="16848424" sldId="2611"/>
            <ac:picMk id="8" creationId="{60A03D55-68B7-4F03-A071-306842375DB0}"/>
          </ac:picMkLst>
        </pc:picChg>
        <pc:picChg chg="del mod">
          <ac:chgData name="Mili Diengdoh" userId="4e667e83-9d62-4727-9cfb-ee24b16ffb56" providerId="ADAL" clId="{A201550C-6AF5-43A4-BECC-85326EB0084D}" dt="2020-07-15T12:17:47.071" v="2055" actId="478"/>
          <ac:picMkLst>
            <pc:docMk/>
            <pc:sldMk cId="16848424" sldId="2611"/>
            <ac:picMk id="12" creationId="{4F2D8079-38D2-4C4F-8CD6-62C80CB203B0}"/>
          </ac:picMkLst>
        </pc:picChg>
        <pc:picChg chg="add mod topLvl">
          <ac:chgData name="Mili Diengdoh" userId="4e667e83-9d62-4727-9cfb-ee24b16ffb56" providerId="ADAL" clId="{A201550C-6AF5-43A4-BECC-85326EB0084D}" dt="2020-07-15T12:18:26.916" v="2084" actId="165"/>
          <ac:picMkLst>
            <pc:docMk/>
            <pc:sldMk cId="16848424" sldId="2611"/>
            <ac:picMk id="15" creationId="{67FF9718-3817-49FF-AF0D-0750CA1BA1EE}"/>
          </ac:picMkLst>
        </pc:picChg>
        <pc:picChg chg="del mod">
          <ac:chgData name="Mili Diengdoh" userId="4e667e83-9d62-4727-9cfb-ee24b16ffb56" providerId="ADAL" clId="{A201550C-6AF5-43A4-BECC-85326EB0084D}" dt="2020-07-15T12:17:47.071" v="2055" actId="478"/>
          <ac:picMkLst>
            <pc:docMk/>
            <pc:sldMk cId="16848424" sldId="2611"/>
            <ac:picMk id="16" creationId="{83845F33-41B6-4103-B9B2-A66B27712C91}"/>
          </ac:picMkLst>
        </pc:picChg>
        <pc:picChg chg="add mod topLvl">
          <ac:chgData name="Mili Diengdoh" userId="4e667e83-9d62-4727-9cfb-ee24b16ffb56" providerId="ADAL" clId="{A201550C-6AF5-43A4-BECC-85326EB0084D}" dt="2020-07-15T12:18:26.916" v="2084" actId="165"/>
          <ac:picMkLst>
            <pc:docMk/>
            <pc:sldMk cId="16848424" sldId="2611"/>
            <ac:picMk id="21" creationId="{1906E9CA-8DDA-4AB7-AE00-4C4555020BBF}"/>
          </ac:picMkLst>
        </pc:picChg>
        <pc:cxnChg chg="add mod">
          <ac:chgData name="Mili Diengdoh" userId="4e667e83-9d62-4727-9cfb-ee24b16ffb56" providerId="ADAL" clId="{A201550C-6AF5-43A4-BECC-85326EB0084D}" dt="2020-07-15T12:18:26.310" v="2083" actId="465"/>
          <ac:cxnSpMkLst>
            <pc:docMk/>
            <pc:sldMk cId="16848424" sldId="2611"/>
            <ac:cxnSpMk id="14" creationId="{AB3DD10F-EED9-4B00-B873-1C5C72076851}"/>
          </ac:cxnSpMkLst>
        </pc:cxnChg>
        <pc:cxnChg chg="del">
          <ac:chgData name="Mili Diengdoh" userId="4e667e83-9d62-4727-9cfb-ee24b16ffb56" providerId="ADAL" clId="{A201550C-6AF5-43A4-BECC-85326EB0084D}" dt="2020-07-15T12:17:47.071" v="2055" actId="478"/>
          <ac:cxnSpMkLst>
            <pc:docMk/>
            <pc:sldMk cId="16848424" sldId="2611"/>
            <ac:cxnSpMk id="19" creationId="{D3A7FC4E-6099-4F74-9C21-A535BC586B58}"/>
          </ac:cxnSpMkLst>
        </pc:cxnChg>
        <pc:cxnChg chg="add mod">
          <ac:chgData name="Mili Diengdoh" userId="4e667e83-9d62-4727-9cfb-ee24b16ffb56" providerId="ADAL" clId="{A201550C-6AF5-43A4-BECC-85326EB0084D}" dt="2020-07-15T12:18:26.310" v="2083" actId="465"/>
          <ac:cxnSpMkLst>
            <pc:docMk/>
            <pc:sldMk cId="16848424" sldId="2611"/>
            <ac:cxnSpMk id="20" creationId="{36B9C51F-6BC6-40A4-BA1A-71A2D9F9A64F}"/>
          </ac:cxnSpMkLst>
        </pc:cxnChg>
        <pc:cxnChg chg="del">
          <ac:chgData name="Mili Diengdoh" userId="4e667e83-9d62-4727-9cfb-ee24b16ffb56" providerId="ADAL" clId="{A201550C-6AF5-43A4-BECC-85326EB0084D}" dt="2020-07-15T12:17:47.071" v="2055" actId="478"/>
          <ac:cxnSpMkLst>
            <pc:docMk/>
            <pc:sldMk cId="16848424" sldId="2611"/>
            <ac:cxnSpMk id="30" creationId="{C77C1BDA-9CC7-48C7-80C4-B142EECB9DEE}"/>
          </ac:cxnSpMkLst>
        </pc:cxnChg>
      </pc:sldChg>
      <pc:sldChg chg="addSp delSp modSp mod">
        <pc:chgData name="Mili Diengdoh" userId="4e667e83-9d62-4727-9cfb-ee24b16ffb56" providerId="ADAL" clId="{A201550C-6AF5-43A4-BECC-85326EB0084D}" dt="2020-07-15T12:15:50.469" v="1991" actId="1076"/>
        <pc:sldMkLst>
          <pc:docMk/>
          <pc:sldMk cId="1957652285" sldId="2612"/>
        </pc:sldMkLst>
        <pc:spChg chg="mod">
          <ac:chgData name="Mili Diengdoh" userId="4e667e83-9d62-4727-9cfb-ee24b16ffb56" providerId="ADAL" clId="{A201550C-6AF5-43A4-BECC-85326EB0084D}" dt="2020-07-15T12:11:31.768" v="1855"/>
          <ac:spMkLst>
            <pc:docMk/>
            <pc:sldMk cId="1957652285" sldId="2612"/>
            <ac:spMk id="2" creationId="{C046E699-F001-41D4-BCC5-AE32D7B9FD13}"/>
          </ac:spMkLst>
        </pc:spChg>
        <pc:spChg chg="add del mod">
          <ac:chgData name="Mili Diengdoh" userId="4e667e83-9d62-4727-9cfb-ee24b16ffb56" providerId="ADAL" clId="{A201550C-6AF5-43A4-BECC-85326EB0084D}" dt="2020-07-15T12:11:31.768" v="1855"/>
          <ac:spMkLst>
            <pc:docMk/>
            <pc:sldMk cId="1957652285" sldId="2612"/>
            <ac:spMk id="3" creationId="{0E285A6F-5DB6-4671-8623-182ACAF9F8AF}"/>
          </ac:spMkLst>
        </pc:spChg>
        <pc:spChg chg="mod">
          <ac:chgData name="Mili Diengdoh" userId="4e667e83-9d62-4727-9cfb-ee24b16ffb56" providerId="ADAL" clId="{A201550C-6AF5-43A4-BECC-85326EB0084D}" dt="2020-07-15T12:15:50.469" v="1991" actId="1076"/>
          <ac:spMkLst>
            <pc:docMk/>
            <pc:sldMk cId="1957652285" sldId="2612"/>
            <ac:spMk id="5" creationId="{721F9DFF-62C3-4EF1-A5FF-2DADA0683FEC}"/>
          </ac:spMkLst>
        </pc:spChg>
        <pc:picChg chg="mod">
          <ac:chgData name="Mili Diengdoh" userId="4e667e83-9d62-4727-9cfb-ee24b16ffb56" providerId="ADAL" clId="{A201550C-6AF5-43A4-BECC-85326EB0084D}" dt="2020-07-15T12:15:50.469" v="1991" actId="1076"/>
          <ac:picMkLst>
            <pc:docMk/>
            <pc:sldMk cId="1957652285" sldId="2612"/>
            <ac:picMk id="7" creationId="{3BD003C9-52A3-4AFD-AA9B-0944E39BC939}"/>
          </ac:picMkLst>
        </pc:picChg>
      </pc:sldChg>
      <pc:sldChg chg="addSp delSp modSp mod">
        <pc:chgData name="Mili Diengdoh" userId="4e667e83-9d62-4727-9cfb-ee24b16ffb56" providerId="ADAL" clId="{A201550C-6AF5-43A4-BECC-85326EB0084D}" dt="2020-07-15T12:17:30.030" v="2053" actId="165"/>
        <pc:sldMkLst>
          <pc:docMk/>
          <pc:sldMk cId="3998052825" sldId="2613"/>
        </pc:sldMkLst>
        <pc:spChg chg="mod">
          <ac:chgData name="Mili Diengdoh" userId="4e667e83-9d62-4727-9cfb-ee24b16ffb56" providerId="ADAL" clId="{A201550C-6AF5-43A4-BECC-85326EB0084D}" dt="2020-07-15T12:11:31.768" v="1855"/>
          <ac:spMkLst>
            <pc:docMk/>
            <pc:sldMk cId="3998052825" sldId="2613"/>
            <ac:spMk id="2" creationId="{CEC48559-21B5-41D2-B543-4AA84782E7DD}"/>
          </ac:spMkLst>
        </pc:spChg>
        <pc:spChg chg="add del mod">
          <ac:chgData name="Mili Diengdoh" userId="4e667e83-9d62-4727-9cfb-ee24b16ffb56" providerId="ADAL" clId="{A201550C-6AF5-43A4-BECC-85326EB0084D}" dt="2020-07-15T12:11:31.768" v="1855"/>
          <ac:spMkLst>
            <pc:docMk/>
            <pc:sldMk cId="3998052825" sldId="2613"/>
            <ac:spMk id="6" creationId="{78C613CC-A0B5-42B8-8DC7-8EE2D3FE79D0}"/>
          </ac:spMkLst>
        </pc:spChg>
        <pc:spChg chg="mod topLvl">
          <ac:chgData name="Mili Diengdoh" userId="4e667e83-9d62-4727-9cfb-ee24b16ffb56" providerId="ADAL" clId="{A201550C-6AF5-43A4-BECC-85326EB0084D}" dt="2020-07-15T12:17:30.030" v="2053" actId="165"/>
          <ac:spMkLst>
            <pc:docMk/>
            <pc:sldMk cId="3998052825" sldId="2613"/>
            <ac:spMk id="21" creationId="{CB60282C-EDB3-4EB5-879C-E6C72B7C5283}"/>
          </ac:spMkLst>
        </pc:spChg>
        <pc:spChg chg="mod topLvl">
          <ac:chgData name="Mili Diengdoh" userId="4e667e83-9d62-4727-9cfb-ee24b16ffb56" providerId="ADAL" clId="{A201550C-6AF5-43A4-BECC-85326EB0084D}" dt="2020-07-15T12:17:30.030" v="2053" actId="165"/>
          <ac:spMkLst>
            <pc:docMk/>
            <pc:sldMk cId="3998052825" sldId="2613"/>
            <ac:spMk id="29" creationId="{EEDA2F99-978B-4A69-A9E4-85E7994C25C3}"/>
          </ac:spMkLst>
        </pc:spChg>
        <pc:spChg chg="mod topLvl">
          <ac:chgData name="Mili Diengdoh" userId="4e667e83-9d62-4727-9cfb-ee24b16ffb56" providerId="ADAL" clId="{A201550C-6AF5-43A4-BECC-85326EB0084D}" dt="2020-07-15T12:17:30.030" v="2053" actId="165"/>
          <ac:spMkLst>
            <pc:docMk/>
            <pc:sldMk cId="3998052825" sldId="2613"/>
            <ac:spMk id="34" creationId="{A8E959EB-9641-46FA-B5CA-A83EDD405D5B}"/>
          </ac:spMkLst>
        </pc:spChg>
        <pc:spChg chg="mod topLvl">
          <ac:chgData name="Mili Diengdoh" userId="4e667e83-9d62-4727-9cfb-ee24b16ffb56" providerId="ADAL" clId="{A201550C-6AF5-43A4-BECC-85326EB0084D}" dt="2020-07-15T12:17:30.030" v="2053" actId="165"/>
          <ac:spMkLst>
            <pc:docMk/>
            <pc:sldMk cId="3998052825" sldId="2613"/>
            <ac:spMk id="47" creationId="{572040DE-9616-482B-851F-BB5D4D5EC684}"/>
          </ac:spMkLst>
        </pc:spChg>
        <pc:grpChg chg="add del mod">
          <ac:chgData name="Mili Diengdoh" userId="4e667e83-9d62-4727-9cfb-ee24b16ffb56" providerId="ADAL" clId="{A201550C-6AF5-43A4-BECC-85326EB0084D}" dt="2020-07-15T12:16:59.365" v="2035" actId="165"/>
          <ac:grpSpMkLst>
            <pc:docMk/>
            <pc:sldMk cId="3998052825" sldId="2613"/>
            <ac:grpSpMk id="8" creationId="{0E1CAE1B-1481-4E1E-8222-8F6345F4BF57}"/>
          </ac:grpSpMkLst>
        </pc:grpChg>
        <pc:grpChg chg="add del mod">
          <ac:chgData name="Mili Diengdoh" userId="4e667e83-9d62-4727-9cfb-ee24b16ffb56" providerId="ADAL" clId="{A201550C-6AF5-43A4-BECC-85326EB0084D}" dt="2020-07-15T12:16:59.365" v="2035" actId="165"/>
          <ac:grpSpMkLst>
            <pc:docMk/>
            <pc:sldMk cId="3998052825" sldId="2613"/>
            <ac:grpSpMk id="9" creationId="{07670D39-BB3F-409D-9309-28CA1C7685B6}"/>
          </ac:grpSpMkLst>
        </pc:grpChg>
        <pc:grpChg chg="add del mod">
          <ac:chgData name="Mili Diengdoh" userId="4e667e83-9d62-4727-9cfb-ee24b16ffb56" providerId="ADAL" clId="{A201550C-6AF5-43A4-BECC-85326EB0084D}" dt="2020-07-15T12:16:59.365" v="2035" actId="165"/>
          <ac:grpSpMkLst>
            <pc:docMk/>
            <pc:sldMk cId="3998052825" sldId="2613"/>
            <ac:grpSpMk id="10" creationId="{7CE6B74D-1455-45B1-B033-913CF357DFD5}"/>
          </ac:grpSpMkLst>
        </pc:grpChg>
        <pc:grpChg chg="add del mod">
          <ac:chgData name="Mili Diengdoh" userId="4e667e83-9d62-4727-9cfb-ee24b16ffb56" providerId="ADAL" clId="{A201550C-6AF5-43A4-BECC-85326EB0084D}" dt="2020-07-15T12:16:59.365" v="2035" actId="165"/>
          <ac:grpSpMkLst>
            <pc:docMk/>
            <pc:sldMk cId="3998052825" sldId="2613"/>
            <ac:grpSpMk id="11" creationId="{26E3E116-7143-4DC7-932D-378C494C1D54}"/>
          </ac:grpSpMkLst>
        </pc:grpChg>
        <pc:grpChg chg="add del mod">
          <ac:chgData name="Mili Diengdoh" userId="4e667e83-9d62-4727-9cfb-ee24b16ffb56" providerId="ADAL" clId="{A201550C-6AF5-43A4-BECC-85326EB0084D}" dt="2020-07-15T12:17:30.030" v="2053" actId="165"/>
          <ac:grpSpMkLst>
            <pc:docMk/>
            <pc:sldMk cId="3998052825" sldId="2613"/>
            <ac:grpSpMk id="12" creationId="{382E7010-349A-4D3B-8891-1FC1024BEFF9}"/>
          </ac:grpSpMkLst>
        </pc:grpChg>
        <pc:grpChg chg="add del mod">
          <ac:chgData name="Mili Diengdoh" userId="4e667e83-9d62-4727-9cfb-ee24b16ffb56" providerId="ADAL" clId="{A201550C-6AF5-43A4-BECC-85326EB0084D}" dt="2020-07-15T12:17:30.030" v="2053" actId="165"/>
          <ac:grpSpMkLst>
            <pc:docMk/>
            <pc:sldMk cId="3998052825" sldId="2613"/>
            <ac:grpSpMk id="13" creationId="{63E806CC-CAA5-4546-B533-A00BFF22E373}"/>
          </ac:grpSpMkLst>
        </pc:grpChg>
        <pc:grpChg chg="add del mod">
          <ac:chgData name="Mili Diengdoh" userId="4e667e83-9d62-4727-9cfb-ee24b16ffb56" providerId="ADAL" clId="{A201550C-6AF5-43A4-BECC-85326EB0084D}" dt="2020-07-15T12:17:30.030" v="2053" actId="165"/>
          <ac:grpSpMkLst>
            <pc:docMk/>
            <pc:sldMk cId="3998052825" sldId="2613"/>
            <ac:grpSpMk id="14" creationId="{E3598F52-FD7D-4509-87B7-59BCB61ED8D9}"/>
          </ac:grpSpMkLst>
        </pc:grpChg>
        <pc:grpChg chg="add del mod">
          <ac:chgData name="Mili Diengdoh" userId="4e667e83-9d62-4727-9cfb-ee24b16ffb56" providerId="ADAL" clId="{A201550C-6AF5-43A4-BECC-85326EB0084D}" dt="2020-07-15T12:17:30.030" v="2053" actId="165"/>
          <ac:grpSpMkLst>
            <pc:docMk/>
            <pc:sldMk cId="3998052825" sldId="2613"/>
            <ac:grpSpMk id="15" creationId="{BE952776-41F3-4EAE-9A4D-AAED6D38FB81}"/>
          </ac:grpSpMkLst>
        </pc:grpChg>
        <pc:picChg chg="mod topLvl">
          <ac:chgData name="Mili Diengdoh" userId="4e667e83-9d62-4727-9cfb-ee24b16ffb56" providerId="ADAL" clId="{A201550C-6AF5-43A4-BECC-85326EB0084D}" dt="2020-07-15T12:17:30.030" v="2053" actId="165"/>
          <ac:picMkLst>
            <pc:docMk/>
            <pc:sldMk cId="3998052825" sldId="2613"/>
            <ac:picMk id="3" creationId="{5AE0C0CF-BB4C-412E-9E6F-CED741F0DAE2}"/>
          </ac:picMkLst>
        </pc:picChg>
        <pc:picChg chg="mod topLvl">
          <ac:chgData name="Mili Diengdoh" userId="4e667e83-9d62-4727-9cfb-ee24b16ffb56" providerId="ADAL" clId="{A201550C-6AF5-43A4-BECC-85326EB0084D}" dt="2020-07-15T12:17:30.030" v="2053" actId="165"/>
          <ac:picMkLst>
            <pc:docMk/>
            <pc:sldMk cId="3998052825" sldId="2613"/>
            <ac:picMk id="4" creationId="{61203B7C-5B6D-4DDD-A676-3183A46FF0C0}"/>
          </ac:picMkLst>
        </pc:picChg>
        <pc:picChg chg="mod topLvl">
          <ac:chgData name="Mili Diengdoh" userId="4e667e83-9d62-4727-9cfb-ee24b16ffb56" providerId="ADAL" clId="{A201550C-6AF5-43A4-BECC-85326EB0084D}" dt="2020-07-15T12:17:30.030" v="2053" actId="165"/>
          <ac:picMkLst>
            <pc:docMk/>
            <pc:sldMk cId="3998052825" sldId="2613"/>
            <ac:picMk id="5" creationId="{34F9C21D-EF9B-4EB5-95FC-AD6CE8BE4ED6}"/>
          </ac:picMkLst>
        </pc:picChg>
        <pc:picChg chg="mod topLvl">
          <ac:chgData name="Mili Diengdoh" userId="4e667e83-9d62-4727-9cfb-ee24b16ffb56" providerId="ADAL" clId="{A201550C-6AF5-43A4-BECC-85326EB0084D}" dt="2020-07-15T12:17:30.030" v="2053" actId="165"/>
          <ac:picMkLst>
            <pc:docMk/>
            <pc:sldMk cId="3998052825" sldId="2613"/>
            <ac:picMk id="7" creationId="{445F8A3C-CF28-49DE-8C37-F692090A6355}"/>
          </ac:picMkLst>
        </pc:picChg>
        <pc:cxnChg chg="mod">
          <ac:chgData name="Mili Diengdoh" userId="4e667e83-9d62-4727-9cfb-ee24b16ffb56" providerId="ADAL" clId="{A201550C-6AF5-43A4-BECC-85326EB0084D}" dt="2020-07-15T12:17:29.395" v="2052" actId="465"/>
          <ac:cxnSpMkLst>
            <pc:docMk/>
            <pc:sldMk cId="3998052825" sldId="2613"/>
            <ac:cxnSpMk id="22" creationId="{99AC981B-8BFD-42F8-AB22-A27A42654818}"/>
          </ac:cxnSpMkLst>
        </pc:cxnChg>
        <pc:cxnChg chg="mod">
          <ac:chgData name="Mili Diengdoh" userId="4e667e83-9d62-4727-9cfb-ee24b16ffb56" providerId="ADAL" clId="{A201550C-6AF5-43A4-BECC-85326EB0084D}" dt="2020-07-15T12:17:29.395" v="2052" actId="465"/>
          <ac:cxnSpMkLst>
            <pc:docMk/>
            <pc:sldMk cId="3998052825" sldId="2613"/>
            <ac:cxnSpMk id="30" creationId="{82FF94C8-B67A-4D49-B6FB-7AC3BF08AF5F}"/>
          </ac:cxnSpMkLst>
        </pc:cxnChg>
        <pc:cxnChg chg="mod">
          <ac:chgData name="Mili Diengdoh" userId="4e667e83-9d62-4727-9cfb-ee24b16ffb56" providerId="ADAL" clId="{A201550C-6AF5-43A4-BECC-85326EB0084D}" dt="2020-07-15T12:17:29.395" v="2052" actId="465"/>
          <ac:cxnSpMkLst>
            <pc:docMk/>
            <pc:sldMk cId="3998052825" sldId="2613"/>
            <ac:cxnSpMk id="40" creationId="{0EBD1160-9503-437D-83D5-CE73FC037261}"/>
          </ac:cxnSpMkLst>
        </pc:cxnChg>
      </pc:sldChg>
      <pc:sldChg chg="addSp delSp modSp mod">
        <pc:chgData name="Mili Diengdoh" userId="4e667e83-9d62-4727-9cfb-ee24b16ffb56" providerId="ADAL" clId="{A201550C-6AF5-43A4-BECC-85326EB0084D}" dt="2020-07-15T12:14:59.421" v="1970" actId="165"/>
        <pc:sldMkLst>
          <pc:docMk/>
          <pc:sldMk cId="1743970670" sldId="2616"/>
        </pc:sldMkLst>
        <pc:spChg chg="mod">
          <ac:chgData name="Mili Diengdoh" userId="4e667e83-9d62-4727-9cfb-ee24b16ffb56" providerId="ADAL" clId="{A201550C-6AF5-43A4-BECC-85326EB0084D}" dt="2020-07-15T12:11:31.768" v="1855"/>
          <ac:spMkLst>
            <pc:docMk/>
            <pc:sldMk cId="1743970670" sldId="2616"/>
            <ac:spMk id="2" creationId="{A6FBF898-478B-4366-B380-BC967CC540CB}"/>
          </ac:spMkLst>
        </pc:spChg>
        <pc:spChg chg="add del mod">
          <ac:chgData name="Mili Diengdoh" userId="4e667e83-9d62-4727-9cfb-ee24b16ffb56" providerId="ADAL" clId="{A201550C-6AF5-43A4-BECC-85326EB0084D}" dt="2020-07-15T12:11:31.768" v="1855"/>
          <ac:spMkLst>
            <pc:docMk/>
            <pc:sldMk cId="1743970670" sldId="2616"/>
            <ac:spMk id="3" creationId="{A1F904CA-276B-4B61-A607-520EEB7A0F7F}"/>
          </ac:spMkLst>
        </pc:spChg>
        <pc:spChg chg="mod topLvl">
          <ac:chgData name="Mili Diengdoh" userId="4e667e83-9d62-4727-9cfb-ee24b16ffb56" providerId="ADAL" clId="{A201550C-6AF5-43A4-BECC-85326EB0084D}" dt="2020-07-15T12:14:29.757" v="1956" actId="242"/>
          <ac:spMkLst>
            <pc:docMk/>
            <pc:sldMk cId="1743970670" sldId="2616"/>
            <ac:spMk id="7" creationId="{C30CEBE4-41FA-4061-9EE3-77BAC149ED94}"/>
          </ac:spMkLst>
        </pc:spChg>
        <pc:spChg chg="mod topLvl">
          <ac:chgData name="Mili Diengdoh" userId="4e667e83-9d62-4727-9cfb-ee24b16ffb56" providerId="ADAL" clId="{A201550C-6AF5-43A4-BECC-85326EB0084D}" dt="2020-07-15T12:14:29.757" v="1956" actId="242"/>
          <ac:spMkLst>
            <pc:docMk/>
            <pc:sldMk cId="1743970670" sldId="2616"/>
            <ac:spMk id="9" creationId="{491EB5DA-C159-42AE-A32B-EA368E66C6AF}"/>
          </ac:spMkLst>
        </pc:spChg>
        <pc:spChg chg="del mod">
          <ac:chgData name="Mili Diengdoh" userId="4e667e83-9d62-4727-9cfb-ee24b16ffb56" providerId="ADAL" clId="{A201550C-6AF5-43A4-BECC-85326EB0084D}" dt="2020-07-15T12:14:00.364" v="1942" actId="12084"/>
          <ac:spMkLst>
            <pc:docMk/>
            <pc:sldMk cId="1743970670" sldId="2616"/>
            <ac:spMk id="11" creationId="{54399346-79C5-491C-8F53-54611DB5725B}"/>
          </ac:spMkLst>
        </pc:spChg>
        <pc:spChg chg="mod topLvl">
          <ac:chgData name="Mili Diengdoh" userId="4e667e83-9d62-4727-9cfb-ee24b16ffb56" providerId="ADAL" clId="{A201550C-6AF5-43A4-BECC-85326EB0084D}" dt="2020-07-15T12:14:59.421" v="1970" actId="165"/>
          <ac:spMkLst>
            <pc:docMk/>
            <pc:sldMk cId="1743970670" sldId="2616"/>
            <ac:spMk id="29" creationId="{5047B8DE-FC13-41D7-A261-9B53978D6080}"/>
          </ac:spMkLst>
        </pc:spChg>
        <pc:spChg chg="mod topLvl">
          <ac:chgData name="Mili Diengdoh" userId="4e667e83-9d62-4727-9cfb-ee24b16ffb56" providerId="ADAL" clId="{A201550C-6AF5-43A4-BECC-85326EB0084D}" dt="2020-07-15T12:14:59.421" v="1970" actId="165"/>
          <ac:spMkLst>
            <pc:docMk/>
            <pc:sldMk cId="1743970670" sldId="2616"/>
            <ac:spMk id="33" creationId="{BB19C59E-F548-4907-B4B5-DAA47715B156}"/>
          </ac:spMkLst>
        </pc:spChg>
        <pc:grpChg chg="del mod">
          <ac:chgData name="Mili Diengdoh" userId="4e667e83-9d62-4727-9cfb-ee24b16ffb56" providerId="ADAL" clId="{A201550C-6AF5-43A4-BECC-85326EB0084D}" dt="2020-07-15T12:14:02.421" v="1944" actId="165"/>
          <ac:grpSpMkLst>
            <pc:docMk/>
            <pc:sldMk cId="1743970670" sldId="2616"/>
            <ac:grpSpMk id="5" creationId="{831A1E3E-016C-45F6-80FB-ED635C3609DA}"/>
          </ac:grpSpMkLst>
        </pc:grpChg>
        <pc:grpChg chg="add del mod">
          <ac:chgData name="Mili Diengdoh" userId="4e667e83-9d62-4727-9cfb-ee24b16ffb56" providerId="ADAL" clId="{A201550C-6AF5-43A4-BECC-85326EB0084D}" dt="2020-07-15T12:14:19.750" v="1952" actId="165"/>
          <ac:grpSpMkLst>
            <pc:docMk/>
            <pc:sldMk cId="1743970670" sldId="2616"/>
            <ac:grpSpMk id="10" creationId="{2F6FCEA5-C13C-4628-8293-DE6B8BEA08C0}"/>
          </ac:grpSpMkLst>
        </pc:grpChg>
        <pc:grpChg chg="add del mod">
          <ac:chgData name="Mili Diengdoh" userId="4e667e83-9d62-4727-9cfb-ee24b16ffb56" providerId="ADAL" clId="{A201550C-6AF5-43A4-BECC-85326EB0084D}" dt="2020-07-15T12:14:59.421" v="1970" actId="165"/>
          <ac:grpSpMkLst>
            <pc:docMk/>
            <pc:sldMk cId="1743970670" sldId="2616"/>
            <ac:grpSpMk id="12" creationId="{29E2B03C-D64F-471A-A5C8-AC8979A6772E}"/>
          </ac:grpSpMkLst>
        </pc:grpChg>
        <pc:grpChg chg="add del mod">
          <ac:chgData name="Mili Diengdoh" userId="4e667e83-9d62-4727-9cfb-ee24b16ffb56" providerId="ADAL" clId="{A201550C-6AF5-43A4-BECC-85326EB0084D}" dt="2020-07-15T12:14:59.421" v="1970" actId="165"/>
          <ac:grpSpMkLst>
            <pc:docMk/>
            <pc:sldMk cId="1743970670" sldId="2616"/>
            <ac:grpSpMk id="13" creationId="{1B8667B2-299D-4BF8-B77A-2DC8CA9E415E}"/>
          </ac:grpSpMkLst>
        </pc:grpChg>
        <pc:graphicFrameChg chg="add del mod">
          <ac:chgData name="Mili Diengdoh" userId="4e667e83-9d62-4727-9cfb-ee24b16ffb56" providerId="ADAL" clId="{A201550C-6AF5-43A4-BECC-85326EB0084D}" dt="2020-07-15T12:14:02.020" v="1943" actId="18245"/>
          <ac:graphicFrameMkLst>
            <pc:docMk/>
            <pc:sldMk cId="1743970670" sldId="2616"/>
            <ac:graphicFrameMk id="4" creationId="{A52CB73A-4A52-4194-A251-0E8D53114926}"/>
          </ac:graphicFrameMkLst>
        </pc:graphicFrameChg>
        <pc:picChg chg="mod topLvl">
          <ac:chgData name="Mili Diengdoh" userId="4e667e83-9d62-4727-9cfb-ee24b16ffb56" providerId="ADAL" clId="{A201550C-6AF5-43A4-BECC-85326EB0084D}" dt="2020-07-15T12:14:59.421" v="1970" actId="165"/>
          <ac:picMkLst>
            <pc:docMk/>
            <pc:sldMk cId="1743970670" sldId="2616"/>
            <ac:picMk id="6" creationId="{34317822-77E6-4D1D-9ACF-E7C8C300039C}"/>
          </ac:picMkLst>
        </pc:picChg>
        <pc:picChg chg="mod topLvl">
          <ac:chgData name="Mili Diengdoh" userId="4e667e83-9d62-4727-9cfb-ee24b16ffb56" providerId="ADAL" clId="{A201550C-6AF5-43A4-BECC-85326EB0084D}" dt="2020-07-15T12:14:59.421" v="1970" actId="165"/>
          <ac:picMkLst>
            <pc:docMk/>
            <pc:sldMk cId="1743970670" sldId="2616"/>
            <ac:picMk id="8" creationId="{3FC85983-5298-4887-A56D-90F68746E0F3}"/>
          </ac:picMkLst>
        </pc:picChg>
        <pc:cxnChg chg="mod">
          <ac:chgData name="Mili Diengdoh" userId="4e667e83-9d62-4727-9cfb-ee24b16ffb56" providerId="ADAL" clId="{A201550C-6AF5-43A4-BECC-85326EB0084D}" dt="2020-07-15T12:14:58.781" v="1969" actId="465"/>
          <ac:cxnSpMkLst>
            <pc:docMk/>
            <pc:sldMk cId="1743970670" sldId="2616"/>
            <ac:cxnSpMk id="30" creationId="{01003988-6CE8-47E9-BBC9-CBA8AA911840}"/>
          </ac:cxnSpMkLst>
        </pc:cxnChg>
      </pc:sldChg>
      <pc:sldChg chg="addSp delSp modSp">
        <pc:chgData name="Mili Diengdoh" userId="4e667e83-9d62-4727-9cfb-ee24b16ffb56" providerId="ADAL" clId="{A201550C-6AF5-43A4-BECC-85326EB0084D}" dt="2020-07-15T12:11:31.768" v="1855"/>
        <pc:sldMkLst>
          <pc:docMk/>
          <pc:sldMk cId="3341011356" sldId="2617"/>
        </pc:sldMkLst>
        <pc:spChg chg="add del mod">
          <ac:chgData name="Mili Diengdoh" userId="4e667e83-9d62-4727-9cfb-ee24b16ffb56" providerId="ADAL" clId="{A201550C-6AF5-43A4-BECC-85326EB0084D}" dt="2020-07-15T12:11:31.768" v="1855"/>
          <ac:spMkLst>
            <pc:docMk/>
            <pc:sldMk cId="3341011356" sldId="2617"/>
            <ac:spMk id="2" creationId="{E0D9AEC4-843B-4847-817C-6D5081CE775E}"/>
          </ac:spMkLst>
        </pc:spChg>
        <pc:spChg chg="mod">
          <ac:chgData name="Mili Diengdoh" userId="4e667e83-9d62-4727-9cfb-ee24b16ffb56" providerId="ADAL" clId="{A201550C-6AF5-43A4-BECC-85326EB0084D}" dt="2020-07-15T12:11:31.768" v="1855"/>
          <ac:spMkLst>
            <pc:docMk/>
            <pc:sldMk cId="3341011356" sldId="2617"/>
            <ac:spMk id="3" creationId="{5B6A7796-EC40-4A1C-B394-D560E714D47B}"/>
          </ac:spMkLst>
        </pc:spChg>
      </pc:sldChg>
      <pc:sldChg chg="addSp delSp modSp mod">
        <pc:chgData name="Mili Diengdoh" userId="4e667e83-9d62-4727-9cfb-ee24b16ffb56" providerId="ADAL" clId="{A201550C-6AF5-43A4-BECC-85326EB0084D}" dt="2020-07-15T12:13:40.381" v="1935" actId="12789"/>
        <pc:sldMkLst>
          <pc:docMk/>
          <pc:sldMk cId="3076571516" sldId="2618"/>
        </pc:sldMkLst>
        <pc:spChg chg="mod">
          <ac:chgData name="Mili Diengdoh" userId="4e667e83-9d62-4727-9cfb-ee24b16ffb56" providerId="ADAL" clId="{A201550C-6AF5-43A4-BECC-85326EB0084D}" dt="2020-07-15T12:11:31.768" v="1855"/>
          <ac:spMkLst>
            <pc:docMk/>
            <pc:sldMk cId="3076571516" sldId="2618"/>
            <ac:spMk id="2" creationId="{3E641C69-ADAD-40D0-936A-F02464AE8625}"/>
          </ac:spMkLst>
        </pc:spChg>
        <pc:spChg chg="add del mod">
          <ac:chgData name="Mili Diengdoh" userId="4e667e83-9d62-4727-9cfb-ee24b16ffb56" providerId="ADAL" clId="{A201550C-6AF5-43A4-BECC-85326EB0084D}" dt="2020-07-15T12:11:31.768" v="1855"/>
          <ac:spMkLst>
            <pc:docMk/>
            <pc:sldMk cId="3076571516" sldId="2618"/>
            <ac:spMk id="3" creationId="{5AD5A4FC-BF13-4C96-8CA3-49451C8AC9D4}"/>
          </ac:spMkLst>
        </pc:spChg>
        <pc:spChg chg="mod topLvl">
          <ac:chgData name="Mili Diengdoh" userId="4e667e83-9d62-4727-9cfb-ee24b16ffb56" providerId="ADAL" clId="{A201550C-6AF5-43A4-BECC-85326EB0084D}" dt="2020-07-15T12:13:27.905" v="1925" actId="948"/>
          <ac:spMkLst>
            <pc:docMk/>
            <pc:sldMk cId="3076571516" sldId="2618"/>
            <ac:spMk id="25" creationId="{69A9FD87-9B05-40EE-9A61-BFE8419E054E}"/>
          </ac:spMkLst>
        </pc:spChg>
        <pc:spChg chg="mod topLvl">
          <ac:chgData name="Mili Diengdoh" userId="4e667e83-9d62-4727-9cfb-ee24b16ffb56" providerId="ADAL" clId="{A201550C-6AF5-43A4-BECC-85326EB0084D}" dt="2020-07-15T12:13:40.381" v="1935" actId="12789"/>
          <ac:spMkLst>
            <pc:docMk/>
            <pc:sldMk cId="3076571516" sldId="2618"/>
            <ac:spMk id="29" creationId="{AEEFA8DC-DFC2-4931-A64B-1DB92484E33A}"/>
          </ac:spMkLst>
        </pc:spChg>
        <pc:spChg chg="mod topLvl">
          <ac:chgData name="Mili Diengdoh" userId="4e667e83-9d62-4727-9cfb-ee24b16ffb56" providerId="ADAL" clId="{A201550C-6AF5-43A4-BECC-85326EB0084D}" dt="2020-07-15T12:13:36.379" v="1931" actId="12789"/>
          <ac:spMkLst>
            <pc:docMk/>
            <pc:sldMk cId="3076571516" sldId="2618"/>
            <ac:spMk id="33" creationId="{ED3D76AE-99FE-4E6C-89B6-7F4170F5C1E0}"/>
          </ac:spMkLst>
        </pc:spChg>
        <pc:grpChg chg="add del mod">
          <ac:chgData name="Mili Diengdoh" userId="4e667e83-9d62-4727-9cfb-ee24b16ffb56" providerId="ADAL" clId="{A201550C-6AF5-43A4-BECC-85326EB0084D}" dt="2020-07-15T12:13:22.289" v="1924" actId="165"/>
          <ac:grpSpMkLst>
            <pc:docMk/>
            <pc:sldMk cId="3076571516" sldId="2618"/>
            <ac:grpSpMk id="5" creationId="{557423CB-1893-4D1B-A16D-D32FF4D22B24}"/>
          </ac:grpSpMkLst>
        </pc:grpChg>
        <pc:grpChg chg="add del mod">
          <ac:chgData name="Mili Diengdoh" userId="4e667e83-9d62-4727-9cfb-ee24b16ffb56" providerId="ADAL" clId="{A201550C-6AF5-43A4-BECC-85326EB0084D}" dt="2020-07-15T12:13:22.289" v="1924" actId="165"/>
          <ac:grpSpMkLst>
            <pc:docMk/>
            <pc:sldMk cId="3076571516" sldId="2618"/>
            <ac:grpSpMk id="7" creationId="{36430954-A266-4E3E-905F-AA6B8A39F87C}"/>
          </ac:grpSpMkLst>
        </pc:grpChg>
        <pc:grpChg chg="add del mod">
          <ac:chgData name="Mili Diengdoh" userId="4e667e83-9d62-4727-9cfb-ee24b16ffb56" providerId="ADAL" clId="{A201550C-6AF5-43A4-BECC-85326EB0084D}" dt="2020-07-15T12:13:22.289" v="1924" actId="165"/>
          <ac:grpSpMkLst>
            <pc:docMk/>
            <pc:sldMk cId="3076571516" sldId="2618"/>
            <ac:grpSpMk id="9" creationId="{8C0817DF-3B36-419A-8178-2DD7C2057959}"/>
          </ac:grpSpMkLst>
        </pc:grpChg>
        <pc:picChg chg="mod topLvl">
          <ac:chgData name="Mili Diengdoh" userId="4e667e83-9d62-4727-9cfb-ee24b16ffb56" providerId="ADAL" clId="{A201550C-6AF5-43A4-BECC-85326EB0084D}" dt="2020-07-15T12:13:22.289" v="1924" actId="165"/>
          <ac:picMkLst>
            <pc:docMk/>
            <pc:sldMk cId="3076571516" sldId="2618"/>
            <ac:picMk id="4" creationId="{5DB4C545-8B26-410D-9B69-293AF7444B79}"/>
          </ac:picMkLst>
        </pc:picChg>
        <pc:picChg chg="mod topLvl">
          <ac:chgData name="Mili Diengdoh" userId="4e667e83-9d62-4727-9cfb-ee24b16ffb56" providerId="ADAL" clId="{A201550C-6AF5-43A4-BECC-85326EB0084D}" dt="2020-07-15T12:13:40.381" v="1935" actId="12789"/>
          <ac:picMkLst>
            <pc:docMk/>
            <pc:sldMk cId="3076571516" sldId="2618"/>
            <ac:picMk id="6" creationId="{1CE552D6-8485-4CB3-AFFA-1EDF03A051CE}"/>
          </ac:picMkLst>
        </pc:picChg>
        <pc:picChg chg="mod topLvl">
          <ac:chgData name="Mili Diengdoh" userId="4e667e83-9d62-4727-9cfb-ee24b16ffb56" providerId="ADAL" clId="{A201550C-6AF5-43A4-BECC-85326EB0084D}" dt="2020-07-15T12:13:36.379" v="1931" actId="12789"/>
          <ac:picMkLst>
            <pc:docMk/>
            <pc:sldMk cId="3076571516" sldId="2618"/>
            <ac:picMk id="8" creationId="{CC94923E-3EDE-4BFF-847B-34093A0BC7CC}"/>
          </ac:picMkLst>
        </pc:picChg>
        <pc:cxnChg chg="mod">
          <ac:chgData name="Mili Diengdoh" userId="4e667e83-9d62-4727-9cfb-ee24b16ffb56" providerId="ADAL" clId="{A201550C-6AF5-43A4-BECC-85326EB0084D}" dt="2020-07-15T12:13:34.274" v="1929" actId="465"/>
          <ac:cxnSpMkLst>
            <pc:docMk/>
            <pc:sldMk cId="3076571516" sldId="2618"/>
            <ac:cxnSpMk id="26" creationId="{3D095379-C731-4DDA-90C1-D52FF0BE5E4B}"/>
          </ac:cxnSpMkLst>
        </pc:cxnChg>
        <pc:cxnChg chg="mod">
          <ac:chgData name="Mili Diengdoh" userId="4e667e83-9d62-4727-9cfb-ee24b16ffb56" providerId="ADAL" clId="{A201550C-6AF5-43A4-BECC-85326EB0084D}" dt="2020-07-15T12:13:34.274" v="1929" actId="465"/>
          <ac:cxnSpMkLst>
            <pc:docMk/>
            <pc:sldMk cId="3076571516" sldId="2618"/>
            <ac:cxnSpMk id="30" creationId="{D08B46D1-5F06-4D24-BD8C-FB9DD478EAD1}"/>
          </ac:cxnSpMkLst>
        </pc:cxnChg>
      </pc:sldChg>
      <pc:sldChg chg="addSp delSp modSp mod">
        <pc:chgData name="Mili Diengdoh" userId="4e667e83-9d62-4727-9cfb-ee24b16ffb56" providerId="ADAL" clId="{A201550C-6AF5-43A4-BECC-85326EB0084D}" dt="2020-07-15T12:12:27.982" v="1887" actId="1038"/>
        <pc:sldMkLst>
          <pc:docMk/>
          <pc:sldMk cId="1701368290" sldId="2619"/>
        </pc:sldMkLst>
        <pc:spChg chg="mod">
          <ac:chgData name="Mili Diengdoh" userId="4e667e83-9d62-4727-9cfb-ee24b16ffb56" providerId="ADAL" clId="{A201550C-6AF5-43A4-BECC-85326EB0084D}" dt="2020-07-15T12:11:31.768" v="1855"/>
          <ac:spMkLst>
            <pc:docMk/>
            <pc:sldMk cId="1701368290" sldId="2619"/>
            <ac:spMk id="2" creationId="{657A3601-CC45-401C-9565-AC92C7C15DFF}"/>
          </ac:spMkLst>
        </pc:spChg>
        <pc:spChg chg="add del mod">
          <ac:chgData name="Mili Diengdoh" userId="4e667e83-9d62-4727-9cfb-ee24b16ffb56" providerId="ADAL" clId="{A201550C-6AF5-43A4-BECC-85326EB0084D}" dt="2020-07-15T12:11:31.768" v="1855"/>
          <ac:spMkLst>
            <pc:docMk/>
            <pc:sldMk cId="1701368290" sldId="2619"/>
            <ac:spMk id="3" creationId="{9A283B88-A194-45F4-ACED-8772FDA70BAF}"/>
          </ac:spMkLst>
        </pc:spChg>
        <pc:spChg chg="mod">
          <ac:chgData name="Mili Diengdoh" userId="4e667e83-9d62-4727-9cfb-ee24b16ffb56" providerId="ADAL" clId="{A201550C-6AF5-43A4-BECC-85326EB0084D}" dt="2020-07-15T12:11:52.030" v="1860" actId="14100"/>
          <ac:spMkLst>
            <pc:docMk/>
            <pc:sldMk cId="1701368290" sldId="2619"/>
            <ac:spMk id="15" creationId="{B25B9FBA-2A56-4A52-881E-773588CE9557}"/>
          </ac:spMkLst>
        </pc:spChg>
        <pc:spChg chg="mod topLvl">
          <ac:chgData name="Mili Diengdoh" userId="4e667e83-9d62-4727-9cfb-ee24b16ffb56" providerId="ADAL" clId="{A201550C-6AF5-43A4-BECC-85326EB0084D}" dt="2020-07-15T12:12:27.982" v="1887" actId="1038"/>
          <ac:spMkLst>
            <pc:docMk/>
            <pc:sldMk cId="1701368290" sldId="2619"/>
            <ac:spMk id="19" creationId="{2E5F4028-157C-492F-85FF-47940423DC0E}"/>
          </ac:spMkLst>
        </pc:spChg>
        <pc:spChg chg="mod topLvl">
          <ac:chgData name="Mili Diengdoh" userId="4e667e83-9d62-4727-9cfb-ee24b16ffb56" providerId="ADAL" clId="{A201550C-6AF5-43A4-BECC-85326EB0084D}" dt="2020-07-15T12:12:27.982" v="1887" actId="1038"/>
          <ac:spMkLst>
            <pc:docMk/>
            <pc:sldMk cId="1701368290" sldId="2619"/>
            <ac:spMk id="29" creationId="{5BC7A69A-EF7B-4769-9680-121DF1EAE625}"/>
          </ac:spMkLst>
        </pc:spChg>
        <pc:spChg chg="mod topLvl">
          <ac:chgData name="Mili Diengdoh" userId="4e667e83-9d62-4727-9cfb-ee24b16ffb56" providerId="ADAL" clId="{A201550C-6AF5-43A4-BECC-85326EB0084D}" dt="2020-07-15T12:12:27.982" v="1887" actId="1038"/>
          <ac:spMkLst>
            <pc:docMk/>
            <pc:sldMk cId="1701368290" sldId="2619"/>
            <ac:spMk id="33" creationId="{E2BCC702-0889-49BA-957C-B290E7309345}"/>
          </ac:spMkLst>
        </pc:spChg>
        <pc:grpChg chg="add del mod">
          <ac:chgData name="Mili Diengdoh" userId="4e667e83-9d62-4727-9cfb-ee24b16ffb56" providerId="ADAL" clId="{A201550C-6AF5-43A4-BECC-85326EB0084D}" dt="2020-07-15T12:12:21.482" v="1879" actId="165"/>
          <ac:grpSpMkLst>
            <pc:docMk/>
            <pc:sldMk cId="1701368290" sldId="2619"/>
            <ac:grpSpMk id="5" creationId="{3E3C2549-CBC2-42DA-A3A9-CD7D26888039}"/>
          </ac:grpSpMkLst>
        </pc:grpChg>
        <pc:grpChg chg="add del mod">
          <ac:chgData name="Mili Diengdoh" userId="4e667e83-9d62-4727-9cfb-ee24b16ffb56" providerId="ADAL" clId="{A201550C-6AF5-43A4-BECC-85326EB0084D}" dt="2020-07-15T12:12:21.482" v="1879" actId="165"/>
          <ac:grpSpMkLst>
            <pc:docMk/>
            <pc:sldMk cId="1701368290" sldId="2619"/>
            <ac:grpSpMk id="6" creationId="{57B8C330-56C9-4385-A20D-E9073A92D8C9}"/>
          </ac:grpSpMkLst>
        </pc:grpChg>
        <pc:grpChg chg="add del mod">
          <ac:chgData name="Mili Diengdoh" userId="4e667e83-9d62-4727-9cfb-ee24b16ffb56" providerId="ADAL" clId="{A201550C-6AF5-43A4-BECC-85326EB0084D}" dt="2020-07-15T12:12:21.482" v="1879" actId="165"/>
          <ac:grpSpMkLst>
            <pc:docMk/>
            <pc:sldMk cId="1701368290" sldId="2619"/>
            <ac:grpSpMk id="7" creationId="{09D0DF84-12B0-4467-89C4-270A6376C974}"/>
          </ac:grpSpMkLst>
        </pc:grpChg>
        <pc:picChg chg="mod topLvl">
          <ac:chgData name="Mili Diengdoh" userId="4e667e83-9d62-4727-9cfb-ee24b16ffb56" providerId="ADAL" clId="{A201550C-6AF5-43A4-BECC-85326EB0084D}" dt="2020-07-15T12:12:21.482" v="1879" actId="165"/>
          <ac:picMkLst>
            <pc:docMk/>
            <pc:sldMk cId="1701368290" sldId="2619"/>
            <ac:picMk id="4" creationId="{67D3280F-EFB4-492F-8AF2-DC9C1989D270}"/>
          </ac:picMkLst>
        </pc:picChg>
        <pc:picChg chg="mod topLvl">
          <ac:chgData name="Mili Diengdoh" userId="4e667e83-9d62-4727-9cfb-ee24b16ffb56" providerId="ADAL" clId="{A201550C-6AF5-43A4-BECC-85326EB0084D}" dt="2020-07-15T12:12:21.482" v="1879" actId="165"/>
          <ac:picMkLst>
            <pc:docMk/>
            <pc:sldMk cId="1701368290" sldId="2619"/>
            <ac:picMk id="8" creationId="{10634E2F-1731-4D31-B489-0B5B2DDFD882}"/>
          </ac:picMkLst>
        </pc:picChg>
        <pc:picChg chg="mod topLvl">
          <ac:chgData name="Mili Diengdoh" userId="4e667e83-9d62-4727-9cfb-ee24b16ffb56" providerId="ADAL" clId="{A201550C-6AF5-43A4-BECC-85326EB0084D}" dt="2020-07-15T12:12:21.482" v="1879" actId="165"/>
          <ac:picMkLst>
            <pc:docMk/>
            <pc:sldMk cId="1701368290" sldId="2619"/>
            <ac:picMk id="10" creationId="{7098C2B0-6A00-480D-8BC2-18073F654970}"/>
          </ac:picMkLst>
        </pc:picChg>
        <pc:cxnChg chg="mod">
          <ac:chgData name="Mili Diengdoh" userId="4e667e83-9d62-4727-9cfb-ee24b16ffb56" providerId="ADAL" clId="{A201550C-6AF5-43A4-BECC-85326EB0084D}" dt="2020-07-15T12:12:27.982" v="1887" actId="1038"/>
          <ac:cxnSpMkLst>
            <pc:docMk/>
            <pc:sldMk cId="1701368290" sldId="2619"/>
            <ac:cxnSpMk id="20" creationId="{A5A9D684-F612-42D4-9E9B-BF0E14D57D4D}"/>
          </ac:cxnSpMkLst>
        </pc:cxnChg>
        <pc:cxnChg chg="mod">
          <ac:chgData name="Mili Diengdoh" userId="4e667e83-9d62-4727-9cfb-ee24b16ffb56" providerId="ADAL" clId="{A201550C-6AF5-43A4-BECC-85326EB0084D}" dt="2020-07-15T12:12:27.982" v="1887" actId="1038"/>
          <ac:cxnSpMkLst>
            <pc:docMk/>
            <pc:sldMk cId="1701368290" sldId="2619"/>
            <ac:cxnSpMk id="30" creationId="{51395264-1482-45A0-94A5-6C6D8B0950A9}"/>
          </ac:cxnSpMkLst>
        </pc:cxnChg>
      </pc:sldChg>
      <pc:sldChg chg="del">
        <pc:chgData name="Mili Diengdoh" userId="4e667e83-9d62-4727-9cfb-ee24b16ffb56" providerId="ADAL" clId="{A201550C-6AF5-43A4-BECC-85326EB0084D}" dt="2020-07-15T12:10:58.995" v="1848" actId="47"/>
        <pc:sldMkLst>
          <pc:docMk/>
          <pc:sldMk cId="1728941904" sldId="2620"/>
        </pc:sldMkLst>
      </pc:sldChg>
      <pc:sldChg chg="addSp delSp modSp mod">
        <pc:chgData name="Mili Diengdoh" userId="4e667e83-9d62-4727-9cfb-ee24b16ffb56" providerId="ADAL" clId="{A201550C-6AF5-43A4-BECC-85326EB0084D}" dt="2020-07-15T12:11:31.768" v="1855"/>
        <pc:sldMkLst>
          <pc:docMk/>
          <pc:sldMk cId="2678343178" sldId="2621"/>
        </pc:sldMkLst>
        <pc:spChg chg="mod">
          <ac:chgData name="Mili Diengdoh" userId="4e667e83-9d62-4727-9cfb-ee24b16ffb56" providerId="ADAL" clId="{A201550C-6AF5-43A4-BECC-85326EB0084D}" dt="2020-07-15T12:11:31.768" v="1855"/>
          <ac:spMkLst>
            <pc:docMk/>
            <pc:sldMk cId="2678343178" sldId="2621"/>
            <ac:spMk id="2" creationId="{EE96AEDE-96B2-43FE-8C4C-ECB005D42C20}"/>
          </ac:spMkLst>
        </pc:spChg>
        <pc:spChg chg="add del mod">
          <ac:chgData name="Mili Diengdoh" userId="4e667e83-9d62-4727-9cfb-ee24b16ffb56" providerId="ADAL" clId="{A201550C-6AF5-43A4-BECC-85326EB0084D}" dt="2020-07-15T12:11:31.768" v="1855"/>
          <ac:spMkLst>
            <pc:docMk/>
            <pc:sldMk cId="2678343178" sldId="2621"/>
            <ac:spMk id="3" creationId="{71D65C66-A668-4B72-BD36-80CFAC3C2467}"/>
          </ac:spMkLst>
        </pc:spChg>
        <pc:spChg chg="mod">
          <ac:chgData name="Mili Diengdoh" userId="4e667e83-9d62-4727-9cfb-ee24b16ffb56" providerId="ADAL" clId="{A201550C-6AF5-43A4-BECC-85326EB0084D}" dt="2020-07-15T12:08:25.261" v="1782" actId="14100"/>
          <ac:spMkLst>
            <pc:docMk/>
            <pc:sldMk cId="2678343178" sldId="2621"/>
            <ac:spMk id="18" creationId="{322D8B76-DBFE-46D9-9A2A-429965E64F9D}"/>
          </ac:spMkLst>
        </pc:spChg>
        <pc:spChg chg="del">
          <ac:chgData name="Mili Diengdoh" userId="4e667e83-9d62-4727-9cfb-ee24b16ffb56" providerId="ADAL" clId="{A201550C-6AF5-43A4-BECC-85326EB0084D}" dt="2020-07-15T12:06:30.258" v="1745" actId="478"/>
          <ac:spMkLst>
            <pc:docMk/>
            <pc:sldMk cId="2678343178" sldId="2621"/>
            <ac:spMk id="25" creationId="{7E750D88-1406-469C-9570-B636AFB5F323}"/>
          </ac:spMkLst>
        </pc:spChg>
        <pc:spChg chg="del">
          <ac:chgData name="Mili Diengdoh" userId="4e667e83-9d62-4727-9cfb-ee24b16ffb56" providerId="ADAL" clId="{A201550C-6AF5-43A4-BECC-85326EB0084D}" dt="2020-07-15T12:06:30.258" v="1745" actId="478"/>
          <ac:spMkLst>
            <pc:docMk/>
            <pc:sldMk cId="2678343178" sldId="2621"/>
            <ac:spMk id="29" creationId="{69BE947F-C0B9-497F-B127-C5DAEE40FCD5}"/>
          </ac:spMkLst>
        </pc:spChg>
        <pc:spChg chg="mod">
          <ac:chgData name="Mili Diengdoh" userId="4e667e83-9d62-4727-9cfb-ee24b16ffb56" providerId="ADAL" clId="{A201550C-6AF5-43A4-BECC-85326EB0084D}" dt="2020-07-15T12:08:20.397" v="1781" actId="1076"/>
          <ac:spMkLst>
            <pc:docMk/>
            <pc:sldMk cId="2678343178" sldId="2621"/>
            <ac:spMk id="30" creationId="{B9A4BA16-5F13-4B26-96D2-2A5E7F5C9992}"/>
          </ac:spMkLst>
        </pc:spChg>
        <pc:picChg chg="del">
          <ac:chgData name="Mili Diengdoh" userId="4e667e83-9d62-4727-9cfb-ee24b16ffb56" providerId="ADAL" clId="{A201550C-6AF5-43A4-BECC-85326EB0084D}" dt="2020-07-15T12:06:30.258" v="1745" actId="478"/>
          <ac:picMkLst>
            <pc:docMk/>
            <pc:sldMk cId="2678343178" sldId="2621"/>
            <ac:picMk id="6" creationId="{207B0040-AAEE-4CB8-ACAB-704F8D33EB88}"/>
          </ac:picMkLst>
        </pc:picChg>
        <pc:picChg chg="del">
          <ac:chgData name="Mili Diengdoh" userId="4e667e83-9d62-4727-9cfb-ee24b16ffb56" providerId="ADAL" clId="{A201550C-6AF5-43A4-BECC-85326EB0084D}" dt="2020-07-15T12:06:30.258" v="1745" actId="478"/>
          <ac:picMkLst>
            <pc:docMk/>
            <pc:sldMk cId="2678343178" sldId="2621"/>
            <ac:picMk id="8" creationId="{FBB04C05-D324-437B-BD52-6615F862C130}"/>
          </ac:picMkLst>
        </pc:picChg>
        <pc:picChg chg="mod modCrop">
          <ac:chgData name="Mili Diengdoh" userId="4e667e83-9d62-4727-9cfb-ee24b16ffb56" providerId="ADAL" clId="{A201550C-6AF5-43A4-BECC-85326EB0084D}" dt="2020-07-15T12:07:42.221" v="1771" actId="18131"/>
          <ac:picMkLst>
            <pc:docMk/>
            <pc:sldMk cId="2678343178" sldId="2621"/>
            <ac:picMk id="12" creationId="{01B3AAEB-57C1-48A9-A1AB-D370C776FE76}"/>
          </ac:picMkLst>
        </pc:picChg>
        <pc:cxnChg chg="del">
          <ac:chgData name="Mili Diengdoh" userId="4e667e83-9d62-4727-9cfb-ee24b16ffb56" providerId="ADAL" clId="{A201550C-6AF5-43A4-BECC-85326EB0084D}" dt="2020-07-15T12:06:30.258" v="1745" actId="478"/>
          <ac:cxnSpMkLst>
            <pc:docMk/>
            <pc:sldMk cId="2678343178" sldId="2621"/>
            <ac:cxnSpMk id="26" creationId="{8237CA52-0C46-4E76-AA03-672FC58CEB6D}"/>
          </ac:cxnSpMkLst>
        </pc:cxnChg>
      </pc:sldChg>
      <pc:sldChg chg="del">
        <pc:chgData name="Mili Diengdoh" userId="4e667e83-9d62-4727-9cfb-ee24b16ffb56" providerId="ADAL" clId="{A201550C-6AF5-43A4-BECC-85326EB0084D}" dt="2020-07-15T12:05:53.578" v="1727" actId="47"/>
        <pc:sldMkLst>
          <pc:docMk/>
          <pc:sldMk cId="2516409569" sldId="2623"/>
        </pc:sldMkLst>
      </pc:sldChg>
      <pc:sldChg chg="addSp delSp modSp mod">
        <pc:chgData name="Mili Diengdoh" userId="4e667e83-9d62-4727-9cfb-ee24b16ffb56" providerId="ADAL" clId="{A201550C-6AF5-43A4-BECC-85326EB0084D}" dt="2020-07-15T12:11:31.768" v="1855"/>
        <pc:sldMkLst>
          <pc:docMk/>
          <pc:sldMk cId="688566346" sldId="2624"/>
        </pc:sldMkLst>
        <pc:spChg chg="mod">
          <ac:chgData name="Mili Diengdoh" userId="4e667e83-9d62-4727-9cfb-ee24b16ffb56" providerId="ADAL" clId="{A201550C-6AF5-43A4-BECC-85326EB0084D}" dt="2020-07-15T12:11:31.768" v="1855"/>
          <ac:spMkLst>
            <pc:docMk/>
            <pc:sldMk cId="688566346" sldId="2624"/>
            <ac:spMk id="2" creationId="{375265DC-6125-4F02-828F-6323F371B3DD}"/>
          </ac:spMkLst>
        </pc:spChg>
        <pc:spChg chg="add mod topLvl">
          <ac:chgData name="Mili Diengdoh" userId="4e667e83-9d62-4727-9cfb-ee24b16ffb56" providerId="ADAL" clId="{A201550C-6AF5-43A4-BECC-85326EB0084D}" dt="2020-07-15T12:03:37.870" v="1683" actId="1076"/>
          <ac:spMkLst>
            <pc:docMk/>
            <pc:sldMk cId="688566346" sldId="2624"/>
            <ac:spMk id="3" creationId="{C4A271EC-2E82-4986-A7B5-6477E05D1A61}"/>
          </ac:spMkLst>
        </pc:spChg>
        <pc:spChg chg="mod topLvl">
          <ac:chgData name="Mili Diengdoh" userId="4e667e83-9d62-4727-9cfb-ee24b16ffb56" providerId="ADAL" clId="{A201550C-6AF5-43A4-BECC-85326EB0084D}" dt="2020-07-15T12:03:37.870" v="1683" actId="1076"/>
          <ac:spMkLst>
            <pc:docMk/>
            <pc:sldMk cId="688566346" sldId="2624"/>
            <ac:spMk id="10" creationId="{EF046C0C-B045-4327-AACD-4DF49D0ECFF8}"/>
          </ac:spMkLst>
        </pc:spChg>
        <pc:spChg chg="mod topLvl">
          <ac:chgData name="Mili Diengdoh" userId="4e667e83-9d62-4727-9cfb-ee24b16ffb56" providerId="ADAL" clId="{A201550C-6AF5-43A4-BECC-85326EB0084D}" dt="2020-07-15T12:03:37.870" v="1683" actId="1076"/>
          <ac:spMkLst>
            <pc:docMk/>
            <pc:sldMk cId="688566346" sldId="2624"/>
            <ac:spMk id="11" creationId="{AEC328C8-75C2-4E30-B8BF-EAFD1101E066}"/>
          </ac:spMkLst>
        </pc:spChg>
        <pc:spChg chg="add mod topLvl">
          <ac:chgData name="Mili Diengdoh" userId="4e667e83-9d62-4727-9cfb-ee24b16ffb56" providerId="ADAL" clId="{A201550C-6AF5-43A4-BECC-85326EB0084D}" dt="2020-07-15T12:03:37.870" v="1683" actId="1076"/>
          <ac:spMkLst>
            <pc:docMk/>
            <pc:sldMk cId="688566346" sldId="2624"/>
            <ac:spMk id="14" creationId="{C4E18610-8DC2-487E-9946-91A4DD082299}"/>
          </ac:spMkLst>
        </pc:spChg>
        <pc:spChg chg="add mod topLvl">
          <ac:chgData name="Mili Diengdoh" userId="4e667e83-9d62-4727-9cfb-ee24b16ffb56" providerId="ADAL" clId="{A201550C-6AF5-43A4-BECC-85326EB0084D}" dt="2020-07-15T12:03:37.870" v="1683" actId="1076"/>
          <ac:spMkLst>
            <pc:docMk/>
            <pc:sldMk cId="688566346" sldId="2624"/>
            <ac:spMk id="15" creationId="{1D70F081-D4F9-4116-A5C7-E4F8F488842C}"/>
          </ac:spMkLst>
        </pc:spChg>
        <pc:spChg chg="del mod">
          <ac:chgData name="Mili Diengdoh" userId="4e667e83-9d62-4727-9cfb-ee24b16ffb56" providerId="ADAL" clId="{A201550C-6AF5-43A4-BECC-85326EB0084D}" dt="2020-07-15T12:02:15.584" v="1652" actId="478"/>
          <ac:spMkLst>
            <pc:docMk/>
            <pc:sldMk cId="688566346" sldId="2624"/>
            <ac:spMk id="17" creationId="{F617B2CD-C816-4BCB-8C47-BB04B6DDE233}"/>
          </ac:spMkLst>
        </pc:spChg>
        <pc:spChg chg="add del mod">
          <ac:chgData name="Mili Diengdoh" userId="4e667e83-9d62-4727-9cfb-ee24b16ffb56" providerId="ADAL" clId="{A201550C-6AF5-43A4-BECC-85326EB0084D}" dt="2020-07-15T12:11:31.768" v="1855"/>
          <ac:spMkLst>
            <pc:docMk/>
            <pc:sldMk cId="688566346" sldId="2624"/>
            <ac:spMk id="18" creationId="{FCFEE052-6D6A-4DB5-B71B-D81602F554D3}"/>
          </ac:spMkLst>
        </pc:spChg>
        <pc:spChg chg="del mod">
          <ac:chgData name="Mili Diengdoh" userId="4e667e83-9d62-4727-9cfb-ee24b16ffb56" providerId="ADAL" clId="{A201550C-6AF5-43A4-BECC-85326EB0084D}" dt="2020-07-15T12:02:15.584" v="1652" actId="478"/>
          <ac:spMkLst>
            <pc:docMk/>
            <pc:sldMk cId="688566346" sldId="2624"/>
            <ac:spMk id="26" creationId="{267046E5-064B-4E27-86E9-85B6161B71D6}"/>
          </ac:spMkLst>
        </pc:spChg>
        <pc:spChg chg="del mod">
          <ac:chgData name="Mili Diengdoh" userId="4e667e83-9d62-4727-9cfb-ee24b16ffb56" providerId="ADAL" clId="{A201550C-6AF5-43A4-BECC-85326EB0084D}" dt="2020-07-15T12:02:15.584" v="1652" actId="478"/>
          <ac:spMkLst>
            <pc:docMk/>
            <pc:sldMk cId="688566346" sldId="2624"/>
            <ac:spMk id="35" creationId="{7D983262-A876-485A-A8FE-A3B297555F69}"/>
          </ac:spMkLst>
        </pc:spChg>
        <pc:spChg chg="del mod">
          <ac:chgData name="Mili Diengdoh" userId="4e667e83-9d62-4727-9cfb-ee24b16ffb56" providerId="ADAL" clId="{A201550C-6AF5-43A4-BECC-85326EB0084D}" dt="2020-07-15T12:03:05.586" v="1667" actId="12084"/>
          <ac:spMkLst>
            <pc:docMk/>
            <pc:sldMk cId="688566346" sldId="2624"/>
            <ac:spMk id="36" creationId="{035EF2B7-BF4C-4EBA-AA99-31016FCE822E}"/>
          </ac:spMkLst>
        </pc:spChg>
        <pc:grpChg chg="add del mod">
          <ac:chgData name="Mili Diengdoh" userId="4e667e83-9d62-4727-9cfb-ee24b16ffb56" providerId="ADAL" clId="{A201550C-6AF5-43A4-BECC-85326EB0084D}" dt="2020-07-15T12:02:59.643" v="1665" actId="165"/>
          <ac:grpSpMkLst>
            <pc:docMk/>
            <pc:sldMk cId="688566346" sldId="2624"/>
            <ac:grpSpMk id="5" creationId="{5F21D9F7-8983-4210-8860-6FCE41BD7D2E}"/>
          </ac:grpSpMkLst>
        </pc:grpChg>
        <pc:grpChg chg="del mod">
          <ac:chgData name="Mili Diengdoh" userId="4e667e83-9d62-4727-9cfb-ee24b16ffb56" providerId="ADAL" clId="{A201550C-6AF5-43A4-BECC-85326EB0084D}" dt="2020-07-15T12:03:08.082" v="1669" actId="165"/>
          <ac:grpSpMkLst>
            <pc:docMk/>
            <pc:sldMk cId="688566346" sldId="2624"/>
            <ac:grpSpMk id="9" creationId="{B4C232C1-2B08-490A-941A-C723DEE9C6DB}"/>
          </ac:grpSpMkLst>
        </pc:grpChg>
        <pc:grpChg chg="add del mod">
          <ac:chgData name="Mili Diengdoh" userId="4e667e83-9d62-4727-9cfb-ee24b16ffb56" providerId="ADAL" clId="{A201550C-6AF5-43A4-BECC-85326EB0084D}" dt="2020-07-15T12:03:23.286" v="1678" actId="165"/>
          <ac:grpSpMkLst>
            <pc:docMk/>
            <pc:sldMk cId="688566346" sldId="2624"/>
            <ac:grpSpMk id="13" creationId="{D746F015-B9EF-4758-95A2-F0683A8E28D0}"/>
          </ac:grpSpMkLst>
        </pc:grpChg>
        <pc:grpChg chg="add del mod">
          <ac:chgData name="Mili Diengdoh" userId="4e667e83-9d62-4727-9cfb-ee24b16ffb56" providerId="ADAL" clId="{A201550C-6AF5-43A4-BECC-85326EB0084D}" dt="2020-07-15T12:03:30.797" v="1682" actId="165"/>
          <ac:grpSpMkLst>
            <pc:docMk/>
            <pc:sldMk cId="688566346" sldId="2624"/>
            <ac:grpSpMk id="16" creationId="{8D40DF8A-1C10-45A1-A586-6803C5A90DA3}"/>
          </ac:grpSpMkLst>
        </pc:grpChg>
        <pc:graphicFrameChg chg="add del mod">
          <ac:chgData name="Mili Diengdoh" userId="4e667e83-9d62-4727-9cfb-ee24b16ffb56" providerId="ADAL" clId="{A201550C-6AF5-43A4-BECC-85326EB0084D}" dt="2020-07-15T12:03:07.320" v="1668" actId="18245"/>
          <ac:graphicFrameMkLst>
            <pc:docMk/>
            <pc:sldMk cId="688566346" sldId="2624"/>
            <ac:graphicFrameMk id="7" creationId="{E2FD4A13-81DB-4581-88E2-D78740CFDB4F}"/>
          </ac:graphicFrameMkLst>
        </pc:graphicFrameChg>
        <pc:picChg chg="del">
          <ac:chgData name="Mili Diengdoh" userId="4e667e83-9d62-4727-9cfb-ee24b16ffb56" providerId="ADAL" clId="{A201550C-6AF5-43A4-BECC-85326EB0084D}" dt="2020-07-15T12:01:39.473" v="1634" actId="478"/>
          <ac:picMkLst>
            <pc:docMk/>
            <pc:sldMk cId="688566346" sldId="2624"/>
            <ac:picMk id="4" creationId="{485E316B-1A13-42EA-B984-9821787DCF31}"/>
          </ac:picMkLst>
        </pc:picChg>
        <pc:picChg chg="del">
          <ac:chgData name="Mili Diengdoh" userId="4e667e83-9d62-4727-9cfb-ee24b16ffb56" providerId="ADAL" clId="{A201550C-6AF5-43A4-BECC-85326EB0084D}" dt="2020-07-15T12:01:39.473" v="1634" actId="478"/>
          <ac:picMkLst>
            <pc:docMk/>
            <pc:sldMk cId="688566346" sldId="2624"/>
            <ac:picMk id="6" creationId="{431B74B0-FE97-4EC0-AEAC-76C42D059955}"/>
          </ac:picMkLst>
        </pc:picChg>
        <pc:picChg chg="del">
          <ac:chgData name="Mili Diengdoh" userId="4e667e83-9d62-4727-9cfb-ee24b16ffb56" providerId="ADAL" clId="{A201550C-6AF5-43A4-BECC-85326EB0084D}" dt="2020-07-15T12:01:39.473" v="1634" actId="478"/>
          <ac:picMkLst>
            <pc:docMk/>
            <pc:sldMk cId="688566346" sldId="2624"/>
            <ac:picMk id="8" creationId="{A9DCD2BC-00B1-4078-A08E-13D350BD2D02}"/>
          </ac:picMkLst>
        </pc:picChg>
        <pc:cxnChg chg="del">
          <ac:chgData name="Mili Diengdoh" userId="4e667e83-9d62-4727-9cfb-ee24b16ffb56" providerId="ADAL" clId="{A201550C-6AF5-43A4-BECC-85326EB0084D}" dt="2020-07-15T12:01:41.291" v="1635" actId="478"/>
          <ac:cxnSpMkLst>
            <pc:docMk/>
            <pc:sldMk cId="688566346" sldId="2624"/>
            <ac:cxnSpMk id="20" creationId="{C459B9A4-01EE-4CCC-BC57-9B0BF2A07818}"/>
          </ac:cxnSpMkLst>
        </pc:cxnChg>
        <pc:cxnChg chg="del">
          <ac:chgData name="Mili Diengdoh" userId="4e667e83-9d62-4727-9cfb-ee24b16ffb56" providerId="ADAL" clId="{A201550C-6AF5-43A4-BECC-85326EB0084D}" dt="2020-07-15T12:01:41.291" v="1635" actId="478"/>
          <ac:cxnSpMkLst>
            <pc:docMk/>
            <pc:sldMk cId="688566346" sldId="2624"/>
            <ac:cxnSpMk id="27" creationId="{215481D7-0A99-4F6F-A45F-3366B083C3B7}"/>
          </ac:cxnSpMkLst>
        </pc:cxnChg>
      </pc:sldChg>
      <pc:sldChg chg="addSp delSp modSp mod">
        <pc:chgData name="Mili Diengdoh" userId="4e667e83-9d62-4727-9cfb-ee24b16ffb56" providerId="ADAL" clId="{A201550C-6AF5-43A4-BECC-85326EB0084D}" dt="2020-07-15T12:11:31.768" v="1855"/>
        <pc:sldMkLst>
          <pc:docMk/>
          <pc:sldMk cId="1655168798" sldId="2625"/>
        </pc:sldMkLst>
        <pc:spChg chg="mod">
          <ac:chgData name="Mili Diengdoh" userId="4e667e83-9d62-4727-9cfb-ee24b16ffb56" providerId="ADAL" clId="{A201550C-6AF5-43A4-BECC-85326EB0084D}" dt="2020-07-15T12:11:31.768" v="1855"/>
          <ac:spMkLst>
            <pc:docMk/>
            <pc:sldMk cId="1655168798" sldId="2625"/>
            <ac:spMk id="2" creationId="{375265DC-6125-4F02-828F-6323F371B3DD}"/>
          </ac:spMkLst>
        </pc:spChg>
        <pc:spChg chg="add del mod">
          <ac:chgData name="Mili Diengdoh" userId="4e667e83-9d62-4727-9cfb-ee24b16ffb56" providerId="ADAL" clId="{A201550C-6AF5-43A4-BECC-85326EB0084D}" dt="2020-07-15T12:11:31.768" v="1855"/>
          <ac:spMkLst>
            <pc:docMk/>
            <pc:sldMk cId="1655168798" sldId="2625"/>
            <ac:spMk id="7" creationId="{1EEE65F1-9DBC-4796-8B8C-E851128A328E}"/>
          </ac:spMkLst>
        </pc:spChg>
        <pc:spChg chg="mod topLvl">
          <ac:chgData name="Mili Diengdoh" userId="4e667e83-9d62-4727-9cfb-ee24b16ffb56" providerId="ADAL" clId="{A201550C-6AF5-43A4-BECC-85326EB0084D}" dt="2020-07-15T12:01:21.017" v="1631" actId="20577"/>
          <ac:spMkLst>
            <pc:docMk/>
            <pc:sldMk cId="1655168798" sldId="2625"/>
            <ac:spMk id="16" creationId="{AA4373A6-12CC-4C6F-B892-479BADD8188A}"/>
          </ac:spMkLst>
        </pc:spChg>
        <pc:spChg chg="mod topLvl">
          <ac:chgData name="Mili Diengdoh" userId="4e667e83-9d62-4727-9cfb-ee24b16ffb56" providerId="ADAL" clId="{A201550C-6AF5-43A4-BECC-85326EB0084D}" dt="2020-07-15T12:01:22.849" v="1632" actId="20577"/>
          <ac:spMkLst>
            <pc:docMk/>
            <pc:sldMk cId="1655168798" sldId="2625"/>
            <ac:spMk id="26" creationId="{975FCBEF-CC23-4621-BB77-F4778850A948}"/>
          </ac:spMkLst>
        </pc:spChg>
        <pc:spChg chg="mod topLvl">
          <ac:chgData name="Mili Diengdoh" userId="4e667e83-9d62-4727-9cfb-ee24b16ffb56" providerId="ADAL" clId="{A201550C-6AF5-43A4-BECC-85326EB0084D}" dt="2020-07-15T12:01:25.049" v="1633" actId="20577"/>
          <ac:spMkLst>
            <pc:docMk/>
            <pc:sldMk cId="1655168798" sldId="2625"/>
            <ac:spMk id="32" creationId="{2F236F96-9564-4F2A-8315-1261BF84DF23}"/>
          </ac:spMkLst>
        </pc:spChg>
        <pc:grpChg chg="add del mod">
          <ac:chgData name="Mili Diengdoh" userId="4e667e83-9d62-4727-9cfb-ee24b16ffb56" providerId="ADAL" clId="{A201550C-6AF5-43A4-BECC-85326EB0084D}" dt="2020-07-15T12:01:14.413" v="1630" actId="165"/>
          <ac:grpSpMkLst>
            <pc:docMk/>
            <pc:sldMk cId="1655168798" sldId="2625"/>
            <ac:grpSpMk id="3" creationId="{7CF01579-E529-4E6D-AFFC-8822DC5908F0}"/>
          </ac:grpSpMkLst>
        </pc:grpChg>
        <pc:grpChg chg="add del mod">
          <ac:chgData name="Mili Diengdoh" userId="4e667e83-9d62-4727-9cfb-ee24b16ffb56" providerId="ADAL" clId="{A201550C-6AF5-43A4-BECC-85326EB0084D}" dt="2020-07-15T12:01:14.413" v="1630" actId="165"/>
          <ac:grpSpMkLst>
            <pc:docMk/>
            <pc:sldMk cId="1655168798" sldId="2625"/>
            <ac:grpSpMk id="4" creationId="{136B3F00-ED84-4564-AFBA-7F3055E26F04}"/>
          </ac:grpSpMkLst>
        </pc:grpChg>
        <pc:grpChg chg="add del mod">
          <ac:chgData name="Mili Diengdoh" userId="4e667e83-9d62-4727-9cfb-ee24b16ffb56" providerId="ADAL" clId="{A201550C-6AF5-43A4-BECC-85326EB0084D}" dt="2020-07-15T12:01:14.413" v="1630" actId="165"/>
          <ac:grpSpMkLst>
            <pc:docMk/>
            <pc:sldMk cId="1655168798" sldId="2625"/>
            <ac:grpSpMk id="5" creationId="{3F86AE60-87EA-41AD-A8F7-99572F55128E}"/>
          </ac:grpSpMkLst>
        </pc:grpChg>
        <pc:picChg chg="mod topLvl">
          <ac:chgData name="Mili Diengdoh" userId="4e667e83-9d62-4727-9cfb-ee24b16ffb56" providerId="ADAL" clId="{A201550C-6AF5-43A4-BECC-85326EB0084D}" dt="2020-07-15T12:01:14.413" v="1630" actId="165"/>
          <ac:picMkLst>
            <pc:docMk/>
            <pc:sldMk cId="1655168798" sldId="2625"/>
            <ac:picMk id="6" creationId="{8746F628-00AD-40C8-8AC8-76F54C06BC1F}"/>
          </ac:picMkLst>
        </pc:picChg>
        <pc:picChg chg="mod topLvl">
          <ac:chgData name="Mili Diengdoh" userId="4e667e83-9d62-4727-9cfb-ee24b16ffb56" providerId="ADAL" clId="{A201550C-6AF5-43A4-BECC-85326EB0084D}" dt="2020-07-15T12:01:14.413" v="1630" actId="165"/>
          <ac:picMkLst>
            <pc:docMk/>
            <pc:sldMk cId="1655168798" sldId="2625"/>
            <ac:picMk id="8" creationId="{352ABCD5-7CD1-44D6-91F4-1E4A2FF25113}"/>
          </ac:picMkLst>
        </pc:picChg>
        <pc:picChg chg="mod topLvl">
          <ac:chgData name="Mili Diengdoh" userId="4e667e83-9d62-4727-9cfb-ee24b16ffb56" providerId="ADAL" clId="{A201550C-6AF5-43A4-BECC-85326EB0084D}" dt="2020-07-15T12:01:14.413" v="1630" actId="165"/>
          <ac:picMkLst>
            <pc:docMk/>
            <pc:sldMk cId="1655168798" sldId="2625"/>
            <ac:picMk id="10" creationId="{C5D766A1-2A51-4B74-BF9F-F2CE261BF28C}"/>
          </ac:picMkLst>
        </pc:picChg>
        <pc:cxnChg chg="mod">
          <ac:chgData name="Mili Diengdoh" userId="4e667e83-9d62-4727-9cfb-ee24b16ffb56" providerId="ADAL" clId="{A201550C-6AF5-43A4-BECC-85326EB0084D}" dt="2020-07-15T12:01:13.655" v="1629" actId="465"/>
          <ac:cxnSpMkLst>
            <pc:docMk/>
            <pc:sldMk cId="1655168798" sldId="2625"/>
            <ac:cxnSpMk id="17" creationId="{F153463D-D887-4457-96B9-E6EB11B7CC6F}"/>
          </ac:cxnSpMkLst>
        </pc:cxnChg>
        <pc:cxnChg chg="mod">
          <ac:chgData name="Mili Diengdoh" userId="4e667e83-9d62-4727-9cfb-ee24b16ffb56" providerId="ADAL" clId="{A201550C-6AF5-43A4-BECC-85326EB0084D}" dt="2020-07-15T12:01:13.655" v="1629" actId="465"/>
          <ac:cxnSpMkLst>
            <pc:docMk/>
            <pc:sldMk cId="1655168798" sldId="2625"/>
            <ac:cxnSpMk id="27" creationId="{4BB6688C-AEF3-42B9-B249-0064AF88C29C}"/>
          </ac:cxnSpMkLst>
        </pc:cxnChg>
      </pc:sldChg>
      <pc:sldChg chg="addSp delSp modSp mod">
        <pc:chgData name="Mili Diengdoh" userId="4e667e83-9d62-4727-9cfb-ee24b16ffb56" providerId="ADAL" clId="{A201550C-6AF5-43A4-BECC-85326EB0084D}" dt="2020-07-15T12:11:31.768" v="1855"/>
        <pc:sldMkLst>
          <pc:docMk/>
          <pc:sldMk cId="2286539166" sldId="2626"/>
        </pc:sldMkLst>
        <pc:spChg chg="mod">
          <ac:chgData name="Mili Diengdoh" userId="4e667e83-9d62-4727-9cfb-ee24b16ffb56" providerId="ADAL" clId="{A201550C-6AF5-43A4-BECC-85326EB0084D}" dt="2020-07-15T12:11:31.768" v="1855"/>
          <ac:spMkLst>
            <pc:docMk/>
            <pc:sldMk cId="2286539166" sldId="2626"/>
            <ac:spMk id="2" creationId="{375265DC-6125-4F02-828F-6323F371B3DD}"/>
          </ac:spMkLst>
        </pc:spChg>
        <pc:spChg chg="add del mod">
          <ac:chgData name="Mili Diengdoh" userId="4e667e83-9d62-4727-9cfb-ee24b16ffb56" providerId="ADAL" clId="{A201550C-6AF5-43A4-BECC-85326EB0084D}" dt="2020-07-15T12:11:31.768" v="1855"/>
          <ac:spMkLst>
            <pc:docMk/>
            <pc:sldMk cId="2286539166" sldId="2626"/>
            <ac:spMk id="3" creationId="{016D6721-E688-46E0-9328-66592F0C42A4}"/>
          </ac:spMkLst>
        </pc:spChg>
        <pc:spChg chg="mod">
          <ac:chgData name="Mili Diengdoh" userId="4e667e83-9d62-4727-9cfb-ee24b16ffb56" providerId="ADAL" clId="{A201550C-6AF5-43A4-BECC-85326EB0084D}" dt="2020-07-15T11:59:56.536" v="1589" actId="554"/>
          <ac:spMkLst>
            <pc:docMk/>
            <pc:sldMk cId="2286539166" sldId="2626"/>
            <ac:spMk id="13" creationId="{BA90FEDF-D789-489D-A481-9CBBB512CE7C}"/>
          </ac:spMkLst>
        </pc:spChg>
        <pc:spChg chg="mod">
          <ac:chgData name="Mili Diengdoh" userId="4e667e83-9d62-4727-9cfb-ee24b16ffb56" providerId="ADAL" clId="{A201550C-6AF5-43A4-BECC-85326EB0084D}" dt="2020-07-15T12:00:01.038" v="1591" actId="1076"/>
          <ac:spMkLst>
            <pc:docMk/>
            <pc:sldMk cId="2286539166" sldId="2626"/>
            <ac:spMk id="17" creationId="{FC35F169-FD53-4FE1-900C-9C413B49723F}"/>
          </ac:spMkLst>
        </pc:spChg>
        <pc:picChg chg="mod">
          <ac:chgData name="Mili Diengdoh" userId="4e667e83-9d62-4727-9cfb-ee24b16ffb56" providerId="ADAL" clId="{A201550C-6AF5-43A4-BECC-85326EB0084D}" dt="2020-07-15T11:59:56.536" v="1589" actId="554"/>
          <ac:picMkLst>
            <pc:docMk/>
            <pc:sldMk cId="2286539166" sldId="2626"/>
            <ac:picMk id="4" creationId="{5496F3FE-01C7-4FB0-93B1-50F3CF702612}"/>
          </ac:picMkLst>
        </pc:picChg>
        <pc:picChg chg="mod">
          <ac:chgData name="Mili Diengdoh" userId="4e667e83-9d62-4727-9cfb-ee24b16ffb56" providerId="ADAL" clId="{A201550C-6AF5-43A4-BECC-85326EB0084D}" dt="2020-07-15T12:00:01.038" v="1591" actId="1076"/>
          <ac:picMkLst>
            <pc:docMk/>
            <pc:sldMk cId="2286539166" sldId="2626"/>
            <ac:picMk id="8" creationId="{9F8F9ADC-B1F5-43B6-9C9E-E90A2C84AAB7}"/>
          </ac:picMkLst>
        </pc:picChg>
        <pc:cxnChg chg="mod">
          <ac:chgData name="Mili Diengdoh" userId="4e667e83-9d62-4727-9cfb-ee24b16ffb56" providerId="ADAL" clId="{A201550C-6AF5-43A4-BECC-85326EB0084D}" dt="2020-07-15T12:00:03.223" v="1592" actId="465"/>
          <ac:cxnSpMkLst>
            <pc:docMk/>
            <pc:sldMk cId="2286539166" sldId="2626"/>
            <ac:cxnSpMk id="14" creationId="{BA991AAE-864C-4D0D-8154-094184250587}"/>
          </ac:cxnSpMkLst>
        </pc:cxnChg>
      </pc:sldChg>
      <pc:sldChg chg="addSp delSp modSp mod">
        <pc:chgData name="Mili Diengdoh" userId="4e667e83-9d62-4727-9cfb-ee24b16ffb56" providerId="ADAL" clId="{A201550C-6AF5-43A4-BECC-85326EB0084D}" dt="2020-07-15T12:11:31.768" v="1855"/>
        <pc:sldMkLst>
          <pc:docMk/>
          <pc:sldMk cId="558300001" sldId="2627"/>
        </pc:sldMkLst>
        <pc:spChg chg="mod">
          <ac:chgData name="Mili Diengdoh" userId="4e667e83-9d62-4727-9cfb-ee24b16ffb56" providerId="ADAL" clId="{A201550C-6AF5-43A4-BECC-85326EB0084D}" dt="2020-07-15T12:11:31.768" v="1855"/>
          <ac:spMkLst>
            <pc:docMk/>
            <pc:sldMk cId="558300001" sldId="2627"/>
            <ac:spMk id="2" creationId="{375265DC-6125-4F02-828F-6323F371B3DD}"/>
          </ac:spMkLst>
        </pc:spChg>
        <pc:spChg chg="add del mod">
          <ac:chgData name="Mili Diengdoh" userId="4e667e83-9d62-4727-9cfb-ee24b16ffb56" providerId="ADAL" clId="{A201550C-6AF5-43A4-BECC-85326EB0084D}" dt="2020-07-15T12:11:31.768" v="1855"/>
          <ac:spMkLst>
            <pc:docMk/>
            <pc:sldMk cId="558300001" sldId="2627"/>
            <ac:spMk id="5" creationId="{59E83783-B086-4904-A693-16D170A4DD40}"/>
          </ac:spMkLst>
        </pc:spChg>
        <pc:spChg chg="mod topLvl">
          <ac:chgData name="Mili Diengdoh" userId="4e667e83-9d62-4727-9cfb-ee24b16ffb56" providerId="ADAL" clId="{A201550C-6AF5-43A4-BECC-85326EB0084D}" dt="2020-07-15T11:59:10.863" v="1569" actId="1076"/>
          <ac:spMkLst>
            <pc:docMk/>
            <pc:sldMk cId="558300001" sldId="2627"/>
            <ac:spMk id="13" creationId="{8E59A97F-0A12-4983-8C76-2CD20ECF882A}"/>
          </ac:spMkLst>
        </pc:spChg>
        <pc:spChg chg="mod topLvl">
          <ac:chgData name="Mili Diengdoh" userId="4e667e83-9d62-4727-9cfb-ee24b16ffb56" providerId="ADAL" clId="{A201550C-6AF5-43A4-BECC-85326EB0084D}" dt="2020-07-15T11:59:10.863" v="1569" actId="1076"/>
          <ac:spMkLst>
            <pc:docMk/>
            <pc:sldMk cId="558300001" sldId="2627"/>
            <ac:spMk id="17" creationId="{E13E2677-63ED-4C40-BE96-22AF1065A2A8}"/>
          </ac:spMkLst>
        </pc:spChg>
        <pc:grpChg chg="add del mod">
          <ac:chgData name="Mili Diengdoh" userId="4e667e83-9d62-4727-9cfb-ee24b16ffb56" providerId="ADAL" clId="{A201550C-6AF5-43A4-BECC-85326EB0084D}" dt="2020-07-15T11:59:05.358" v="1568" actId="165"/>
          <ac:grpSpMkLst>
            <pc:docMk/>
            <pc:sldMk cId="558300001" sldId="2627"/>
            <ac:grpSpMk id="3" creationId="{5D003CA4-1B26-447E-AD01-C611315BABED}"/>
          </ac:grpSpMkLst>
        </pc:grpChg>
        <pc:grpChg chg="add del mod">
          <ac:chgData name="Mili Diengdoh" userId="4e667e83-9d62-4727-9cfb-ee24b16ffb56" providerId="ADAL" clId="{A201550C-6AF5-43A4-BECC-85326EB0084D}" dt="2020-07-15T11:59:05.358" v="1568" actId="165"/>
          <ac:grpSpMkLst>
            <pc:docMk/>
            <pc:sldMk cId="558300001" sldId="2627"/>
            <ac:grpSpMk id="4" creationId="{3A2CC9D1-9895-4C7A-9F43-2371400337E8}"/>
          </ac:grpSpMkLst>
        </pc:grpChg>
        <pc:picChg chg="mod topLvl">
          <ac:chgData name="Mili Diengdoh" userId="4e667e83-9d62-4727-9cfb-ee24b16ffb56" providerId="ADAL" clId="{A201550C-6AF5-43A4-BECC-85326EB0084D}" dt="2020-07-15T11:59:10.863" v="1569" actId="1076"/>
          <ac:picMkLst>
            <pc:docMk/>
            <pc:sldMk cId="558300001" sldId="2627"/>
            <ac:picMk id="6" creationId="{BA4E9A20-39E4-4FCA-931B-AF7F2D1396D1}"/>
          </ac:picMkLst>
        </pc:picChg>
        <pc:picChg chg="mod topLvl">
          <ac:chgData name="Mili Diengdoh" userId="4e667e83-9d62-4727-9cfb-ee24b16ffb56" providerId="ADAL" clId="{A201550C-6AF5-43A4-BECC-85326EB0084D}" dt="2020-07-15T11:59:10.863" v="1569" actId="1076"/>
          <ac:picMkLst>
            <pc:docMk/>
            <pc:sldMk cId="558300001" sldId="2627"/>
            <ac:picMk id="8" creationId="{DCE3984F-B085-4B52-990D-CEC5045A24F0}"/>
          </ac:picMkLst>
        </pc:picChg>
        <pc:cxnChg chg="mod">
          <ac:chgData name="Mili Diengdoh" userId="4e667e83-9d62-4727-9cfb-ee24b16ffb56" providerId="ADAL" clId="{A201550C-6AF5-43A4-BECC-85326EB0084D}" dt="2020-07-15T11:59:10.863" v="1569" actId="1076"/>
          <ac:cxnSpMkLst>
            <pc:docMk/>
            <pc:sldMk cId="558300001" sldId="2627"/>
            <ac:cxnSpMk id="14" creationId="{FE60B80B-FF36-4A39-949E-51A874AFD08D}"/>
          </ac:cxnSpMkLst>
        </pc:cxnChg>
      </pc:sldChg>
      <pc:sldChg chg="addSp delSp modSp mod">
        <pc:chgData name="Mili Diengdoh" userId="4e667e83-9d62-4727-9cfb-ee24b16ffb56" providerId="ADAL" clId="{A201550C-6AF5-43A4-BECC-85326EB0084D}" dt="2020-07-15T12:11:31.768" v="1855"/>
        <pc:sldMkLst>
          <pc:docMk/>
          <pc:sldMk cId="2129538081" sldId="2628"/>
        </pc:sldMkLst>
        <pc:spChg chg="mod">
          <ac:chgData name="Mili Diengdoh" userId="4e667e83-9d62-4727-9cfb-ee24b16ffb56" providerId="ADAL" clId="{A201550C-6AF5-43A4-BECC-85326EB0084D}" dt="2020-07-15T12:11:31.768" v="1855"/>
          <ac:spMkLst>
            <pc:docMk/>
            <pc:sldMk cId="2129538081" sldId="2628"/>
            <ac:spMk id="2" creationId="{375265DC-6125-4F02-828F-6323F371B3DD}"/>
          </ac:spMkLst>
        </pc:spChg>
        <pc:spChg chg="mod topLvl">
          <ac:chgData name="Mili Diengdoh" userId="4e667e83-9d62-4727-9cfb-ee24b16ffb56" providerId="ADAL" clId="{A201550C-6AF5-43A4-BECC-85326EB0084D}" dt="2020-07-15T11:58:05.475" v="1541" actId="1035"/>
          <ac:spMkLst>
            <pc:docMk/>
            <pc:sldMk cId="2129538081" sldId="2628"/>
            <ac:spMk id="5" creationId="{81E0A4C0-D904-4D29-AEFB-F81E71DC4D95}"/>
          </ac:spMkLst>
        </pc:spChg>
        <pc:spChg chg="add mod">
          <ac:chgData name="Mili Diengdoh" userId="4e667e83-9d62-4727-9cfb-ee24b16ffb56" providerId="ADAL" clId="{A201550C-6AF5-43A4-BECC-85326EB0084D}" dt="2020-07-15T11:58:05.475" v="1541" actId="1035"/>
          <ac:spMkLst>
            <pc:docMk/>
            <pc:sldMk cId="2129538081" sldId="2628"/>
            <ac:spMk id="7" creationId="{8684441D-0445-482D-B067-1E31DCC02668}"/>
          </ac:spMkLst>
        </pc:spChg>
        <pc:spChg chg="mod topLvl">
          <ac:chgData name="Mili Diengdoh" userId="4e667e83-9d62-4727-9cfb-ee24b16ffb56" providerId="ADAL" clId="{A201550C-6AF5-43A4-BECC-85326EB0084D}" dt="2020-07-15T11:58:05.475" v="1541" actId="1035"/>
          <ac:spMkLst>
            <pc:docMk/>
            <pc:sldMk cId="2129538081" sldId="2628"/>
            <ac:spMk id="8" creationId="{D37C54E1-7F39-4103-9B82-C9EFCA2D9D41}"/>
          </ac:spMkLst>
        </pc:spChg>
        <pc:spChg chg="mod topLvl">
          <ac:chgData name="Mili Diengdoh" userId="4e667e83-9d62-4727-9cfb-ee24b16ffb56" providerId="ADAL" clId="{A201550C-6AF5-43A4-BECC-85326EB0084D}" dt="2020-07-15T11:58:05.475" v="1541" actId="1035"/>
          <ac:spMkLst>
            <pc:docMk/>
            <pc:sldMk cId="2129538081" sldId="2628"/>
            <ac:spMk id="9" creationId="{ABE0928D-8857-4AB4-8F1C-99C4049F8D4E}"/>
          </ac:spMkLst>
        </pc:spChg>
        <pc:spChg chg="mod">
          <ac:chgData name="Mili Diengdoh" userId="4e667e83-9d62-4727-9cfb-ee24b16ffb56" providerId="ADAL" clId="{A201550C-6AF5-43A4-BECC-85326EB0084D}" dt="2020-07-15T11:57:44.366" v="1532" actId="692"/>
          <ac:spMkLst>
            <pc:docMk/>
            <pc:sldMk cId="2129538081" sldId="2628"/>
            <ac:spMk id="10" creationId="{05A736D7-4EB8-47AB-8FBB-FBC099701B7D}"/>
          </ac:spMkLst>
        </pc:spChg>
        <pc:spChg chg="add del mod">
          <ac:chgData name="Mili Diengdoh" userId="4e667e83-9d62-4727-9cfb-ee24b16ffb56" providerId="ADAL" clId="{A201550C-6AF5-43A4-BECC-85326EB0084D}" dt="2020-07-15T12:11:31.768" v="1855"/>
          <ac:spMkLst>
            <pc:docMk/>
            <pc:sldMk cId="2129538081" sldId="2628"/>
            <ac:spMk id="14" creationId="{9F75632B-A1AD-4292-A9ED-A027CE08A222}"/>
          </ac:spMkLst>
        </pc:spChg>
        <pc:spChg chg="del mod">
          <ac:chgData name="Mili Diengdoh" userId="4e667e83-9d62-4727-9cfb-ee24b16ffb56" providerId="ADAL" clId="{A201550C-6AF5-43A4-BECC-85326EB0084D}" dt="2020-07-15T11:56:50.594" v="1497" actId="12084"/>
          <ac:spMkLst>
            <pc:docMk/>
            <pc:sldMk cId="2129538081" sldId="2628"/>
            <ac:spMk id="16" creationId="{0F712871-A06E-4273-8C8F-52A723E68792}"/>
          </ac:spMkLst>
        </pc:spChg>
        <pc:grpChg chg="del mod">
          <ac:chgData name="Mili Diengdoh" userId="4e667e83-9d62-4727-9cfb-ee24b16ffb56" providerId="ADAL" clId="{A201550C-6AF5-43A4-BECC-85326EB0084D}" dt="2020-07-15T11:56:54.101" v="1499" actId="165"/>
          <ac:grpSpMkLst>
            <pc:docMk/>
            <pc:sldMk cId="2129538081" sldId="2628"/>
            <ac:grpSpMk id="4" creationId="{24239ACC-F6FE-440F-BC6D-3036CD500E39}"/>
          </ac:grpSpMkLst>
        </pc:grpChg>
        <pc:grpChg chg="add del mod">
          <ac:chgData name="Mili Diengdoh" userId="4e667e83-9d62-4727-9cfb-ee24b16ffb56" providerId="ADAL" clId="{A201550C-6AF5-43A4-BECC-85326EB0084D}" dt="2020-07-15T11:57:26.412" v="1525" actId="165"/>
          <ac:grpSpMkLst>
            <pc:docMk/>
            <pc:sldMk cId="2129538081" sldId="2628"/>
            <ac:grpSpMk id="11" creationId="{71D97AA0-A3F2-4E22-81D7-1759F47612C1}"/>
          </ac:grpSpMkLst>
        </pc:grpChg>
        <pc:grpChg chg="add del mod">
          <ac:chgData name="Mili Diengdoh" userId="4e667e83-9d62-4727-9cfb-ee24b16ffb56" providerId="ADAL" clId="{A201550C-6AF5-43A4-BECC-85326EB0084D}" dt="2020-07-15T11:57:57.512" v="1536" actId="165"/>
          <ac:grpSpMkLst>
            <pc:docMk/>
            <pc:sldMk cId="2129538081" sldId="2628"/>
            <ac:grpSpMk id="13" creationId="{5358131F-54F8-4AF0-9CA1-8A03CD4D67AC}"/>
          </ac:grpSpMkLst>
        </pc:grpChg>
        <pc:graphicFrameChg chg="add del mod">
          <ac:chgData name="Mili Diengdoh" userId="4e667e83-9d62-4727-9cfb-ee24b16ffb56" providerId="ADAL" clId="{A201550C-6AF5-43A4-BECC-85326EB0084D}" dt="2020-07-15T11:56:53.515" v="1498" actId="18245"/>
          <ac:graphicFrameMkLst>
            <pc:docMk/>
            <pc:sldMk cId="2129538081" sldId="2628"/>
            <ac:graphicFrameMk id="3" creationId="{5488CB4E-18C0-4567-B886-167E2DE97010}"/>
          </ac:graphicFrameMkLst>
        </pc:graphicFrameChg>
        <pc:picChg chg="del mod">
          <ac:chgData name="Mili Diengdoh" userId="4e667e83-9d62-4727-9cfb-ee24b16ffb56" providerId="ADAL" clId="{A201550C-6AF5-43A4-BECC-85326EB0084D}" dt="2020-07-15T11:56:14.557" v="1482" actId="478"/>
          <ac:picMkLst>
            <pc:docMk/>
            <pc:sldMk cId="2129538081" sldId="2628"/>
            <ac:picMk id="6" creationId="{30F37543-6EC3-4ADD-874B-AF56EDC72446}"/>
          </ac:picMkLst>
        </pc:picChg>
        <pc:picChg chg="mod">
          <ac:chgData name="Mili Diengdoh" userId="4e667e83-9d62-4727-9cfb-ee24b16ffb56" providerId="ADAL" clId="{A201550C-6AF5-43A4-BECC-85326EB0084D}" dt="2020-07-15T11:56:02.016" v="1477" actId="12789"/>
          <ac:picMkLst>
            <pc:docMk/>
            <pc:sldMk cId="2129538081" sldId="2628"/>
            <ac:picMk id="12" creationId="{06B9DE4D-93A7-4949-B4D8-87EE7E306303}"/>
          </ac:picMkLst>
        </pc:picChg>
      </pc:sldChg>
      <pc:sldChg chg="addSp delSp modSp">
        <pc:chgData name="Mili Diengdoh" userId="4e667e83-9d62-4727-9cfb-ee24b16ffb56" providerId="ADAL" clId="{A201550C-6AF5-43A4-BECC-85326EB0084D}" dt="2020-07-15T12:11:31.768" v="1855"/>
        <pc:sldMkLst>
          <pc:docMk/>
          <pc:sldMk cId="3931352018" sldId="2629"/>
        </pc:sldMkLst>
        <pc:spChg chg="add del mod">
          <ac:chgData name="Mili Diengdoh" userId="4e667e83-9d62-4727-9cfb-ee24b16ffb56" providerId="ADAL" clId="{A201550C-6AF5-43A4-BECC-85326EB0084D}" dt="2020-07-15T12:11:31.768" v="1855"/>
          <ac:spMkLst>
            <pc:docMk/>
            <pc:sldMk cId="3931352018" sldId="2629"/>
            <ac:spMk id="2" creationId="{D83EFE22-92CD-4E5B-A8A3-39C5C5F43475}"/>
          </ac:spMkLst>
        </pc:spChg>
        <pc:spChg chg="mod">
          <ac:chgData name="Mili Diengdoh" userId="4e667e83-9d62-4727-9cfb-ee24b16ffb56" providerId="ADAL" clId="{A201550C-6AF5-43A4-BECC-85326EB0084D}" dt="2020-07-15T12:11:31.768" v="1855"/>
          <ac:spMkLst>
            <pc:docMk/>
            <pc:sldMk cId="3931352018" sldId="2629"/>
            <ac:spMk id="3" creationId="{5B6A7796-EC40-4A1C-B394-D560E714D47B}"/>
          </ac:spMkLst>
        </pc:spChg>
      </pc:sldChg>
      <pc:sldChg chg="addSp delSp modSp mod">
        <pc:chgData name="Mili Diengdoh" userId="4e667e83-9d62-4727-9cfb-ee24b16ffb56" providerId="ADAL" clId="{A201550C-6AF5-43A4-BECC-85326EB0084D}" dt="2020-07-15T12:11:31.768" v="1855"/>
        <pc:sldMkLst>
          <pc:docMk/>
          <pc:sldMk cId="2218324361" sldId="2630"/>
        </pc:sldMkLst>
        <pc:spChg chg="mod">
          <ac:chgData name="Mili Diengdoh" userId="4e667e83-9d62-4727-9cfb-ee24b16ffb56" providerId="ADAL" clId="{A201550C-6AF5-43A4-BECC-85326EB0084D}" dt="2020-07-15T12:11:31.768" v="1855"/>
          <ac:spMkLst>
            <pc:docMk/>
            <pc:sldMk cId="2218324361" sldId="2630"/>
            <ac:spMk id="2" creationId="{375265DC-6125-4F02-828F-6323F371B3DD}"/>
          </ac:spMkLst>
        </pc:spChg>
        <pc:spChg chg="add del mod">
          <ac:chgData name="Mili Diengdoh" userId="4e667e83-9d62-4727-9cfb-ee24b16ffb56" providerId="ADAL" clId="{A201550C-6AF5-43A4-BECC-85326EB0084D}" dt="2020-07-15T12:11:31.768" v="1855"/>
          <ac:spMkLst>
            <pc:docMk/>
            <pc:sldMk cId="2218324361" sldId="2630"/>
            <ac:spMk id="3" creationId="{F7E42987-0461-40D1-9FA9-8CEC746F62BD}"/>
          </ac:spMkLst>
        </pc:spChg>
        <pc:spChg chg="mod">
          <ac:chgData name="Mili Diengdoh" userId="4e667e83-9d62-4727-9cfb-ee24b16ffb56" providerId="ADAL" clId="{A201550C-6AF5-43A4-BECC-85326EB0084D}" dt="2020-07-15T11:54:50.055" v="1431" actId="554"/>
          <ac:spMkLst>
            <pc:docMk/>
            <pc:sldMk cId="2218324361" sldId="2630"/>
            <ac:spMk id="26" creationId="{2C9CF779-0728-46B3-B684-7309AD3AA686}"/>
          </ac:spMkLst>
        </pc:spChg>
        <pc:picChg chg="mod">
          <ac:chgData name="Mili Diengdoh" userId="4e667e83-9d62-4727-9cfb-ee24b16ffb56" providerId="ADAL" clId="{A201550C-6AF5-43A4-BECC-85326EB0084D}" dt="2020-07-15T11:54:19.464" v="1422" actId="12789"/>
          <ac:picMkLst>
            <pc:docMk/>
            <pc:sldMk cId="2218324361" sldId="2630"/>
            <ac:picMk id="8" creationId="{FAF7530F-994F-43B3-AEFD-BA8BFEA105B1}"/>
          </ac:picMkLst>
        </pc:picChg>
        <pc:picChg chg="mod">
          <ac:chgData name="Mili Diengdoh" userId="4e667e83-9d62-4727-9cfb-ee24b16ffb56" providerId="ADAL" clId="{A201550C-6AF5-43A4-BECC-85326EB0084D}" dt="2020-07-15T11:54:19.464" v="1422" actId="12789"/>
          <ac:picMkLst>
            <pc:docMk/>
            <pc:sldMk cId="2218324361" sldId="2630"/>
            <ac:picMk id="15" creationId="{0EA86CCF-884A-46A2-A2AD-E59C25C65789}"/>
          </ac:picMkLst>
        </pc:picChg>
        <pc:picChg chg="mod">
          <ac:chgData name="Mili Diengdoh" userId="4e667e83-9d62-4727-9cfb-ee24b16ffb56" providerId="ADAL" clId="{A201550C-6AF5-43A4-BECC-85326EB0084D}" dt="2020-07-15T11:54:19.464" v="1422" actId="12789"/>
          <ac:picMkLst>
            <pc:docMk/>
            <pc:sldMk cId="2218324361" sldId="2630"/>
            <ac:picMk id="16" creationId="{4F3A1129-3843-4FED-BB5B-3A5F22C49673}"/>
          </ac:picMkLst>
        </pc:picChg>
        <pc:picChg chg="mod">
          <ac:chgData name="Mili Diengdoh" userId="4e667e83-9d62-4727-9cfb-ee24b16ffb56" providerId="ADAL" clId="{A201550C-6AF5-43A4-BECC-85326EB0084D}" dt="2020-07-15T11:54:19.464" v="1422" actId="12789"/>
          <ac:picMkLst>
            <pc:docMk/>
            <pc:sldMk cId="2218324361" sldId="2630"/>
            <ac:picMk id="17" creationId="{44E4BCD1-EB46-4064-A501-5A62C68E6E53}"/>
          </ac:picMkLst>
        </pc:picChg>
        <pc:picChg chg="mod">
          <ac:chgData name="Mili Diengdoh" userId="4e667e83-9d62-4727-9cfb-ee24b16ffb56" providerId="ADAL" clId="{A201550C-6AF5-43A4-BECC-85326EB0084D}" dt="2020-07-15T11:54:19.464" v="1422" actId="12789"/>
          <ac:picMkLst>
            <pc:docMk/>
            <pc:sldMk cId="2218324361" sldId="2630"/>
            <ac:picMk id="18" creationId="{6E10832C-B090-444C-B622-C15294A7CEA3}"/>
          </ac:picMkLst>
        </pc:picChg>
        <pc:picChg chg="mod">
          <ac:chgData name="Mili Diengdoh" userId="4e667e83-9d62-4727-9cfb-ee24b16ffb56" providerId="ADAL" clId="{A201550C-6AF5-43A4-BECC-85326EB0084D}" dt="2020-07-15T11:54:19.464" v="1422" actId="12789"/>
          <ac:picMkLst>
            <pc:docMk/>
            <pc:sldMk cId="2218324361" sldId="2630"/>
            <ac:picMk id="22" creationId="{82CABB51-785C-47E1-857A-3EEDEB7530BB}"/>
          </ac:picMkLst>
        </pc:picChg>
        <pc:picChg chg="mod">
          <ac:chgData name="Mili Diengdoh" userId="4e667e83-9d62-4727-9cfb-ee24b16ffb56" providerId="ADAL" clId="{A201550C-6AF5-43A4-BECC-85326EB0084D}" dt="2020-07-15T11:54:19.464" v="1422" actId="12789"/>
          <ac:picMkLst>
            <pc:docMk/>
            <pc:sldMk cId="2218324361" sldId="2630"/>
            <ac:picMk id="23" creationId="{C10920DE-4AE9-4CA5-AC66-05C4C4028758}"/>
          </ac:picMkLst>
        </pc:picChg>
        <pc:picChg chg="mod">
          <ac:chgData name="Mili Diengdoh" userId="4e667e83-9d62-4727-9cfb-ee24b16ffb56" providerId="ADAL" clId="{A201550C-6AF5-43A4-BECC-85326EB0084D}" dt="2020-07-15T11:54:50.055" v="1431" actId="554"/>
          <ac:picMkLst>
            <pc:docMk/>
            <pc:sldMk cId="2218324361" sldId="2630"/>
            <ac:picMk id="25" creationId="{E23BBD8C-5017-42B2-9B3C-C1A90F0478DD}"/>
          </ac:picMkLst>
        </pc:picChg>
      </pc:sldChg>
      <pc:sldChg chg="addSp delSp modSp mod">
        <pc:chgData name="Mili Diengdoh" userId="4e667e83-9d62-4727-9cfb-ee24b16ffb56" providerId="ADAL" clId="{A201550C-6AF5-43A4-BECC-85326EB0084D}" dt="2020-07-15T12:11:31.768" v="1855"/>
        <pc:sldMkLst>
          <pc:docMk/>
          <pc:sldMk cId="2534311734" sldId="2637"/>
        </pc:sldMkLst>
        <pc:spChg chg="mod">
          <ac:chgData name="Mili Diengdoh" userId="4e667e83-9d62-4727-9cfb-ee24b16ffb56" providerId="ADAL" clId="{A201550C-6AF5-43A4-BECC-85326EB0084D}" dt="2020-07-15T12:11:31.768" v="1855"/>
          <ac:spMkLst>
            <pc:docMk/>
            <pc:sldMk cId="2534311734" sldId="2637"/>
            <ac:spMk id="2" creationId="{838D3130-5622-4A4D-B559-AD20400AB91C}"/>
          </ac:spMkLst>
        </pc:spChg>
        <pc:spChg chg="add mod topLvl">
          <ac:chgData name="Mili Diengdoh" userId="4e667e83-9d62-4727-9cfb-ee24b16ffb56" providerId="ADAL" clId="{A201550C-6AF5-43A4-BECC-85326EB0084D}" dt="2020-07-15T11:54:04.423" v="1411" actId="1076"/>
          <ac:spMkLst>
            <pc:docMk/>
            <pc:sldMk cId="2534311734" sldId="2637"/>
            <ac:spMk id="3" creationId="{7ABDD088-0887-4336-99CC-4E21277FEA7C}"/>
          </ac:spMkLst>
        </pc:spChg>
        <pc:spChg chg="add del mod">
          <ac:chgData name="Mili Diengdoh" userId="4e667e83-9d62-4727-9cfb-ee24b16ffb56" providerId="ADAL" clId="{A201550C-6AF5-43A4-BECC-85326EB0084D}" dt="2020-07-15T12:11:31.768" v="1855"/>
          <ac:spMkLst>
            <pc:docMk/>
            <pc:sldMk cId="2534311734" sldId="2637"/>
            <ac:spMk id="7" creationId="{B7DDD2A8-609E-4AFD-9723-EFAB72E48CFB}"/>
          </ac:spMkLst>
        </pc:spChg>
        <pc:spChg chg="add mod topLvl">
          <ac:chgData name="Mili Diengdoh" userId="4e667e83-9d62-4727-9cfb-ee24b16ffb56" providerId="ADAL" clId="{A201550C-6AF5-43A4-BECC-85326EB0084D}" dt="2020-07-15T11:54:04.423" v="1411" actId="1076"/>
          <ac:spMkLst>
            <pc:docMk/>
            <pc:sldMk cId="2534311734" sldId="2637"/>
            <ac:spMk id="12" creationId="{9C6D4A31-44E3-49E4-ACC3-FBFFABDC3E37}"/>
          </ac:spMkLst>
        </pc:spChg>
        <pc:spChg chg="add mod topLvl">
          <ac:chgData name="Mili Diengdoh" userId="4e667e83-9d62-4727-9cfb-ee24b16ffb56" providerId="ADAL" clId="{A201550C-6AF5-43A4-BECC-85326EB0084D}" dt="2020-07-15T11:54:04.423" v="1411" actId="1076"/>
          <ac:spMkLst>
            <pc:docMk/>
            <pc:sldMk cId="2534311734" sldId="2637"/>
            <ac:spMk id="13" creationId="{077B7561-BD68-4F47-B009-0B3788DD38E9}"/>
          </ac:spMkLst>
        </pc:spChg>
        <pc:spChg chg="del">
          <ac:chgData name="Mili Diengdoh" userId="4e667e83-9d62-4727-9cfb-ee24b16ffb56" providerId="ADAL" clId="{A201550C-6AF5-43A4-BECC-85326EB0084D}" dt="2020-07-15T11:52:22.973" v="1360" actId="478"/>
          <ac:spMkLst>
            <pc:docMk/>
            <pc:sldMk cId="2534311734" sldId="2637"/>
            <ac:spMk id="17" creationId="{A6717453-0065-4489-92AE-D2ED73014D8F}"/>
          </ac:spMkLst>
        </pc:spChg>
        <pc:spChg chg="del">
          <ac:chgData name="Mili Diengdoh" userId="4e667e83-9d62-4727-9cfb-ee24b16ffb56" providerId="ADAL" clId="{A201550C-6AF5-43A4-BECC-85326EB0084D}" dt="2020-07-15T11:52:22.973" v="1360" actId="478"/>
          <ac:spMkLst>
            <pc:docMk/>
            <pc:sldMk cId="2534311734" sldId="2637"/>
            <ac:spMk id="24" creationId="{80EB7AAC-E154-4229-8ECD-9EDEB0281659}"/>
          </ac:spMkLst>
        </pc:spChg>
        <pc:spChg chg="del">
          <ac:chgData name="Mili Diengdoh" userId="4e667e83-9d62-4727-9cfb-ee24b16ffb56" providerId="ADAL" clId="{A201550C-6AF5-43A4-BECC-85326EB0084D}" dt="2020-07-15T11:52:22.973" v="1360" actId="478"/>
          <ac:spMkLst>
            <pc:docMk/>
            <pc:sldMk cId="2534311734" sldId="2637"/>
            <ac:spMk id="34" creationId="{152A7A48-E132-406F-A895-DEFCE9618B32}"/>
          </ac:spMkLst>
        </pc:spChg>
        <pc:grpChg chg="add del mod">
          <ac:chgData name="Mili Diengdoh" userId="4e667e83-9d62-4727-9cfb-ee24b16ffb56" providerId="ADAL" clId="{A201550C-6AF5-43A4-BECC-85326EB0084D}" dt="2020-07-15T11:52:34.919" v="1367" actId="165"/>
          <ac:grpSpMkLst>
            <pc:docMk/>
            <pc:sldMk cId="2534311734" sldId="2637"/>
            <ac:grpSpMk id="5" creationId="{FA383F9C-1DE5-41CC-9D22-7BD364FBA0C8}"/>
          </ac:grpSpMkLst>
        </pc:grpChg>
        <pc:picChg chg="del">
          <ac:chgData name="Mili Diengdoh" userId="4e667e83-9d62-4727-9cfb-ee24b16ffb56" providerId="ADAL" clId="{A201550C-6AF5-43A4-BECC-85326EB0084D}" dt="2020-07-15T11:52:19.388" v="1358" actId="478"/>
          <ac:picMkLst>
            <pc:docMk/>
            <pc:sldMk cId="2534311734" sldId="2637"/>
            <ac:picMk id="4" creationId="{DE89D3EE-0761-4D85-8162-D57A98C872A8}"/>
          </ac:picMkLst>
        </pc:picChg>
        <pc:picChg chg="del">
          <ac:chgData name="Mili Diengdoh" userId="4e667e83-9d62-4727-9cfb-ee24b16ffb56" providerId="ADAL" clId="{A201550C-6AF5-43A4-BECC-85326EB0084D}" dt="2020-07-15T11:52:19.388" v="1358" actId="478"/>
          <ac:picMkLst>
            <pc:docMk/>
            <pc:sldMk cId="2534311734" sldId="2637"/>
            <ac:picMk id="6" creationId="{986A576C-22D2-4994-B3B5-6ECBEAE6DFD0}"/>
          </ac:picMkLst>
        </pc:picChg>
        <pc:picChg chg="del">
          <ac:chgData name="Mili Diengdoh" userId="4e667e83-9d62-4727-9cfb-ee24b16ffb56" providerId="ADAL" clId="{A201550C-6AF5-43A4-BECC-85326EB0084D}" dt="2020-07-15T11:52:19.388" v="1358" actId="478"/>
          <ac:picMkLst>
            <pc:docMk/>
            <pc:sldMk cId="2534311734" sldId="2637"/>
            <ac:picMk id="8" creationId="{802B1D2F-B530-4C0A-87C0-4B6BBD142EDC}"/>
          </ac:picMkLst>
        </pc:picChg>
        <pc:cxnChg chg="del">
          <ac:chgData name="Mili Diengdoh" userId="4e667e83-9d62-4727-9cfb-ee24b16ffb56" providerId="ADAL" clId="{A201550C-6AF5-43A4-BECC-85326EB0084D}" dt="2020-07-15T11:52:21.414" v="1359" actId="478"/>
          <ac:cxnSpMkLst>
            <pc:docMk/>
            <pc:sldMk cId="2534311734" sldId="2637"/>
            <ac:cxnSpMk id="19" creationId="{9D73C5F3-9348-4DEE-BE3C-55E8866D3998}"/>
          </ac:cxnSpMkLst>
        </pc:cxnChg>
        <pc:cxnChg chg="del">
          <ac:chgData name="Mili Diengdoh" userId="4e667e83-9d62-4727-9cfb-ee24b16ffb56" providerId="ADAL" clId="{A201550C-6AF5-43A4-BECC-85326EB0084D}" dt="2020-07-15T11:52:21.414" v="1359" actId="478"/>
          <ac:cxnSpMkLst>
            <pc:docMk/>
            <pc:sldMk cId="2534311734" sldId="2637"/>
            <ac:cxnSpMk id="28" creationId="{7209A0E0-D69F-4E36-A5EC-FA7D7BBA6BC5}"/>
          </ac:cxnSpMkLst>
        </pc:cxnChg>
      </pc:sldChg>
      <pc:sldChg chg="addSp delSp modSp mod">
        <pc:chgData name="Mili Diengdoh" userId="4e667e83-9d62-4727-9cfb-ee24b16ffb56" providerId="ADAL" clId="{A201550C-6AF5-43A4-BECC-85326EB0084D}" dt="2020-07-15T12:11:31.768" v="1855"/>
        <pc:sldMkLst>
          <pc:docMk/>
          <pc:sldMk cId="1983076299" sldId="2638"/>
        </pc:sldMkLst>
        <pc:spChg chg="mod">
          <ac:chgData name="Mili Diengdoh" userId="4e667e83-9d62-4727-9cfb-ee24b16ffb56" providerId="ADAL" clId="{A201550C-6AF5-43A4-BECC-85326EB0084D}" dt="2020-07-15T12:11:31.768" v="1855"/>
          <ac:spMkLst>
            <pc:docMk/>
            <pc:sldMk cId="1983076299" sldId="2638"/>
            <ac:spMk id="2" creationId="{375265DC-6125-4F02-828F-6323F371B3DD}"/>
          </ac:spMkLst>
        </pc:spChg>
        <pc:spChg chg="add del mod">
          <ac:chgData name="Mili Diengdoh" userId="4e667e83-9d62-4727-9cfb-ee24b16ffb56" providerId="ADAL" clId="{A201550C-6AF5-43A4-BECC-85326EB0084D}" dt="2020-07-15T12:11:31.768" v="1855"/>
          <ac:spMkLst>
            <pc:docMk/>
            <pc:sldMk cId="1983076299" sldId="2638"/>
            <ac:spMk id="3" creationId="{84C78C8E-773F-4066-B004-60E2D1E3EB83}"/>
          </ac:spMkLst>
        </pc:spChg>
        <pc:spChg chg="mod">
          <ac:chgData name="Mili Diengdoh" userId="4e667e83-9d62-4727-9cfb-ee24b16ffb56" providerId="ADAL" clId="{A201550C-6AF5-43A4-BECC-85326EB0084D}" dt="2020-07-15T11:52:00.372" v="1350" actId="1035"/>
          <ac:spMkLst>
            <pc:docMk/>
            <pc:sldMk cId="1983076299" sldId="2638"/>
            <ac:spMk id="35" creationId="{A592086C-2BCD-4ED5-BBB7-551AA8275D5D}"/>
          </ac:spMkLst>
        </pc:spChg>
        <pc:spChg chg="mod">
          <ac:chgData name="Mili Diengdoh" userId="4e667e83-9d62-4727-9cfb-ee24b16ffb56" providerId="ADAL" clId="{A201550C-6AF5-43A4-BECC-85326EB0084D}" dt="2020-07-15T11:52:00.372" v="1350" actId="1035"/>
          <ac:spMkLst>
            <pc:docMk/>
            <pc:sldMk cId="1983076299" sldId="2638"/>
            <ac:spMk id="36" creationId="{267B3E14-CCF5-471D-B07F-3049847B5D27}"/>
          </ac:spMkLst>
        </pc:spChg>
        <pc:spChg chg="mod">
          <ac:chgData name="Mili Diengdoh" userId="4e667e83-9d62-4727-9cfb-ee24b16ffb56" providerId="ADAL" clId="{A201550C-6AF5-43A4-BECC-85326EB0084D}" dt="2020-07-15T11:52:00.372" v="1350" actId="1035"/>
          <ac:spMkLst>
            <pc:docMk/>
            <pc:sldMk cId="1983076299" sldId="2638"/>
            <ac:spMk id="37" creationId="{44D8A25C-E763-49C7-B3A3-C846DE278AB5}"/>
          </ac:spMkLst>
        </pc:spChg>
        <pc:spChg chg="mod">
          <ac:chgData name="Mili Diengdoh" userId="4e667e83-9d62-4727-9cfb-ee24b16ffb56" providerId="ADAL" clId="{A201550C-6AF5-43A4-BECC-85326EB0084D}" dt="2020-07-15T11:52:00.372" v="1350" actId="1035"/>
          <ac:spMkLst>
            <pc:docMk/>
            <pc:sldMk cId="1983076299" sldId="2638"/>
            <ac:spMk id="38" creationId="{6F67D552-D025-46B9-BDAD-4112F67507B7}"/>
          </ac:spMkLst>
        </pc:spChg>
        <pc:spChg chg="mod">
          <ac:chgData name="Mili Diengdoh" userId="4e667e83-9d62-4727-9cfb-ee24b16ffb56" providerId="ADAL" clId="{A201550C-6AF5-43A4-BECC-85326EB0084D}" dt="2020-07-15T11:52:02.495" v="1352" actId="12789"/>
          <ac:spMkLst>
            <pc:docMk/>
            <pc:sldMk cId="1983076299" sldId="2638"/>
            <ac:spMk id="42" creationId="{7C32F878-2C8C-4028-96AA-878F37987AA2}"/>
          </ac:spMkLst>
        </pc:spChg>
        <pc:spChg chg="mod">
          <ac:chgData name="Mili Diengdoh" userId="4e667e83-9d62-4727-9cfb-ee24b16ffb56" providerId="ADAL" clId="{A201550C-6AF5-43A4-BECC-85326EB0084D}" dt="2020-07-15T11:52:04.582" v="1354" actId="12789"/>
          <ac:spMkLst>
            <pc:docMk/>
            <pc:sldMk cId="1983076299" sldId="2638"/>
            <ac:spMk id="53" creationId="{5CC0D403-8A2D-4978-8C31-4FDB88EFB262}"/>
          </ac:spMkLst>
        </pc:spChg>
        <pc:spChg chg="mod">
          <ac:chgData name="Mili Diengdoh" userId="4e667e83-9d62-4727-9cfb-ee24b16ffb56" providerId="ADAL" clId="{A201550C-6AF5-43A4-BECC-85326EB0084D}" dt="2020-07-15T11:52:06.726" v="1356" actId="12789"/>
          <ac:spMkLst>
            <pc:docMk/>
            <pc:sldMk cId="1983076299" sldId="2638"/>
            <ac:spMk id="61" creationId="{0C4BA0DD-4DB4-4009-961F-E97EA1BFEC9F}"/>
          </ac:spMkLst>
        </pc:spChg>
        <pc:spChg chg="mod">
          <ac:chgData name="Mili Diengdoh" userId="4e667e83-9d62-4727-9cfb-ee24b16ffb56" providerId="ADAL" clId="{A201550C-6AF5-43A4-BECC-85326EB0084D}" dt="2020-07-15T11:52:09.038" v="1357" actId="12789"/>
          <ac:spMkLst>
            <pc:docMk/>
            <pc:sldMk cId="1983076299" sldId="2638"/>
            <ac:spMk id="65" creationId="{0616C6AE-CB9F-41BA-AEC3-16746EA2F14B}"/>
          </ac:spMkLst>
        </pc:spChg>
        <pc:picChg chg="mod">
          <ac:chgData name="Mili Diengdoh" userId="4e667e83-9d62-4727-9cfb-ee24b16ffb56" providerId="ADAL" clId="{A201550C-6AF5-43A4-BECC-85326EB0084D}" dt="2020-07-15T11:52:02.495" v="1352" actId="12789"/>
          <ac:picMkLst>
            <pc:docMk/>
            <pc:sldMk cId="1983076299" sldId="2638"/>
            <ac:picMk id="4" creationId="{B17DFAD1-17FE-4449-8C86-E828D97A4BCA}"/>
          </ac:picMkLst>
        </pc:picChg>
        <pc:picChg chg="mod">
          <ac:chgData name="Mili Diengdoh" userId="4e667e83-9d62-4727-9cfb-ee24b16ffb56" providerId="ADAL" clId="{A201550C-6AF5-43A4-BECC-85326EB0084D}" dt="2020-07-15T11:52:04.582" v="1354" actId="12789"/>
          <ac:picMkLst>
            <pc:docMk/>
            <pc:sldMk cId="1983076299" sldId="2638"/>
            <ac:picMk id="6" creationId="{47F67B22-5EBF-4285-A2C3-684E99CCE7D7}"/>
          </ac:picMkLst>
        </pc:picChg>
        <pc:picChg chg="mod">
          <ac:chgData name="Mili Diengdoh" userId="4e667e83-9d62-4727-9cfb-ee24b16ffb56" providerId="ADAL" clId="{A201550C-6AF5-43A4-BECC-85326EB0084D}" dt="2020-07-15T11:52:06.726" v="1356" actId="12789"/>
          <ac:picMkLst>
            <pc:docMk/>
            <pc:sldMk cId="1983076299" sldId="2638"/>
            <ac:picMk id="8" creationId="{DF358F2B-3D61-4A82-9466-0DC405D61AE6}"/>
          </ac:picMkLst>
        </pc:picChg>
        <pc:picChg chg="mod">
          <ac:chgData name="Mili Diengdoh" userId="4e667e83-9d62-4727-9cfb-ee24b16ffb56" providerId="ADAL" clId="{A201550C-6AF5-43A4-BECC-85326EB0084D}" dt="2020-07-15T11:52:09.038" v="1357" actId="12789"/>
          <ac:picMkLst>
            <pc:docMk/>
            <pc:sldMk cId="1983076299" sldId="2638"/>
            <ac:picMk id="12" creationId="{3F6FFD02-8C83-4F96-BDB3-774BE018BE7D}"/>
          </ac:picMkLst>
        </pc:picChg>
        <pc:cxnChg chg="mod">
          <ac:chgData name="Mili Diengdoh" userId="4e667e83-9d62-4727-9cfb-ee24b16ffb56" providerId="ADAL" clId="{A201550C-6AF5-43A4-BECC-85326EB0084D}" dt="2020-07-15T11:51:57.961" v="1346" actId="465"/>
          <ac:cxnSpMkLst>
            <pc:docMk/>
            <pc:sldMk cId="1983076299" sldId="2638"/>
            <ac:cxnSpMk id="43" creationId="{90367EC6-C8A2-4EF9-AF31-B8E9B2C3F5AC}"/>
          </ac:cxnSpMkLst>
        </pc:cxnChg>
        <pc:cxnChg chg="mod">
          <ac:chgData name="Mili Diengdoh" userId="4e667e83-9d62-4727-9cfb-ee24b16ffb56" providerId="ADAL" clId="{A201550C-6AF5-43A4-BECC-85326EB0084D}" dt="2020-07-15T11:51:57.961" v="1346" actId="465"/>
          <ac:cxnSpMkLst>
            <pc:docMk/>
            <pc:sldMk cId="1983076299" sldId="2638"/>
            <ac:cxnSpMk id="58" creationId="{9967ED7C-B850-44DB-9B33-3B8B9320E0C8}"/>
          </ac:cxnSpMkLst>
        </pc:cxnChg>
        <pc:cxnChg chg="mod">
          <ac:chgData name="Mili Diengdoh" userId="4e667e83-9d62-4727-9cfb-ee24b16ffb56" providerId="ADAL" clId="{A201550C-6AF5-43A4-BECC-85326EB0084D}" dt="2020-07-15T11:51:57.961" v="1346" actId="465"/>
          <ac:cxnSpMkLst>
            <pc:docMk/>
            <pc:sldMk cId="1983076299" sldId="2638"/>
            <ac:cxnSpMk id="62" creationId="{D62D4D3E-5E74-4BC0-AF59-BEE623B7EDE8}"/>
          </ac:cxnSpMkLst>
        </pc:cxnChg>
      </pc:sldChg>
      <pc:sldChg chg="addSp delSp modSp mod">
        <pc:chgData name="Mili Diengdoh" userId="4e667e83-9d62-4727-9cfb-ee24b16ffb56" providerId="ADAL" clId="{A201550C-6AF5-43A4-BECC-85326EB0084D}" dt="2020-07-15T12:11:31.768" v="1855"/>
        <pc:sldMkLst>
          <pc:docMk/>
          <pc:sldMk cId="4038004914" sldId="2639"/>
        </pc:sldMkLst>
        <pc:spChg chg="mod">
          <ac:chgData name="Mili Diengdoh" userId="4e667e83-9d62-4727-9cfb-ee24b16ffb56" providerId="ADAL" clId="{A201550C-6AF5-43A4-BECC-85326EB0084D}" dt="2020-07-15T12:11:31.768" v="1855"/>
          <ac:spMkLst>
            <pc:docMk/>
            <pc:sldMk cId="4038004914" sldId="2639"/>
            <ac:spMk id="2" creationId="{838D3130-5622-4A4D-B559-AD20400AB91C}"/>
          </ac:spMkLst>
        </pc:spChg>
        <pc:spChg chg="add del mod">
          <ac:chgData name="Mili Diengdoh" userId="4e667e83-9d62-4727-9cfb-ee24b16ffb56" providerId="ADAL" clId="{A201550C-6AF5-43A4-BECC-85326EB0084D}" dt="2020-07-15T12:11:31.768" v="1855"/>
          <ac:spMkLst>
            <pc:docMk/>
            <pc:sldMk cId="4038004914" sldId="2639"/>
            <ac:spMk id="16" creationId="{6617668E-DD87-44F0-8BF9-89B90562FD86}"/>
          </ac:spMkLst>
        </pc:spChg>
        <pc:spChg chg="add mod topLvl">
          <ac:chgData name="Mili Diengdoh" userId="4e667e83-9d62-4727-9cfb-ee24b16ffb56" providerId="ADAL" clId="{A201550C-6AF5-43A4-BECC-85326EB0084D}" dt="2020-07-15T11:50:28.925" v="1329" actId="165"/>
          <ac:spMkLst>
            <pc:docMk/>
            <pc:sldMk cId="4038004914" sldId="2639"/>
            <ac:spMk id="22" creationId="{D0844234-10E2-495F-B391-A79F26D458EB}"/>
          </ac:spMkLst>
        </pc:spChg>
        <pc:spChg chg="add mod topLvl">
          <ac:chgData name="Mili Diengdoh" userId="4e667e83-9d62-4727-9cfb-ee24b16ffb56" providerId="ADAL" clId="{A201550C-6AF5-43A4-BECC-85326EB0084D}" dt="2020-07-15T11:50:28.925" v="1329" actId="165"/>
          <ac:spMkLst>
            <pc:docMk/>
            <pc:sldMk cId="4038004914" sldId="2639"/>
            <ac:spMk id="23" creationId="{095E79F6-3286-4BA0-B5B9-1EC7A4B72BFA}"/>
          </ac:spMkLst>
        </pc:spChg>
        <pc:spChg chg="add mod topLvl">
          <ac:chgData name="Mili Diengdoh" userId="4e667e83-9d62-4727-9cfb-ee24b16ffb56" providerId="ADAL" clId="{A201550C-6AF5-43A4-BECC-85326EB0084D}" dt="2020-07-15T11:50:28.925" v="1329" actId="165"/>
          <ac:spMkLst>
            <pc:docMk/>
            <pc:sldMk cId="4038004914" sldId="2639"/>
            <ac:spMk id="26" creationId="{6A124C7F-312A-43DE-90DE-54D5915F3753}"/>
          </ac:spMkLst>
        </pc:spChg>
        <pc:spChg chg="add mod topLvl">
          <ac:chgData name="Mili Diengdoh" userId="4e667e83-9d62-4727-9cfb-ee24b16ffb56" providerId="ADAL" clId="{A201550C-6AF5-43A4-BECC-85326EB0084D}" dt="2020-07-15T11:50:28.925" v="1329" actId="165"/>
          <ac:spMkLst>
            <pc:docMk/>
            <pc:sldMk cId="4038004914" sldId="2639"/>
            <ac:spMk id="27" creationId="{16A302D4-485A-4218-8C09-05C40BA1DEB9}"/>
          </ac:spMkLst>
        </pc:spChg>
        <pc:spChg chg="add mod topLvl">
          <ac:chgData name="Mili Diengdoh" userId="4e667e83-9d62-4727-9cfb-ee24b16ffb56" providerId="ADAL" clId="{A201550C-6AF5-43A4-BECC-85326EB0084D}" dt="2020-07-15T11:50:45.510" v="1331" actId="13244"/>
          <ac:spMkLst>
            <pc:docMk/>
            <pc:sldMk cId="4038004914" sldId="2639"/>
            <ac:spMk id="30" creationId="{7D20618C-3CB0-4F8F-9403-2F4E1665C247}"/>
          </ac:spMkLst>
        </pc:spChg>
        <pc:spChg chg="add mod topLvl">
          <ac:chgData name="Mili Diengdoh" userId="4e667e83-9d62-4727-9cfb-ee24b16ffb56" providerId="ADAL" clId="{A201550C-6AF5-43A4-BECC-85326EB0084D}" dt="2020-07-15T11:50:45.510" v="1331" actId="13244"/>
          <ac:spMkLst>
            <pc:docMk/>
            <pc:sldMk cId="4038004914" sldId="2639"/>
            <ac:spMk id="31" creationId="{0C1D9AB7-9968-4E8F-9B73-8B159BB11006}"/>
          </ac:spMkLst>
        </pc:spChg>
        <pc:spChg chg="add mod topLvl">
          <ac:chgData name="Mili Diengdoh" userId="4e667e83-9d62-4727-9cfb-ee24b16ffb56" providerId="ADAL" clId="{A201550C-6AF5-43A4-BECC-85326EB0084D}" dt="2020-07-15T11:50:28.925" v="1329" actId="165"/>
          <ac:spMkLst>
            <pc:docMk/>
            <pc:sldMk cId="4038004914" sldId="2639"/>
            <ac:spMk id="34" creationId="{AC3D6F8F-7200-4788-8E1A-704EAB256ABD}"/>
          </ac:spMkLst>
        </pc:spChg>
        <pc:spChg chg="add mod topLvl">
          <ac:chgData name="Mili Diengdoh" userId="4e667e83-9d62-4727-9cfb-ee24b16ffb56" providerId="ADAL" clId="{A201550C-6AF5-43A4-BECC-85326EB0084D}" dt="2020-07-15T11:50:28.925" v="1329" actId="165"/>
          <ac:spMkLst>
            <pc:docMk/>
            <pc:sldMk cId="4038004914" sldId="2639"/>
            <ac:spMk id="35" creationId="{92663EAF-5F3F-4145-8080-A0B8304CA4C4}"/>
          </ac:spMkLst>
        </pc:spChg>
        <pc:spChg chg="add mod topLvl">
          <ac:chgData name="Mili Diengdoh" userId="4e667e83-9d62-4727-9cfb-ee24b16ffb56" providerId="ADAL" clId="{A201550C-6AF5-43A4-BECC-85326EB0084D}" dt="2020-07-15T11:50:28.925" v="1329" actId="165"/>
          <ac:spMkLst>
            <pc:docMk/>
            <pc:sldMk cId="4038004914" sldId="2639"/>
            <ac:spMk id="38" creationId="{2ADE5D12-3EB3-4373-A81C-6804D0EBA593}"/>
          </ac:spMkLst>
        </pc:spChg>
        <pc:spChg chg="add mod topLvl">
          <ac:chgData name="Mili Diengdoh" userId="4e667e83-9d62-4727-9cfb-ee24b16ffb56" providerId="ADAL" clId="{A201550C-6AF5-43A4-BECC-85326EB0084D}" dt="2020-07-15T11:50:28.925" v="1329" actId="165"/>
          <ac:spMkLst>
            <pc:docMk/>
            <pc:sldMk cId="4038004914" sldId="2639"/>
            <ac:spMk id="39" creationId="{DD0363D9-F4B0-487D-B32B-C025176F1D6F}"/>
          </ac:spMkLst>
        </pc:spChg>
        <pc:spChg chg="mod topLvl">
          <ac:chgData name="Mili Diengdoh" userId="4e667e83-9d62-4727-9cfb-ee24b16ffb56" providerId="ADAL" clId="{A201550C-6AF5-43A4-BECC-85326EB0084D}" dt="2020-07-15T11:50:28.925" v="1329" actId="165"/>
          <ac:spMkLst>
            <pc:docMk/>
            <pc:sldMk cId="4038004914" sldId="2639"/>
            <ac:spMk id="47" creationId="{5EDF0F1C-0821-4C9F-83E4-903C2A0A6243}"/>
          </ac:spMkLst>
        </pc:spChg>
        <pc:spChg chg="mod topLvl">
          <ac:chgData name="Mili Diengdoh" userId="4e667e83-9d62-4727-9cfb-ee24b16ffb56" providerId="ADAL" clId="{A201550C-6AF5-43A4-BECC-85326EB0084D}" dt="2020-07-15T11:50:28.925" v="1329" actId="165"/>
          <ac:spMkLst>
            <pc:docMk/>
            <pc:sldMk cId="4038004914" sldId="2639"/>
            <ac:spMk id="48" creationId="{90DFC815-EEC9-4D71-9289-252CE2F995B9}"/>
          </ac:spMkLst>
        </pc:spChg>
        <pc:spChg chg="add mod topLvl">
          <ac:chgData name="Mili Diengdoh" userId="4e667e83-9d62-4727-9cfb-ee24b16ffb56" providerId="ADAL" clId="{A201550C-6AF5-43A4-BECC-85326EB0084D}" dt="2020-07-15T11:50:45.510" v="1331" actId="13244"/>
          <ac:spMkLst>
            <pc:docMk/>
            <pc:sldMk cId="4038004914" sldId="2639"/>
            <ac:spMk id="52" creationId="{468419E2-C603-4C3E-8592-6D479F65862B}"/>
          </ac:spMkLst>
        </pc:spChg>
        <pc:spChg chg="del">
          <ac:chgData name="Mili Diengdoh" userId="4e667e83-9d62-4727-9cfb-ee24b16ffb56" providerId="ADAL" clId="{A201550C-6AF5-43A4-BECC-85326EB0084D}" dt="2020-07-15T11:48:09.180" v="1267" actId="478"/>
          <ac:spMkLst>
            <pc:docMk/>
            <pc:sldMk cId="4038004914" sldId="2639"/>
            <ac:spMk id="60" creationId="{B7C8B9E6-B9BE-4167-8537-372886E056DD}"/>
          </ac:spMkLst>
        </pc:spChg>
        <pc:spChg chg="del">
          <ac:chgData name="Mili Diengdoh" userId="4e667e83-9d62-4727-9cfb-ee24b16ffb56" providerId="ADAL" clId="{A201550C-6AF5-43A4-BECC-85326EB0084D}" dt="2020-07-15T11:48:09.180" v="1267" actId="478"/>
          <ac:spMkLst>
            <pc:docMk/>
            <pc:sldMk cId="4038004914" sldId="2639"/>
            <ac:spMk id="65" creationId="{7810B146-D6A4-4792-B7F5-28403D7A9086}"/>
          </ac:spMkLst>
        </pc:spChg>
        <pc:spChg chg="del">
          <ac:chgData name="Mili Diengdoh" userId="4e667e83-9d62-4727-9cfb-ee24b16ffb56" providerId="ADAL" clId="{A201550C-6AF5-43A4-BECC-85326EB0084D}" dt="2020-07-15T11:48:09.180" v="1267" actId="478"/>
          <ac:spMkLst>
            <pc:docMk/>
            <pc:sldMk cId="4038004914" sldId="2639"/>
            <ac:spMk id="70" creationId="{AC7B7D3F-E7E6-44A5-B19C-D81F8A439B75}"/>
          </ac:spMkLst>
        </pc:spChg>
        <pc:spChg chg="del">
          <ac:chgData name="Mili Diengdoh" userId="4e667e83-9d62-4727-9cfb-ee24b16ffb56" providerId="ADAL" clId="{A201550C-6AF5-43A4-BECC-85326EB0084D}" dt="2020-07-15T11:48:09.180" v="1267" actId="478"/>
          <ac:spMkLst>
            <pc:docMk/>
            <pc:sldMk cId="4038004914" sldId="2639"/>
            <ac:spMk id="78" creationId="{D4B6756F-4CBB-4E42-817C-D609FF3B11C0}"/>
          </ac:spMkLst>
        </pc:spChg>
        <pc:spChg chg="del">
          <ac:chgData name="Mili Diengdoh" userId="4e667e83-9d62-4727-9cfb-ee24b16ffb56" providerId="ADAL" clId="{A201550C-6AF5-43A4-BECC-85326EB0084D}" dt="2020-07-15T11:48:09.180" v="1267" actId="478"/>
          <ac:spMkLst>
            <pc:docMk/>
            <pc:sldMk cId="4038004914" sldId="2639"/>
            <ac:spMk id="82" creationId="{BA6AC078-36D7-4FE8-A624-98726FCBB15B}"/>
          </ac:spMkLst>
        </pc:spChg>
        <pc:spChg chg="del">
          <ac:chgData name="Mili Diengdoh" userId="4e667e83-9d62-4727-9cfb-ee24b16ffb56" providerId="ADAL" clId="{A201550C-6AF5-43A4-BECC-85326EB0084D}" dt="2020-07-15T11:48:09.180" v="1267" actId="478"/>
          <ac:spMkLst>
            <pc:docMk/>
            <pc:sldMk cId="4038004914" sldId="2639"/>
            <ac:spMk id="87" creationId="{6981B55C-E331-4627-A775-D18CDF0C640D}"/>
          </ac:spMkLst>
        </pc:spChg>
        <pc:grpChg chg="add del mod">
          <ac:chgData name="Mili Diengdoh" userId="4e667e83-9d62-4727-9cfb-ee24b16ffb56" providerId="ADAL" clId="{A201550C-6AF5-43A4-BECC-85326EB0084D}" dt="2020-07-15T11:50:28.925" v="1329" actId="165"/>
          <ac:grpSpMkLst>
            <pc:docMk/>
            <pc:sldMk cId="4038004914" sldId="2639"/>
            <ac:grpSpMk id="3" creationId="{F76CF203-67BA-41C5-8CD9-D44632DBE0B2}"/>
          </ac:grpSpMkLst>
        </pc:grpChg>
        <pc:grpChg chg="add del mod">
          <ac:chgData name="Mili Diengdoh" userId="4e667e83-9d62-4727-9cfb-ee24b16ffb56" providerId="ADAL" clId="{A201550C-6AF5-43A4-BECC-85326EB0084D}" dt="2020-07-15T11:50:28.925" v="1329" actId="165"/>
          <ac:grpSpMkLst>
            <pc:docMk/>
            <pc:sldMk cId="4038004914" sldId="2639"/>
            <ac:grpSpMk id="4" creationId="{6610088F-D7E0-46AE-83B0-A1C1CF1BAD75}"/>
          </ac:grpSpMkLst>
        </pc:grpChg>
        <pc:grpChg chg="add del mod">
          <ac:chgData name="Mili Diengdoh" userId="4e667e83-9d62-4727-9cfb-ee24b16ffb56" providerId="ADAL" clId="{A201550C-6AF5-43A4-BECC-85326EB0084D}" dt="2020-07-15T11:49:58.249" v="1313" actId="165"/>
          <ac:grpSpMkLst>
            <pc:docMk/>
            <pc:sldMk cId="4038004914" sldId="2639"/>
            <ac:grpSpMk id="5" creationId="{1AB0E156-8D61-4E20-BA8D-2EDED451E1C7}"/>
          </ac:grpSpMkLst>
        </pc:grpChg>
        <pc:grpChg chg="add del mod">
          <ac:chgData name="Mili Diengdoh" userId="4e667e83-9d62-4727-9cfb-ee24b16ffb56" providerId="ADAL" clId="{A201550C-6AF5-43A4-BECC-85326EB0084D}" dt="2020-07-15T11:50:28.925" v="1329" actId="165"/>
          <ac:grpSpMkLst>
            <pc:docMk/>
            <pc:sldMk cId="4038004914" sldId="2639"/>
            <ac:grpSpMk id="6" creationId="{A48BA88B-48E0-4F2E-AE43-D54821D8A3B0}"/>
          </ac:grpSpMkLst>
        </pc:grpChg>
        <pc:grpChg chg="add del mod">
          <ac:chgData name="Mili Diengdoh" userId="4e667e83-9d62-4727-9cfb-ee24b16ffb56" providerId="ADAL" clId="{A201550C-6AF5-43A4-BECC-85326EB0084D}" dt="2020-07-15T11:50:28.925" v="1329" actId="165"/>
          <ac:grpSpMkLst>
            <pc:docMk/>
            <pc:sldMk cId="4038004914" sldId="2639"/>
            <ac:grpSpMk id="8" creationId="{7C35507D-F642-4D37-962E-BA3B7086BA83}"/>
          </ac:grpSpMkLst>
        </pc:grpChg>
        <pc:grpChg chg="add del mod topLvl">
          <ac:chgData name="Mili Diengdoh" userId="4e667e83-9d62-4727-9cfb-ee24b16ffb56" providerId="ADAL" clId="{A201550C-6AF5-43A4-BECC-85326EB0084D}" dt="2020-07-15T11:50:31.693" v="1330" actId="165"/>
          <ac:grpSpMkLst>
            <pc:docMk/>
            <pc:sldMk cId="4038004914" sldId="2639"/>
            <ac:grpSpMk id="12" creationId="{BAD41603-B0FF-4998-90B4-565F2F70203F}"/>
          </ac:grpSpMkLst>
        </pc:grpChg>
        <pc:grpChg chg="add del mod">
          <ac:chgData name="Mili Diengdoh" userId="4e667e83-9d62-4727-9cfb-ee24b16ffb56" providerId="ADAL" clId="{A201550C-6AF5-43A4-BECC-85326EB0084D}" dt="2020-07-15T11:50:28.925" v="1329" actId="165"/>
          <ac:grpSpMkLst>
            <pc:docMk/>
            <pc:sldMk cId="4038004914" sldId="2639"/>
            <ac:grpSpMk id="14" creationId="{221D511C-5F6A-43A8-92AB-01B15AFC79B5}"/>
          </ac:grpSpMkLst>
        </pc:grpChg>
        <pc:grpChg chg="add del mod">
          <ac:chgData name="Mili Diengdoh" userId="4e667e83-9d62-4727-9cfb-ee24b16ffb56" providerId="ADAL" clId="{A201550C-6AF5-43A4-BECC-85326EB0084D}" dt="2020-07-15T11:50:28.925" v="1329" actId="165"/>
          <ac:grpSpMkLst>
            <pc:docMk/>
            <pc:sldMk cId="4038004914" sldId="2639"/>
            <ac:grpSpMk id="45" creationId="{0EE719A3-32D5-4635-BB6C-6D29B431CA56}"/>
          </ac:grpSpMkLst>
        </pc:grpChg>
        <pc:picChg chg="del">
          <ac:chgData name="Mili Diengdoh" userId="4e667e83-9d62-4727-9cfb-ee24b16ffb56" providerId="ADAL" clId="{A201550C-6AF5-43A4-BECC-85326EB0084D}" dt="2020-07-15T11:48:09.180" v="1267" actId="478"/>
          <ac:picMkLst>
            <pc:docMk/>
            <pc:sldMk cId="4038004914" sldId="2639"/>
            <ac:picMk id="7" creationId="{AEE8AF82-2428-4CA5-BE29-F6D024C5D843}"/>
          </ac:picMkLst>
        </pc:picChg>
        <pc:picChg chg="del">
          <ac:chgData name="Mili Diengdoh" userId="4e667e83-9d62-4727-9cfb-ee24b16ffb56" providerId="ADAL" clId="{A201550C-6AF5-43A4-BECC-85326EB0084D}" dt="2020-07-15T11:48:09.180" v="1267" actId="478"/>
          <ac:picMkLst>
            <pc:docMk/>
            <pc:sldMk cId="4038004914" sldId="2639"/>
            <ac:picMk id="9" creationId="{3361876F-3910-4567-8B59-DFC08B025910}"/>
          </ac:picMkLst>
        </pc:picChg>
        <pc:picChg chg="add mod topLvl">
          <ac:chgData name="Mili Diengdoh" userId="4e667e83-9d62-4727-9cfb-ee24b16ffb56" providerId="ADAL" clId="{A201550C-6AF5-43A4-BECC-85326EB0084D}" dt="2020-07-15T11:50:53.511" v="1332" actId="13244"/>
          <ac:picMkLst>
            <pc:docMk/>
            <pc:sldMk cId="4038004914" sldId="2639"/>
            <ac:picMk id="10" creationId="{3D0506E0-EE33-4FCB-B77B-A2634DAE1AE1}"/>
          </ac:picMkLst>
        </pc:picChg>
        <pc:picChg chg="del">
          <ac:chgData name="Mili Diengdoh" userId="4e667e83-9d62-4727-9cfb-ee24b16ffb56" providerId="ADAL" clId="{A201550C-6AF5-43A4-BECC-85326EB0084D}" dt="2020-07-15T11:48:09.180" v="1267" actId="478"/>
          <ac:picMkLst>
            <pc:docMk/>
            <pc:sldMk cId="4038004914" sldId="2639"/>
            <ac:picMk id="11" creationId="{D7A858C9-B45D-4370-91FC-C07DF54E7692}"/>
          </ac:picMkLst>
        </pc:picChg>
        <pc:picChg chg="del">
          <ac:chgData name="Mili Diengdoh" userId="4e667e83-9d62-4727-9cfb-ee24b16ffb56" providerId="ADAL" clId="{A201550C-6AF5-43A4-BECC-85326EB0084D}" dt="2020-07-15T11:48:09.180" v="1267" actId="478"/>
          <ac:picMkLst>
            <pc:docMk/>
            <pc:sldMk cId="4038004914" sldId="2639"/>
            <ac:picMk id="13" creationId="{F6CFB2EE-F860-4F2C-A892-FCA956FEF277}"/>
          </ac:picMkLst>
        </pc:picChg>
        <pc:picChg chg="del">
          <ac:chgData name="Mili Diengdoh" userId="4e667e83-9d62-4727-9cfb-ee24b16ffb56" providerId="ADAL" clId="{A201550C-6AF5-43A4-BECC-85326EB0084D}" dt="2020-07-15T11:48:09.180" v="1267" actId="478"/>
          <ac:picMkLst>
            <pc:docMk/>
            <pc:sldMk cId="4038004914" sldId="2639"/>
            <ac:picMk id="15" creationId="{4C4E4FCA-A253-4716-BA68-555055AAA562}"/>
          </ac:picMkLst>
        </pc:picChg>
        <pc:picChg chg="del">
          <ac:chgData name="Mili Diengdoh" userId="4e667e83-9d62-4727-9cfb-ee24b16ffb56" providerId="ADAL" clId="{A201550C-6AF5-43A4-BECC-85326EB0084D}" dt="2020-07-15T11:48:09.180" v="1267" actId="478"/>
          <ac:picMkLst>
            <pc:docMk/>
            <pc:sldMk cId="4038004914" sldId="2639"/>
            <ac:picMk id="17" creationId="{128EDFE2-82BA-4B52-B403-CCFBF3057F53}"/>
          </ac:picMkLst>
        </pc:picChg>
        <pc:picChg chg="add mod topLvl">
          <ac:chgData name="Mili Diengdoh" userId="4e667e83-9d62-4727-9cfb-ee24b16ffb56" providerId="ADAL" clId="{A201550C-6AF5-43A4-BECC-85326EB0084D}" dt="2020-07-15T11:50:28.925" v="1329" actId="165"/>
          <ac:picMkLst>
            <pc:docMk/>
            <pc:sldMk cId="4038004914" sldId="2639"/>
            <ac:picMk id="21" creationId="{A9B2973E-6DAD-424E-B369-9F02F7122347}"/>
          </ac:picMkLst>
        </pc:picChg>
        <pc:picChg chg="add mod topLvl">
          <ac:chgData name="Mili Diengdoh" userId="4e667e83-9d62-4727-9cfb-ee24b16ffb56" providerId="ADAL" clId="{A201550C-6AF5-43A4-BECC-85326EB0084D}" dt="2020-07-15T11:50:28.925" v="1329" actId="165"/>
          <ac:picMkLst>
            <pc:docMk/>
            <pc:sldMk cId="4038004914" sldId="2639"/>
            <ac:picMk id="25" creationId="{5BCD5F40-3BED-47E8-99AA-463A29D6AEBF}"/>
          </ac:picMkLst>
        </pc:picChg>
        <pc:picChg chg="add mod topLvl">
          <ac:chgData name="Mili Diengdoh" userId="4e667e83-9d62-4727-9cfb-ee24b16ffb56" providerId="ADAL" clId="{A201550C-6AF5-43A4-BECC-85326EB0084D}" dt="2020-07-15T11:50:45.510" v="1331" actId="13244"/>
          <ac:picMkLst>
            <pc:docMk/>
            <pc:sldMk cId="4038004914" sldId="2639"/>
            <ac:picMk id="29" creationId="{919865A3-C114-4ED6-ADB2-82EC06563189}"/>
          </ac:picMkLst>
        </pc:picChg>
        <pc:picChg chg="add mod topLvl">
          <ac:chgData name="Mili Diengdoh" userId="4e667e83-9d62-4727-9cfb-ee24b16ffb56" providerId="ADAL" clId="{A201550C-6AF5-43A4-BECC-85326EB0084D}" dt="2020-07-15T11:50:28.925" v="1329" actId="165"/>
          <ac:picMkLst>
            <pc:docMk/>
            <pc:sldMk cId="4038004914" sldId="2639"/>
            <ac:picMk id="33" creationId="{E9F1CB10-697B-4732-B64F-CFE85D30F57A}"/>
          </ac:picMkLst>
        </pc:picChg>
        <pc:picChg chg="add mod topLvl">
          <ac:chgData name="Mili Diengdoh" userId="4e667e83-9d62-4727-9cfb-ee24b16ffb56" providerId="ADAL" clId="{A201550C-6AF5-43A4-BECC-85326EB0084D}" dt="2020-07-15T11:50:28.925" v="1329" actId="165"/>
          <ac:picMkLst>
            <pc:docMk/>
            <pc:sldMk cId="4038004914" sldId="2639"/>
            <ac:picMk id="37" creationId="{E3ED0CE3-D5E7-4532-BD55-AE2CE4D6A83F}"/>
          </ac:picMkLst>
        </pc:picChg>
        <pc:picChg chg="mod topLvl">
          <ac:chgData name="Mili Diengdoh" userId="4e667e83-9d62-4727-9cfb-ee24b16ffb56" providerId="ADAL" clId="{A201550C-6AF5-43A4-BECC-85326EB0084D}" dt="2020-07-15T11:50:28.925" v="1329" actId="165"/>
          <ac:picMkLst>
            <pc:docMk/>
            <pc:sldMk cId="4038004914" sldId="2639"/>
            <ac:picMk id="46" creationId="{D55F2EED-D380-44CA-8064-6AEEF8667695}"/>
          </ac:picMkLst>
        </pc:picChg>
        <pc:picChg chg="del">
          <ac:chgData name="Mili Diengdoh" userId="4e667e83-9d62-4727-9cfb-ee24b16ffb56" providerId="ADAL" clId="{A201550C-6AF5-43A4-BECC-85326EB0084D}" dt="2020-07-15T11:48:09.180" v="1267" actId="478"/>
          <ac:picMkLst>
            <pc:docMk/>
            <pc:sldMk cId="4038004914" sldId="2639"/>
            <ac:picMk id="71" creationId="{C38AB462-DEC6-4CCD-A220-53F2E8EF9427}"/>
          </ac:picMkLst>
        </pc:picChg>
        <pc:cxnChg chg="add mod">
          <ac:chgData name="Mili Diengdoh" userId="4e667e83-9d62-4727-9cfb-ee24b16ffb56" providerId="ADAL" clId="{A201550C-6AF5-43A4-BECC-85326EB0084D}" dt="2020-07-15T11:50:27.585" v="1328" actId="465"/>
          <ac:cxnSpMkLst>
            <pc:docMk/>
            <pc:sldMk cId="4038004914" sldId="2639"/>
            <ac:cxnSpMk id="24" creationId="{7BE86D4B-3B5A-453D-BB62-5AF6A8E6D4E1}"/>
          </ac:cxnSpMkLst>
        </pc:cxnChg>
        <pc:cxnChg chg="add mod">
          <ac:chgData name="Mili Diengdoh" userId="4e667e83-9d62-4727-9cfb-ee24b16ffb56" providerId="ADAL" clId="{A201550C-6AF5-43A4-BECC-85326EB0084D}" dt="2020-07-15T11:50:27.585" v="1328" actId="465"/>
          <ac:cxnSpMkLst>
            <pc:docMk/>
            <pc:sldMk cId="4038004914" sldId="2639"/>
            <ac:cxnSpMk id="28" creationId="{C94F037E-FA88-4066-BAA3-C7C14BB1E2B0}"/>
          </ac:cxnSpMkLst>
        </pc:cxnChg>
        <pc:cxnChg chg="add mod">
          <ac:chgData name="Mili Diengdoh" userId="4e667e83-9d62-4727-9cfb-ee24b16ffb56" providerId="ADAL" clId="{A201550C-6AF5-43A4-BECC-85326EB0084D}" dt="2020-07-15T11:51:03.593" v="1334" actId="13244"/>
          <ac:cxnSpMkLst>
            <pc:docMk/>
            <pc:sldMk cId="4038004914" sldId="2639"/>
            <ac:cxnSpMk id="32" creationId="{BC1FF649-7095-4988-98DA-79AF489AFA89}"/>
          </ac:cxnSpMkLst>
        </pc:cxnChg>
        <pc:cxnChg chg="add mod">
          <ac:chgData name="Mili Diengdoh" userId="4e667e83-9d62-4727-9cfb-ee24b16ffb56" providerId="ADAL" clId="{A201550C-6AF5-43A4-BECC-85326EB0084D}" dt="2020-07-15T11:51:02.362" v="1333" actId="13244"/>
          <ac:cxnSpMkLst>
            <pc:docMk/>
            <pc:sldMk cId="4038004914" sldId="2639"/>
            <ac:cxnSpMk id="36" creationId="{5DCFA5A7-E648-4EF7-8D52-202322CFF601}"/>
          </ac:cxnSpMkLst>
        </pc:cxnChg>
        <pc:cxnChg chg="add mod">
          <ac:chgData name="Mili Diengdoh" userId="4e667e83-9d62-4727-9cfb-ee24b16ffb56" providerId="ADAL" clId="{A201550C-6AF5-43A4-BECC-85326EB0084D}" dt="2020-07-15T11:51:12.728" v="1335" actId="13244"/>
          <ac:cxnSpMkLst>
            <pc:docMk/>
            <pc:sldMk cId="4038004914" sldId="2639"/>
            <ac:cxnSpMk id="49" creationId="{7690028D-7FE6-407F-989B-DD587E5C26DC}"/>
          </ac:cxnSpMkLst>
        </pc:cxnChg>
        <pc:cxnChg chg="del">
          <ac:chgData name="Mili Diengdoh" userId="4e667e83-9d62-4727-9cfb-ee24b16ffb56" providerId="ADAL" clId="{A201550C-6AF5-43A4-BECC-85326EB0084D}" dt="2020-07-15T11:48:09.180" v="1267" actId="478"/>
          <ac:cxnSpMkLst>
            <pc:docMk/>
            <pc:sldMk cId="4038004914" sldId="2639"/>
            <ac:cxnSpMk id="61" creationId="{4933D4B7-2F65-42ED-8D93-85FF36661064}"/>
          </ac:cxnSpMkLst>
        </pc:cxnChg>
        <pc:cxnChg chg="del">
          <ac:chgData name="Mili Diengdoh" userId="4e667e83-9d62-4727-9cfb-ee24b16ffb56" providerId="ADAL" clId="{A201550C-6AF5-43A4-BECC-85326EB0084D}" dt="2020-07-15T11:48:09.180" v="1267" actId="478"/>
          <ac:cxnSpMkLst>
            <pc:docMk/>
            <pc:sldMk cId="4038004914" sldId="2639"/>
            <ac:cxnSpMk id="66" creationId="{4F2A456A-BAC9-48F0-88DE-6718E21D02D7}"/>
          </ac:cxnSpMkLst>
        </pc:cxnChg>
        <pc:cxnChg chg="del">
          <ac:chgData name="Mili Diengdoh" userId="4e667e83-9d62-4727-9cfb-ee24b16ffb56" providerId="ADAL" clId="{A201550C-6AF5-43A4-BECC-85326EB0084D}" dt="2020-07-15T11:48:09.180" v="1267" actId="478"/>
          <ac:cxnSpMkLst>
            <pc:docMk/>
            <pc:sldMk cId="4038004914" sldId="2639"/>
            <ac:cxnSpMk id="72" creationId="{E097FEF7-4CE1-48C9-AA5C-AC78B2EE8C51}"/>
          </ac:cxnSpMkLst>
        </pc:cxnChg>
        <pc:cxnChg chg="del">
          <ac:chgData name="Mili Diengdoh" userId="4e667e83-9d62-4727-9cfb-ee24b16ffb56" providerId="ADAL" clId="{A201550C-6AF5-43A4-BECC-85326EB0084D}" dt="2020-07-15T11:48:09.180" v="1267" actId="478"/>
          <ac:cxnSpMkLst>
            <pc:docMk/>
            <pc:sldMk cId="4038004914" sldId="2639"/>
            <ac:cxnSpMk id="77" creationId="{9C8C0B71-E038-4CFF-915F-66FC88E7E9B5}"/>
          </ac:cxnSpMkLst>
        </pc:cxnChg>
        <pc:cxnChg chg="del">
          <ac:chgData name="Mili Diengdoh" userId="4e667e83-9d62-4727-9cfb-ee24b16ffb56" providerId="ADAL" clId="{A201550C-6AF5-43A4-BECC-85326EB0084D}" dt="2020-07-15T11:48:09.180" v="1267" actId="478"/>
          <ac:cxnSpMkLst>
            <pc:docMk/>
            <pc:sldMk cId="4038004914" sldId="2639"/>
            <ac:cxnSpMk id="83" creationId="{8779CF0A-0EFE-4ED7-A008-2E3D1AA62B8A}"/>
          </ac:cxnSpMkLst>
        </pc:cxnChg>
      </pc:sldChg>
      <pc:sldChg chg="addSp delSp modSp mod">
        <pc:chgData name="Mili Diengdoh" userId="4e667e83-9d62-4727-9cfb-ee24b16ffb56" providerId="ADAL" clId="{A201550C-6AF5-43A4-BECC-85326EB0084D}" dt="2020-07-15T12:11:31.768" v="1855"/>
        <pc:sldMkLst>
          <pc:docMk/>
          <pc:sldMk cId="1420205199" sldId="2640"/>
        </pc:sldMkLst>
        <pc:spChg chg="mod">
          <ac:chgData name="Mili Diengdoh" userId="4e667e83-9d62-4727-9cfb-ee24b16ffb56" providerId="ADAL" clId="{A201550C-6AF5-43A4-BECC-85326EB0084D}" dt="2020-07-15T12:11:31.768" v="1855"/>
          <ac:spMkLst>
            <pc:docMk/>
            <pc:sldMk cId="1420205199" sldId="2640"/>
            <ac:spMk id="2" creationId="{9C1C2D0F-FC08-4867-A70D-6A2A048C7394}"/>
          </ac:spMkLst>
        </pc:spChg>
        <pc:spChg chg="add mod topLvl">
          <ac:chgData name="Mili Diengdoh" userId="4e667e83-9d62-4727-9cfb-ee24b16ffb56" providerId="ADAL" clId="{A201550C-6AF5-43A4-BECC-85326EB0084D}" dt="2020-07-15T11:47:46.919" v="1261" actId="165"/>
          <ac:spMkLst>
            <pc:docMk/>
            <pc:sldMk cId="1420205199" sldId="2640"/>
            <ac:spMk id="4" creationId="{7C24CD98-9BFC-4E3D-A14C-E7515E235073}"/>
          </ac:spMkLst>
        </pc:spChg>
        <pc:spChg chg="mod ord">
          <ac:chgData name="Mili Diengdoh" userId="4e667e83-9d62-4727-9cfb-ee24b16ffb56" providerId="ADAL" clId="{A201550C-6AF5-43A4-BECC-85326EB0084D}" dt="2020-07-15T11:47:10.329" v="1246" actId="1076"/>
          <ac:spMkLst>
            <pc:docMk/>
            <pc:sldMk cId="1420205199" sldId="2640"/>
            <ac:spMk id="12" creationId="{D606AA74-16DE-45EA-93CA-50703E6509A2}"/>
          </ac:spMkLst>
        </pc:spChg>
        <pc:spChg chg="add del mod">
          <ac:chgData name="Mili Diengdoh" userId="4e667e83-9d62-4727-9cfb-ee24b16ffb56" providerId="ADAL" clId="{A201550C-6AF5-43A4-BECC-85326EB0084D}" dt="2020-07-15T12:11:31.768" v="1855"/>
          <ac:spMkLst>
            <pc:docMk/>
            <pc:sldMk cId="1420205199" sldId="2640"/>
            <ac:spMk id="15" creationId="{779CEC55-1048-44E7-81A0-5193DD746E7D}"/>
          </ac:spMkLst>
        </pc:spChg>
        <pc:spChg chg="add mod topLvl">
          <ac:chgData name="Mili Diengdoh" userId="4e667e83-9d62-4727-9cfb-ee24b16ffb56" providerId="ADAL" clId="{A201550C-6AF5-43A4-BECC-85326EB0084D}" dt="2020-07-15T11:47:46.919" v="1261" actId="165"/>
          <ac:spMkLst>
            <pc:docMk/>
            <pc:sldMk cId="1420205199" sldId="2640"/>
            <ac:spMk id="17" creationId="{61EE0C4B-A812-41B3-BCCC-0B5FB34BE026}"/>
          </ac:spMkLst>
        </pc:spChg>
        <pc:spChg chg="mod topLvl">
          <ac:chgData name="Mili Diengdoh" userId="4e667e83-9d62-4727-9cfb-ee24b16ffb56" providerId="ADAL" clId="{A201550C-6AF5-43A4-BECC-85326EB0084D}" dt="2020-07-15T11:47:53.149" v="1266" actId="1038"/>
          <ac:spMkLst>
            <pc:docMk/>
            <pc:sldMk cId="1420205199" sldId="2640"/>
            <ac:spMk id="36" creationId="{B7F4AA54-A30F-4E46-BD75-8E7DDFB81AB3}"/>
          </ac:spMkLst>
        </pc:spChg>
        <pc:spChg chg="mod topLvl">
          <ac:chgData name="Mili Diengdoh" userId="4e667e83-9d62-4727-9cfb-ee24b16ffb56" providerId="ADAL" clId="{A201550C-6AF5-43A4-BECC-85326EB0084D}" dt="2020-07-15T11:47:53.149" v="1266" actId="1038"/>
          <ac:spMkLst>
            <pc:docMk/>
            <pc:sldMk cId="1420205199" sldId="2640"/>
            <ac:spMk id="41" creationId="{8DFE0B14-5008-45D2-A329-9F6DCED96CE9}"/>
          </ac:spMkLst>
        </pc:spChg>
        <pc:grpChg chg="add del mod topLvl">
          <ac:chgData name="Mili Diengdoh" userId="4e667e83-9d62-4727-9cfb-ee24b16ffb56" providerId="ADAL" clId="{A201550C-6AF5-43A4-BECC-85326EB0084D}" dt="2020-07-15T11:47:46.919" v="1261" actId="165"/>
          <ac:grpSpMkLst>
            <pc:docMk/>
            <pc:sldMk cId="1420205199" sldId="2640"/>
            <ac:grpSpMk id="6" creationId="{9B04353E-26F9-4570-8007-1D150C784A2C}"/>
          </ac:grpSpMkLst>
        </pc:grpChg>
        <pc:grpChg chg="add del mod topLvl">
          <ac:chgData name="Mili Diengdoh" userId="4e667e83-9d62-4727-9cfb-ee24b16ffb56" providerId="ADAL" clId="{A201550C-6AF5-43A4-BECC-85326EB0084D}" dt="2020-07-15T11:47:46.919" v="1261" actId="165"/>
          <ac:grpSpMkLst>
            <pc:docMk/>
            <pc:sldMk cId="1420205199" sldId="2640"/>
            <ac:grpSpMk id="9" creationId="{710E39DE-11EF-4753-8B91-2DE5D36DE849}"/>
          </ac:grpSpMkLst>
        </pc:grpChg>
        <pc:grpChg chg="add del mod">
          <ac:chgData name="Mili Diengdoh" userId="4e667e83-9d62-4727-9cfb-ee24b16ffb56" providerId="ADAL" clId="{A201550C-6AF5-43A4-BECC-85326EB0084D}" dt="2020-07-15T11:47:45.502" v="1260" actId="165"/>
          <ac:grpSpMkLst>
            <pc:docMk/>
            <pc:sldMk cId="1420205199" sldId="2640"/>
            <ac:grpSpMk id="11" creationId="{501A905B-7592-482E-8F39-C0B0452FDE21}"/>
          </ac:grpSpMkLst>
        </pc:grpChg>
        <pc:picChg chg="add mod topLvl">
          <ac:chgData name="Mili Diengdoh" userId="4e667e83-9d62-4727-9cfb-ee24b16ffb56" providerId="ADAL" clId="{A201550C-6AF5-43A4-BECC-85326EB0084D}" dt="2020-07-15T11:47:46.919" v="1261" actId="165"/>
          <ac:picMkLst>
            <pc:docMk/>
            <pc:sldMk cId="1420205199" sldId="2640"/>
            <ac:picMk id="3" creationId="{F89E55FD-B8F1-4120-BAEA-F25E6E6C7D88}"/>
          </ac:picMkLst>
        </pc:picChg>
        <pc:picChg chg="del">
          <ac:chgData name="Mili Diengdoh" userId="4e667e83-9d62-4727-9cfb-ee24b16ffb56" providerId="ADAL" clId="{A201550C-6AF5-43A4-BECC-85326EB0084D}" dt="2020-07-15T11:45:59.105" v="1222" actId="478"/>
          <ac:picMkLst>
            <pc:docMk/>
            <pc:sldMk cId="1420205199" sldId="2640"/>
            <ac:picMk id="7" creationId="{BDA5CD35-C61D-426E-A59B-7391D7928A59}"/>
          </ac:picMkLst>
        </pc:picChg>
        <pc:picChg chg="del">
          <ac:chgData name="Mili Diengdoh" userId="4e667e83-9d62-4727-9cfb-ee24b16ffb56" providerId="ADAL" clId="{A201550C-6AF5-43A4-BECC-85326EB0084D}" dt="2020-07-15T11:46:08.759" v="1227" actId="478"/>
          <ac:picMkLst>
            <pc:docMk/>
            <pc:sldMk cId="1420205199" sldId="2640"/>
            <ac:picMk id="8" creationId="{F286BB3B-D376-472D-8A8F-19F261AE40C1}"/>
          </ac:picMkLst>
        </pc:picChg>
        <pc:picChg chg="mod modCrop">
          <ac:chgData name="Mili Diengdoh" userId="4e667e83-9d62-4727-9cfb-ee24b16ffb56" providerId="ADAL" clId="{A201550C-6AF5-43A4-BECC-85326EB0084D}" dt="2020-07-15T11:47:44.520" v="1259" actId="12789"/>
          <ac:picMkLst>
            <pc:docMk/>
            <pc:sldMk cId="1420205199" sldId="2640"/>
            <ac:picMk id="10" creationId="{02CDCBD9-F1F6-407A-A0D7-BCDF758CBE66}"/>
          </ac:picMkLst>
        </pc:picChg>
        <pc:picChg chg="add mod topLvl">
          <ac:chgData name="Mili Diengdoh" userId="4e667e83-9d62-4727-9cfb-ee24b16ffb56" providerId="ADAL" clId="{A201550C-6AF5-43A4-BECC-85326EB0084D}" dt="2020-07-15T11:47:46.919" v="1261" actId="165"/>
          <ac:picMkLst>
            <pc:docMk/>
            <pc:sldMk cId="1420205199" sldId="2640"/>
            <ac:picMk id="16" creationId="{187E7890-201E-468B-9233-E6C677FA3AF0}"/>
          </ac:picMkLst>
        </pc:picChg>
      </pc:sldChg>
      <pc:sldChg chg="addSp delSp modSp mod">
        <pc:chgData name="Mili Diengdoh" userId="4e667e83-9d62-4727-9cfb-ee24b16ffb56" providerId="ADAL" clId="{A201550C-6AF5-43A4-BECC-85326EB0084D}" dt="2020-07-15T12:11:31.768" v="1855"/>
        <pc:sldMkLst>
          <pc:docMk/>
          <pc:sldMk cId="3812108936" sldId="2641"/>
        </pc:sldMkLst>
        <pc:spChg chg="mod">
          <ac:chgData name="Mili Diengdoh" userId="4e667e83-9d62-4727-9cfb-ee24b16ffb56" providerId="ADAL" clId="{A201550C-6AF5-43A4-BECC-85326EB0084D}" dt="2020-07-15T12:11:31.768" v="1855"/>
          <ac:spMkLst>
            <pc:docMk/>
            <pc:sldMk cId="3812108936" sldId="2641"/>
            <ac:spMk id="2" creationId="{F8610EC0-676F-41EC-A6A7-9D2E85698AA6}"/>
          </ac:spMkLst>
        </pc:spChg>
        <pc:spChg chg="mod topLvl">
          <ac:chgData name="Mili Diengdoh" userId="4e667e83-9d62-4727-9cfb-ee24b16ffb56" providerId="ADAL" clId="{A201550C-6AF5-43A4-BECC-85326EB0084D}" dt="2020-07-15T11:45:20.941" v="1215" actId="165"/>
          <ac:spMkLst>
            <pc:docMk/>
            <pc:sldMk cId="3812108936" sldId="2641"/>
            <ac:spMk id="6" creationId="{46E48A91-C50A-44C7-872C-B99B5AB5E9AD}"/>
          </ac:spMkLst>
        </pc:spChg>
        <pc:spChg chg="add del mod">
          <ac:chgData name="Mili Diengdoh" userId="4e667e83-9d62-4727-9cfb-ee24b16ffb56" providerId="ADAL" clId="{A201550C-6AF5-43A4-BECC-85326EB0084D}" dt="2020-07-15T12:11:31.768" v="1855"/>
          <ac:spMkLst>
            <pc:docMk/>
            <pc:sldMk cId="3812108936" sldId="2641"/>
            <ac:spMk id="10" creationId="{9C4867DE-0433-4AB6-B702-759789542DA7}"/>
          </ac:spMkLst>
        </pc:spChg>
        <pc:spChg chg="mod topLvl">
          <ac:chgData name="Mili Diengdoh" userId="4e667e83-9d62-4727-9cfb-ee24b16ffb56" providerId="ADAL" clId="{A201550C-6AF5-43A4-BECC-85326EB0084D}" dt="2020-07-15T11:45:20.941" v="1215" actId="165"/>
          <ac:spMkLst>
            <pc:docMk/>
            <pc:sldMk cId="3812108936" sldId="2641"/>
            <ac:spMk id="14" creationId="{292361C6-9A33-42A5-B3E6-DC8C1591964D}"/>
          </ac:spMkLst>
        </pc:spChg>
        <pc:spChg chg="mod topLvl">
          <ac:chgData name="Mili Diengdoh" userId="4e667e83-9d62-4727-9cfb-ee24b16ffb56" providerId="ADAL" clId="{A201550C-6AF5-43A4-BECC-85326EB0084D}" dt="2020-07-15T11:45:20.941" v="1215" actId="165"/>
          <ac:spMkLst>
            <pc:docMk/>
            <pc:sldMk cId="3812108936" sldId="2641"/>
            <ac:spMk id="19" creationId="{40FFC9D4-ED8F-4350-8D4F-20D11422F015}"/>
          </ac:spMkLst>
        </pc:spChg>
        <pc:grpChg chg="add del mod">
          <ac:chgData name="Mili Diengdoh" userId="4e667e83-9d62-4727-9cfb-ee24b16ffb56" providerId="ADAL" clId="{A201550C-6AF5-43A4-BECC-85326EB0084D}" dt="2020-07-15T11:45:20.941" v="1215" actId="165"/>
          <ac:grpSpMkLst>
            <pc:docMk/>
            <pc:sldMk cId="3812108936" sldId="2641"/>
            <ac:grpSpMk id="3" creationId="{7ADA9967-E763-46B6-AFC6-EB76B503E897}"/>
          </ac:grpSpMkLst>
        </pc:grpChg>
        <pc:grpChg chg="add del mod">
          <ac:chgData name="Mili Diengdoh" userId="4e667e83-9d62-4727-9cfb-ee24b16ffb56" providerId="ADAL" clId="{A201550C-6AF5-43A4-BECC-85326EB0084D}" dt="2020-07-15T11:45:20.941" v="1215" actId="165"/>
          <ac:grpSpMkLst>
            <pc:docMk/>
            <pc:sldMk cId="3812108936" sldId="2641"/>
            <ac:grpSpMk id="5" creationId="{79EAD7C3-55BB-45FE-93D5-8DECE7EA72F0}"/>
          </ac:grpSpMkLst>
        </pc:grpChg>
        <pc:grpChg chg="add del mod">
          <ac:chgData name="Mili Diengdoh" userId="4e667e83-9d62-4727-9cfb-ee24b16ffb56" providerId="ADAL" clId="{A201550C-6AF5-43A4-BECC-85326EB0084D}" dt="2020-07-15T11:45:20.941" v="1215" actId="165"/>
          <ac:grpSpMkLst>
            <pc:docMk/>
            <pc:sldMk cId="3812108936" sldId="2641"/>
            <ac:grpSpMk id="8" creationId="{CB2D1A76-952F-48BC-9856-9B1010EB30F9}"/>
          </ac:grpSpMkLst>
        </pc:grpChg>
        <pc:picChg chg="mod topLvl">
          <ac:chgData name="Mili Diengdoh" userId="4e667e83-9d62-4727-9cfb-ee24b16ffb56" providerId="ADAL" clId="{A201550C-6AF5-43A4-BECC-85326EB0084D}" dt="2020-07-15T11:45:20.941" v="1215" actId="165"/>
          <ac:picMkLst>
            <pc:docMk/>
            <pc:sldMk cId="3812108936" sldId="2641"/>
            <ac:picMk id="4" creationId="{0902E79C-596B-4E76-9FB7-6CF26C57919C}"/>
          </ac:picMkLst>
        </pc:picChg>
        <pc:picChg chg="mod topLvl">
          <ac:chgData name="Mili Diengdoh" userId="4e667e83-9d62-4727-9cfb-ee24b16ffb56" providerId="ADAL" clId="{A201550C-6AF5-43A4-BECC-85326EB0084D}" dt="2020-07-15T11:45:20.941" v="1215" actId="165"/>
          <ac:picMkLst>
            <pc:docMk/>
            <pc:sldMk cId="3812108936" sldId="2641"/>
            <ac:picMk id="7" creationId="{72746FA0-B290-440A-A498-0507F1DEB68A}"/>
          </ac:picMkLst>
        </pc:picChg>
        <pc:picChg chg="mod topLvl">
          <ac:chgData name="Mili Diengdoh" userId="4e667e83-9d62-4727-9cfb-ee24b16ffb56" providerId="ADAL" clId="{A201550C-6AF5-43A4-BECC-85326EB0084D}" dt="2020-07-15T11:45:20.941" v="1215" actId="165"/>
          <ac:picMkLst>
            <pc:docMk/>
            <pc:sldMk cId="3812108936" sldId="2641"/>
            <ac:picMk id="9" creationId="{8D8E67D4-D916-492B-B200-BA8177B79FCD}"/>
          </ac:picMkLst>
        </pc:picChg>
        <pc:cxnChg chg="mod">
          <ac:chgData name="Mili Diengdoh" userId="4e667e83-9d62-4727-9cfb-ee24b16ffb56" providerId="ADAL" clId="{A201550C-6AF5-43A4-BECC-85326EB0084D}" dt="2020-07-15T11:45:20.243" v="1214" actId="465"/>
          <ac:cxnSpMkLst>
            <pc:docMk/>
            <pc:sldMk cId="3812108936" sldId="2641"/>
            <ac:cxnSpMk id="22" creationId="{1951807D-59E1-475E-8955-16B81F1FFE82}"/>
          </ac:cxnSpMkLst>
        </pc:cxnChg>
        <pc:cxnChg chg="mod">
          <ac:chgData name="Mili Diengdoh" userId="4e667e83-9d62-4727-9cfb-ee24b16ffb56" providerId="ADAL" clId="{A201550C-6AF5-43A4-BECC-85326EB0084D}" dt="2020-07-15T11:45:20.243" v="1214" actId="465"/>
          <ac:cxnSpMkLst>
            <pc:docMk/>
            <pc:sldMk cId="3812108936" sldId="2641"/>
            <ac:cxnSpMk id="23" creationId="{805700D0-97CA-4BF0-AA9E-FBC47EEE9EDA}"/>
          </ac:cxnSpMkLst>
        </pc:cxnChg>
      </pc:sldChg>
      <pc:sldChg chg="addSp delSp modSp mod">
        <pc:chgData name="Mili Diengdoh" userId="4e667e83-9d62-4727-9cfb-ee24b16ffb56" providerId="ADAL" clId="{A201550C-6AF5-43A4-BECC-85326EB0084D}" dt="2020-07-15T12:11:31.768" v="1855"/>
        <pc:sldMkLst>
          <pc:docMk/>
          <pc:sldMk cId="1096658025" sldId="2642"/>
        </pc:sldMkLst>
        <pc:spChg chg="mod">
          <ac:chgData name="Mili Diengdoh" userId="4e667e83-9d62-4727-9cfb-ee24b16ffb56" providerId="ADAL" clId="{A201550C-6AF5-43A4-BECC-85326EB0084D}" dt="2020-07-15T12:11:31.768" v="1855"/>
          <ac:spMkLst>
            <pc:docMk/>
            <pc:sldMk cId="1096658025" sldId="2642"/>
            <ac:spMk id="2" creationId="{8BAA54D2-7220-42D6-9277-FAFFC9F05BEE}"/>
          </ac:spMkLst>
        </pc:spChg>
        <pc:spChg chg="add del mod">
          <ac:chgData name="Mili Diengdoh" userId="4e667e83-9d62-4727-9cfb-ee24b16ffb56" providerId="ADAL" clId="{A201550C-6AF5-43A4-BECC-85326EB0084D}" dt="2020-07-15T12:11:31.768" v="1855"/>
          <ac:spMkLst>
            <pc:docMk/>
            <pc:sldMk cId="1096658025" sldId="2642"/>
            <ac:spMk id="3" creationId="{69DFDC2B-01BC-408C-9512-DF5C5548317B}"/>
          </ac:spMkLst>
        </pc:spChg>
        <pc:spChg chg="mod">
          <ac:chgData name="Mili Diengdoh" userId="4e667e83-9d62-4727-9cfb-ee24b16ffb56" providerId="ADAL" clId="{A201550C-6AF5-43A4-BECC-85326EB0084D}" dt="2020-07-15T11:45:30.278" v="1218" actId="313"/>
          <ac:spMkLst>
            <pc:docMk/>
            <pc:sldMk cId="1096658025" sldId="2642"/>
            <ac:spMk id="5" creationId="{1112FE3C-686C-455F-A90F-00EC5309F146}"/>
          </ac:spMkLst>
        </pc:spChg>
        <pc:spChg chg="mod">
          <ac:chgData name="Mili Diengdoh" userId="4e667e83-9d62-4727-9cfb-ee24b16ffb56" providerId="ADAL" clId="{A201550C-6AF5-43A4-BECC-85326EB0084D}" dt="2020-07-15T11:44:19.526" v="1176" actId="12789"/>
          <ac:spMkLst>
            <pc:docMk/>
            <pc:sldMk cId="1096658025" sldId="2642"/>
            <ac:spMk id="12" creationId="{C6B1533A-5431-4975-9EDF-FA3BA9232F04}"/>
          </ac:spMkLst>
        </pc:spChg>
        <pc:spChg chg="mod">
          <ac:chgData name="Mili Diengdoh" userId="4e667e83-9d62-4727-9cfb-ee24b16ffb56" providerId="ADAL" clId="{A201550C-6AF5-43A4-BECC-85326EB0084D}" dt="2020-07-15T11:44:17.871" v="1175" actId="12789"/>
          <ac:spMkLst>
            <pc:docMk/>
            <pc:sldMk cId="1096658025" sldId="2642"/>
            <ac:spMk id="17" creationId="{A39E4ACE-447B-4DE3-AAE3-41B9B87F5EB8}"/>
          </ac:spMkLst>
        </pc:spChg>
        <pc:spChg chg="mod">
          <ac:chgData name="Mili Diengdoh" userId="4e667e83-9d62-4727-9cfb-ee24b16ffb56" providerId="ADAL" clId="{A201550C-6AF5-43A4-BECC-85326EB0084D}" dt="2020-07-15T11:44:16.135" v="1174" actId="12789"/>
          <ac:spMkLst>
            <pc:docMk/>
            <pc:sldMk cId="1096658025" sldId="2642"/>
            <ac:spMk id="22" creationId="{D73F34F2-9D07-4CFF-8415-D941A71DCA04}"/>
          </ac:spMkLst>
        </pc:spChg>
        <pc:spChg chg="mod">
          <ac:chgData name="Mili Diengdoh" userId="4e667e83-9d62-4727-9cfb-ee24b16ffb56" providerId="ADAL" clId="{A201550C-6AF5-43A4-BECC-85326EB0084D}" dt="2020-07-15T11:44:12.264" v="1170" actId="12789"/>
          <ac:spMkLst>
            <pc:docMk/>
            <pc:sldMk cId="1096658025" sldId="2642"/>
            <ac:spMk id="27" creationId="{1E8CF45E-0594-4CF4-8230-C4A7400942CD}"/>
          </ac:spMkLst>
        </pc:spChg>
        <pc:spChg chg="mod">
          <ac:chgData name="Mili Diengdoh" userId="4e667e83-9d62-4727-9cfb-ee24b16ffb56" providerId="ADAL" clId="{A201550C-6AF5-43A4-BECC-85326EB0084D}" dt="2020-07-15T11:44:14.148" v="1172" actId="12789"/>
          <ac:spMkLst>
            <pc:docMk/>
            <pc:sldMk cId="1096658025" sldId="2642"/>
            <ac:spMk id="32" creationId="{75556382-344A-4391-BD8E-F2B6468EC6DD}"/>
          </ac:spMkLst>
        </pc:spChg>
        <pc:spChg chg="mod">
          <ac:chgData name="Mili Diengdoh" userId="4e667e83-9d62-4727-9cfb-ee24b16ffb56" providerId="ADAL" clId="{A201550C-6AF5-43A4-BECC-85326EB0084D}" dt="2020-07-15T11:44:03.295" v="1165" actId="1076"/>
          <ac:spMkLst>
            <pc:docMk/>
            <pc:sldMk cId="1096658025" sldId="2642"/>
            <ac:spMk id="37" creationId="{E2C4CB5D-1274-4F3B-8DD3-25CFC55FFE00}"/>
          </ac:spMkLst>
        </pc:spChg>
        <pc:picChg chg="mod">
          <ac:chgData name="Mili Diengdoh" userId="4e667e83-9d62-4727-9cfb-ee24b16ffb56" providerId="ADAL" clId="{A201550C-6AF5-43A4-BECC-85326EB0084D}" dt="2020-07-15T11:43:52.144" v="1162" actId="12789"/>
          <ac:picMkLst>
            <pc:docMk/>
            <pc:sldMk cId="1096658025" sldId="2642"/>
            <ac:picMk id="8" creationId="{F5403F2C-1CDE-4B8D-971A-41367E68B345}"/>
          </ac:picMkLst>
        </pc:picChg>
        <pc:picChg chg="mod">
          <ac:chgData name="Mili Diengdoh" userId="4e667e83-9d62-4727-9cfb-ee24b16ffb56" providerId="ADAL" clId="{A201550C-6AF5-43A4-BECC-85326EB0084D}" dt="2020-07-15T11:44:19.526" v="1176" actId="12789"/>
          <ac:picMkLst>
            <pc:docMk/>
            <pc:sldMk cId="1096658025" sldId="2642"/>
            <ac:picMk id="10" creationId="{44F9B514-41F9-4C40-A27F-358CEA7AE0E0}"/>
          </ac:picMkLst>
        </pc:picChg>
        <pc:picChg chg="mod">
          <ac:chgData name="Mili Diengdoh" userId="4e667e83-9d62-4727-9cfb-ee24b16ffb56" providerId="ADAL" clId="{A201550C-6AF5-43A4-BECC-85326EB0084D}" dt="2020-07-15T11:44:17.871" v="1175" actId="12789"/>
          <ac:picMkLst>
            <pc:docMk/>
            <pc:sldMk cId="1096658025" sldId="2642"/>
            <ac:picMk id="15" creationId="{6C51E8F3-0B6B-4DB1-808D-F3EBFC8D3A9A}"/>
          </ac:picMkLst>
        </pc:picChg>
        <pc:picChg chg="mod">
          <ac:chgData name="Mili Diengdoh" userId="4e667e83-9d62-4727-9cfb-ee24b16ffb56" providerId="ADAL" clId="{A201550C-6AF5-43A4-BECC-85326EB0084D}" dt="2020-07-15T11:44:16.135" v="1174" actId="12789"/>
          <ac:picMkLst>
            <pc:docMk/>
            <pc:sldMk cId="1096658025" sldId="2642"/>
            <ac:picMk id="18" creationId="{29EA6862-38EF-4D40-9061-B224DAC5334C}"/>
          </ac:picMkLst>
        </pc:picChg>
        <pc:picChg chg="mod">
          <ac:chgData name="Mili Diengdoh" userId="4e667e83-9d62-4727-9cfb-ee24b16ffb56" providerId="ADAL" clId="{A201550C-6AF5-43A4-BECC-85326EB0084D}" dt="2020-07-15T11:44:14.148" v="1172" actId="12789"/>
          <ac:picMkLst>
            <pc:docMk/>
            <pc:sldMk cId="1096658025" sldId="2642"/>
            <ac:picMk id="20" creationId="{3F0CFB4D-6041-422D-B2BF-1A0ED6451E9B}"/>
          </ac:picMkLst>
        </pc:picChg>
        <pc:picChg chg="mod">
          <ac:chgData name="Mili Diengdoh" userId="4e667e83-9d62-4727-9cfb-ee24b16ffb56" providerId="ADAL" clId="{A201550C-6AF5-43A4-BECC-85326EB0084D}" dt="2020-07-15T11:44:12.264" v="1170" actId="12789"/>
          <ac:picMkLst>
            <pc:docMk/>
            <pc:sldMk cId="1096658025" sldId="2642"/>
            <ac:picMk id="23" creationId="{1D48855C-E1D0-49AE-9F61-B64DD3812A5C}"/>
          </ac:picMkLst>
        </pc:picChg>
        <pc:picChg chg="mod">
          <ac:chgData name="Mili Diengdoh" userId="4e667e83-9d62-4727-9cfb-ee24b16ffb56" providerId="ADAL" clId="{A201550C-6AF5-43A4-BECC-85326EB0084D}" dt="2020-07-15T11:44:03.295" v="1165" actId="1076"/>
          <ac:picMkLst>
            <pc:docMk/>
            <pc:sldMk cId="1096658025" sldId="2642"/>
            <ac:picMk id="25" creationId="{A3879284-8342-4094-8E48-9D4A14966FD4}"/>
          </ac:picMkLst>
        </pc:picChg>
        <pc:cxnChg chg="add mod">
          <ac:chgData name="Mili Diengdoh" userId="4e667e83-9d62-4727-9cfb-ee24b16ffb56" providerId="ADAL" clId="{A201550C-6AF5-43A4-BECC-85326EB0084D}" dt="2020-07-15T11:44:22.825" v="1177" actId="13244"/>
          <ac:cxnSpMkLst>
            <pc:docMk/>
            <pc:sldMk cId="1096658025" sldId="2642"/>
            <ac:cxnSpMk id="19" creationId="{E1BC9F45-F5E9-48C8-945A-6ADBA68B50F9}"/>
          </ac:cxnSpMkLst>
        </pc:cxnChg>
        <pc:cxnChg chg="add mod">
          <ac:chgData name="Mili Diengdoh" userId="4e667e83-9d62-4727-9cfb-ee24b16ffb56" providerId="ADAL" clId="{A201550C-6AF5-43A4-BECC-85326EB0084D}" dt="2020-07-15T11:44:23.992" v="1178" actId="13244"/>
          <ac:cxnSpMkLst>
            <pc:docMk/>
            <pc:sldMk cId="1096658025" sldId="2642"/>
            <ac:cxnSpMk id="21" creationId="{E511282A-F9BA-4727-9495-AD6A886EF8CA}"/>
          </ac:cxnSpMkLst>
        </pc:cxnChg>
        <pc:cxnChg chg="add mod">
          <ac:chgData name="Mili Diengdoh" userId="4e667e83-9d62-4727-9cfb-ee24b16ffb56" providerId="ADAL" clId="{A201550C-6AF5-43A4-BECC-85326EB0084D}" dt="2020-07-15T11:44:25.169" v="1179" actId="13244"/>
          <ac:cxnSpMkLst>
            <pc:docMk/>
            <pc:sldMk cId="1096658025" sldId="2642"/>
            <ac:cxnSpMk id="24" creationId="{3EA335E8-5B54-4DFA-822D-7BEE9EC4E0A6}"/>
          </ac:cxnSpMkLst>
        </pc:cxnChg>
        <pc:cxnChg chg="add mod">
          <ac:chgData name="Mili Diengdoh" userId="4e667e83-9d62-4727-9cfb-ee24b16ffb56" providerId="ADAL" clId="{A201550C-6AF5-43A4-BECC-85326EB0084D}" dt="2020-07-15T11:44:26.429" v="1180" actId="13244"/>
          <ac:cxnSpMkLst>
            <pc:docMk/>
            <pc:sldMk cId="1096658025" sldId="2642"/>
            <ac:cxnSpMk id="26" creationId="{3ED0F6DF-BDFD-4617-9D89-F9EBA1473DA2}"/>
          </ac:cxnSpMkLst>
        </pc:cxnChg>
        <pc:cxnChg chg="add mod">
          <ac:chgData name="Mili Diengdoh" userId="4e667e83-9d62-4727-9cfb-ee24b16ffb56" providerId="ADAL" clId="{A201550C-6AF5-43A4-BECC-85326EB0084D}" dt="2020-07-15T11:44:27.506" v="1181" actId="13244"/>
          <ac:cxnSpMkLst>
            <pc:docMk/>
            <pc:sldMk cId="1096658025" sldId="2642"/>
            <ac:cxnSpMk id="28" creationId="{440F8EE0-2F45-4C64-B77D-C9B20B7BA034}"/>
          </ac:cxnSpMkLst>
        </pc:cxnChg>
        <pc:cxnChg chg="add mod">
          <ac:chgData name="Mili Diengdoh" userId="4e667e83-9d62-4727-9cfb-ee24b16ffb56" providerId="ADAL" clId="{A201550C-6AF5-43A4-BECC-85326EB0084D}" dt="2020-07-15T11:44:28.529" v="1182" actId="13244"/>
          <ac:cxnSpMkLst>
            <pc:docMk/>
            <pc:sldMk cId="1096658025" sldId="2642"/>
            <ac:cxnSpMk id="29" creationId="{AC0BB4CC-8EBC-491C-B4E3-D0A590987E80}"/>
          </ac:cxnSpMkLst>
        </pc:cxnChg>
      </pc:sldChg>
      <pc:sldChg chg="addSp delSp modSp mod">
        <pc:chgData name="Mili Diengdoh" userId="4e667e83-9d62-4727-9cfb-ee24b16ffb56" providerId="ADAL" clId="{A201550C-6AF5-43A4-BECC-85326EB0084D}" dt="2020-07-15T12:11:31.768" v="1855"/>
        <pc:sldMkLst>
          <pc:docMk/>
          <pc:sldMk cId="901586517" sldId="2643"/>
        </pc:sldMkLst>
        <pc:spChg chg="mod">
          <ac:chgData name="Mili Diengdoh" userId="4e667e83-9d62-4727-9cfb-ee24b16ffb56" providerId="ADAL" clId="{A201550C-6AF5-43A4-BECC-85326EB0084D}" dt="2020-07-15T12:11:31.768" v="1855"/>
          <ac:spMkLst>
            <pc:docMk/>
            <pc:sldMk cId="901586517" sldId="2643"/>
            <ac:spMk id="2" creationId="{764F7397-AC5A-4310-8D3B-6EBEA681F055}"/>
          </ac:spMkLst>
        </pc:spChg>
        <pc:spChg chg="mod">
          <ac:chgData name="Mili Diengdoh" userId="4e667e83-9d62-4727-9cfb-ee24b16ffb56" providerId="ADAL" clId="{A201550C-6AF5-43A4-BECC-85326EB0084D}" dt="2020-07-15T11:42:39.607" v="1133" actId="13244"/>
          <ac:spMkLst>
            <pc:docMk/>
            <pc:sldMk cId="901586517" sldId="2643"/>
            <ac:spMk id="8" creationId="{9E23888E-AC7C-4066-8ED3-B782D30132D4}"/>
          </ac:spMkLst>
        </pc:spChg>
        <pc:spChg chg="add mod topLvl">
          <ac:chgData name="Mili Diengdoh" userId="4e667e83-9d62-4727-9cfb-ee24b16ffb56" providerId="ADAL" clId="{A201550C-6AF5-43A4-BECC-85326EB0084D}" dt="2020-07-15T11:42:58.965" v="1139" actId="255"/>
          <ac:spMkLst>
            <pc:docMk/>
            <pc:sldMk cId="901586517" sldId="2643"/>
            <ac:spMk id="9" creationId="{DE0B642A-21BF-4801-91E5-B66EAB0A87CF}"/>
          </ac:spMkLst>
        </pc:spChg>
        <pc:spChg chg="add mod topLvl">
          <ac:chgData name="Mili Diengdoh" userId="4e667e83-9d62-4727-9cfb-ee24b16ffb56" providerId="ADAL" clId="{A201550C-6AF5-43A4-BECC-85326EB0084D}" dt="2020-07-15T11:42:58.965" v="1139" actId="255"/>
          <ac:spMkLst>
            <pc:docMk/>
            <pc:sldMk cId="901586517" sldId="2643"/>
            <ac:spMk id="13" creationId="{4D130137-9065-4C1E-B7EB-1B260FADF4F0}"/>
          </ac:spMkLst>
        </pc:spChg>
        <pc:spChg chg="mod">
          <ac:chgData name="Mili Diengdoh" userId="4e667e83-9d62-4727-9cfb-ee24b16ffb56" providerId="ADAL" clId="{A201550C-6AF5-43A4-BECC-85326EB0084D}" dt="2020-07-15T11:42:42.991" v="1134" actId="13244"/>
          <ac:spMkLst>
            <pc:docMk/>
            <pc:sldMk cId="901586517" sldId="2643"/>
            <ac:spMk id="14" creationId="{438FA538-0439-4174-A9A8-C2BF06B0D654}"/>
          </ac:spMkLst>
        </pc:spChg>
        <pc:spChg chg="add mod topLvl">
          <ac:chgData name="Mili Diengdoh" userId="4e667e83-9d62-4727-9cfb-ee24b16ffb56" providerId="ADAL" clId="{A201550C-6AF5-43A4-BECC-85326EB0084D}" dt="2020-07-15T11:42:58.965" v="1139" actId="255"/>
          <ac:spMkLst>
            <pc:docMk/>
            <pc:sldMk cId="901586517" sldId="2643"/>
            <ac:spMk id="16" creationId="{3D220A71-66D5-4619-9D13-297F5AAB0193}"/>
          </ac:spMkLst>
        </pc:spChg>
        <pc:spChg chg="mod">
          <ac:chgData name="Mili Diengdoh" userId="4e667e83-9d62-4727-9cfb-ee24b16ffb56" providerId="ADAL" clId="{A201550C-6AF5-43A4-BECC-85326EB0084D}" dt="2020-07-15T11:42:45.447" v="1135" actId="13244"/>
          <ac:spMkLst>
            <pc:docMk/>
            <pc:sldMk cId="901586517" sldId="2643"/>
            <ac:spMk id="19" creationId="{0DF3A864-9E27-4907-9464-7B656A39E205}"/>
          </ac:spMkLst>
        </pc:spChg>
        <pc:spChg chg="add mod topLvl">
          <ac:chgData name="Mili Diengdoh" userId="4e667e83-9d62-4727-9cfb-ee24b16ffb56" providerId="ADAL" clId="{A201550C-6AF5-43A4-BECC-85326EB0084D}" dt="2020-07-15T11:42:58.965" v="1139" actId="255"/>
          <ac:spMkLst>
            <pc:docMk/>
            <pc:sldMk cId="901586517" sldId="2643"/>
            <ac:spMk id="24" creationId="{DA5FF07D-04EA-497B-BF0B-A588C85B6385}"/>
          </ac:spMkLst>
        </pc:spChg>
        <pc:spChg chg="mod">
          <ac:chgData name="Mili Diengdoh" userId="4e667e83-9d62-4727-9cfb-ee24b16ffb56" providerId="ADAL" clId="{A201550C-6AF5-43A4-BECC-85326EB0084D}" dt="2020-07-15T11:42:47.968" v="1136" actId="13244"/>
          <ac:spMkLst>
            <pc:docMk/>
            <pc:sldMk cId="901586517" sldId="2643"/>
            <ac:spMk id="25" creationId="{9959B31C-7A15-4282-B9BC-9EE23FD36053}"/>
          </ac:spMkLst>
        </pc:spChg>
        <pc:spChg chg="mod">
          <ac:chgData name="Mili Diengdoh" userId="4e667e83-9d62-4727-9cfb-ee24b16ffb56" providerId="ADAL" clId="{A201550C-6AF5-43A4-BECC-85326EB0084D}" dt="2020-07-15T11:42:49.843" v="1137" actId="13244"/>
          <ac:spMkLst>
            <pc:docMk/>
            <pc:sldMk cId="901586517" sldId="2643"/>
            <ac:spMk id="31" creationId="{F11EBDDB-FF90-4DF9-8E3C-3CB56A64896C}"/>
          </ac:spMkLst>
        </pc:spChg>
        <pc:spChg chg="add mod topLvl">
          <ac:chgData name="Mili Diengdoh" userId="4e667e83-9d62-4727-9cfb-ee24b16ffb56" providerId="ADAL" clId="{A201550C-6AF5-43A4-BECC-85326EB0084D}" dt="2020-07-15T11:42:58.965" v="1139" actId="255"/>
          <ac:spMkLst>
            <pc:docMk/>
            <pc:sldMk cId="901586517" sldId="2643"/>
            <ac:spMk id="36" creationId="{857FC79E-4C2C-42AB-8702-6435CE099A3D}"/>
          </ac:spMkLst>
        </pc:spChg>
        <pc:spChg chg="add del mod">
          <ac:chgData name="Mili Diengdoh" userId="4e667e83-9d62-4727-9cfb-ee24b16ffb56" providerId="ADAL" clId="{A201550C-6AF5-43A4-BECC-85326EB0084D}" dt="2020-07-15T12:11:31.768" v="1855"/>
          <ac:spMkLst>
            <pc:docMk/>
            <pc:sldMk cId="901586517" sldId="2643"/>
            <ac:spMk id="46" creationId="{A47F5DAA-5D29-41D8-AF2A-661AE4962956}"/>
          </ac:spMkLst>
        </pc:spChg>
        <pc:grpChg chg="add del mod">
          <ac:chgData name="Mili Diengdoh" userId="4e667e83-9d62-4727-9cfb-ee24b16ffb56" providerId="ADAL" clId="{A201550C-6AF5-43A4-BECC-85326EB0084D}" dt="2020-07-15T11:42:29.746" v="1131" actId="165"/>
          <ac:grpSpMkLst>
            <pc:docMk/>
            <pc:sldMk cId="901586517" sldId="2643"/>
            <ac:grpSpMk id="37" creationId="{F78B2FDF-2D57-4678-9BB4-49DF2F9D8C64}"/>
          </ac:grpSpMkLst>
        </pc:grpChg>
        <pc:grpChg chg="add del mod">
          <ac:chgData name="Mili Diengdoh" userId="4e667e83-9d62-4727-9cfb-ee24b16ffb56" providerId="ADAL" clId="{A201550C-6AF5-43A4-BECC-85326EB0084D}" dt="2020-07-15T11:42:29.746" v="1131" actId="165"/>
          <ac:grpSpMkLst>
            <pc:docMk/>
            <pc:sldMk cId="901586517" sldId="2643"/>
            <ac:grpSpMk id="38" creationId="{B780A69E-1AE1-46A8-8850-6E2ECE28CDF8}"/>
          </ac:grpSpMkLst>
        </pc:grpChg>
        <pc:grpChg chg="add del mod">
          <ac:chgData name="Mili Diengdoh" userId="4e667e83-9d62-4727-9cfb-ee24b16ffb56" providerId="ADAL" clId="{A201550C-6AF5-43A4-BECC-85326EB0084D}" dt="2020-07-15T11:42:29.746" v="1131" actId="165"/>
          <ac:grpSpMkLst>
            <pc:docMk/>
            <pc:sldMk cId="901586517" sldId="2643"/>
            <ac:grpSpMk id="39" creationId="{70D5E622-B781-4D76-BC0F-F5FA6A58F164}"/>
          </ac:grpSpMkLst>
        </pc:grpChg>
        <pc:grpChg chg="add del mod">
          <ac:chgData name="Mili Diengdoh" userId="4e667e83-9d62-4727-9cfb-ee24b16ffb56" providerId="ADAL" clId="{A201550C-6AF5-43A4-BECC-85326EB0084D}" dt="2020-07-15T11:42:29.746" v="1131" actId="165"/>
          <ac:grpSpMkLst>
            <pc:docMk/>
            <pc:sldMk cId="901586517" sldId="2643"/>
            <ac:grpSpMk id="40" creationId="{EAA30026-72C0-443E-A322-855E57041882}"/>
          </ac:grpSpMkLst>
        </pc:grpChg>
        <pc:grpChg chg="add del mod">
          <ac:chgData name="Mili Diengdoh" userId="4e667e83-9d62-4727-9cfb-ee24b16ffb56" providerId="ADAL" clId="{A201550C-6AF5-43A4-BECC-85326EB0084D}" dt="2020-07-15T11:42:29.746" v="1131" actId="165"/>
          <ac:grpSpMkLst>
            <pc:docMk/>
            <pc:sldMk cId="901586517" sldId="2643"/>
            <ac:grpSpMk id="41" creationId="{C862E377-128C-4CAC-81F2-39E1E56B8D6F}"/>
          </ac:grpSpMkLst>
        </pc:grpChg>
        <pc:picChg chg="del">
          <ac:chgData name="Mili Diengdoh" userId="4e667e83-9d62-4727-9cfb-ee24b16ffb56" providerId="ADAL" clId="{A201550C-6AF5-43A4-BECC-85326EB0084D}" dt="2020-07-15T11:41:39.397" v="1083" actId="478"/>
          <ac:picMkLst>
            <pc:docMk/>
            <pc:sldMk cId="901586517" sldId="2643"/>
            <ac:picMk id="3" creationId="{ABC2E001-7753-4916-9003-77725831E359}"/>
          </ac:picMkLst>
        </pc:picChg>
        <pc:picChg chg="del">
          <ac:chgData name="Mili Diengdoh" userId="4e667e83-9d62-4727-9cfb-ee24b16ffb56" providerId="ADAL" clId="{A201550C-6AF5-43A4-BECC-85326EB0084D}" dt="2020-07-15T11:41:39.397" v="1083" actId="478"/>
          <ac:picMkLst>
            <pc:docMk/>
            <pc:sldMk cId="901586517" sldId="2643"/>
            <ac:picMk id="4" creationId="{78042518-5174-4053-8BF5-B5F88CE0016A}"/>
          </ac:picMkLst>
        </pc:picChg>
        <pc:picChg chg="del">
          <ac:chgData name="Mili Diengdoh" userId="4e667e83-9d62-4727-9cfb-ee24b16ffb56" providerId="ADAL" clId="{A201550C-6AF5-43A4-BECC-85326EB0084D}" dt="2020-07-15T11:41:39.397" v="1083" actId="478"/>
          <ac:picMkLst>
            <pc:docMk/>
            <pc:sldMk cId="901586517" sldId="2643"/>
            <ac:picMk id="5" creationId="{11AEC60D-95FD-4EDF-B08A-0F6E00904C16}"/>
          </ac:picMkLst>
        </pc:picChg>
        <pc:picChg chg="del">
          <ac:chgData name="Mili Diengdoh" userId="4e667e83-9d62-4727-9cfb-ee24b16ffb56" providerId="ADAL" clId="{A201550C-6AF5-43A4-BECC-85326EB0084D}" dt="2020-07-15T11:41:39.397" v="1083" actId="478"/>
          <ac:picMkLst>
            <pc:docMk/>
            <pc:sldMk cId="901586517" sldId="2643"/>
            <ac:picMk id="6" creationId="{1117C6D8-B2E1-4E34-8A41-73854C58A21A}"/>
          </ac:picMkLst>
        </pc:picChg>
        <pc:picChg chg="add mod topLvl">
          <ac:chgData name="Mili Diengdoh" userId="4e667e83-9d62-4727-9cfb-ee24b16ffb56" providerId="ADAL" clId="{A201550C-6AF5-43A4-BECC-85326EB0084D}" dt="2020-07-15T11:42:29.746" v="1131" actId="165"/>
          <ac:picMkLst>
            <pc:docMk/>
            <pc:sldMk cId="901586517" sldId="2643"/>
            <ac:picMk id="7" creationId="{453B160D-3221-469A-A739-0F4A0925A398}"/>
          </ac:picMkLst>
        </pc:picChg>
        <pc:picChg chg="add mod topLvl">
          <ac:chgData name="Mili Diengdoh" userId="4e667e83-9d62-4727-9cfb-ee24b16ffb56" providerId="ADAL" clId="{A201550C-6AF5-43A4-BECC-85326EB0084D}" dt="2020-07-15T11:42:29.746" v="1131" actId="165"/>
          <ac:picMkLst>
            <pc:docMk/>
            <pc:sldMk cId="901586517" sldId="2643"/>
            <ac:picMk id="10" creationId="{56B78280-BA7C-4CB7-B75C-0B7E3ED16FDB}"/>
          </ac:picMkLst>
        </pc:picChg>
        <pc:picChg chg="del">
          <ac:chgData name="Mili Diengdoh" userId="4e667e83-9d62-4727-9cfb-ee24b16ffb56" providerId="ADAL" clId="{A201550C-6AF5-43A4-BECC-85326EB0084D}" dt="2020-07-15T11:41:39.397" v="1083" actId="478"/>
          <ac:picMkLst>
            <pc:docMk/>
            <pc:sldMk cId="901586517" sldId="2643"/>
            <ac:picMk id="12" creationId="{A66D719D-D80D-48E2-ABE4-24681E4D34AD}"/>
          </ac:picMkLst>
        </pc:picChg>
        <pc:picChg chg="add mod topLvl">
          <ac:chgData name="Mili Diengdoh" userId="4e667e83-9d62-4727-9cfb-ee24b16ffb56" providerId="ADAL" clId="{A201550C-6AF5-43A4-BECC-85326EB0084D}" dt="2020-07-15T11:42:29.746" v="1131" actId="165"/>
          <ac:picMkLst>
            <pc:docMk/>
            <pc:sldMk cId="901586517" sldId="2643"/>
            <ac:picMk id="15" creationId="{680A84AE-5C5D-4E12-AB14-9B14E307DD7F}"/>
          </ac:picMkLst>
        </pc:picChg>
        <pc:picChg chg="add mod topLvl">
          <ac:chgData name="Mili Diengdoh" userId="4e667e83-9d62-4727-9cfb-ee24b16ffb56" providerId="ADAL" clId="{A201550C-6AF5-43A4-BECC-85326EB0084D}" dt="2020-07-15T11:42:29.746" v="1131" actId="165"/>
          <ac:picMkLst>
            <pc:docMk/>
            <pc:sldMk cId="901586517" sldId="2643"/>
            <ac:picMk id="18" creationId="{7791F397-335C-48C6-8700-5B76342016AF}"/>
          </ac:picMkLst>
        </pc:picChg>
        <pc:picChg chg="add mod topLvl">
          <ac:chgData name="Mili Diengdoh" userId="4e667e83-9d62-4727-9cfb-ee24b16ffb56" providerId="ADAL" clId="{A201550C-6AF5-43A4-BECC-85326EB0084D}" dt="2020-07-15T11:42:29.746" v="1131" actId="165"/>
          <ac:picMkLst>
            <pc:docMk/>
            <pc:sldMk cId="901586517" sldId="2643"/>
            <ac:picMk id="30" creationId="{DBDB7F34-D7A2-41BB-9F7C-413F1A371015}"/>
          </ac:picMkLst>
        </pc:picChg>
        <pc:cxnChg chg="mod">
          <ac:chgData name="Mili Diengdoh" userId="4e667e83-9d62-4727-9cfb-ee24b16ffb56" providerId="ADAL" clId="{A201550C-6AF5-43A4-BECC-85326EB0084D}" dt="2020-07-15T11:42:39.607" v="1133" actId="13244"/>
          <ac:cxnSpMkLst>
            <pc:docMk/>
            <pc:sldMk cId="901586517" sldId="2643"/>
            <ac:cxnSpMk id="11" creationId="{ED3CEAA4-6E30-449E-8940-BC2BDF7910A0}"/>
          </ac:cxnSpMkLst>
        </pc:cxnChg>
        <pc:cxnChg chg="mod">
          <ac:chgData name="Mili Diengdoh" userId="4e667e83-9d62-4727-9cfb-ee24b16ffb56" providerId="ADAL" clId="{A201550C-6AF5-43A4-BECC-85326EB0084D}" dt="2020-07-15T11:42:42.991" v="1134" actId="13244"/>
          <ac:cxnSpMkLst>
            <pc:docMk/>
            <pc:sldMk cId="901586517" sldId="2643"/>
            <ac:cxnSpMk id="22" creationId="{01B25E02-51F5-4F3A-BB35-669AF0380EB3}"/>
          </ac:cxnSpMkLst>
        </pc:cxnChg>
        <pc:cxnChg chg="mod">
          <ac:chgData name="Mili Diengdoh" userId="4e667e83-9d62-4727-9cfb-ee24b16ffb56" providerId="ADAL" clId="{A201550C-6AF5-43A4-BECC-85326EB0084D}" dt="2020-07-15T11:42:45.447" v="1135" actId="13244"/>
          <ac:cxnSpMkLst>
            <pc:docMk/>
            <pc:sldMk cId="901586517" sldId="2643"/>
            <ac:cxnSpMk id="28" creationId="{935203A7-017C-443C-AEF8-918220D299DC}"/>
          </ac:cxnSpMkLst>
        </pc:cxnChg>
        <pc:cxnChg chg="mod">
          <ac:chgData name="Mili Diengdoh" userId="4e667e83-9d62-4727-9cfb-ee24b16ffb56" providerId="ADAL" clId="{A201550C-6AF5-43A4-BECC-85326EB0084D}" dt="2020-07-15T11:42:47.968" v="1136" actId="13244"/>
          <ac:cxnSpMkLst>
            <pc:docMk/>
            <pc:sldMk cId="901586517" sldId="2643"/>
            <ac:cxnSpMk id="34" creationId="{2CDABD3C-5F40-49FD-9751-ED8019BD4586}"/>
          </ac:cxnSpMkLst>
        </pc:cxnChg>
      </pc:sldChg>
      <pc:sldChg chg="addSp delSp modSp mod">
        <pc:chgData name="Mili Diengdoh" userId="4e667e83-9d62-4727-9cfb-ee24b16ffb56" providerId="ADAL" clId="{A201550C-6AF5-43A4-BECC-85326EB0084D}" dt="2020-07-15T11:03:04.522" v="170" actId="20577"/>
        <pc:sldMkLst>
          <pc:docMk/>
          <pc:sldMk cId="1203887319" sldId="2644"/>
        </pc:sldMkLst>
        <pc:spChg chg="mod">
          <ac:chgData name="Mili Diengdoh" userId="4e667e83-9d62-4727-9cfb-ee24b16ffb56" providerId="ADAL" clId="{A201550C-6AF5-43A4-BECC-85326EB0084D}" dt="2020-07-15T10:58:22.448" v="107" actId="14100"/>
          <ac:spMkLst>
            <pc:docMk/>
            <pc:sldMk cId="1203887319" sldId="2644"/>
            <ac:spMk id="3" creationId="{1D52A0F2-6B3E-47F9-B091-5A7548EF14AB}"/>
          </ac:spMkLst>
        </pc:spChg>
        <pc:spChg chg="add mod topLvl">
          <ac:chgData name="Mili Diengdoh" userId="4e667e83-9d62-4727-9cfb-ee24b16ffb56" providerId="ADAL" clId="{A201550C-6AF5-43A4-BECC-85326EB0084D}" dt="2020-07-15T11:00:26.370" v="142" actId="165"/>
          <ac:spMkLst>
            <pc:docMk/>
            <pc:sldMk cId="1203887319" sldId="2644"/>
            <ac:spMk id="8" creationId="{3465C0BA-C886-47BD-B9DF-7816E883E604}"/>
          </ac:spMkLst>
        </pc:spChg>
        <pc:spChg chg="mod">
          <ac:chgData name="Mili Diengdoh" userId="4e667e83-9d62-4727-9cfb-ee24b16ffb56" providerId="ADAL" clId="{A201550C-6AF5-43A4-BECC-85326EB0084D}" dt="2020-07-15T11:03:04.522" v="170" actId="20577"/>
          <ac:spMkLst>
            <pc:docMk/>
            <pc:sldMk cId="1203887319" sldId="2644"/>
            <ac:spMk id="10" creationId="{BBE52099-3029-4300-B59E-B0998B0B4DD6}"/>
          </ac:spMkLst>
        </pc:spChg>
        <pc:spChg chg="add mod topLvl">
          <ac:chgData name="Mili Diengdoh" userId="4e667e83-9d62-4727-9cfb-ee24b16ffb56" providerId="ADAL" clId="{A201550C-6AF5-43A4-BECC-85326EB0084D}" dt="2020-07-15T11:00:26.370" v="142" actId="165"/>
          <ac:spMkLst>
            <pc:docMk/>
            <pc:sldMk cId="1203887319" sldId="2644"/>
            <ac:spMk id="11" creationId="{0AEFF3BE-FA8C-4832-82A6-89B02305DB83}"/>
          </ac:spMkLst>
        </pc:spChg>
        <pc:spChg chg="add mod topLvl">
          <ac:chgData name="Mili Diengdoh" userId="4e667e83-9d62-4727-9cfb-ee24b16ffb56" providerId="ADAL" clId="{A201550C-6AF5-43A4-BECC-85326EB0084D}" dt="2020-07-15T11:00:26.370" v="142" actId="165"/>
          <ac:spMkLst>
            <pc:docMk/>
            <pc:sldMk cId="1203887319" sldId="2644"/>
            <ac:spMk id="13" creationId="{52977643-FE27-45BF-B6EF-F8823794EF42}"/>
          </ac:spMkLst>
        </pc:spChg>
        <pc:spChg chg="mod">
          <ac:chgData name="Mili Diengdoh" userId="4e667e83-9d62-4727-9cfb-ee24b16ffb56" providerId="ADAL" clId="{A201550C-6AF5-43A4-BECC-85326EB0084D}" dt="2020-07-15T11:00:40.530" v="146" actId="13244"/>
          <ac:spMkLst>
            <pc:docMk/>
            <pc:sldMk cId="1203887319" sldId="2644"/>
            <ac:spMk id="14" creationId="{65C39050-B1CD-4333-89C4-F2B0D03FE025}"/>
          </ac:spMkLst>
        </pc:spChg>
        <pc:spChg chg="mod">
          <ac:chgData name="Mili Diengdoh" userId="4e667e83-9d62-4727-9cfb-ee24b16ffb56" providerId="ADAL" clId="{A201550C-6AF5-43A4-BECC-85326EB0084D}" dt="2020-07-15T11:03:02.658" v="168" actId="20577"/>
          <ac:spMkLst>
            <pc:docMk/>
            <pc:sldMk cId="1203887319" sldId="2644"/>
            <ac:spMk id="19" creationId="{23967169-AD89-467A-AA82-E38A3654A348}"/>
          </ac:spMkLst>
        </pc:spChg>
        <pc:spChg chg="mod">
          <ac:chgData name="Mili Diengdoh" userId="4e667e83-9d62-4727-9cfb-ee24b16ffb56" providerId="ADAL" clId="{A201550C-6AF5-43A4-BECC-85326EB0084D}" dt="2020-07-15T11:02:50.057" v="161" actId="20577"/>
          <ac:spMkLst>
            <pc:docMk/>
            <pc:sldMk cId="1203887319" sldId="2644"/>
            <ac:spMk id="23" creationId="{BEBFCFD3-8217-4149-98C7-A438C733F81F}"/>
          </ac:spMkLst>
        </pc:spChg>
        <pc:spChg chg="add mod topLvl">
          <ac:chgData name="Mili Diengdoh" userId="4e667e83-9d62-4727-9cfb-ee24b16ffb56" providerId="ADAL" clId="{A201550C-6AF5-43A4-BECC-85326EB0084D}" dt="2020-07-15T11:00:26.370" v="142" actId="165"/>
          <ac:spMkLst>
            <pc:docMk/>
            <pc:sldMk cId="1203887319" sldId="2644"/>
            <ac:spMk id="25" creationId="{3AEC9D72-4887-4997-928F-E5F80D00CF4F}"/>
          </ac:spMkLst>
        </pc:spChg>
        <pc:spChg chg="mod">
          <ac:chgData name="Mili Diengdoh" userId="4e667e83-9d62-4727-9cfb-ee24b16ffb56" providerId="ADAL" clId="{A201550C-6AF5-43A4-BECC-85326EB0084D}" dt="2020-07-15T11:02:59.785" v="165" actId="20577"/>
          <ac:spMkLst>
            <pc:docMk/>
            <pc:sldMk cId="1203887319" sldId="2644"/>
            <ac:spMk id="27" creationId="{281C2409-CA42-4EE1-AC09-ACB4A90DFD2D}"/>
          </ac:spMkLst>
        </pc:spChg>
        <pc:spChg chg="add mod topLvl">
          <ac:chgData name="Mili Diengdoh" userId="4e667e83-9d62-4727-9cfb-ee24b16ffb56" providerId="ADAL" clId="{A201550C-6AF5-43A4-BECC-85326EB0084D}" dt="2020-07-15T11:00:26.370" v="142" actId="165"/>
          <ac:spMkLst>
            <pc:docMk/>
            <pc:sldMk cId="1203887319" sldId="2644"/>
            <ac:spMk id="31" creationId="{4EEFDC22-6610-49FE-95E1-27A885F7234F}"/>
          </ac:spMkLst>
        </pc:spChg>
        <pc:grpChg chg="add del mod">
          <ac:chgData name="Mili Diengdoh" userId="4e667e83-9d62-4727-9cfb-ee24b16ffb56" providerId="ADAL" clId="{A201550C-6AF5-43A4-BECC-85326EB0084D}" dt="2020-07-15T11:00:26.370" v="142" actId="165"/>
          <ac:grpSpMkLst>
            <pc:docMk/>
            <pc:sldMk cId="1203887319" sldId="2644"/>
            <ac:grpSpMk id="34" creationId="{5F8AD5C8-6857-497C-9662-C2D26E5C6EC0}"/>
          </ac:grpSpMkLst>
        </pc:grpChg>
        <pc:grpChg chg="add del mod">
          <ac:chgData name="Mili Diengdoh" userId="4e667e83-9d62-4727-9cfb-ee24b16ffb56" providerId="ADAL" clId="{A201550C-6AF5-43A4-BECC-85326EB0084D}" dt="2020-07-15T11:00:26.370" v="142" actId="165"/>
          <ac:grpSpMkLst>
            <pc:docMk/>
            <pc:sldMk cId="1203887319" sldId="2644"/>
            <ac:grpSpMk id="35" creationId="{0E9A51FD-9D4B-4595-B16D-A61E379D3847}"/>
          </ac:grpSpMkLst>
        </pc:grpChg>
        <pc:grpChg chg="add del mod">
          <ac:chgData name="Mili Diengdoh" userId="4e667e83-9d62-4727-9cfb-ee24b16ffb56" providerId="ADAL" clId="{A201550C-6AF5-43A4-BECC-85326EB0084D}" dt="2020-07-15T11:00:26.370" v="142" actId="165"/>
          <ac:grpSpMkLst>
            <pc:docMk/>
            <pc:sldMk cId="1203887319" sldId="2644"/>
            <ac:grpSpMk id="36" creationId="{EDEE8D34-109D-4872-B81C-5393432FD499}"/>
          </ac:grpSpMkLst>
        </pc:grpChg>
        <pc:grpChg chg="add del mod">
          <ac:chgData name="Mili Diengdoh" userId="4e667e83-9d62-4727-9cfb-ee24b16ffb56" providerId="ADAL" clId="{A201550C-6AF5-43A4-BECC-85326EB0084D}" dt="2020-07-15T11:00:26.370" v="142" actId="165"/>
          <ac:grpSpMkLst>
            <pc:docMk/>
            <pc:sldMk cId="1203887319" sldId="2644"/>
            <ac:grpSpMk id="37" creationId="{62EDFD97-7CCB-4B24-9AE4-E3ED22BA81D9}"/>
          </ac:grpSpMkLst>
        </pc:grpChg>
        <pc:grpChg chg="add del mod">
          <ac:chgData name="Mili Diengdoh" userId="4e667e83-9d62-4727-9cfb-ee24b16ffb56" providerId="ADAL" clId="{A201550C-6AF5-43A4-BECC-85326EB0084D}" dt="2020-07-15T11:00:26.370" v="142" actId="165"/>
          <ac:grpSpMkLst>
            <pc:docMk/>
            <pc:sldMk cId="1203887319" sldId="2644"/>
            <ac:grpSpMk id="38" creationId="{46C10956-03C7-4E92-B4BE-5E0EBBE67D7F}"/>
          </ac:grpSpMkLst>
        </pc:grpChg>
        <pc:picChg chg="add mod topLvl">
          <ac:chgData name="Mili Diengdoh" userId="4e667e83-9d62-4727-9cfb-ee24b16ffb56" providerId="ADAL" clId="{A201550C-6AF5-43A4-BECC-85326EB0084D}" dt="2020-07-15T11:00:26.370" v="142" actId="165"/>
          <ac:picMkLst>
            <pc:docMk/>
            <pc:sldMk cId="1203887319" sldId="2644"/>
            <ac:picMk id="2" creationId="{CC4DA794-9CD8-48E6-BC90-941DC328D9AE}"/>
          </ac:picMkLst>
        </pc:picChg>
        <pc:picChg chg="del">
          <ac:chgData name="Mili Diengdoh" userId="4e667e83-9d62-4727-9cfb-ee24b16ffb56" providerId="ADAL" clId="{A201550C-6AF5-43A4-BECC-85326EB0084D}" dt="2020-07-15T10:58:45.546" v="108" actId="478"/>
          <ac:picMkLst>
            <pc:docMk/>
            <pc:sldMk cId="1203887319" sldId="2644"/>
            <ac:picMk id="4" creationId="{672ED180-B8D0-432E-8251-3E65012061C3}"/>
          </ac:picMkLst>
        </pc:picChg>
        <pc:picChg chg="del">
          <ac:chgData name="Mili Diengdoh" userId="4e667e83-9d62-4727-9cfb-ee24b16ffb56" providerId="ADAL" clId="{A201550C-6AF5-43A4-BECC-85326EB0084D}" dt="2020-07-15T10:58:45.546" v="108" actId="478"/>
          <ac:picMkLst>
            <pc:docMk/>
            <pc:sldMk cId="1203887319" sldId="2644"/>
            <ac:picMk id="5" creationId="{F62A267B-25D6-44EA-94C9-5D1318AE7A3B}"/>
          </ac:picMkLst>
        </pc:picChg>
        <pc:picChg chg="del">
          <ac:chgData name="Mili Diengdoh" userId="4e667e83-9d62-4727-9cfb-ee24b16ffb56" providerId="ADAL" clId="{A201550C-6AF5-43A4-BECC-85326EB0084D}" dt="2020-07-15T10:58:45.546" v="108" actId="478"/>
          <ac:picMkLst>
            <pc:docMk/>
            <pc:sldMk cId="1203887319" sldId="2644"/>
            <ac:picMk id="6" creationId="{DCAFB15D-EBE1-4C07-A9C8-FAFB0840B447}"/>
          </ac:picMkLst>
        </pc:picChg>
        <pc:picChg chg="del">
          <ac:chgData name="Mili Diengdoh" userId="4e667e83-9d62-4727-9cfb-ee24b16ffb56" providerId="ADAL" clId="{A201550C-6AF5-43A4-BECC-85326EB0084D}" dt="2020-07-15T10:58:45.546" v="108" actId="478"/>
          <ac:picMkLst>
            <pc:docMk/>
            <pc:sldMk cId="1203887319" sldId="2644"/>
            <ac:picMk id="7" creationId="{1D9D5137-C316-4390-B680-6095E171F861}"/>
          </ac:picMkLst>
        </pc:picChg>
        <pc:picChg chg="add mod topLvl">
          <ac:chgData name="Mili Diengdoh" userId="4e667e83-9d62-4727-9cfb-ee24b16ffb56" providerId="ADAL" clId="{A201550C-6AF5-43A4-BECC-85326EB0084D}" dt="2020-07-15T11:00:26.370" v="142" actId="165"/>
          <ac:picMkLst>
            <pc:docMk/>
            <pc:sldMk cId="1203887319" sldId="2644"/>
            <ac:picMk id="9" creationId="{5B7727DA-6FE8-4CBE-9BFE-6DA579A86140}"/>
          </ac:picMkLst>
        </pc:picChg>
        <pc:picChg chg="add mod topLvl">
          <ac:chgData name="Mili Diengdoh" userId="4e667e83-9d62-4727-9cfb-ee24b16ffb56" providerId="ADAL" clId="{A201550C-6AF5-43A4-BECC-85326EB0084D}" dt="2020-07-15T11:00:26.370" v="142" actId="165"/>
          <ac:picMkLst>
            <pc:docMk/>
            <pc:sldMk cId="1203887319" sldId="2644"/>
            <ac:picMk id="12" creationId="{FE3C5FF8-BC91-4CA6-BF87-D2B5A381F5F9}"/>
          </ac:picMkLst>
        </pc:picChg>
        <pc:picChg chg="add mod topLvl">
          <ac:chgData name="Mili Diengdoh" userId="4e667e83-9d62-4727-9cfb-ee24b16ffb56" providerId="ADAL" clId="{A201550C-6AF5-43A4-BECC-85326EB0084D}" dt="2020-07-15T11:00:26.370" v="142" actId="165"/>
          <ac:picMkLst>
            <pc:docMk/>
            <pc:sldMk cId="1203887319" sldId="2644"/>
            <ac:picMk id="21" creationId="{B74DF2AE-8171-4210-A23A-9A8F826A0AB7}"/>
          </ac:picMkLst>
        </pc:picChg>
        <pc:picChg chg="add mod topLvl">
          <ac:chgData name="Mili Diengdoh" userId="4e667e83-9d62-4727-9cfb-ee24b16ffb56" providerId="ADAL" clId="{A201550C-6AF5-43A4-BECC-85326EB0084D}" dt="2020-07-15T11:00:26.370" v="142" actId="165"/>
          <ac:picMkLst>
            <pc:docMk/>
            <pc:sldMk cId="1203887319" sldId="2644"/>
            <ac:picMk id="29" creationId="{A2A0F5E6-3FF5-48DA-A590-E022DCC7D55F}"/>
          </ac:picMkLst>
        </pc:picChg>
        <pc:picChg chg="del">
          <ac:chgData name="Mili Diengdoh" userId="4e667e83-9d62-4727-9cfb-ee24b16ffb56" providerId="ADAL" clId="{A201550C-6AF5-43A4-BECC-85326EB0084D}" dt="2020-07-15T10:58:45.546" v="108" actId="478"/>
          <ac:picMkLst>
            <pc:docMk/>
            <pc:sldMk cId="1203887319" sldId="2644"/>
            <ac:picMk id="33" creationId="{BB596B36-BB71-40AC-8C21-3FCABCDF33CB}"/>
          </ac:picMkLst>
        </pc:picChg>
        <pc:cxnChg chg="add mod">
          <ac:chgData name="Mili Diengdoh" userId="4e667e83-9d62-4727-9cfb-ee24b16ffb56" providerId="ADAL" clId="{A201550C-6AF5-43A4-BECC-85326EB0084D}" dt="2020-07-15T11:00:44.360" v="148" actId="13244"/>
          <ac:cxnSpMkLst>
            <pc:docMk/>
            <pc:sldMk cId="1203887319" sldId="2644"/>
            <ac:cxnSpMk id="39" creationId="{488A90D3-2CF6-4484-BA76-CE8AE323D71C}"/>
          </ac:cxnSpMkLst>
        </pc:cxnChg>
        <pc:cxnChg chg="add mod">
          <ac:chgData name="Mili Diengdoh" userId="4e667e83-9d62-4727-9cfb-ee24b16ffb56" providerId="ADAL" clId="{A201550C-6AF5-43A4-BECC-85326EB0084D}" dt="2020-07-15T11:00:45.784" v="149" actId="13244"/>
          <ac:cxnSpMkLst>
            <pc:docMk/>
            <pc:sldMk cId="1203887319" sldId="2644"/>
            <ac:cxnSpMk id="40" creationId="{38BA7D9D-6045-48A2-859B-A533E4727640}"/>
          </ac:cxnSpMkLst>
        </pc:cxnChg>
        <pc:cxnChg chg="add mod">
          <ac:chgData name="Mili Diengdoh" userId="4e667e83-9d62-4727-9cfb-ee24b16ffb56" providerId="ADAL" clId="{A201550C-6AF5-43A4-BECC-85326EB0084D}" dt="2020-07-15T11:00:47.447" v="150" actId="13244"/>
          <ac:cxnSpMkLst>
            <pc:docMk/>
            <pc:sldMk cId="1203887319" sldId="2644"/>
            <ac:cxnSpMk id="41" creationId="{F9F488ED-C352-4C11-B3ED-D7B5B0E12380}"/>
          </ac:cxnSpMkLst>
        </pc:cxnChg>
        <pc:cxnChg chg="add mod">
          <ac:chgData name="Mili Diengdoh" userId="4e667e83-9d62-4727-9cfb-ee24b16ffb56" providerId="ADAL" clId="{A201550C-6AF5-43A4-BECC-85326EB0084D}" dt="2020-07-15T11:00:48.850" v="151" actId="13244"/>
          <ac:cxnSpMkLst>
            <pc:docMk/>
            <pc:sldMk cId="1203887319" sldId="2644"/>
            <ac:cxnSpMk id="42" creationId="{28A7CB35-4437-4FA9-B4BC-DEE03BC78A82}"/>
          </ac:cxnSpMkLst>
        </pc:cxnChg>
      </pc:sldChg>
      <pc:sldChg chg="addSp delSp modSp mod">
        <pc:chgData name="Mili Diengdoh" userId="4e667e83-9d62-4727-9cfb-ee24b16ffb56" providerId="ADAL" clId="{A201550C-6AF5-43A4-BECC-85326EB0084D}" dt="2020-07-15T12:25:26.176" v="2229" actId="553"/>
        <pc:sldMkLst>
          <pc:docMk/>
          <pc:sldMk cId="3893391869" sldId="2646"/>
        </pc:sldMkLst>
        <pc:spChg chg="mod">
          <ac:chgData name="Mili Diengdoh" userId="4e667e83-9d62-4727-9cfb-ee24b16ffb56" providerId="ADAL" clId="{A201550C-6AF5-43A4-BECC-85326EB0084D}" dt="2020-07-15T10:55:57.720" v="60" actId="20577"/>
          <ac:spMkLst>
            <pc:docMk/>
            <pc:sldMk cId="3893391869" sldId="2646"/>
            <ac:spMk id="9" creationId="{A7020ABC-C05E-4D2F-B238-25BEEEB1138C}"/>
          </ac:spMkLst>
        </pc:spChg>
        <pc:spChg chg="del mod">
          <ac:chgData name="Mili Diengdoh" userId="4e667e83-9d62-4727-9cfb-ee24b16ffb56" providerId="ADAL" clId="{A201550C-6AF5-43A4-BECC-85326EB0084D}" dt="2020-07-15T10:57:15.724" v="90" actId="478"/>
          <ac:spMkLst>
            <pc:docMk/>
            <pc:sldMk cId="3893391869" sldId="2646"/>
            <ac:spMk id="10" creationId="{CD75CFEB-E805-4000-A2BB-4651BB8BE8B0}"/>
          </ac:spMkLst>
        </pc:spChg>
        <pc:spChg chg="del mod">
          <ac:chgData name="Mili Diengdoh" userId="4e667e83-9d62-4727-9cfb-ee24b16ffb56" providerId="ADAL" clId="{A201550C-6AF5-43A4-BECC-85326EB0084D}" dt="2020-07-15T10:57:15.724" v="90" actId="478"/>
          <ac:spMkLst>
            <pc:docMk/>
            <pc:sldMk cId="3893391869" sldId="2646"/>
            <ac:spMk id="11" creationId="{6CD9DEAF-CA0E-432E-A7D8-710A924C7B82}"/>
          </ac:spMkLst>
        </pc:spChg>
        <pc:spChg chg="del mod">
          <ac:chgData name="Mili Diengdoh" userId="4e667e83-9d62-4727-9cfb-ee24b16ffb56" providerId="ADAL" clId="{A201550C-6AF5-43A4-BECC-85326EB0084D}" dt="2020-07-15T10:57:15.724" v="90" actId="478"/>
          <ac:spMkLst>
            <pc:docMk/>
            <pc:sldMk cId="3893391869" sldId="2646"/>
            <ac:spMk id="12" creationId="{C9CA4CDC-7434-489F-AE85-E8E765547241}"/>
          </ac:spMkLst>
        </pc:spChg>
        <pc:spChg chg="mod">
          <ac:chgData name="Mili Diengdoh" userId="4e667e83-9d62-4727-9cfb-ee24b16ffb56" providerId="ADAL" clId="{A201550C-6AF5-43A4-BECC-85326EB0084D}" dt="2020-07-15T10:56:10.806" v="62"/>
          <ac:spMkLst>
            <pc:docMk/>
            <pc:sldMk cId="3893391869" sldId="2646"/>
            <ac:spMk id="13" creationId="{2BA341CC-0F47-414C-AC2F-F7BF665FB25B}"/>
          </ac:spMkLst>
        </pc:spChg>
        <pc:spChg chg="mod">
          <ac:chgData name="Mili Diengdoh" userId="4e667e83-9d62-4727-9cfb-ee24b16ffb56" providerId="ADAL" clId="{A201550C-6AF5-43A4-BECC-85326EB0084D}" dt="2020-07-15T10:56:10.806" v="62"/>
          <ac:spMkLst>
            <pc:docMk/>
            <pc:sldMk cId="3893391869" sldId="2646"/>
            <ac:spMk id="14" creationId="{406442D3-32EE-41D1-9AB7-FFA6E75A1056}"/>
          </ac:spMkLst>
        </pc:spChg>
        <pc:spChg chg="mod">
          <ac:chgData name="Mili Diengdoh" userId="4e667e83-9d62-4727-9cfb-ee24b16ffb56" providerId="ADAL" clId="{A201550C-6AF5-43A4-BECC-85326EB0084D}" dt="2020-07-15T10:56:10.806" v="62"/>
          <ac:spMkLst>
            <pc:docMk/>
            <pc:sldMk cId="3893391869" sldId="2646"/>
            <ac:spMk id="16" creationId="{FC6B2AEF-740D-4DA6-A087-1B73125230FF}"/>
          </ac:spMkLst>
        </pc:spChg>
        <pc:spChg chg="mod">
          <ac:chgData name="Mili Diengdoh" userId="4e667e83-9d62-4727-9cfb-ee24b16ffb56" providerId="ADAL" clId="{A201550C-6AF5-43A4-BECC-85326EB0084D}" dt="2020-07-15T10:56:10.806" v="62"/>
          <ac:spMkLst>
            <pc:docMk/>
            <pc:sldMk cId="3893391869" sldId="2646"/>
            <ac:spMk id="17" creationId="{0AC2F8C7-8ACB-43D3-8F8A-FC9292DEC79F}"/>
          </ac:spMkLst>
        </pc:spChg>
        <pc:spChg chg="mod">
          <ac:chgData name="Mili Diengdoh" userId="4e667e83-9d62-4727-9cfb-ee24b16ffb56" providerId="ADAL" clId="{A201550C-6AF5-43A4-BECC-85326EB0084D}" dt="2020-07-15T10:56:10.806" v="62"/>
          <ac:spMkLst>
            <pc:docMk/>
            <pc:sldMk cId="3893391869" sldId="2646"/>
            <ac:spMk id="19" creationId="{AB0EC8DF-F886-4E1D-A9E0-12A9BC0D1BC9}"/>
          </ac:spMkLst>
        </pc:spChg>
        <pc:spChg chg="mod">
          <ac:chgData name="Mili Diengdoh" userId="4e667e83-9d62-4727-9cfb-ee24b16ffb56" providerId="ADAL" clId="{A201550C-6AF5-43A4-BECC-85326EB0084D}" dt="2020-07-15T10:56:10.806" v="62"/>
          <ac:spMkLst>
            <pc:docMk/>
            <pc:sldMk cId="3893391869" sldId="2646"/>
            <ac:spMk id="20" creationId="{5EF2C9CC-D4EE-4B06-A8C1-8C83F22D4B21}"/>
          </ac:spMkLst>
        </pc:spChg>
        <pc:spChg chg="add mod">
          <ac:chgData name="Mili Diengdoh" userId="4e667e83-9d62-4727-9cfb-ee24b16ffb56" providerId="ADAL" clId="{A201550C-6AF5-43A4-BECC-85326EB0084D}" dt="2020-07-15T10:57:08.351" v="85" actId="20577"/>
          <ac:spMkLst>
            <pc:docMk/>
            <pc:sldMk cId="3893391869" sldId="2646"/>
            <ac:spMk id="21" creationId="{3BE431C6-80B6-413C-ADCD-2ECE26F86C52}"/>
          </ac:spMkLst>
        </pc:spChg>
        <pc:spChg chg="add mod">
          <ac:chgData name="Mili Diengdoh" userId="4e667e83-9d62-4727-9cfb-ee24b16ffb56" providerId="ADAL" clId="{A201550C-6AF5-43A4-BECC-85326EB0084D}" dt="2020-07-15T10:57:23.588" v="97" actId="404"/>
          <ac:spMkLst>
            <pc:docMk/>
            <pc:sldMk cId="3893391869" sldId="2646"/>
            <ac:spMk id="23" creationId="{74DDE107-CA4C-4D98-963D-08A27B22F3E4}"/>
          </ac:spMkLst>
        </pc:spChg>
        <pc:spChg chg="add mod">
          <ac:chgData name="Mili Diengdoh" userId="4e667e83-9d62-4727-9cfb-ee24b16ffb56" providerId="ADAL" clId="{A201550C-6AF5-43A4-BECC-85326EB0084D}" dt="2020-07-15T10:57:23.588" v="97" actId="404"/>
          <ac:spMkLst>
            <pc:docMk/>
            <pc:sldMk cId="3893391869" sldId="2646"/>
            <ac:spMk id="25" creationId="{5143F8A7-FEEC-4799-9A2F-7B6D4318FA40}"/>
          </ac:spMkLst>
        </pc:spChg>
        <pc:grpChg chg="add del mod">
          <ac:chgData name="Mili Diengdoh" userId="4e667e83-9d62-4727-9cfb-ee24b16ffb56" providerId="ADAL" clId="{A201550C-6AF5-43A4-BECC-85326EB0084D}" dt="2020-07-15T12:25:09.594" v="2222" actId="478"/>
          <ac:grpSpMkLst>
            <pc:docMk/>
            <pc:sldMk cId="3893391869" sldId="2646"/>
            <ac:grpSpMk id="8" creationId="{E539C1E3-D382-4C8C-ADD0-8646C69C6D03}"/>
          </ac:grpSpMkLst>
        </pc:grpChg>
        <pc:grpChg chg="add del mod">
          <ac:chgData name="Mili Diengdoh" userId="4e667e83-9d62-4727-9cfb-ee24b16ffb56" providerId="ADAL" clId="{A201550C-6AF5-43A4-BECC-85326EB0084D}" dt="2020-07-15T12:25:18.306" v="2225" actId="478"/>
          <ac:grpSpMkLst>
            <pc:docMk/>
            <pc:sldMk cId="3893391869" sldId="2646"/>
            <ac:grpSpMk id="15" creationId="{FCEB3728-9397-4F11-B511-6FD1A1F88026}"/>
          </ac:grpSpMkLst>
        </pc:grpChg>
        <pc:grpChg chg="add del mod">
          <ac:chgData name="Mili Diengdoh" userId="4e667e83-9d62-4727-9cfb-ee24b16ffb56" providerId="ADAL" clId="{A201550C-6AF5-43A4-BECC-85326EB0084D}" dt="2020-07-15T12:25:24.524" v="2228" actId="478"/>
          <ac:grpSpMkLst>
            <pc:docMk/>
            <pc:sldMk cId="3893391869" sldId="2646"/>
            <ac:grpSpMk id="18" creationId="{07E13252-23B1-4306-AC6B-3847FD451EBD}"/>
          </ac:grpSpMkLst>
        </pc:grpChg>
        <pc:picChg chg="add mod">
          <ac:chgData name="Mili Diengdoh" userId="4e667e83-9d62-4727-9cfb-ee24b16ffb56" providerId="ADAL" clId="{A201550C-6AF5-43A4-BECC-85326EB0084D}" dt="2020-07-15T12:25:26.176" v="2229" actId="553"/>
          <ac:picMkLst>
            <pc:docMk/>
            <pc:sldMk cId="3893391869" sldId="2646"/>
            <ac:picMk id="3" creationId="{151D2999-4A8B-4642-B3EF-9690161DC2C2}"/>
          </ac:picMkLst>
        </pc:picChg>
        <pc:picChg chg="add mod">
          <ac:chgData name="Mili Diengdoh" userId="4e667e83-9d62-4727-9cfb-ee24b16ffb56" providerId="ADAL" clId="{A201550C-6AF5-43A4-BECC-85326EB0084D}" dt="2020-07-15T12:25:26.176" v="2229" actId="553"/>
          <ac:picMkLst>
            <pc:docMk/>
            <pc:sldMk cId="3893391869" sldId="2646"/>
            <ac:picMk id="4" creationId="{CB2B5690-37D8-4C3A-8BD0-F1415F217BCF}"/>
          </ac:picMkLst>
        </pc:picChg>
        <pc:picChg chg="del">
          <ac:chgData name="Mili Diengdoh" userId="4e667e83-9d62-4727-9cfb-ee24b16ffb56" providerId="ADAL" clId="{A201550C-6AF5-43A4-BECC-85326EB0084D}" dt="2020-07-15T10:55:50.336" v="55" actId="478"/>
          <ac:picMkLst>
            <pc:docMk/>
            <pc:sldMk cId="3893391869" sldId="2646"/>
            <ac:picMk id="5" creationId="{639F3CA8-B8DB-47CB-A493-BAB1822E32FB}"/>
          </ac:picMkLst>
        </pc:picChg>
        <pc:picChg chg="add mod">
          <ac:chgData name="Mili Diengdoh" userId="4e667e83-9d62-4727-9cfb-ee24b16ffb56" providerId="ADAL" clId="{A201550C-6AF5-43A4-BECC-85326EB0084D}" dt="2020-07-15T12:25:26.176" v="2229" actId="553"/>
          <ac:picMkLst>
            <pc:docMk/>
            <pc:sldMk cId="3893391869" sldId="2646"/>
            <ac:picMk id="6" creationId="{0201468F-F729-4076-B98A-DE1044CBDE15}"/>
          </ac:picMkLst>
        </pc:picChg>
        <pc:cxnChg chg="add mod">
          <ac:chgData name="Mili Diengdoh" userId="4e667e83-9d62-4727-9cfb-ee24b16ffb56" providerId="ADAL" clId="{A201550C-6AF5-43A4-BECC-85326EB0084D}" dt="2020-07-15T10:56:47.300" v="71" actId="465"/>
          <ac:cxnSpMkLst>
            <pc:docMk/>
            <pc:sldMk cId="3893391869" sldId="2646"/>
            <ac:cxnSpMk id="22" creationId="{C3FC8B25-6831-472A-B249-2CD2999F2170}"/>
          </ac:cxnSpMkLst>
        </pc:cxnChg>
        <pc:cxnChg chg="add mod">
          <ac:chgData name="Mili Diengdoh" userId="4e667e83-9d62-4727-9cfb-ee24b16ffb56" providerId="ADAL" clId="{A201550C-6AF5-43A4-BECC-85326EB0084D}" dt="2020-07-15T10:56:47.300" v="71" actId="465"/>
          <ac:cxnSpMkLst>
            <pc:docMk/>
            <pc:sldMk cId="3893391869" sldId="2646"/>
            <ac:cxnSpMk id="24" creationId="{D5C8FE90-98A7-45B7-B286-DE825A9664F1}"/>
          </ac:cxnSpMkLst>
        </pc:cxnChg>
      </pc:sldChg>
      <pc:sldChg chg="addSp delSp modSp mod">
        <pc:chgData name="Mili Diengdoh" userId="4e667e83-9d62-4727-9cfb-ee24b16ffb56" providerId="ADAL" clId="{A201550C-6AF5-43A4-BECC-85326EB0084D}" dt="2020-07-15T10:54:22.377" v="25" actId="12"/>
        <pc:sldMkLst>
          <pc:docMk/>
          <pc:sldMk cId="3952966978" sldId="2648"/>
        </pc:sldMkLst>
        <pc:spChg chg="del">
          <ac:chgData name="Mili Diengdoh" userId="4e667e83-9d62-4727-9cfb-ee24b16ffb56" providerId="ADAL" clId="{A201550C-6AF5-43A4-BECC-85326EB0084D}" dt="2020-07-15T10:53:16.543" v="2" actId="478"/>
          <ac:spMkLst>
            <pc:docMk/>
            <pc:sldMk cId="3952966978" sldId="2648"/>
            <ac:spMk id="10" creationId="{ED797AFF-929E-46EA-9C32-C17F92D0E511}"/>
          </ac:spMkLst>
        </pc:spChg>
        <pc:spChg chg="del">
          <ac:chgData name="Mili Diengdoh" userId="4e667e83-9d62-4727-9cfb-ee24b16ffb56" providerId="ADAL" clId="{A201550C-6AF5-43A4-BECC-85326EB0084D}" dt="2020-07-15T10:53:16.543" v="2" actId="478"/>
          <ac:spMkLst>
            <pc:docMk/>
            <pc:sldMk cId="3952966978" sldId="2648"/>
            <ac:spMk id="14" creationId="{558DFA8B-ED04-47C9-95E3-0E123D43149C}"/>
          </ac:spMkLst>
        </pc:spChg>
        <pc:spChg chg="del">
          <ac:chgData name="Mili Diengdoh" userId="4e667e83-9d62-4727-9cfb-ee24b16ffb56" providerId="ADAL" clId="{A201550C-6AF5-43A4-BECC-85326EB0084D}" dt="2020-07-15T10:53:16.543" v="2" actId="478"/>
          <ac:spMkLst>
            <pc:docMk/>
            <pc:sldMk cId="3952966978" sldId="2648"/>
            <ac:spMk id="18" creationId="{D615D784-618F-4485-90F4-1702326F8EAE}"/>
          </ac:spMkLst>
        </pc:spChg>
        <pc:spChg chg="add mod">
          <ac:chgData name="Mili Diengdoh" userId="4e667e83-9d62-4727-9cfb-ee24b16ffb56" providerId="ADAL" clId="{A201550C-6AF5-43A4-BECC-85326EB0084D}" dt="2020-07-15T10:53:16.949" v="3"/>
          <ac:spMkLst>
            <pc:docMk/>
            <pc:sldMk cId="3952966978" sldId="2648"/>
            <ac:spMk id="19" creationId="{B8CB5D19-F0BE-4C97-B697-D4FBD5EA19ED}"/>
          </ac:spMkLst>
        </pc:spChg>
        <pc:spChg chg="add mod">
          <ac:chgData name="Mili Diengdoh" userId="4e667e83-9d62-4727-9cfb-ee24b16ffb56" providerId="ADAL" clId="{A201550C-6AF5-43A4-BECC-85326EB0084D}" dt="2020-07-15T10:53:51.461" v="8" actId="404"/>
          <ac:spMkLst>
            <pc:docMk/>
            <pc:sldMk cId="3952966978" sldId="2648"/>
            <ac:spMk id="20" creationId="{02111BBA-E12C-46D6-A88E-B4BEF568E38A}"/>
          </ac:spMkLst>
        </pc:spChg>
        <pc:spChg chg="del">
          <ac:chgData name="Mili Diengdoh" userId="4e667e83-9d62-4727-9cfb-ee24b16ffb56" providerId="ADAL" clId="{A201550C-6AF5-43A4-BECC-85326EB0084D}" dt="2020-07-15T10:53:16.543" v="2" actId="478"/>
          <ac:spMkLst>
            <pc:docMk/>
            <pc:sldMk cId="3952966978" sldId="2648"/>
            <ac:spMk id="22" creationId="{9B863E86-5C15-4608-8E75-24B672CF1ECE}"/>
          </ac:spMkLst>
        </pc:spChg>
        <pc:spChg chg="del">
          <ac:chgData name="Mili Diengdoh" userId="4e667e83-9d62-4727-9cfb-ee24b16ffb56" providerId="ADAL" clId="{A201550C-6AF5-43A4-BECC-85326EB0084D}" dt="2020-07-15T10:53:16.543" v="2" actId="478"/>
          <ac:spMkLst>
            <pc:docMk/>
            <pc:sldMk cId="3952966978" sldId="2648"/>
            <ac:spMk id="23" creationId="{F99F2051-0B6A-47DF-B4A7-9AB7705E63A0}"/>
          </ac:spMkLst>
        </pc:spChg>
        <pc:spChg chg="add mod">
          <ac:chgData name="Mili Diengdoh" userId="4e667e83-9d62-4727-9cfb-ee24b16ffb56" providerId="ADAL" clId="{A201550C-6AF5-43A4-BECC-85326EB0084D}" dt="2020-07-15T10:53:16.949" v="3"/>
          <ac:spMkLst>
            <pc:docMk/>
            <pc:sldMk cId="3952966978" sldId="2648"/>
            <ac:spMk id="29" creationId="{66E66987-CF7C-4FD6-9E1D-B896D88B9D91}"/>
          </ac:spMkLst>
        </pc:spChg>
        <pc:spChg chg="add mod">
          <ac:chgData name="Mili Diengdoh" userId="4e667e83-9d62-4727-9cfb-ee24b16ffb56" providerId="ADAL" clId="{A201550C-6AF5-43A4-BECC-85326EB0084D}" dt="2020-07-15T10:54:01.544" v="12" actId="12"/>
          <ac:spMkLst>
            <pc:docMk/>
            <pc:sldMk cId="3952966978" sldId="2648"/>
            <ac:spMk id="31" creationId="{E92D570B-560A-47BF-9A8B-EABBAABC002C}"/>
          </ac:spMkLst>
        </pc:spChg>
        <pc:spChg chg="add mod">
          <ac:chgData name="Mili Diengdoh" userId="4e667e83-9d62-4727-9cfb-ee24b16ffb56" providerId="ADAL" clId="{A201550C-6AF5-43A4-BECC-85326EB0084D}" dt="2020-07-15T10:53:16.949" v="3"/>
          <ac:spMkLst>
            <pc:docMk/>
            <pc:sldMk cId="3952966978" sldId="2648"/>
            <ac:spMk id="35" creationId="{80BB8800-F326-4F06-A212-BA7EB3F02E01}"/>
          </ac:spMkLst>
        </pc:spChg>
        <pc:spChg chg="add mod">
          <ac:chgData name="Mili Diengdoh" userId="4e667e83-9d62-4727-9cfb-ee24b16ffb56" providerId="ADAL" clId="{A201550C-6AF5-43A4-BECC-85326EB0084D}" dt="2020-07-15T10:54:11.337" v="17" actId="20577"/>
          <ac:spMkLst>
            <pc:docMk/>
            <pc:sldMk cId="3952966978" sldId="2648"/>
            <ac:spMk id="36" creationId="{BDF30E28-F4A8-489F-9587-B6844298E05A}"/>
          </ac:spMkLst>
        </pc:spChg>
        <pc:spChg chg="add mod">
          <ac:chgData name="Mili Diengdoh" userId="4e667e83-9d62-4727-9cfb-ee24b16ffb56" providerId="ADAL" clId="{A201550C-6AF5-43A4-BECC-85326EB0084D}" dt="2020-07-15T10:53:16.949" v="3"/>
          <ac:spMkLst>
            <pc:docMk/>
            <pc:sldMk cId="3952966978" sldId="2648"/>
            <ac:spMk id="40" creationId="{9DFA1745-1B6F-49BD-80E5-0283A1BDCE9F}"/>
          </ac:spMkLst>
        </pc:spChg>
        <pc:spChg chg="add mod">
          <ac:chgData name="Mili Diengdoh" userId="4e667e83-9d62-4727-9cfb-ee24b16ffb56" providerId="ADAL" clId="{A201550C-6AF5-43A4-BECC-85326EB0084D}" dt="2020-07-15T10:54:16.903" v="21" actId="12"/>
          <ac:spMkLst>
            <pc:docMk/>
            <pc:sldMk cId="3952966978" sldId="2648"/>
            <ac:spMk id="41" creationId="{410C1EC1-9E73-4FED-9756-186A8538801A}"/>
          </ac:spMkLst>
        </pc:spChg>
        <pc:spChg chg="add mod">
          <ac:chgData name="Mili Diengdoh" userId="4e667e83-9d62-4727-9cfb-ee24b16ffb56" providerId="ADAL" clId="{A201550C-6AF5-43A4-BECC-85326EB0084D}" dt="2020-07-15T10:53:16.949" v="3"/>
          <ac:spMkLst>
            <pc:docMk/>
            <pc:sldMk cId="3952966978" sldId="2648"/>
            <ac:spMk id="44" creationId="{82F58667-44C5-465F-AB49-D6F63DB2D9BA}"/>
          </ac:spMkLst>
        </pc:spChg>
        <pc:spChg chg="add mod">
          <ac:chgData name="Mili Diengdoh" userId="4e667e83-9d62-4727-9cfb-ee24b16ffb56" providerId="ADAL" clId="{A201550C-6AF5-43A4-BECC-85326EB0084D}" dt="2020-07-15T10:54:22.377" v="25" actId="12"/>
          <ac:spMkLst>
            <pc:docMk/>
            <pc:sldMk cId="3952966978" sldId="2648"/>
            <ac:spMk id="45" creationId="{BE05C78D-1845-4E8B-8FE8-2A3502879EB3}"/>
          </ac:spMkLst>
        </pc:spChg>
        <pc:picChg chg="del">
          <ac:chgData name="Mili Diengdoh" userId="4e667e83-9d62-4727-9cfb-ee24b16ffb56" providerId="ADAL" clId="{A201550C-6AF5-43A4-BECC-85326EB0084D}" dt="2020-07-15T10:53:16.543" v="2" actId="478"/>
          <ac:picMkLst>
            <pc:docMk/>
            <pc:sldMk cId="3952966978" sldId="2648"/>
            <ac:picMk id="4" creationId="{EBEAD98C-9BAF-4AD3-AE6D-6A610B3D522B}"/>
          </ac:picMkLst>
        </pc:picChg>
        <pc:picChg chg="del">
          <ac:chgData name="Mili Diengdoh" userId="4e667e83-9d62-4727-9cfb-ee24b16ffb56" providerId="ADAL" clId="{A201550C-6AF5-43A4-BECC-85326EB0084D}" dt="2020-07-15T10:53:16.543" v="2" actId="478"/>
          <ac:picMkLst>
            <pc:docMk/>
            <pc:sldMk cId="3952966978" sldId="2648"/>
            <ac:picMk id="6" creationId="{20FDC033-A9FD-42DC-857C-CFD587B19E94}"/>
          </ac:picMkLst>
        </pc:picChg>
        <pc:picChg chg="add mod">
          <ac:chgData name="Mili Diengdoh" userId="4e667e83-9d62-4727-9cfb-ee24b16ffb56" providerId="ADAL" clId="{A201550C-6AF5-43A4-BECC-85326EB0084D}" dt="2020-07-15T10:53:16.949" v="3"/>
          <ac:picMkLst>
            <pc:docMk/>
            <pc:sldMk cId="3952966978" sldId="2648"/>
            <ac:picMk id="17" creationId="{76B16DB8-2BE0-4035-AB69-B70FB40E4475}"/>
          </ac:picMkLst>
        </pc:picChg>
        <pc:picChg chg="add mod">
          <ac:chgData name="Mili Diengdoh" userId="4e667e83-9d62-4727-9cfb-ee24b16ffb56" providerId="ADAL" clId="{A201550C-6AF5-43A4-BECC-85326EB0084D}" dt="2020-07-15T10:53:16.949" v="3"/>
          <ac:picMkLst>
            <pc:docMk/>
            <pc:sldMk cId="3952966978" sldId="2648"/>
            <ac:picMk id="25" creationId="{D5784229-93B9-4FB0-97AE-F6A05EACF3CF}"/>
          </ac:picMkLst>
        </pc:picChg>
        <pc:picChg chg="del">
          <ac:chgData name="Mili Diengdoh" userId="4e667e83-9d62-4727-9cfb-ee24b16ffb56" providerId="ADAL" clId="{A201550C-6AF5-43A4-BECC-85326EB0084D}" dt="2020-07-15T10:53:16.543" v="2" actId="478"/>
          <ac:picMkLst>
            <pc:docMk/>
            <pc:sldMk cId="3952966978" sldId="2648"/>
            <ac:picMk id="28" creationId="{44B29177-EBBD-487D-8048-6A0307F6FEC1}"/>
          </ac:picMkLst>
        </pc:picChg>
        <pc:picChg chg="del">
          <ac:chgData name="Mili Diengdoh" userId="4e667e83-9d62-4727-9cfb-ee24b16ffb56" providerId="ADAL" clId="{A201550C-6AF5-43A4-BECC-85326EB0084D}" dt="2020-07-15T10:53:16.543" v="2" actId="478"/>
          <ac:picMkLst>
            <pc:docMk/>
            <pc:sldMk cId="3952966978" sldId="2648"/>
            <ac:picMk id="30" creationId="{80019EB3-6032-4C1A-A6D2-D40F346BD53E}"/>
          </ac:picMkLst>
        </pc:picChg>
        <pc:picChg chg="del">
          <ac:chgData name="Mili Diengdoh" userId="4e667e83-9d62-4727-9cfb-ee24b16ffb56" providerId="ADAL" clId="{A201550C-6AF5-43A4-BECC-85326EB0084D}" dt="2020-07-15T10:53:16.543" v="2" actId="478"/>
          <ac:picMkLst>
            <pc:docMk/>
            <pc:sldMk cId="3952966978" sldId="2648"/>
            <ac:picMk id="32" creationId="{0955899D-1119-474B-84A1-B59E187E3811}"/>
          </ac:picMkLst>
        </pc:picChg>
        <pc:picChg chg="add mod">
          <ac:chgData name="Mili Diengdoh" userId="4e667e83-9d62-4727-9cfb-ee24b16ffb56" providerId="ADAL" clId="{A201550C-6AF5-43A4-BECC-85326EB0084D}" dt="2020-07-15T10:53:16.949" v="3"/>
          <ac:picMkLst>
            <pc:docMk/>
            <pc:sldMk cId="3952966978" sldId="2648"/>
            <ac:picMk id="34" creationId="{6F8802D2-648E-4662-8214-3C42D8724498}"/>
          </ac:picMkLst>
        </pc:picChg>
        <pc:picChg chg="add mod">
          <ac:chgData name="Mili Diengdoh" userId="4e667e83-9d62-4727-9cfb-ee24b16ffb56" providerId="ADAL" clId="{A201550C-6AF5-43A4-BECC-85326EB0084D}" dt="2020-07-15T10:53:16.949" v="3"/>
          <ac:picMkLst>
            <pc:docMk/>
            <pc:sldMk cId="3952966978" sldId="2648"/>
            <ac:picMk id="39" creationId="{47DD26CE-3B2A-43E8-9342-D647DD9D86C6}"/>
          </ac:picMkLst>
        </pc:picChg>
        <pc:picChg chg="add mod">
          <ac:chgData name="Mili Diengdoh" userId="4e667e83-9d62-4727-9cfb-ee24b16ffb56" providerId="ADAL" clId="{A201550C-6AF5-43A4-BECC-85326EB0084D}" dt="2020-07-15T10:53:16.949" v="3"/>
          <ac:picMkLst>
            <pc:docMk/>
            <pc:sldMk cId="3952966978" sldId="2648"/>
            <ac:picMk id="43" creationId="{8D815561-8E9E-41B6-AD82-90F2D136DED5}"/>
          </ac:picMkLst>
        </pc:picChg>
        <pc:cxnChg chg="add mod">
          <ac:chgData name="Mili Diengdoh" userId="4e667e83-9d62-4727-9cfb-ee24b16ffb56" providerId="ADAL" clId="{A201550C-6AF5-43A4-BECC-85326EB0084D}" dt="2020-07-15T10:53:16.949" v="3"/>
          <ac:cxnSpMkLst>
            <pc:docMk/>
            <pc:sldMk cId="3952966978" sldId="2648"/>
            <ac:cxnSpMk id="21" creationId="{A563EAE1-9477-49BC-AFA8-9CDC47551934}"/>
          </ac:cxnSpMkLst>
        </pc:cxnChg>
        <pc:cxnChg chg="del">
          <ac:chgData name="Mili Diengdoh" userId="4e667e83-9d62-4727-9cfb-ee24b16ffb56" providerId="ADAL" clId="{A201550C-6AF5-43A4-BECC-85326EB0084D}" dt="2020-07-15T10:53:16.543" v="2" actId="478"/>
          <ac:cxnSpMkLst>
            <pc:docMk/>
            <pc:sldMk cId="3952966978" sldId="2648"/>
            <ac:cxnSpMk id="24" creationId="{638A0BBA-F82C-442B-ACF4-BBA6D244B9A4}"/>
          </ac:cxnSpMkLst>
        </pc:cxnChg>
        <pc:cxnChg chg="del">
          <ac:chgData name="Mili Diengdoh" userId="4e667e83-9d62-4727-9cfb-ee24b16ffb56" providerId="ADAL" clId="{A201550C-6AF5-43A4-BECC-85326EB0084D}" dt="2020-07-15T10:53:16.543" v="2" actId="478"/>
          <ac:cxnSpMkLst>
            <pc:docMk/>
            <pc:sldMk cId="3952966978" sldId="2648"/>
            <ac:cxnSpMk id="26" creationId="{6E9FEBDE-2D8C-4795-97F7-19CE9F6C3DE8}"/>
          </ac:cxnSpMkLst>
        </pc:cxnChg>
        <pc:cxnChg chg="del">
          <ac:chgData name="Mili Diengdoh" userId="4e667e83-9d62-4727-9cfb-ee24b16ffb56" providerId="ADAL" clId="{A201550C-6AF5-43A4-BECC-85326EB0084D}" dt="2020-07-15T10:53:16.543" v="2" actId="478"/>
          <ac:cxnSpMkLst>
            <pc:docMk/>
            <pc:sldMk cId="3952966978" sldId="2648"/>
            <ac:cxnSpMk id="27" creationId="{8ED3572B-07D1-4B11-82C7-8A88ADD54B14}"/>
          </ac:cxnSpMkLst>
        </pc:cxnChg>
        <pc:cxnChg chg="add mod">
          <ac:chgData name="Mili Diengdoh" userId="4e667e83-9d62-4727-9cfb-ee24b16ffb56" providerId="ADAL" clId="{A201550C-6AF5-43A4-BECC-85326EB0084D}" dt="2020-07-15T10:53:16.949" v="3"/>
          <ac:cxnSpMkLst>
            <pc:docMk/>
            <pc:sldMk cId="3952966978" sldId="2648"/>
            <ac:cxnSpMk id="33" creationId="{786ED1AD-30FA-4372-98B4-582DDA57F5FC}"/>
          </ac:cxnSpMkLst>
        </pc:cxnChg>
        <pc:cxnChg chg="del">
          <ac:chgData name="Mili Diengdoh" userId="4e667e83-9d62-4727-9cfb-ee24b16ffb56" providerId="ADAL" clId="{A201550C-6AF5-43A4-BECC-85326EB0084D}" dt="2020-07-15T10:53:16.543" v="2" actId="478"/>
          <ac:cxnSpMkLst>
            <pc:docMk/>
            <pc:sldMk cId="3952966978" sldId="2648"/>
            <ac:cxnSpMk id="37" creationId="{922553D5-E100-4F55-84CA-A261819F379B}"/>
          </ac:cxnSpMkLst>
        </pc:cxnChg>
        <pc:cxnChg chg="add mod">
          <ac:chgData name="Mili Diengdoh" userId="4e667e83-9d62-4727-9cfb-ee24b16ffb56" providerId="ADAL" clId="{A201550C-6AF5-43A4-BECC-85326EB0084D}" dt="2020-07-15T10:53:16.949" v="3"/>
          <ac:cxnSpMkLst>
            <pc:docMk/>
            <pc:sldMk cId="3952966978" sldId="2648"/>
            <ac:cxnSpMk id="38" creationId="{42E4764E-2E44-4A73-9B79-A66D3591D298}"/>
          </ac:cxnSpMkLst>
        </pc:cxnChg>
        <pc:cxnChg chg="add mod">
          <ac:chgData name="Mili Diengdoh" userId="4e667e83-9d62-4727-9cfb-ee24b16ffb56" providerId="ADAL" clId="{A201550C-6AF5-43A4-BECC-85326EB0084D}" dt="2020-07-15T10:53:16.949" v="3"/>
          <ac:cxnSpMkLst>
            <pc:docMk/>
            <pc:sldMk cId="3952966978" sldId="2648"/>
            <ac:cxnSpMk id="42" creationId="{076BB43F-494F-45FB-8168-6C4C08749738}"/>
          </ac:cxnSpMkLst>
        </pc:cxnChg>
      </pc:sldChg>
      <pc:sldChg chg="addSp delSp modSp mod">
        <pc:chgData name="Mili Diengdoh" userId="4e667e83-9d62-4727-9cfb-ee24b16ffb56" providerId="ADAL" clId="{A201550C-6AF5-43A4-BECC-85326EB0084D}" dt="2020-07-15T10:55:16.900" v="54"/>
        <pc:sldMkLst>
          <pc:docMk/>
          <pc:sldMk cId="2764554139" sldId="2649"/>
        </pc:sldMkLst>
        <pc:spChg chg="del">
          <ac:chgData name="Mili Diengdoh" userId="4e667e83-9d62-4727-9cfb-ee24b16ffb56" providerId="ADAL" clId="{A201550C-6AF5-43A4-BECC-85326EB0084D}" dt="2020-07-15T10:54:29.006" v="26" actId="478"/>
          <ac:spMkLst>
            <pc:docMk/>
            <pc:sldMk cId="2764554139" sldId="2649"/>
            <ac:spMk id="9" creationId="{02B51A86-79F2-4EC6-A0F4-3DEB958009F1}"/>
          </ac:spMkLst>
        </pc:spChg>
        <pc:spChg chg="del">
          <ac:chgData name="Mili Diengdoh" userId="4e667e83-9d62-4727-9cfb-ee24b16ffb56" providerId="ADAL" clId="{A201550C-6AF5-43A4-BECC-85326EB0084D}" dt="2020-07-15T10:54:29.006" v="26" actId="478"/>
          <ac:spMkLst>
            <pc:docMk/>
            <pc:sldMk cId="2764554139" sldId="2649"/>
            <ac:spMk id="13" creationId="{6522151B-480F-4FBC-A78E-CDF2F881B742}"/>
          </ac:spMkLst>
        </pc:spChg>
        <pc:spChg chg="del">
          <ac:chgData name="Mili Diengdoh" userId="4e667e83-9d62-4727-9cfb-ee24b16ffb56" providerId="ADAL" clId="{A201550C-6AF5-43A4-BECC-85326EB0084D}" dt="2020-07-15T10:54:29.006" v="26" actId="478"/>
          <ac:spMkLst>
            <pc:docMk/>
            <pc:sldMk cId="2764554139" sldId="2649"/>
            <ac:spMk id="17" creationId="{00E1BEC5-3894-4F6C-BC45-8BD4A5ADE3E1}"/>
          </ac:spMkLst>
        </pc:spChg>
        <pc:spChg chg="add mod">
          <ac:chgData name="Mili Diengdoh" userId="4e667e83-9d62-4727-9cfb-ee24b16ffb56" providerId="ADAL" clId="{A201550C-6AF5-43A4-BECC-85326EB0084D}" dt="2020-07-15T10:54:31.640" v="28" actId="20577"/>
          <ac:spMkLst>
            <pc:docMk/>
            <pc:sldMk cId="2764554139" sldId="2649"/>
            <ac:spMk id="19" creationId="{03BE3114-DF70-4074-8072-3DE6FA7817CB}"/>
          </ac:spMkLst>
        </pc:spChg>
        <pc:spChg chg="add mod">
          <ac:chgData name="Mili Diengdoh" userId="4e667e83-9d62-4727-9cfb-ee24b16ffb56" providerId="ADAL" clId="{A201550C-6AF5-43A4-BECC-85326EB0084D}" dt="2020-07-15T10:54:55.258" v="42"/>
          <ac:spMkLst>
            <pc:docMk/>
            <pc:sldMk cId="2764554139" sldId="2649"/>
            <ac:spMk id="20" creationId="{424D3EE7-CCFF-4AA2-B5F8-12BB24986C96}"/>
          </ac:spMkLst>
        </pc:spChg>
        <pc:spChg chg="del">
          <ac:chgData name="Mili Diengdoh" userId="4e667e83-9d62-4727-9cfb-ee24b16ffb56" providerId="ADAL" clId="{A201550C-6AF5-43A4-BECC-85326EB0084D}" dt="2020-07-15T10:54:29.006" v="26" actId="478"/>
          <ac:spMkLst>
            <pc:docMk/>
            <pc:sldMk cId="2764554139" sldId="2649"/>
            <ac:spMk id="21" creationId="{06841980-2CA8-4579-8901-E86E5BDF1E74}"/>
          </ac:spMkLst>
        </pc:spChg>
        <pc:spChg chg="del">
          <ac:chgData name="Mili Diengdoh" userId="4e667e83-9d62-4727-9cfb-ee24b16ffb56" providerId="ADAL" clId="{A201550C-6AF5-43A4-BECC-85326EB0084D}" dt="2020-07-15T10:54:29.006" v="26" actId="478"/>
          <ac:spMkLst>
            <pc:docMk/>
            <pc:sldMk cId="2764554139" sldId="2649"/>
            <ac:spMk id="25" creationId="{3CD1BD51-5BC8-4E13-9D38-575E6DA26C1B}"/>
          </ac:spMkLst>
        </pc:spChg>
        <pc:spChg chg="add mod">
          <ac:chgData name="Mili Diengdoh" userId="4e667e83-9d62-4727-9cfb-ee24b16ffb56" providerId="ADAL" clId="{A201550C-6AF5-43A4-BECC-85326EB0084D}" dt="2020-07-15T10:54:33.539" v="29" actId="20577"/>
          <ac:spMkLst>
            <pc:docMk/>
            <pc:sldMk cId="2764554139" sldId="2649"/>
            <ac:spMk id="28" creationId="{8B5E40D0-139B-43CA-9F31-32ECC4798446}"/>
          </ac:spMkLst>
        </pc:spChg>
        <pc:spChg chg="add mod">
          <ac:chgData name="Mili Diengdoh" userId="4e667e83-9d62-4727-9cfb-ee24b16ffb56" providerId="ADAL" clId="{A201550C-6AF5-43A4-BECC-85326EB0084D}" dt="2020-07-15T10:54:59.574" v="45"/>
          <ac:spMkLst>
            <pc:docMk/>
            <pc:sldMk cId="2764554139" sldId="2649"/>
            <ac:spMk id="31" creationId="{FC5AACAB-2593-4ACB-814B-04ED38BF36E6}"/>
          </ac:spMkLst>
        </pc:spChg>
        <pc:spChg chg="add mod">
          <ac:chgData name="Mili Diengdoh" userId="4e667e83-9d62-4727-9cfb-ee24b16ffb56" providerId="ADAL" clId="{A201550C-6AF5-43A4-BECC-85326EB0084D}" dt="2020-07-15T10:54:36.753" v="32" actId="20577"/>
          <ac:spMkLst>
            <pc:docMk/>
            <pc:sldMk cId="2764554139" sldId="2649"/>
            <ac:spMk id="37" creationId="{5A7F1BAA-8C3E-4ADD-8FE2-8F3B981C2C9F}"/>
          </ac:spMkLst>
        </pc:spChg>
        <pc:spChg chg="add mod">
          <ac:chgData name="Mili Diengdoh" userId="4e667e83-9d62-4727-9cfb-ee24b16ffb56" providerId="ADAL" clId="{A201550C-6AF5-43A4-BECC-85326EB0084D}" dt="2020-07-15T10:55:03.594" v="48"/>
          <ac:spMkLst>
            <pc:docMk/>
            <pc:sldMk cId="2764554139" sldId="2649"/>
            <ac:spMk id="38" creationId="{EEBBA5AD-E576-4DD9-A3FA-0E70B6502856}"/>
          </ac:spMkLst>
        </pc:spChg>
        <pc:spChg chg="add mod">
          <ac:chgData name="Mili Diengdoh" userId="4e667e83-9d62-4727-9cfb-ee24b16ffb56" providerId="ADAL" clId="{A201550C-6AF5-43A4-BECC-85326EB0084D}" dt="2020-07-15T10:54:38.738" v="33" actId="20577"/>
          <ac:spMkLst>
            <pc:docMk/>
            <pc:sldMk cId="2764554139" sldId="2649"/>
            <ac:spMk id="41" creationId="{35D94D23-8E62-42E7-BFD5-1FA35ECF3216}"/>
          </ac:spMkLst>
        </pc:spChg>
        <pc:spChg chg="add mod">
          <ac:chgData name="Mili Diengdoh" userId="4e667e83-9d62-4727-9cfb-ee24b16ffb56" providerId="ADAL" clId="{A201550C-6AF5-43A4-BECC-85326EB0084D}" dt="2020-07-15T10:55:12.838" v="51"/>
          <ac:spMkLst>
            <pc:docMk/>
            <pc:sldMk cId="2764554139" sldId="2649"/>
            <ac:spMk id="42" creationId="{D6F439E0-1C45-4B33-ADF7-381A3D45FA9B}"/>
          </ac:spMkLst>
        </pc:spChg>
        <pc:spChg chg="add mod">
          <ac:chgData name="Mili Diengdoh" userId="4e667e83-9d62-4727-9cfb-ee24b16ffb56" providerId="ADAL" clId="{A201550C-6AF5-43A4-BECC-85326EB0084D}" dt="2020-07-15T10:54:48.028" v="39" actId="3064"/>
          <ac:spMkLst>
            <pc:docMk/>
            <pc:sldMk cId="2764554139" sldId="2649"/>
            <ac:spMk id="45" creationId="{6A717E78-AA0D-472C-B44A-13F7503A3026}"/>
          </ac:spMkLst>
        </pc:spChg>
        <pc:spChg chg="add mod">
          <ac:chgData name="Mili Diengdoh" userId="4e667e83-9d62-4727-9cfb-ee24b16ffb56" providerId="ADAL" clId="{A201550C-6AF5-43A4-BECC-85326EB0084D}" dt="2020-07-15T10:55:16.900" v="54"/>
          <ac:spMkLst>
            <pc:docMk/>
            <pc:sldMk cId="2764554139" sldId="2649"/>
            <ac:spMk id="46" creationId="{7CABE68E-8126-4C60-B216-F710C0B75EC8}"/>
          </ac:spMkLst>
        </pc:spChg>
        <pc:picChg chg="del">
          <ac:chgData name="Mili Diengdoh" userId="4e667e83-9d62-4727-9cfb-ee24b16ffb56" providerId="ADAL" clId="{A201550C-6AF5-43A4-BECC-85326EB0084D}" dt="2020-07-15T10:54:29.006" v="26" actId="478"/>
          <ac:picMkLst>
            <pc:docMk/>
            <pc:sldMk cId="2764554139" sldId="2649"/>
            <ac:picMk id="4" creationId="{0414349E-D011-4C2F-B501-895498878792}"/>
          </ac:picMkLst>
        </pc:picChg>
        <pc:picChg chg="add mod">
          <ac:chgData name="Mili Diengdoh" userId="4e667e83-9d62-4727-9cfb-ee24b16ffb56" providerId="ADAL" clId="{A201550C-6AF5-43A4-BECC-85326EB0084D}" dt="2020-07-15T10:54:29.435" v="27"/>
          <ac:picMkLst>
            <pc:docMk/>
            <pc:sldMk cId="2764554139" sldId="2649"/>
            <ac:picMk id="18" creationId="{FE0C0D8A-6103-4A1D-AFCA-23D35964A7B4}"/>
          </ac:picMkLst>
        </pc:picChg>
        <pc:picChg chg="add mod">
          <ac:chgData name="Mili Diengdoh" userId="4e667e83-9d62-4727-9cfb-ee24b16ffb56" providerId="ADAL" clId="{A201550C-6AF5-43A4-BECC-85326EB0084D}" dt="2020-07-15T10:54:29.435" v="27"/>
          <ac:picMkLst>
            <pc:docMk/>
            <pc:sldMk cId="2764554139" sldId="2649"/>
            <ac:picMk id="27" creationId="{325CA109-D2FC-482B-82DD-D098698739D3}"/>
          </ac:picMkLst>
        </pc:picChg>
        <pc:picChg chg="del">
          <ac:chgData name="Mili Diengdoh" userId="4e667e83-9d62-4727-9cfb-ee24b16ffb56" providerId="ADAL" clId="{A201550C-6AF5-43A4-BECC-85326EB0084D}" dt="2020-07-15T10:54:29.006" v="26" actId="478"/>
          <ac:picMkLst>
            <pc:docMk/>
            <pc:sldMk cId="2764554139" sldId="2649"/>
            <ac:picMk id="30" creationId="{DE91007E-B27D-4E44-B99E-CCFD1C0E9FB0}"/>
          </ac:picMkLst>
        </pc:picChg>
        <pc:picChg chg="del">
          <ac:chgData name="Mili Diengdoh" userId="4e667e83-9d62-4727-9cfb-ee24b16ffb56" providerId="ADAL" clId="{A201550C-6AF5-43A4-BECC-85326EB0084D}" dt="2020-07-15T10:54:29.006" v="26" actId="478"/>
          <ac:picMkLst>
            <pc:docMk/>
            <pc:sldMk cId="2764554139" sldId="2649"/>
            <ac:picMk id="32" creationId="{87C8300B-471D-42CB-B356-07B0F1557964}"/>
          </ac:picMkLst>
        </pc:picChg>
        <pc:picChg chg="del">
          <ac:chgData name="Mili Diengdoh" userId="4e667e83-9d62-4727-9cfb-ee24b16ffb56" providerId="ADAL" clId="{A201550C-6AF5-43A4-BECC-85326EB0084D}" dt="2020-07-15T10:54:29.006" v="26" actId="478"/>
          <ac:picMkLst>
            <pc:docMk/>
            <pc:sldMk cId="2764554139" sldId="2649"/>
            <ac:picMk id="34" creationId="{6630BD36-8A12-438C-ADB1-0807443FF6F4}"/>
          </ac:picMkLst>
        </pc:picChg>
        <pc:picChg chg="add mod">
          <ac:chgData name="Mili Diengdoh" userId="4e667e83-9d62-4727-9cfb-ee24b16ffb56" providerId="ADAL" clId="{A201550C-6AF5-43A4-BECC-85326EB0084D}" dt="2020-07-15T10:54:29.435" v="27"/>
          <ac:picMkLst>
            <pc:docMk/>
            <pc:sldMk cId="2764554139" sldId="2649"/>
            <ac:picMk id="35" creationId="{2C7EC09E-A350-49F5-84B0-A8A2106FE078}"/>
          </ac:picMkLst>
        </pc:picChg>
        <pc:picChg chg="del">
          <ac:chgData name="Mili Diengdoh" userId="4e667e83-9d62-4727-9cfb-ee24b16ffb56" providerId="ADAL" clId="{A201550C-6AF5-43A4-BECC-85326EB0084D}" dt="2020-07-15T10:54:29.006" v="26" actId="478"/>
          <ac:picMkLst>
            <pc:docMk/>
            <pc:sldMk cId="2764554139" sldId="2649"/>
            <ac:picMk id="36" creationId="{6EE56DE5-BB48-4A1E-9C62-08230520F740}"/>
          </ac:picMkLst>
        </pc:picChg>
        <pc:picChg chg="add mod">
          <ac:chgData name="Mili Diengdoh" userId="4e667e83-9d62-4727-9cfb-ee24b16ffb56" providerId="ADAL" clId="{A201550C-6AF5-43A4-BECC-85326EB0084D}" dt="2020-07-15T10:54:29.435" v="27"/>
          <ac:picMkLst>
            <pc:docMk/>
            <pc:sldMk cId="2764554139" sldId="2649"/>
            <ac:picMk id="40" creationId="{65630F9C-078F-4DEC-9BAC-A321950EE70F}"/>
          </ac:picMkLst>
        </pc:picChg>
        <pc:picChg chg="add mod">
          <ac:chgData name="Mili Diengdoh" userId="4e667e83-9d62-4727-9cfb-ee24b16ffb56" providerId="ADAL" clId="{A201550C-6AF5-43A4-BECC-85326EB0084D}" dt="2020-07-15T10:54:29.435" v="27"/>
          <ac:picMkLst>
            <pc:docMk/>
            <pc:sldMk cId="2764554139" sldId="2649"/>
            <ac:picMk id="44" creationId="{2F209036-4570-437C-9E73-75B85363812D}"/>
          </ac:picMkLst>
        </pc:picChg>
        <pc:cxnChg chg="del">
          <ac:chgData name="Mili Diengdoh" userId="4e667e83-9d62-4727-9cfb-ee24b16ffb56" providerId="ADAL" clId="{A201550C-6AF5-43A4-BECC-85326EB0084D}" dt="2020-07-15T10:54:29.006" v="26" actId="478"/>
          <ac:cxnSpMkLst>
            <pc:docMk/>
            <pc:sldMk cId="2764554139" sldId="2649"/>
            <ac:cxnSpMk id="22" creationId="{1ECC9980-B062-42B4-92E6-D37EE65F3645}"/>
          </ac:cxnSpMkLst>
        </pc:cxnChg>
        <pc:cxnChg chg="del">
          <ac:chgData name="Mili Diengdoh" userId="4e667e83-9d62-4727-9cfb-ee24b16ffb56" providerId="ADAL" clId="{A201550C-6AF5-43A4-BECC-85326EB0084D}" dt="2020-07-15T10:54:29.006" v="26" actId="478"/>
          <ac:cxnSpMkLst>
            <pc:docMk/>
            <pc:sldMk cId="2764554139" sldId="2649"/>
            <ac:cxnSpMk id="23" creationId="{496C78C6-C456-4DDF-B539-D5DECDFFF793}"/>
          </ac:cxnSpMkLst>
        </pc:cxnChg>
        <pc:cxnChg chg="del">
          <ac:chgData name="Mili Diengdoh" userId="4e667e83-9d62-4727-9cfb-ee24b16ffb56" providerId="ADAL" clId="{A201550C-6AF5-43A4-BECC-85326EB0084D}" dt="2020-07-15T10:54:29.006" v="26" actId="478"/>
          <ac:cxnSpMkLst>
            <pc:docMk/>
            <pc:sldMk cId="2764554139" sldId="2649"/>
            <ac:cxnSpMk id="24" creationId="{59D92D29-261C-499C-8614-4D024AABDD40}"/>
          </ac:cxnSpMkLst>
        </pc:cxnChg>
        <pc:cxnChg chg="add mod">
          <ac:chgData name="Mili Diengdoh" userId="4e667e83-9d62-4727-9cfb-ee24b16ffb56" providerId="ADAL" clId="{A201550C-6AF5-43A4-BECC-85326EB0084D}" dt="2020-07-15T10:54:29.435" v="27"/>
          <ac:cxnSpMkLst>
            <pc:docMk/>
            <pc:sldMk cId="2764554139" sldId="2649"/>
            <ac:cxnSpMk id="26" creationId="{759E711A-D605-49D3-AA41-AA62536B5AFD}"/>
          </ac:cxnSpMkLst>
        </pc:cxnChg>
        <pc:cxnChg chg="del">
          <ac:chgData name="Mili Diengdoh" userId="4e667e83-9d62-4727-9cfb-ee24b16ffb56" providerId="ADAL" clId="{A201550C-6AF5-43A4-BECC-85326EB0084D}" dt="2020-07-15T10:54:29.006" v="26" actId="478"/>
          <ac:cxnSpMkLst>
            <pc:docMk/>
            <pc:sldMk cId="2764554139" sldId="2649"/>
            <ac:cxnSpMk id="29" creationId="{0D5D5586-2F7F-49A5-AC54-BA1D46BF9250}"/>
          </ac:cxnSpMkLst>
        </pc:cxnChg>
        <pc:cxnChg chg="add mod">
          <ac:chgData name="Mili Diengdoh" userId="4e667e83-9d62-4727-9cfb-ee24b16ffb56" providerId="ADAL" clId="{A201550C-6AF5-43A4-BECC-85326EB0084D}" dt="2020-07-15T10:54:29.435" v="27"/>
          <ac:cxnSpMkLst>
            <pc:docMk/>
            <pc:sldMk cId="2764554139" sldId="2649"/>
            <ac:cxnSpMk id="33" creationId="{6812037A-422D-4C05-8843-EB95DC2D29F5}"/>
          </ac:cxnSpMkLst>
        </pc:cxnChg>
        <pc:cxnChg chg="add mod">
          <ac:chgData name="Mili Diengdoh" userId="4e667e83-9d62-4727-9cfb-ee24b16ffb56" providerId="ADAL" clId="{A201550C-6AF5-43A4-BECC-85326EB0084D}" dt="2020-07-15T10:54:29.435" v="27"/>
          <ac:cxnSpMkLst>
            <pc:docMk/>
            <pc:sldMk cId="2764554139" sldId="2649"/>
            <ac:cxnSpMk id="39" creationId="{3B4D7C4C-3034-487F-BF9A-EE03F725D13D}"/>
          </ac:cxnSpMkLst>
        </pc:cxnChg>
        <pc:cxnChg chg="add mod">
          <ac:chgData name="Mili Diengdoh" userId="4e667e83-9d62-4727-9cfb-ee24b16ffb56" providerId="ADAL" clId="{A201550C-6AF5-43A4-BECC-85326EB0084D}" dt="2020-07-15T10:54:29.435" v="27"/>
          <ac:cxnSpMkLst>
            <pc:docMk/>
            <pc:sldMk cId="2764554139" sldId="2649"/>
            <ac:cxnSpMk id="43" creationId="{133A2DC6-80EF-4CA5-9091-35784D26C751}"/>
          </ac:cxnSpMkLst>
        </pc:cxnChg>
      </pc:sldChg>
      <pc:sldChg chg="addSp delSp modSp mod">
        <pc:chgData name="Mili Diengdoh" userId="4e667e83-9d62-4727-9cfb-ee24b16ffb56" providerId="ADAL" clId="{A201550C-6AF5-43A4-BECC-85326EB0084D}" dt="2020-07-15T11:28:19.491" v="821"/>
        <pc:sldMkLst>
          <pc:docMk/>
          <pc:sldMk cId="4178781887" sldId="2650"/>
        </pc:sldMkLst>
        <pc:spChg chg="del">
          <ac:chgData name="Mili Diengdoh" userId="4e667e83-9d62-4727-9cfb-ee24b16ffb56" providerId="ADAL" clId="{A201550C-6AF5-43A4-BECC-85326EB0084D}" dt="2020-07-15T11:25:43.074" v="763" actId="478"/>
          <ac:spMkLst>
            <pc:docMk/>
            <pc:sldMk cId="4178781887" sldId="2650"/>
            <ac:spMk id="3" creationId="{AAB5B7C7-F65C-4BC2-9B04-D19B420C5E33}"/>
          </ac:spMkLst>
        </pc:spChg>
        <pc:spChg chg="add mod">
          <ac:chgData name="Mili Diengdoh" userId="4e667e83-9d62-4727-9cfb-ee24b16ffb56" providerId="ADAL" clId="{A201550C-6AF5-43A4-BECC-85326EB0084D}" dt="2020-07-15T11:25:54.091" v="766"/>
          <ac:spMkLst>
            <pc:docMk/>
            <pc:sldMk cId="4178781887" sldId="2650"/>
            <ac:spMk id="4" creationId="{C5A13AC2-A862-494D-A5BC-0B68AF91E6AB}"/>
          </ac:spMkLst>
        </pc:spChg>
        <pc:spChg chg="add mod">
          <ac:chgData name="Mili Diengdoh" userId="4e667e83-9d62-4727-9cfb-ee24b16ffb56" providerId="ADAL" clId="{A201550C-6AF5-43A4-BECC-85326EB0084D}" dt="2020-07-15T11:26:03.763" v="767" actId="20577"/>
          <ac:spMkLst>
            <pc:docMk/>
            <pc:sldMk cId="4178781887" sldId="2650"/>
            <ac:spMk id="6" creationId="{4D3530B0-B210-48B9-9971-304395E745A3}"/>
          </ac:spMkLst>
        </pc:spChg>
        <pc:spChg chg="add mod">
          <ac:chgData name="Mili Diengdoh" userId="4e667e83-9d62-4727-9cfb-ee24b16ffb56" providerId="ADAL" clId="{A201550C-6AF5-43A4-BECC-85326EB0084D}" dt="2020-07-15T11:27:37.563" v="796" actId="2711"/>
          <ac:spMkLst>
            <pc:docMk/>
            <pc:sldMk cId="4178781887" sldId="2650"/>
            <ac:spMk id="7" creationId="{79261553-21D4-4AEE-88CB-DE02D55CCC3B}"/>
          </ac:spMkLst>
        </pc:spChg>
        <pc:spChg chg="add mod">
          <ac:chgData name="Mili Diengdoh" userId="4e667e83-9d62-4727-9cfb-ee24b16ffb56" providerId="ADAL" clId="{A201550C-6AF5-43A4-BECC-85326EB0084D}" dt="2020-07-15T11:26:06.075" v="768" actId="20577"/>
          <ac:spMkLst>
            <pc:docMk/>
            <pc:sldMk cId="4178781887" sldId="2650"/>
            <ac:spMk id="10" creationId="{432F781B-2E3B-4A77-9294-E990E9F4FEC0}"/>
          </ac:spMkLst>
        </pc:spChg>
        <pc:spChg chg="add mod">
          <ac:chgData name="Mili Diengdoh" userId="4e667e83-9d62-4727-9cfb-ee24b16ffb56" providerId="ADAL" clId="{A201550C-6AF5-43A4-BECC-85326EB0084D}" dt="2020-07-15T11:27:43.734" v="799"/>
          <ac:spMkLst>
            <pc:docMk/>
            <pc:sldMk cId="4178781887" sldId="2650"/>
            <ac:spMk id="11" creationId="{516D700D-1C6E-472B-BED4-C19895B144A6}"/>
          </ac:spMkLst>
        </pc:spChg>
        <pc:spChg chg="add mod">
          <ac:chgData name="Mili Diengdoh" userId="4e667e83-9d62-4727-9cfb-ee24b16ffb56" providerId="ADAL" clId="{A201550C-6AF5-43A4-BECC-85326EB0084D}" dt="2020-07-15T11:26:08.103" v="769" actId="20577"/>
          <ac:spMkLst>
            <pc:docMk/>
            <pc:sldMk cId="4178781887" sldId="2650"/>
            <ac:spMk id="14" creationId="{AE91E88F-E645-4A19-A79C-FD8A5A07164B}"/>
          </ac:spMkLst>
        </pc:spChg>
        <pc:spChg chg="add mod">
          <ac:chgData name="Mili Diengdoh" userId="4e667e83-9d62-4727-9cfb-ee24b16ffb56" providerId="ADAL" clId="{A201550C-6AF5-43A4-BECC-85326EB0084D}" dt="2020-07-15T11:27:50.977" v="804"/>
          <ac:spMkLst>
            <pc:docMk/>
            <pc:sldMk cId="4178781887" sldId="2650"/>
            <ac:spMk id="15" creationId="{78583A5C-1E4C-409D-905C-E9E7271DFF95}"/>
          </ac:spMkLst>
        </pc:spChg>
        <pc:spChg chg="add mod">
          <ac:chgData name="Mili Diengdoh" userId="4e667e83-9d62-4727-9cfb-ee24b16ffb56" providerId="ADAL" clId="{A201550C-6AF5-43A4-BECC-85326EB0084D}" dt="2020-07-15T11:26:10.447" v="770" actId="20577"/>
          <ac:spMkLst>
            <pc:docMk/>
            <pc:sldMk cId="4178781887" sldId="2650"/>
            <ac:spMk id="18" creationId="{DFE2957F-E1CF-4C33-B40C-835421A04B14}"/>
          </ac:spMkLst>
        </pc:spChg>
        <pc:spChg chg="add mod">
          <ac:chgData name="Mili Diengdoh" userId="4e667e83-9d62-4727-9cfb-ee24b16ffb56" providerId="ADAL" clId="{A201550C-6AF5-43A4-BECC-85326EB0084D}" dt="2020-07-15T11:27:59.474" v="809"/>
          <ac:spMkLst>
            <pc:docMk/>
            <pc:sldMk cId="4178781887" sldId="2650"/>
            <ac:spMk id="19" creationId="{2124D884-19C9-4533-A63F-91682540998F}"/>
          </ac:spMkLst>
        </pc:spChg>
        <pc:spChg chg="add mod">
          <ac:chgData name="Mili Diengdoh" userId="4e667e83-9d62-4727-9cfb-ee24b16ffb56" providerId="ADAL" clId="{A201550C-6AF5-43A4-BECC-85326EB0084D}" dt="2020-07-15T11:26:19.664" v="776" actId="3064"/>
          <ac:spMkLst>
            <pc:docMk/>
            <pc:sldMk cId="4178781887" sldId="2650"/>
            <ac:spMk id="22" creationId="{5C91F950-CF0D-44E0-A3FE-4167668789D8}"/>
          </ac:spMkLst>
        </pc:spChg>
        <pc:spChg chg="add mod">
          <ac:chgData name="Mili Diengdoh" userId="4e667e83-9d62-4727-9cfb-ee24b16ffb56" providerId="ADAL" clId="{A201550C-6AF5-43A4-BECC-85326EB0084D}" dt="2020-07-15T11:28:19.491" v="821"/>
          <ac:spMkLst>
            <pc:docMk/>
            <pc:sldMk cId="4178781887" sldId="2650"/>
            <ac:spMk id="23" creationId="{79FC2EC9-864E-4C25-BB56-C5AD64779600}"/>
          </ac:spMkLst>
        </pc:spChg>
        <pc:picChg chg="add mod">
          <ac:chgData name="Mili Diengdoh" userId="4e667e83-9d62-4727-9cfb-ee24b16ffb56" providerId="ADAL" clId="{A201550C-6AF5-43A4-BECC-85326EB0084D}" dt="2020-07-15T11:25:49.211" v="764"/>
          <ac:picMkLst>
            <pc:docMk/>
            <pc:sldMk cId="4178781887" sldId="2650"/>
            <ac:picMk id="5" creationId="{81C245B1-7A37-44E3-985E-8B3DEFF17607}"/>
          </ac:picMkLst>
        </pc:picChg>
        <pc:picChg chg="add mod">
          <ac:chgData name="Mili Diengdoh" userId="4e667e83-9d62-4727-9cfb-ee24b16ffb56" providerId="ADAL" clId="{A201550C-6AF5-43A4-BECC-85326EB0084D}" dt="2020-07-15T11:25:49.211" v="764"/>
          <ac:picMkLst>
            <pc:docMk/>
            <pc:sldMk cId="4178781887" sldId="2650"/>
            <ac:picMk id="9" creationId="{A4C0869F-57D8-485B-8229-8BFF86642946}"/>
          </ac:picMkLst>
        </pc:picChg>
        <pc:picChg chg="add mod">
          <ac:chgData name="Mili Diengdoh" userId="4e667e83-9d62-4727-9cfb-ee24b16ffb56" providerId="ADAL" clId="{A201550C-6AF5-43A4-BECC-85326EB0084D}" dt="2020-07-15T11:25:49.211" v="764"/>
          <ac:picMkLst>
            <pc:docMk/>
            <pc:sldMk cId="4178781887" sldId="2650"/>
            <ac:picMk id="13" creationId="{C5581237-2960-477D-9346-0DEEAA6B9691}"/>
          </ac:picMkLst>
        </pc:picChg>
        <pc:picChg chg="add mod">
          <ac:chgData name="Mili Diengdoh" userId="4e667e83-9d62-4727-9cfb-ee24b16ffb56" providerId="ADAL" clId="{A201550C-6AF5-43A4-BECC-85326EB0084D}" dt="2020-07-15T11:25:49.211" v="764"/>
          <ac:picMkLst>
            <pc:docMk/>
            <pc:sldMk cId="4178781887" sldId="2650"/>
            <ac:picMk id="17" creationId="{3F48E067-9881-4A0D-9B6D-B3EB606A1C89}"/>
          </ac:picMkLst>
        </pc:picChg>
        <pc:picChg chg="add mod">
          <ac:chgData name="Mili Diengdoh" userId="4e667e83-9d62-4727-9cfb-ee24b16ffb56" providerId="ADAL" clId="{A201550C-6AF5-43A4-BECC-85326EB0084D}" dt="2020-07-15T11:25:49.211" v="764"/>
          <ac:picMkLst>
            <pc:docMk/>
            <pc:sldMk cId="4178781887" sldId="2650"/>
            <ac:picMk id="21" creationId="{A428DA1A-DF7F-4964-BD59-27D82E836F2A}"/>
          </ac:picMkLst>
        </pc:picChg>
        <pc:cxnChg chg="add mod">
          <ac:chgData name="Mili Diengdoh" userId="4e667e83-9d62-4727-9cfb-ee24b16ffb56" providerId="ADAL" clId="{A201550C-6AF5-43A4-BECC-85326EB0084D}" dt="2020-07-15T11:27:08.216" v="789" actId="1038"/>
          <ac:cxnSpMkLst>
            <pc:docMk/>
            <pc:sldMk cId="4178781887" sldId="2650"/>
            <ac:cxnSpMk id="8" creationId="{D0C709B1-E70A-48C3-8384-963D96BE0DE9}"/>
          </ac:cxnSpMkLst>
        </pc:cxnChg>
        <pc:cxnChg chg="add mod">
          <ac:chgData name="Mili Diengdoh" userId="4e667e83-9d62-4727-9cfb-ee24b16ffb56" providerId="ADAL" clId="{A201550C-6AF5-43A4-BECC-85326EB0084D}" dt="2020-07-15T11:27:08.216" v="789" actId="1038"/>
          <ac:cxnSpMkLst>
            <pc:docMk/>
            <pc:sldMk cId="4178781887" sldId="2650"/>
            <ac:cxnSpMk id="12" creationId="{1EF9EC7F-A390-4D34-B422-9120ABF001A9}"/>
          </ac:cxnSpMkLst>
        </pc:cxnChg>
        <pc:cxnChg chg="add mod">
          <ac:chgData name="Mili Diengdoh" userId="4e667e83-9d62-4727-9cfb-ee24b16ffb56" providerId="ADAL" clId="{A201550C-6AF5-43A4-BECC-85326EB0084D}" dt="2020-07-15T11:27:08.216" v="789" actId="1038"/>
          <ac:cxnSpMkLst>
            <pc:docMk/>
            <pc:sldMk cId="4178781887" sldId="2650"/>
            <ac:cxnSpMk id="16" creationId="{B8F561D4-FF1D-4DDB-9EBB-4DA245F21817}"/>
          </ac:cxnSpMkLst>
        </pc:cxnChg>
        <pc:cxnChg chg="add mod">
          <ac:chgData name="Mili Diengdoh" userId="4e667e83-9d62-4727-9cfb-ee24b16ffb56" providerId="ADAL" clId="{A201550C-6AF5-43A4-BECC-85326EB0084D}" dt="2020-07-15T11:27:08.216" v="789" actId="1038"/>
          <ac:cxnSpMkLst>
            <pc:docMk/>
            <pc:sldMk cId="4178781887" sldId="2650"/>
            <ac:cxnSpMk id="20" creationId="{DE20103C-6CA3-4368-AEC8-655E9476A4F8}"/>
          </ac:cxnSpMkLst>
        </pc:cxnChg>
      </pc:sldChg>
      <pc:sldChg chg="modSp add">
        <pc:chgData name="Mili Diengdoh" userId="4e667e83-9d62-4727-9cfb-ee24b16ffb56" providerId="ADAL" clId="{A201550C-6AF5-43A4-BECC-85326EB0084D}" dt="2020-07-15T11:15:08.329" v="440" actId="13244"/>
        <pc:sldMkLst>
          <pc:docMk/>
          <pc:sldMk cId="2580649808" sldId="2651"/>
        </pc:sldMkLst>
        <pc:picChg chg="mod">
          <ac:chgData name="Mili Diengdoh" userId="4e667e83-9d62-4727-9cfb-ee24b16ffb56" providerId="ADAL" clId="{A201550C-6AF5-43A4-BECC-85326EB0084D}" dt="2020-07-15T11:15:08.329" v="440" actId="13244"/>
          <ac:picMkLst>
            <pc:docMk/>
            <pc:sldMk cId="2580649808" sldId="2651"/>
            <ac:picMk id="4" creationId="{DF5EE96B-F3CF-4DF1-9E14-422AF32F5B77}"/>
          </ac:picMkLst>
        </pc:picChg>
      </pc:sldChg>
      <pc:sldChg chg="addSp delSp modSp add mod">
        <pc:chgData name="Mili Diengdoh" userId="4e667e83-9d62-4727-9cfb-ee24b16ffb56" providerId="ADAL" clId="{A201550C-6AF5-43A4-BECC-85326EB0084D}" dt="2020-07-15T12:11:18.430" v="1850"/>
        <pc:sldMkLst>
          <pc:docMk/>
          <pc:sldMk cId="2306551817" sldId="2652"/>
        </pc:sldMkLst>
        <pc:spChg chg="add mod topLvl">
          <ac:chgData name="Mili Diengdoh" userId="4e667e83-9d62-4727-9cfb-ee24b16ffb56" providerId="ADAL" clId="{A201550C-6AF5-43A4-BECC-85326EB0084D}" dt="2020-07-15T11:34:47.311" v="906" actId="1076"/>
          <ac:spMkLst>
            <pc:docMk/>
            <pc:sldMk cId="2306551817" sldId="2652"/>
            <ac:spMk id="2" creationId="{4BCAFEB2-7B9F-461D-8867-D504C5AB0388}"/>
          </ac:spMkLst>
        </pc:spChg>
        <pc:spChg chg="add mod topLvl">
          <ac:chgData name="Mili Diengdoh" userId="4e667e83-9d62-4727-9cfb-ee24b16ffb56" providerId="ADAL" clId="{A201550C-6AF5-43A4-BECC-85326EB0084D}" dt="2020-07-15T11:34:47.311" v="906" actId="1076"/>
          <ac:spMkLst>
            <pc:docMk/>
            <pc:sldMk cId="2306551817" sldId="2652"/>
            <ac:spMk id="3" creationId="{84E2D7A9-10D1-44F6-9BF5-5344107635D7}"/>
          </ac:spMkLst>
        </pc:spChg>
        <pc:spChg chg="add mod">
          <ac:chgData name="Mili Diengdoh" userId="4e667e83-9d62-4727-9cfb-ee24b16ffb56" providerId="ADAL" clId="{A201550C-6AF5-43A4-BECC-85326EB0084D}" dt="2020-07-15T11:34:47.311" v="906" actId="1076"/>
          <ac:spMkLst>
            <pc:docMk/>
            <pc:sldMk cId="2306551817" sldId="2652"/>
            <ac:spMk id="4" creationId="{AC77C422-C55E-48F3-9C3C-E6F7A52745D2}"/>
          </ac:spMkLst>
        </pc:spChg>
        <pc:spChg chg="del">
          <ac:chgData name="Mili Diengdoh" userId="4e667e83-9d62-4727-9cfb-ee24b16ffb56" providerId="ADAL" clId="{A201550C-6AF5-43A4-BECC-85326EB0084D}" dt="2020-07-15T11:33:02.838" v="856" actId="478"/>
          <ac:spMkLst>
            <pc:docMk/>
            <pc:sldMk cId="2306551817" sldId="2652"/>
            <ac:spMk id="7" creationId="{6FD97F28-4BC1-4B88-B95D-CB30F18060A2}"/>
          </ac:spMkLst>
        </pc:spChg>
        <pc:spChg chg="add del mod">
          <ac:chgData name="Mili Diengdoh" userId="4e667e83-9d62-4727-9cfb-ee24b16ffb56" providerId="ADAL" clId="{A201550C-6AF5-43A4-BECC-85326EB0084D}" dt="2020-07-15T12:11:18.430" v="1850"/>
          <ac:spMkLst>
            <pc:docMk/>
            <pc:sldMk cId="2306551817" sldId="2652"/>
            <ac:spMk id="8" creationId="{F7D112DA-3A7B-49D0-9546-6E216C42846F}"/>
          </ac:spMkLst>
        </pc:spChg>
        <pc:spChg chg="del">
          <ac:chgData name="Mili Diengdoh" userId="4e667e83-9d62-4727-9cfb-ee24b16ffb56" providerId="ADAL" clId="{A201550C-6AF5-43A4-BECC-85326EB0084D}" dt="2020-07-15T11:33:02.838" v="856" actId="478"/>
          <ac:spMkLst>
            <pc:docMk/>
            <pc:sldMk cId="2306551817" sldId="2652"/>
            <ac:spMk id="10" creationId="{D1DA7567-07AC-4398-B4E3-33CE9C8E4A24}"/>
          </ac:spMkLst>
        </pc:spChg>
        <pc:spChg chg="del">
          <ac:chgData name="Mili Diengdoh" userId="4e667e83-9d62-4727-9cfb-ee24b16ffb56" providerId="ADAL" clId="{A201550C-6AF5-43A4-BECC-85326EB0084D}" dt="2020-07-15T11:33:02.838" v="856" actId="478"/>
          <ac:spMkLst>
            <pc:docMk/>
            <pc:sldMk cId="2306551817" sldId="2652"/>
            <ac:spMk id="13" creationId="{F21409FD-1EDF-4678-9CD9-BF618434E86E}"/>
          </ac:spMkLst>
        </pc:spChg>
        <pc:spChg chg="mod">
          <ac:chgData name="Mili Diengdoh" userId="4e667e83-9d62-4727-9cfb-ee24b16ffb56" providerId="ADAL" clId="{A201550C-6AF5-43A4-BECC-85326EB0084D}" dt="2020-07-15T12:11:18.430" v="1850"/>
          <ac:spMkLst>
            <pc:docMk/>
            <pc:sldMk cId="2306551817" sldId="2652"/>
            <ac:spMk id="17" creationId="{00000000-0000-0000-0000-000000000000}"/>
          </ac:spMkLst>
        </pc:spChg>
        <pc:spChg chg="del">
          <ac:chgData name="Mili Diengdoh" userId="4e667e83-9d62-4727-9cfb-ee24b16ffb56" providerId="ADAL" clId="{A201550C-6AF5-43A4-BECC-85326EB0084D}" dt="2020-07-15T11:33:02.838" v="856" actId="478"/>
          <ac:spMkLst>
            <pc:docMk/>
            <pc:sldMk cId="2306551817" sldId="2652"/>
            <ac:spMk id="19" creationId="{1821FC1B-1670-42C2-850B-877C787AFADA}"/>
          </ac:spMkLst>
        </pc:spChg>
        <pc:spChg chg="add mod topLvl">
          <ac:chgData name="Mili Diengdoh" userId="4e667e83-9d62-4727-9cfb-ee24b16ffb56" providerId="ADAL" clId="{A201550C-6AF5-43A4-BECC-85326EB0084D}" dt="2020-07-15T11:34:47.311" v="906" actId="1076"/>
          <ac:spMkLst>
            <pc:docMk/>
            <pc:sldMk cId="2306551817" sldId="2652"/>
            <ac:spMk id="23" creationId="{303C3243-04B1-4C88-BDA8-F94D79DD2950}"/>
          </ac:spMkLst>
        </pc:spChg>
        <pc:spChg chg="del">
          <ac:chgData name="Mili Diengdoh" userId="4e667e83-9d62-4727-9cfb-ee24b16ffb56" providerId="ADAL" clId="{A201550C-6AF5-43A4-BECC-85326EB0084D}" dt="2020-07-15T11:33:02.838" v="856" actId="478"/>
          <ac:spMkLst>
            <pc:docMk/>
            <pc:sldMk cId="2306551817" sldId="2652"/>
            <ac:spMk id="24" creationId="{CC66D5DF-06D1-4D36-A56D-04F5963DE731}"/>
          </ac:spMkLst>
        </pc:spChg>
        <pc:spChg chg="add mod topLvl">
          <ac:chgData name="Mili Diengdoh" userId="4e667e83-9d62-4727-9cfb-ee24b16ffb56" providerId="ADAL" clId="{A201550C-6AF5-43A4-BECC-85326EB0084D}" dt="2020-07-15T11:34:47.311" v="906" actId="1076"/>
          <ac:spMkLst>
            <pc:docMk/>
            <pc:sldMk cId="2306551817" sldId="2652"/>
            <ac:spMk id="25" creationId="{0D4FD5EB-A759-4355-AFAD-A47B34B7CD2D}"/>
          </ac:spMkLst>
        </pc:spChg>
        <pc:spChg chg="mod">
          <ac:chgData name="Mili Diengdoh" userId="4e667e83-9d62-4727-9cfb-ee24b16ffb56" providerId="ADAL" clId="{A201550C-6AF5-43A4-BECC-85326EB0084D}" dt="2020-07-15T12:11:17.669" v="1849" actId="14100"/>
          <ac:spMkLst>
            <pc:docMk/>
            <pc:sldMk cId="2306551817" sldId="2652"/>
            <ac:spMk id="30" creationId="{97DE08FA-7BD3-4F1B-88AB-186BEF678DC6}"/>
          </ac:spMkLst>
        </pc:spChg>
        <pc:grpChg chg="add del mod">
          <ac:chgData name="Mili Diengdoh" userId="4e667e83-9d62-4727-9cfb-ee24b16ffb56" providerId="ADAL" clId="{A201550C-6AF5-43A4-BECC-85326EB0084D}" dt="2020-07-15T11:33:53.486" v="878" actId="165"/>
          <ac:grpSpMkLst>
            <pc:docMk/>
            <pc:sldMk cId="2306551817" sldId="2652"/>
            <ac:grpSpMk id="6" creationId="{1548436E-0C50-458C-8F6F-FEFE6DBC2160}"/>
          </ac:grpSpMkLst>
        </pc:grpChg>
        <pc:picChg chg="add del mod">
          <ac:chgData name="Mili Diengdoh" userId="4e667e83-9d62-4727-9cfb-ee24b16ffb56" providerId="ADAL" clId="{A201550C-6AF5-43A4-BECC-85326EB0084D}" dt="2020-07-15T11:33:29.869" v="864" actId="478"/>
          <ac:picMkLst>
            <pc:docMk/>
            <pc:sldMk cId="2306551817" sldId="2652"/>
            <ac:picMk id="5" creationId="{F9183654-E39C-4D3A-9902-5E6737445FD7}"/>
          </ac:picMkLst>
        </pc:picChg>
        <pc:picChg chg="del">
          <ac:chgData name="Mili Diengdoh" userId="4e667e83-9d62-4727-9cfb-ee24b16ffb56" providerId="ADAL" clId="{A201550C-6AF5-43A4-BECC-85326EB0084D}" dt="2020-07-15T11:33:02.838" v="856" actId="478"/>
          <ac:picMkLst>
            <pc:docMk/>
            <pc:sldMk cId="2306551817" sldId="2652"/>
            <ac:picMk id="26" creationId="{039149BA-4813-46EC-89AB-D7AE9C18B443}"/>
          </ac:picMkLst>
        </pc:picChg>
        <pc:picChg chg="del">
          <ac:chgData name="Mili Diengdoh" userId="4e667e83-9d62-4727-9cfb-ee24b16ffb56" providerId="ADAL" clId="{A201550C-6AF5-43A4-BECC-85326EB0084D}" dt="2020-07-15T11:33:02.838" v="856" actId="478"/>
          <ac:picMkLst>
            <pc:docMk/>
            <pc:sldMk cId="2306551817" sldId="2652"/>
            <ac:picMk id="32" creationId="{72B5B110-A625-4902-883A-219B4552982A}"/>
          </ac:picMkLst>
        </pc:picChg>
        <pc:picChg chg="del">
          <ac:chgData name="Mili Diengdoh" userId="4e667e83-9d62-4727-9cfb-ee24b16ffb56" providerId="ADAL" clId="{A201550C-6AF5-43A4-BECC-85326EB0084D}" dt="2020-07-15T11:33:02.838" v="856" actId="478"/>
          <ac:picMkLst>
            <pc:docMk/>
            <pc:sldMk cId="2306551817" sldId="2652"/>
            <ac:picMk id="38" creationId="{06BB6941-901E-4A5A-AB54-E035CCD96F54}"/>
          </ac:picMkLst>
        </pc:picChg>
        <pc:picChg chg="del">
          <ac:chgData name="Mili Diengdoh" userId="4e667e83-9d62-4727-9cfb-ee24b16ffb56" providerId="ADAL" clId="{A201550C-6AF5-43A4-BECC-85326EB0084D}" dt="2020-07-15T11:33:02.838" v="856" actId="478"/>
          <ac:picMkLst>
            <pc:docMk/>
            <pc:sldMk cId="2306551817" sldId="2652"/>
            <ac:picMk id="42" creationId="{720F0928-25AF-4AEC-B098-FC6E6B96EEDD}"/>
          </ac:picMkLst>
        </pc:picChg>
        <pc:cxnChg chg="del">
          <ac:chgData name="Mili Diengdoh" userId="4e667e83-9d62-4727-9cfb-ee24b16ffb56" providerId="ADAL" clId="{A201550C-6AF5-43A4-BECC-85326EB0084D}" dt="2020-07-15T11:33:02.838" v="856" actId="478"/>
          <ac:cxnSpMkLst>
            <pc:docMk/>
            <pc:sldMk cId="2306551817" sldId="2652"/>
            <ac:cxnSpMk id="31" creationId="{41C5C098-AF17-4D32-87D2-EE0AEC15ACD0}"/>
          </ac:cxnSpMkLst>
        </pc:cxnChg>
        <pc:cxnChg chg="del">
          <ac:chgData name="Mili Diengdoh" userId="4e667e83-9d62-4727-9cfb-ee24b16ffb56" providerId="ADAL" clId="{A201550C-6AF5-43A4-BECC-85326EB0084D}" dt="2020-07-15T11:33:02.838" v="856" actId="478"/>
          <ac:cxnSpMkLst>
            <pc:docMk/>
            <pc:sldMk cId="2306551817" sldId="2652"/>
            <ac:cxnSpMk id="34" creationId="{8549816C-051B-4422-893C-7060B8121BB0}"/>
          </ac:cxnSpMkLst>
        </pc:cxnChg>
        <pc:cxnChg chg="del">
          <ac:chgData name="Mili Diengdoh" userId="4e667e83-9d62-4727-9cfb-ee24b16ffb56" providerId="ADAL" clId="{A201550C-6AF5-43A4-BECC-85326EB0084D}" dt="2020-07-15T11:33:02.838" v="856" actId="478"/>
          <ac:cxnSpMkLst>
            <pc:docMk/>
            <pc:sldMk cId="2306551817" sldId="2652"/>
            <ac:cxnSpMk id="35" creationId="{847DE79E-CAFC-44FE-B245-6C88E5F2381B}"/>
          </ac:cxnSpMkLst>
        </pc:cxnChg>
      </pc:sldChg>
      <pc:sldChg chg="addSp delSp modSp add mod">
        <pc:chgData name="Mili Diengdoh" userId="4e667e83-9d62-4727-9cfb-ee24b16ffb56" providerId="ADAL" clId="{A201550C-6AF5-43A4-BECC-85326EB0084D}" dt="2020-07-15T12:11:20.640" v="1851"/>
        <pc:sldMkLst>
          <pc:docMk/>
          <pc:sldMk cId="2661000952" sldId="2653"/>
        </pc:sldMkLst>
        <pc:spChg chg="add mod">
          <ac:chgData name="Mili Diengdoh" userId="4e667e83-9d62-4727-9cfb-ee24b16ffb56" providerId="ADAL" clId="{A201550C-6AF5-43A4-BECC-85326EB0084D}" dt="2020-07-15T11:36:49.530" v="971" actId="553"/>
          <ac:spMkLst>
            <pc:docMk/>
            <pc:sldMk cId="2661000952" sldId="2653"/>
            <ac:spMk id="2" creationId="{CB29B3CA-D206-41D7-8148-1C74CF24A586}"/>
          </ac:spMkLst>
        </pc:spChg>
        <pc:spChg chg="add mod topLvl">
          <ac:chgData name="Mili Diengdoh" userId="4e667e83-9d62-4727-9cfb-ee24b16ffb56" providerId="ADAL" clId="{A201550C-6AF5-43A4-BECC-85326EB0084D}" dt="2020-07-15T11:36:32.271" v="966" actId="165"/>
          <ac:spMkLst>
            <pc:docMk/>
            <pc:sldMk cId="2661000952" sldId="2653"/>
            <ac:spMk id="3" creationId="{22C640A2-F0E9-473F-9976-8FDFAE6BB127}"/>
          </ac:spMkLst>
        </pc:spChg>
        <pc:spChg chg="add mod topLvl">
          <ac:chgData name="Mili Diengdoh" userId="4e667e83-9d62-4727-9cfb-ee24b16ffb56" providerId="ADAL" clId="{A201550C-6AF5-43A4-BECC-85326EB0084D}" dt="2020-07-15T11:36:32.271" v="966" actId="165"/>
          <ac:spMkLst>
            <pc:docMk/>
            <pc:sldMk cId="2661000952" sldId="2653"/>
            <ac:spMk id="5" creationId="{A1D62AA1-B959-478A-A820-38DC10E6F593}"/>
          </ac:spMkLst>
        </pc:spChg>
        <pc:spChg chg="add mod topLvl">
          <ac:chgData name="Mili Diengdoh" userId="4e667e83-9d62-4727-9cfb-ee24b16ffb56" providerId="ADAL" clId="{A201550C-6AF5-43A4-BECC-85326EB0084D}" dt="2020-07-15T11:36:32.271" v="966" actId="165"/>
          <ac:spMkLst>
            <pc:docMk/>
            <pc:sldMk cId="2661000952" sldId="2653"/>
            <ac:spMk id="6" creationId="{9F10EA6E-EA73-430B-912A-53226FF64973}"/>
          </ac:spMkLst>
        </pc:spChg>
        <pc:spChg chg="add del mod">
          <ac:chgData name="Mili Diengdoh" userId="4e667e83-9d62-4727-9cfb-ee24b16ffb56" providerId="ADAL" clId="{A201550C-6AF5-43A4-BECC-85326EB0084D}" dt="2020-07-15T11:35:41.860" v="921" actId="478"/>
          <ac:spMkLst>
            <pc:docMk/>
            <pc:sldMk cId="2661000952" sldId="2653"/>
            <ac:spMk id="7" creationId="{EE05913A-B323-470F-BD9D-72EC51EE117C}"/>
          </ac:spMkLst>
        </pc:spChg>
        <pc:spChg chg="del">
          <ac:chgData name="Mili Diengdoh" userId="4e667e83-9d62-4727-9cfb-ee24b16ffb56" providerId="ADAL" clId="{A201550C-6AF5-43A4-BECC-85326EB0084D}" dt="2020-07-15T11:35:08.565" v="908" actId="478"/>
          <ac:spMkLst>
            <pc:docMk/>
            <pc:sldMk cId="2661000952" sldId="2653"/>
            <ac:spMk id="8" creationId="{FE122F0C-FD56-4551-A1FC-6B3BDFB70CA8}"/>
          </ac:spMkLst>
        </pc:spChg>
        <pc:spChg chg="add del mod">
          <ac:chgData name="Mili Diengdoh" userId="4e667e83-9d62-4727-9cfb-ee24b16ffb56" providerId="ADAL" clId="{A201550C-6AF5-43A4-BECC-85326EB0084D}" dt="2020-07-15T12:11:20.640" v="1851"/>
          <ac:spMkLst>
            <pc:docMk/>
            <pc:sldMk cId="2661000952" sldId="2653"/>
            <ac:spMk id="16" creationId="{DFC80776-1F76-4983-8294-5592FAD46448}"/>
          </ac:spMkLst>
        </pc:spChg>
        <pc:spChg chg="mod">
          <ac:chgData name="Mili Diengdoh" userId="4e667e83-9d62-4727-9cfb-ee24b16ffb56" providerId="ADAL" clId="{A201550C-6AF5-43A4-BECC-85326EB0084D}" dt="2020-07-15T12:11:20.640" v="1851"/>
          <ac:spMkLst>
            <pc:docMk/>
            <pc:sldMk cId="2661000952" sldId="2653"/>
            <ac:spMk id="17" creationId="{00000000-0000-0000-0000-000000000000}"/>
          </ac:spMkLst>
        </pc:spChg>
        <pc:spChg chg="del">
          <ac:chgData name="Mili Diengdoh" userId="4e667e83-9d62-4727-9cfb-ee24b16ffb56" providerId="ADAL" clId="{A201550C-6AF5-43A4-BECC-85326EB0084D}" dt="2020-07-15T11:35:08.565" v="908" actId="478"/>
          <ac:spMkLst>
            <pc:docMk/>
            <pc:sldMk cId="2661000952" sldId="2653"/>
            <ac:spMk id="19" creationId="{3158BDC6-999F-4FD0-9858-91B55129500C}"/>
          </ac:spMkLst>
        </pc:spChg>
        <pc:spChg chg="del">
          <ac:chgData name="Mili Diengdoh" userId="4e667e83-9d62-4727-9cfb-ee24b16ffb56" providerId="ADAL" clId="{A201550C-6AF5-43A4-BECC-85326EB0084D}" dt="2020-07-15T11:35:08.565" v="908" actId="478"/>
          <ac:spMkLst>
            <pc:docMk/>
            <pc:sldMk cId="2661000952" sldId="2653"/>
            <ac:spMk id="24" creationId="{6D76B982-F46C-4792-B594-4DFC6BB4269B}"/>
          </ac:spMkLst>
        </pc:spChg>
        <pc:spChg chg="add mod topLvl">
          <ac:chgData name="Mili Diengdoh" userId="4e667e83-9d62-4727-9cfb-ee24b16ffb56" providerId="ADAL" clId="{A201550C-6AF5-43A4-BECC-85326EB0084D}" dt="2020-07-15T11:37:18.513" v="994" actId="207"/>
          <ac:spMkLst>
            <pc:docMk/>
            <pc:sldMk cId="2661000952" sldId="2653"/>
            <ac:spMk id="25" creationId="{2B3E8F0C-ACA4-4D88-926B-9D6CCBEB8F1A}"/>
          </ac:spMkLst>
        </pc:spChg>
        <pc:spChg chg="add mod topLvl">
          <ac:chgData name="Mili Diengdoh" userId="4e667e83-9d62-4727-9cfb-ee24b16ffb56" providerId="ADAL" clId="{A201550C-6AF5-43A4-BECC-85326EB0084D}" dt="2020-07-15T11:37:18.513" v="994" actId="207"/>
          <ac:spMkLst>
            <pc:docMk/>
            <pc:sldMk cId="2661000952" sldId="2653"/>
            <ac:spMk id="26" creationId="{84D41244-024D-48C3-9387-5111E51DCE0D}"/>
          </ac:spMkLst>
        </pc:spChg>
        <pc:spChg chg="del">
          <ac:chgData name="Mili Diengdoh" userId="4e667e83-9d62-4727-9cfb-ee24b16ffb56" providerId="ADAL" clId="{A201550C-6AF5-43A4-BECC-85326EB0084D}" dt="2020-07-15T11:35:08.565" v="908" actId="478"/>
          <ac:spMkLst>
            <pc:docMk/>
            <pc:sldMk cId="2661000952" sldId="2653"/>
            <ac:spMk id="28" creationId="{EA5FD0FC-3F9C-4FDE-99C5-1CF1520DB47C}"/>
          </ac:spMkLst>
        </pc:spChg>
        <pc:spChg chg="del">
          <ac:chgData name="Mili Diengdoh" userId="4e667e83-9d62-4727-9cfb-ee24b16ffb56" providerId="ADAL" clId="{A201550C-6AF5-43A4-BECC-85326EB0084D}" dt="2020-07-15T11:35:08.565" v="908" actId="478"/>
          <ac:spMkLst>
            <pc:docMk/>
            <pc:sldMk cId="2661000952" sldId="2653"/>
            <ac:spMk id="32" creationId="{C54D1E0C-A0CC-4010-9388-FFE124264C23}"/>
          </ac:spMkLst>
        </pc:spChg>
        <pc:grpChg chg="add del mod">
          <ac:chgData name="Mili Diengdoh" userId="4e667e83-9d62-4727-9cfb-ee24b16ffb56" providerId="ADAL" clId="{A201550C-6AF5-43A4-BECC-85326EB0084D}" dt="2020-07-15T11:35:52.018" v="925" actId="165"/>
          <ac:grpSpMkLst>
            <pc:docMk/>
            <pc:sldMk cId="2661000952" sldId="2653"/>
            <ac:grpSpMk id="10" creationId="{BC854CEC-057F-4707-AC12-F946E2C303E2}"/>
          </ac:grpSpMkLst>
        </pc:grpChg>
        <pc:grpChg chg="add del mod">
          <ac:chgData name="Mili Diengdoh" userId="4e667e83-9d62-4727-9cfb-ee24b16ffb56" providerId="ADAL" clId="{A201550C-6AF5-43A4-BECC-85326EB0084D}" dt="2020-07-15T11:36:32.271" v="966" actId="165"/>
          <ac:grpSpMkLst>
            <pc:docMk/>
            <pc:sldMk cId="2661000952" sldId="2653"/>
            <ac:grpSpMk id="12" creationId="{4E95622B-93A6-4FD2-AFB0-435178902009}"/>
          </ac:grpSpMkLst>
        </pc:grpChg>
        <pc:grpChg chg="add del mod">
          <ac:chgData name="Mili Diengdoh" userId="4e667e83-9d62-4727-9cfb-ee24b16ffb56" providerId="ADAL" clId="{A201550C-6AF5-43A4-BECC-85326EB0084D}" dt="2020-07-15T11:36:57.682" v="975" actId="165"/>
          <ac:grpSpMkLst>
            <pc:docMk/>
            <pc:sldMk cId="2661000952" sldId="2653"/>
            <ac:grpSpMk id="14" creationId="{F25D9690-9FFE-451C-BC09-0C70CB70D1FA}"/>
          </ac:grpSpMkLst>
        </pc:grpChg>
        <pc:picChg chg="del">
          <ac:chgData name="Mili Diengdoh" userId="4e667e83-9d62-4727-9cfb-ee24b16ffb56" providerId="ADAL" clId="{A201550C-6AF5-43A4-BECC-85326EB0084D}" dt="2020-07-15T11:35:08.565" v="908" actId="478"/>
          <ac:picMkLst>
            <pc:docMk/>
            <pc:sldMk cId="2661000952" sldId="2653"/>
            <ac:picMk id="4" creationId="{CA3CFF44-BA04-4C4E-BDA7-0A3C76FE842A}"/>
          </ac:picMkLst>
        </pc:picChg>
        <pc:picChg chg="del">
          <ac:chgData name="Mili Diengdoh" userId="4e667e83-9d62-4727-9cfb-ee24b16ffb56" providerId="ADAL" clId="{A201550C-6AF5-43A4-BECC-85326EB0084D}" dt="2020-07-15T11:35:08.565" v="908" actId="478"/>
          <ac:picMkLst>
            <pc:docMk/>
            <pc:sldMk cId="2661000952" sldId="2653"/>
            <ac:picMk id="9" creationId="{027E5472-8E56-422E-9E06-16BDE6D45480}"/>
          </ac:picMkLst>
        </pc:picChg>
        <pc:picChg chg="del">
          <ac:chgData name="Mili Diengdoh" userId="4e667e83-9d62-4727-9cfb-ee24b16ffb56" providerId="ADAL" clId="{A201550C-6AF5-43A4-BECC-85326EB0084D}" dt="2020-07-15T11:35:08.565" v="908" actId="478"/>
          <ac:picMkLst>
            <pc:docMk/>
            <pc:sldMk cId="2661000952" sldId="2653"/>
            <ac:picMk id="11" creationId="{EE3A6D12-3CB0-40C9-ABEF-DD6D1B555341}"/>
          </ac:picMkLst>
        </pc:picChg>
        <pc:cxnChg chg="del">
          <ac:chgData name="Mili Diengdoh" userId="4e667e83-9d62-4727-9cfb-ee24b16ffb56" providerId="ADAL" clId="{A201550C-6AF5-43A4-BECC-85326EB0084D}" dt="2020-07-15T11:35:08.565" v="908" actId="478"/>
          <ac:cxnSpMkLst>
            <pc:docMk/>
            <pc:sldMk cId="2661000952" sldId="2653"/>
            <ac:cxnSpMk id="34" creationId="{D420C9B2-5BFB-457D-8B68-81F2650191C6}"/>
          </ac:cxnSpMkLst>
        </pc:cxnChg>
        <pc:cxnChg chg="del">
          <ac:chgData name="Mili Diengdoh" userId="4e667e83-9d62-4727-9cfb-ee24b16ffb56" providerId="ADAL" clId="{A201550C-6AF5-43A4-BECC-85326EB0084D}" dt="2020-07-15T11:35:08.565" v="908" actId="478"/>
          <ac:cxnSpMkLst>
            <pc:docMk/>
            <pc:sldMk cId="2661000952" sldId="2653"/>
            <ac:cxnSpMk id="35" creationId="{1195E798-7CAF-45E0-A766-B965B79F7EF3}"/>
          </ac:cxnSpMkLst>
        </pc:cxnChg>
      </pc:sldChg>
      <pc:sldChg chg="addSp delSp modSp add mod">
        <pc:chgData name="Mili Diengdoh" userId="4e667e83-9d62-4727-9cfb-ee24b16ffb56" providerId="ADAL" clId="{A201550C-6AF5-43A4-BECC-85326EB0084D}" dt="2020-07-15T12:11:31.768" v="1855"/>
        <pc:sldMkLst>
          <pc:docMk/>
          <pc:sldMk cId="3634247735" sldId="2654"/>
        </pc:sldMkLst>
        <pc:spChg chg="mod">
          <ac:chgData name="Mili Diengdoh" userId="4e667e83-9d62-4727-9cfb-ee24b16ffb56" providerId="ADAL" clId="{A201550C-6AF5-43A4-BECC-85326EB0084D}" dt="2020-07-15T12:11:31.768" v="1855"/>
          <ac:spMkLst>
            <pc:docMk/>
            <pc:sldMk cId="3634247735" sldId="2654"/>
            <ac:spMk id="2" creationId="{375265DC-6125-4F02-828F-6323F371B3DD}"/>
          </ac:spMkLst>
        </pc:spChg>
        <pc:spChg chg="add mod topLvl">
          <ac:chgData name="Mili Diengdoh" userId="4e667e83-9d62-4727-9cfb-ee24b16ffb56" providerId="ADAL" clId="{A201550C-6AF5-43A4-BECC-85326EB0084D}" dt="2020-07-15T12:05:49.770" v="1726" actId="14100"/>
          <ac:spMkLst>
            <pc:docMk/>
            <pc:sldMk cId="3634247735" sldId="2654"/>
            <ac:spMk id="3" creationId="{29ECC02B-2023-48D2-B4D6-DB101DDD8F0C}"/>
          </ac:spMkLst>
        </pc:spChg>
        <pc:spChg chg="add mod topLvl">
          <ac:chgData name="Mili Diengdoh" userId="4e667e83-9d62-4727-9cfb-ee24b16ffb56" providerId="ADAL" clId="{A201550C-6AF5-43A4-BECC-85326EB0084D}" dt="2020-07-15T12:05:49.770" v="1726" actId="14100"/>
          <ac:spMkLst>
            <pc:docMk/>
            <pc:sldMk cId="3634247735" sldId="2654"/>
            <ac:spMk id="4" creationId="{84C6D9E0-0A8D-4882-A2B1-8761FB8F5AED}"/>
          </ac:spMkLst>
        </pc:spChg>
        <pc:spChg chg="add mod topLvl">
          <ac:chgData name="Mili Diengdoh" userId="4e667e83-9d62-4727-9cfb-ee24b16ffb56" providerId="ADAL" clId="{A201550C-6AF5-43A4-BECC-85326EB0084D}" dt="2020-07-15T12:05:49.770" v="1726" actId="14100"/>
          <ac:spMkLst>
            <pc:docMk/>
            <pc:sldMk cId="3634247735" sldId="2654"/>
            <ac:spMk id="5" creationId="{F67E1A62-2CF0-4AD5-9723-7CE657FC850F}"/>
          </ac:spMkLst>
        </pc:spChg>
        <pc:spChg chg="add del mod">
          <ac:chgData name="Mili Diengdoh" userId="4e667e83-9d62-4727-9cfb-ee24b16ffb56" providerId="ADAL" clId="{A201550C-6AF5-43A4-BECC-85326EB0084D}" dt="2020-07-15T12:11:31.768" v="1855"/>
          <ac:spMkLst>
            <pc:docMk/>
            <pc:sldMk cId="3634247735" sldId="2654"/>
            <ac:spMk id="11" creationId="{03A74DEE-64BC-4B69-A535-DDEB0583729C}"/>
          </ac:spMkLst>
        </pc:spChg>
        <pc:spChg chg="del">
          <ac:chgData name="Mili Diengdoh" userId="4e667e83-9d62-4727-9cfb-ee24b16ffb56" providerId="ADAL" clId="{A201550C-6AF5-43A4-BECC-85326EB0084D}" dt="2020-07-15T12:04:03.364" v="1685" actId="478"/>
          <ac:spMkLst>
            <pc:docMk/>
            <pc:sldMk cId="3634247735" sldId="2654"/>
            <ac:spMk id="17" creationId="{91BC2D12-A7F9-4051-98C9-9417719C80AA}"/>
          </ac:spMkLst>
        </pc:spChg>
        <pc:spChg chg="add mod topLvl">
          <ac:chgData name="Mili Diengdoh" userId="4e667e83-9d62-4727-9cfb-ee24b16ffb56" providerId="ADAL" clId="{A201550C-6AF5-43A4-BECC-85326EB0084D}" dt="2020-07-15T12:05:49.770" v="1726" actId="14100"/>
          <ac:spMkLst>
            <pc:docMk/>
            <pc:sldMk cId="3634247735" sldId="2654"/>
            <ac:spMk id="18" creationId="{80126638-944A-4795-B749-0C7C5E8F0AC9}"/>
          </ac:spMkLst>
        </pc:spChg>
        <pc:spChg chg="del">
          <ac:chgData name="Mili Diengdoh" userId="4e667e83-9d62-4727-9cfb-ee24b16ffb56" providerId="ADAL" clId="{A201550C-6AF5-43A4-BECC-85326EB0084D}" dt="2020-07-15T12:04:03.364" v="1685" actId="478"/>
          <ac:spMkLst>
            <pc:docMk/>
            <pc:sldMk cId="3634247735" sldId="2654"/>
            <ac:spMk id="28" creationId="{343FAA93-D5A2-48DD-86F8-9EC1DF3A669A}"/>
          </ac:spMkLst>
        </pc:spChg>
        <pc:spChg chg="del">
          <ac:chgData name="Mili Diengdoh" userId="4e667e83-9d62-4727-9cfb-ee24b16ffb56" providerId="ADAL" clId="{A201550C-6AF5-43A4-BECC-85326EB0084D}" dt="2020-07-15T12:04:03.364" v="1685" actId="478"/>
          <ac:spMkLst>
            <pc:docMk/>
            <pc:sldMk cId="3634247735" sldId="2654"/>
            <ac:spMk id="37" creationId="{C0387C64-FFFF-47CE-9C7C-6D65359DB2ED}"/>
          </ac:spMkLst>
        </pc:spChg>
        <pc:spChg chg="del">
          <ac:chgData name="Mili Diengdoh" userId="4e667e83-9d62-4727-9cfb-ee24b16ffb56" providerId="ADAL" clId="{A201550C-6AF5-43A4-BECC-85326EB0084D}" dt="2020-07-15T12:04:03.364" v="1685" actId="478"/>
          <ac:spMkLst>
            <pc:docMk/>
            <pc:sldMk cId="3634247735" sldId="2654"/>
            <ac:spMk id="38" creationId="{64B99A90-C7CB-420F-B55C-EDA27C5FF4EA}"/>
          </ac:spMkLst>
        </pc:spChg>
        <pc:grpChg chg="add del mod">
          <ac:chgData name="Mili Diengdoh" userId="4e667e83-9d62-4727-9cfb-ee24b16ffb56" providerId="ADAL" clId="{A201550C-6AF5-43A4-BECC-85326EB0084D}" dt="2020-07-15T12:04:13.101" v="1690" actId="165"/>
          <ac:grpSpMkLst>
            <pc:docMk/>
            <pc:sldMk cId="3634247735" sldId="2654"/>
            <ac:grpSpMk id="7" creationId="{4D9DA4B6-EC5B-42ED-90A6-6D3892E5B108}"/>
          </ac:grpSpMkLst>
        </pc:grpChg>
        <pc:grpChg chg="add del mod">
          <ac:chgData name="Mili Diengdoh" userId="4e667e83-9d62-4727-9cfb-ee24b16ffb56" providerId="ADAL" clId="{A201550C-6AF5-43A4-BECC-85326EB0084D}" dt="2020-07-15T12:04:35.757" v="1695" actId="165"/>
          <ac:grpSpMkLst>
            <pc:docMk/>
            <pc:sldMk cId="3634247735" sldId="2654"/>
            <ac:grpSpMk id="9" creationId="{234F29D9-2DD8-4F79-BA7A-48B574869907}"/>
          </ac:grpSpMkLst>
        </pc:grpChg>
        <pc:picChg chg="del">
          <ac:chgData name="Mili Diengdoh" userId="4e667e83-9d62-4727-9cfb-ee24b16ffb56" providerId="ADAL" clId="{A201550C-6AF5-43A4-BECC-85326EB0084D}" dt="2020-07-15T12:04:03.364" v="1685" actId="478"/>
          <ac:picMkLst>
            <pc:docMk/>
            <pc:sldMk cId="3634247735" sldId="2654"/>
            <ac:picMk id="6" creationId="{6817BDD2-9F32-4CB6-A359-5E04B7341FA0}"/>
          </ac:picMkLst>
        </pc:picChg>
        <pc:picChg chg="del">
          <ac:chgData name="Mili Diengdoh" userId="4e667e83-9d62-4727-9cfb-ee24b16ffb56" providerId="ADAL" clId="{A201550C-6AF5-43A4-BECC-85326EB0084D}" dt="2020-07-15T12:04:03.364" v="1685" actId="478"/>
          <ac:picMkLst>
            <pc:docMk/>
            <pc:sldMk cId="3634247735" sldId="2654"/>
            <ac:picMk id="8" creationId="{5B4760C2-E404-4A0C-9FCF-C1E384DB6005}"/>
          </ac:picMkLst>
        </pc:picChg>
        <pc:picChg chg="del">
          <ac:chgData name="Mili Diengdoh" userId="4e667e83-9d62-4727-9cfb-ee24b16ffb56" providerId="ADAL" clId="{A201550C-6AF5-43A4-BECC-85326EB0084D}" dt="2020-07-15T12:04:03.364" v="1685" actId="478"/>
          <ac:picMkLst>
            <pc:docMk/>
            <pc:sldMk cId="3634247735" sldId="2654"/>
            <ac:picMk id="10" creationId="{E275A6F7-3D0B-45CC-BACE-1AF8D3302829}"/>
          </ac:picMkLst>
        </pc:picChg>
        <pc:cxnChg chg="del">
          <ac:chgData name="Mili Diengdoh" userId="4e667e83-9d62-4727-9cfb-ee24b16ffb56" providerId="ADAL" clId="{A201550C-6AF5-43A4-BECC-85326EB0084D}" dt="2020-07-15T12:04:03.364" v="1685" actId="478"/>
          <ac:cxnSpMkLst>
            <pc:docMk/>
            <pc:sldMk cId="3634247735" sldId="2654"/>
            <ac:cxnSpMk id="20" creationId="{5BDC6CC2-145F-4B2F-9CED-00CA89CFB9C6}"/>
          </ac:cxnSpMkLst>
        </pc:cxnChg>
        <pc:cxnChg chg="del">
          <ac:chgData name="Mili Diengdoh" userId="4e667e83-9d62-4727-9cfb-ee24b16ffb56" providerId="ADAL" clId="{A201550C-6AF5-43A4-BECC-85326EB0084D}" dt="2020-07-15T12:04:03.364" v="1685" actId="478"/>
          <ac:cxnSpMkLst>
            <pc:docMk/>
            <pc:sldMk cId="3634247735" sldId="2654"/>
            <ac:cxnSpMk id="31" creationId="{A09DD816-3517-45CA-B9D9-D011B63418EE}"/>
          </ac:cxnSpMkLst>
        </pc:cxnChg>
      </pc:sldChg>
      <pc:sldChg chg="addSp delSp modSp add mod">
        <pc:chgData name="Mili Diengdoh" userId="4e667e83-9d62-4727-9cfb-ee24b16ffb56" providerId="ADAL" clId="{A201550C-6AF5-43A4-BECC-85326EB0084D}" dt="2020-07-15T12:11:31.768" v="1855"/>
        <pc:sldMkLst>
          <pc:docMk/>
          <pc:sldMk cId="1451029830" sldId="2655"/>
        </pc:sldMkLst>
        <pc:spChg chg="mod">
          <ac:chgData name="Mili Diengdoh" userId="4e667e83-9d62-4727-9cfb-ee24b16ffb56" providerId="ADAL" clId="{A201550C-6AF5-43A4-BECC-85326EB0084D}" dt="2020-07-15T12:11:31.768" v="1855"/>
          <ac:spMkLst>
            <pc:docMk/>
            <pc:sldMk cId="1451029830" sldId="2655"/>
            <ac:spMk id="2" creationId="{A979FF68-9FE4-4C92-9782-FA8072211E7C}"/>
          </ac:spMkLst>
        </pc:spChg>
        <pc:spChg chg="add mod topLvl">
          <ac:chgData name="Mili Diengdoh" userId="4e667e83-9d62-4727-9cfb-ee24b16ffb56" providerId="ADAL" clId="{A201550C-6AF5-43A4-BECC-85326EB0084D}" dt="2020-07-15T12:10:39.147" v="1844" actId="165"/>
          <ac:spMkLst>
            <pc:docMk/>
            <pc:sldMk cId="1451029830" sldId="2655"/>
            <ac:spMk id="14" creationId="{E8FD8711-72FB-452F-B7D6-A978569D8B93}"/>
          </ac:spMkLst>
        </pc:spChg>
        <pc:spChg chg="add mod topLvl">
          <ac:chgData name="Mili Diengdoh" userId="4e667e83-9d62-4727-9cfb-ee24b16ffb56" providerId="ADAL" clId="{A201550C-6AF5-43A4-BECC-85326EB0084D}" dt="2020-07-15T12:10:51.160" v="1847" actId="14100"/>
          <ac:spMkLst>
            <pc:docMk/>
            <pc:sldMk cId="1451029830" sldId="2655"/>
            <ac:spMk id="15" creationId="{278065FE-E7A0-478E-97F8-844C4D8BDDF6}"/>
          </ac:spMkLst>
        </pc:spChg>
        <pc:spChg chg="add mod topLvl">
          <ac:chgData name="Mili Diengdoh" userId="4e667e83-9d62-4727-9cfb-ee24b16ffb56" providerId="ADAL" clId="{A201550C-6AF5-43A4-BECC-85326EB0084D}" dt="2020-07-15T12:10:39.147" v="1844" actId="165"/>
          <ac:spMkLst>
            <pc:docMk/>
            <pc:sldMk cId="1451029830" sldId="2655"/>
            <ac:spMk id="18" creationId="{8EDB434C-C20A-4049-9631-BB9C90BFE61B}"/>
          </ac:spMkLst>
        </pc:spChg>
        <pc:spChg chg="add mod topLvl">
          <ac:chgData name="Mili Diengdoh" userId="4e667e83-9d62-4727-9cfb-ee24b16ffb56" providerId="ADAL" clId="{A201550C-6AF5-43A4-BECC-85326EB0084D}" dt="2020-07-15T12:10:51.160" v="1847" actId="14100"/>
          <ac:spMkLst>
            <pc:docMk/>
            <pc:sldMk cId="1451029830" sldId="2655"/>
            <ac:spMk id="19" creationId="{AAF6D315-915B-4529-8891-2DB4EE7EB1ED}"/>
          </ac:spMkLst>
        </pc:spChg>
        <pc:spChg chg="add mod topLvl">
          <ac:chgData name="Mili Diengdoh" userId="4e667e83-9d62-4727-9cfb-ee24b16ffb56" providerId="ADAL" clId="{A201550C-6AF5-43A4-BECC-85326EB0084D}" dt="2020-07-15T12:10:39.147" v="1844" actId="165"/>
          <ac:spMkLst>
            <pc:docMk/>
            <pc:sldMk cId="1451029830" sldId="2655"/>
            <ac:spMk id="22" creationId="{05D1060A-E56A-4F33-B4A5-ACDB6AA4D320}"/>
          </ac:spMkLst>
        </pc:spChg>
        <pc:spChg chg="add mod topLvl">
          <ac:chgData name="Mili Diengdoh" userId="4e667e83-9d62-4727-9cfb-ee24b16ffb56" providerId="ADAL" clId="{A201550C-6AF5-43A4-BECC-85326EB0084D}" dt="2020-07-15T12:10:51.160" v="1847" actId="14100"/>
          <ac:spMkLst>
            <pc:docMk/>
            <pc:sldMk cId="1451029830" sldId="2655"/>
            <ac:spMk id="23" creationId="{0D51B640-F6AC-444A-A657-40018342CF38}"/>
          </ac:spMkLst>
        </pc:spChg>
        <pc:spChg chg="add mod topLvl">
          <ac:chgData name="Mili Diengdoh" userId="4e667e83-9d62-4727-9cfb-ee24b16ffb56" providerId="ADAL" clId="{A201550C-6AF5-43A4-BECC-85326EB0084D}" dt="2020-07-15T12:10:40.685" v="1845" actId="165"/>
          <ac:spMkLst>
            <pc:docMk/>
            <pc:sldMk cId="1451029830" sldId="2655"/>
            <ac:spMk id="26" creationId="{4E8D9AF0-A9FA-46D4-B42A-16EE11242DD4}"/>
          </ac:spMkLst>
        </pc:spChg>
        <pc:spChg chg="add mod topLvl">
          <ac:chgData name="Mili Diengdoh" userId="4e667e83-9d62-4727-9cfb-ee24b16ffb56" providerId="ADAL" clId="{A201550C-6AF5-43A4-BECC-85326EB0084D}" dt="2020-07-15T12:10:51.160" v="1847" actId="14100"/>
          <ac:spMkLst>
            <pc:docMk/>
            <pc:sldMk cId="1451029830" sldId="2655"/>
            <ac:spMk id="27" creationId="{A090F5C2-D836-4EF7-846E-356403BB73A3}"/>
          </ac:spMkLst>
        </pc:spChg>
        <pc:spChg chg="del">
          <ac:chgData name="Mili Diengdoh" userId="4e667e83-9d62-4727-9cfb-ee24b16ffb56" providerId="ADAL" clId="{A201550C-6AF5-43A4-BECC-85326EB0084D}" dt="2020-07-15T12:08:52.078" v="1784" actId="478"/>
          <ac:spMkLst>
            <pc:docMk/>
            <pc:sldMk cId="1451029830" sldId="2655"/>
            <ac:spMk id="34" creationId="{D9995428-258E-411D-815E-E492D5EEC2E3}"/>
          </ac:spMkLst>
        </pc:spChg>
        <pc:spChg chg="del">
          <ac:chgData name="Mili Diengdoh" userId="4e667e83-9d62-4727-9cfb-ee24b16ffb56" providerId="ADAL" clId="{A201550C-6AF5-43A4-BECC-85326EB0084D}" dt="2020-07-15T12:08:52.078" v="1784" actId="478"/>
          <ac:spMkLst>
            <pc:docMk/>
            <pc:sldMk cId="1451029830" sldId="2655"/>
            <ac:spMk id="38" creationId="{F54AA0EC-1ACC-402D-940F-CC7FFAC9A917}"/>
          </ac:spMkLst>
        </pc:spChg>
        <pc:spChg chg="add del mod">
          <ac:chgData name="Mili Diengdoh" userId="4e667e83-9d62-4727-9cfb-ee24b16ffb56" providerId="ADAL" clId="{A201550C-6AF5-43A4-BECC-85326EB0084D}" dt="2020-07-15T12:11:31.768" v="1855"/>
          <ac:spMkLst>
            <pc:docMk/>
            <pc:sldMk cId="1451029830" sldId="2655"/>
            <ac:spMk id="42" creationId="{A5D9F3B9-71C5-4CAC-93E4-C1379EAD6565}"/>
          </ac:spMkLst>
        </pc:spChg>
        <pc:spChg chg="del">
          <ac:chgData name="Mili Diengdoh" userId="4e667e83-9d62-4727-9cfb-ee24b16ffb56" providerId="ADAL" clId="{A201550C-6AF5-43A4-BECC-85326EB0084D}" dt="2020-07-15T12:08:52.078" v="1784" actId="478"/>
          <ac:spMkLst>
            <pc:docMk/>
            <pc:sldMk cId="1451029830" sldId="2655"/>
            <ac:spMk id="46" creationId="{348A0DE8-371F-4C6A-B737-B20CFB5DC250}"/>
          </ac:spMkLst>
        </pc:spChg>
        <pc:spChg chg="del">
          <ac:chgData name="Mili Diengdoh" userId="4e667e83-9d62-4727-9cfb-ee24b16ffb56" providerId="ADAL" clId="{A201550C-6AF5-43A4-BECC-85326EB0084D}" dt="2020-07-15T12:08:52.078" v="1784" actId="478"/>
          <ac:spMkLst>
            <pc:docMk/>
            <pc:sldMk cId="1451029830" sldId="2655"/>
            <ac:spMk id="50" creationId="{3F364B24-9424-408F-8C6D-2767A322D924}"/>
          </ac:spMkLst>
        </pc:spChg>
        <pc:spChg chg="del">
          <ac:chgData name="Mili Diengdoh" userId="4e667e83-9d62-4727-9cfb-ee24b16ffb56" providerId="ADAL" clId="{A201550C-6AF5-43A4-BECC-85326EB0084D}" dt="2020-07-15T12:08:52.078" v="1784" actId="478"/>
          <ac:spMkLst>
            <pc:docMk/>
            <pc:sldMk cId="1451029830" sldId="2655"/>
            <ac:spMk id="51" creationId="{E09B1177-3CCE-443F-9C1D-48B7B80181CD}"/>
          </ac:spMkLst>
        </pc:spChg>
        <pc:grpChg chg="add del mod">
          <ac:chgData name="Mili Diengdoh" userId="4e667e83-9d62-4727-9cfb-ee24b16ffb56" providerId="ADAL" clId="{A201550C-6AF5-43A4-BECC-85326EB0084D}" dt="2020-07-15T12:09:44.670" v="1818" actId="165"/>
          <ac:grpSpMkLst>
            <pc:docMk/>
            <pc:sldMk cId="1451029830" sldId="2655"/>
            <ac:grpSpMk id="3" creationId="{D03E5332-BE03-4865-A44D-46CBA7D8B915}"/>
          </ac:grpSpMkLst>
        </pc:grpChg>
        <pc:grpChg chg="add del mod">
          <ac:chgData name="Mili Diengdoh" userId="4e667e83-9d62-4727-9cfb-ee24b16ffb56" providerId="ADAL" clId="{A201550C-6AF5-43A4-BECC-85326EB0084D}" dt="2020-07-15T12:09:44.670" v="1818" actId="165"/>
          <ac:grpSpMkLst>
            <pc:docMk/>
            <pc:sldMk cId="1451029830" sldId="2655"/>
            <ac:grpSpMk id="5" creationId="{EF1E268B-714C-48F5-A7BE-387CC5BFC1B4}"/>
          </ac:grpSpMkLst>
        </pc:grpChg>
        <pc:grpChg chg="add del mod">
          <ac:chgData name="Mili Diengdoh" userId="4e667e83-9d62-4727-9cfb-ee24b16ffb56" providerId="ADAL" clId="{A201550C-6AF5-43A4-BECC-85326EB0084D}" dt="2020-07-15T12:09:44.670" v="1818" actId="165"/>
          <ac:grpSpMkLst>
            <pc:docMk/>
            <pc:sldMk cId="1451029830" sldId="2655"/>
            <ac:grpSpMk id="7" creationId="{1741F6FE-5149-46BF-B1ED-659A6EDB868B}"/>
          </ac:grpSpMkLst>
        </pc:grpChg>
        <pc:grpChg chg="add del mod">
          <ac:chgData name="Mili Diengdoh" userId="4e667e83-9d62-4727-9cfb-ee24b16ffb56" providerId="ADAL" clId="{A201550C-6AF5-43A4-BECC-85326EB0084D}" dt="2020-07-15T12:09:44.670" v="1818" actId="165"/>
          <ac:grpSpMkLst>
            <pc:docMk/>
            <pc:sldMk cId="1451029830" sldId="2655"/>
            <ac:grpSpMk id="9" creationId="{091CFD38-316C-4456-AED8-44AC4DC4C1BE}"/>
          </ac:grpSpMkLst>
        </pc:grpChg>
        <pc:grpChg chg="add del mod">
          <ac:chgData name="Mili Diengdoh" userId="4e667e83-9d62-4727-9cfb-ee24b16ffb56" providerId="ADAL" clId="{A201550C-6AF5-43A4-BECC-85326EB0084D}" dt="2020-07-15T12:10:39.147" v="1844" actId="165"/>
          <ac:grpSpMkLst>
            <pc:docMk/>
            <pc:sldMk cId="1451029830" sldId="2655"/>
            <ac:grpSpMk id="12" creationId="{24E22D19-71B8-484C-9616-3894FB8FA28E}"/>
          </ac:grpSpMkLst>
        </pc:grpChg>
        <pc:grpChg chg="add del mod">
          <ac:chgData name="Mili Diengdoh" userId="4e667e83-9d62-4727-9cfb-ee24b16ffb56" providerId="ADAL" clId="{A201550C-6AF5-43A4-BECC-85326EB0084D}" dt="2020-07-15T12:10:39.147" v="1844" actId="165"/>
          <ac:grpSpMkLst>
            <pc:docMk/>
            <pc:sldMk cId="1451029830" sldId="2655"/>
            <ac:grpSpMk id="29" creationId="{E072B1AB-C003-43A2-8948-2CDCB048A703}"/>
          </ac:grpSpMkLst>
        </pc:grpChg>
        <pc:grpChg chg="add del mod">
          <ac:chgData name="Mili Diengdoh" userId="4e667e83-9d62-4727-9cfb-ee24b16ffb56" providerId="ADAL" clId="{A201550C-6AF5-43A4-BECC-85326EB0084D}" dt="2020-07-15T12:10:39.147" v="1844" actId="165"/>
          <ac:grpSpMkLst>
            <pc:docMk/>
            <pc:sldMk cId="1451029830" sldId="2655"/>
            <ac:grpSpMk id="30" creationId="{8C4F4394-E0C4-4368-8F31-CC61C80D2129}"/>
          </ac:grpSpMkLst>
        </pc:grpChg>
        <pc:grpChg chg="add del mod topLvl">
          <ac:chgData name="Mili Diengdoh" userId="4e667e83-9d62-4727-9cfb-ee24b16ffb56" providerId="ADAL" clId="{A201550C-6AF5-43A4-BECC-85326EB0084D}" dt="2020-07-15T12:10:40.685" v="1845" actId="165"/>
          <ac:grpSpMkLst>
            <pc:docMk/>
            <pc:sldMk cId="1451029830" sldId="2655"/>
            <ac:grpSpMk id="31" creationId="{883199D0-C377-473C-9B97-E8C1E0E73F47}"/>
          </ac:grpSpMkLst>
        </pc:grpChg>
        <pc:grpChg chg="add del mod">
          <ac:chgData name="Mili Diengdoh" userId="4e667e83-9d62-4727-9cfb-ee24b16ffb56" providerId="ADAL" clId="{A201550C-6AF5-43A4-BECC-85326EB0084D}" dt="2020-07-15T12:10:39.147" v="1844" actId="165"/>
          <ac:grpSpMkLst>
            <pc:docMk/>
            <pc:sldMk cId="1451029830" sldId="2655"/>
            <ac:grpSpMk id="32" creationId="{3B6EBCC9-CE3E-4376-9197-F75E117AB735}"/>
          </ac:grpSpMkLst>
        </pc:grpChg>
        <pc:picChg chg="del">
          <ac:chgData name="Mili Diengdoh" userId="4e667e83-9d62-4727-9cfb-ee24b16ffb56" providerId="ADAL" clId="{A201550C-6AF5-43A4-BECC-85326EB0084D}" dt="2020-07-15T12:08:52.078" v="1784" actId="478"/>
          <ac:picMkLst>
            <pc:docMk/>
            <pc:sldMk cId="1451029830" sldId="2655"/>
            <ac:picMk id="4" creationId="{2CE36D0D-278C-4481-AA5D-26F66FB20261}"/>
          </ac:picMkLst>
        </pc:picChg>
        <pc:picChg chg="del">
          <ac:chgData name="Mili Diengdoh" userId="4e667e83-9d62-4727-9cfb-ee24b16ffb56" providerId="ADAL" clId="{A201550C-6AF5-43A4-BECC-85326EB0084D}" dt="2020-07-15T12:08:52.078" v="1784" actId="478"/>
          <ac:picMkLst>
            <pc:docMk/>
            <pc:sldMk cId="1451029830" sldId="2655"/>
            <ac:picMk id="6" creationId="{49D9ED27-8EEE-4258-BB7D-945A38FDCE1B}"/>
          </ac:picMkLst>
        </pc:picChg>
        <pc:picChg chg="del">
          <ac:chgData name="Mili Diengdoh" userId="4e667e83-9d62-4727-9cfb-ee24b16ffb56" providerId="ADAL" clId="{A201550C-6AF5-43A4-BECC-85326EB0084D}" dt="2020-07-15T12:08:52.078" v="1784" actId="478"/>
          <ac:picMkLst>
            <pc:docMk/>
            <pc:sldMk cId="1451029830" sldId="2655"/>
            <ac:picMk id="8" creationId="{AB487C49-85E2-425A-834C-6ECF6424724B}"/>
          </ac:picMkLst>
        </pc:picChg>
        <pc:picChg chg="add mod">
          <ac:chgData name="Mili Diengdoh" userId="4e667e83-9d62-4727-9cfb-ee24b16ffb56" providerId="ADAL" clId="{A201550C-6AF5-43A4-BECC-85326EB0084D}" dt="2020-07-15T12:10:04.749" v="1826" actId="1076"/>
          <ac:picMkLst>
            <pc:docMk/>
            <pc:sldMk cId="1451029830" sldId="2655"/>
            <ac:picMk id="10" creationId="{C6A0B8A0-657A-493B-ADF0-BC6BBD6A949A}"/>
          </ac:picMkLst>
        </pc:picChg>
        <pc:picChg chg="del">
          <ac:chgData name="Mili Diengdoh" userId="4e667e83-9d62-4727-9cfb-ee24b16ffb56" providerId="ADAL" clId="{A201550C-6AF5-43A4-BECC-85326EB0084D}" dt="2020-07-15T12:08:52.078" v="1784" actId="478"/>
          <ac:picMkLst>
            <pc:docMk/>
            <pc:sldMk cId="1451029830" sldId="2655"/>
            <ac:picMk id="11" creationId="{3F2BE0CC-F715-48E9-987C-F9DA5CA834FA}"/>
          </ac:picMkLst>
        </pc:picChg>
        <pc:picChg chg="add mod topLvl">
          <ac:chgData name="Mili Diengdoh" userId="4e667e83-9d62-4727-9cfb-ee24b16ffb56" providerId="ADAL" clId="{A201550C-6AF5-43A4-BECC-85326EB0084D}" dt="2020-07-15T12:10:39.147" v="1844" actId="165"/>
          <ac:picMkLst>
            <pc:docMk/>
            <pc:sldMk cId="1451029830" sldId="2655"/>
            <ac:picMk id="13" creationId="{E16D9C6E-79C8-423E-89D0-951DA9C5322E}"/>
          </ac:picMkLst>
        </pc:picChg>
        <pc:picChg chg="add mod topLvl">
          <ac:chgData name="Mili Diengdoh" userId="4e667e83-9d62-4727-9cfb-ee24b16ffb56" providerId="ADAL" clId="{A201550C-6AF5-43A4-BECC-85326EB0084D}" dt="2020-07-15T12:10:39.147" v="1844" actId="165"/>
          <ac:picMkLst>
            <pc:docMk/>
            <pc:sldMk cId="1451029830" sldId="2655"/>
            <ac:picMk id="17" creationId="{80ADD664-436E-41BD-B5E8-83204518300E}"/>
          </ac:picMkLst>
        </pc:picChg>
        <pc:picChg chg="add mod topLvl">
          <ac:chgData name="Mili Diengdoh" userId="4e667e83-9d62-4727-9cfb-ee24b16ffb56" providerId="ADAL" clId="{A201550C-6AF5-43A4-BECC-85326EB0084D}" dt="2020-07-15T12:10:39.147" v="1844" actId="165"/>
          <ac:picMkLst>
            <pc:docMk/>
            <pc:sldMk cId="1451029830" sldId="2655"/>
            <ac:picMk id="21" creationId="{127CA382-FA84-41E7-AF5C-DCF9502D5E59}"/>
          </ac:picMkLst>
        </pc:picChg>
        <pc:picChg chg="add mod topLvl">
          <ac:chgData name="Mili Diengdoh" userId="4e667e83-9d62-4727-9cfb-ee24b16ffb56" providerId="ADAL" clId="{A201550C-6AF5-43A4-BECC-85326EB0084D}" dt="2020-07-15T12:10:40.685" v="1845" actId="165"/>
          <ac:picMkLst>
            <pc:docMk/>
            <pc:sldMk cId="1451029830" sldId="2655"/>
            <ac:picMk id="25" creationId="{653C88E3-A00D-44B8-A045-515142827C70}"/>
          </ac:picMkLst>
        </pc:picChg>
        <pc:picChg chg="del">
          <ac:chgData name="Mili Diengdoh" userId="4e667e83-9d62-4727-9cfb-ee24b16ffb56" providerId="ADAL" clId="{A201550C-6AF5-43A4-BECC-85326EB0084D}" dt="2020-07-15T12:08:52.078" v="1784" actId="478"/>
          <ac:picMkLst>
            <pc:docMk/>
            <pc:sldMk cId="1451029830" sldId="2655"/>
            <ac:picMk id="52" creationId="{0FF39B62-E3D2-41EF-89D5-2536EE91C604}"/>
          </ac:picMkLst>
        </pc:picChg>
        <pc:cxnChg chg="add mod">
          <ac:chgData name="Mili Diengdoh" userId="4e667e83-9d62-4727-9cfb-ee24b16ffb56" providerId="ADAL" clId="{A201550C-6AF5-43A4-BECC-85326EB0084D}" dt="2020-07-15T12:10:51.160" v="1847" actId="14100"/>
          <ac:cxnSpMkLst>
            <pc:docMk/>
            <pc:sldMk cId="1451029830" sldId="2655"/>
            <ac:cxnSpMk id="16" creationId="{02F99ABC-3B8C-4B1A-BD9B-3BC808CBBB3A}"/>
          </ac:cxnSpMkLst>
        </pc:cxnChg>
        <pc:cxnChg chg="add mod">
          <ac:chgData name="Mili Diengdoh" userId="4e667e83-9d62-4727-9cfb-ee24b16ffb56" providerId="ADAL" clId="{A201550C-6AF5-43A4-BECC-85326EB0084D}" dt="2020-07-15T12:10:51.160" v="1847" actId="14100"/>
          <ac:cxnSpMkLst>
            <pc:docMk/>
            <pc:sldMk cId="1451029830" sldId="2655"/>
            <ac:cxnSpMk id="20" creationId="{A1E7AB19-BCCD-4454-B55D-0568E4A14DB1}"/>
          </ac:cxnSpMkLst>
        </pc:cxnChg>
        <pc:cxnChg chg="add mod">
          <ac:chgData name="Mili Diengdoh" userId="4e667e83-9d62-4727-9cfb-ee24b16ffb56" providerId="ADAL" clId="{A201550C-6AF5-43A4-BECC-85326EB0084D}" dt="2020-07-15T12:10:51.160" v="1847" actId="14100"/>
          <ac:cxnSpMkLst>
            <pc:docMk/>
            <pc:sldMk cId="1451029830" sldId="2655"/>
            <ac:cxnSpMk id="24" creationId="{2F03886C-2DCF-48B1-89C0-ECD6A0F01B1B}"/>
          </ac:cxnSpMkLst>
        </pc:cxnChg>
        <pc:cxnChg chg="add del mod">
          <ac:chgData name="Mili Diengdoh" userId="4e667e83-9d62-4727-9cfb-ee24b16ffb56" providerId="ADAL" clId="{A201550C-6AF5-43A4-BECC-85326EB0084D}" dt="2020-07-15T12:09:14.036" v="1799" actId="478"/>
          <ac:cxnSpMkLst>
            <pc:docMk/>
            <pc:sldMk cId="1451029830" sldId="2655"/>
            <ac:cxnSpMk id="28" creationId="{DA26A6D1-095E-426B-9B29-92B848241628}"/>
          </ac:cxnSpMkLst>
        </pc:cxnChg>
      </pc:sldChg>
      <pc:sldMasterChg chg="modSldLayout">
        <pc:chgData name="Mili Diengdoh" userId="4e667e83-9d62-4727-9cfb-ee24b16ffb56" providerId="ADAL" clId="{A201550C-6AF5-43A4-BECC-85326EB0084D}" dt="2020-07-15T11:10:34.540" v="357" actId="14100"/>
        <pc:sldMasterMkLst>
          <pc:docMk/>
          <pc:sldMasterMk cId="1881724970" sldId="2147484551"/>
        </pc:sldMasterMkLst>
        <pc:sldLayoutChg chg="modSp mod">
          <pc:chgData name="Mili Diengdoh" userId="4e667e83-9d62-4727-9cfb-ee24b16ffb56" providerId="ADAL" clId="{A201550C-6AF5-43A4-BECC-85326EB0084D}" dt="2020-07-15T11:10:34.540" v="357" actId="14100"/>
          <pc:sldLayoutMkLst>
            <pc:docMk/>
            <pc:sldMasterMk cId="1881724970" sldId="2147484551"/>
            <pc:sldLayoutMk cId="4107187434" sldId="2147484562"/>
          </pc:sldLayoutMkLst>
          <pc:spChg chg="mod">
            <ac:chgData name="Mili Diengdoh" userId="4e667e83-9d62-4727-9cfb-ee24b16ffb56" providerId="ADAL" clId="{A201550C-6AF5-43A4-BECC-85326EB0084D}" dt="2020-07-15T11:10:34.540" v="357" actId="14100"/>
            <ac:spMkLst>
              <pc:docMk/>
              <pc:sldMasterMk cId="1881724970" sldId="2147484551"/>
              <pc:sldLayoutMk cId="4107187434" sldId="2147484562"/>
              <ac:spMk id="2" creationId="{00000000-0000-0000-0000-000000000000}"/>
            </ac:spMkLst>
          </pc:spChg>
        </pc:sldLayoutChg>
      </pc:sldMasterChg>
    </pc:docChg>
  </pc:docChgLst>
  <pc:docChgLst>
    <pc:chgData name="Robert [Chillibreeze]" userId="8fe5ebfe-980d-441d-bbff-8c5265b810b8" providerId="ADAL" clId="{B8ADB232-D4C9-4452-B4D1-45B5A092AD92}"/>
    <pc:docChg chg="undo redo custSel modSld">
      <pc:chgData name="Robert [Chillibreeze]" userId="8fe5ebfe-980d-441d-bbff-8c5265b810b8" providerId="ADAL" clId="{B8ADB232-D4C9-4452-B4D1-45B5A092AD92}" dt="2020-07-14T17:44:38.022" v="2973"/>
      <pc:docMkLst>
        <pc:docMk/>
      </pc:docMkLst>
      <pc:sldChg chg="modSp mod">
        <pc:chgData name="Robert [Chillibreeze]" userId="8fe5ebfe-980d-441d-bbff-8c5265b810b8" providerId="ADAL" clId="{B8ADB232-D4C9-4452-B4D1-45B5A092AD92}" dt="2020-07-14T16:08:08.801" v="235" actId="948"/>
        <pc:sldMkLst>
          <pc:docMk/>
          <pc:sldMk cId="1160782057" sldId="256"/>
        </pc:sldMkLst>
        <pc:spChg chg="mod">
          <ac:chgData name="Robert [Chillibreeze]" userId="8fe5ebfe-980d-441d-bbff-8c5265b810b8" providerId="ADAL" clId="{B8ADB232-D4C9-4452-B4D1-45B5A092AD92}" dt="2020-07-14T16:08:08.801" v="235" actId="948"/>
          <ac:spMkLst>
            <pc:docMk/>
            <pc:sldMk cId="1160782057" sldId="256"/>
            <ac:spMk id="3" creationId="{3BB3629C-9B4C-420E-9C64-B7112D563E1F}"/>
          </ac:spMkLst>
        </pc:spChg>
      </pc:sldChg>
      <pc:sldChg chg="modSp mod">
        <pc:chgData name="Robert [Chillibreeze]" userId="8fe5ebfe-980d-441d-bbff-8c5265b810b8" providerId="ADAL" clId="{B8ADB232-D4C9-4452-B4D1-45B5A092AD92}" dt="2020-07-14T16:07:49.782" v="232" actId="948"/>
        <pc:sldMkLst>
          <pc:docMk/>
          <pc:sldMk cId="3326748931" sldId="257"/>
        </pc:sldMkLst>
        <pc:spChg chg="mod">
          <ac:chgData name="Robert [Chillibreeze]" userId="8fe5ebfe-980d-441d-bbff-8c5265b810b8" providerId="ADAL" clId="{B8ADB232-D4C9-4452-B4D1-45B5A092AD92}" dt="2020-07-14T16:07:49.782" v="232" actId="948"/>
          <ac:spMkLst>
            <pc:docMk/>
            <pc:sldMk cId="3326748931" sldId="257"/>
            <ac:spMk id="2" creationId="{4D1B9B21-078D-4A70-99D4-4AF05F2BC6E2}"/>
          </ac:spMkLst>
        </pc:spChg>
      </pc:sldChg>
      <pc:sldChg chg="addSp delSp modSp mod">
        <pc:chgData name="Robert [Chillibreeze]" userId="8fe5ebfe-980d-441d-bbff-8c5265b810b8" providerId="ADAL" clId="{B8ADB232-D4C9-4452-B4D1-45B5A092AD92}" dt="2020-07-14T17:35:33.058" v="2664" actId="13244"/>
        <pc:sldMkLst>
          <pc:docMk/>
          <pc:sldMk cId="744336408" sldId="258"/>
        </pc:sldMkLst>
        <pc:spChg chg="mod">
          <ac:chgData name="Robert [Chillibreeze]" userId="8fe5ebfe-980d-441d-bbff-8c5265b810b8" providerId="ADAL" clId="{B8ADB232-D4C9-4452-B4D1-45B5A092AD92}" dt="2020-07-14T17:35:33.058" v="2664" actId="13244"/>
          <ac:spMkLst>
            <pc:docMk/>
            <pc:sldMk cId="744336408" sldId="258"/>
            <ac:spMk id="2" creationId="{9853E759-583D-483F-922D-A4DEE1383DEE}"/>
          </ac:spMkLst>
        </pc:spChg>
        <pc:spChg chg="mod">
          <ac:chgData name="Robert [Chillibreeze]" userId="8fe5ebfe-980d-441d-bbff-8c5265b810b8" providerId="ADAL" clId="{B8ADB232-D4C9-4452-B4D1-45B5A092AD92}" dt="2020-07-14T17:35:33.058" v="2664" actId="13244"/>
          <ac:spMkLst>
            <pc:docMk/>
            <pc:sldMk cId="744336408" sldId="258"/>
            <ac:spMk id="3" creationId="{5ABBFFA9-1583-4C26-A450-C95D1D969705}"/>
          </ac:spMkLst>
        </pc:spChg>
        <pc:picChg chg="add mod">
          <ac:chgData name="Robert [Chillibreeze]" userId="8fe5ebfe-980d-441d-bbff-8c5265b810b8" providerId="ADAL" clId="{B8ADB232-D4C9-4452-B4D1-45B5A092AD92}" dt="2020-07-14T17:35:33.058" v="2664" actId="13244"/>
          <ac:picMkLst>
            <pc:docMk/>
            <pc:sldMk cId="744336408" sldId="258"/>
            <ac:picMk id="9" creationId="{377B5016-E31E-4873-AC9B-AEE922F3A408}"/>
          </ac:picMkLst>
        </pc:picChg>
        <pc:picChg chg="add mod">
          <ac:chgData name="Robert [Chillibreeze]" userId="8fe5ebfe-980d-441d-bbff-8c5265b810b8" providerId="ADAL" clId="{B8ADB232-D4C9-4452-B4D1-45B5A092AD92}" dt="2020-07-14T17:35:33.058" v="2664" actId="13244"/>
          <ac:picMkLst>
            <pc:docMk/>
            <pc:sldMk cId="744336408" sldId="258"/>
            <ac:picMk id="11" creationId="{43726F55-CAD2-45E3-BD94-770395ED68B9}"/>
          </ac:picMkLst>
        </pc:picChg>
        <pc:picChg chg="add del">
          <ac:chgData name="Robert [Chillibreeze]" userId="8fe5ebfe-980d-441d-bbff-8c5265b810b8" providerId="ADAL" clId="{B8ADB232-D4C9-4452-B4D1-45B5A092AD92}" dt="2020-07-14T17:34:56.837" v="2640" actId="478"/>
          <ac:picMkLst>
            <pc:docMk/>
            <pc:sldMk cId="744336408" sldId="258"/>
            <ac:picMk id="13" creationId="{4AD7FAB5-A00A-47B3-92B2-9C4BC73C4620}"/>
          </ac:picMkLst>
        </pc:picChg>
        <pc:picChg chg="del mod">
          <ac:chgData name="Robert [Chillibreeze]" userId="8fe5ebfe-980d-441d-bbff-8c5265b810b8" providerId="ADAL" clId="{B8ADB232-D4C9-4452-B4D1-45B5A092AD92}" dt="2020-07-14T17:35:07.776" v="2657" actId="478"/>
          <ac:picMkLst>
            <pc:docMk/>
            <pc:sldMk cId="744336408" sldId="258"/>
            <ac:picMk id="14" creationId="{44DCBAE1-4F5F-47EC-9311-7A0ACF2002A4}"/>
          </ac:picMkLst>
        </pc:picChg>
        <pc:picChg chg="del mod">
          <ac:chgData name="Robert [Chillibreeze]" userId="8fe5ebfe-980d-441d-bbff-8c5265b810b8" providerId="ADAL" clId="{B8ADB232-D4C9-4452-B4D1-45B5A092AD92}" dt="2020-07-14T17:35:07.776" v="2657" actId="478"/>
          <ac:picMkLst>
            <pc:docMk/>
            <pc:sldMk cId="744336408" sldId="258"/>
            <ac:picMk id="15" creationId="{DDE84C06-338B-4633-BD64-C441A5AA82FB}"/>
          </ac:picMkLst>
        </pc:picChg>
        <pc:picChg chg="del mod">
          <ac:chgData name="Robert [Chillibreeze]" userId="8fe5ebfe-980d-441d-bbff-8c5265b810b8" providerId="ADAL" clId="{B8ADB232-D4C9-4452-B4D1-45B5A092AD92}" dt="2020-07-14T17:35:25.966" v="2662" actId="478"/>
          <ac:picMkLst>
            <pc:docMk/>
            <pc:sldMk cId="744336408" sldId="258"/>
            <ac:picMk id="18" creationId="{67852D88-4AD1-45B7-8A97-5B9D5F1EE872}"/>
          </ac:picMkLst>
        </pc:picChg>
        <pc:picChg chg="del mod">
          <ac:chgData name="Robert [Chillibreeze]" userId="8fe5ebfe-980d-441d-bbff-8c5265b810b8" providerId="ADAL" clId="{B8ADB232-D4C9-4452-B4D1-45B5A092AD92}" dt="2020-07-14T17:35:25.966" v="2662" actId="478"/>
          <ac:picMkLst>
            <pc:docMk/>
            <pc:sldMk cId="744336408" sldId="258"/>
            <ac:picMk id="23" creationId="{21FD22BB-08F1-43C8-99B7-2064CD5854C9}"/>
          </ac:picMkLst>
        </pc:picChg>
        <pc:cxnChg chg="mod">
          <ac:chgData name="Robert [Chillibreeze]" userId="8fe5ebfe-980d-441d-bbff-8c5265b810b8" providerId="ADAL" clId="{B8ADB232-D4C9-4452-B4D1-45B5A092AD92}" dt="2020-07-14T17:35:33.058" v="2664" actId="13244"/>
          <ac:cxnSpMkLst>
            <pc:docMk/>
            <pc:sldMk cId="744336408" sldId="258"/>
            <ac:cxnSpMk id="6" creationId="{B80F5CF2-F1E0-4DAD-B0C5-B134E033DDAC}"/>
          </ac:cxnSpMkLst>
        </pc:cxnChg>
      </pc:sldChg>
      <pc:sldChg chg="modSp mod">
        <pc:chgData name="Robert [Chillibreeze]" userId="8fe5ebfe-980d-441d-bbff-8c5265b810b8" providerId="ADAL" clId="{B8ADB232-D4C9-4452-B4D1-45B5A092AD92}" dt="2020-07-14T16:14:56.457" v="321" actId="962"/>
        <pc:sldMkLst>
          <pc:docMk/>
          <pc:sldMk cId="2599811606" sldId="259"/>
        </pc:sldMkLst>
        <pc:spChg chg="mod">
          <ac:chgData name="Robert [Chillibreeze]" userId="8fe5ebfe-980d-441d-bbff-8c5265b810b8" providerId="ADAL" clId="{B8ADB232-D4C9-4452-B4D1-45B5A092AD92}" dt="2020-07-14T16:07:10.247" v="224" actId="948"/>
          <ac:spMkLst>
            <pc:docMk/>
            <pc:sldMk cId="2599811606" sldId="259"/>
            <ac:spMk id="2" creationId="{24D2F3B6-EE71-4818-948C-DCC8FE6279A2}"/>
          </ac:spMkLst>
        </pc:spChg>
        <pc:spChg chg="mod">
          <ac:chgData name="Robert [Chillibreeze]" userId="8fe5ebfe-980d-441d-bbff-8c5265b810b8" providerId="ADAL" clId="{B8ADB232-D4C9-4452-B4D1-45B5A092AD92}" dt="2020-07-14T16:07:17.672" v="225" actId="948"/>
          <ac:spMkLst>
            <pc:docMk/>
            <pc:sldMk cId="2599811606" sldId="259"/>
            <ac:spMk id="4" creationId="{32337A5C-67DA-4C11-9BC5-43374B2F783A}"/>
          </ac:spMkLst>
        </pc:spChg>
        <pc:spChg chg="mod">
          <ac:chgData name="Robert [Chillibreeze]" userId="8fe5ebfe-980d-441d-bbff-8c5265b810b8" providerId="ADAL" clId="{B8ADB232-D4C9-4452-B4D1-45B5A092AD92}" dt="2020-07-14T16:07:17.672" v="225" actId="948"/>
          <ac:spMkLst>
            <pc:docMk/>
            <pc:sldMk cId="2599811606" sldId="259"/>
            <ac:spMk id="8" creationId="{91A9BDE0-1497-46E2-88F6-F34527BB9D61}"/>
          </ac:spMkLst>
        </pc:spChg>
        <pc:spChg chg="mod">
          <ac:chgData name="Robert [Chillibreeze]" userId="8fe5ebfe-980d-441d-bbff-8c5265b810b8" providerId="ADAL" clId="{B8ADB232-D4C9-4452-B4D1-45B5A092AD92}" dt="2020-07-14T16:07:25.906" v="226" actId="692"/>
          <ac:spMkLst>
            <pc:docMk/>
            <pc:sldMk cId="2599811606" sldId="259"/>
            <ac:spMk id="10" creationId="{89AA04B0-A7F3-4C4C-BCD7-DB3799D2C1EF}"/>
          </ac:spMkLst>
        </pc:spChg>
        <pc:picChg chg="mod">
          <ac:chgData name="Robert [Chillibreeze]" userId="8fe5ebfe-980d-441d-bbff-8c5265b810b8" providerId="ADAL" clId="{B8ADB232-D4C9-4452-B4D1-45B5A092AD92}" dt="2020-07-14T16:14:56.457" v="321" actId="962"/>
          <ac:picMkLst>
            <pc:docMk/>
            <pc:sldMk cId="2599811606" sldId="259"/>
            <ac:picMk id="27" creationId="{FA6BA31E-C450-40F7-A3AC-3A7D7A1334FD}"/>
          </ac:picMkLst>
        </pc:picChg>
      </pc:sldChg>
      <pc:sldChg chg="addSp delSp modSp mod">
        <pc:chgData name="Robert [Chillibreeze]" userId="8fe5ebfe-980d-441d-bbff-8c5265b810b8" providerId="ADAL" clId="{B8ADB232-D4C9-4452-B4D1-45B5A092AD92}" dt="2020-07-14T17:36:16.134" v="2673" actId="13244"/>
        <pc:sldMkLst>
          <pc:docMk/>
          <pc:sldMk cId="1983229784" sldId="260"/>
        </pc:sldMkLst>
        <pc:spChg chg="mod">
          <ac:chgData name="Robert [Chillibreeze]" userId="8fe5ebfe-980d-441d-bbff-8c5265b810b8" providerId="ADAL" clId="{B8ADB232-D4C9-4452-B4D1-45B5A092AD92}" dt="2020-07-14T16:06:50.768" v="217" actId="948"/>
          <ac:spMkLst>
            <pc:docMk/>
            <pc:sldMk cId="1983229784" sldId="260"/>
            <ac:spMk id="2" creationId="{4289EAD7-BE94-4681-B1E7-F93A13C59979}"/>
          </ac:spMkLst>
        </pc:spChg>
        <pc:spChg chg="mod">
          <ac:chgData name="Robert [Chillibreeze]" userId="8fe5ebfe-980d-441d-bbff-8c5265b810b8" providerId="ADAL" clId="{B8ADB232-D4C9-4452-B4D1-45B5A092AD92}" dt="2020-07-14T17:35:43.345" v="2665" actId="13244"/>
          <ac:spMkLst>
            <pc:docMk/>
            <pc:sldMk cId="1983229784" sldId="260"/>
            <ac:spMk id="3" creationId="{AD6A9D67-05F0-4213-8C16-AE35541697F6}"/>
          </ac:spMkLst>
        </pc:spChg>
        <pc:spChg chg="mod">
          <ac:chgData name="Robert [Chillibreeze]" userId="8fe5ebfe-980d-441d-bbff-8c5265b810b8" providerId="ADAL" clId="{B8ADB232-D4C9-4452-B4D1-45B5A092AD92}" dt="2020-07-14T17:33:17.838" v="2600"/>
          <ac:spMkLst>
            <pc:docMk/>
            <pc:sldMk cId="1983229784" sldId="260"/>
            <ac:spMk id="8" creationId="{11A4E94B-0415-4C7B-A639-0A0C74DFB0FC}"/>
          </ac:spMkLst>
        </pc:spChg>
        <pc:spChg chg="mod">
          <ac:chgData name="Robert [Chillibreeze]" userId="8fe5ebfe-980d-441d-bbff-8c5265b810b8" providerId="ADAL" clId="{B8ADB232-D4C9-4452-B4D1-45B5A092AD92}" dt="2020-07-14T17:36:16.134" v="2673" actId="13244"/>
          <ac:spMkLst>
            <pc:docMk/>
            <pc:sldMk cId="1983229784" sldId="260"/>
            <ac:spMk id="9" creationId="{FEE107A1-B8BD-488D-A13B-590C40A88245}"/>
          </ac:spMkLst>
        </pc:spChg>
        <pc:spChg chg="mod">
          <ac:chgData name="Robert [Chillibreeze]" userId="8fe5ebfe-980d-441d-bbff-8c5265b810b8" providerId="ADAL" clId="{B8ADB232-D4C9-4452-B4D1-45B5A092AD92}" dt="2020-07-14T17:33:19.322" v="2608"/>
          <ac:spMkLst>
            <pc:docMk/>
            <pc:sldMk cId="1983229784" sldId="260"/>
            <ac:spMk id="22" creationId="{B0A47733-139D-4522-8CD6-730B17F5DD4E}"/>
          </ac:spMkLst>
        </pc:spChg>
        <pc:spChg chg="mod">
          <ac:chgData name="Robert [Chillibreeze]" userId="8fe5ebfe-980d-441d-bbff-8c5265b810b8" providerId="ADAL" clId="{B8ADB232-D4C9-4452-B4D1-45B5A092AD92}" dt="2020-07-14T17:36:16.134" v="2673" actId="13244"/>
          <ac:spMkLst>
            <pc:docMk/>
            <pc:sldMk cId="1983229784" sldId="260"/>
            <ac:spMk id="23" creationId="{873ECC15-6E48-4753-96C1-09A6905FFFBE}"/>
          </ac:spMkLst>
        </pc:spChg>
        <pc:spChg chg="mod">
          <ac:chgData name="Robert [Chillibreeze]" userId="8fe5ebfe-980d-441d-bbff-8c5265b810b8" providerId="ADAL" clId="{B8ADB232-D4C9-4452-B4D1-45B5A092AD92}" dt="2020-07-14T17:33:21.559" v="2616"/>
          <ac:spMkLst>
            <pc:docMk/>
            <pc:sldMk cId="1983229784" sldId="260"/>
            <ac:spMk id="26" creationId="{40A93C9D-2025-40EA-93BB-398DC27855AD}"/>
          </ac:spMkLst>
        </pc:spChg>
        <pc:spChg chg="mod">
          <ac:chgData name="Robert [Chillibreeze]" userId="8fe5ebfe-980d-441d-bbff-8c5265b810b8" providerId="ADAL" clId="{B8ADB232-D4C9-4452-B4D1-45B5A092AD92}" dt="2020-07-14T17:36:16.134" v="2673" actId="13244"/>
          <ac:spMkLst>
            <pc:docMk/>
            <pc:sldMk cId="1983229784" sldId="260"/>
            <ac:spMk id="27" creationId="{0CFB5901-BD44-484E-A6FB-9A1DDD4D57CC}"/>
          </ac:spMkLst>
        </pc:spChg>
        <pc:spChg chg="mod">
          <ac:chgData name="Robert [Chillibreeze]" userId="8fe5ebfe-980d-441d-bbff-8c5265b810b8" providerId="ADAL" clId="{B8ADB232-D4C9-4452-B4D1-45B5A092AD92}" dt="2020-07-14T17:33:23.516" v="2624"/>
          <ac:spMkLst>
            <pc:docMk/>
            <pc:sldMk cId="1983229784" sldId="260"/>
            <ac:spMk id="30" creationId="{A5152904-6803-4D7A-9C2E-3591EBAA07BC}"/>
          </ac:spMkLst>
        </pc:spChg>
        <pc:spChg chg="mod">
          <ac:chgData name="Robert [Chillibreeze]" userId="8fe5ebfe-980d-441d-bbff-8c5265b810b8" providerId="ADAL" clId="{B8ADB232-D4C9-4452-B4D1-45B5A092AD92}" dt="2020-07-14T17:36:16.134" v="2673" actId="13244"/>
          <ac:spMkLst>
            <pc:docMk/>
            <pc:sldMk cId="1983229784" sldId="260"/>
            <ac:spMk id="31" creationId="{32B5C743-F2DE-4FAB-9071-63E521CD7755}"/>
          </ac:spMkLst>
        </pc:spChg>
        <pc:spChg chg="mod">
          <ac:chgData name="Robert [Chillibreeze]" userId="8fe5ebfe-980d-441d-bbff-8c5265b810b8" providerId="ADAL" clId="{B8ADB232-D4C9-4452-B4D1-45B5A092AD92}" dt="2020-07-14T17:33:25.868" v="2632"/>
          <ac:spMkLst>
            <pc:docMk/>
            <pc:sldMk cId="1983229784" sldId="260"/>
            <ac:spMk id="34" creationId="{25139691-5549-4307-8449-A31A209360FA}"/>
          </ac:spMkLst>
        </pc:spChg>
        <pc:grpChg chg="add del mod">
          <ac:chgData name="Robert [Chillibreeze]" userId="8fe5ebfe-980d-441d-bbff-8c5265b810b8" providerId="ADAL" clId="{B8ADB232-D4C9-4452-B4D1-45B5A092AD92}" dt="2020-07-14T17:33:28.785" v="2633" actId="478"/>
          <ac:grpSpMkLst>
            <pc:docMk/>
            <pc:sldMk cId="1983229784" sldId="260"/>
            <ac:grpSpMk id="13" creationId="{552477E2-F8F1-45EF-8E3C-9DA2794A4D84}"/>
          </ac:grpSpMkLst>
        </pc:grpChg>
        <pc:grpChg chg="add del mod">
          <ac:chgData name="Robert [Chillibreeze]" userId="8fe5ebfe-980d-441d-bbff-8c5265b810b8" providerId="ADAL" clId="{B8ADB232-D4C9-4452-B4D1-45B5A092AD92}" dt="2020-07-14T17:33:28.785" v="2633" actId="478"/>
          <ac:grpSpMkLst>
            <pc:docMk/>
            <pc:sldMk cId="1983229784" sldId="260"/>
            <ac:grpSpMk id="14" creationId="{104D62F0-2948-475A-955B-CCC2FAC55945}"/>
          </ac:grpSpMkLst>
        </pc:grpChg>
        <pc:grpChg chg="add del mod">
          <ac:chgData name="Robert [Chillibreeze]" userId="8fe5ebfe-980d-441d-bbff-8c5265b810b8" providerId="ADAL" clId="{B8ADB232-D4C9-4452-B4D1-45B5A092AD92}" dt="2020-07-14T17:33:28.785" v="2633" actId="478"/>
          <ac:grpSpMkLst>
            <pc:docMk/>
            <pc:sldMk cId="1983229784" sldId="260"/>
            <ac:grpSpMk id="15" creationId="{C97E49D1-1ABF-4BEA-8573-9808C107EBC1}"/>
          </ac:grpSpMkLst>
        </pc:grpChg>
        <pc:grpChg chg="add del mod">
          <ac:chgData name="Robert [Chillibreeze]" userId="8fe5ebfe-980d-441d-bbff-8c5265b810b8" providerId="ADAL" clId="{B8ADB232-D4C9-4452-B4D1-45B5A092AD92}" dt="2020-07-14T17:33:28.785" v="2633" actId="478"/>
          <ac:grpSpMkLst>
            <pc:docMk/>
            <pc:sldMk cId="1983229784" sldId="260"/>
            <ac:grpSpMk id="16" creationId="{FCDEFB8B-7D3A-4565-A2A9-3C8B6D317083}"/>
          </ac:grpSpMkLst>
        </pc:grpChg>
        <pc:grpChg chg="add del mod">
          <ac:chgData name="Robert [Chillibreeze]" userId="8fe5ebfe-980d-441d-bbff-8c5265b810b8" providerId="ADAL" clId="{B8ADB232-D4C9-4452-B4D1-45B5A092AD92}" dt="2020-07-14T17:33:28.785" v="2633" actId="478"/>
          <ac:grpSpMkLst>
            <pc:docMk/>
            <pc:sldMk cId="1983229784" sldId="260"/>
            <ac:grpSpMk id="17" creationId="{737AA476-3A82-4DCC-B8AD-E9C5112360A4}"/>
          </ac:grpSpMkLst>
        </pc:grpChg>
        <pc:picChg chg="add mod">
          <ac:chgData name="Robert [Chillibreeze]" userId="8fe5ebfe-980d-441d-bbff-8c5265b810b8" providerId="ADAL" clId="{B8ADB232-D4C9-4452-B4D1-45B5A092AD92}" dt="2020-07-14T17:36:16.134" v="2673" actId="13244"/>
          <ac:picMkLst>
            <pc:docMk/>
            <pc:sldMk cId="1983229784" sldId="260"/>
            <ac:picMk id="4" creationId="{38A4C913-8822-40FA-AA3D-DFA766ED4B78}"/>
          </ac:picMkLst>
        </pc:picChg>
        <pc:picChg chg="add mod">
          <ac:chgData name="Robert [Chillibreeze]" userId="8fe5ebfe-980d-441d-bbff-8c5265b810b8" providerId="ADAL" clId="{B8ADB232-D4C9-4452-B4D1-45B5A092AD92}" dt="2020-07-14T17:36:16.134" v="2673" actId="13244"/>
          <ac:picMkLst>
            <pc:docMk/>
            <pc:sldMk cId="1983229784" sldId="260"/>
            <ac:picMk id="5" creationId="{44882EB4-26A7-483B-AEA4-B5C3D13799A6}"/>
          </ac:picMkLst>
        </pc:picChg>
        <pc:picChg chg="add mod">
          <ac:chgData name="Robert [Chillibreeze]" userId="8fe5ebfe-980d-441d-bbff-8c5265b810b8" providerId="ADAL" clId="{B8ADB232-D4C9-4452-B4D1-45B5A092AD92}" dt="2020-07-14T17:36:16.134" v="2673" actId="13244"/>
          <ac:picMkLst>
            <pc:docMk/>
            <pc:sldMk cId="1983229784" sldId="260"/>
            <ac:picMk id="6" creationId="{211F7ECB-8DC2-4419-B48C-E767D1BDFFCD}"/>
          </ac:picMkLst>
        </pc:picChg>
        <pc:picChg chg="mod">
          <ac:chgData name="Robert [Chillibreeze]" userId="8fe5ebfe-980d-441d-bbff-8c5265b810b8" providerId="ADAL" clId="{B8ADB232-D4C9-4452-B4D1-45B5A092AD92}" dt="2020-07-14T17:33:17.838" v="2600"/>
          <ac:picMkLst>
            <pc:docMk/>
            <pc:sldMk cId="1983229784" sldId="260"/>
            <ac:picMk id="7" creationId="{C0389B63-A39C-43B2-8CA1-5338AF7FBC72}"/>
          </ac:picMkLst>
        </pc:picChg>
        <pc:picChg chg="add mod">
          <ac:chgData name="Robert [Chillibreeze]" userId="8fe5ebfe-980d-441d-bbff-8c5265b810b8" providerId="ADAL" clId="{B8ADB232-D4C9-4452-B4D1-45B5A092AD92}" dt="2020-07-14T17:36:16.134" v="2673" actId="13244"/>
          <ac:picMkLst>
            <pc:docMk/>
            <pc:sldMk cId="1983229784" sldId="260"/>
            <ac:picMk id="11" creationId="{5E24974D-241D-4494-9690-3A942D7C17DF}"/>
          </ac:picMkLst>
        </pc:picChg>
        <pc:picChg chg="add mod">
          <ac:chgData name="Robert [Chillibreeze]" userId="8fe5ebfe-980d-441d-bbff-8c5265b810b8" providerId="ADAL" clId="{B8ADB232-D4C9-4452-B4D1-45B5A092AD92}" dt="2020-07-14T17:36:16.134" v="2673" actId="13244"/>
          <ac:picMkLst>
            <pc:docMk/>
            <pc:sldMk cId="1983229784" sldId="260"/>
            <ac:picMk id="12" creationId="{862AB60E-2ADF-4645-9059-6B1286A55126}"/>
          </ac:picMkLst>
        </pc:picChg>
        <pc:picChg chg="mod">
          <ac:chgData name="Robert [Chillibreeze]" userId="8fe5ebfe-980d-441d-bbff-8c5265b810b8" providerId="ADAL" clId="{B8ADB232-D4C9-4452-B4D1-45B5A092AD92}" dt="2020-07-14T17:33:19.322" v="2608"/>
          <ac:picMkLst>
            <pc:docMk/>
            <pc:sldMk cId="1983229784" sldId="260"/>
            <ac:picMk id="21" creationId="{2CF41169-FB59-44FC-BAF5-474451271F92}"/>
          </ac:picMkLst>
        </pc:picChg>
        <pc:picChg chg="mod">
          <ac:chgData name="Robert [Chillibreeze]" userId="8fe5ebfe-980d-441d-bbff-8c5265b810b8" providerId="ADAL" clId="{B8ADB232-D4C9-4452-B4D1-45B5A092AD92}" dt="2020-07-14T17:33:21.559" v="2616"/>
          <ac:picMkLst>
            <pc:docMk/>
            <pc:sldMk cId="1983229784" sldId="260"/>
            <ac:picMk id="25" creationId="{68071D25-37BA-4B19-BB39-430F0BAA4039}"/>
          </ac:picMkLst>
        </pc:picChg>
        <pc:picChg chg="mod">
          <ac:chgData name="Robert [Chillibreeze]" userId="8fe5ebfe-980d-441d-bbff-8c5265b810b8" providerId="ADAL" clId="{B8ADB232-D4C9-4452-B4D1-45B5A092AD92}" dt="2020-07-14T17:33:23.516" v="2624"/>
          <ac:picMkLst>
            <pc:docMk/>
            <pc:sldMk cId="1983229784" sldId="260"/>
            <ac:picMk id="29" creationId="{7BB0DC91-DA40-4EBB-9757-E2B223537DD4}"/>
          </ac:picMkLst>
        </pc:picChg>
        <pc:picChg chg="mod">
          <ac:chgData name="Robert [Chillibreeze]" userId="8fe5ebfe-980d-441d-bbff-8c5265b810b8" providerId="ADAL" clId="{B8ADB232-D4C9-4452-B4D1-45B5A092AD92}" dt="2020-07-14T17:33:25.868" v="2632"/>
          <ac:picMkLst>
            <pc:docMk/>
            <pc:sldMk cId="1983229784" sldId="260"/>
            <ac:picMk id="33" creationId="{5E8A018A-01BD-48D5-BC8F-A31E8853AE86}"/>
          </ac:picMkLst>
        </pc:picChg>
        <pc:cxnChg chg="mod">
          <ac:chgData name="Robert [Chillibreeze]" userId="8fe5ebfe-980d-441d-bbff-8c5265b810b8" providerId="ADAL" clId="{B8ADB232-D4C9-4452-B4D1-45B5A092AD92}" dt="2020-07-14T17:36:16.134" v="2673" actId="13244"/>
          <ac:cxnSpMkLst>
            <pc:docMk/>
            <pc:sldMk cId="1983229784" sldId="260"/>
            <ac:cxnSpMk id="10" creationId="{DD24F0F1-7891-4D1B-8393-68266A2B050C}"/>
          </ac:cxnSpMkLst>
        </pc:cxnChg>
        <pc:cxnChg chg="mod">
          <ac:chgData name="Robert [Chillibreeze]" userId="8fe5ebfe-980d-441d-bbff-8c5265b810b8" providerId="ADAL" clId="{B8ADB232-D4C9-4452-B4D1-45B5A092AD92}" dt="2020-07-14T17:36:16.134" v="2673" actId="13244"/>
          <ac:cxnSpMkLst>
            <pc:docMk/>
            <pc:sldMk cId="1983229784" sldId="260"/>
            <ac:cxnSpMk id="36" creationId="{08168B6E-269B-4316-8779-C615D1CBC737}"/>
          </ac:cxnSpMkLst>
        </pc:cxnChg>
        <pc:cxnChg chg="mod">
          <ac:chgData name="Robert [Chillibreeze]" userId="8fe5ebfe-980d-441d-bbff-8c5265b810b8" providerId="ADAL" clId="{B8ADB232-D4C9-4452-B4D1-45B5A092AD92}" dt="2020-07-14T17:36:16.134" v="2673" actId="13244"/>
          <ac:cxnSpMkLst>
            <pc:docMk/>
            <pc:sldMk cId="1983229784" sldId="260"/>
            <ac:cxnSpMk id="37" creationId="{2487E9BA-56C1-4D6F-8443-C56339332FC2}"/>
          </ac:cxnSpMkLst>
        </pc:cxnChg>
        <pc:cxnChg chg="mod">
          <ac:chgData name="Robert [Chillibreeze]" userId="8fe5ebfe-980d-441d-bbff-8c5265b810b8" providerId="ADAL" clId="{B8ADB232-D4C9-4452-B4D1-45B5A092AD92}" dt="2020-07-14T17:36:16.134" v="2673" actId="13244"/>
          <ac:cxnSpMkLst>
            <pc:docMk/>
            <pc:sldMk cId="1983229784" sldId="260"/>
            <ac:cxnSpMk id="38" creationId="{2A5BC545-3EA6-461D-85B3-D102462E5459}"/>
          </ac:cxnSpMkLst>
        </pc:cxnChg>
      </pc:sldChg>
      <pc:sldChg chg="addSp delSp modSp mod">
        <pc:chgData name="Robert [Chillibreeze]" userId="8fe5ebfe-980d-441d-bbff-8c5265b810b8" providerId="ADAL" clId="{B8ADB232-D4C9-4452-B4D1-45B5A092AD92}" dt="2020-07-14T17:32:35.351" v="2585" actId="13244"/>
        <pc:sldMkLst>
          <pc:docMk/>
          <pc:sldMk cId="2135234049" sldId="261"/>
        </pc:sldMkLst>
        <pc:spChg chg="mod">
          <ac:chgData name="Robert [Chillibreeze]" userId="8fe5ebfe-980d-441d-bbff-8c5265b810b8" providerId="ADAL" clId="{B8ADB232-D4C9-4452-B4D1-45B5A092AD92}" dt="2020-07-14T17:32:35.351" v="2585" actId="13244"/>
          <ac:spMkLst>
            <pc:docMk/>
            <pc:sldMk cId="2135234049" sldId="261"/>
            <ac:spMk id="2" creationId="{8BBB8DBA-56F4-4031-B0A7-7F4A1FDEE900}"/>
          </ac:spMkLst>
        </pc:spChg>
        <pc:spChg chg="mod">
          <ac:chgData name="Robert [Chillibreeze]" userId="8fe5ebfe-980d-441d-bbff-8c5265b810b8" providerId="ADAL" clId="{B8ADB232-D4C9-4452-B4D1-45B5A092AD92}" dt="2020-07-14T17:32:35.351" v="2585" actId="13244"/>
          <ac:spMkLst>
            <pc:docMk/>
            <pc:sldMk cId="2135234049" sldId="261"/>
            <ac:spMk id="3" creationId="{35616279-5AD0-4973-B7AB-105518432FB4}"/>
          </ac:spMkLst>
        </pc:spChg>
        <pc:spChg chg="del">
          <ac:chgData name="Robert [Chillibreeze]" userId="8fe5ebfe-980d-441d-bbff-8c5265b810b8" providerId="ADAL" clId="{B8ADB232-D4C9-4452-B4D1-45B5A092AD92}" dt="2020-07-14T17:31:58.083" v="2576" actId="478"/>
          <ac:spMkLst>
            <pc:docMk/>
            <pc:sldMk cId="2135234049" sldId="261"/>
            <ac:spMk id="8" creationId="{C4F0FDD0-FAD0-4682-B9D5-C678FB53FE31}"/>
          </ac:spMkLst>
        </pc:spChg>
        <pc:spChg chg="mod">
          <ac:chgData name="Robert [Chillibreeze]" userId="8fe5ebfe-980d-441d-bbff-8c5265b810b8" providerId="ADAL" clId="{B8ADB232-D4C9-4452-B4D1-45B5A092AD92}" dt="2020-07-14T17:32:35.351" v="2585" actId="13244"/>
          <ac:spMkLst>
            <pc:docMk/>
            <pc:sldMk cId="2135234049" sldId="261"/>
            <ac:spMk id="9" creationId="{4BCD9901-58AB-408E-9E32-F93EEFD73D67}"/>
          </ac:spMkLst>
        </pc:spChg>
        <pc:spChg chg="del">
          <ac:chgData name="Robert [Chillibreeze]" userId="8fe5ebfe-980d-441d-bbff-8c5265b810b8" providerId="ADAL" clId="{B8ADB232-D4C9-4452-B4D1-45B5A092AD92}" dt="2020-07-14T17:31:58.083" v="2576" actId="478"/>
          <ac:spMkLst>
            <pc:docMk/>
            <pc:sldMk cId="2135234049" sldId="261"/>
            <ac:spMk id="13" creationId="{59FFF6F7-0BD8-4AAA-9614-CC4912672CF3}"/>
          </ac:spMkLst>
        </pc:spChg>
        <pc:spChg chg="mod">
          <ac:chgData name="Robert [Chillibreeze]" userId="8fe5ebfe-980d-441d-bbff-8c5265b810b8" providerId="ADAL" clId="{B8ADB232-D4C9-4452-B4D1-45B5A092AD92}" dt="2020-07-14T17:32:35.351" v="2585" actId="13244"/>
          <ac:spMkLst>
            <pc:docMk/>
            <pc:sldMk cId="2135234049" sldId="261"/>
            <ac:spMk id="14" creationId="{CC52C2EC-61A2-4910-81A2-82B5E3CCF078}"/>
          </ac:spMkLst>
        </pc:spChg>
        <pc:spChg chg="del mod">
          <ac:chgData name="Robert [Chillibreeze]" userId="8fe5ebfe-980d-441d-bbff-8c5265b810b8" providerId="ADAL" clId="{B8ADB232-D4C9-4452-B4D1-45B5A092AD92}" dt="2020-07-14T17:31:58.083" v="2576" actId="478"/>
          <ac:spMkLst>
            <pc:docMk/>
            <pc:sldMk cId="2135234049" sldId="261"/>
            <ac:spMk id="17" creationId="{554859EB-D7DE-4C26-9E16-27E827D68987}"/>
          </ac:spMkLst>
        </pc:spChg>
        <pc:picChg chg="add del mod">
          <ac:chgData name="Robert [Chillibreeze]" userId="8fe5ebfe-980d-441d-bbff-8c5265b810b8" providerId="ADAL" clId="{B8ADB232-D4C9-4452-B4D1-45B5A092AD92}" dt="2020-07-14T17:31:54.020" v="2575" actId="21"/>
          <ac:picMkLst>
            <pc:docMk/>
            <pc:sldMk cId="2135234049" sldId="261"/>
            <ac:picMk id="5" creationId="{50D6D078-075D-4374-B2EE-9C41C30E6F64}"/>
          </ac:picMkLst>
        </pc:picChg>
        <pc:picChg chg="add del mod">
          <ac:chgData name="Robert [Chillibreeze]" userId="8fe5ebfe-980d-441d-bbff-8c5265b810b8" providerId="ADAL" clId="{B8ADB232-D4C9-4452-B4D1-45B5A092AD92}" dt="2020-07-14T17:31:54.020" v="2575" actId="21"/>
          <ac:picMkLst>
            <pc:docMk/>
            <pc:sldMk cId="2135234049" sldId="261"/>
            <ac:picMk id="6" creationId="{5CBD4328-59AF-4171-983B-E307263D23DA}"/>
          </ac:picMkLst>
        </pc:picChg>
        <pc:picChg chg="del mod">
          <ac:chgData name="Robert [Chillibreeze]" userId="8fe5ebfe-980d-441d-bbff-8c5265b810b8" providerId="ADAL" clId="{B8ADB232-D4C9-4452-B4D1-45B5A092AD92}" dt="2020-07-14T17:31:51.611" v="2574" actId="478"/>
          <ac:picMkLst>
            <pc:docMk/>
            <pc:sldMk cId="2135234049" sldId="261"/>
            <ac:picMk id="7" creationId="{F471E3CD-D15B-4C11-8C6B-B31DBCF60ECD}"/>
          </ac:picMkLst>
        </pc:picChg>
        <pc:picChg chg="add del mod">
          <ac:chgData name="Robert [Chillibreeze]" userId="8fe5ebfe-980d-441d-bbff-8c5265b810b8" providerId="ADAL" clId="{B8ADB232-D4C9-4452-B4D1-45B5A092AD92}" dt="2020-07-14T17:31:54.020" v="2575" actId="21"/>
          <ac:picMkLst>
            <pc:docMk/>
            <pc:sldMk cId="2135234049" sldId="261"/>
            <ac:picMk id="11" creationId="{AA599CB6-9453-4B7C-B30C-BBDDD72849F7}"/>
          </ac:picMkLst>
        </pc:picChg>
        <pc:picChg chg="del mod">
          <ac:chgData name="Robert [Chillibreeze]" userId="8fe5ebfe-980d-441d-bbff-8c5265b810b8" providerId="ADAL" clId="{B8ADB232-D4C9-4452-B4D1-45B5A092AD92}" dt="2020-07-14T17:31:51.611" v="2574" actId="478"/>
          <ac:picMkLst>
            <pc:docMk/>
            <pc:sldMk cId="2135234049" sldId="261"/>
            <ac:picMk id="12" creationId="{EC58BFD7-C56E-4EB3-ACAD-E042F5A33436}"/>
          </ac:picMkLst>
        </pc:picChg>
        <pc:picChg chg="add mod">
          <ac:chgData name="Robert [Chillibreeze]" userId="8fe5ebfe-980d-441d-bbff-8c5265b810b8" providerId="ADAL" clId="{B8ADB232-D4C9-4452-B4D1-45B5A092AD92}" dt="2020-07-14T17:32:35.351" v="2585" actId="13244"/>
          <ac:picMkLst>
            <pc:docMk/>
            <pc:sldMk cId="2135234049" sldId="261"/>
            <ac:picMk id="15" creationId="{A8E33EB2-59A3-474C-A7B2-5ED27B386E16}"/>
          </ac:picMkLst>
        </pc:picChg>
        <pc:picChg chg="add mod">
          <ac:chgData name="Robert [Chillibreeze]" userId="8fe5ebfe-980d-441d-bbff-8c5265b810b8" providerId="ADAL" clId="{B8ADB232-D4C9-4452-B4D1-45B5A092AD92}" dt="2020-07-14T17:32:35.351" v="2585" actId="13244"/>
          <ac:picMkLst>
            <pc:docMk/>
            <pc:sldMk cId="2135234049" sldId="261"/>
            <ac:picMk id="16" creationId="{746BB853-A218-4AC2-ADAE-C7B213BA854A}"/>
          </ac:picMkLst>
        </pc:picChg>
        <pc:picChg chg="add mod">
          <ac:chgData name="Robert [Chillibreeze]" userId="8fe5ebfe-980d-441d-bbff-8c5265b810b8" providerId="ADAL" clId="{B8ADB232-D4C9-4452-B4D1-45B5A092AD92}" dt="2020-07-14T17:32:35.351" v="2585" actId="13244"/>
          <ac:picMkLst>
            <pc:docMk/>
            <pc:sldMk cId="2135234049" sldId="261"/>
            <ac:picMk id="20" creationId="{CDFE92B5-8A77-455D-A37E-65BA842EE258}"/>
          </ac:picMkLst>
        </pc:picChg>
        <pc:picChg chg="add del mod">
          <ac:chgData name="Robert [Chillibreeze]" userId="8fe5ebfe-980d-441d-bbff-8c5265b810b8" providerId="ADAL" clId="{B8ADB232-D4C9-4452-B4D1-45B5A092AD92}" dt="2020-07-14T17:31:51.611" v="2574" actId="478"/>
          <ac:picMkLst>
            <pc:docMk/>
            <pc:sldMk cId="2135234049" sldId="261"/>
            <ac:picMk id="34" creationId="{1AE0CC7F-2CAC-496F-9322-FB4116CB118D}"/>
          </ac:picMkLst>
        </pc:picChg>
        <pc:cxnChg chg="mod">
          <ac:chgData name="Robert [Chillibreeze]" userId="8fe5ebfe-980d-441d-bbff-8c5265b810b8" providerId="ADAL" clId="{B8ADB232-D4C9-4452-B4D1-45B5A092AD92}" dt="2020-07-14T17:32:35.351" v="2585" actId="13244"/>
          <ac:cxnSpMkLst>
            <pc:docMk/>
            <pc:sldMk cId="2135234049" sldId="261"/>
            <ac:cxnSpMk id="10" creationId="{4DBD4AE5-CB2C-4069-947D-8BA620B6FB8F}"/>
          </ac:cxnSpMkLst>
        </pc:cxnChg>
        <pc:cxnChg chg="mod">
          <ac:chgData name="Robert [Chillibreeze]" userId="8fe5ebfe-980d-441d-bbff-8c5265b810b8" providerId="ADAL" clId="{B8ADB232-D4C9-4452-B4D1-45B5A092AD92}" dt="2020-07-14T17:32:35.351" v="2585" actId="13244"/>
          <ac:cxnSpMkLst>
            <pc:docMk/>
            <pc:sldMk cId="2135234049" sldId="261"/>
            <ac:cxnSpMk id="19" creationId="{554ED69F-6B50-41EE-A0A7-3A8A288FA831}"/>
          </ac:cxnSpMkLst>
        </pc:cxnChg>
      </pc:sldChg>
      <pc:sldChg chg="addSp delSp modSp mod">
        <pc:chgData name="Robert [Chillibreeze]" userId="8fe5ebfe-980d-441d-bbff-8c5265b810b8" providerId="ADAL" clId="{B8ADB232-D4C9-4452-B4D1-45B5A092AD92}" dt="2020-07-14T17:30:24.788" v="2487" actId="13244"/>
        <pc:sldMkLst>
          <pc:docMk/>
          <pc:sldMk cId="596962531" sldId="262"/>
        </pc:sldMkLst>
        <pc:spChg chg="mod">
          <ac:chgData name="Robert [Chillibreeze]" userId="8fe5ebfe-980d-441d-bbff-8c5265b810b8" providerId="ADAL" clId="{B8ADB232-D4C9-4452-B4D1-45B5A092AD92}" dt="2020-07-14T16:06:10.849" v="209" actId="948"/>
          <ac:spMkLst>
            <pc:docMk/>
            <pc:sldMk cId="596962531" sldId="262"/>
            <ac:spMk id="2" creationId="{02078DCC-0667-4111-B7C5-D26354A999CA}"/>
          </ac:spMkLst>
        </pc:spChg>
        <pc:picChg chg="add mod">
          <ac:chgData name="Robert [Chillibreeze]" userId="8fe5ebfe-980d-441d-bbff-8c5265b810b8" providerId="ADAL" clId="{B8ADB232-D4C9-4452-B4D1-45B5A092AD92}" dt="2020-07-14T17:30:21.999" v="2486" actId="13244"/>
          <ac:picMkLst>
            <pc:docMk/>
            <pc:sldMk cId="596962531" sldId="262"/>
            <ac:picMk id="4" creationId="{C65AA08A-CA5C-460B-AF74-257643261CC0}"/>
          </ac:picMkLst>
        </pc:picChg>
        <pc:picChg chg="add mod">
          <ac:chgData name="Robert [Chillibreeze]" userId="8fe5ebfe-980d-441d-bbff-8c5265b810b8" providerId="ADAL" clId="{B8ADB232-D4C9-4452-B4D1-45B5A092AD92}" dt="2020-07-14T17:30:24.788" v="2487" actId="13244"/>
          <ac:picMkLst>
            <pc:docMk/>
            <pc:sldMk cId="596962531" sldId="262"/>
            <ac:picMk id="6" creationId="{591E1547-A13F-401A-A8CA-567A024A1EE9}"/>
          </ac:picMkLst>
        </pc:picChg>
        <pc:picChg chg="del mod">
          <ac:chgData name="Robert [Chillibreeze]" userId="8fe5ebfe-980d-441d-bbff-8c5265b810b8" providerId="ADAL" clId="{B8ADB232-D4C9-4452-B4D1-45B5A092AD92}" dt="2020-07-14T17:30:03.047" v="2467" actId="478"/>
          <ac:picMkLst>
            <pc:docMk/>
            <pc:sldMk cId="596962531" sldId="262"/>
            <ac:picMk id="14" creationId="{124CEF0E-CA15-4CE7-9731-37D1157C7801}"/>
          </ac:picMkLst>
        </pc:picChg>
        <pc:picChg chg="del mod">
          <ac:chgData name="Robert [Chillibreeze]" userId="8fe5ebfe-980d-441d-bbff-8c5265b810b8" providerId="ADAL" clId="{B8ADB232-D4C9-4452-B4D1-45B5A092AD92}" dt="2020-07-14T17:30:18.111" v="2485" actId="478"/>
          <ac:picMkLst>
            <pc:docMk/>
            <pc:sldMk cId="596962531" sldId="262"/>
            <ac:picMk id="15" creationId="{846D67BE-1192-4C12-B072-7FC3CD00BB5D}"/>
          </ac:picMkLst>
        </pc:picChg>
        <pc:picChg chg="del mod">
          <ac:chgData name="Robert [Chillibreeze]" userId="8fe5ebfe-980d-441d-bbff-8c5265b810b8" providerId="ADAL" clId="{B8ADB232-D4C9-4452-B4D1-45B5A092AD92}" dt="2020-07-14T17:30:03.047" v="2467" actId="478"/>
          <ac:picMkLst>
            <pc:docMk/>
            <pc:sldMk cId="596962531" sldId="262"/>
            <ac:picMk id="20" creationId="{691A2E4D-249E-4478-9F04-7F68C661ECDF}"/>
          </ac:picMkLst>
        </pc:picChg>
        <pc:picChg chg="del mod">
          <ac:chgData name="Robert [Chillibreeze]" userId="8fe5ebfe-980d-441d-bbff-8c5265b810b8" providerId="ADAL" clId="{B8ADB232-D4C9-4452-B4D1-45B5A092AD92}" dt="2020-07-14T17:30:18.111" v="2485" actId="478"/>
          <ac:picMkLst>
            <pc:docMk/>
            <pc:sldMk cId="596962531" sldId="262"/>
            <ac:picMk id="21" creationId="{E61C34C8-44F6-412E-B92D-E7D5CFD4867E}"/>
          </ac:picMkLst>
        </pc:picChg>
      </pc:sldChg>
      <pc:sldChg chg="modSp mod">
        <pc:chgData name="Robert [Chillibreeze]" userId="8fe5ebfe-980d-441d-bbff-8c5265b810b8" providerId="ADAL" clId="{B8ADB232-D4C9-4452-B4D1-45B5A092AD92}" dt="2020-07-14T16:14:37.278" v="319" actId="962"/>
        <pc:sldMkLst>
          <pc:docMk/>
          <pc:sldMk cId="2869715465" sldId="263"/>
        </pc:sldMkLst>
        <pc:spChg chg="mod">
          <ac:chgData name="Robert [Chillibreeze]" userId="8fe5ebfe-980d-441d-bbff-8c5265b810b8" providerId="ADAL" clId="{B8ADB232-D4C9-4452-B4D1-45B5A092AD92}" dt="2020-07-14T16:05:38.575" v="203" actId="948"/>
          <ac:spMkLst>
            <pc:docMk/>
            <pc:sldMk cId="2869715465" sldId="263"/>
            <ac:spMk id="2" creationId="{99159735-88E7-47C6-945F-1D902F6C492B}"/>
          </ac:spMkLst>
        </pc:spChg>
        <pc:spChg chg="mod">
          <ac:chgData name="Robert [Chillibreeze]" userId="8fe5ebfe-980d-441d-bbff-8c5265b810b8" providerId="ADAL" clId="{B8ADB232-D4C9-4452-B4D1-45B5A092AD92}" dt="2020-07-14T16:05:56.703" v="206" actId="207"/>
          <ac:spMkLst>
            <pc:docMk/>
            <pc:sldMk cId="2869715465" sldId="263"/>
            <ac:spMk id="11" creationId="{492CF549-525C-4B42-9908-E7E878E815CC}"/>
          </ac:spMkLst>
        </pc:spChg>
        <pc:spChg chg="mod">
          <ac:chgData name="Robert [Chillibreeze]" userId="8fe5ebfe-980d-441d-bbff-8c5265b810b8" providerId="ADAL" clId="{B8ADB232-D4C9-4452-B4D1-45B5A092AD92}" dt="2020-07-14T16:05:56.703" v="206" actId="207"/>
          <ac:spMkLst>
            <pc:docMk/>
            <pc:sldMk cId="2869715465" sldId="263"/>
            <ac:spMk id="12" creationId="{5DC413FF-5E44-416A-A1AB-4D0D7D7CC8B5}"/>
          </ac:spMkLst>
        </pc:spChg>
        <pc:grpChg chg="mod">
          <ac:chgData name="Robert [Chillibreeze]" userId="8fe5ebfe-980d-441d-bbff-8c5265b810b8" providerId="ADAL" clId="{B8ADB232-D4C9-4452-B4D1-45B5A092AD92}" dt="2020-07-14T16:14:33.933" v="317" actId="962"/>
          <ac:grpSpMkLst>
            <pc:docMk/>
            <pc:sldMk cId="2869715465" sldId="263"/>
            <ac:grpSpMk id="3" creationId="{522EEDFF-DEFD-478C-99DE-556830E95629}"/>
          </ac:grpSpMkLst>
        </pc:grpChg>
        <pc:grpChg chg="mod">
          <ac:chgData name="Robert [Chillibreeze]" userId="8fe5ebfe-980d-441d-bbff-8c5265b810b8" providerId="ADAL" clId="{B8ADB232-D4C9-4452-B4D1-45B5A092AD92}" dt="2020-07-14T16:14:37.278" v="319" actId="962"/>
          <ac:grpSpMkLst>
            <pc:docMk/>
            <pc:sldMk cId="2869715465" sldId="263"/>
            <ac:grpSpMk id="5" creationId="{04547E4F-7F93-4E34-AAAA-0265061E9634}"/>
          </ac:grpSpMkLst>
        </pc:grpChg>
      </pc:sldChg>
      <pc:sldChg chg="addSp delSp modSp mod">
        <pc:chgData name="Robert [Chillibreeze]" userId="8fe5ebfe-980d-441d-bbff-8c5265b810b8" providerId="ADAL" clId="{B8ADB232-D4C9-4452-B4D1-45B5A092AD92}" dt="2020-07-14T17:29:23.462" v="2447" actId="13244"/>
        <pc:sldMkLst>
          <pc:docMk/>
          <pc:sldMk cId="1318530962" sldId="264"/>
        </pc:sldMkLst>
        <pc:spChg chg="mod">
          <ac:chgData name="Robert [Chillibreeze]" userId="8fe5ebfe-980d-441d-bbff-8c5265b810b8" providerId="ADAL" clId="{B8ADB232-D4C9-4452-B4D1-45B5A092AD92}" dt="2020-07-14T16:05:28.164" v="200" actId="948"/>
          <ac:spMkLst>
            <pc:docMk/>
            <pc:sldMk cId="1318530962" sldId="264"/>
            <ac:spMk id="2" creationId="{83811DC9-0B2B-44AD-9353-581FF17E8938}"/>
          </ac:spMkLst>
        </pc:spChg>
        <pc:spChg chg="mod topLvl">
          <ac:chgData name="Robert [Chillibreeze]" userId="8fe5ebfe-980d-441d-bbff-8c5265b810b8" providerId="ADAL" clId="{B8ADB232-D4C9-4452-B4D1-45B5A092AD92}" dt="2020-07-14T17:29:09.481" v="2443"/>
          <ac:spMkLst>
            <pc:docMk/>
            <pc:sldMk cId="1318530962" sldId="264"/>
            <ac:spMk id="4" creationId="{5EB80BD0-E23E-4D47-9E59-4DEB2825B194}"/>
          </ac:spMkLst>
        </pc:spChg>
        <pc:spChg chg="mod topLvl">
          <ac:chgData name="Robert [Chillibreeze]" userId="8fe5ebfe-980d-441d-bbff-8c5265b810b8" providerId="ADAL" clId="{B8ADB232-D4C9-4452-B4D1-45B5A092AD92}" dt="2020-07-14T17:29:09.481" v="2443"/>
          <ac:spMkLst>
            <pc:docMk/>
            <pc:sldMk cId="1318530962" sldId="264"/>
            <ac:spMk id="5" creationId="{398EDA8A-7FD2-48F3-B0EF-8862CDA229DE}"/>
          </ac:spMkLst>
        </pc:spChg>
        <pc:grpChg chg="del mod topLvl">
          <ac:chgData name="Robert [Chillibreeze]" userId="8fe5ebfe-980d-441d-bbff-8c5265b810b8" providerId="ADAL" clId="{B8ADB232-D4C9-4452-B4D1-45B5A092AD92}" dt="2020-07-14T17:20:10.075" v="2330" actId="165"/>
          <ac:grpSpMkLst>
            <pc:docMk/>
            <pc:sldMk cId="1318530962" sldId="264"/>
            <ac:grpSpMk id="3" creationId="{C99AA1EF-673A-4E2A-9B64-EB406E220C75}"/>
          </ac:grpSpMkLst>
        </pc:grpChg>
        <pc:grpChg chg="add del mod">
          <ac:chgData name="Robert [Chillibreeze]" userId="8fe5ebfe-980d-441d-bbff-8c5265b810b8" providerId="ADAL" clId="{B8ADB232-D4C9-4452-B4D1-45B5A092AD92}" dt="2020-07-14T17:29:12.635" v="2446" actId="478"/>
          <ac:grpSpMkLst>
            <pc:docMk/>
            <pc:sldMk cId="1318530962" sldId="264"/>
            <ac:grpSpMk id="15" creationId="{171E8797-DAD0-48C0-B7A3-63ED3124365C}"/>
          </ac:grpSpMkLst>
        </pc:grpChg>
        <pc:grpChg chg="del mod">
          <ac:chgData name="Robert [Chillibreeze]" userId="8fe5ebfe-980d-441d-bbff-8c5265b810b8" providerId="ADAL" clId="{B8ADB232-D4C9-4452-B4D1-45B5A092AD92}" dt="2020-07-14T17:20:07.292" v="2329" actId="165"/>
          <ac:grpSpMkLst>
            <pc:docMk/>
            <pc:sldMk cId="1318530962" sldId="264"/>
            <ac:grpSpMk id="41" creationId="{2FD3142C-01A4-4FC9-8BAB-EDCB04D609E8}"/>
          </ac:grpSpMkLst>
        </pc:grpChg>
        <pc:picChg chg="mod">
          <ac:chgData name="Robert [Chillibreeze]" userId="8fe5ebfe-980d-441d-bbff-8c5265b810b8" providerId="ADAL" clId="{B8ADB232-D4C9-4452-B4D1-45B5A092AD92}" dt="2020-07-14T17:20:14.110" v="2332" actId="12788"/>
          <ac:picMkLst>
            <pc:docMk/>
            <pc:sldMk cId="1318530962" sldId="264"/>
            <ac:picMk id="11" creationId="{3BA98701-9C3D-4169-AEEA-01ED3E91A2D8}"/>
          </ac:picMkLst>
        </pc:picChg>
        <pc:picChg chg="add del">
          <ac:chgData name="Robert [Chillibreeze]" userId="8fe5ebfe-980d-441d-bbff-8c5265b810b8" providerId="ADAL" clId="{B8ADB232-D4C9-4452-B4D1-45B5A092AD92}" dt="2020-07-14T17:28:45.376" v="2431" actId="22"/>
          <ac:picMkLst>
            <pc:docMk/>
            <pc:sldMk cId="1318530962" sldId="264"/>
            <ac:picMk id="12" creationId="{2FE1E4FD-4B56-4C0D-8EF0-B3663771C707}"/>
          </ac:picMkLst>
        </pc:picChg>
        <pc:picChg chg="add mod">
          <ac:chgData name="Robert [Chillibreeze]" userId="8fe5ebfe-980d-441d-bbff-8c5265b810b8" providerId="ADAL" clId="{B8ADB232-D4C9-4452-B4D1-45B5A092AD92}" dt="2020-07-14T17:29:23.462" v="2447" actId="13244"/>
          <ac:picMkLst>
            <pc:docMk/>
            <pc:sldMk cId="1318530962" sldId="264"/>
            <ac:picMk id="14" creationId="{CA8A0947-5409-4E74-94B8-B2433F7B01D0}"/>
          </ac:picMkLst>
        </pc:picChg>
        <pc:picChg chg="mod topLvl">
          <ac:chgData name="Robert [Chillibreeze]" userId="8fe5ebfe-980d-441d-bbff-8c5265b810b8" providerId="ADAL" clId="{B8ADB232-D4C9-4452-B4D1-45B5A092AD92}" dt="2020-07-14T17:29:09.481" v="2443"/>
          <ac:picMkLst>
            <pc:docMk/>
            <pc:sldMk cId="1318530962" sldId="264"/>
            <ac:picMk id="40" creationId="{D1143C67-011D-4BB9-8E4A-907BDE8AF2D0}"/>
          </ac:picMkLst>
        </pc:picChg>
        <pc:picChg chg="mod">
          <ac:chgData name="Robert [Chillibreeze]" userId="8fe5ebfe-980d-441d-bbff-8c5265b810b8" providerId="ADAL" clId="{B8ADB232-D4C9-4452-B4D1-45B5A092AD92}" dt="2020-07-14T17:20:14.110" v="2332" actId="12788"/>
          <ac:picMkLst>
            <pc:docMk/>
            <pc:sldMk cId="1318530962" sldId="264"/>
            <ac:picMk id="51" creationId="{3F5827F2-53E3-4992-B2B2-73BBFD0F8DAF}"/>
          </ac:picMkLst>
        </pc:picChg>
        <pc:picChg chg="mod">
          <ac:chgData name="Robert [Chillibreeze]" userId="8fe5ebfe-980d-441d-bbff-8c5265b810b8" providerId="ADAL" clId="{B8ADB232-D4C9-4452-B4D1-45B5A092AD92}" dt="2020-07-14T17:20:14.110" v="2332" actId="12788"/>
          <ac:picMkLst>
            <pc:docMk/>
            <pc:sldMk cId="1318530962" sldId="264"/>
            <ac:picMk id="59" creationId="{E40D1BC1-42AC-4987-8DF0-B8272D25F1EF}"/>
          </ac:picMkLst>
        </pc:picChg>
      </pc:sldChg>
      <pc:sldChg chg="modSp mod">
        <pc:chgData name="Robert [Chillibreeze]" userId="8fe5ebfe-980d-441d-bbff-8c5265b810b8" providerId="ADAL" clId="{B8ADB232-D4C9-4452-B4D1-45B5A092AD92}" dt="2020-07-14T15:42:25.417" v="6" actId="948"/>
        <pc:sldMkLst>
          <pc:docMk/>
          <pc:sldMk cId="3635852913" sldId="1719"/>
        </pc:sldMkLst>
        <pc:spChg chg="mod">
          <ac:chgData name="Robert [Chillibreeze]" userId="8fe5ebfe-980d-441d-bbff-8c5265b810b8" providerId="ADAL" clId="{B8ADB232-D4C9-4452-B4D1-45B5A092AD92}" dt="2020-07-14T15:42:25.417" v="6" actId="948"/>
          <ac:spMkLst>
            <pc:docMk/>
            <pc:sldMk cId="3635852913" sldId="1719"/>
            <ac:spMk id="4" creationId="{00000000-0000-0000-0000-000000000000}"/>
          </ac:spMkLst>
        </pc:spChg>
      </pc:sldChg>
      <pc:sldChg chg="modSp mod">
        <pc:chgData name="Robert [Chillibreeze]" userId="8fe5ebfe-980d-441d-bbff-8c5265b810b8" providerId="ADAL" clId="{B8ADB232-D4C9-4452-B4D1-45B5A092AD92}" dt="2020-07-14T16:14:07.281" v="309" actId="962"/>
        <pc:sldMkLst>
          <pc:docMk/>
          <pc:sldMk cId="3979302099" sldId="2016"/>
        </pc:sldMkLst>
        <pc:spChg chg="mod">
          <ac:chgData name="Robert [Chillibreeze]" userId="8fe5ebfe-980d-441d-bbff-8c5265b810b8" providerId="ADAL" clId="{B8ADB232-D4C9-4452-B4D1-45B5A092AD92}" dt="2020-07-14T16:01:57.284" v="144" actId="948"/>
          <ac:spMkLst>
            <pc:docMk/>
            <pc:sldMk cId="3979302099" sldId="2016"/>
            <ac:spMk id="17" creationId="{00000000-0000-0000-0000-000000000000}"/>
          </ac:spMkLst>
        </pc:spChg>
        <pc:spChg chg="mod">
          <ac:chgData name="Robert [Chillibreeze]" userId="8fe5ebfe-980d-441d-bbff-8c5265b810b8" providerId="ADAL" clId="{B8ADB232-D4C9-4452-B4D1-45B5A092AD92}" dt="2020-07-14T16:02:01.508" v="145" actId="207"/>
          <ac:spMkLst>
            <pc:docMk/>
            <pc:sldMk cId="3979302099" sldId="2016"/>
            <ac:spMk id="39" creationId="{3737A28C-88EB-4E1E-AA34-D5EFF3289C58}"/>
          </ac:spMkLst>
        </pc:spChg>
        <pc:spChg chg="mod">
          <ac:chgData name="Robert [Chillibreeze]" userId="8fe5ebfe-980d-441d-bbff-8c5265b810b8" providerId="ADAL" clId="{B8ADB232-D4C9-4452-B4D1-45B5A092AD92}" dt="2020-07-14T16:02:01.508" v="145" actId="207"/>
          <ac:spMkLst>
            <pc:docMk/>
            <pc:sldMk cId="3979302099" sldId="2016"/>
            <ac:spMk id="40" creationId="{586CD404-0822-4341-BA90-5A5960075D94}"/>
          </ac:spMkLst>
        </pc:spChg>
        <pc:spChg chg="mod">
          <ac:chgData name="Robert [Chillibreeze]" userId="8fe5ebfe-980d-441d-bbff-8c5265b810b8" providerId="ADAL" clId="{B8ADB232-D4C9-4452-B4D1-45B5A092AD92}" dt="2020-07-14T16:02:01.508" v="145" actId="207"/>
          <ac:spMkLst>
            <pc:docMk/>
            <pc:sldMk cId="3979302099" sldId="2016"/>
            <ac:spMk id="41" creationId="{54F56EC1-78BE-4E91-B3B5-ACBB4A5E2AF8}"/>
          </ac:spMkLst>
        </pc:spChg>
        <pc:spChg chg="mod">
          <ac:chgData name="Robert [Chillibreeze]" userId="8fe5ebfe-980d-441d-bbff-8c5265b810b8" providerId="ADAL" clId="{B8ADB232-D4C9-4452-B4D1-45B5A092AD92}" dt="2020-07-14T16:02:01.508" v="145" actId="207"/>
          <ac:spMkLst>
            <pc:docMk/>
            <pc:sldMk cId="3979302099" sldId="2016"/>
            <ac:spMk id="42" creationId="{B6FFE658-4716-458A-8C48-E54115306679}"/>
          </ac:spMkLst>
        </pc:spChg>
        <pc:grpChg chg="mod">
          <ac:chgData name="Robert [Chillibreeze]" userId="8fe5ebfe-980d-441d-bbff-8c5265b810b8" providerId="ADAL" clId="{B8ADB232-D4C9-4452-B4D1-45B5A092AD92}" dt="2020-07-14T16:14:07.281" v="309" actId="962"/>
          <ac:grpSpMkLst>
            <pc:docMk/>
            <pc:sldMk cId="3979302099" sldId="2016"/>
            <ac:grpSpMk id="2" creationId="{08DF923C-C55B-490E-B7FA-4BC86543ECD5}"/>
          </ac:grpSpMkLst>
        </pc:grpChg>
      </pc:sldChg>
      <pc:sldChg chg="addSp delSp modSp mod">
        <pc:chgData name="Robert [Chillibreeze]" userId="8fe5ebfe-980d-441d-bbff-8c5265b810b8" providerId="ADAL" clId="{B8ADB232-D4C9-4452-B4D1-45B5A092AD92}" dt="2020-07-14T17:24:50.609" v="2377" actId="13244"/>
        <pc:sldMkLst>
          <pc:docMk/>
          <pc:sldMk cId="210132173" sldId="2017"/>
        </pc:sldMkLst>
        <pc:spChg chg="mod">
          <ac:chgData name="Robert [Chillibreeze]" userId="8fe5ebfe-980d-441d-bbff-8c5265b810b8" providerId="ADAL" clId="{B8ADB232-D4C9-4452-B4D1-45B5A092AD92}" dt="2020-07-14T17:24:28.767" v="2369" actId="13244"/>
          <ac:spMkLst>
            <pc:docMk/>
            <pc:sldMk cId="210132173" sldId="2017"/>
            <ac:spMk id="8" creationId="{7FEF1E2E-91A0-4098-A74D-B00C52CA45AA}"/>
          </ac:spMkLst>
        </pc:spChg>
        <pc:spChg chg="mod">
          <ac:chgData name="Robert [Chillibreeze]" userId="8fe5ebfe-980d-441d-bbff-8c5265b810b8" providerId="ADAL" clId="{B8ADB232-D4C9-4452-B4D1-45B5A092AD92}" dt="2020-07-14T16:02:12.252" v="149" actId="948"/>
          <ac:spMkLst>
            <pc:docMk/>
            <pc:sldMk cId="210132173" sldId="2017"/>
            <ac:spMk id="17" creationId="{00000000-0000-0000-0000-000000000000}"/>
          </ac:spMkLst>
        </pc:spChg>
        <pc:spChg chg="mod">
          <ac:chgData name="Robert [Chillibreeze]" userId="8fe5ebfe-980d-441d-bbff-8c5265b810b8" providerId="ADAL" clId="{B8ADB232-D4C9-4452-B4D1-45B5A092AD92}" dt="2020-07-14T17:24:44.573" v="2374" actId="13244"/>
          <ac:spMkLst>
            <pc:docMk/>
            <pc:sldMk cId="210132173" sldId="2017"/>
            <ac:spMk id="21" creationId="{598658F3-FF17-45D2-BE17-BCC0D5D7F903}"/>
          </ac:spMkLst>
        </pc:spChg>
        <pc:spChg chg="mod">
          <ac:chgData name="Robert [Chillibreeze]" userId="8fe5ebfe-980d-441d-bbff-8c5265b810b8" providerId="ADAL" clId="{B8ADB232-D4C9-4452-B4D1-45B5A092AD92}" dt="2020-07-14T17:24:35.102" v="2372" actId="13244"/>
          <ac:spMkLst>
            <pc:docMk/>
            <pc:sldMk cId="210132173" sldId="2017"/>
            <ac:spMk id="26" creationId="{A9D4AB41-7E17-42B4-A103-843E952B93ED}"/>
          </ac:spMkLst>
        </pc:spChg>
        <pc:picChg chg="add mod">
          <ac:chgData name="Robert [Chillibreeze]" userId="8fe5ebfe-980d-441d-bbff-8c5265b810b8" providerId="ADAL" clId="{B8ADB232-D4C9-4452-B4D1-45B5A092AD92}" dt="2020-07-14T17:24:30.989" v="2370" actId="13244"/>
          <ac:picMkLst>
            <pc:docMk/>
            <pc:sldMk cId="210132173" sldId="2017"/>
            <ac:picMk id="3" creationId="{C212CDD6-E411-4A0A-9298-EC442903F808}"/>
          </ac:picMkLst>
        </pc:picChg>
        <pc:picChg chg="add mod">
          <ac:chgData name="Robert [Chillibreeze]" userId="8fe5ebfe-980d-441d-bbff-8c5265b810b8" providerId="ADAL" clId="{B8ADB232-D4C9-4452-B4D1-45B5A092AD92}" dt="2020-07-14T17:24:33.734" v="2371" actId="13244"/>
          <ac:picMkLst>
            <pc:docMk/>
            <pc:sldMk cId="210132173" sldId="2017"/>
            <ac:picMk id="5" creationId="{054C192D-318C-4B13-B313-8A0BCC13E2DE}"/>
          </ac:picMkLst>
        </pc:picChg>
        <pc:picChg chg="add del">
          <ac:chgData name="Robert [Chillibreeze]" userId="8fe5ebfe-980d-441d-bbff-8c5265b810b8" providerId="ADAL" clId="{B8ADB232-D4C9-4452-B4D1-45B5A092AD92}" dt="2020-07-14T17:10:21.660" v="1980" actId="22"/>
          <ac:picMkLst>
            <pc:docMk/>
            <pc:sldMk cId="210132173" sldId="2017"/>
            <ac:picMk id="6" creationId="{2A638418-FEB9-45CB-B087-0BAADDD236EF}"/>
          </ac:picMkLst>
        </pc:picChg>
        <pc:picChg chg="add del">
          <ac:chgData name="Robert [Chillibreeze]" userId="8fe5ebfe-980d-441d-bbff-8c5265b810b8" providerId="ADAL" clId="{B8ADB232-D4C9-4452-B4D1-45B5A092AD92}" dt="2020-07-14T17:10:21.660" v="1980" actId="22"/>
          <ac:picMkLst>
            <pc:docMk/>
            <pc:sldMk cId="210132173" sldId="2017"/>
            <ac:picMk id="7" creationId="{8654EF16-4F94-4E27-BA5A-8CE24A4EF4EF}"/>
          </ac:picMkLst>
        </pc:picChg>
        <pc:picChg chg="add del">
          <ac:chgData name="Robert [Chillibreeze]" userId="8fe5ebfe-980d-441d-bbff-8c5265b810b8" providerId="ADAL" clId="{B8ADB232-D4C9-4452-B4D1-45B5A092AD92}" dt="2020-07-14T17:10:21.236" v="1979" actId="22"/>
          <ac:picMkLst>
            <pc:docMk/>
            <pc:sldMk cId="210132173" sldId="2017"/>
            <ac:picMk id="9" creationId="{AA661CB6-0893-4A31-8761-E5947E8C7E5F}"/>
          </ac:picMkLst>
        </pc:picChg>
        <pc:picChg chg="add del">
          <ac:chgData name="Robert [Chillibreeze]" userId="8fe5ebfe-980d-441d-bbff-8c5265b810b8" providerId="ADAL" clId="{B8ADB232-D4C9-4452-B4D1-45B5A092AD92}" dt="2020-07-14T17:10:21.236" v="1979" actId="22"/>
          <ac:picMkLst>
            <pc:docMk/>
            <pc:sldMk cId="210132173" sldId="2017"/>
            <ac:picMk id="10" creationId="{05AAE310-23BB-44A4-8FCE-EF0B71B90E26}"/>
          </ac:picMkLst>
        </pc:picChg>
        <pc:picChg chg="add mod">
          <ac:chgData name="Robert [Chillibreeze]" userId="8fe5ebfe-980d-441d-bbff-8c5265b810b8" providerId="ADAL" clId="{B8ADB232-D4C9-4452-B4D1-45B5A092AD92}" dt="2020-07-14T17:24:47.348" v="2375" actId="13244"/>
          <ac:picMkLst>
            <pc:docMk/>
            <pc:sldMk cId="210132173" sldId="2017"/>
            <ac:picMk id="13" creationId="{50741031-EF6F-4DEC-8857-BE4614E2FDAB}"/>
          </ac:picMkLst>
        </pc:picChg>
        <pc:picChg chg="add mod">
          <ac:chgData name="Robert [Chillibreeze]" userId="8fe5ebfe-980d-441d-bbff-8c5265b810b8" providerId="ADAL" clId="{B8ADB232-D4C9-4452-B4D1-45B5A092AD92}" dt="2020-07-14T17:24:50.609" v="2377" actId="13244"/>
          <ac:picMkLst>
            <pc:docMk/>
            <pc:sldMk cId="210132173" sldId="2017"/>
            <ac:picMk id="16" creationId="{616D3E2B-D5D3-487E-A422-ED4AD0D23521}"/>
          </ac:picMkLst>
        </pc:picChg>
        <pc:picChg chg="del mod">
          <ac:chgData name="Robert [Chillibreeze]" userId="8fe5ebfe-980d-441d-bbff-8c5265b810b8" providerId="ADAL" clId="{B8ADB232-D4C9-4452-B4D1-45B5A092AD92}" dt="2020-07-14T17:11:15.649" v="2025" actId="478"/>
          <ac:picMkLst>
            <pc:docMk/>
            <pc:sldMk cId="210132173" sldId="2017"/>
            <ac:picMk id="32" creationId="{C6006F7F-9ED5-4720-A83B-5F43B295A657}"/>
          </ac:picMkLst>
        </pc:picChg>
        <pc:picChg chg="del mod">
          <ac:chgData name="Robert [Chillibreeze]" userId="8fe5ebfe-980d-441d-bbff-8c5265b810b8" providerId="ADAL" clId="{B8ADB232-D4C9-4452-B4D1-45B5A092AD92}" dt="2020-07-14T17:11:15.649" v="2025" actId="478"/>
          <ac:picMkLst>
            <pc:docMk/>
            <pc:sldMk cId="210132173" sldId="2017"/>
            <ac:picMk id="33" creationId="{600E6451-6778-4728-ADFA-23B7BC69CB5D}"/>
          </ac:picMkLst>
        </pc:picChg>
        <pc:picChg chg="del mod">
          <ac:chgData name="Robert [Chillibreeze]" userId="8fe5ebfe-980d-441d-bbff-8c5265b810b8" providerId="ADAL" clId="{B8ADB232-D4C9-4452-B4D1-45B5A092AD92}" dt="2020-07-14T17:11:15.649" v="2025" actId="478"/>
          <ac:picMkLst>
            <pc:docMk/>
            <pc:sldMk cId="210132173" sldId="2017"/>
            <ac:picMk id="34" creationId="{41CAE3C5-ED2A-4000-8FB2-8FFC8D8C4BB5}"/>
          </ac:picMkLst>
        </pc:picChg>
        <pc:picChg chg="del mod">
          <ac:chgData name="Robert [Chillibreeze]" userId="8fe5ebfe-980d-441d-bbff-8c5265b810b8" providerId="ADAL" clId="{B8ADB232-D4C9-4452-B4D1-45B5A092AD92}" dt="2020-07-14T17:11:15.649" v="2025" actId="478"/>
          <ac:picMkLst>
            <pc:docMk/>
            <pc:sldMk cId="210132173" sldId="2017"/>
            <ac:picMk id="35" creationId="{E50DAD63-D03A-47EC-9B99-A44F06E2AB7A}"/>
          </ac:picMkLst>
        </pc:picChg>
        <pc:picChg chg="del mod">
          <ac:chgData name="Robert [Chillibreeze]" userId="8fe5ebfe-980d-441d-bbff-8c5265b810b8" providerId="ADAL" clId="{B8ADB232-D4C9-4452-B4D1-45B5A092AD92}" dt="2020-07-14T17:10:51.803" v="2016" actId="478"/>
          <ac:picMkLst>
            <pc:docMk/>
            <pc:sldMk cId="210132173" sldId="2017"/>
            <ac:picMk id="51" creationId="{1C8C2F23-33F2-4E23-BAA8-C538B8C8C6E5}"/>
          </ac:picMkLst>
        </pc:picChg>
        <pc:picChg chg="del mod">
          <ac:chgData name="Robert [Chillibreeze]" userId="8fe5ebfe-980d-441d-bbff-8c5265b810b8" providerId="ADAL" clId="{B8ADB232-D4C9-4452-B4D1-45B5A092AD92}" dt="2020-07-14T17:10:51.803" v="2016" actId="478"/>
          <ac:picMkLst>
            <pc:docMk/>
            <pc:sldMk cId="210132173" sldId="2017"/>
            <ac:picMk id="52" creationId="{35997F78-601F-4208-82C1-CFF23FF64155}"/>
          </ac:picMkLst>
        </pc:picChg>
        <pc:picChg chg="del mod">
          <ac:chgData name="Robert [Chillibreeze]" userId="8fe5ebfe-980d-441d-bbff-8c5265b810b8" providerId="ADAL" clId="{B8ADB232-D4C9-4452-B4D1-45B5A092AD92}" dt="2020-07-14T17:10:51.803" v="2016" actId="478"/>
          <ac:picMkLst>
            <pc:docMk/>
            <pc:sldMk cId="210132173" sldId="2017"/>
            <ac:picMk id="53" creationId="{43E6C19C-F130-4095-B57D-E1453ED6CE6C}"/>
          </ac:picMkLst>
        </pc:picChg>
        <pc:picChg chg="del mod">
          <ac:chgData name="Robert [Chillibreeze]" userId="8fe5ebfe-980d-441d-bbff-8c5265b810b8" providerId="ADAL" clId="{B8ADB232-D4C9-4452-B4D1-45B5A092AD92}" dt="2020-07-14T17:10:51.803" v="2016" actId="478"/>
          <ac:picMkLst>
            <pc:docMk/>
            <pc:sldMk cId="210132173" sldId="2017"/>
            <ac:picMk id="54" creationId="{2F7BE34F-15B8-4E8F-BF9A-6E9C3A6D720B}"/>
          </ac:picMkLst>
        </pc:picChg>
        <pc:cxnChg chg="mod">
          <ac:chgData name="Robert [Chillibreeze]" userId="8fe5ebfe-980d-441d-bbff-8c5265b810b8" providerId="ADAL" clId="{B8ADB232-D4C9-4452-B4D1-45B5A092AD92}" dt="2020-07-14T17:24:49.638" v="2376" actId="13244"/>
          <ac:cxnSpMkLst>
            <pc:docMk/>
            <pc:sldMk cId="210132173" sldId="2017"/>
            <ac:cxnSpMk id="29" creationId="{689707BF-7467-4C41-A5BF-538239142DC8}"/>
          </ac:cxnSpMkLst>
        </pc:cxnChg>
      </pc:sldChg>
      <pc:sldChg chg="modSp mod">
        <pc:chgData name="Robert [Chillibreeze]" userId="8fe5ebfe-980d-441d-bbff-8c5265b810b8" providerId="ADAL" clId="{B8ADB232-D4C9-4452-B4D1-45B5A092AD92}" dt="2020-07-14T17:24:57.657" v="2379" actId="13244"/>
        <pc:sldMkLst>
          <pc:docMk/>
          <pc:sldMk cId="3568295341" sldId="2018"/>
        </pc:sldMkLst>
        <pc:spChg chg="mod">
          <ac:chgData name="Robert [Chillibreeze]" userId="8fe5ebfe-980d-441d-bbff-8c5265b810b8" providerId="ADAL" clId="{B8ADB232-D4C9-4452-B4D1-45B5A092AD92}" dt="2020-07-14T17:24:57.657" v="2379" actId="13244"/>
          <ac:spMkLst>
            <pc:docMk/>
            <pc:sldMk cId="3568295341" sldId="2018"/>
            <ac:spMk id="8" creationId="{77B31910-B5F4-4B45-BC48-00680F1D13F0}"/>
          </ac:spMkLst>
        </pc:spChg>
        <pc:spChg chg="mod">
          <ac:chgData name="Robert [Chillibreeze]" userId="8fe5ebfe-980d-441d-bbff-8c5265b810b8" providerId="ADAL" clId="{B8ADB232-D4C9-4452-B4D1-45B5A092AD92}" dt="2020-07-14T17:24:55.279" v="2378" actId="13244"/>
          <ac:spMkLst>
            <pc:docMk/>
            <pc:sldMk cId="3568295341" sldId="2018"/>
            <ac:spMk id="9" creationId="{10323C38-254E-420E-ADCF-BEEF9E69724D}"/>
          </ac:spMkLst>
        </pc:spChg>
        <pc:spChg chg="mod">
          <ac:chgData name="Robert [Chillibreeze]" userId="8fe5ebfe-980d-441d-bbff-8c5265b810b8" providerId="ADAL" clId="{B8ADB232-D4C9-4452-B4D1-45B5A092AD92}" dt="2020-07-14T17:24:55.279" v="2378" actId="13244"/>
          <ac:spMkLst>
            <pc:docMk/>
            <pc:sldMk cId="3568295341" sldId="2018"/>
            <ac:spMk id="17" creationId="{00000000-0000-0000-0000-000000000000}"/>
          </ac:spMkLst>
        </pc:spChg>
        <pc:picChg chg="mod">
          <ac:chgData name="Robert [Chillibreeze]" userId="8fe5ebfe-980d-441d-bbff-8c5265b810b8" providerId="ADAL" clId="{B8ADB232-D4C9-4452-B4D1-45B5A092AD92}" dt="2020-07-14T16:14:12.668" v="311" actId="962"/>
          <ac:picMkLst>
            <pc:docMk/>
            <pc:sldMk cId="3568295341" sldId="2018"/>
            <ac:picMk id="2" creationId="{95450A05-788D-42E7-AB5F-DA388B0FBE24}"/>
          </ac:picMkLst>
        </pc:picChg>
      </pc:sldChg>
      <pc:sldChg chg="modSp mod">
        <pc:chgData name="Robert [Chillibreeze]" userId="8fe5ebfe-980d-441d-bbff-8c5265b810b8" providerId="ADAL" clId="{B8ADB232-D4C9-4452-B4D1-45B5A092AD92}" dt="2020-07-14T16:12:04.824" v="285"/>
        <pc:sldMkLst>
          <pc:docMk/>
          <pc:sldMk cId="38166129" sldId="2019"/>
        </pc:sldMkLst>
        <pc:spChg chg="mod">
          <ac:chgData name="Robert [Chillibreeze]" userId="8fe5ebfe-980d-441d-bbff-8c5265b810b8" providerId="ADAL" clId="{B8ADB232-D4C9-4452-B4D1-45B5A092AD92}" dt="2020-07-14T16:12:04.824" v="285"/>
          <ac:spMkLst>
            <pc:docMk/>
            <pc:sldMk cId="38166129" sldId="2019"/>
            <ac:spMk id="4" creationId="{00000000-0000-0000-0000-000000000000}"/>
          </ac:spMkLst>
        </pc:spChg>
      </pc:sldChg>
      <pc:sldChg chg="addSp delSp modSp mod">
        <pc:chgData name="Robert [Chillibreeze]" userId="8fe5ebfe-980d-441d-bbff-8c5265b810b8" providerId="ADAL" clId="{B8ADB232-D4C9-4452-B4D1-45B5A092AD92}" dt="2020-07-14T17:25:14.510" v="2383" actId="13244"/>
        <pc:sldMkLst>
          <pc:docMk/>
          <pc:sldMk cId="4172694315" sldId="2020"/>
        </pc:sldMkLst>
        <pc:spChg chg="add del mod">
          <ac:chgData name="Robert [Chillibreeze]" userId="8fe5ebfe-980d-441d-bbff-8c5265b810b8" providerId="ADAL" clId="{B8ADB232-D4C9-4452-B4D1-45B5A092AD92}" dt="2020-07-14T16:02:32.301" v="154"/>
          <ac:spMkLst>
            <pc:docMk/>
            <pc:sldMk cId="4172694315" sldId="2020"/>
            <ac:spMk id="2" creationId="{DFF5BF36-8EF9-45B2-BB33-FA257DA90AAE}"/>
          </ac:spMkLst>
        </pc:spChg>
        <pc:spChg chg="mod">
          <ac:chgData name="Robert [Chillibreeze]" userId="8fe5ebfe-980d-441d-bbff-8c5265b810b8" providerId="ADAL" clId="{B8ADB232-D4C9-4452-B4D1-45B5A092AD92}" dt="2020-07-14T17:25:09.660" v="2382" actId="13244"/>
          <ac:spMkLst>
            <pc:docMk/>
            <pc:sldMk cId="4172694315" sldId="2020"/>
            <ac:spMk id="8" creationId="{FE122F0C-FD56-4551-A1FC-6B3BDFB70CA8}"/>
          </ac:spMkLst>
        </pc:spChg>
        <pc:spChg chg="mod">
          <ac:chgData name="Robert [Chillibreeze]" userId="8fe5ebfe-980d-441d-bbff-8c5265b810b8" providerId="ADAL" clId="{B8ADB232-D4C9-4452-B4D1-45B5A092AD92}" dt="2020-07-14T16:02:42.439" v="159" actId="207"/>
          <ac:spMkLst>
            <pc:docMk/>
            <pc:sldMk cId="4172694315" sldId="2020"/>
            <ac:spMk id="17" creationId="{00000000-0000-0000-0000-000000000000}"/>
          </ac:spMkLst>
        </pc:spChg>
        <pc:spChg chg="mod">
          <ac:chgData name="Robert [Chillibreeze]" userId="8fe5ebfe-980d-441d-bbff-8c5265b810b8" providerId="ADAL" clId="{B8ADB232-D4C9-4452-B4D1-45B5A092AD92}" dt="2020-07-14T17:25:09.660" v="2382" actId="13244"/>
          <ac:spMkLst>
            <pc:docMk/>
            <pc:sldMk cId="4172694315" sldId="2020"/>
            <ac:spMk id="28" creationId="{EA5FD0FC-3F9C-4FDE-99C5-1CF1520DB47C}"/>
          </ac:spMkLst>
        </pc:spChg>
        <pc:picChg chg="add mod">
          <ac:chgData name="Robert [Chillibreeze]" userId="8fe5ebfe-980d-441d-bbff-8c5265b810b8" providerId="ADAL" clId="{B8ADB232-D4C9-4452-B4D1-45B5A092AD92}" dt="2020-07-14T17:25:14.510" v="2383" actId="13244"/>
          <ac:picMkLst>
            <pc:docMk/>
            <pc:sldMk cId="4172694315" sldId="2020"/>
            <ac:picMk id="4" creationId="{CA3CFF44-BA04-4C4E-BDA7-0A3C76FE842A}"/>
          </ac:picMkLst>
        </pc:picChg>
        <pc:picChg chg="add del">
          <ac:chgData name="Robert [Chillibreeze]" userId="8fe5ebfe-980d-441d-bbff-8c5265b810b8" providerId="ADAL" clId="{B8ADB232-D4C9-4452-B4D1-45B5A092AD92}" dt="2020-07-14T17:11:41.401" v="2028" actId="22"/>
          <ac:picMkLst>
            <pc:docMk/>
            <pc:sldMk cId="4172694315" sldId="2020"/>
            <ac:picMk id="6" creationId="{FEC9128C-472F-4085-97AA-E972CB2F6AAD}"/>
          </ac:picMkLst>
        </pc:picChg>
        <pc:picChg chg="add mod">
          <ac:chgData name="Robert [Chillibreeze]" userId="8fe5ebfe-980d-441d-bbff-8c5265b810b8" providerId="ADAL" clId="{B8ADB232-D4C9-4452-B4D1-45B5A092AD92}" dt="2020-07-14T17:25:09.660" v="2382" actId="13244"/>
          <ac:picMkLst>
            <pc:docMk/>
            <pc:sldMk cId="4172694315" sldId="2020"/>
            <ac:picMk id="9" creationId="{027E5472-8E56-422E-9E06-16BDE6D45480}"/>
          </ac:picMkLst>
        </pc:picChg>
        <pc:picChg chg="add mod">
          <ac:chgData name="Robert [Chillibreeze]" userId="8fe5ebfe-980d-441d-bbff-8c5265b810b8" providerId="ADAL" clId="{B8ADB232-D4C9-4452-B4D1-45B5A092AD92}" dt="2020-07-14T17:25:09.660" v="2382" actId="13244"/>
          <ac:picMkLst>
            <pc:docMk/>
            <pc:sldMk cId="4172694315" sldId="2020"/>
            <ac:picMk id="11" creationId="{EE3A6D12-3CB0-40C9-ABEF-DD6D1B555341}"/>
          </ac:picMkLst>
        </pc:picChg>
        <pc:picChg chg="del mod">
          <ac:chgData name="Robert [Chillibreeze]" userId="8fe5ebfe-980d-441d-bbff-8c5265b810b8" providerId="ADAL" clId="{B8ADB232-D4C9-4452-B4D1-45B5A092AD92}" dt="2020-07-14T17:12:54.039" v="2063" actId="478"/>
          <ac:picMkLst>
            <pc:docMk/>
            <pc:sldMk cId="4172694315" sldId="2020"/>
            <ac:picMk id="40" creationId="{09F2D0AA-F639-4BA9-AE9C-98BD84F8F8BB}"/>
          </ac:picMkLst>
        </pc:picChg>
        <pc:picChg chg="del mod">
          <ac:chgData name="Robert [Chillibreeze]" userId="8fe5ebfe-980d-441d-bbff-8c5265b810b8" providerId="ADAL" clId="{B8ADB232-D4C9-4452-B4D1-45B5A092AD92}" dt="2020-07-14T17:12:54.039" v="2063" actId="478"/>
          <ac:picMkLst>
            <pc:docMk/>
            <pc:sldMk cId="4172694315" sldId="2020"/>
            <ac:picMk id="41" creationId="{70334437-B6F1-4FA8-9760-F6D66C894598}"/>
          </ac:picMkLst>
        </pc:picChg>
        <pc:picChg chg="del mod">
          <ac:chgData name="Robert [Chillibreeze]" userId="8fe5ebfe-980d-441d-bbff-8c5265b810b8" providerId="ADAL" clId="{B8ADB232-D4C9-4452-B4D1-45B5A092AD92}" dt="2020-07-14T17:12:54.039" v="2063" actId="478"/>
          <ac:picMkLst>
            <pc:docMk/>
            <pc:sldMk cId="4172694315" sldId="2020"/>
            <ac:picMk id="42" creationId="{69DCF0B9-E267-43FF-872E-E0560BFC4038}"/>
          </ac:picMkLst>
        </pc:picChg>
        <pc:picChg chg="del mod">
          <ac:chgData name="Robert [Chillibreeze]" userId="8fe5ebfe-980d-441d-bbff-8c5265b810b8" providerId="ADAL" clId="{B8ADB232-D4C9-4452-B4D1-45B5A092AD92}" dt="2020-07-14T17:12:03.399" v="2056" actId="478"/>
          <ac:picMkLst>
            <pc:docMk/>
            <pc:sldMk cId="4172694315" sldId="2020"/>
            <ac:picMk id="49" creationId="{DF07E233-AF5E-4F4E-809F-32F09C0E4536}"/>
          </ac:picMkLst>
        </pc:picChg>
        <pc:picChg chg="del mod">
          <ac:chgData name="Robert [Chillibreeze]" userId="8fe5ebfe-980d-441d-bbff-8c5265b810b8" providerId="ADAL" clId="{B8ADB232-D4C9-4452-B4D1-45B5A092AD92}" dt="2020-07-14T17:12:03.399" v="2056" actId="478"/>
          <ac:picMkLst>
            <pc:docMk/>
            <pc:sldMk cId="4172694315" sldId="2020"/>
            <ac:picMk id="50" creationId="{077877ED-6AE6-497D-9981-044A0E1208EA}"/>
          </ac:picMkLst>
        </pc:picChg>
        <pc:picChg chg="del mod">
          <ac:chgData name="Robert [Chillibreeze]" userId="8fe5ebfe-980d-441d-bbff-8c5265b810b8" providerId="ADAL" clId="{B8ADB232-D4C9-4452-B4D1-45B5A092AD92}" dt="2020-07-14T17:12:03.399" v="2056" actId="478"/>
          <ac:picMkLst>
            <pc:docMk/>
            <pc:sldMk cId="4172694315" sldId="2020"/>
            <ac:picMk id="51" creationId="{7CF6FBE1-31B1-43E2-BD72-66A816C87131}"/>
          </ac:picMkLst>
        </pc:picChg>
        <pc:cxnChg chg="mod">
          <ac:chgData name="Robert [Chillibreeze]" userId="8fe5ebfe-980d-441d-bbff-8c5265b810b8" providerId="ADAL" clId="{B8ADB232-D4C9-4452-B4D1-45B5A092AD92}" dt="2020-07-14T17:25:09.660" v="2382" actId="13244"/>
          <ac:cxnSpMkLst>
            <pc:docMk/>
            <pc:sldMk cId="4172694315" sldId="2020"/>
            <ac:cxnSpMk id="34" creationId="{D420C9B2-5BFB-457D-8B68-81F2650191C6}"/>
          </ac:cxnSpMkLst>
        </pc:cxnChg>
        <pc:cxnChg chg="mod">
          <ac:chgData name="Robert [Chillibreeze]" userId="8fe5ebfe-980d-441d-bbff-8c5265b810b8" providerId="ADAL" clId="{B8ADB232-D4C9-4452-B4D1-45B5A092AD92}" dt="2020-07-14T17:25:09.660" v="2382" actId="13244"/>
          <ac:cxnSpMkLst>
            <pc:docMk/>
            <pc:sldMk cId="4172694315" sldId="2020"/>
            <ac:cxnSpMk id="35" creationId="{1195E798-7CAF-45E0-A766-B965B79F7EF3}"/>
          </ac:cxnSpMkLst>
        </pc:cxnChg>
      </pc:sldChg>
      <pc:sldChg chg="addSp delSp modSp mod">
        <pc:chgData name="Robert [Chillibreeze]" userId="8fe5ebfe-980d-441d-bbff-8c5265b810b8" providerId="ADAL" clId="{B8ADB232-D4C9-4452-B4D1-45B5A092AD92}" dt="2020-07-14T17:25:36.254" v="2388" actId="13244"/>
        <pc:sldMkLst>
          <pc:docMk/>
          <pc:sldMk cId="883088793" sldId="2021"/>
        </pc:sldMkLst>
        <pc:spChg chg="mod">
          <ac:chgData name="Robert [Chillibreeze]" userId="8fe5ebfe-980d-441d-bbff-8c5265b810b8" providerId="ADAL" clId="{B8ADB232-D4C9-4452-B4D1-45B5A092AD92}" dt="2020-07-14T17:25:32.800" v="2386" actId="13244"/>
          <ac:spMkLst>
            <pc:docMk/>
            <pc:sldMk cId="883088793" sldId="2021"/>
            <ac:spMk id="7" creationId="{6FD97F28-4BC1-4B88-B95D-CB30F18060A2}"/>
          </ac:spMkLst>
        </pc:spChg>
        <pc:spChg chg="mod">
          <ac:chgData name="Robert [Chillibreeze]" userId="8fe5ebfe-980d-441d-bbff-8c5265b810b8" providerId="ADAL" clId="{B8ADB232-D4C9-4452-B4D1-45B5A092AD92}" dt="2020-07-14T17:25:32.800" v="2386" actId="13244"/>
          <ac:spMkLst>
            <pc:docMk/>
            <pc:sldMk cId="883088793" sldId="2021"/>
            <ac:spMk id="10" creationId="{D1DA7567-07AC-4398-B4E3-33CE9C8E4A24}"/>
          </ac:spMkLst>
        </pc:spChg>
        <pc:spChg chg="mod">
          <ac:chgData name="Robert [Chillibreeze]" userId="8fe5ebfe-980d-441d-bbff-8c5265b810b8" providerId="ADAL" clId="{B8ADB232-D4C9-4452-B4D1-45B5A092AD92}" dt="2020-07-14T17:25:32.800" v="2386" actId="13244"/>
          <ac:spMkLst>
            <pc:docMk/>
            <pc:sldMk cId="883088793" sldId="2021"/>
            <ac:spMk id="13" creationId="{F21409FD-1EDF-4678-9CD9-BF618434E86E}"/>
          </ac:spMkLst>
        </pc:spChg>
        <pc:spChg chg="mod">
          <ac:chgData name="Robert [Chillibreeze]" userId="8fe5ebfe-980d-441d-bbff-8c5265b810b8" providerId="ADAL" clId="{B8ADB232-D4C9-4452-B4D1-45B5A092AD92}" dt="2020-07-14T17:13:16.646" v="2067" actId="948"/>
          <ac:spMkLst>
            <pc:docMk/>
            <pc:sldMk cId="883088793" sldId="2021"/>
            <ac:spMk id="17" creationId="{00000000-0000-0000-0000-000000000000}"/>
          </ac:spMkLst>
        </pc:spChg>
        <pc:spChg chg="mod">
          <ac:chgData name="Robert [Chillibreeze]" userId="8fe5ebfe-980d-441d-bbff-8c5265b810b8" providerId="ADAL" clId="{B8ADB232-D4C9-4452-B4D1-45B5A092AD92}" dt="2020-07-14T16:03:21.662" v="167" actId="207"/>
          <ac:spMkLst>
            <pc:docMk/>
            <pc:sldMk cId="883088793" sldId="2021"/>
            <ac:spMk id="19" creationId="{1821FC1B-1670-42C2-850B-877C787AFADA}"/>
          </ac:spMkLst>
        </pc:spChg>
        <pc:spChg chg="add del mod">
          <ac:chgData name="Robert [Chillibreeze]" userId="8fe5ebfe-980d-441d-bbff-8c5265b810b8" providerId="ADAL" clId="{B8ADB232-D4C9-4452-B4D1-45B5A092AD92}" dt="2020-07-14T17:13:09.426" v="2064"/>
          <ac:spMkLst>
            <pc:docMk/>
            <pc:sldMk cId="883088793" sldId="2021"/>
            <ac:spMk id="23" creationId="{DB46B17F-F0A3-4F52-B2BB-F18A760E22B5}"/>
          </ac:spMkLst>
        </pc:spChg>
        <pc:spChg chg="mod">
          <ac:chgData name="Robert [Chillibreeze]" userId="8fe5ebfe-980d-441d-bbff-8c5265b810b8" providerId="ADAL" clId="{B8ADB232-D4C9-4452-B4D1-45B5A092AD92}" dt="2020-07-14T17:25:35.061" v="2387" actId="13244"/>
          <ac:spMkLst>
            <pc:docMk/>
            <pc:sldMk cId="883088793" sldId="2021"/>
            <ac:spMk id="24" creationId="{CC66D5DF-06D1-4D36-A56D-04F5963DE731}"/>
          </ac:spMkLst>
        </pc:spChg>
        <pc:spChg chg="mod">
          <ac:chgData name="Robert [Chillibreeze]" userId="8fe5ebfe-980d-441d-bbff-8c5265b810b8" providerId="ADAL" clId="{B8ADB232-D4C9-4452-B4D1-45B5A092AD92}" dt="2020-07-14T16:03:21.662" v="167" actId="207"/>
          <ac:spMkLst>
            <pc:docMk/>
            <pc:sldMk cId="883088793" sldId="2021"/>
            <ac:spMk id="30" creationId="{97DE08FA-7BD3-4F1B-88AB-186BEF678DC6}"/>
          </ac:spMkLst>
        </pc:spChg>
        <pc:picChg chg="add mod">
          <ac:chgData name="Robert [Chillibreeze]" userId="8fe5ebfe-980d-441d-bbff-8c5265b810b8" providerId="ADAL" clId="{B8ADB232-D4C9-4452-B4D1-45B5A092AD92}" dt="2020-07-14T17:25:32.800" v="2386" actId="13244"/>
          <ac:picMkLst>
            <pc:docMk/>
            <pc:sldMk cId="883088793" sldId="2021"/>
            <ac:picMk id="26" creationId="{039149BA-4813-46EC-89AB-D7AE9C18B443}"/>
          </ac:picMkLst>
        </pc:picChg>
        <pc:picChg chg="add del">
          <ac:chgData name="Robert [Chillibreeze]" userId="8fe5ebfe-980d-441d-bbff-8c5265b810b8" providerId="ADAL" clId="{B8ADB232-D4C9-4452-B4D1-45B5A092AD92}" dt="2020-07-14T17:13:30.362" v="2070" actId="22"/>
          <ac:picMkLst>
            <pc:docMk/>
            <pc:sldMk cId="883088793" sldId="2021"/>
            <ac:picMk id="28" creationId="{1072CF0C-996F-491A-94A8-B6688F5033A3}"/>
          </ac:picMkLst>
        </pc:picChg>
        <pc:picChg chg="add mod">
          <ac:chgData name="Robert [Chillibreeze]" userId="8fe5ebfe-980d-441d-bbff-8c5265b810b8" providerId="ADAL" clId="{B8ADB232-D4C9-4452-B4D1-45B5A092AD92}" dt="2020-07-14T17:25:32.800" v="2386" actId="13244"/>
          <ac:picMkLst>
            <pc:docMk/>
            <pc:sldMk cId="883088793" sldId="2021"/>
            <ac:picMk id="32" creationId="{72B5B110-A625-4902-883A-219B4552982A}"/>
          </ac:picMkLst>
        </pc:picChg>
        <pc:picChg chg="del mod">
          <ac:chgData name="Robert [Chillibreeze]" userId="8fe5ebfe-980d-441d-bbff-8c5265b810b8" providerId="ADAL" clId="{B8ADB232-D4C9-4452-B4D1-45B5A092AD92}" dt="2020-07-14T17:14:22.720" v="2116" actId="478"/>
          <ac:picMkLst>
            <pc:docMk/>
            <pc:sldMk cId="883088793" sldId="2021"/>
            <ac:picMk id="36" creationId="{2C426B0B-4461-4F35-B411-27C23DFAD041}"/>
          </ac:picMkLst>
        </pc:picChg>
        <pc:picChg chg="del mod">
          <ac:chgData name="Robert [Chillibreeze]" userId="8fe5ebfe-980d-441d-bbff-8c5265b810b8" providerId="ADAL" clId="{B8ADB232-D4C9-4452-B4D1-45B5A092AD92}" dt="2020-07-14T17:14:22.720" v="2116" actId="478"/>
          <ac:picMkLst>
            <pc:docMk/>
            <pc:sldMk cId="883088793" sldId="2021"/>
            <ac:picMk id="37" creationId="{39E6A81F-0B86-4049-9CA5-2CB9B8D8AD8C}"/>
          </ac:picMkLst>
        </pc:picChg>
        <pc:picChg chg="add mod">
          <ac:chgData name="Robert [Chillibreeze]" userId="8fe5ebfe-980d-441d-bbff-8c5265b810b8" providerId="ADAL" clId="{B8ADB232-D4C9-4452-B4D1-45B5A092AD92}" dt="2020-07-14T17:25:32.800" v="2386" actId="13244"/>
          <ac:picMkLst>
            <pc:docMk/>
            <pc:sldMk cId="883088793" sldId="2021"/>
            <ac:picMk id="38" creationId="{06BB6941-901E-4A5A-AB54-E035CCD96F54}"/>
          </ac:picMkLst>
        </pc:picChg>
        <pc:picChg chg="del mod">
          <ac:chgData name="Robert [Chillibreeze]" userId="8fe5ebfe-980d-441d-bbff-8c5265b810b8" providerId="ADAL" clId="{B8ADB232-D4C9-4452-B4D1-45B5A092AD92}" dt="2020-07-14T17:14:22.720" v="2116" actId="478"/>
          <ac:picMkLst>
            <pc:docMk/>
            <pc:sldMk cId="883088793" sldId="2021"/>
            <ac:picMk id="39" creationId="{8F97D7D8-F884-4EC9-BEBA-7C0797D27AF6}"/>
          </ac:picMkLst>
        </pc:picChg>
        <pc:picChg chg="del mod">
          <ac:chgData name="Robert [Chillibreeze]" userId="8fe5ebfe-980d-441d-bbff-8c5265b810b8" providerId="ADAL" clId="{B8ADB232-D4C9-4452-B4D1-45B5A092AD92}" dt="2020-07-14T17:14:22.720" v="2116" actId="478"/>
          <ac:picMkLst>
            <pc:docMk/>
            <pc:sldMk cId="883088793" sldId="2021"/>
            <ac:picMk id="40" creationId="{F8CD4662-B04F-434C-A892-AA77E8F44E15}"/>
          </ac:picMkLst>
        </pc:picChg>
        <pc:picChg chg="add mod">
          <ac:chgData name="Robert [Chillibreeze]" userId="8fe5ebfe-980d-441d-bbff-8c5265b810b8" providerId="ADAL" clId="{B8ADB232-D4C9-4452-B4D1-45B5A092AD92}" dt="2020-07-14T17:25:36.254" v="2388" actId="13244"/>
          <ac:picMkLst>
            <pc:docMk/>
            <pc:sldMk cId="883088793" sldId="2021"/>
            <ac:picMk id="42" creationId="{720F0928-25AF-4AEC-B098-FC6E6B96EEDD}"/>
          </ac:picMkLst>
        </pc:picChg>
        <pc:picChg chg="del mod">
          <ac:chgData name="Robert [Chillibreeze]" userId="8fe5ebfe-980d-441d-bbff-8c5265b810b8" providerId="ADAL" clId="{B8ADB232-D4C9-4452-B4D1-45B5A092AD92}" dt="2020-07-14T17:14:02.081" v="2107" actId="478"/>
          <ac:picMkLst>
            <pc:docMk/>
            <pc:sldMk cId="883088793" sldId="2021"/>
            <ac:picMk id="43" creationId="{EA90603F-405B-45DB-BA9A-760F0503EE2E}"/>
          </ac:picMkLst>
        </pc:picChg>
        <pc:picChg chg="del mod">
          <ac:chgData name="Robert [Chillibreeze]" userId="8fe5ebfe-980d-441d-bbff-8c5265b810b8" providerId="ADAL" clId="{B8ADB232-D4C9-4452-B4D1-45B5A092AD92}" dt="2020-07-14T17:14:02.081" v="2107" actId="478"/>
          <ac:picMkLst>
            <pc:docMk/>
            <pc:sldMk cId="883088793" sldId="2021"/>
            <ac:picMk id="44" creationId="{D85757F2-72FF-4E0D-B0CF-25A2DE704C9E}"/>
          </ac:picMkLst>
        </pc:picChg>
        <pc:picChg chg="del mod">
          <ac:chgData name="Robert [Chillibreeze]" userId="8fe5ebfe-980d-441d-bbff-8c5265b810b8" providerId="ADAL" clId="{B8ADB232-D4C9-4452-B4D1-45B5A092AD92}" dt="2020-07-14T17:14:02.081" v="2107" actId="478"/>
          <ac:picMkLst>
            <pc:docMk/>
            <pc:sldMk cId="883088793" sldId="2021"/>
            <ac:picMk id="45" creationId="{691C808A-2562-43A8-A686-4044A8998F7C}"/>
          </ac:picMkLst>
        </pc:picChg>
        <pc:picChg chg="del mod">
          <ac:chgData name="Robert [Chillibreeze]" userId="8fe5ebfe-980d-441d-bbff-8c5265b810b8" providerId="ADAL" clId="{B8ADB232-D4C9-4452-B4D1-45B5A092AD92}" dt="2020-07-14T17:14:02.081" v="2107" actId="478"/>
          <ac:picMkLst>
            <pc:docMk/>
            <pc:sldMk cId="883088793" sldId="2021"/>
            <ac:picMk id="46" creationId="{F8E6F36E-ADC1-4F26-A3EF-41BCBE681D2E}"/>
          </ac:picMkLst>
        </pc:picChg>
        <pc:cxnChg chg="mod">
          <ac:chgData name="Robert [Chillibreeze]" userId="8fe5ebfe-980d-441d-bbff-8c5265b810b8" providerId="ADAL" clId="{B8ADB232-D4C9-4452-B4D1-45B5A092AD92}" dt="2020-07-14T17:25:32.800" v="2386" actId="13244"/>
          <ac:cxnSpMkLst>
            <pc:docMk/>
            <pc:sldMk cId="883088793" sldId="2021"/>
            <ac:cxnSpMk id="31" creationId="{41C5C098-AF17-4D32-87D2-EE0AEC15ACD0}"/>
          </ac:cxnSpMkLst>
        </pc:cxnChg>
        <pc:cxnChg chg="mod">
          <ac:chgData name="Robert [Chillibreeze]" userId="8fe5ebfe-980d-441d-bbff-8c5265b810b8" providerId="ADAL" clId="{B8ADB232-D4C9-4452-B4D1-45B5A092AD92}" dt="2020-07-14T17:25:32.800" v="2386" actId="13244"/>
          <ac:cxnSpMkLst>
            <pc:docMk/>
            <pc:sldMk cId="883088793" sldId="2021"/>
            <ac:cxnSpMk id="34" creationId="{8549816C-051B-4422-893C-7060B8121BB0}"/>
          </ac:cxnSpMkLst>
        </pc:cxnChg>
      </pc:sldChg>
      <pc:sldChg chg="addSp delSp modSp mod">
        <pc:chgData name="Robert [Chillibreeze]" userId="8fe5ebfe-980d-441d-bbff-8c5265b810b8" providerId="ADAL" clId="{B8ADB232-D4C9-4452-B4D1-45B5A092AD92}" dt="2020-07-14T17:26:52.600" v="2411" actId="13244"/>
        <pc:sldMkLst>
          <pc:docMk/>
          <pc:sldMk cId="2158247914" sldId="2022"/>
        </pc:sldMkLst>
        <pc:spChg chg="mod">
          <ac:chgData name="Robert [Chillibreeze]" userId="8fe5ebfe-980d-441d-bbff-8c5265b810b8" providerId="ADAL" clId="{B8ADB232-D4C9-4452-B4D1-45B5A092AD92}" dt="2020-07-14T17:26:48.040" v="2410" actId="13244"/>
          <ac:spMkLst>
            <pc:docMk/>
            <pc:sldMk cId="2158247914" sldId="2022"/>
            <ac:spMk id="9" creationId="{F9CE315B-405D-4463-B30D-657EF805AD36}"/>
          </ac:spMkLst>
        </pc:spChg>
        <pc:spChg chg="mod">
          <ac:chgData name="Robert [Chillibreeze]" userId="8fe5ebfe-980d-441d-bbff-8c5265b810b8" providerId="ADAL" clId="{B8ADB232-D4C9-4452-B4D1-45B5A092AD92}" dt="2020-07-14T17:26:48.040" v="2410" actId="13244"/>
          <ac:spMkLst>
            <pc:docMk/>
            <pc:sldMk cId="2158247914" sldId="2022"/>
            <ac:spMk id="12" creationId="{36F69AEF-0A14-40A7-825E-0737F452AF79}"/>
          </ac:spMkLst>
        </pc:spChg>
        <pc:spChg chg="mod">
          <ac:chgData name="Robert [Chillibreeze]" userId="8fe5ebfe-980d-441d-bbff-8c5265b810b8" providerId="ADAL" clId="{B8ADB232-D4C9-4452-B4D1-45B5A092AD92}" dt="2020-07-14T17:26:48.040" v="2410" actId="13244"/>
          <ac:spMkLst>
            <pc:docMk/>
            <pc:sldMk cId="2158247914" sldId="2022"/>
            <ac:spMk id="15" creationId="{419C58CF-7670-405E-93D1-B7748943ECA8}"/>
          </ac:spMkLst>
        </pc:spChg>
        <pc:spChg chg="mod">
          <ac:chgData name="Robert [Chillibreeze]" userId="8fe5ebfe-980d-441d-bbff-8c5265b810b8" providerId="ADAL" clId="{B8ADB232-D4C9-4452-B4D1-45B5A092AD92}" dt="2020-07-14T17:26:48.040" v="2410" actId="13244"/>
          <ac:spMkLst>
            <pc:docMk/>
            <pc:sldMk cId="2158247914" sldId="2022"/>
            <ac:spMk id="17" creationId="{00000000-0000-0000-0000-000000000000}"/>
          </ac:spMkLst>
        </pc:spChg>
        <pc:spChg chg="mod">
          <ac:chgData name="Robert [Chillibreeze]" userId="8fe5ebfe-980d-441d-bbff-8c5265b810b8" providerId="ADAL" clId="{B8ADB232-D4C9-4452-B4D1-45B5A092AD92}" dt="2020-07-14T17:26:48.040" v="2410" actId="13244"/>
          <ac:spMkLst>
            <pc:docMk/>
            <pc:sldMk cId="2158247914" sldId="2022"/>
            <ac:spMk id="21" creationId="{E1963A85-14C9-4977-8156-0C76EDCC85A4}"/>
          </ac:spMkLst>
        </pc:spChg>
        <pc:spChg chg="mod">
          <ac:chgData name="Robert [Chillibreeze]" userId="8fe5ebfe-980d-441d-bbff-8c5265b810b8" providerId="ADAL" clId="{B8ADB232-D4C9-4452-B4D1-45B5A092AD92}" dt="2020-07-14T17:26:48.040" v="2410" actId="13244"/>
          <ac:spMkLst>
            <pc:docMk/>
            <pc:sldMk cId="2158247914" sldId="2022"/>
            <ac:spMk id="26" creationId="{4DFEFDB1-5F13-4F4A-A018-31C06CC11F9D}"/>
          </ac:spMkLst>
        </pc:spChg>
        <pc:spChg chg="mod">
          <ac:chgData name="Robert [Chillibreeze]" userId="8fe5ebfe-980d-441d-bbff-8c5265b810b8" providerId="ADAL" clId="{B8ADB232-D4C9-4452-B4D1-45B5A092AD92}" dt="2020-07-14T17:26:48.040" v="2410" actId="13244"/>
          <ac:spMkLst>
            <pc:docMk/>
            <pc:sldMk cId="2158247914" sldId="2022"/>
            <ac:spMk id="35" creationId="{309EF8D7-C473-47C9-95CA-DAAC3A481DE2}"/>
          </ac:spMkLst>
        </pc:spChg>
        <pc:spChg chg="mod">
          <ac:chgData name="Robert [Chillibreeze]" userId="8fe5ebfe-980d-441d-bbff-8c5265b810b8" providerId="ADAL" clId="{B8ADB232-D4C9-4452-B4D1-45B5A092AD92}" dt="2020-07-14T17:26:48.040" v="2410" actId="13244"/>
          <ac:spMkLst>
            <pc:docMk/>
            <pc:sldMk cId="2158247914" sldId="2022"/>
            <ac:spMk id="40" creationId="{A1DF975C-A171-4D02-B889-9A924FA82D76}"/>
          </ac:spMkLst>
        </pc:spChg>
        <pc:spChg chg="mod">
          <ac:chgData name="Robert [Chillibreeze]" userId="8fe5ebfe-980d-441d-bbff-8c5265b810b8" providerId="ADAL" clId="{B8ADB232-D4C9-4452-B4D1-45B5A092AD92}" dt="2020-07-14T17:26:48.040" v="2410" actId="13244"/>
          <ac:spMkLst>
            <pc:docMk/>
            <pc:sldMk cId="2158247914" sldId="2022"/>
            <ac:spMk id="46" creationId="{48A591B2-04AD-4661-BED4-9779E72B63E9}"/>
          </ac:spMkLst>
        </pc:spChg>
        <pc:picChg chg="mod">
          <ac:chgData name="Robert [Chillibreeze]" userId="8fe5ebfe-980d-441d-bbff-8c5265b810b8" providerId="ADAL" clId="{B8ADB232-D4C9-4452-B4D1-45B5A092AD92}" dt="2020-07-14T17:26:52.600" v="2411" actId="13244"/>
          <ac:picMkLst>
            <pc:docMk/>
            <pc:sldMk cId="2158247914" sldId="2022"/>
            <ac:picMk id="3" creationId="{8973C06F-A358-4BB2-8381-BCC590C452B8}"/>
          </ac:picMkLst>
        </pc:picChg>
        <pc:picChg chg="add mod">
          <ac:chgData name="Robert [Chillibreeze]" userId="8fe5ebfe-980d-441d-bbff-8c5265b810b8" providerId="ADAL" clId="{B8ADB232-D4C9-4452-B4D1-45B5A092AD92}" dt="2020-07-14T17:26:48.040" v="2410" actId="13244"/>
          <ac:picMkLst>
            <pc:docMk/>
            <pc:sldMk cId="2158247914" sldId="2022"/>
            <ac:picMk id="4" creationId="{2A9B05CE-FD00-4A7B-98A9-DAF33AD7D682}"/>
          </ac:picMkLst>
        </pc:picChg>
        <pc:picChg chg="add mod">
          <ac:chgData name="Robert [Chillibreeze]" userId="8fe5ebfe-980d-441d-bbff-8c5265b810b8" providerId="ADAL" clId="{B8ADB232-D4C9-4452-B4D1-45B5A092AD92}" dt="2020-07-14T17:26:48.040" v="2410" actId="13244"/>
          <ac:picMkLst>
            <pc:docMk/>
            <pc:sldMk cId="2158247914" sldId="2022"/>
            <ac:picMk id="6" creationId="{5331CFAF-62B5-4EF9-B82A-E52141C51005}"/>
          </ac:picMkLst>
        </pc:picChg>
        <pc:picChg chg="add mod">
          <ac:chgData name="Robert [Chillibreeze]" userId="8fe5ebfe-980d-441d-bbff-8c5265b810b8" providerId="ADAL" clId="{B8ADB232-D4C9-4452-B4D1-45B5A092AD92}" dt="2020-07-14T17:26:48.040" v="2410" actId="13244"/>
          <ac:picMkLst>
            <pc:docMk/>
            <pc:sldMk cId="2158247914" sldId="2022"/>
            <ac:picMk id="8" creationId="{A19CF9B2-055B-40E8-8BB2-CD66F117B688}"/>
          </ac:picMkLst>
        </pc:picChg>
        <pc:picChg chg="add mod">
          <ac:chgData name="Robert [Chillibreeze]" userId="8fe5ebfe-980d-441d-bbff-8c5265b810b8" providerId="ADAL" clId="{B8ADB232-D4C9-4452-B4D1-45B5A092AD92}" dt="2020-07-14T17:26:48.040" v="2410" actId="13244"/>
          <ac:picMkLst>
            <pc:docMk/>
            <pc:sldMk cId="2158247914" sldId="2022"/>
            <ac:picMk id="11" creationId="{3522D3CF-7EE6-4E81-A228-E9A4A5615FED}"/>
          </ac:picMkLst>
        </pc:picChg>
        <pc:picChg chg="add mod">
          <ac:chgData name="Robert [Chillibreeze]" userId="8fe5ebfe-980d-441d-bbff-8c5265b810b8" providerId="ADAL" clId="{B8ADB232-D4C9-4452-B4D1-45B5A092AD92}" dt="2020-07-14T17:26:48.040" v="2410" actId="13244"/>
          <ac:picMkLst>
            <pc:docMk/>
            <pc:sldMk cId="2158247914" sldId="2022"/>
            <ac:picMk id="14" creationId="{70736E1D-B1BB-4FF8-8431-14CD5A1AAACB}"/>
          </ac:picMkLst>
        </pc:picChg>
        <pc:picChg chg="add del">
          <ac:chgData name="Robert [Chillibreeze]" userId="8fe5ebfe-980d-441d-bbff-8c5265b810b8" providerId="ADAL" clId="{B8ADB232-D4C9-4452-B4D1-45B5A092AD92}" dt="2020-07-14T17:15:06.582" v="2123" actId="22"/>
          <ac:picMkLst>
            <pc:docMk/>
            <pc:sldMk cId="2158247914" sldId="2022"/>
            <ac:picMk id="16" creationId="{442EA367-7B85-4581-9766-805E83C48D75}"/>
          </ac:picMkLst>
        </pc:picChg>
        <pc:picChg chg="add del">
          <ac:chgData name="Robert [Chillibreeze]" userId="8fe5ebfe-980d-441d-bbff-8c5265b810b8" providerId="ADAL" clId="{B8ADB232-D4C9-4452-B4D1-45B5A092AD92}" dt="2020-07-14T17:15:06.582" v="2123" actId="22"/>
          <ac:picMkLst>
            <pc:docMk/>
            <pc:sldMk cId="2158247914" sldId="2022"/>
            <ac:picMk id="18" creationId="{317B3017-59E3-4732-87A2-5AC55B7F32A8}"/>
          </ac:picMkLst>
        </pc:picChg>
        <pc:picChg chg="add mod">
          <ac:chgData name="Robert [Chillibreeze]" userId="8fe5ebfe-980d-441d-bbff-8c5265b810b8" providerId="ADAL" clId="{B8ADB232-D4C9-4452-B4D1-45B5A092AD92}" dt="2020-07-14T17:26:48.040" v="2410" actId="13244"/>
          <ac:picMkLst>
            <pc:docMk/>
            <pc:sldMk cId="2158247914" sldId="2022"/>
            <ac:picMk id="20" creationId="{B9BA18C4-5977-4511-9B06-9BA5E4DB25A9}"/>
          </ac:picMkLst>
        </pc:picChg>
        <pc:picChg chg="add mod">
          <ac:chgData name="Robert [Chillibreeze]" userId="8fe5ebfe-980d-441d-bbff-8c5265b810b8" providerId="ADAL" clId="{B8ADB232-D4C9-4452-B4D1-45B5A092AD92}" dt="2020-07-14T17:26:48.040" v="2410" actId="13244"/>
          <ac:picMkLst>
            <pc:docMk/>
            <pc:sldMk cId="2158247914" sldId="2022"/>
            <ac:picMk id="23" creationId="{8934E61C-5D8C-4477-8A4B-C50857BC4B28}"/>
          </ac:picMkLst>
        </pc:picChg>
        <pc:picChg chg="del mod">
          <ac:chgData name="Robert [Chillibreeze]" userId="8fe5ebfe-980d-441d-bbff-8c5265b810b8" providerId="ADAL" clId="{B8ADB232-D4C9-4452-B4D1-45B5A092AD92}" dt="2020-07-14T17:15:49.431" v="2183" actId="478"/>
          <ac:picMkLst>
            <pc:docMk/>
            <pc:sldMk cId="2158247914" sldId="2022"/>
            <ac:picMk id="77" creationId="{62542390-D2C3-424D-A43E-8F8E8F178066}"/>
          </ac:picMkLst>
        </pc:picChg>
        <pc:picChg chg="del mod">
          <ac:chgData name="Robert [Chillibreeze]" userId="8fe5ebfe-980d-441d-bbff-8c5265b810b8" providerId="ADAL" clId="{B8ADB232-D4C9-4452-B4D1-45B5A092AD92}" dt="2020-07-14T17:15:49.431" v="2183" actId="478"/>
          <ac:picMkLst>
            <pc:docMk/>
            <pc:sldMk cId="2158247914" sldId="2022"/>
            <ac:picMk id="78" creationId="{EC6D8D91-990B-43FA-9EC0-5A410867DFA8}"/>
          </ac:picMkLst>
        </pc:picChg>
        <pc:picChg chg="del mod">
          <ac:chgData name="Robert [Chillibreeze]" userId="8fe5ebfe-980d-441d-bbff-8c5265b810b8" providerId="ADAL" clId="{B8ADB232-D4C9-4452-B4D1-45B5A092AD92}" dt="2020-07-14T17:15:49.431" v="2183" actId="478"/>
          <ac:picMkLst>
            <pc:docMk/>
            <pc:sldMk cId="2158247914" sldId="2022"/>
            <ac:picMk id="79" creationId="{0416EC4B-5B8A-4CE3-BADE-7A2582A06DB6}"/>
          </ac:picMkLst>
        </pc:picChg>
        <pc:picChg chg="del mod">
          <ac:chgData name="Robert [Chillibreeze]" userId="8fe5ebfe-980d-441d-bbff-8c5265b810b8" providerId="ADAL" clId="{B8ADB232-D4C9-4452-B4D1-45B5A092AD92}" dt="2020-07-14T17:15:49.431" v="2183" actId="478"/>
          <ac:picMkLst>
            <pc:docMk/>
            <pc:sldMk cId="2158247914" sldId="2022"/>
            <ac:picMk id="80" creationId="{A4BAC0AB-E652-4C55-B0C8-65A2B78EF2E6}"/>
          </ac:picMkLst>
        </pc:picChg>
        <pc:picChg chg="del mod">
          <ac:chgData name="Robert [Chillibreeze]" userId="8fe5ebfe-980d-441d-bbff-8c5265b810b8" providerId="ADAL" clId="{B8ADB232-D4C9-4452-B4D1-45B5A092AD92}" dt="2020-07-14T17:15:49.431" v="2183" actId="478"/>
          <ac:picMkLst>
            <pc:docMk/>
            <pc:sldMk cId="2158247914" sldId="2022"/>
            <ac:picMk id="81" creationId="{8B4F8693-389B-472D-B1BF-DFC3A6960B68}"/>
          </ac:picMkLst>
        </pc:picChg>
        <pc:picChg chg="del mod">
          <ac:chgData name="Robert [Chillibreeze]" userId="8fe5ebfe-980d-441d-bbff-8c5265b810b8" providerId="ADAL" clId="{B8ADB232-D4C9-4452-B4D1-45B5A092AD92}" dt="2020-07-14T17:15:49.431" v="2183" actId="478"/>
          <ac:picMkLst>
            <pc:docMk/>
            <pc:sldMk cId="2158247914" sldId="2022"/>
            <ac:picMk id="83" creationId="{6E56A333-D355-45F1-AF57-749042D96D77}"/>
          </ac:picMkLst>
        </pc:picChg>
        <pc:picChg chg="del mod">
          <ac:chgData name="Robert [Chillibreeze]" userId="8fe5ebfe-980d-441d-bbff-8c5265b810b8" providerId="ADAL" clId="{B8ADB232-D4C9-4452-B4D1-45B5A092AD92}" dt="2020-07-14T17:15:49.431" v="2183" actId="478"/>
          <ac:picMkLst>
            <pc:docMk/>
            <pc:sldMk cId="2158247914" sldId="2022"/>
            <ac:picMk id="84" creationId="{EED9F959-095C-482F-BBA7-8E15970891C6}"/>
          </ac:picMkLst>
        </pc:picChg>
        <pc:picChg chg="del mod">
          <ac:chgData name="Robert [Chillibreeze]" userId="8fe5ebfe-980d-441d-bbff-8c5265b810b8" providerId="ADAL" clId="{B8ADB232-D4C9-4452-B4D1-45B5A092AD92}" dt="2020-07-14T17:16:29.431" v="2198" actId="478"/>
          <ac:picMkLst>
            <pc:docMk/>
            <pc:sldMk cId="2158247914" sldId="2022"/>
            <ac:picMk id="85" creationId="{11407261-CA90-4480-86E0-44399F5132B7}"/>
          </ac:picMkLst>
        </pc:picChg>
        <pc:picChg chg="del mod">
          <ac:chgData name="Robert [Chillibreeze]" userId="8fe5ebfe-980d-441d-bbff-8c5265b810b8" providerId="ADAL" clId="{B8ADB232-D4C9-4452-B4D1-45B5A092AD92}" dt="2020-07-14T17:16:29.431" v="2198" actId="478"/>
          <ac:picMkLst>
            <pc:docMk/>
            <pc:sldMk cId="2158247914" sldId="2022"/>
            <ac:picMk id="86" creationId="{77773AC9-4E96-4941-A43E-08086B512683}"/>
          </ac:picMkLst>
        </pc:picChg>
        <pc:picChg chg="del mod">
          <ac:chgData name="Robert [Chillibreeze]" userId="8fe5ebfe-980d-441d-bbff-8c5265b810b8" providerId="ADAL" clId="{B8ADB232-D4C9-4452-B4D1-45B5A092AD92}" dt="2020-07-14T17:16:29.431" v="2198" actId="478"/>
          <ac:picMkLst>
            <pc:docMk/>
            <pc:sldMk cId="2158247914" sldId="2022"/>
            <ac:picMk id="87" creationId="{06E66CA8-A0B2-4DD5-8602-CF68B8E4652E}"/>
          </ac:picMkLst>
        </pc:picChg>
        <pc:picChg chg="del mod">
          <ac:chgData name="Robert [Chillibreeze]" userId="8fe5ebfe-980d-441d-bbff-8c5265b810b8" providerId="ADAL" clId="{B8ADB232-D4C9-4452-B4D1-45B5A092AD92}" dt="2020-07-14T17:16:29.431" v="2198" actId="478"/>
          <ac:picMkLst>
            <pc:docMk/>
            <pc:sldMk cId="2158247914" sldId="2022"/>
            <ac:picMk id="88" creationId="{2FACA27E-82B1-40BB-87F2-786836B352DD}"/>
          </ac:picMkLst>
        </pc:picChg>
        <pc:picChg chg="del mod">
          <ac:chgData name="Robert [Chillibreeze]" userId="8fe5ebfe-980d-441d-bbff-8c5265b810b8" providerId="ADAL" clId="{B8ADB232-D4C9-4452-B4D1-45B5A092AD92}" dt="2020-07-14T17:16:29.431" v="2198" actId="478"/>
          <ac:picMkLst>
            <pc:docMk/>
            <pc:sldMk cId="2158247914" sldId="2022"/>
            <ac:picMk id="89" creationId="{642EA4D4-105E-414E-9B61-FB553F12EEBC}"/>
          </ac:picMkLst>
        </pc:picChg>
        <pc:picChg chg="del mod">
          <ac:chgData name="Robert [Chillibreeze]" userId="8fe5ebfe-980d-441d-bbff-8c5265b810b8" providerId="ADAL" clId="{B8ADB232-D4C9-4452-B4D1-45B5A092AD92}" dt="2020-07-14T17:16:29.431" v="2198" actId="478"/>
          <ac:picMkLst>
            <pc:docMk/>
            <pc:sldMk cId="2158247914" sldId="2022"/>
            <ac:picMk id="90" creationId="{17AB80F9-4936-4D3A-880B-26BA54B3FB6A}"/>
          </ac:picMkLst>
        </pc:picChg>
        <pc:picChg chg="del mod">
          <ac:chgData name="Robert [Chillibreeze]" userId="8fe5ebfe-980d-441d-bbff-8c5265b810b8" providerId="ADAL" clId="{B8ADB232-D4C9-4452-B4D1-45B5A092AD92}" dt="2020-07-14T17:16:29.431" v="2198" actId="478"/>
          <ac:picMkLst>
            <pc:docMk/>
            <pc:sldMk cId="2158247914" sldId="2022"/>
            <ac:picMk id="91" creationId="{BF4352E9-C134-4744-9DAC-6CA998228324}"/>
          </ac:picMkLst>
        </pc:picChg>
        <pc:cxnChg chg="mod">
          <ac:chgData name="Robert [Chillibreeze]" userId="8fe5ebfe-980d-441d-bbff-8c5265b810b8" providerId="ADAL" clId="{B8ADB232-D4C9-4452-B4D1-45B5A092AD92}" dt="2020-07-14T17:26:48.040" v="2410" actId="13244"/>
          <ac:cxnSpMkLst>
            <pc:docMk/>
            <pc:sldMk cId="2158247914" sldId="2022"/>
            <ac:cxnSpMk id="29" creationId="{5C8A08E2-C536-43C0-99B4-8955711E924A}"/>
          </ac:cxnSpMkLst>
        </pc:cxnChg>
        <pc:cxnChg chg="mod">
          <ac:chgData name="Robert [Chillibreeze]" userId="8fe5ebfe-980d-441d-bbff-8c5265b810b8" providerId="ADAL" clId="{B8ADB232-D4C9-4452-B4D1-45B5A092AD92}" dt="2020-07-14T17:26:48.040" v="2410" actId="13244"/>
          <ac:cxnSpMkLst>
            <pc:docMk/>
            <pc:sldMk cId="2158247914" sldId="2022"/>
            <ac:cxnSpMk id="30" creationId="{42662E19-C1B4-474B-8D16-649A2305F4FF}"/>
          </ac:cxnSpMkLst>
        </pc:cxnChg>
        <pc:cxnChg chg="mod">
          <ac:chgData name="Robert [Chillibreeze]" userId="8fe5ebfe-980d-441d-bbff-8c5265b810b8" providerId="ADAL" clId="{B8ADB232-D4C9-4452-B4D1-45B5A092AD92}" dt="2020-07-14T17:26:48.040" v="2410" actId="13244"/>
          <ac:cxnSpMkLst>
            <pc:docMk/>
            <pc:sldMk cId="2158247914" sldId="2022"/>
            <ac:cxnSpMk id="31" creationId="{39CA8C42-7BF2-49B7-BAEC-8E34FAE95BEC}"/>
          </ac:cxnSpMkLst>
        </pc:cxnChg>
        <pc:cxnChg chg="mod">
          <ac:chgData name="Robert [Chillibreeze]" userId="8fe5ebfe-980d-441d-bbff-8c5265b810b8" providerId="ADAL" clId="{B8ADB232-D4C9-4452-B4D1-45B5A092AD92}" dt="2020-07-14T17:26:48.040" v="2410" actId="13244"/>
          <ac:cxnSpMkLst>
            <pc:docMk/>
            <pc:sldMk cId="2158247914" sldId="2022"/>
            <ac:cxnSpMk id="53" creationId="{9389C6E4-3B14-4985-9335-A5D6196DC7F6}"/>
          </ac:cxnSpMkLst>
        </pc:cxnChg>
        <pc:cxnChg chg="mod">
          <ac:chgData name="Robert [Chillibreeze]" userId="8fe5ebfe-980d-441d-bbff-8c5265b810b8" providerId="ADAL" clId="{B8ADB232-D4C9-4452-B4D1-45B5A092AD92}" dt="2020-07-14T17:26:48.040" v="2410" actId="13244"/>
          <ac:cxnSpMkLst>
            <pc:docMk/>
            <pc:sldMk cId="2158247914" sldId="2022"/>
            <ac:cxnSpMk id="54" creationId="{8B91003C-4ED7-4702-B534-06C524F5C27E}"/>
          </ac:cxnSpMkLst>
        </pc:cxnChg>
        <pc:cxnChg chg="mod">
          <ac:chgData name="Robert [Chillibreeze]" userId="8fe5ebfe-980d-441d-bbff-8c5265b810b8" providerId="ADAL" clId="{B8ADB232-D4C9-4452-B4D1-45B5A092AD92}" dt="2020-07-14T17:26:48.040" v="2410" actId="13244"/>
          <ac:cxnSpMkLst>
            <pc:docMk/>
            <pc:sldMk cId="2158247914" sldId="2022"/>
            <ac:cxnSpMk id="55" creationId="{E55E6E67-09FE-47A5-87C1-7E8DD4E0345F}"/>
          </ac:cxnSpMkLst>
        </pc:cxnChg>
      </pc:sldChg>
      <pc:sldChg chg="addSp delSp modSp mod">
        <pc:chgData name="Robert [Chillibreeze]" userId="8fe5ebfe-980d-441d-bbff-8c5265b810b8" providerId="ADAL" clId="{B8ADB232-D4C9-4452-B4D1-45B5A092AD92}" dt="2020-07-14T17:16:57.166" v="2203" actId="948"/>
        <pc:sldMkLst>
          <pc:docMk/>
          <pc:sldMk cId="56258392" sldId="2023"/>
        </pc:sldMkLst>
        <pc:spChg chg="add del mod">
          <ac:chgData name="Robert [Chillibreeze]" userId="8fe5ebfe-980d-441d-bbff-8c5265b810b8" providerId="ADAL" clId="{B8ADB232-D4C9-4452-B4D1-45B5A092AD92}" dt="2020-07-14T17:16:49.798" v="2199"/>
          <ac:spMkLst>
            <pc:docMk/>
            <pc:sldMk cId="56258392" sldId="2023"/>
            <ac:spMk id="2" creationId="{0B45A0C4-336A-4B60-B67B-E12980BA9736}"/>
          </ac:spMkLst>
        </pc:spChg>
        <pc:spChg chg="add del mod">
          <ac:chgData name="Robert [Chillibreeze]" userId="8fe5ebfe-980d-441d-bbff-8c5265b810b8" providerId="ADAL" clId="{B8ADB232-D4C9-4452-B4D1-45B5A092AD92}" dt="2020-07-14T17:16:49.915" v="2200"/>
          <ac:spMkLst>
            <pc:docMk/>
            <pc:sldMk cId="56258392" sldId="2023"/>
            <ac:spMk id="4" creationId="{78377A44-E6E0-469E-8E69-2983FE10874E}"/>
          </ac:spMkLst>
        </pc:spChg>
        <pc:spChg chg="mod">
          <ac:chgData name="Robert [Chillibreeze]" userId="8fe5ebfe-980d-441d-bbff-8c5265b810b8" providerId="ADAL" clId="{B8ADB232-D4C9-4452-B4D1-45B5A092AD92}" dt="2020-07-14T16:03:48.082" v="173" actId="207"/>
          <ac:spMkLst>
            <pc:docMk/>
            <pc:sldMk cId="56258392" sldId="2023"/>
            <ac:spMk id="8" creationId="{D3EBFE68-CD8B-40BF-BF12-D9368D0BE6F4}"/>
          </ac:spMkLst>
        </pc:spChg>
        <pc:spChg chg="mod">
          <ac:chgData name="Robert [Chillibreeze]" userId="8fe5ebfe-980d-441d-bbff-8c5265b810b8" providerId="ADAL" clId="{B8ADB232-D4C9-4452-B4D1-45B5A092AD92}" dt="2020-07-14T17:16:57.166" v="2203" actId="948"/>
          <ac:spMkLst>
            <pc:docMk/>
            <pc:sldMk cId="56258392" sldId="2023"/>
            <ac:spMk id="17" creationId="{00000000-0000-0000-0000-000000000000}"/>
          </ac:spMkLst>
        </pc:spChg>
        <pc:picChg chg="mod">
          <ac:chgData name="Robert [Chillibreeze]" userId="8fe5ebfe-980d-441d-bbff-8c5265b810b8" providerId="ADAL" clId="{B8ADB232-D4C9-4452-B4D1-45B5A092AD92}" dt="2020-07-14T16:14:21.043" v="313" actId="962"/>
          <ac:picMkLst>
            <pc:docMk/>
            <pc:sldMk cId="56258392" sldId="2023"/>
            <ac:picMk id="3" creationId="{9BFBB11A-CDA2-4E55-9E7A-9AA4C7564024}"/>
          </ac:picMkLst>
        </pc:picChg>
      </pc:sldChg>
      <pc:sldChg chg="addSp delSp modSp mod">
        <pc:chgData name="Robert [Chillibreeze]" userId="8fe5ebfe-980d-441d-bbff-8c5265b810b8" providerId="ADAL" clId="{B8ADB232-D4C9-4452-B4D1-45B5A092AD92}" dt="2020-07-14T17:27:13.406" v="2414" actId="13244"/>
        <pc:sldMkLst>
          <pc:docMk/>
          <pc:sldMk cId="1063808184" sldId="2025"/>
        </pc:sldMkLst>
        <pc:spChg chg="mod">
          <ac:chgData name="Robert [Chillibreeze]" userId="8fe5ebfe-980d-441d-bbff-8c5265b810b8" providerId="ADAL" clId="{B8ADB232-D4C9-4452-B4D1-45B5A092AD92}" dt="2020-07-14T17:27:13.406" v="2414" actId="13244"/>
          <ac:spMkLst>
            <pc:docMk/>
            <pc:sldMk cId="1063808184" sldId="2025"/>
            <ac:spMk id="7" creationId="{2183B776-1710-417C-97E0-57C2F8B76C06}"/>
          </ac:spMkLst>
        </pc:spChg>
        <pc:spChg chg="mod">
          <ac:chgData name="Robert [Chillibreeze]" userId="8fe5ebfe-980d-441d-bbff-8c5265b810b8" providerId="ADAL" clId="{B8ADB232-D4C9-4452-B4D1-45B5A092AD92}" dt="2020-07-14T16:04:16.205" v="183" actId="948"/>
          <ac:spMkLst>
            <pc:docMk/>
            <pc:sldMk cId="1063808184" sldId="2025"/>
            <ac:spMk id="17" creationId="{00000000-0000-0000-0000-000000000000}"/>
          </ac:spMkLst>
        </pc:spChg>
        <pc:picChg chg="add del">
          <ac:chgData name="Robert [Chillibreeze]" userId="8fe5ebfe-980d-441d-bbff-8c5265b810b8" providerId="ADAL" clId="{B8ADB232-D4C9-4452-B4D1-45B5A092AD92}" dt="2020-07-14T17:17:08.990" v="2205" actId="22"/>
          <ac:picMkLst>
            <pc:docMk/>
            <pc:sldMk cId="1063808184" sldId="2025"/>
            <ac:picMk id="3" creationId="{0541263D-49F7-426A-A8C6-E2BA32EF41BE}"/>
          </ac:picMkLst>
        </pc:picChg>
        <pc:picChg chg="add mod">
          <ac:chgData name="Robert [Chillibreeze]" userId="8fe5ebfe-980d-441d-bbff-8c5265b810b8" providerId="ADAL" clId="{B8ADB232-D4C9-4452-B4D1-45B5A092AD92}" dt="2020-07-14T17:27:13.406" v="2414" actId="13244"/>
          <ac:picMkLst>
            <pc:docMk/>
            <pc:sldMk cId="1063808184" sldId="2025"/>
            <ac:picMk id="5" creationId="{21C30CDA-D4B9-4723-958A-122CED20D0AE}"/>
          </ac:picMkLst>
        </pc:picChg>
        <pc:picChg chg="add mod">
          <ac:chgData name="Robert [Chillibreeze]" userId="8fe5ebfe-980d-441d-bbff-8c5265b810b8" providerId="ADAL" clId="{B8ADB232-D4C9-4452-B4D1-45B5A092AD92}" dt="2020-07-14T17:27:13.406" v="2414" actId="13244"/>
          <ac:picMkLst>
            <pc:docMk/>
            <pc:sldMk cId="1063808184" sldId="2025"/>
            <ac:picMk id="8" creationId="{0814104C-A746-4A71-9A80-C856BF8A888D}"/>
          </ac:picMkLst>
        </pc:picChg>
        <pc:picChg chg="del mod">
          <ac:chgData name="Robert [Chillibreeze]" userId="8fe5ebfe-980d-441d-bbff-8c5265b810b8" providerId="ADAL" clId="{B8ADB232-D4C9-4452-B4D1-45B5A092AD92}" dt="2020-07-14T17:17:30.958" v="2226" actId="478"/>
          <ac:picMkLst>
            <pc:docMk/>
            <pc:sldMk cId="1063808184" sldId="2025"/>
            <ac:picMk id="20" creationId="{45F6E528-1584-477A-94EA-A9291CDA4560}"/>
          </ac:picMkLst>
        </pc:picChg>
        <pc:picChg chg="del mod">
          <ac:chgData name="Robert [Chillibreeze]" userId="8fe5ebfe-980d-441d-bbff-8c5265b810b8" providerId="ADAL" clId="{B8ADB232-D4C9-4452-B4D1-45B5A092AD92}" dt="2020-07-14T17:17:30.958" v="2226" actId="478"/>
          <ac:picMkLst>
            <pc:docMk/>
            <pc:sldMk cId="1063808184" sldId="2025"/>
            <ac:picMk id="21" creationId="{5E7AE7AE-EEF0-4255-90DC-6C0EF0B4E680}"/>
          </ac:picMkLst>
        </pc:picChg>
        <pc:picChg chg="del mod">
          <ac:chgData name="Robert [Chillibreeze]" userId="8fe5ebfe-980d-441d-bbff-8c5265b810b8" providerId="ADAL" clId="{B8ADB232-D4C9-4452-B4D1-45B5A092AD92}" dt="2020-07-14T17:17:41.458" v="2231" actId="478"/>
          <ac:picMkLst>
            <pc:docMk/>
            <pc:sldMk cId="1063808184" sldId="2025"/>
            <ac:picMk id="22" creationId="{22B4845E-B785-41A0-A847-31ABD5AF2673}"/>
          </ac:picMkLst>
        </pc:picChg>
        <pc:picChg chg="del mod">
          <ac:chgData name="Robert [Chillibreeze]" userId="8fe5ebfe-980d-441d-bbff-8c5265b810b8" providerId="ADAL" clId="{B8ADB232-D4C9-4452-B4D1-45B5A092AD92}" dt="2020-07-14T17:17:41.458" v="2231" actId="478"/>
          <ac:picMkLst>
            <pc:docMk/>
            <pc:sldMk cId="1063808184" sldId="2025"/>
            <ac:picMk id="23" creationId="{615B00D3-10F4-4356-B7D6-C6FABCD3F849}"/>
          </ac:picMkLst>
        </pc:picChg>
        <pc:cxnChg chg="mod">
          <ac:chgData name="Robert [Chillibreeze]" userId="8fe5ebfe-980d-441d-bbff-8c5265b810b8" providerId="ADAL" clId="{B8ADB232-D4C9-4452-B4D1-45B5A092AD92}" dt="2020-07-14T17:27:13.406" v="2414" actId="13244"/>
          <ac:cxnSpMkLst>
            <pc:docMk/>
            <pc:sldMk cId="1063808184" sldId="2025"/>
            <ac:cxnSpMk id="10" creationId="{7EAEC99C-B8DD-4622-8394-2DE22D889348}"/>
          </ac:cxnSpMkLst>
        </pc:cxnChg>
      </pc:sldChg>
      <pc:sldChg chg="addSp delSp modSp mod">
        <pc:chgData name="Robert [Chillibreeze]" userId="8fe5ebfe-980d-441d-bbff-8c5265b810b8" providerId="ADAL" clId="{B8ADB232-D4C9-4452-B4D1-45B5A092AD92}" dt="2020-07-14T17:27:24.078" v="2417" actId="13244"/>
        <pc:sldMkLst>
          <pc:docMk/>
          <pc:sldMk cId="1824399712" sldId="2026"/>
        </pc:sldMkLst>
        <pc:spChg chg="mod">
          <ac:chgData name="Robert [Chillibreeze]" userId="8fe5ebfe-980d-441d-bbff-8c5265b810b8" providerId="ADAL" clId="{B8ADB232-D4C9-4452-B4D1-45B5A092AD92}" dt="2020-07-14T16:04:33.580" v="188" actId="948"/>
          <ac:spMkLst>
            <pc:docMk/>
            <pc:sldMk cId="1824399712" sldId="2026"/>
            <ac:spMk id="2" creationId="{F3528B85-1AAE-4EB0-AAEF-435F593C04CF}"/>
          </ac:spMkLst>
        </pc:spChg>
        <pc:spChg chg="mod">
          <ac:chgData name="Robert [Chillibreeze]" userId="8fe5ebfe-980d-441d-bbff-8c5265b810b8" providerId="ADAL" clId="{B8ADB232-D4C9-4452-B4D1-45B5A092AD92}" dt="2020-07-14T17:27:24.078" v="2417" actId="13244"/>
          <ac:spMkLst>
            <pc:docMk/>
            <pc:sldMk cId="1824399712" sldId="2026"/>
            <ac:spMk id="13" creationId="{07C2822D-925F-416A-9681-51BCC0CDDDCD}"/>
          </ac:spMkLst>
        </pc:spChg>
        <pc:spChg chg="mod">
          <ac:chgData name="Robert [Chillibreeze]" userId="8fe5ebfe-980d-441d-bbff-8c5265b810b8" providerId="ADAL" clId="{B8ADB232-D4C9-4452-B4D1-45B5A092AD92}" dt="2020-07-14T17:27:24.078" v="2417" actId="13244"/>
          <ac:spMkLst>
            <pc:docMk/>
            <pc:sldMk cId="1824399712" sldId="2026"/>
            <ac:spMk id="15" creationId="{77B2F596-74A8-4C40-AEB8-A9389ED331C6}"/>
          </ac:spMkLst>
        </pc:spChg>
        <pc:spChg chg="mod">
          <ac:chgData name="Robert [Chillibreeze]" userId="8fe5ebfe-980d-441d-bbff-8c5265b810b8" providerId="ADAL" clId="{B8ADB232-D4C9-4452-B4D1-45B5A092AD92}" dt="2020-07-14T17:27:24.078" v="2417" actId="13244"/>
          <ac:spMkLst>
            <pc:docMk/>
            <pc:sldMk cId="1824399712" sldId="2026"/>
            <ac:spMk id="18" creationId="{3DCE3191-3BC1-4467-BB01-2589D10F52CB}"/>
          </ac:spMkLst>
        </pc:spChg>
        <pc:picChg chg="add mod">
          <ac:chgData name="Robert [Chillibreeze]" userId="8fe5ebfe-980d-441d-bbff-8c5265b810b8" providerId="ADAL" clId="{B8ADB232-D4C9-4452-B4D1-45B5A092AD92}" dt="2020-07-14T17:27:24.078" v="2417" actId="13244"/>
          <ac:picMkLst>
            <pc:docMk/>
            <pc:sldMk cId="1824399712" sldId="2026"/>
            <ac:picMk id="4" creationId="{BCCAFFE4-A8D8-4938-B728-3CCC9A2F07BA}"/>
          </ac:picMkLst>
        </pc:picChg>
        <pc:picChg chg="add mod">
          <ac:chgData name="Robert [Chillibreeze]" userId="8fe5ebfe-980d-441d-bbff-8c5265b810b8" providerId="ADAL" clId="{B8ADB232-D4C9-4452-B4D1-45B5A092AD92}" dt="2020-07-14T17:27:24.078" v="2417" actId="13244"/>
          <ac:picMkLst>
            <pc:docMk/>
            <pc:sldMk cId="1824399712" sldId="2026"/>
            <ac:picMk id="6" creationId="{C9719F69-FEB4-42FA-B86A-6518C1542E04}"/>
          </ac:picMkLst>
        </pc:picChg>
        <pc:picChg chg="add mod">
          <ac:chgData name="Robert [Chillibreeze]" userId="8fe5ebfe-980d-441d-bbff-8c5265b810b8" providerId="ADAL" clId="{B8ADB232-D4C9-4452-B4D1-45B5A092AD92}" dt="2020-07-14T17:27:24.078" v="2417" actId="13244"/>
          <ac:picMkLst>
            <pc:docMk/>
            <pc:sldMk cId="1824399712" sldId="2026"/>
            <ac:picMk id="8" creationId="{29FBF294-A673-4D93-A2EB-1E6E421A30A3}"/>
          </ac:picMkLst>
        </pc:picChg>
        <pc:picChg chg="del mod">
          <ac:chgData name="Robert [Chillibreeze]" userId="8fe5ebfe-980d-441d-bbff-8c5265b810b8" providerId="ADAL" clId="{B8ADB232-D4C9-4452-B4D1-45B5A092AD92}" dt="2020-07-14T17:19:07.997" v="2298" actId="478"/>
          <ac:picMkLst>
            <pc:docMk/>
            <pc:sldMk cId="1824399712" sldId="2026"/>
            <ac:picMk id="14" creationId="{2F68B854-892A-4DC4-BE8E-50A1FD67CAA2}"/>
          </ac:picMkLst>
        </pc:picChg>
        <pc:picChg chg="del mod">
          <ac:chgData name="Robert [Chillibreeze]" userId="8fe5ebfe-980d-441d-bbff-8c5265b810b8" providerId="ADAL" clId="{B8ADB232-D4C9-4452-B4D1-45B5A092AD92}" dt="2020-07-14T17:19:09.386" v="2299" actId="478"/>
          <ac:picMkLst>
            <pc:docMk/>
            <pc:sldMk cId="1824399712" sldId="2026"/>
            <ac:picMk id="17" creationId="{5174FB00-0BFF-4FE8-844C-20C885D73CB8}"/>
          </ac:picMkLst>
        </pc:picChg>
        <pc:picChg chg="del mod">
          <ac:chgData name="Robert [Chillibreeze]" userId="8fe5ebfe-980d-441d-bbff-8c5265b810b8" providerId="ADAL" clId="{B8ADB232-D4C9-4452-B4D1-45B5A092AD92}" dt="2020-07-14T17:19:09.386" v="2299" actId="478"/>
          <ac:picMkLst>
            <pc:docMk/>
            <pc:sldMk cId="1824399712" sldId="2026"/>
            <ac:picMk id="29" creationId="{44521ADD-3F7F-4857-8057-BEC41075891A}"/>
          </ac:picMkLst>
        </pc:picChg>
        <pc:picChg chg="del mod">
          <ac:chgData name="Robert [Chillibreeze]" userId="8fe5ebfe-980d-441d-bbff-8c5265b810b8" providerId="ADAL" clId="{B8ADB232-D4C9-4452-B4D1-45B5A092AD92}" dt="2020-07-14T17:19:07.997" v="2298" actId="478"/>
          <ac:picMkLst>
            <pc:docMk/>
            <pc:sldMk cId="1824399712" sldId="2026"/>
            <ac:picMk id="30" creationId="{67804FD7-63C3-4130-95E1-F55A8E49B1F8}"/>
          </ac:picMkLst>
        </pc:picChg>
        <pc:picChg chg="del mod">
          <ac:chgData name="Robert [Chillibreeze]" userId="8fe5ebfe-980d-441d-bbff-8c5265b810b8" providerId="ADAL" clId="{B8ADB232-D4C9-4452-B4D1-45B5A092AD92}" dt="2020-07-14T17:19:07.997" v="2298" actId="478"/>
          <ac:picMkLst>
            <pc:docMk/>
            <pc:sldMk cId="1824399712" sldId="2026"/>
            <ac:picMk id="31" creationId="{ECC37AAC-1CA4-4006-9F69-044FBE16C9C6}"/>
          </ac:picMkLst>
        </pc:picChg>
        <pc:picChg chg="del mod">
          <ac:chgData name="Robert [Chillibreeze]" userId="8fe5ebfe-980d-441d-bbff-8c5265b810b8" providerId="ADAL" clId="{B8ADB232-D4C9-4452-B4D1-45B5A092AD92}" dt="2020-07-14T17:19:09.386" v="2299" actId="478"/>
          <ac:picMkLst>
            <pc:docMk/>
            <pc:sldMk cId="1824399712" sldId="2026"/>
            <ac:picMk id="32" creationId="{44A2E435-42CC-4D69-925A-AB7E836E52EA}"/>
          </ac:picMkLst>
        </pc:picChg>
        <pc:cxnChg chg="mod">
          <ac:chgData name="Robert [Chillibreeze]" userId="8fe5ebfe-980d-441d-bbff-8c5265b810b8" providerId="ADAL" clId="{B8ADB232-D4C9-4452-B4D1-45B5A092AD92}" dt="2020-07-14T17:27:24.078" v="2417" actId="13244"/>
          <ac:cxnSpMkLst>
            <pc:docMk/>
            <pc:sldMk cId="1824399712" sldId="2026"/>
            <ac:cxnSpMk id="12" creationId="{B82F2CAB-9A63-455C-8747-5E56E9463ECF}"/>
          </ac:cxnSpMkLst>
        </pc:cxnChg>
        <pc:cxnChg chg="mod">
          <ac:chgData name="Robert [Chillibreeze]" userId="8fe5ebfe-980d-441d-bbff-8c5265b810b8" providerId="ADAL" clId="{B8ADB232-D4C9-4452-B4D1-45B5A092AD92}" dt="2020-07-14T17:27:24.078" v="2417" actId="13244"/>
          <ac:cxnSpMkLst>
            <pc:docMk/>
            <pc:sldMk cId="1824399712" sldId="2026"/>
            <ac:cxnSpMk id="21" creationId="{CF560916-9DC0-4EE8-967E-E125DE8E0D74}"/>
          </ac:cxnSpMkLst>
        </pc:cxnChg>
      </pc:sldChg>
      <pc:sldChg chg="modSp mod">
        <pc:chgData name="Robert [Chillibreeze]" userId="8fe5ebfe-980d-441d-bbff-8c5265b810b8" providerId="ADAL" clId="{B8ADB232-D4C9-4452-B4D1-45B5A092AD92}" dt="2020-07-14T16:12:08.696" v="287"/>
        <pc:sldMkLst>
          <pc:docMk/>
          <pc:sldMk cId="1436638391" sldId="2027"/>
        </pc:sldMkLst>
        <pc:spChg chg="mod">
          <ac:chgData name="Robert [Chillibreeze]" userId="8fe5ebfe-980d-441d-bbff-8c5265b810b8" providerId="ADAL" clId="{B8ADB232-D4C9-4452-B4D1-45B5A092AD92}" dt="2020-07-14T16:12:08.696" v="287"/>
          <ac:spMkLst>
            <pc:docMk/>
            <pc:sldMk cId="1436638391" sldId="2027"/>
            <ac:spMk id="4" creationId="{00000000-0000-0000-0000-000000000000}"/>
          </ac:spMkLst>
        </pc:spChg>
      </pc:sldChg>
      <pc:sldChg chg="addSp delSp modSp mod">
        <pc:chgData name="Robert [Chillibreeze]" userId="8fe5ebfe-980d-441d-bbff-8c5265b810b8" providerId="ADAL" clId="{B8ADB232-D4C9-4452-B4D1-45B5A092AD92}" dt="2020-07-14T17:27:33.934" v="2419" actId="13244"/>
        <pc:sldMkLst>
          <pc:docMk/>
          <pc:sldMk cId="2608311911" sldId="2028"/>
        </pc:sldMkLst>
        <pc:spChg chg="mod">
          <ac:chgData name="Robert [Chillibreeze]" userId="8fe5ebfe-980d-441d-bbff-8c5265b810b8" providerId="ADAL" clId="{B8ADB232-D4C9-4452-B4D1-45B5A092AD92}" dt="2020-07-14T17:27:33.934" v="2419" actId="13244"/>
          <ac:spMkLst>
            <pc:docMk/>
            <pc:sldMk cId="2608311911" sldId="2028"/>
            <ac:spMk id="8" creationId="{106F7160-D00A-45B7-A71C-617F44B6D682}"/>
          </ac:spMkLst>
        </pc:spChg>
        <pc:spChg chg="mod">
          <ac:chgData name="Robert [Chillibreeze]" userId="8fe5ebfe-980d-441d-bbff-8c5265b810b8" providerId="ADAL" clId="{B8ADB232-D4C9-4452-B4D1-45B5A092AD92}" dt="2020-07-14T17:27:33.934" v="2419" actId="13244"/>
          <ac:spMkLst>
            <pc:docMk/>
            <pc:sldMk cId="2608311911" sldId="2028"/>
            <ac:spMk id="17" creationId="{00000000-0000-0000-0000-000000000000}"/>
          </ac:spMkLst>
        </pc:spChg>
        <pc:picChg chg="add mod">
          <ac:chgData name="Robert [Chillibreeze]" userId="8fe5ebfe-980d-441d-bbff-8c5265b810b8" providerId="ADAL" clId="{B8ADB232-D4C9-4452-B4D1-45B5A092AD92}" dt="2020-07-14T17:27:33.934" v="2419" actId="13244"/>
          <ac:picMkLst>
            <pc:docMk/>
            <pc:sldMk cId="2608311911" sldId="2028"/>
            <ac:picMk id="3" creationId="{FC5DE535-F611-4B85-BC3F-D1D1240B0211}"/>
          </ac:picMkLst>
        </pc:picChg>
        <pc:picChg chg="add mod">
          <ac:chgData name="Robert [Chillibreeze]" userId="8fe5ebfe-980d-441d-bbff-8c5265b810b8" providerId="ADAL" clId="{B8ADB232-D4C9-4452-B4D1-45B5A092AD92}" dt="2020-07-14T17:27:33.934" v="2419" actId="13244"/>
          <ac:picMkLst>
            <pc:docMk/>
            <pc:sldMk cId="2608311911" sldId="2028"/>
            <ac:picMk id="5" creationId="{A5BA437A-A34D-4D7F-A15B-53A4A004865E}"/>
          </ac:picMkLst>
        </pc:picChg>
        <pc:picChg chg="del mod">
          <ac:chgData name="Robert [Chillibreeze]" userId="8fe5ebfe-980d-441d-bbff-8c5265b810b8" providerId="ADAL" clId="{B8ADB232-D4C9-4452-B4D1-45B5A092AD92}" dt="2020-07-14T17:19:49.349" v="2326" actId="478"/>
          <ac:picMkLst>
            <pc:docMk/>
            <pc:sldMk cId="2608311911" sldId="2028"/>
            <ac:picMk id="19" creationId="{05255FB2-3237-4C35-8028-80284E918023}"/>
          </ac:picMkLst>
        </pc:picChg>
        <pc:picChg chg="del mod">
          <ac:chgData name="Robert [Chillibreeze]" userId="8fe5ebfe-980d-441d-bbff-8c5265b810b8" providerId="ADAL" clId="{B8ADB232-D4C9-4452-B4D1-45B5A092AD92}" dt="2020-07-14T17:19:49.349" v="2326" actId="478"/>
          <ac:picMkLst>
            <pc:docMk/>
            <pc:sldMk cId="2608311911" sldId="2028"/>
            <ac:picMk id="20" creationId="{2ED8379D-786C-4BA4-86EE-440B91DAB18F}"/>
          </ac:picMkLst>
        </pc:picChg>
        <pc:picChg chg="del mod">
          <ac:chgData name="Robert [Chillibreeze]" userId="8fe5ebfe-980d-441d-bbff-8c5265b810b8" providerId="ADAL" clId="{B8ADB232-D4C9-4452-B4D1-45B5A092AD92}" dt="2020-07-14T17:19:40.017" v="2321" actId="478"/>
          <ac:picMkLst>
            <pc:docMk/>
            <pc:sldMk cId="2608311911" sldId="2028"/>
            <ac:picMk id="21" creationId="{09A3E1D2-5A0F-424F-AE98-7074C28CA6B5}"/>
          </ac:picMkLst>
        </pc:picChg>
        <pc:picChg chg="del mod">
          <ac:chgData name="Robert [Chillibreeze]" userId="8fe5ebfe-980d-441d-bbff-8c5265b810b8" providerId="ADAL" clId="{B8ADB232-D4C9-4452-B4D1-45B5A092AD92}" dt="2020-07-14T17:19:40.017" v="2321" actId="478"/>
          <ac:picMkLst>
            <pc:docMk/>
            <pc:sldMk cId="2608311911" sldId="2028"/>
            <ac:picMk id="22" creationId="{093B3E48-BCB9-463D-9AD3-A136E8B683BD}"/>
          </ac:picMkLst>
        </pc:picChg>
        <pc:cxnChg chg="mod">
          <ac:chgData name="Robert [Chillibreeze]" userId="8fe5ebfe-980d-441d-bbff-8c5265b810b8" providerId="ADAL" clId="{B8ADB232-D4C9-4452-B4D1-45B5A092AD92}" dt="2020-07-14T17:27:33.934" v="2419" actId="13244"/>
          <ac:cxnSpMkLst>
            <pc:docMk/>
            <pc:sldMk cId="2608311911" sldId="2028"/>
            <ac:cxnSpMk id="11" creationId="{7FF12BE5-E13D-4EC0-B068-EB699738B9EA}"/>
          </ac:cxnSpMkLst>
        </pc:cxnChg>
      </pc:sldChg>
      <pc:sldChg chg="addSp delSp modSp mod">
        <pc:chgData name="Robert [Chillibreeze]" userId="8fe5ebfe-980d-441d-bbff-8c5265b810b8" providerId="ADAL" clId="{B8ADB232-D4C9-4452-B4D1-45B5A092AD92}" dt="2020-07-14T17:28:25.877" v="2426" actId="13244"/>
        <pc:sldMkLst>
          <pc:docMk/>
          <pc:sldMk cId="1525219411" sldId="2029"/>
        </pc:sldMkLst>
        <pc:spChg chg="mod">
          <ac:chgData name="Robert [Chillibreeze]" userId="8fe5ebfe-980d-441d-bbff-8c5265b810b8" providerId="ADAL" clId="{B8ADB232-D4C9-4452-B4D1-45B5A092AD92}" dt="2020-07-14T17:28:25.877" v="2426" actId="13244"/>
          <ac:spMkLst>
            <pc:docMk/>
            <pc:sldMk cId="1525219411" sldId="2029"/>
            <ac:spMk id="2" creationId="{FE5B00B8-69F0-4761-B2FC-1C4371068F67}"/>
          </ac:spMkLst>
        </pc:spChg>
        <pc:spChg chg="add del mod">
          <ac:chgData name="Robert [Chillibreeze]" userId="8fe5ebfe-980d-441d-bbff-8c5265b810b8" providerId="ADAL" clId="{B8ADB232-D4C9-4452-B4D1-45B5A092AD92}" dt="2020-07-14T17:27:47.815" v="2420"/>
          <ac:spMkLst>
            <pc:docMk/>
            <pc:sldMk cId="1525219411" sldId="2029"/>
            <ac:spMk id="3" creationId="{06FFFD96-A095-4A41-8938-21BEA47D925E}"/>
          </ac:spMkLst>
        </pc:spChg>
        <pc:spChg chg="add del mod">
          <ac:chgData name="Robert [Chillibreeze]" userId="8fe5ebfe-980d-441d-bbff-8c5265b810b8" providerId="ADAL" clId="{B8ADB232-D4C9-4452-B4D1-45B5A092AD92}" dt="2020-07-14T17:27:47.990" v="2421"/>
          <ac:spMkLst>
            <pc:docMk/>
            <pc:sldMk cId="1525219411" sldId="2029"/>
            <ac:spMk id="5" creationId="{E31347B8-1705-4C8F-98A5-A59A0EE2B324}"/>
          </ac:spMkLst>
        </pc:spChg>
        <pc:spChg chg="add del mod">
          <ac:chgData name="Robert [Chillibreeze]" userId="8fe5ebfe-980d-441d-bbff-8c5265b810b8" providerId="ADAL" clId="{B8ADB232-D4C9-4452-B4D1-45B5A092AD92}" dt="2020-07-14T17:27:48.144" v="2422"/>
          <ac:spMkLst>
            <pc:docMk/>
            <pc:sldMk cId="1525219411" sldId="2029"/>
            <ac:spMk id="6" creationId="{7EE691A2-D13C-4D36-AD35-D4FA25A15BF3}"/>
          </ac:spMkLst>
        </pc:spChg>
        <pc:spChg chg="mod">
          <ac:chgData name="Robert [Chillibreeze]" userId="8fe5ebfe-980d-441d-bbff-8c5265b810b8" providerId="ADAL" clId="{B8ADB232-D4C9-4452-B4D1-45B5A092AD92}" dt="2020-07-14T17:28:25.877" v="2426" actId="13244"/>
          <ac:spMkLst>
            <pc:docMk/>
            <pc:sldMk cId="1525219411" sldId="2029"/>
            <ac:spMk id="9" creationId="{8A13C82D-6F28-4ED7-85EA-616E4EC4982E}"/>
          </ac:spMkLst>
        </pc:spChg>
        <pc:spChg chg="mod">
          <ac:chgData name="Robert [Chillibreeze]" userId="8fe5ebfe-980d-441d-bbff-8c5265b810b8" providerId="ADAL" clId="{B8ADB232-D4C9-4452-B4D1-45B5A092AD92}" dt="2020-07-14T17:28:25.877" v="2426" actId="13244"/>
          <ac:spMkLst>
            <pc:docMk/>
            <pc:sldMk cId="1525219411" sldId="2029"/>
            <ac:spMk id="10" creationId="{A07A6D3D-1163-49F5-B627-E00B7566DD40}"/>
          </ac:spMkLst>
        </pc:spChg>
        <pc:spChg chg="mod">
          <ac:chgData name="Robert [Chillibreeze]" userId="8fe5ebfe-980d-441d-bbff-8c5265b810b8" providerId="ADAL" clId="{B8ADB232-D4C9-4452-B4D1-45B5A092AD92}" dt="2020-07-14T16:05:13.823" v="197" actId="207"/>
          <ac:spMkLst>
            <pc:docMk/>
            <pc:sldMk cId="1525219411" sldId="2029"/>
            <ac:spMk id="12" creationId="{AA9785EF-9B37-45CD-AF3F-480673DD8517}"/>
          </ac:spMkLst>
        </pc:spChg>
        <pc:spChg chg="mod">
          <ac:chgData name="Robert [Chillibreeze]" userId="8fe5ebfe-980d-441d-bbff-8c5265b810b8" providerId="ADAL" clId="{B8ADB232-D4C9-4452-B4D1-45B5A092AD92}" dt="2020-07-14T17:28:25.877" v="2426" actId="13244"/>
          <ac:spMkLst>
            <pc:docMk/>
            <pc:sldMk cId="1525219411" sldId="2029"/>
            <ac:spMk id="17" creationId="{00000000-0000-0000-0000-000000000000}"/>
          </ac:spMkLst>
        </pc:spChg>
        <pc:picChg chg="mod">
          <ac:chgData name="Robert [Chillibreeze]" userId="8fe5ebfe-980d-441d-bbff-8c5265b810b8" providerId="ADAL" clId="{B8ADB232-D4C9-4452-B4D1-45B5A092AD92}" dt="2020-07-14T17:28:25.877" v="2426" actId="13244"/>
          <ac:picMkLst>
            <pc:docMk/>
            <pc:sldMk cId="1525219411" sldId="2029"/>
            <ac:picMk id="4" creationId="{72BED4CB-BE8A-4363-AA6D-93C3D003CCEA}"/>
          </ac:picMkLst>
        </pc:picChg>
        <pc:picChg chg="mod">
          <ac:chgData name="Robert [Chillibreeze]" userId="8fe5ebfe-980d-441d-bbff-8c5265b810b8" providerId="ADAL" clId="{B8ADB232-D4C9-4452-B4D1-45B5A092AD92}" dt="2020-07-14T16:14:28.291" v="315" actId="962"/>
          <ac:picMkLst>
            <pc:docMk/>
            <pc:sldMk cId="1525219411" sldId="2029"/>
            <ac:picMk id="11" creationId="{85C2F20F-364A-465D-9FB5-D1805AE90552}"/>
          </ac:picMkLst>
        </pc:picChg>
      </pc:sldChg>
      <pc:sldChg chg="modSp mod">
        <pc:chgData name="Robert [Chillibreeze]" userId="8fe5ebfe-980d-441d-bbff-8c5265b810b8" providerId="ADAL" clId="{B8ADB232-D4C9-4452-B4D1-45B5A092AD92}" dt="2020-07-14T16:11:44.413" v="276" actId="207"/>
        <pc:sldMkLst>
          <pc:docMk/>
          <pc:sldMk cId="2877361696" sldId="2606"/>
        </pc:sldMkLst>
        <pc:spChg chg="mod">
          <ac:chgData name="Robert [Chillibreeze]" userId="8fe5ebfe-980d-441d-bbff-8c5265b810b8" providerId="ADAL" clId="{B8ADB232-D4C9-4452-B4D1-45B5A092AD92}" dt="2020-07-14T16:11:44.413" v="276" actId="207"/>
          <ac:spMkLst>
            <pc:docMk/>
            <pc:sldMk cId="2877361696" sldId="2606"/>
            <ac:spMk id="3" creationId="{5B6A7796-EC40-4A1C-B394-D560E714D47B}"/>
          </ac:spMkLst>
        </pc:spChg>
      </pc:sldChg>
      <pc:sldChg chg="addSp delSp modSp mod">
        <pc:chgData name="Robert [Chillibreeze]" userId="8fe5ebfe-980d-441d-bbff-8c5265b810b8" providerId="ADAL" clId="{B8ADB232-D4C9-4452-B4D1-45B5A092AD92}" dt="2020-07-14T16:53:24.867" v="1530" actId="13244"/>
        <pc:sldMkLst>
          <pc:docMk/>
          <pc:sldMk cId="2378253529" sldId="2607"/>
        </pc:sldMkLst>
        <pc:spChg chg="add del mod">
          <ac:chgData name="Robert [Chillibreeze]" userId="8fe5ebfe-980d-441d-bbff-8c5265b810b8" providerId="ADAL" clId="{B8ADB232-D4C9-4452-B4D1-45B5A092AD92}" dt="2020-07-14T16:19:26.196" v="322"/>
          <ac:spMkLst>
            <pc:docMk/>
            <pc:sldMk cId="2378253529" sldId="2607"/>
            <ac:spMk id="2" creationId="{E54082B7-296A-45D1-9FEA-4A6CD44DF166}"/>
          </ac:spMkLst>
        </pc:spChg>
        <pc:spChg chg="add del mod">
          <ac:chgData name="Robert [Chillibreeze]" userId="8fe5ebfe-980d-441d-bbff-8c5265b810b8" providerId="ADAL" clId="{B8ADB232-D4C9-4452-B4D1-45B5A092AD92}" dt="2020-07-14T16:19:26.483" v="323"/>
          <ac:spMkLst>
            <pc:docMk/>
            <pc:sldMk cId="2378253529" sldId="2607"/>
            <ac:spMk id="3" creationId="{B1FED69D-898E-47EB-82BA-BD1FDDD489FD}"/>
          </ac:spMkLst>
        </pc:spChg>
        <pc:spChg chg="add del mod">
          <ac:chgData name="Robert [Chillibreeze]" userId="8fe5ebfe-980d-441d-bbff-8c5265b810b8" providerId="ADAL" clId="{B8ADB232-D4C9-4452-B4D1-45B5A092AD92}" dt="2020-07-14T16:19:26.642" v="324"/>
          <ac:spMkLst>
            <pc:docMk/>
            <pc:sldMk cId="2378253529" sldId="2607"/>
            <ac:spMk id="4" creationId="{037F441D-A174-4837-84B9-7F3A3BA5089A}"/>
          </ac:spMkLst>
        </pc:spChg>
        <pc:spChg chg="mod">
          <ac:chgData name="Robert [Chillibreeze]" userId="8fe5ebfe-980d-441d-bbff-8c5265b810b8" providerId="ADAL" clId="{B8ADB232-D4C9-4452-B4D1-45B5A092AD92}" dt="2020-07-14T16:53:24.867" v="1530" actId="13244"/>
          <ac:spMkLst>
            <pc:docMk/>
            <pc:sldMk cId="2378253529" sldId="2607"/>
            <ac:spMk id="46" creationId="{04CDBA37-33EC-435B-ACCA-0311C37981FD}"/>
          </ac:spMkLst>
        </pc:spChg>
        <pc:spChg chg="mod">
          <ac:chgData name="Robert [Chillibreeze]" userId="8fe5ebfe-980d-441d-bbff-8c5265b810b8" providerId="ADAL" clId="{B8ADB232-D4C9-4452-B4D1-45B5A092AD92}" dt="2020-07-14T16:53:24.867" v="1530" actId="13244"/>
          <ac:spMkLst>
            <pc:docMk/>
            <pc:sldMk cId="2378253529" sldId="2607"/>
            <ac:spMk id="53" creationId="{6B68CD1E-1D8B-4A66-BDA0-83546441B7F1}"/>
          </ac:spMkLst>
        </pc:spChg>
        <pc:spChg chg="mod">
          <ac:chgData name="Robert [Chillibreeze]" userId="8fe5ebfe-980d-441d-bbff-8c5265b810b8" providerId="ADAL" clId="{B8ADB232-D4C9-4452-B4D1-45B5A092AD92}" dt="2020-07-14T16:53:24.867" v="1530" actId="13244"/>
          <ac:spMkLst>
            <pc:docMk/>
            <pc:sldMk cId="2378253529" sldId="2607"/>
            <ac:spMk id="59" creationId="{16FC3AC4-CBA9-441C-838A-B4800C2F6913}"/>
          </ac:spMkLst>
        </pc:spChg>
        <pc:spChg chg="mod">
          <ac:chgData name="Robert [Chillibreeze]" userId="8fe5ebfe-980d-441d-bbff-8c5265b810b8" providerId="ADAL" clId="{B8ADB232-D4C9-4452-B4D1-45B5A092AD92}" dt="2020-07-14T16:53:24.867" v="1530" actId="13244"/>
          <ac:spMkLst>
            <pc:docMk/>
            <pc:sldMk cId="2378253529" sldId="2607"/>
            <ac:spMk id="63" creationId="{4A38AD8E-523F-4A48-8FFB-F2C3CC2153A8}"/>
          </ac:spMkLst>
        </pc:spChg>
        <pc:spChg chg="mod">
          <ac:chgData name="Robert [Chillibreeze]" userId="8fe5ebfe-980d-441d-bbff-8c5265b810b8" providerId="ADAL" clId="{B8ADB232-D4C9-4452-B4D1-45B5A092AD92}" dt="2020-07-14T16:53:24.867" v="1530" actId="13244"/>
          <ac:spMkLst>
            <pc:docMk/>
            <pc:sldMk cId="2378253529" sldId="2607"/>
            <ac:spMk id="74" creationId="{0AB50783-0B60-45AC-9314-B8AD19FBB210}"/>
          </ac:spMkLst>
        </pc:spChg>
        <pc:spChg chg="mod">
          <ac:chgData name="Robert [Chillibreeze]" userId="8fe5ebfe-980d-441d-bbff-8c5265b810b8" providerId="ADAL" clId="{B8ADB232-D4C9-4452-B4D1-45B5A092AD92}" dt="2020-07-14T16:53:24.867" v="1530" actId="13244"/>
          <ac:spMkLst>
            <pc:docMk/>
            <pc:sldMk cId="2378253529" sldId="2607"/>
            <ac:spMk id="78" creationId="{8711B37E-7DFB-4BAA-B265-F5B2F71D29B1}"/>
          </ac:spMkLst>
        </pc:spChg>
        <pc:spChg chg="mod">
          <ac:chgData name="Robert [Chillibreeze]" userId="8fe5ebfe-980d-441d-bbff-8c5265b810b8" providerId="ADAL" clId="{B8ADB232-D4C9-4452-B4D1-45B5A092AD92}" dt="2020-07-14T16:53:24.867" v="1530" actId="13244"/>
          <ac:spMkLst>
            <pc:docMk/>
            <pc:sldMk cId="2378253529" sldId="2607"/>
            <ac:spMk id="82" creationId="{A9CB791C-658A-42E7-A6AF-01C1B0B17F49}"/>
          </ac:spMkLst>
        </pc:spChg>
        <pc:spChg chg="mod">
          <ac:chgData name="Robert [Chillibreeze]" userId="8fe5ebfe-980d-441d-bbff-8c5265b810b8" providerId="ADAL" clId="{B8ADB232-D4C9-4452-B4D1-45B5A092AD92}" dt="2020-07-14T16:23:46.646" v="366" actId="1038"/>
          <ac:spMkLst>
            <pc:docMk/>
            <pc:sldMk cId="2378253529" sldId="2607"/>
            <ac:spMk id="92" creationId="{C5142401-7A83-41B9-89EE-683F40A8DAF8}"/>
          </ac:spMkLst>
        </pc:spChg>
        <pc:spChg chg="mod">
          <ac:chgData name="Robert [Chillibreeze]" userId="8fe5ebfe-980d-441d-bbff-8c5265b810b8" providerId="ADAL" clId="{B8ADB232-D4C9-4452-B4D1-45B5A092AD92}" dt="2020-07-14T16:53:24.867" v="1530" actId="13244"/>
          <ac:spMkLst>
            <pc:docMk/>
            <pc:sldMk cId="2378253529" sldId="2607"/>
            <ac:spMk id="162" creationId="{A8A35675-4814-4068-8991-F4BFC81ABC9C}"/>
          </ac:spMkLst>
        </pc:spChg>
        <pc:grpChg chg="add del mod">
          <ac:chgData name="Robert [Chillibreeze]" userId="8fe5ebfe-980d-441d-bbff-8c5265b810b8" providerId="ADAL" clId="{B8ADB232-D4C9-4452-B4D1-45B5A092AD92}" dt="2020-07-14T16:24:17.593" v="383" actId="165"/>
          <ac:grpSpMkLst>
            <pc:docMk/>
            <pc:sldMk cId="2378253529" sldId="2607"/>
            <ac:grpSpMk id="21" creationId="{FDC7061D-B1D8-42AB-A01D-2053889102C3}"/>
          </ac:grpSpMkLst>
        </pc:grpChg>
        <pc:picChg chg="add del mod topLvl">
          <ac:chgData name="Robert [Chillibreeze]" userId="8fe5ebfe-980d-441d-bbff-8c5265b810b8" providerId="ADAL" clId="{B8ADB232-D4C9-4452-B4D1-45B5A092AD92}" dt="2020-07-14T16:27:30.467" v="492" actId="478"/>
          <ac:picMkLst>
            <pc:docMk/>
            <pc:sldMk cId="2378253529" sldId="2607"/>
            <ac:picMk id="5" creationId="{C7A57E5C-CC4F-48D6-9003-593937AB6252}"/>
          </ac:picMkLst>
        </pc:picChg>
        <pc:picChg chg="add del mod topLvl">
          <ac:chgData name="Robert [Chillibreeze]" userId="8fe5ebfe-980d-441d-bbff-8c5265b810b8" providerId="ADAL" clId="{B8ADB232-D4C9-4452-B4D1-45B5A092AD92}" dt="2020-07-14T16:27:30.467" v="492" actId="478"/>
          <ac:picMkLst>
            <pc:docMk/>
            <pc:sldMk cId="2378253529" sldId="2607"/>
            <ac:picMk id="6" creationId="{5BB4A1A8-4E31-495A-B4E4-A9F8A8093404}"/>
          </ac:picMkLst>
        </pc:picChg>
        <pc:picChg chg="add del mod topLvl">
          <ac:chgData name="Robert [Chillibreeze]" userId="8fe5ebfe-980d-441d-bbff-8c5265b810b8" providerId="ADAL" clId="{B8ADB232-D4C9-4452-B4D1-45B5A092AD92}" dt="2020-07-14T16:27:30.467" v="492" actId="478"/>
          <ac:picMkLst>
            <pc:docMk/>
            <pc:sldMk cId="2378253529" sldId="2607"/>
            <ac:picMk id="7" creationId="{13C832A4-2F46-4FB9-8B75-940BCBDC4583}"/>
          </ac:picMkLst>
        </pc:picChg>
        <pc:picChg chg="add del mod topLvl">
          <ac:chgData name="Robert [Chillibreeze]" userId="8fe5ebfe-980d-441d-bbff-8c5265b810b8" providerId="ADAL" clId="{B8ADB232-D4C9-4452-B4D1-45B5A092AD92}" dt="2020-07-14T16:27:30.467" v="492" actId="478"/>
          <ac:picMkLst>
            <pc:docMk/>
            <pc:sldMk cId="2378253529" sldId="2607"/>
            <ac:picMk id="8" creationId="{CDE4C55C-5DB2-42DF-99D8-86037577BCD7}"/>
          </ac:picMkLst>
        </pc:picChg>
        <pc:picChg chg="add del mod topLvl">
          <ac:chgData name="Robert [Chillibreeze]" userId="8fe5ebfe-980d-441d-bbff-8c5265b810b8" providerId="ADAL" clId="{B8ADB232-D4C9-4452-B4D1-45B5A092AD92}" dt="2020-07-14T16:27:30.467" v="492" actId="478"/>
          <ac:picMkLst>
            <pc:docMk/>
            <pc:sldMk cId="2378253529" sldId="2607"/>
            <ac:picMk id="9" creationId="{0C84E5DE-FB91-4C30-BCCA-A6ABFECF6031}"/>
          </ac:picMkLst>
        </pc:picChg>
        <pc:picChg chg="add del mod topLvl">
          <ac:chgData name="Robert [Chillibreeze]" userId="8fe5ebfe-980d-441d-bbff-8c5265b810b8" providerId="ADAL" clId="{B8ADB232-D4C9-4452-B4D1-45B5A092AD92}" dt="2020-07-14T16:27:30.467" v="492" actId="478"/>
          <ac:picMkLst>
            <pc:docMk/>
            <pc:sldMk cId="2378253529" sldId="2607"/>
            <ac:picMk id="10" creationId="{FFAA2920-2EEF-4507-BEB1-E2932FDCC951}"/>
          </ac:picMkLst>
        </pc:picChg>
        <pc:picChg chg="add del mod topLvl">
          <ac:chgData name="Robert [Chillibreeze]" userId="8fe5ebfe-980d-441d-bbff-8c5265b810b8" providerId="ADAL" clId="{B8ADB232-D4C9-4452-B4D1-45B5A092AD92}" dt="2020-07-14T16:27:30.467" v="492" actId="478"/>
          <ac:picMkLst>
            <pc:docMk/>
            <pc:sldMk cId="2378253529" sldId="2607"/>
            <ac:picMk id="11" creationId="{AC547D8C-963C-4E39-8CDC-DA8A5D235C2C}"/>
          </ac:picMkLst>
        </pc:picChg>
        <pc:picChg chg="add del mod topLvl">
          <ac:chgData name="Robert [Chillibreeze]" userId="8fe5ebfe-980d-441d-bbff-8c5265b810b8" providerId="ADAL" clId="{B8ADB232-D4C9-4452-B4D1-45B5A092AD92}" dt="2020-07-14T16:27:30.467" v="492" actId="478"/>
          <ac:picMkLst>
            <pc:docMk/>
            <pc:sldMk cId="2378253529" sldId="2607"/>
            <ac:picMk id="12" creationId="{1342CAD2-3966-4A3F-8551-13F0B0FBBAAE}"/>
          </ac:picMkLst>
        </pc:picChg>
        <pc:picChg chg="add del mod topLvl">
          <ac:chgData name="Robert [Chillibreeze]" userId="8fe5ebfe-980d-441d-bbff-8c5265b810b8" providerId="ADAL" clId="{B8ADB232-D4C9-4452-B4D1-45B5A092AD92}" dt="2020-07-14T16:27:30.467" v="492" actId="478"/>
          <ac:picMkLst>
            <pc:docMk/>
            <pc:sldMk cId="2378253529" sldId="2607"/>
            <ac:picMk id="13" creationId="{0FCCC181-85CA-4D13-BCED-BCB7429ABAFD}"/>
          </ac:picMkLst>
        </pc:picChg>
        <pc:picChg chg="add del mod topLvl">
          <ac:chgData name="Robert [Chillibreeze]" userId="8fe5ebfe-980d-441d-bbff-8c5265b810b8" providerId="ADAL" clId="{B8ADB232-D4C9-4452-B4D1-45B5A092AD92}" dt="2020-07-14T16:27:30.467" v="492" actId="478"/>
          <ac:picMkLst>
            <pc:docMk/>
            <pc:sldMk cId="2378253529" sldId="2607"/>
            <ac:picMk id="14" creationId="{6BDF74C2-F95E-47A3-8875-EE4F28AF729A}"/>
          </ac:picMkLst>
        </pc:picChg>
        <pc:picChg chg="add del mod topLvl">
          <ac:chgData name="Robert [Chillibreeze]" userId="8fe5ebfe-980d-441d-bbff-8c5265b810b8" providerId="ADAL" clId="{B8ADB232-D4C9-4452-B4D1-45B5A092AD92}" dt="2020-07-14T16:27:30.467" v="492" actId="478"/>
          <ac:picMkLst>
            <pc:docMk/>
            <pc:sldMk cId="2378253529" sldId="2607"/>
            <ac:picMk id="15" creationId="{18371179-D36E-40CF-B44F-B73161DA2935}"/>
          </ac:picMkLst>
        </pc:picChg>
        <pc:picChg chg="add del mod topLvl">
          <ac:chgData name="Robert [Chillibreeze]" userId="8fe5ebfe-980d-441d-bbff-8c5265b810b8" providerId="ADAL" clId="{B8ADB232-D4C9-4452-B4D1-45B5A092AD92}" dt="2020-07-14T16:27:30.467" v="492" actId="478"/>
          <ac:picMkLst>
            <pc:docMk/>
            <pc:sldMk cId="2378253529" sldId="2607"/>
            <ac:picMk id="16" creationId="{2E2A9604-1FD9-4AE2-87D5-8F47DB0412FD}"/>
          </ac:picMkLst>
        </pc:picChg>
        <pc:picChg chg="add del mod topLvl">
          <ac:chgData name="Robert [Chillibreeze]" userId="8fe5ebfe-980d-441d-bbff-8c5265b810b8" providerId="ADAL" clId="{B8ADB232-D4C9-4452-B4D1-45B5A092AD92}" dt="2020-07-14T16:27:30.467" v="492" actId="478"/>
          <ac:picMkLst>
            <pc:docMk/>
            <pc:sldMk cId="2378253529" sldId="2607"/>
            <ac:picMk id="17" creationId="{3E99762D-3892-47FF-AFA9-31179AD51588}"/>
          </ac:picMkLst>
        </pc:picChg>
        <pc:picChg chg="add del mod topLvl">
          <ac:chgData name="Robert [Chillibreeze]" userId="8fe5ebfe-980d-441d-bbff-8c5265b810b8" providerId="ADAL" clId="{B8ADB232-D4C9-4452-B4D1-45B5A092AD92}" dt="2020-07-14T16:27:30.467" v="492" actId="478"/>
          <ac:picMkLst>
            <pc:docMk/>
            <pc:sldMk cId="2378253529" sldId="2607"/>
            <ac:picMk id="18" creationId="{12A70780-2E3D-41A4-B40C-43FC35CE914C}"/>
          </ac:picMkLst>
        </pc:picChg>
        <pc:picChg chg="add del mod topLvl">
          <ac:chgData name="Robert [Chillibreeze]" userId="8fe5ebfe-980d-441d-bbff-8c5265b810b8" providerId="ADAL" clId="{B8ADB232-D4C9-4452-B4D1-45B5A092AD92}" dt="2020-07-14T16:27:30.467" v="492" actId="478"/>
          <ac:picMkLst>
            <pc:docMk/>
            <pc:sldMk cId="2378253529" sldId="2607"/>
            <ac:picMk id="19" creationId="{B63DBE73-3E92-453B-A503-B0F4BD8A9C7B}"/>
          </ac:picMkLst>
        </pc:picChg>
        <pc:picChg chg="add del mod topLvl">
          <ac:chgData name="Robert [Chillibreeze]" userId="8fe5ebfe-980d-441d-bbff-8c5265b810b8" providerId="ADAL" clId="{B8ADB232-D4C9-4452-B4D1-45B5A092AD92}" dt="2020-07-14T16:27:30.467" v="492" actId="478"/>
          <ac:picMkLst>
            <pc:docMk/>
            <pc:sldMk cId="2378253529" sldId="2607"/>
            <ac:picMk id="20" creationId="{DC216FB8-145D-46E0-824B-1B6CD1C6B719}"/>
          </ac:picMkLst>
        </pc:picChg>
        <pc:picChg chg="add mod">
          <ac:chgData name="Robert [Chillibreeze]" userId="8fe5ebfe-980d-441d-bbff-8c5265b810b8" providerId="ADAL" clId="{B8ADB232-D4C9-4452-B4D1-45B5A092AD92}" dt="2020-07-14T16:53:24.867" v="1530" actId="13244"/>
          <ac:picMkLst>
            <pc:docMk/>
            <pc:sldMk cId="2378253529" sldId="2607"/>
            <ac:picMk id="23" creationId="{4C56BF68-20C7-4714-BCA4-F60AE68FCEA8}"/>
          </ac:picMkLst>
        </pc:picChg>
        <pc:picChg chg="add del">
          <ac:chgData name="Robert [Chillibreeze]" userId="8fe5ebfe-980d-441d-bbff-8c5265b810b8" providerId="ADAL" clId="{B8ADB232-D4C9-4452-B4D1-45B5A092AD92}" dt="2020-07-14T16:24:34.189" v="387" actId="22"/>
          <ac:picMkLst>
            <pc:docMk/>
            <pc:sldMk cId="2378253529" sldId="2607"/>
            <ac:picMk id="24" creationId="{147357AC-FBA7-4A8D-9325-B5DF226A1ED8}"/>
          </ac:picMkLst>
        </pc:picChg>
        <pc:picChg chg="add del">
          <ac:chgData name="Robert [Chillibreeze]" userId="8fe5ebfe-980d-441d-bbff-8c5265b810b8" providerId="ADAL" clId="{B8ADB232-D4C9-4452-B4D1-45B5A092AD92}" dt="2020-07-14T16:24:34.189" v="387" actId="22"/>
          <ac:picMkLst>
            <pc:docMk/>
            <pc:sldMk cId="2378253529" sldId="2607"/>
            <ac:picMk id="25" creationId="{F43C8EBC-4702-4EBC-86BF-4E1F27916B4B}"/>
          </ac:picMkLst>
        </pc:picChg>
        <pc:picChg chg="add mod">
          <ac:chgData name="Robert [Chillibreeze]" userId="8fe5ebfe-980d-441d-bbff-8c5265b810b8" providerId="ADAL" clId="{B8ADB232-D4C9-4452-B4D1-45B5A092AD92}" dt="2020-07-14T16:53:24.867" v="1530" actId="13244"/>
          <ac:picMkLst>
            <pc:docMk/>
            <pc:sldMk cId="2378253529" sldId="2607"/>
            <ac:picMk id="27" creationId="{CE61A031-9FBD-4062-87EF-31AC0A40EB4D}"/>
          </ac:picMkLst>
        </pc:picChg>
        <pc:picChg chg="add del mod">
          <ac:chgData name="Robert [Chillibreeze]" userId="8fe5ebfe-980d-441d-bbff-8c5265b810b8" providerId="ADAL" clId="{B8ADB232-D4C9-4452-B4D1-45B5A092AD92}" dt="2020-07-14T16:24:47.626" v="392" actId="478"/>
          <ac:picMkLst>
            <pc:docMk/>
            <pc:sldMk cId="2378253529" sldId="2607"/>
            <ac:picMk id="29" creationId="{FC028CA9-D3DE-4977-95DA-6E1710906D43}"/>
          </ac:picMkLst>
        </pc:picChg>
        <pc:picChg chg="add mod">
          <ac:chgData name="Robert [Chillibreeze]" userId="8fe5ebfe-980d-441d-bbff-8c5265b810b8" providerId="ADAL" clId="{B8ADB232-D4C9-4452-B4D1-45B5A092AD92}" dt="2020-07-14T16:53:24.867" v="1530" actId="13244"/>
          <ac:picMkLst>
            <pc:docMk/>
            <pc:sldMk cId="2378253529" sldId="2607"/>
            <ac:picMk id="31" creationId="{42F9BE9F-29BD-48AA-8181-871B8AA4D889}"/>
          </ac:picMkLst>
        </pc:picChg>
        <pc:picChg chg="add mod">
          <ac:chgData name="Robert [Chillibreeze]" userId="8fe5ebfe-980d-441d-bbff-8c5265b810b8" providerId="ADAL" clId="{B8ADB232-D4C9-4452-B4D1-45B5A092AD92}" dt="2020-07-14T16:53:24.867" v="1530" actId="13244"/>
          <ac:picMkLst>
            <pc:docMk/>
            <pc:sldMk cId="2378253529" sldId="2607"/>
            <ac:picMk id="33" creationId="{96FE2A3D-507E-47AA-B1BB-DAB7468B631D}"/>
          </ac:picMkLst>
        </pc:picChg>
        <pc:picChg chg="add mod">
          <ac:chgData name="Robert [Chillibreeze]" userId="8fe5ebfe-980d-441d-bbff-8c5265b810b8" providerId="ADAL" clId="{B8ADB232-D4C9-4452-B4D1-45B5A092AD92}" dt="2020-07-14T16:53:24.867" v="1530" actId="13244"/>
          <ac:picMkLst>
            <pc:docMk/>
            <pc:sldMk cId="2378253529" sldId="2607"/>
            <ac:picMk id="35" creationId="{AF9821FF-5729-4A33-8D44-F24F9C92AB90}"/>
          </ac:picMkLst>
        </pc:picChg>
        <pc:picChg chg="add mod">
          <ac:chgData name="Robert [Chillibreeze]" userId="8fe5ebfe-980d-441d-bbff-8c5265b810b8" providerId="ADAL" clId="{B8ADB232-D4C9-4452-B4D1-45B5A092AD92}" dt="2020-07-14T16:53:24.867" v="1530" actId="13244"/>
          <ac:picMkLst>
            <pc:docMk/>
            <pc:sldMk cId="2378253529" sldId="2607"/>
            <ac:picMk id="39" creationId="{13B0AB18-6D0D-4A1E-95E3-774F7E7F5A90}"/>
          </ac:picMkLst>
        </pc:picChg>
        <pc:picChg chg="add mod">
          <ac:chgData name="Robert [Chillibreeze]" userId="8fe5ebfe-980d-441d-bbff-8c5265b810b8" providerId="ADAL" clId="{B8ADB232-D4C9-4452-B4D1-45B5A092AD92}" dt="2020-07-14T16:53:24.867" v="1530" actId="13244"/>
          <ac:picMkLst>
            <pc:docMk/>
            <pc:sldMk cId="2378253529" sldId="2607"/>
            <ac:picMk id="43" creationId="{EE834111-05B9-4B88-BAD7-D47C34B7F884}"/>
          </ac:picMkLst>
        </pc:picChg>
        <pc:picChg chg="del mod">
          <ac:chgData name="Robert [Chillibreeze]" userId="8fe5ebfe-980d-441d-bbff-8c5265b810b8" providerId="ADAL" clId="{B8ADB232-D4C9-4452-B4D1-45B5A092AD92}" dt="2020-07-14T16:25:21.129" v="432" actId="478"/>
          <ac:picMkLst>
            <pc:docMk/>
            <pc:sldMk cId="2378253529" sldId="2607"/>
            <ac:picMk id="44" creationId="{34EF2E4B-9AFE-4FEB-97EC-50E37331D1EA}"/>
          </ac:picMkLst>
        </pc:picChg>
        <pc:picChg chg="del mod">
          <ac:chgData name="Robert [Chillibreeze]" userId="8fe5ebfe-980d-441d-bbff-8c5265b810b8" providerId="ADAL" clId="{B8ADB232-D4C9-4452-B4D1-45B5A092AD92}" dt="2020-07-14T16:25:08.082" v="399" actId="478"/>
          <ac:picMkLst>
            <pc:docMk/>
            <pc:sldMk cId="2378253529" sldId="2607"/>
            <ac:picMk id="45" creationId="{9389F259-2334-4BC1-848C-2D8228B267B6}"/>
          </ac:picMkLst>
        </pc:picChg>
        <pc:picChg chg="del mod">
          <ac:chgData name="Robert [Chillibreeze]" userId="8fe5ebfe-980d-441d-bbff-8c5265b810b8" providerId="ADAL" clId="{B8ADB232-D4C9-4452-B4D1-45B5A092AD92}" dt="2020-07-14T16:25:21.129" v="432" actId="478"/>
          <ac:picMkLst>
            <pc:docMk/>
            <pc:sldMk cId="2378253529" sldId="2607"/>
            <ac:picMk id="48" creationId="{A6A9F046-4216-4C5E-8BB1-411B150ACB6B}"/>
          </ac:picMkLst>
        </pc:picChg>
        <pc:picChg chg="del mod">
          <ac:chgData name="Robert [Chillibreeze]" userId="8fe5ebfe-980d-441d-bbff-8c5265b810b8" providerId="ADAL" clId="{B8ADB232-D4C9-4452-B4D1-45B5A092AD92}" dt="2020-07-14T16:25:08.082" v="399" actId="478"/>
          <ac:picMkLst>
            <pc:docMk/>
            <pc:sldMk cId="2378253529" sldId="2607"/>
            <ac:picMk id="50" creationId="{8AA57599-AB57-4EC2-B5D8-7DA3BBFE116A}"/>
          </ac:picMkLst>
        </pc:picChg>
        <pc:picChg chg="del mod">
          <ac:chgData name="Robert [Chillibreeze]" userId="8fe5ebfe-980d-441d-bbff-8c5265b810b8" providerId="ADAL" clId="{B8ADB232-D4C9-4452-B4D1-45B5A092AD92}" dt="2020-07-14T16:25:21.129" v="432" actId="478"/>
          <ac:picMkLst>
            <pc:docMk/>
            <pc:sldMk cId="2378253529" sldId="2607"/>
            <ac:picMk id="55" creationId="{AE443A5D-FD23-4C9B-A1CB-4648C123F3B8}"/>
          </ac:picMkLst>
        </pc:picChg>
        <pc:picChg chg="del mod">
          <ac:chgData name="Robert [Chillibreeze]" userId="8fe5ebfe-980d-441d-bbff-8c5265b810b8" providerId="ADAL" clId="{B8ADB232-D4C9-4452-B4D1-45B5A092AD92}" dt="2020-07-14T16:25:08.082" v="399" actId="478"/>
          <ac:picMkLst>
            <pc:docMk/>
            <pc:sldMk cId="2378253529" sldId="2607"/>
            <ac:picMk id="56" creationId="{5C947CC4-2264-405B-90A6-B668E5B395E8}"/>
          </ac:picMkLst>
        </pc:picChg>
        <pc:picChg chg="del mod">
          <ac:chgData name="Robert [Chillibreeze]" userId="8fe5ebfe-980d-441d-bbff-8c5265b810b8" providerId="ADAL" clId="{B8ADB232-D4C9-4452-B4D1-45B5A092AD92}" dt="2020-07-14T16:25:21.129" v="432" actId="478"/>
          <ac:picMkLst>
            <pc:docMk/>
            <pc:sldMk cId="2378253529" sldId="2607"/>
            <ac:picMk id="61" creationId="{6983DF15-DF08-45D5-9848-199DF993E7C4}"/>
          </ac:picMkLst>
        </pc:picChg>
        <pc:picChg chg="del mod">
          <ac:chgData name="Robert [Chillibreeze]" userId="8fe5ebfe-980d-441d-bbff-8c5265b810b8" providerId="ADAL" clId="{B8ADB232-D4C9-4452-B4D1-45B5A092AD92}" dt="2020-07-14T16:25:08.082" v="399" actId="478"/>
          <ac:picMkLst>
            <pc:docMk/>
            <pc:sldMk cId="2378253529" sldId="2607"/>
            <ac:picMk id="62" creationId="{508A8201-B13D-4927-82CA-E313F8D0ECF3}"/>
          </ac:picMkLst>
        </pc:picChg>
        <pc:picChg chg="del mod">
          <ac:chgData name="Robert [Chillibreeze]" userId="8fe5ebfe-980d-441d-bbff-8c5265b810b8" providerId="ADAL" clId="{B8ADB232-D4C9-4452-B4D1-45B5A092AD92}" dt="2020-07-14T16:25:58.963" v="474" actId="478"/>
          <ac:picMkLst>
            <pc:docMk/>
            <pc:sldMk cId="2378253529" sldId="2607"/>
            <ac:picMk id="72" creationId="{F9A7A231-1CEF-4312-991B-2E74477A163C}"/>
          </ac:picMkLst>
        </pc:picChg>
        <pc:picChg chg="del mod">
          <ac:chgData name="Robert [Chillibreeze]" userId="8fe5ebfe-980d-441d-bbff-8c5265b810b8" providerId="ADAL" clId="{B8ADB232-D4C9-4452-B4D1-45B5A092AD92}" dt="2020-07-14T16:25:47.718" v="441" actId="478"/>
          <ac:picMkLst>
            <pc:docMk/>
            <pc:sldMk cId="2378253529" sldId="2607"/>
            <ac:picMk id="73" creationId="{5BBB3306-6E89-4A83-8315-9C4AB1EF27B6}"/>
          </ac:picMkLst>
        </pc:picChg>
        <pc:picChg chg="del mod">
          <ac:chgData name="Robert [Chillibreeze]" userId="8fe5ebfe-980d-441d-bbff-8c5265b810b8" providerId="ADAL" clId="{B8ADB232-D4C9-4452-B4D1-45B5A092AD92}" dt="2020-07-14T16:25:58.963" v="474" actId="478"/>
          <ac:picMkLst>
            <pc:docMk/>
            <pc:sldMk cId="2378253529" sldId="2607"/>
            <ac:picMk id="76" creationId="{F97C4E76-5B4E-4C5F-ADAB-A9B8B44E60BC}"/>
          </ac:picMkLst>
        </pc:picChg>
        <pc:picChg chg="del mod">
          <ac:chgData name="Robert [Chillibreeze]" userId="8fe5ebfe-980d-441d-bbff-8c5265b810b8" providerId="ADAL" clId="{B8ADB232-D4C9-4452-B4D1-45B5A092AD92}" dt="2020-07-14T16:25:47.718" v="441" actId="478"/>
          <ac:picMkLst>
            <pc:docMk/>
            <pc:sldMk cId="2378253529" sldId="2607"/>
            <ac:picMk id="77" creationId="{156A45ED-0591-4947-94EB-488C5BFE0333}"/>
          </ac:picMkLst>
        </pc:picChg>
        <pc:picChg chg="del mod">
          <ac:chgData name="Robert [Chillibreeze]" userId="8fe5ebfe-980d-441d-bbff-8c5265b810b8" providerId="ADAL" clId="{B8ADB232-D4C9-4452-B4D1-45B5A092AD92}" dt="2020-07-14T16:25:58.963" v="474" actId="478"/>
          <ac:picMkLst>
            <pc:docMk/>
            <pc:sldMk cId="2378253529" sldId="2607"/>
            <ac:picMk id="80" creationId="{977BBC52-A8F3-4210-A646-22534EEF44B4}"/>
          </ac:picMkLst>
        </pc:picChg>
        <pc:picChg chg="del mod">
          <ac:chgData name="Robert [Chillibreeze]" userId="8fe5ebfe-980d-441d-bbff-8c5265b810b8" providerId="ADAL" clId="{B8ADB232-D4C9-4452-B4D1-45B5A092AD92}" dt="2020-07-14T16:25:47.718" v="441" actId="478"/>
          <ac:picMkLst>
            <pc:docMk/>
            <pc:sldMk cId="2378253529" sldId="2607"/>
            <ac:picMk id="81" creationId="{9C461176-EC33-42F3-8C6D-00CE6EC9297E}"/>
          </ac:picMkLst>
        </pc:picChg>
        <pc:picChg chg="del mod">
          <ac:chgData name="Robert [Chillibreeze]" userId="8fe5ebfe-980d-441d-bbff-8c5265b810b8" providerId="ADAL" clId="{B8ADB232-D4C9-4452-B4D1-45B5A092AD92}" dt="2020-07-14T16:25:58.963" v="474" actId="478"/>
          <ac:picMkLst>
            <pc:docMk/>
            <pc:sldMk cId="2378253529" sldId="2607"/>
            <ac:picMk id="84" creationId="{334972B7-6173-41F7-B74E-36A766143AF8}"/>
          </ac:picMkLst>
        </pc:picChg>
        <pc:picChg chg="del mod">
          <ac:chgData name="Robert [Chillibreeze]" userId="8fe5ebfe-980d-441d-bbff-8c5265b810b8" providerId="ADAL" clId="{B8ADB232-D4C9-4452-B4D1-45B5A092AD92}" dt="2020-07-14T16:25:47.718" v="441" actId="478"/>
          <ac:picMkLst>
            <pc:docMk/>
            <pc:sldMk cId="2378253529" sldId="2607"/>
            <ac:picMk id="85" creationId="{689AE50C-1D79-4C23-BDB6-F3D6AEE2BD72}"/>
          </ac:picMkLst>
        </pc:picChg>
        <pc:picChg chg="add mod">
          <ac:chgData name="Robert [Chillibreeze]" userId="8fe5ebfe-980d-441d-bbff-8c5265b810b8" providerId="ADAL" clId="{B8ADB232-D4C9-4452-B4D1-45B5A092AD92}" dt="2020-07-14T16:53:24.867" v="1530" actId="13244"/>
          <ac:picMkLst>
            <pc:docMk/>
            <pc:sldMk cId="2378253529" sldId="2607"/>
            <ac:picMk id="88" creationId="{003E2DDD-735E-4D9C-8E57-DC94F841F279}"/>
          </ac:picMkLst>
        </pc:picChg>
        <pc:cxnChg chg="mod">
          <ac:chgData name="Robert [Chillibreeze]" userId="8fe5ebfe-980d-441d-bbff-8c5265b810b8" providerId="ADAL" clId="{B8ADB232-D4C9-4452-B4D1-45B5A092AD92}" dt="2020-07-14T16:53:24.867" v="1530" actId="13244"/>
          <ac:cxnSpMkLst>
            <pc:docMk/>
            <pc:sldMk cId="2378253529" sldId="2607"/>
            <ac:cxnSpMk id="47" creationId="{F14A9CC4-E3D0-451B-9BAC-1BE256460E12}"/>
          </ac:cxnSpMkLst>
        </pc:cxnChg>
        <pc:cxnChg chg="mod">
          <ac:chgData name="Robert [Chillibreeze]" userId="8fe5ebfe-980d-441d-bbff-8c5265b810b8" providerId="ADAL" clId="{B8ADB232-D4C9-4452-B4D1-45B5A092AD92}" dt="2020-07-14T16:53:24.867" v="1530" actId="13244"/>
          <ac:cxnSpMkLst>
            <pc:docMk/>
            <pc:sldMk cId="2378253529" sldId="2607"/>
            <ac:cxnSpMk id="54" creationId="{CADBA40D-8BB8-4D1B-B7D1-FBA01BD23765}"/>
          </ac:cxnSpMkLst>
        </pc:cxnChg>
        <pc:cxnChg chg="mod">
          <ac:chgData name="Robert [Chillibreeze]" userId="8fe5ebfe-980d-441d-bbff-8c5265b810b8" providerId="ADAL" clId="{B8ADB232-D4C9-4452-B4D1-45B5A092AD92}" dt="2020-07-14T16:53:24.867" v="1530" actId="13244"/>
          <ac:cxnSpMkLst>
            <pc:docMk/>
            <pc:sldMk cId="2378253529" sldId="2607"/>
            <ac:cxnSpMk id="60" creationId="{0248126B-6347-451A-BE34-022EB6215435}"/>
          </ac:cxnSpMkLst>
        </pc:cxnChg>
        <pc:cxnChg chg="mod">
          <ac:chgData name="Robert [Chillibreeze]" userId="8fe5ebfe-980d-441d-bbff-8c5265b810b8" providerId="ADAL" clId="{B8ADB232-D4C9-4452-B4D1-45B5A092AD92}" dt="2020-07-14T16:53:24.867" v="1530" actId="13244"/>
          <ac:cxnSpMkLst>
            <pc:docMk/>
            <pc:sldMk cId="2378253529" sldId="2607"/>
            <ac:cxnSpMk id="75" creationId="{AE503B9A-1D20-4C36-BA2F-2306A63DCEF8}"/>
          </ac:cxnSpMkLst>
        </pc:cxnChg>
        <pc:cxnChg chg="mod">
          <ac:chgData name="Robert [Chillibreeze]" userId="8fe5ebfe-980d-441d-bbff-8c5265b810b8" providerId="ADAL" clId="{B8ADB232-D4C9-4452-B4D1-45B5A092AD92}" dt="2020-07-14T16:53:24.867" v="1530" actId="13244"/>
          <ac:cxnSpMkLst>
            <pc:docMk/>
            <pc:sldMk cId="2378253529" sldId="2607"/>
            <ac:cxnSpMk id="79" creationId="{A75BC7DC-7434-4393-ABD1-35F2A1FD357C}"/>
          </ac:cxnSpMkLst>
        </pc:cxnChg>
        <pc:cxnChg chg="mod">
          <ac:chgData name="Robert [Chillibreeze]" userId="8fe5ebfe-980d-441d-bbff-8c5265b810b8" providerId="ADAL" clId="{B8ADB232-D4C9-4452-B4D1-45B5A092AD92}" dt="2020-07-14T16:53:24.867" v="1530" actId="13244"/>
          <ac:cxnSpMkLst>
            <pc:docMk/>
            <pc:sldMk cId="2378253529" sldId="2607"/>
            <ac:cxnSpMk id="83" creationId="{2B910770-6526-4979-AC5D-71B29E215A6D}"/>
          </ac:cxnSpMkLst>
        </pc:cxnChg>
      </pc:sldChg>
      <pc:sldChg chg="addSp delSp modSp mod">
        <pc:chgData name="Robert [Chillibreeze]" userId="8fe5ebfe-980d-441d-bbff-8c5265b810b8" providerId="ADAL" clId="{B8ADB232-D4C9-4452-B4D1-45B5A092AD92}" dt="2020-07-14T16:53:49.565" v="1531" actId="13244"/>
        <pc:sldMkLst>
          <pc:docMk/>
          <pc:sldMk cId="3312391098" sldId="2608"/>
        </pc:sldMkLst>
        <pc:spChg chg="mod">
          <ac:chgData name="Robert [Chillibreeze]" userId="8fe5ebfe-980d-441d-bbff-8c5265b810b8" providerId="ADAL" clId="{B8ADB232-D4C9-4452-B4D1-45B5A092AD92}" dt="2020-07-14T15:48:17.609" v="33"/>
          <ac:spMkLst>
            <pc:docMk/>
            <pc:sldMk cId="3312391098" sldId="2608"/>
            <ac:spMk id="2" creationId="{D0161B9C-B4A1-4E8B-BDD0-8D4B9DE9519A}"/>
          </ac:spMkLst>
        </pc:spChg>
        <pc:spChg chg="add del mod">
          <ac:chgData name="Robert [Chillibreeze]" userId="8fe5ebfe-980d-441d-bbff-8c5265b810b8" providerId="ADAL" clId="{B8ADB232-D4C9-4452-B4D1-45B5A092AD92}" dt="2020-07-14T15:44:10.369" v="15"/>
          <ac:spMkLst>
            <pc:docMk/>
            <pc:sldMk cId="3312391098" sldId="2608"/>
            <ac:spMk id="3" creationId="{B61E319A-CE13-4428-9FE4-FF9583F376B7}"/>
          </ac:spMkLst>
        </pc:spChg>
        <pc:spChg chg="add del mod">
          <ac:chgData name="Robert [Chillibreeze]" userId="8fe5ebfe-980d-441d-bbff-8c5265b810b8" providerId="ADAL" clId="{B8ADB232-D4C9-4452-B4D1-45B5A092AD92}" dt="2020-07-14T15:44:10.500" v="16"/>
          <ac:spMkLst>
            <pc:docMk/>
            <pc:sldMk cId="3312391098" sldId="2608"/>
            <ac:spMk id="4" creationId="{CC382071-FF16-4D80-ABA3-5140D3C044BE}"/>
          </ac:spMkLst>
        </pc:spChg>
        <pc:spChg chg="mod">
          <ac:chgData name="Robert [Chillibreeze]" userId="8fe5ebfe-980d-441d-bbff-8c5265b810b8" providerId="ADAL" clId="{B8ADB232-D4C9-4452-B4D1-45B5A092AD92}" dt="2020-07-14T15:44:21.620" v="20" actId="207"/>
          <ac:spMkLst>
            <pc:docMk/>
            <pc:sldMk cId="3312391098" sldId="2608"/>
            <ac:spMk id="30" creationId="{01EE5E0B-6F0F-41FF-837E-7A9FA2407F43}"/>
          </ac:spMkLst>
        </pc:spChg>
        <pc:grpChg chg="add del mod">
          <ac:chgData name="Robert [Chillibreeze]" userId="8fe5ebfe-980d-441d-bbff-8c5265b810b8" providerId="ADAL" clId="{B8ADB232-D4C9-4452-B4D1-45B5A092AD92}" dt="2020-07-14T16:28:04.954" v="511" actId="478"/>
          <ac:grpSpMkLst>
            <pc:docMk/>
            <pc:sldMk cId="3312391098" sldId="2608"/>
            <ac:grpSpMk id="8" creationId="{7BD602F7-B60D-4700-8660-5E0B094052A2}"/>
          </ac:grpSpMkLst>
        </pc:grpChg>
        <pc:picChg chg="add mod">
          <ac:chgData name="Robert [Chillibreeze]" userId="8fe5ebfe-980d-441d-bbff-8c5265b810b8" providerId="ADAL" clId="{B8ADB232-D4C9-4452-B4D1-45B5A092AD92}" dt="2020-07-14T16:53:49.565" v="1531" actId="13244"/>
          <ac:picMkLst>
            <pc:docMk/>
            <pc:sldMk cId="3312391098" sldId="2608"/>
            <ac:picMk id="6" creationId="{5A9EE5EB-26CB-4113-9B41-948197B6A50F}"/>
          </ac:picMkLst>
        </pc:picChg>
        <pc:picChg chg="mod">
          <ac:chgData name="Robert [Chillibreeze]" userId="8fe5ebfe-980d-441d-bbff-8c5265b810b8" providerId="ADAL" clId="{B8ADB232-D4C9-4452-B4D1-45B5A092AD92}" dt="2020-07-14T16:28:03.581" v="508"/>
          <ac:picMkLst>
            <pc:docMk/>
            <pc:sldMk cId="3312391098" sldId="2608"/>
            <ac:picMk id="7" creationId="{09EBE084-FCD5-43CF-8337-07A132071301}"/>
          </ac:picMkLst>
        </pc:picChg>
        <pc:picChg chg="mod">
          <ac:chgData name="Robert [Chillibreeze]" userId="8fe5ebfe-980d-441d-bbff-8c5265b810b8" providerId="ADAL" clId="{B8ADB232-D4C9-4452-B4D1-45B5A092AD92}" dt="2020-07-14T16:28:03.581" v="508"/>
          <ac:picMkLst>
            <pc:docMk/>
            <pc:sldMk cId="3312391098" sldId="2608"/>
            <ac:picMk id="9" creationId="{0FA9DC57-EB20-4B08-96A5-4C44AB872048}"/>
          </ac:picMkLst>
        </pc:picChg>
      </pc:sldChg>
      <pc:sldChg chg="modSp mod">
        <pc:chgData name="Robert [Chillibreeze]" userId="8fe5ebfe-980d-441d-bbff-8c5265b810b8" providerId="ADAL" clId="{B8ADB232-D4C9-4452-B4D1-45B5A092AD92}" dt="2020-07-14T16:11:48.696" v="278"/>
        <pc:sldMkLst>
          <pc:docMk/>
          <pc:sldMk cId="69226277" sldId="2609"/>
        </pc:sldMkLst>
        <pc:spChg chg="mod">
          <ac:chgData name="Robert [Chillibreeze]" userId="8fe5ebfe-980d-441d-bbff-8c5265b810b8" providerId="ADAL" clId="{B8ADB232-D4C9-4452-B4D1-45B5A092AD92}" dt="2020-07-14T16:11:48.696" v="278"/>
          <ac:spMkLst>
            <pc:docMk/>
            <pc:sldMk cId="69226277" sldId="2609"/>
            <ac:spMk id="3" creationId="{5B6A7796-EC40-4A1C-B394-D560E714D47B}"/>
          </ac:spMkLst>
        </pc:spChg>
      </pc:sldChg>
      <pc:sldChg chg="addSp delSp modSp mod">
        <pc:chgData name="Robert [Chillibreeze]" userId="8fe5ebfe-980d-441d-bbff-8c5265b810b8" providerId="ADAL" clId="{B8ADB232-D4C9-4452-B4D1-45B5A092AD92}" dt="2020-07-14T16:54:35.128" v="1535" actId="13244"/>
        <pc:sldMkLst>
          <pc:docMk/>
          <pc:sldMk cId="16848424" sldId="2611"/>
        </pc:sldMkLst>
        <pc:spChg chg="mod">
          <ac:chgData name="Robert [Chillibreeze]" userId="8fe5ebfe-980d-441d-bbff-8c5265b810b8" providerId="ADAL" clId="{B8ADB232-D4C9-4452-B4D1-45B5A092AD92}" dt="2020-07-14T15:47:36.300" v="31" actId="948"/>
          <ac:spMkLst>
            <pc:docMk/>
            <pc:sldMk cId="16848424" sldId="2611"/>
            <ac:spMk id="2" creationId="{CEC48559-21B5-41D2-B543-4AA84782E7DD}"/>
          </ac:spMkLst>
        </pc:spChg>
        <pc:spChg chg="add del mod">
          <ac:chgData name="Robert [Chillibreeze]" userId="8fe5ebfe-980d-441d-bbff-8c5265b810b8" providerId="ADAL" clId="{B8ADB232-D4C9-4452-B4D1-45B5A092AD92}" dt="2020-07-14T15:47:30.621" v="27"/>
          <ac:spMkLst>
            <pc:docMk/>
            <pc:sldMk cId="16848424" sldId="2611"/>
            <ac:spMk id="3" creationId="{31587D42-AA8E-479C-90CD-06AF41BD6656}"/>
          </ac:spMkLst>
        </pc:spChg>
        <pc:spChg chg="add del mod">
          <ac:chgData name="Robert [Chillibreeze]" userId="8fe5ebfe-980d-441d-bbff-8c5265b810b8" providerId="ADAL" clId="{B8ADB232-D4C9-4452-B4D1-45B5A092AD92}" dt="2020-07-14T15:47:30.749" v="28"/>
          <ac:spMkLst>
            <pc:docMk/>
            <pc:sldMk cId="16848424" sldId="2611"/>
            <ac:spMk id="4" creationId="{50461AAF-CE5D-45E4-B329-9E404FA0D66A}"/>
          </ac:spMkLst>
        </pc:spChg>
        <pc:spChg chg="mod">
          <ac:chgData name="Robert [Chillibreeze]" userId="8fe5ebfe-980d-441d-bbff-8c5265b810b8" providerId="ADAL" clId="{B8ADB232-D4C9-4452-B4D1-45B5A092AD92}" dt="2020-07-14T16:54:32.938" v="1534" actId="13244"/>
          <ac:spMkLst>
            <pc:docMk/>
            <pc:sldMk cId="16848424" sldId="2611"/>
            <ac:spMk id="18" creationId="{1862DC12-5AEF-4B6D-ADDB-63E9C79706BA}"/>
          </ac:spMkLst>
        </pc:spChg>
        <pc:spChg chg="mod">
          <ac:chgData name="Robert [Chillibreeze]" userId="8fe5ebfe-980d-441d-bbff-8c5265b810b8" providerId="ADAL" clId="{B8ADB232-D4C9-4452-B4D1-45B5A092AD92}" dt="2020-07-14T16:54:32.938" v="1534" actId="13244"/>
          <ac:spMkLst>
            <pc:docMk/>
            <pc:sldMk cId="16848424" sldId="2611"/>
            <ac:spMk id="29" creationId="{B2776E89-5DDF-4154-BF36-4C207EF0B380}"/>
          </ac:spMkLst>
        </pc:spChg>
        <pc:picChg chg="add del mod">
          <ac:chgData name="Robert [Chillibreeze]" userId="8fe5ebfe-980d-441d-bbff-8c5265b810b8" providerId="ADAL" clId="{B8ADB232-D4C9-4452-B4D1-45B5A092AD92}" dt="2020-07-14T16:28:38.187" v="518" actId="22"/>
          <ac:picMkLst>
            <pc:docMk/>
            <pc:sldMk cId="16848424" sldId="2611"/>
            <ac:picMk id="6" creationId="{7C45B652-5559-4B46-9953-0E40CDCF7683}"/>
          </ac:picMkLst>
        </pc:picChg>
        <pc:picChg chg="add mod">
          <ac:chgData name="Robert [Chillibreeze]" userId="8fe5ebfe-980d-441d-bbff-8c5265b810b8" providerId="ADAL" clId="{B8ADB232-D4C9-4452-B4D1-45B5A092AD92}" dt="2020-07-14T16:54:35.128" v="1535" actId="13244"/>
          <ac:picMkLst>
            <pc:docMk/>
            <pc:sldMk cId="16848424" sldId="2611"/>
            <ac:picMk id="8" creationId="{60A03D55-68B7-4F03-A071-306842375DB0}"/>
          </ac:picMkLst>
        </pc:picChg>
        <pc:picChg chg="add del">
          <ac:chgData name="Robert [Chillibreeze]" userId="8fe5ebfe-980d-441d-bbff-8c5265b810b8" providerId="ADAL" clId="{B8ADB232-D4C9-4452-B4D1-45B5A092AD92}" dt="2020-07-14T16:28:49.724" v="521" actId="22"/>
          <ac:picMkLst>
            <pc:docMk/>
            <pc:sldMk cId="16848424" sldId="2611"/>
            <ac:picMk id="10" creationId="{BE21B032-6A0B-476B-95E4-C6D4F90A6CB2}"/>
          </ac:picMkLst>
        </pc:picChg>
        <pc:picChg chg="add mod">
          <ac:chgData name="Robert [Chillibreeze]" userId="8fe5ebfe-980d-441d-bbff-8c5265b810b8" providerId="ADAL" clId="{B8ADB232-D4C9-4452-B4D1-45B5A092AD92}" dt="2020-07-14T16:54:32.938" v="1534" actId="13244"/>
          <ac:picMkLst>
            <pc:docMk/>
            <pc:sldMk cId="16848424" sldId="2611"/>
            <ac:picMk id="12" creationId="{4F2D8079-38D2-4C4F-8CD6-62C80CB203B0}"/>
          </ac:picMkLst>
        </pc:picChg>
        <pc:picChg chg="del mod">
          <ac:chgData name="Robert [Chillibreeze]" userId="8fe5ebfe-980d-441d-bbff-8c5265b810b8" providerId="ADAL" clId="{B8ADB232-D4C9-4452-B4D1-45B5A092AD92}" dt="2020-07-14T16:29:37.352" v="558" actId="478"/>
          <ac:picMkLst>
            <pc:docMk/>
            <pc:sldMk cId="16848424" sldId="2611"/>
            <ac:picMk id="14" creationId="{1AC37ECB-338C-454D-8014-C247E92BA1F4}"/>
          </ac:picMkLst>
        </pc:picChg>
        <pc:picChg chg="del mod">
          <ac:chgData name="Robert [Chillibreeze]" userId="8fe5ebfe-980d-441d-bbff-8c5265b810b8" providerId="ADAL" clId="{B8ADB232-D4C9-4452-B4D1-45B5A092AD92}" dt="2020-07-14T16:29:25.611" v="533" actId="478"/>
          <ac:picMkLst>
            <pc:docMk/>
            <pc:sldMk cId="16848424" sldId="2611"/>
            <ac:picMk id="15" creationId="{55A50217-454A-4BFD-BE77-14F70FD6F4F1}"/>
          </ac:picMkLst>
        </pc:picChg>
        <pc:picChg chg="add mod">
          <ac:chgData name="Robert [Chillibreeze]" userId="8fe5ebfe-980d-441d-bbff-8c5265b810b8" providerId="ADAL" clId="{B8ADB232-D4C9-4452-B4D1-45B5A092AD92}" dt="2020-07-14T16:54:32.938" v="1534" actId="13244"/>
          <ac:picMkLst>
            <pc:docMk/>
            <pc:sldMk cId="16848424" sldId="2611"/>
            <ac:picMk id="16" creationId="{83845F33-41B6-4103-B9B2-A66B27712C91}"/>
          </ac:picMkLst>
        </pc:picChg>
        <pc:picChg chg="del mod">
          <ac:chgData name="Robert [Chillibreeze]" userId="8fe5ebfe-980d-441d-bbff-8c5265b810b8" providerId="ADAL" clId="{B8ADB232-D4C9-4452-B4D1-45B5A092AD92}" dt="2020-07-14T16:29:37.352" v="558" actId="478"/>
          <ac:picMkLst>
            <pc:docMk/>
            <pc:sldMk cId="16848424" sldId="2611"/>
            <ac:picMk id="21" creationId="{7DF4208D-4BDB-43E7-99F3-525F24700486}"/>
          </ac:picMkLst>
        </pc:picChg>
        <pc:picChg chg="del mod">
          <ac:chgData name="Robert [Chillibreeze]" userId="8fe5ebfe-980d-441d-bbff-8c5265b810b8" providerId="ADAL" clId="{B8ADB232-D4C9-4452-B4D1-45B5A092AD92}" dt="2020-07-14T16:29:25.611" v="533" actId="478"/>
          <ac:picMkLst>
            <pc:docMk/>
            <pc:sldMk cId="16848424" sldId="2611"/>
            <ac:picMk id="24" creationId="{0072564E-556B-4DE4-97DA-748C282B6F90}"/>
          </ac:picMkLst>
        </pc:picChg>
        <pc:picChg chg="del mod">
          <ac:chgData name="Robert [Chillibreeze]" userId="8fe5ebfe-980d-441d-bbff-8c5265b810b8" providerId="ADAL" clId="{B8ADB232-D4C9-4452-B4D1-45B5A092AD92}" dt="2020-07-14T16:29:37.352" v="558" actId="478"/>
          <ac:picMkLst>
            <pc:docMk/>
            <pc:sldMk cId="16848424" sldId="2611"/>
            <ac:picMk id="34" creationId="{E2FCAC8D-7E55-4CCD-A81F-6731F6C63F4A}"/>
          </ac:picMkLst>
        </pc:picChg>
        <pc:picChg chg="del mod">
          <ac:chgData name="Robert [Chillibreeze]" userId="8fe5ebfe-980d-441d-bbff-8c5265b810b8" providerId="ADAL" clId="{B8ADB232-D4C9-4452-B4D1-45B5A092AD92}" dt="2020-07-14T16:29:25.611" v="533" actId="478"/>
          <ac:picMkLst>
            <pc:docMk/>
            <pc:sldMk cId="16848424" sldId="2611"/>
            <ac:picMk id="35" creationId="{1C2ACCAB-B543-46D3-82D6-0F273D7208CE}"/>
          </ac:picMkLst>
        </pc:picChg>
        <pc:cxnChg chg="mod">
          <ac:chgData name="Robert [Chillibreeze]" userId="8fe5ebfe-980d-441d-bbff-8c5265b810b8" providerId="ADAL" clId="{B8ADB232-D4C9-4452-B4D1-45B5A092AD92}" dt="2020-07-14T16:54:32.938" v="1534" actId="13244"/>
          <ac:cxnSpMkLst>
            <pc:docMk/>
            <pc:sldMk cId="16848424" sldId="2611"/>
            <ac:cxnSpMk id="19" creationId="{D3A7FC4E-6099-4F74-9C21-A535BC586B58}"/>
          </ac:cxnSpMkLst>
        </pc:cxnChg>
        <pc:cxnChg chg="mod">
          <ac:chgData name="Robert [Chillibreeze]" userId="8fe5ebfe-980d-441d-bbff-8c5265b810b8" providerId="ADAL" clId="{B8ADB232-D4C9-4452-B4D1-45B5A092AD92}" dt="2020-07-14T16:54:32.938" v="1534" actId="13244"/>
          <ac:cxnSpMkLst>
            <pc:docMk/>
            <pc:sldMk cId="16848424" sldId="2611"/>
            <ac:cxnSpMk id="30" creationId="{C77C1BDA-9CC7-48C7-80C4-B142EECB9DEE}"/>
          </ac:cxnSpMkLst>
        </pc:cxnChg>
      </pc:sldChg>
      <pc:sldChg chg="modSp mod">
        <pc:chgData name="Robert [Chillibreeze]" userId="8fe5ebfe-980d-441d-bbff-8c5265b810b8" providerId="ADAL" clId="{B8ADB232-D4C9-4452-B4D1-45B5A092AD92}" dt="2020-07-14T16:12:53.312" v="293" actId="962"/>
        <pc:sldMkLst>
          <pc:docMk/>
          <pc:sldMk cId="1957652285" sldId="2612"/>
        </pc:sldMkLst>
        <pc:picChg chg="mod">
          <ac:chgData name="Robert [Chillibreeze]" userId="8fe5ebfe-980d-441d-bbff-8c5265b810b8" providerId="ADAL" clId="{B8ADB232-D4C9-4452-B4D1-45B5A092AD92}" dt="2020-07-14T16:12:53.312" v="293" actId="962"/>
          <ac:picMkLst>
            <pc:docMk/>
            <pc:sldMk cId="1957652285" sldId="2612"/>
            <ac:picMk id="8" creationId="{B0BDFE60-75CD-41FF-A867-174D21E47419}"/>
          </ac:picMkLst>
        </pc:picChg>
      </pc:sldChg>
      <pc:sldChg chg="addSp delSp modSp mod">
        <pc:chgData name="Robert [Chillibreeze]" userId="8fe5ebfe-980d-441d-bbff-8c5265b810b8" providerId="ADAL" clId="{B8ADB232-D4C9-4452-B4D1-45B5A092AD92}" dt="2020-07-14T16:54:55.516" v="1539" actId="13244"/>
        <pc:sldMkLst>
          <pc:docMk/>
          <pc:sldMk cId="3998052825" sldId="2613"/>
        </pc:sldMkLst>
        <pc:spChg chg="mod">
          <ac:chgData name="Robert [Chillibreeze]" userId="8fe5ebfe-980d-441d-bbff-8c5265b810b8" providerId="ADAL" clId="{B8ADB232-D4C9-4452-B4D1-45B5A092AD92}" dt="2020-07-14T16:54:55.516" v="1539" actId="13244"/>
          <ac:spMkLst>
            <pc:docMk/>
            <pc:sldMk cId="3998052825" sldId="2613"/>
            <ac:spMk id="2" creationId="{CEC48559-21B5-41D2-B543-4AA84782E7DD}"/>
          </ac:spMkLst>
        </pc:spChg>
        <pc:spChg chg="mod">
          <ac:chgData name="Robert [Chillibreeze]" userId="8fe5ebfe-980d-441d-bbff-8c5265b810b8" providerId="ADAL" clId="{B8ADB232-D4C9-4452-B4D1-45B5A092AD92}" dt="2020-07-14T16:54:55.516" v="1539" actId="13244"/>
          <ac:spMkLst>
            <pc:docMk/>
            <pc:sldMk cId="3998052825" sldId="2613"/>
            <ac:spMk id="21" creationId="{CB60282C-EDB3-4EB5-879C-E6C72B7C5283}"/>
          </ac:spMkLst>
        </pc:spChg>
        <pc:spChg chg="mod">
          <ac:chgData name="Robert [Chillibreeze]" userId="8fe5ebfe-980d-441d-bbff-8c5265b810b8" providerId="ADAL" clId="{B8ADB232-D4C9-4452-B4D1-45B5A092AD92}" dt="2020-07-14T16:54:55.516" v="1539" actId="13244"/>
          <ac:spMkLst>
            <pc:docMk/>
            <pc:sldMk cId="3998052825" sldId="2613"/>
            <ac:spMk id="29" creationId="{EEDA2F99-978B-4A69-A9E4-85E7994C25C3}"/>
          </ac:spMkLst>
        </pc:spChg>
        <pc:spChg chg="mod">
          <ac:chgData name="Robert [Chillibreeze]" userId="8fe5ebfe-980d-441d-bbff-8c5265b810b8" providerId="ADAL" clId="{B8ADB232-D4C9-4452-B4D1-45B5A092AD92}" dt="2020-07-14T16:54:55.516" v="1539" actId="13244"/>
          <ac:spMkLst>
            <pc:docMk/>
            <pc:sldMk cId="3998052825" sldId="2613"/>
            <ac:spMk id="34" creationId="{A8E959EB-9641-46FA-B5CA-A83EDD405D5B}"/>
          </ac:spMkLst>
        </pc:spChg>
        <pc:picChg chg="add mod">
          <ac:chgData name="Robert [Chillibreeze]" userId="8fe5ebfe-980d-441d-bbff-8c5265b810b8" providerId="ADAL" clId="{B8ADB232-D4C9-4452-B4D1-45B5A092AD92}" dt="2020-07-14T16:54:55.516" v="1539" actId="13244"/>
          <ac:picMkLst>
            <pc:docMk/>
            <pc:sldMk cId="3998052825" sldId="2613"/>
            <ac:picMk id="3" creationId="{5AE0C0CF-BB4C-412E-9E6F-CED741F0DAE2}"/>
          </ac:picMkLst>
        </pc:picChg>
        <pc:picChg chg="add mod">
          <ac:chgData name="Robert [Chillibreeze]" userId="8fe5ebfe-980d-441d-bbff-8c5265b810b8" providerId="ADAL" clId="{B8ADB232-D4C9-4452-B4D1-45B5A092AD92}" dt="2020-07-14T16:54:55.516" v="1539" actId="13244"/>
          <ac:picMkLst>
            <pc:docMk/>
            <pc:sldMk cId="3998052825" sldId="2613"/>
            <ac:picMk id="4" creationId="{61203B7C-5B6D-4DDD-A676-3183A46FF0C0}"/>
          </ac:picMkLst>
        </pc:picChg>
        <pc:picChg chg="add mod">
          <ac:chgData name="Robert [Chillibreeze]" userId="8fe5ebfe-980d-441d-bbff-8c5265b810b8" providerId="ADAL" clId="{B8ADB232-D4C9-4452-B4D1-45B5A092AD92}" dt="2020-07-14T16:54:55.516" v="1539" actId="13244"/>
          <ac:picMkLst>
            <pc:docMk/>
            <pc:sldMk cId="3998052825" sldId="2613"/>
            <ac:picMk id="5" creationId="{34F9C21D-EF9B-4EB5-95FC-AD6CE8BE4ED6}"/>
          </ac:picMkLst>
        </pc:picChg>
        <pc:picChg chg="add mod">
          <ac:chgData name="Robert [Chillibreeze]" userId="8fe5ebfe-980d-441d-bbff-8c5265b810b8" providerId="ADAL" clId="{B8ADB232-D4C9-4452-B4D1-45B5A092AD92}" dt="2020-07-14T16:54:55.516" v="1539" actId="13244"/>
          <ac:picMkLst>
            <pc:docMk/>
            <pc:sldMk cId="3998052825" sldId="2613"/>
            <ac:picMk id="7" creationId="{445F8A3C-CF28-49DE-8C37-F692090A6355}"/>
          </ac:picMkLst>
        </pc:picChg>
        <pc:picChg chg="del mod">
          <ac:chgData name="Robert [Chillibreeze]" userId="8fe5ebfe-980d-441d-bbff-8c5265b810b8" providerId="ADAL" clId="{B8ADB232-D4C9-4452-B4D1-45B5A092AD92}" dt="2020-07-14T16:30:34.195" v="601" actId="478"/>
          <ac:picMkLst>
            <pc:docMk/>
            <pc:sldMk cId="3998052825" sldId="2613"/>
            <ac:picMk id="18" creationId="{1FB4BC95-BC3C-4CE2-A6E3-718F5681C3CF}"/>
          </ac:picMkLst>
        </pc:picChg>
        <pc:picChg chg="del mod">
          <ac:chgData name="Robert [Chillibreeze]" userId="8fe5ebfe-980d-441d-bbff-8c5265b810b8" providerId="ADAL" clId="{B8ADB232-D4C9-4452-B4D1-45B5A092AD92}" dt="2020-07-14T16:30:03.542" v="564" actId="478"/>
          <ac:picMkLst>
            <pc:docMk/>
            <pc:sldMk cId="3998052825" sldId="2613"/>
            <ac:picMk id="19" creationId="{0AE9F15D-9874-4AF7-9D1C-DEB42392F7BD}"/>
          </ac:picMkLst>
        </pc:picChg>
        <pc:picChg chg="del mod">
          <ac:chgData name="Robert [Chillibreeze]" userId="8fe5ebfe-980d-441d-bbff-8c5265b810b8" providerId="ADAL" clId="{B8ADB232-D4C9-4452-B4D1-45B5A092AD92}" dt="2020-07-14T16:30:34.195" v="601" actId="478"/>
          <ac:picMkLst>
            <pc:docMk/>
            <pc:sldMk cId="3998052825" sldId="2613"/>
            <ac:picMk id="23" creationId="{3FFD76C7-EEDA-4B90-BF74-F722694FFD55}"/>
          </ac:picMkLst>
        </pc:picChg>
        <pc:picChg chg="del mod">
          <ac:chgData name="Robert [Chillibreeze]" userId="8fe5ebfe-980d-441d-bbff-8c5265b810b8" providerId="ADAL" clId="{B8ADB232-D4C9-4452-B4D1-45B5A092AD92}" dt="2020-07-14T16:30:03.542" v="564" actId="478"/>
          <ac:picMkLst>
            <pc:docMk/>
            <pc:sldMk cId="3998052825" sldId="2613"/>
            <ac:picMk id="24" creationId="{01F0531A-E4CA-4169-91F6-A5B149778561}"/>
          </ac:picMkLst>
        </pc:picChg>
        <pc:picChg chg="del mod">
          <ac:chgData name="Robert [Chillibreeze]" userId="8fe5ebfe-980d-441d-bbff-8c5265b810b8" providerId="ADAL" clId="{B8ADB232-D4C9-4452-B4D1-45B5A092AD92}" dt="2020-07-14T16:30:34.195" v="601" actId="478"/>
          <ac:picMkLst>
            <pc:docMk/>
            <pc:sldMk cId="3998052825" sldId="2613"/>
            <ac:picMk id="31" creationId="{F0598DB8-897F-4EAB-9174-087CE45972F4}"/>
          </ac:picMkLst>
        </pc:picChg>
        <pc:picChg chg="del mod">
          <ac:chgData name="Robert [Chillibreeze]" userId="8fe5ebfe-980d-441d-bbff-8c5265b810b8" providerId="ADAL" clId="{B8ADB232-D4C9-4452-B4D1-45B5A092AD92}" dt="2020-07-14T16:30:03.542" v="564" actId="478"/>
          <ac:picMkLst>
            <pc:docMk/>
            <pc:sldMk cId="3998052825" sldId="2613"/>
            <ac:picMk id="33" creationId="{A0E51C14-3003-483E-8AE4-8F773300C539}"/>
          </ac:picMkLst>
        </pc:picChg>
        <pc:picChg chg="del mod">
          <ac:chgData name="Robert [Chillibreeze]" userId="8fe5ebfe-980d-441d-bbff-8c5265b810b8" providerId="ADAL" clId="{B8ADB232-D4C9-4452-B4D1-45B5A092AD92}" dt="2020-07-14T16:30:35.590" v="602" actId="478"/>
          <ac:picMkLst>
            <pc:docMk/>
            <pc:sldMk cId="3998052825" sldId="2613"/>
            <ac:picMk id="41" creationId="{97F1CE58-9610-4981-9068-ED3F08643D5A}"/>
          </ac:picMkLst>
        </pc:picChg>
        <pc:picChg chg="del mod">
          <ac:chgData name="Robert [Chillibreeze]" userId="8fe5ebfe-980d-441d-bbff-8c5265b810b8" providerId="ADAL" clId="{B8ADB232-D4C9-4452-B4D1-45B5A092AD92}" dt="2020-07-14T16:30:17.354" v="568" actId="478"/>
          <ac:picMkLst>
            <pc:docMk/>
            <pc:sldMk cId="3998052825" sldId="2613"/>
            <ac:picMk id="42" creationId="{70FDDEB2-5CD6-47D2-80C0-EF5B8C4A8F11}"/>
          </ac:picMkLst>
        </pc:picChg>
        <pc:cxnChg chg="mod">
          <ac:chgData name="Robert [Chillibreeze]" userId="8fe5ebfe-980d-441d-bbff-8c5265b810b8" providerId="ADAL" clId="{B8ADB232-D4C9-4452-B4D1-45B5A092AD92}" dt="2020-07-14T16:54:55.516" v="1539" actId="13244"/>
          <ac:cxnSpMkLst>
            <pc:docMk/>
            <pc:sldMk cId="3998052825" sldId="2613"/>
            <ac:cxnSpMk id="22" creationId="{99AC981B-8BFD-42F8-AB22-A27A42654818}"/>
          </ac:cxnSpMkLst>
        </pc:cxnChg>
        <pc:cxnChg chg="mod">
          <ac:chgData name="Robert [Chillibreeze]" userId="8fe5ebfe-980d-441d-bbff-8c5265b810b8" providerId="ADAL" clId="{B8ADB232-D4C9-4452-B4D1-45B5A092AD92}" dt="2020-07-14T16:54:55.516" v="1539" actId="13244"/>
          <ac:cxnSpMkLst>
            <pc:docMk/>
            <pc:sldMk cId="3998052825" sldId="2613"/>
            <ac:cxnSpMk id="30" creationId="{82FF94C8-B67A-4D49-B6FB-7AC3BF08AF5F}"/>
          </ac:cxnSpMkLst>
        </pc:cxnChg>
        <pc:cxnChg chg="mod">
          <ac:chgData name="Robert [Chillibreeze]" userId="8fe5ebfe-980d-441d-bbff-8c5265b810b8" providerId="ADAL" clId="{B8ADB232-D4C9-4452-B4D1-45B5A092AD92}" dt="2020-07-14T16:54:55.516" v="1539" actId="13244"/>
          <ac:cxnSpMkLst>
            <pc:docMk/>
            <pc:sldMk cId="3998052825" sldId="2613"/>
            <ac:cxnSpMk id="40" creationId="{0EBD1160-9503-437D-83D5-CE73FC037261}"/>
          </ac:cxnSpMkLst>
        </pc:cxnChg>
      </pc:sldChg>
      <pc:sldChg chg="addSp delSp modSp mod">
        <pc:chgData name="Robert [Chillibreeze]" userId="8fe5ebfe-980d-441d-bbff-8c5265b810b8" providerId="ADAL" clId="{B8ADB232-D4C9-4452-B4D1-45B5A092AD92}" dt="2020-07-14T16:55:13.643" v="1542" actId="13244"/>
        <pc:sldMkLst>
          <pc:docMk/>
          <pc:sldMk cId="1743970670" sldId="2616"/>
        </pc:sldMkLst>
        <pc:spChg chg="mod">
          <ac:chgData name="Robert [Chillibreeze]" userId="8fe5ebfe-980d-441d-bbff-8c5265b810b8" providerId="ADAL" clId="{B8ADB232-D4C9-4452-B4D1-45B5A092AD92}" dt="2020-07-14T15:51:56.993" v="38" actId="948"/>
          <ac:spMkLst>
            <pc:docMk/>
            <pc:sldMk cId="1743970670" sldId="2616"/>
            <ac:spMk id="2" creationId="{A6FBF898-478B-4366-B380-BC967CC540CB}"/>
          </ac:spMkLst>
        </pc:spChg>
        <pc:spChg chg="mod">
          <ac:chgData name="Robert [Chillibreeze]" userId="8fe5ebfe-980d-441d-bbff-8c5265b810b8" providerId="ADAL" clId="{B8ADB232-D4C9-4452-B4D1-45B5A092AD92}" dt="2020-07-14T15:52:15.168" v="41" actId="14100"/>
          <ac:spMkLst>
            <pc:docMk/>
            <pc:sldMk cId="1743970670" sldId="2616"/>
            <ac:spMk id="11" creationId="{54399346-79C5-491C-8F53-54611DB5725B}"/>
          </ac:spMkLst>
        </pc:spChg>
        <pc:spChg chg="mod">
          <ac:chgData name="Robert [Chillibreeze]" userId="8fe5ebfe-980d-441d-bbff-8c5265b810b8" providerId="ADAL" clId="{B8ADB232-D4C9-4452-B4D1-45B5A092AD92}" dt="2020-07-14T16:55:10.155" v="1540" actId="13244"/>
          <ac:spMkLst>
            <pc:docMk/>
            <pc:sldMk cId="1743970670" sldId="2616"/>
            <ac:spMk id="29" creationId="{5047B8DE-FC13-41D7-A261-9B53978D6080}"/>
          </ac:spMkLst>
        </pc:spChg>
        <pc:picChg chg="add del">
          <ac:chgData name="Robert [Chillibreeze]" userId="8fe5ebfe-980d-441d-bbff-8c5265b810b8" providerId="ADAL" clId="{B8ADB232-D4C9-4452-B4D1-45B5A092AD92}" dt="2020-07-14T16:30:58.658" v="604" actId="22"/>
          <ac:picMkLst>
            <pc:docMk/>
            <pc:sldMk cId="1743970670" sldId="2616"/>
            <ac:picMk id="4" creationId="{A767C1CB-4A5C-460F-989C-B83F4497F2B1}"/>
          </ac:picMkLst>
        </pc:picChg>
        <pc:picChg chg="add mod">
          <ac:chgData name="Robert [Chillibreeze]" userId="8fe5ebfe-980d-441d-bbff-8c5265b810b8" providerId="ADAL" clId="{B8ADB232-D4C9-4452-B4D1-45B5A092AD92}" dt="2020-07-14T16:55:12.279" v="1541" actId="13244"/>
          <ac:picMkLst>
            <pc:docMk/>
            <pc:sldMk cId="1743970670" sldId="2616"/>
            <ac:picMk id="6" creationId="{34317822-77E6-4D1D-9ACF-E7C8C300039C}"/>
          </ac:picMkLst>
        </pc:picChg>
        <pc:picChg chg="add mod">
          <ac:chgData name="Robert [Chillibreeze]" userId="8fe5ebfe-980d-441d-bbff-8c5265b810b8" providerId="ADAL" clId="{B8ADB232-D4C9-4452-B4D1-45B5A092AD92}" dt="2020-07-14T16:55:13.643" v="1542" actId="13244"/>
          <ac:picMkLst>
            <pc:docMk/>
            <pc:sldMk cId="1743970670" sldId="2616"/>
            <ac:picMk id="8" creationId="{3FC85983-5298-4887-A56D-90F68746E0F3}"/>
          </ac:picMkLst>
        </pc:picChg>
        <pc:picChg chg="del mod">
          <ac:chgData name="Robert [Chillibreeze]" userId="8fe5ebfe-980d-441d-bbff-8c5265b810b8" providerId="ADAL" clId="{B8ADB232-D4C9-4452-B4D1-45B5A092AD92}" dt="2020-07-14T16:31:29.793" v="633" actId="478"/>
          <ac:picMkLst>
            <pc:docMk/>
            <pc:sldMk cId="1743970670" sldId="2616"/>
            <ac:picMk id="27" creationId="{6D1619B4-0D93-46B5-851B-92B52AF28D7B}"/>
          </ac:picMkLst>
        </pc:picChg>
        <pc:picChg chg="del">
          <ac:chgData name="Robert [Chillibreeze]" userId="8fe5ebfe-980d-441d-bbff-8c5265b810b8" providerId="ADAL" clId="{B8ADB232-D4C9-4452-B4D1-45B5A092AD92}" dt="2020-07-14T16:31:22.091" v="616" actId="478"/>
          <ac:picMkLst>
            <pc:docMk/>
            <pc:sldMk cId="1743970670" sldId="2616"/>
            <ac:picMk id="28" creationId="{F80DE0CE-CC60-476A-BEBC-0BA8BFFA1C89}"/>
          </ac:picMkLst>
        </pc:picChg>
        <pc:picChg chg="del mod">
          <ac:chgData name="Robert [Chillibreeze]" userId="8fe5ebfe-980d-441d-bbff-8c5265b810b8" providerId="ADAL" clId="{B8ADB232-D4C9-4452-B4D1-45B5A092AD92}" dt="2020-07-14T16:31:29.793" v="633" actId="478"/>
          <ac:picMkLst>
            <pc:docMk/>
            <pc:sldMk cId="1743970670" sldId="2616"/>
            <ac:picMk id="31" creationId="{F503FB0B-8CA5-4638-B03A-4E76DD09CBF0}"/>
          </ac:picMkLst>
        </pc:picChg>
        <pc:picChg chg="del">
          <ac:chgData name="Robert [Chillibreeze]" userId="8fe5ebfe-980d-441d-bbff-8c5265b810b8" providerId="ADAL" clId="{B8ADB232-D4C9-4452-B4D1-45B5A092AD92}" dt="2020-07-14T16:31:22.091" v="616" actId="478"/>
          <ac:picMkLst>
            <pc:docMk/>
            <pc:sldMk cId="1743970670" sldId="2616"/>
            <ac:picMk id="32" creationId="{56A74F02-B86D-4FDC-A39D-E4792428F409}"/>
          </ac:picMkLst>
        </pc:picChg>
      </pc:sldChg>
      <pc:sldChg chg="modSp mod">
        <pc:chgData name="Robert [Chillibreeze]" userId="8fe5ebfe-980d-441d-bbff-8c5265b810b8" providerId="ADAL" clId="{B8ADB232-D4C9-4452-B4D1-45B5A092AD92}" dt="2020-07-14T16:11:55.942" v="281" actId="207"/>
        <pc:sldMkLst>
          <pc:docMk/>
          <pc:sldMk cId="3341011356" sldId="2617"/>
        </pc:sldMkLst>
        <pc:spChg chg="mod">
          <ac:chgData name="Robert [Chillibreeze]" userId="8fe5ebfe-980d-441d-bbff-8c5265b810b8" providerId="ADAL" clId="{B8ADB232-D4C9-4452-B4D1-45B5A092AD92}" dt="2020-07-14T16:11:55.942" v="281" actId="207"/>
          <ac:spMkLst>
            <pc:docMk/>
            <pc:sldMk cId="3341011356" sldId="2617"/>
            <ac:spMk id="3" creationId="{5B6A7796-EC40-4A1C-B394-D560E714D47B}"/>
          </ac:spMkLst>
        </pc:spChg>
      </pc:sldChg>
      <pc:sldChg chg="addSp delSp modSp mod">
        <pc:chgData name="Robert [Chillibreeze]" userId="8fe5ebfe-980d-441d-bbff-8c5265b810b8" providerId="ADAL" clId="{B8ADB232-D4C9-4452-B4D1-45B5A092AD92}" dt="2020-07-14T16:55:22.477" v="1546" actId="13244"/>
        <pc:sldMkLst>
          <pc:docMk/>
          <pc:sldMk cId="3076571516" sldId="2618"/>
        </pc:sldMkLst>
        <pc:spChg chg="mod">
          <ac:chgData name="Robert [Chillibreeze]" userId="8fe5ebfe-980d-441d-bbff-8c5265b810b8" providerId="ADAL" clId="{B8ADB232-D4C9-4452-B4D1-45B5A092AD92}" dt="2020-07-14T16:55:18.059" v="1543" actId="13244"/>
          <ac:spMkLst>
            <pc:docMk/>
            <pc:sldMk cId="3076571516" sldId="2618"/>
            <ac:spMk id="2" creationId="{3E641C69-ADAD-40D0-936A-F02464AE8625}"/>
          </ac:spMkLst>
        </pc:spChg>
        <pc:spChg chg="mod">
          <ac:chgData name="Robert [Chillibreeze]" userId="8fe5ebfe-980d-441d-bbff-8c5265b810b8" providerId="ADAL" clId="{B8ADB232-D4C9-4452-B4D1-45B5A092AD92}" dt="2020-07-14T16:55:18.059" v="1543" actId="13244"/>
          <ac:spMkLst>
            <pc:docMk/>
            <pc:sldMk cId="3076571516" sldId="2618"/>
            <ac:spMk id="25" creationId="{69A9FD87-9B05-40EE-9A61-BFE8419E054E}"/>
          </ac:spMkLst>
        </pc:spChg>
        <pc:picChg chg="add mod">
          <ac:chgData name="Robert [Chillibreeze]" userId="8fe5ebfe-980d-441d-bbff-8c5265b810b8" providerId="ADAL" clId="{B8ADB232-D4C9-4452-B4D1-45B5A092AD92}" dt="2020-07-14T16:55:19.619" v="1544" actId="13244"/>
          <ac:picMkLst>
            <pc:docMk/>
            <pc:sldMk cId="3076571516" sldId="2618"/>
            <ac:picMk id="4" creationId="{5DB4C545-8B26-410D-9B69-293AF7444B79}"/>
          </ac:picMkLst>
        </pc:picChg>
        <pc:picChg chg="add mod">
          <ac:chgData name="Robert [Chillibreeze]" userId="8fe5ebfe-980d-441d-bbff-8c5265b810b8" providerId="ADAL" clId="{B8ADB232-D4C9-4452-B4D1-45B5A092AD92}" dt="2020-07-14T16:55:20.992" v="1545" actId="13244"/>
          <ac:picMkLst>
            <pc:docMk/>
            <pc:sldMk cId="3076571516" sldId="2618"/>
            <ac:picMk id="6" creationId="{1CE552D6-8485-4CB3-AFFA-1EDF03A051CE}"/>
          </ac:picMkLst>
        </pc:picChg>
        <pc:picChg chg="add mod">
          <ac:chgData name="Robert [Chillibreeze]" userId="8fe5ebfe-980d-441d-bbff-8c5265b810b8" providerId="ADAL" clId="{B8ADB232-D4C9-4452-B4D1-45B5A092AD92}" dt="2020-07-14T16:55:22.477" v="1546" actId="13244"/>
          <ac:picMkLst>
            <pc:docMk/>
            <pc:sldMk cId="3076571516" sldId="2618"/>
            <ac:picMk id="8" creationId="{CC94923E-3EDE-4BFF-847B-34093A0BC7CC}"/>
          </ac:picMkLst>
        </pc:picChg>
        <pc:picChg chg="del mod">
          <ac:chgData name="Robert [Chillibreeze]" userId="8fe5ebfe-980d-441d-bbff-8c5265b810b8" providerId="ADAL" clId="{B8ADB232-D4C9-4452-B4D1-45B5A092AD92}" dt="2020-07-14T16:33:49.730" v="676" actId="478"/>
          <ac:picMkLst>
            <pc:docMk/>
            <pc:sldMk cId="3076571516" sldId="2618"/>
            <ac:picMk id="20" creationId="{241D50B5-1CEC-47A3-812A-79BD7F5FF5DA}"/>
          </ac:picMkLst>
        </pc:picChg>
        <pc:picChg chg="del mod">
          <ac:chgData name="Robert [Chillibreeze]" userId="8fe5ebfe-980d-441d-bbff-8c5265b810b8" providerId="ADAL" clId="{B8ADB232-D4C9-4452-B4D1-45B5A092AD92}" dt="2020-07-14T16:33:35.411" v="651" actId="478"/>
          <ac:picMkLst>
            <pc:docMk/>
            <pc:sldMk cId="3076571516" sldId="2618"/>
            <ac:picMk id="24" creationId="{7C785638-6A9A-4136-AD23-837B17032CBA}"/>
          </ac:picMkLst>
        </pc:picChg>
        <pc:picChg chg="del mod">
          <ac:chgData name="Robert [Chillibreeze]" userId="8fe5ebfe-980d-441d-bbff-8c5265b810b8" providerId="ADAL" clId="{B8ADB232-D4C9-4452-B4D1-45B5A092AD92}" dt="2020-07-14T16:33:49.730" v="676" actId="478"/>
          <ac:picMkLst>
            <pc:docMk/>
            <pc:sldMk cId="3076571516" sldId="2618"/>
            <ac:picMk id="27" creationId="{5F70C0BF-4A22-4E9C-84C9-F2D2D093E89A}"/>
          </ac:picMkLst>
        </pc:picChg>
        <pc:picChg chg="del mod">
          <ac:chgData name="Robert [Chillibreeze]" userId="8fe5ebfe-980d-441d-bbff-8c5265b810b8" providerId="ADAL" clId="{B8ADB232-D4C9-4452-B4D1-45B5A092AD92}" dt="2020-07-14T16:33:35.411" v="651" actId="478"/>
          <ac:picMkLst>
            <pc:docMk/>
            <pc:sldMk cId="3076571516" sldId="2618"/>
            <ac:picMk id="28" creationId="{ABD5C267-716C-4CA9-BE43-9B47CA50336D}"/>
          </ac:picMkLst>
        </pc:picChg>
        <pc:picChg chg="del mod">
          <ac:chgData name="Robert [Chillibreeze]" userId="8fe5ebfe-980d-441d-bbff-8c5265b810b8" providerId="ADAL" clId="{B8ADB232-D4C9-4452-B4D1-45B5A092AD92}" dt="2020-07-14T16:33:49.730" v="676" actId="478"/>
          <ac:picMkLst>
            <pc:docMk/>
            <pc:sldMk cId="3076571516" sldId="2618"/>
            <ac:picMk id="31" creationId="{BA4401F4-A102-4E38-A926-FB790CC9A630}"/>
          </ac:picMkLst>
        </pc:picChg>
        <pc:picChg chg="del mod">
          <ac:chgData name="Robert [Chillibreeze]" userId="8fe5ebfe-980d-441d-bbff-8c5265b810b8" providerId="ADAL" clId="{B8ADB232-D4C9-4452-B4D1-45B5A092AD92}" dt="2020-07-14T16:33:35.411" v="651" actId="478"/>
          <ac:picMkLst>
            <pc:docMk/>
            <pc:sldMk cId="3076571516" sldId="2618"/>
            <ac:picMk id="32" creationId="{4E6C0ED3-2436-40A9-9715-6216864471E4}"/>
          </ac:picMkLst>
        </pc:picChg>
      </pc:sldChg>
      <pc:sldChg chg="addSp delSp modSp mod">
        <pc:chgData name="Robert [Chillibreeze]" userId="8fe5ebfe-980d-441d-bbff-8c5265b810b8" providerId="ADAL" clId="{B8ADB232-D4C9-4452-B4D1-45B5A092AD92}" dt="2020-07-14T16:56:06.853" v="1559" actId="13244"/>
        <pc:sldMkLst>
          <pc:docMk/>
          <pc:sldMk cId="1701368290" sldId="2619"/>
        </pc:sldMkLst>
        <pc:spChg chg="mod">
          <ac:chgData name="Robert [Chillibreeze]" userId="8fe5ebfe-980d-441d-bbff-8c5265b810b8" providerId="ADAL" clId="{B8ADB232-D4C9-4452-B4D1-45B5A092AD92}" dt="2020-07-14T16:55:48.270" v="1555" actId="13244"/>
          <ac:spMkLst>
            <pc:docMk/>
            <pc:sldMk cId="1701368290" sldId="2619"/>
            <ac:spMk id="15" creationId="{B25B9FBA-2A56-4A52-881E-773588CE9557}"/>
          </ac:spMkLst>
        </pc:spChg>
        <pc:spChg chg="mod">
          <ac:chgData name="Robert [Chillibreeze]" userId="8fe5ebfe-980d-441d-bbff-8c5265b810b8" providerId="ADAL" clId="{B8ADB232-D4C9-4452-B4D1-45B5A092AD92}" dt="2020-07-14T16:56:06.853" v="1559" actId="13244"/>
          <ac:spMkLst>
            <pc:docMk/>
            <pc:sldMk cId="1701368290" sldId="2619"/>
            <ac:spMk id="19" creationId="{2E5F4028-157C-492F-85FF-47940423DC0E}"/>
          </ac:spMkLst>
        </pc:spChg>
        <pc:spChg chg="mod">
          <ac:chgData name="Robert [Chillibreeze]" userId="8fe5ebfe-980d-441d-bbff-8c5265b810b8" providerId="ADAL" clId="{B8ADB232-D4C9-4452-B4D1-45B5A092AD92}" dt="2020-07-14T16:56:06.853" v="1559" actId="13244"/>
          <ac:spMkLst>
            <pc:docMk/>
            <pc:sldMk cId="1701368290" sldId="2619"/>
            <ac:spMk id="29" creationId="{5BC7A69A-EF7B-4769-9680-121DF1EAE625}"/>
          </ac:spMkLst>
        </pc:spChg>
        <pc:picChg chg="add mod">
          <ac:chgData name="Robert [Chillibreeze]" userId="8fe5ebfe-980d-441d-bbff-8c5265b810b8" providerId="ADAL" clId="{B8ADB232-D4C9-4452-B4D1-45B5A092AD92}" dt="2020-07-14T16:56:06.853" v="1559" actId="13244"/>
          <ac:picMkLst>
            <pc:docMk/>
            <pc:sldMk cId="1701368290" sldId="2619"/>
            <ac:picMk id="4" creationId="{67D3280F-EFB4-492F-8AF2-DC9C1989D270}"/>
          </ac:picMkLst>
        </pc:picChg>
        <pc:picChg chg="add del mod">
          <ac:chgData name="Robert [Chillibreeze]" userId="8fe5ebfe-980d-441d-bbff-8c5265b810b8" providerId="ADAL" clId="{B8ADB232-D4C9-4452-B4D1-45B5A092AD92}" dt="2020-07-14T16:34:15.724" v="683" actId="478"/>
          <ac:picMkLst>
            <pc:docMk/>
            <pc:sldMk cId="1701368290" sldId="2619"/>
            <ac:picMk id="6" creationId="{46E0AB2C-9A0E-4093-893E-580D92A83DA9}"/>
          </ac:picMkLst>
        </pc:picChg>
        <pc:picChg chg="add mod">
          <ac:chgData name="Robert [Chillibreeze]" userId="8fe5ebfe-980d-441d-bbff-8c5265b810b8" providerId="ADAL" clId="{B8ADB232-D4C9-4452-B4D1-45B5A092AD92}" dt="2020-07-14T16:55:40.446" v="1552" actId="13244"/>
          <ac:picMkLst>
            <pc:docMk/>
            <pc:sldMk cId="1701368290" sldId="2619"/>
            <ac:picMk id="8" creationId="{10634E2F-1731-4D31-B489-0B5B2DDFD882}"/>
          </ac:picMkLst>
        </pc:picChg>
        <pc:picChg chg="add mod">
          <ac:chgData name="Robert [Chillibreeze]" userId="8fe5ebfe-980d-441d-bbff-8c5265b810b8" providerId="ADAL" clId="{B8ADB232-D4C9-4452-B4D1-45B5A092AD92}" dt="2020-07-14T16:56:06.853" v="1559" actId="13244"/>
          <ac:picMkLst>
            <pc:docMk/>
            <pc:sldMk cId="1701368290" sldId="2619"/>
            <ac:picMk id="10" creationId="{7098C2B0-6A00-480D-8BC2-18073F654970}"/>
          </ac:picMkLst>
        </pc:picChg>
        <pc:picChg chg="del mod">
          <ac:chgData name="Robert [Chillibreeze]" userId="8fe5ebfe-980d-441d-bbff-8c5265b810b8" providerId="ADAL" clId="{B8ADB232-D4C9-4452-B4D1-45B5A092AD92}" dt="2020-07-14T16:34:42" v="716" actId="478"/>
          <ac:picMkLst>
            <pc:docMk/>
            <pc:sldMk cId="1701368290" sldId="2619"/>
            <ac:picMk id="16" creationId="{CB3297FD-4109-47C5-9563-F50BC749067F}"/>
          </ac:picMkLst>
        </pc:picChg>
        <pc:picChg chg="del">
          <ac:chgData name="Robert [Chillibreeze]" userId="8fe5ebfe-980d-441d-bbff-8c5265b810b8" providerId="ADAL" clId="{B8ADB232-D4C9-4452-B4D1-45B5A092AD92}" dt="2020-07-14T16:34:30.865" v="691" actId="478"/>
          <ac:picMkLst>
            <pc:docMk/>
            <pc:sldMk cId="1701368290" sldId="2619"/>
            <ac:picMk id="17" creationId="{4D97EE81-FADC-4E78-90FB-2F7F2CA7A325}"/>
          </ac:picMkLst>
        </pc:picChg>
        <pc:picChg chg="del mod">
          <ac:chgData name="Robert [Chillibreeze]" userId="8fe5ebfe-980d-441d-bbff-8c5265b810b8" providerId="ADAL" clId="{B8ADB232-D4C9-4452-B4D1-45B5A092AD92}" dt="2020-07-14T16:34:42" v="716" actId="478"/>
          <ac:picMkLst>
            <pc:docMk/>
            <pc:sldMk cId="1701368290" sldId="2619"/>
            <ac:picMk id="24" creationId="{6C9AB346-734D-4CEE-8BD5-639785460558}"/>
          </ac:picMkLst>
        </pc:picChg>
        <pc:picChg chg="del">
          <ac:chgData name="Robert [Chillibreeze]" userId="8fe5ebfe-980d-441d-bbff-8c5265b810b8" providerId="ADAL" clId="{B8ADB232-D4C9-4452-B4D1-45B5A092AD92}" dt="2020-07-14T16:34:30.865" v="691" actId="478"/>
          <ac:picMkLst>
            <pc:docMk/>
            <pc:sldMk cId="1701368290" sldId="2619"/>
            <ac:picMk id="28" creationId="{BF6A9DD9-AAE2-4E64-91CC-90841771D42B}"/>
          </ac:picMkLst>
        </pc:picChg>
        <pc:picChg chg="del mod">
          <ac:chgData name="Robert [Chillibreeze]" userId="8fe5ebfe-980d-441d-bbff-8c5265b810b8" providerId="ADAL" clId="{B8ADB232-D4C9-4452-B4D1-45B5A092AD92}" dt="2020-07-14T16:34:42" v="716" actId="478"/>
          <ac:picMkLst>
            <pc:docMk/>
            <pc:sldMk cId="1701368290" sldId="2619"/>
            <ac:picMk id="31" creationId="{2FD16C39-0578-46C4-B5A5-ABF157E6B678}"/>
          </ac:picMkLst>
        </pc:picChg>
        <pc:picChg chg="del">
          <ac:chgData name="Robert [Chillibreeze]" userId="8fe5ebfe-980d-441d-bbff-8c5265b810b8" providerId="ADAL" clId="{B8ADB232-D4C9-4452-B4D1-45B5A092AD92}" dt="2020-07-14T16:34:30.865" v="691" actId="478"/>
          <ac:picMkLst>
            <pc:docMk/>
            <pc:sldMk cId="1701368290" sldId="2619"/>
            <ac:picMk id="32" creationId="{76F3CA08-0D10-4624-98A8-EFEF1D41F6DD}"/>
          </ac:picMkLst>
        </pc:picChg>
        <pc:cxnChg chg="mod">
          <ac:chgData name="Robert [Chillibreeze]" userId="8fe5ebfe-980d-441d-bbff-8c5265b810b8" providerId="ADAL" clId="{B8ADB232-D4C9-4452-B4D1-45B5A092AD92}" dt="2020-07-14T16:56:06.853" v="1559" actId="13244"/>
          <ac:cxnSpMkLst>
            <pc:docMk/>
            <pc:sldMk cId="1701368290" sldId="2619"/>
            <ac:cxnSpMk id="20" creationId="{A5A9D684-F612-42D4-9E9B-BF0E14D57D4D}"/>
          </ac:cxnSpMkLst>
        </pc:cxnChg>
        <pc:cxnChg chg="mod">
          <ac:chgData name="Robert [Chillibreeze]" userId="8fe5ebfe-980d-441d-bbff-8c5265b810b8" providerId="ADAL" clId="{B8ADB232-D4C9-4452-B4D1-45B5A092AD92}" dt="2020-07-14T16:56:06.853" v="1559" actId="13244"/>
          <ac:cxnSpMkLst>
            <pc:docMk/>
            <pc:sldMk cId="1701368290" sldId="2619"/>
            <ac:cxnSpMk id="30" creationId="{51395264-1482-45A0-94A5-6C6D8B0950A9}"/>
          </ac:cxnSpMkLst>
        </pc:cxnChg>
      </pc:sldChg>
      <pc:sldChg chg="addSp delSp modSp mod">
        <pc:chgData name="Robert [Chillibreeze]" userId="8fe5ebfe-980d-441d-bbff-8c5265b810b8" providerId="ADAL" clId="{B8ADB232-D4C9-4452-B4D1-45B5A092AD92}" dt="2020-07-14T16:56:44.478" v="1571" actId="478"/>
        <pc:sldMkLst>
          <pc:docMk/>
          <pc:sldMk cId="1728941904" sldId="2620"/>
        </pc:sldMkLst>
        <pc:spChg chg="mod">
          <ac:chgData name="Robert [Chillibreeze]" userId="8fe5ebfe-980d-441d-bbff-8c5265b810b8" providerId="ADAL" clId="{B8ADB232-D4C9-4452-B4D1-45B5A092AD92}" dt="2020-07-14T16:56:39.701" v="1569" actId="13244"/>
          <ac:spMkLst>
            <pc:docMk/>
            <pc:sldMk cId="1728941904" sldId="2620"/>
            <ac:spMk id="2" creationId="{A979FF68-9FE4-4C92-9782-FA8072211E7C}"/>
          </ac:spMkLst>
        </pc:spChg>
        <pc:spChg chg="del mod modVis">
          <ac:chgData name="Robert [Chillibreeze]" userId="8fe5ebfe-980d-441d-bbff-8c5265b810b8" providerId="ADAL" clId="{B8ADB232-D4C9-4452-B4D1-45B5A092AD92}" dt="2020-07-14T16:56:44.478" v="1571" actId="478"/>
          <ac:spMkLst>
            <pc:docMk/>
            <pc:sldMk cId="1728941904" sldId="2620"/>
            <ac:spMk id="10" creationId="{778600EA-4054-4E32-8874-A8E8B2B7F482}"/>
          </ac:spMkLst>
        </pc:spChg>
        <pc:spChg chg="mod">
          <ac:chgData name="Robert [Chillibreeze]" userId="8fe5ebfe-980d-441d-bbff-8c5265b810b8" providerId="ADAL" clId="{B8ADB232-D4C9-4452-B4D1-45B5A092AD92}" dt="2020-07-14T16:35:26.707" v="728"/>
          <ac:spMkLst>
            <pc:docMk/>
            <pc:sldMk cId="1728941904" sldId="2620"/>
            <ac:spMk id="32" creationId="{B2D60CA1-5CBB-489C-905B-C0A9EF50161C}"/>
          </ac:spMkLst>
        </pc:spChg>
        <pc:spChg chg="mod">
          <ac:chgData name="Robert [Chillibreeze]" userId="8fe5ebfe-980d-441d-bbff-8c5265b810b8" providerId="ADAL" clId="{B8ADB232-D4C9-4452-B4D1-45B5A092AD92}" dt="2020-07-14T16:35:26.707" v="728"/>
          <ac:spMkLst>
            <pc:docMk/>
            <pc:sldMk cId="1728941904" sldId="2620"/>
            <ac:spMk id="33" creationId="{FBCA9EBE-F177-48D5-8432-9AAD5EB13F4B}"/>
          </ac:spMkLst>
        </pc:spChg>
        <pc:spChg chg="mod">
          <ac:chgData name="Robert [Chillibreeze]" userId="8fe5ebfe-980d-441d-bbff-8c5265b810b8" providerId="ADAL" clId="{B8ADB232-D4C9-4452-B4D1-45B5A092AD92}" dt="2020-07-14T16:56:39.701" v="1569" actId="13244"/>
          <ac:spMkLst>
            <pc:docMk/>
            <pc:sldMk cId="1728941904" sldId="2620"/>
            <ac:spMk id="34" creationId="{D9995428-258E-411D-815E-E492D5EEC2E3}"/>
          </ac:spMkLst>
        </pc:spChg>
        <pc:spChg chg="mod">
          <ac:chgData name="Robert [Chillibreeze]" userId="8fe5ebfe-980d-441d-bbff-8c5265b810b8" providerId="ADAL" clId="{B8ADB232-D4C9-4452-B4D1-45B5A092AD92}" dt="2020-07-14T16:35:39.844" v="752"/>
          <ac:spMkLst>
            <pc:docMk/>
            <pc:sldMk cId="1728941904" sldId="2620"/>
            <ac:spMk id="36" creationId="{E0841A9B-5FC8-47F7-9174-D283025EB594}"/>
          </ac:spMkLst>
        </pc:spChg>
        <pc:spChg chg="mod">
          <ac:chgData name="Robert [Chillibreeze]" userId="8fe5ebfe-980d-441d-bbff-8c5265b810b8" providerId="ADAL" clId="{B8ADB232-D4C9-4452-B4D1-45B5A092AD92}" dt="2020-07-14T16:35:39.844" v="752"/>
          <ac:spMkLst>
            <pc:docMk/>
            <pc:sldMk cId="1728941904" sldId="2620"/>
            <ac:spMk id="37" creationId="{24CF2083-F0D2-4BD6-B2B9-0D3F2D5C51B0}"/>
          </ac:spMkLst>
        </pc:spChg>
        <pc:spChg chg="mod">
          <ac:chgData name="Robert [Chillibreeze]" userId="8fe5ebfe-980d-441d-bbff-8c5265b810b8" providerId="ADAL" clId="{B8ADB232-D4C9-4452-B4D1-45B5A092AD92}" dt="2020-07-14T16:56:39.701" v="1569" actId="13244"/>
          <ac:spMkLst>
            <pc:docMk/>
            <pc:sldMk cId="1728941904" sldId="2620"/>
            <ac:spMk id="38" creationId="{F54AA0EC-1ACC-402D-940F-CC7FFAC9A917}"/>
          </ac:spMkLst>
        </pc:spChg>
        <pc:spChg chg="mod">
          <ac:chgData name="Robert [Chillibreeze]" userId="8fe5ebfe-980d-441d-bbff-8c5265b810b8" providerId="ADAL" clId="{B8ADB232-D4C9-4452-B4D1-45B5A092AD92}" dt="2020-07-14T16:35:34.724" v="744"/>
          <ac:spMkLst>
            <pc:docMk/>
            <pc:sldMk cId="1728941904" sldId="2620"/>
            <ac:spMk id="40" creationId="{7D75D294-B9F8-4ACB-B0FB-612FF7B8E5BA}"/>
          </ac:spMkLst>
        </pc:spChg>
        <pc:spChg chg="mod">
          <ac:chgData name="Robert [Chillibreeze]" userId="8fe5ebfe-980d-441d-bbff-8c5265b810b8" providerId="ADAL" clId="{B8ADB232-D4C9-4452-B4D1-45B5A092AD92}" dt="2020-07-14T16:35:34.724" v="744"/>
          <ac:spMkLst>
            <pc:docMk/>
            <pc:sldMk cId="1728941904" sldId="2620"/>
            <ac:spMk id="41" creationId="{B574A666-C409-4C38-9465-F485B9D17E44}"/>
          </ac:spMkLst>
        </pc:spChg>
        <pc:spChg chg="mod">
          <ac:chgData name="Robert [Chillibreeze]" userId="8fe5ebfe-980d-441d-bbff-8c5265b810b8" providerId="ADAL" clId="{B8ADB232-D4C9-4452-B4D1-45B5A092AD92}" dt="2020-07-14T16:56:39.701" v="1569" actId="13244"/>
          <ac:spMkLst>
            <pc:docMk/>
            <pc:sldMk cId="1728941904" sldId="2620"/>
            <ac:spMk id="46" creationId="{348A0DE8-371F-4C6A-B737-B20CFB5DC250}"/>
          </ac:spMkLst>
        </pc:spChg>
        <pc:spChg chg="mod">
          <ac:chgData name="Robert [Chillibreeze]" userId="8fe5ebfe-980d-441d-bbff-8c5265b810b8" providerId="ADAL" clId="{B8ADB232-D4C9-4452-B4D1-45B5A092AD92}" dt="2020-07-14T16:35:31.125" v="736"/>
          <ac:spMkLst>
            <pc:docMk/>
            <pc:sldMk cId="1728941904" sldId="2620"/>
            <ac:spMk id="48" creationId="{5DB9BD7B-D217-4128-B78C-57C715C5E7E4}"/>
          </ac:spMkLst>
        </pc:spChg>
        <pc:spChg chg="mod">
          <ac:chgData name="Robert [Chillibreeze]" userId="8fe5ebfe-980d-441d-bbff-8c5265b810b8" providerId="ADAL" clId="{B8ADB232-D4C9-4452-B4D1-45B5A092AD92}" dt="2020-07-14T16:35:31.125" v="736"/>
          <ac:spMkLst>
            <pc:docMk/>
            <pc:sldMk cId="1728941904" sldId="2620"/>
            <ac:spMk id="49" creationId="{0451D358-E9BD-4E60-91E5-94E972602D15}"/>
          </ac:spMkLst>
        </pc:spChg>
        <pc:spChg chg="mod">
          <ac:chgData name="Robert [Chillibreeze]" userId="8fe5ebfe-980d-441d-bbff-8c5265b810b8" providerId="ADAL" clId="{B8ADB232-D4C9-4452-B4D1-45B5A092AD92}" dt="2020-07-14T16:56:39.701" v="1569" actId="13244"/>
          <ac:spMkLst>
            <pc:docMk/>
            <pc:sldMk cId="1728941904" sldId="2620"/>
            <ac:spMk id="50" creationId="{3F364B24-9424-408F-8C6D-2767A322D924}"/>
          </ac:spMkLst>
        </pc:spChg>
        <pc:spChg chg="mod">
          <ac:chgData name="Robert [Chillibreeze]" userId="8fe5ebfe-980d-441d-bbff-8c5265b810b8" providerId="ADAL" clId="{B8ADB232-D4C9-4452-B4D1-45B5A092AD92}" dt="2020-07-14T16:56:39.701" v="1569" actId="13244"/>
          <ac:spMkLst>
            <pc:docMk/>
            <pc:sldMk cId="1728941904" sldId="2620"/>
            <ac:spMk id="51" creationId="{E09B1177-3CCE-443F-9C1D-48B7B80181CD}"/>
          </ac:spMkLst>
        </pc:spChg>
        <pc:grpChg chg="del mod">
          <ac:chgData name="Robert [Chillibreeze]" userId="8fe5ebfe-980d-441d-bbff-8c5265b810b8" providerId="ADAL" clId="{B8ADB232-D4C9-4452-B4D1-45B5A092AD92}" dt="2020-07-14T16:36:11.795" v="791" actId="478"/>
          <ac:grpSpMkLst>
            <pc:docMk/>
            <pc:sldMk cId="1728941904" sldId="2620"/>
            <ac:grpSpMk id="28" creationId="{4ACA9319-52D0-4D26-8361-A6E6328F0BF6}"/>
          </ac:grpSpMkLst>
        </pc:grpChg>
        <pc:grpChg chg="del mod">
          <ac:chgData name="Robert [Chillibreeze]" userId="8fe5ebfe-980d-441d-bbff-8c5265b810b8" providerId="ADAL" clId="{B8ADB232-D4C9-4452-B4D1-45B5A092AD92}" dt="2020-07-14T16:36:15.515" v="792" actId="478"/>
          <ac:grpSpMkLst>
            <pc:docMk/>
            <pc:sldMk cId="1728941904" sldId="2620"/>
            <ac:grpSpMk id="35" creationId="{9524A3C4-9894-4B67-BA09-A4CAF358994E}"/>
          </ac:grpSpMkLst>
        </pc:grpChg>
        <pc:grpChg chg="del mod">
          <ac:chgData name="Robert [Chillibreeze]" userId="8fe5ebfe-980d-441d-bbff-8c5265b810b8" providerId="ADAL" clId="{B8ADB232-D4C9-4452-B4D1-45B5A092AD92}" dt="2020-07-14T16:36:15.515" v="792" actId="478"/>
          <ac:grpSpMkLst>
            <pc:docMk/>
            <pc:sldMk cId="1728941904" sldId="2620"/>
            <ac:grpSpMk id="39" creationId="{43B1D8DE-8A5D-4FE2-8A46-F8EAB678CF26}"/>
          </ac:grpSpMkLst>
        </pc:grpChg>
        <pc:grpChg chg="del mod">
          <ac:chgData name="Robert [Chillibreeze]" userId="8fe5ebfe-980d-441d-bbff-8c5265b810b8" providerId="ADAL" clId="{B8ADB232-D4C9-4452-B4D1-45B5A092AD92}" dt="2020-07-14T16:36:11.795" v="791" actId="478"/>
          <ac:grpSpMkLst>
            <pc:docMk/>
            <pc:sldMk cId="1728941904" sldId="2620"/>
            <ac:grpSpMk id="47" creationId="{457546DC-5B25-4C51-9B39-640EB2542A3A}"/>
          </ac:grpSpMkLst>
        </pc:grpChg>
        <pc:picChg chg="add mod">
          <ac:chgData name="Robert [Chillibreeze]" userId="8fe5ebfe-980d-441d-bbff-8c5265b810b8" providerId="ADAL" clId="{B8ADB232-D4C9-4452-B4D1-45B5A092AD92}" dt="2020-07-14T16:56:39.701" v="1569" actId="13244"/>
          <ac:picMkLst>
            <pc:docMk/>
            <pc:sldMk cId="1728941904" sldId="2620"/>
            <ac:picMk id="4" creationId="{2CE36D0D-278C-4481-AA5D-26F66FB20261}"/>
          </ac:picMkLst>
        </pc:picChg>
        <pc:picChg chg="add mod">
          <ac:chgData name="Robert [Chillibreeze]" userId="8fe5ebfe-980d-441d-bbff-8c5265b810b8" providerId="ADAL" clId="{B8ADB232-D4C9-4452-B4D1-45B5A092AD92}" dt="2020-07-14T16:56:39.701" v="1569" actId="13244"/>
          <ac:picMkLst>
            <pc:docMk/>
            <pc:sldMk cId="1728941904" sldId="2620"/>
            <ac:picMk id="6" creationId="{49D9ED27-8EEE-4258-BB7D-945A38FDCE1B}"/>
          </ac:picMkLst>
        </pc:picChg>
        <pc:picChg chg="add mod">
          <ac:chgData name="Robert [Chillibreeze]" userId="8fe5ebfe-980d-441d-bbff-8c5265b810b8" providerId="ADAL" clId="{B8ADB232-D4C9-4452-B4D1-45B5A092AD92}" dt="2020-07-14T16:56:39.701" v="1569" actId="13244"/>
          <ac:picMkLst>
            <pc:docMk/>
            <pc:sldMk cId="1728941904" sldId="2620"/>
            <ac:picMk id="8" creationId="{AB487C49-85E2-425A-834C-6ECF6424724B}"/>
          </ac:picMkLst>
        </pc:picChg>
        <pc:picChg chg="add mod">
          <ac:chgData name="Robert [Chillibreeze]" userId="8fe5ebfe-980d-441d-bbff-8c5265b810b8" providerId="ADAL" clId="{B8ADB232-D4C9-4452-B4D1-45B5A092AD92}" dt="2020-07-14T16:56:39.701" v="1569" actId="13244"/>
          <ac:picMkLst>
            <pc:docMk/>
            <pc:sldMk cId="1728941904" sldId="2620"/>
            <ac:picMk id="11" creationId="{3F2BE0CC-F715-48E9-987C-F9DA5CA834FA}"/>
          </ac:picMkLst>
        </pc:picChg>
        <pc:picChg chg="mod">
          <ac:chgData name="Robert [Chillibreeze]" userId="8fe5ebfe-980d-441d-bbff-8c5265b810b8" providerId="ADAL" clId="{B8ADB232-D4C9-4452-B4D1-45B5A092AD92}" dt="2020-07-14T16:56:39.701" v="1569" actId="13244"/>
          <ac:picMkLst>
            <pc:docMk/>
            <pc:sldMk cId="1728941904" sldId="2620"/>
            <ac:picMk id="52" creationId="{0FF39B62-E3D2-41EF-89D5-2536EE91C604}"/>
          </ac:picMkLst>
        </pc:picChg>
      </pc:sldChg>
      <pc:sldChg chg="addSp delSp modSp mod">
        <pc:chgData name="Robert [Chillibreeze]" userId="8fe5ebfe-980d-441d-bbff-8c5265b810b8" providerId="ADAL" clId="{B8ADB232-D4C9-4452-B4D1-45B5A092AD92}" dt="2020-07-14T16:56:55.564" v="1573" actId="13244"/>
        <pc:sldMkLst>
          <pc:docMk/>
          <pc:sldMk cId="2678343178" sldId="2621"/>
        </pc:sldMkLst>
        <pc:spChg chg="mod">
          <ac:chgData name="Robert [Chillibreeze]" userId="8fe5ebfe-980d-441d-bbff-8c5265b810b8" providerId="ADAL" clId="{B8ADB232-D4C9-4452-B4D1-45B5A092AD92}" dt="2020-07-14T16:56:55.564" v="1573" actId="13244"/>
          <ac:spMkLst>
            <pc:docMk/>
            <pc:sldMk cId="2678343178" sldId="2621"/>
            <ac:spMk id="2" creationId="{EE96AEDE-96B2-43FE-8C4C-ECB005D42C20}"/>
          </ac:spMkLst>
        </pc:spChg>
        <pc:spChg chg="mod">
          <ac:chgData name="Robert [Chillibreeze]" userId="8fe5ebfe-980d-441d-bbff-8c5265b810b8" providerId="ADAL" clId="{B8ADB232-D4C9-4452-B4D1-45B5A092AD92}" dt="2020-07-14T16:56:55.564" v="1573" actId="13244"/>
          <ac:spMkLst>
            <pc:docMk/>
            <pc:sldMk cId="2678343178" sldId="2621"/>
            <ac:spMk id="18" creationId="{322D8B76-DBFE-46D9-9A2A-429965E64F9D}"/>
          </ac:spMkLst>
        </pc:spChg>
        <pc:spChg chg="mod">
          <ac:chgData name="Robert [Chillibreeze]" userId="8fe5ebfe-980d-441d-bbff-8c5265b810b8" providerId="ADAL" clId="{B8ADB232-D4C9-4452-B4D1-45B5A092AD92}" dt="2020-07-14T16:56:55.564" v="1573" actId="13244"/>
          <ac:spMkLst>
            <pc:docMk/>
            <pc:sldMk cId="2678343178" sldId="2621"/>
            <ac:spMk id="25" creationId="{7E750D88-1406-469C-9570-B636AFB5F323}"/>
          </ac:spMkLst>
        </pc:spChg>
        <pc:picChg chg="add del">
          <ac:chgData name="Robert [Chillibreeze]" userId="8fe5ebfe-980d-441d-bbff-8c5265b810b8" providerId="ADAL" clId="{B8ADB232-D4C9-4452-B4D1-45B5A092AD92}" dt="2020-07-14T16:36:31.965" v="794" actId="22"/>
          <ac:picMkLst>
            <pc:docMk/>
            <pc:sldMk cId="2678343178" sldId="2621"/>
            <ac:picMk id="4" creationId="{A4070D33-88EB-4C28-9F7E-A6497697AED4}"/>
          </ac:picMkLst>
        </pc:picChg>
        <pc:picChg chg="add mod">
          <ac:chgData name="Robert [Chillibreeze]" userId="8fe5ebfe-980d-441d-bbff-8c5265b810b8" providerId="ADAL" clId="{B8ADB232-D4C9-4452-B4D1-45B5A092AD92}" dt="2020-07-14T16:56:55.564" v="1573" actId="13244"/>
          <ac:picMkLst>
            <pc:docMk/>
            <pc:sldMk cId="2678343178" sldId="2621"/>
            <ac:picMk id="6" creationId="{207B0040-AAEE-4CB8-ACAB-704F8D33EB88}"/>
          </ac:picMkLst>
        </pc:picChg>
        <pc:picChg chg="add mod">
          <ac:chgData name="Robert [Chillibreeze]" userId="8fe5ebfe-980d-441d-bbff-8c5265b810b8" providerId="ADAL" clId="{B8ADB232-D4C9-4452-B4D1-45B5A092AD92}" dt="2020-07-14T16:56:55.564" v="1573" actId="13244"/>
          <ac:picMkLst>
            <pc:docMk/>
            <pc:sldMk cId="2678343178" sldId="2621"/>
            <ac:picMk id="8" creationId="{FBB04C05-D324-437B-BD52-6615F862C130}"/>
          </ac:picMkLst>
        </pc:picChg>
        <pc:picChg chg="del mod">
          <ac:chgData name="Robert [Chillibreeze]" userId="8fe5ebfe-980d-441d-bbff-8c5265b810b8" providerId="ADAL" clId="{B8ADB232-D4C9-4452-B4D1-45B5A092AD92}" dt="2020-07-14T16:37:05.354" v="819" actId="478"/>
          <ac:picMkLst>
            <pc:docMk/>
            <pc:sldMk cId="2678343178" sldId="2621"/>
            <ac:picMk id="21" creationId="{444CD362-6C56-48DC-BEE5-0C10A9AD98AD}"/>
          </ac:picMkLst>
        </pc:picChg>
        <pc:picChg chg="del">
          <ac:chgData name="Robert [Chillibreeze]" userId="8fe5ebfe-980d-441d-bbff-8c5265b810b8" providerId="ADAL" clId="{B8ADB232-D4C9-4452-B4D1-45B5A092AD92}" dt="2020-07-14T16:36:54.192" v="802" actId="478"/>
          <ac:picMkLst>
            <pc:docMk/>
            <pc:sldMk cId="2678343178" sldId="2621"/>
            <ac:picMk id="24" creationId="{F66780C9-A8AA-4AA9-B312-F687FC197CC8}"/>
          </ac:picMkLst>
        </pc:picChg>
        <pc:picChg chg="del mod">
          <ac:chgData name="Robert [Chillibreeze]" userId="8fe5ebfe-980d-441d-bbff-8c5265b810b8" providerId="ADAL" clId="{B8ADB232-D4C9-4452-B4D1-45B5A092AD92}" dt="2020-07-14T16:37:05.354" v="819" actId="478"/>
          <ac:picMkLst>
            <pc:docMk/>
            <pc:sldMk cId="2678343178" sldId="2621"/>
            <ac:picMk id="27" creationId="{154CD91D-D209-42B4-946C-B6340808A0CC}"/>
          </ac:picMkLst>
        </pc:picChg>
        <pc:picChg chg="del">
          <ac:chgData name="Robert [Chillibreeze]" userId="8fe5ebfe-980d-441d-bbff-8c5265b810b8" providerId="ADAL" clId="{B8ADB232-D4C9-4452-B4D1-45B5A092AD92}" dt="2020-07-14T16:36:54.192" v="802" actId="478"/>
          <ac:picMkLst>
            <pc:docMk/>
            <pc:sldMk cId="2678343178" sldId="2621"/>
            <ac:picMk id="28" creationId="{B0A7903A-83D4-4692-A066-03F4DDB55FF3}"/>
          </ac:picMkLst>
        </pc:picChg>
        <pc:picChg chg="mod">
          <ac:chgData name="Robert [Chillibreeze]" userId="8fe5ebfe-980d-441d-bbff-8c5265b810b8" providerId="ADAL" clId="{B8ADB232-D4C9-4452-B4D1-45B5A092AD92}" dt="2020-07-14T16:13:02.269" v="299" actId="962"/>
          <ac:picMkLst>
            <pc:docMk/>
            <pc:sldMk cId="2678343178" sldId="2621"/>
            <ac:picMk id="32" creationId="{584153F2-8BEA-459C-96E0-9D4829C4D7AF}"/>
          </ac:picMkLst>
        </pc:picChg>
        <pc:cxnChg chg="mod">
          <ac:chgData name="Robert [Chillibreeze]" userId="8fe5ebfe-980d-441d-bbff-8c5265b810b8" providerId="ADAL" clId="{B8ADB232-D4C9-4452-B4D1-45B5A092AD92}" dt="2020-07-14T16:56:55.564" v="1573" actId="13244"/>
          <ac:cxnSpMkLst>
            <pc:docMk/>
            <pc:sldMk cId="2678343178" sldId="2621"/>
            <ac:cxnSpMk id="26" creationId="{8237CA52-0C46-4E76-AA03-672FC58CEB6D}"/>
          </ac:cxnSpMkLst>
        </pc:cxnChg>
      </pc:sldChg>
      <pc:sldChg chg="addSp delSp modSp mod">
        <pc:chgData name="Robert [Chillibreeze]" userId="8fe5ebfe-980d-441d-bbff-8c5265b810b8" providerId="ADAL" clId="{B8ADB232-D4C9-4452-B4D1-45B5A092AD92}" dt="2020-07-14T16:57:46.053" v="1576" actId="13244"/>
        <pc:sldMkLst>
          <pc:docMk/>
          <pc:sldMk cId="2516409569" sldId="2623"/>
        </pc:sldMkLst>
        <pc:spChg chg="mod">
          <ac:chgData name="Robert [Chillibreeze]" userId="8fe5ebfe-980d-441d-bbff-8c5265b810b8" providerId="ADAL" clId="{B8ADB232-D4C9-4452-B4D1-45B5A092AD92}" dt="2020-07-14T16:57:46.053" v="1576" actId="13244"/>
          <ac:spMkLst>
            <pc:docMk/>
            <pc:sldMk cId="2516409569" sldId="2623"/>
            <ac:spMk id="2" creationId="{375265DC-6125-4F02-828F-6323F371B3DD}"/>
          </ac:spMkLst>
        </pc:spChg>
        <pc:spChg chg="mod">
          <ac:chgData name="Robert [Chillibreeze]" userId="8fe5ebfe-980d-441d-bbff-8c5265b810b8" providerId="ADAL" clId="{B8ADB232-D4C9-4452-B4D1-45B5A092AD92}" dt="2020-07-14T16:57:46.053" v="1576" actId="13244"/>
          <ac:spMkLst>
            <pc:docMk/>
            <pc:sldMk cId="2516409569" sldId="2623"/>
            <ac:spMk id="17" creationId="{91BC2D12-A7F9-4051-98C9-9417719C80AA}"/>
          </ac:spMkLst>
        </pc:spChg>
        <pc:spChg chg="mod">
          <ac:chgData name="Robert [Chillibreeze]" userId="8fe5ebfe-980d-441d-bbff-8c5265b810b8" providerId="ADAL" clId="{B8ADB232-D4C9-4452-B4D1-45B5A092AD92}" dt="2020-07-14T16:57:46.053" v="1576" actId="13244"/>
          <ac:spMkLst>
            <pc:docMk/>
            <pc:sldMk cId="2516409569" sldId="2623"/>
            <ac:spMk id="28" creationId="{343FAA93-D5A2-48DD-86F8-9EC1DF3A669A}"/>
          </ac:spMkLst>
        </pc:spChg>
        <pc:picChg chg="add del">
          <ac:chgData name="Robert [Chillibreeze]" userId="8fe5ebfe-980d-441d-bbff-8c5265b810b8" providerId="ADAL" clId="{B8ADB232-D4C9-4452-B4D1-45B5A092AD92}" dt="2020-07-14T16:39:48.440" v="852" actId="22"/>
          <ac:picMkLst>
            <pc:docMk/>
            <pc:sldMk cId="2516409569" sldId="2623"/>
            <ac:picMk id="4" creationId="{2C66191B-6444-42AE-8683-1518BD8CAB66}"/>
          </ac:picMkLst>
        </pc:picChg>
        <pc:picChg chg="add mod">
          <ac:chgData name="Robert [Chillibreeze]" userId="8fe5ebfe-980d-441d-bbff-8c5265b810b8" providerId="ADAL" clId="{B8ADB232-D4C9-4452-B4D1-45B5A092AD92}" dt="2020-07-14T16:57:46.053" v="1576" actId="13244"/>
          <ac:picMkLst>
            <pc:docMk/>
            <pc:sldMk cId="2516409569" sldId="2623"/>
            <ac:picMk id="6" creationId="{6817BDD2-9F32-4CB6-A359-5E04B7341FA0}"/>
          </ac:picMkLst>
        </pc:picChg>
        <pc:picChg chg="add mod">
          <ac:chgData name="Robert [Chillibreeze]" userId="8fe5ebfe-980d-441d-bbff-8c5265b810b8" providerId="ADAL" clId="{B8ADB232-D4C9-4452-B4D1-45B5A092AD92}" dt="2020-07-14T16:57:46.053" v="1576" actId="13244"/>
          <ac:picMkLst>
            <pc:docMk/>
            <pc:sldMk cId="2516409569" sldId="2623"/>
            <ac:picMk id="8" creationId="{5B4760C2-E404-4A0C-9FCF-C1E384DB6005}"/>
          </ac:picMkLst>
        </pc:picChg>
        <pc:picChg chg="add mod">
          <ac:chgData name="Robert [Chillibreeze]" userId="8fe5ebfe-980d-441d-bbff-8c5265b810b8" providerId="ADAL" clId="{B8ADB232-D4C9-4452-B4D1-45B5A092AD92}" dt="2020-07-14T16:57:46.053" v="1576" actId="13244"/>
          <ac:picMkLst>
            <pc:docMk/>
            <pc:sldMk cId="2516409569" sldId="2623"/>
            <ac:picMk id="10" creationId="{E275A6F7-3D0B-45CC-BACE-1AF8D3302829}"/>
          </ac:picMkLst>
        </pc:picChg>
        <pc:picChg chg="del mod">
          <ac:chgData name="Robert [Chillibreeze]" userId="8fe5ebfe-980d-441d-bbff-8c5265b810b8" providerId="ADAL" clId="{B8ADB232-D4C9-4452-B4D1-45B5A092AD92}" dt="2020-07-14T16:40:32.533" v="891" actId="478"/>
          <ac:picMkLst>
            <pc:docMk/>
            <pc:sldMk cId="2516409569" sldId="2623"/>
            <ac:picMk id="15" creationId="{A8599546-C961-45F5-A167-A943841A2C63}"/>
          </ac:picMkLst>
        </pc:picChg>
        <pc:picChg chg="del">
          <ac:chgData name="Robert [Chillibreeze]" userId="8fe5ebfe-980d-441d-bbff-8c5265b810b8" providerId="ADAL" clId="{B8ADB232-D4C9-4452-B4D1-45B5A092AD92}" dt="2020-07-14T16:40:20.118" v="866" actId="478"/>
          <ac:picMkLst>
            <pc:docMk/>
            <pc:sldMk cId="2516409569" sldId="2623"/>
            <ac:picMk id="16" creationId="{FBED2F9C-2E88-4A18-A420-68A21CCE859F}"/>
          </ac:picMkLst>
        </pc:picChg>
        <pc:picChg chg="del mod">
          <ac:chgData name="Robert [Chillibreeze]" userId="8fe5ebfe-980d-441d-bbff-8c5265b810b8" providerId="ADAL" clId="{B8ADB232-D4C9-4452-B4D1-45B5A092AD92}" dt="2020-07-14T16:40:32.533" v="891" actId="478"/>
          <ac:picMkLst>
            <pc:docMk/>
            <pc:sldMk cId="2516409569" sldId="2623"/>
            <ac:picMk id="21" creationId="{068A85C2-20CC-4558-A989-77AD26B190C4}"/>
          </ac:picMkLst>
        </pc:picChg>
        <pc:picChg chg="del">
          <ac:chgData name="Robert [Chillibreeze]" userId="8fe5ebfe-980d-441d-bbff-8c5265b810b8" providerId="ADAL" clId="{B8ADB232-D4C9-4452-B4D1-45B5A092AD92}" dt="2020-07-14T16:40:20.118" v="866" actId="478"/>
          <ac:picMkLst>
            <pc:docMk/>
            <pc:sldMk cId="2516409569" sldId="2623"/>
            <ac:picMk id="22" creationId="{A15DA9F0-B69D-4B1F-AF7A-20ED653AB784}"/>
          </ac:picMkLst>
        </pc:picChg>
        <pc:picChg chg="del mod">
          <ac:chgData name="Robert [Chillibreeze]" userId="8fe5ebfe-980d-441d-bbff-8c5265b810b8" providerId="ADAL" clId="{B8ADB232-D4C9-4452-B4D1-45B5A092AD92}" dt="2020-07-14T16:40:32.533" v="891" actId="478"/>
          <ac:picMkLst>
            <pc:docMk/>
            <pc:sldMk cId="2516409569" sldId="2623"/>
            <ac:picMk id="32" creationId="{9CBB6F13-F56D-4F28-9F03-34BE0B23905B}"/>
          </ac:picMkLst>
        </pc:picChg>
        <pc:picChg chg="del">
          <ac:chgData name="Robert [Chillibreeze]" userId="8fe5ebfe-980d-441d-bbff-8c5265b810b8" providerId="ADAL" clId="{B8ADB232-D4C9-4452-B4D1-45B5A092AD92}" dt="2020-07-14T16:40:20.118" v="866" actId="478"/>
          <ac:picMkLst>
            <pc:docMk/>
            <pc:sldMk cId="2516409569" sldId="2623"/>
            <ac:picMk id="36" creationId="{80DD7497-CB2A-46F2-8E46-194ECB727E55}"/>
          </ac:picMkLst>
        </pc:picChg>
        <pc:cxnChg chg="mod">
          <ac:chgData name="Robert [Chillibreeze]" userId="8fe5ebfe-980d-441d-bbff-8c5265b810b8" providerId="ADAL" clId="{B8ADB232-D4C9-4452-B4D1-45B5A092AD92}" dt="2020-07-14T16:57:46.053" v="1576" actId="13244"/>
          <ac:cxnSpMkLst>
            <pc:docMk/>
            <pc:sldMk cId="2516409569" sldId="2623"/>
            <ac:cxnSpMk id="20" creationId="{5BDC6CC2-145F-4B2F-9CED-00CA89CFB9C6}"/>
          </ac:cxnSpMkLst>
        </pc:cxnChg>
        <pc:cxnChg chg="mod">
          <ac:chgData name="Robert [Chillibreeze]" userId="8fe5ebfe-980d-441d-bbff-8c5265b810b8" providerId="ADAL" clId="{B8ADB232-D4C9-4452-B4D1-45B5A092AD92}" dt="2020-07-14T16:57:46.053" v="1576" actId="13244"/>
          <ac:cxnSpMkLst>
            <pc:docMk/>
            <pc:sldMk cId="2516409569" sldId="2623"/>
            <ac:cxnSpMk id="31" creationId="{A09DD816-3517-45CA-B9D9-D011B63418EE}"/>
          </ac:cxnSpMkLst>
        </pc:cxnChg>
      </pc:sldChg>
      <pc:sldChg chg="addSp delSp modSp mod">
        <pc:chgData name="Robert [Chillibreeze]" userId="8fe5ebfe-980d-441d-bbff-8c5265b810b8" providerId="ADAL" clId="{B8ADB232-D4C9-4452-B4D1-45B5A092AD92}" dt="2020-07-14T16:58:02.411" v="1579" actId="13244"/>
        <pc:sldMkLst>
          <pc:docMk/>
          <pc:sldMk cId="688566346" sldId="2624"/>
        </pc:sldMkLst>
        <pc:spChg chg="mod">
          <ac:chgData name="Robert [Chillibreeze]" userId="8fe5ebfe-980d-441d-bbff-8c5265b810b8" providerId="ADAL" clId="{B8ADB232-D4C9-4452-B4D1-45B5A092AD92}" dt="2020-07-14T16:58:02.411" v="1579" actId="13244"/>
          <ac:spMkLst>
            <pc:docMk/>
            <pc:sldMk cId="688566346" sldId="2624"/>
            <ac:spMk id="2" creationId="{375265DC-6125-4F02-828F-6323F371B3DD}"/>
          </ac:spMkLst>
        </pc:spChg>
        <pc:spChg chg="mod">
          <ac:chgData name="Robert [Chillibreeze]" userId="8fe5ebfe-980d-441d-bbff-8c5265b810b8" providerId="ADAL" clId="{B8ADB232-D4C9-4452-B4D1-45B5A092AD92}" dt="2020-07-14T16:58:02.411" v="1579" actId="13244"/>
          <ac:spMkLst>
            <pc:docMk/>
            <pc:sldMk cId="688566346" sldId="2624"/>
            <ac:spMk id="17" creationId="{F617B2CD-C816-4BCB-8C47-BB04B6DDE233}"/>
          </ac:spMkLst>
        </pc:spChg>
        <pc:spChg chg="mod">
          <ac:chgData name="Robert [Chillibreeze]" userId="8fe5ebfe-980d-441d-bbff-8c5265b810b8" providerId="ADAL" clId="{B8ADB232-D4C9-4452-B4D1-45B5A092AD92}" dt="2020-07-14T16:58:02.411" v="1579" actId="13244"/>
          <ac:spMkLst>
            <pc:docMk/>
            <pc:sldMk cId="688566346" sldId="2624"/>
            <ac:spMk id="26" creationId="{267046E5-064B-4E27-86E9-85B6161B71D6}"/>
          </ac:spMkLst>
        </pc:spChg>
        <pc:picChg chg="add mod">
          <ac:chgData name="Robert [Chillibreeze]" userId="8fe5ebfe-980d-441d-bbff-8c5265b810b8" providerId="ADAL" clId="{B8ADB232-D4C9-4452-B4D1-45B5A092AD92}" dt="2020-07-14T16:58:02.411" v="1579" actId="13244"/>
          <ac:picMkLst>
            <pc:docMk/>
            <pc:sldMk cId="688566346" sldId="2624"/>
            <ac:picMk id="4" creationId="{485E316B-1A13-42EA-B984-9821787DCF31}"/>
          </ac:picMkLst>
        </pc:picChg>
        <pc:picChg chg="add mod">
          <ac:chgData name="Robert [Chillibreeze]" userId="8fe5ebfe-980d-441d-bbff-8c5265b810b8" providerId="ADAL" clId="{B8ADB232-D4C9-4452-B4D1-45B5A092AD92}" dt="2020-07-14T16:58:02.411" v="1579" actId="13244"/>
          <ac:picMkLst>
            <pc:docMk/>
            <pc:sldMk cId="688566346" sldId="2624"/>
            <ac:picMk id="6" creationId="{431B74B0-FE97-4EC0-AEAC-76C42D059955}"/>
          </ac:picMkLst>
        </pc:picChg>
        <pc:picChg chg="add mod">
          <ac:chgData name="Robert [Chillibreeze]" userId="8fe5ebfe-980d-441d-bbff-8c5265b810b8" providerId="ADAL" clId="{B8ADB232-D4C9-4452-B4D1-45B5A092AD92}" dt="2020-07-14T16:58:02.411" v="1579" actId="13244"/>
          <ac:picMkLst>
            <pc:docMk/>
            <pc:sldMk cId="688566346" sldId="2624"/>
            <ac:picMk id="8" creationId="{A9DCD2BC-00B1-4078-A08E-13D350BD2D02}"/>
          </ac:picMkLst>
        </pc:picChg>
        <pc:picChg chg="del mod">
          <ac:chgData name="Robert [Chillibreeze]" userId="8fe5ebfe-980d-441d-bbff-8c5265b810b8" providerId="ADAL" clId="{B8ADB232-D4C9-4452-B4D1-45B5A092AD92}" dt="2020-07-14T16:41:27.121" v="928" actId="478"/>
          <ac:picMkLst>
            <pc:docMk/>
            <pc:sldMk cId="688566346" sldId="2624"/>
            <ac:picMk id="15" creationId="{21EFFA7D-25CF-406C-AA53-8C0DCCFEB3A3}"/>
          </ac:picMkLst>
        </pc:picChg>
        <pc:picChg chg="del">
          <ac:chgData name="Robert [Chillibreeze]" userId="8fe5ebfe-980d-441d-bbff-8c5265b810b8" providerId="ADAL" clId="{B8ADB232-D4C9-4452-B4D1-45B5A092AD92}" dt="2020-07-14T16:41:15.926" v="903" actId="478"/>
          <ac:picMkLst>
            <pc:docMk/>
            <pc:sldMk cId="688566346" sldId="2624"/>
            <ac:picMk id="16" creationId="{1E1FB850-DED9-4DBF-86DD-FCF6DE9AFAC2}"/>
          </ac:picMkLst>
        </pc:picChg>
        <pc:picChg chg="del mod">
          <ac:chgData name="Robert [Chillibreeze]" userId="8fe5ebfe-980d-441d-bbff-8c5265b810b8" providerId="ADAL" clId="{B8ADB232-D4C9-4452-B4D1-45B5A092AD92}" dt="2020-07-14T16:41:27.121" v="928" actId="478"/>
          <ac:picMkLst>
            <pc:docMk/>
            <pc:sldMk cId="688566346" sldId="2624"/>
            <ac:picMk id="21" creationId="{C982A656-F835-4637-9E69-6C5B46E7886E}"/>
          </ac:picMkLst>
        </pc:picChg>
        <pc:picChg chg="del">
          <ac:chgData name="Robert [Chillibreeze]" userId="8fe5ebfe-980d-441d-bbff-8c5265b810b8" providerId="ADAL" clId="{B8ADB232-D4C9-4452-B4D1-45B5A092AD92}" dt="2020-07-14T16:41:15.926" v="903" actId="478"/>
          <ac:picMkLst>
            <pc:docMk/>
            <pc:sldMk cId="688566346" sldId="2624"/>
            <ac:picMk id="22" creationId="{22FFF27E-7A2F-4AFE-B65F-B1DD66B9A7E7}"/>
          </ac:picMkLst>
        </pc:picChg>
        <pc:picChg chg="del mod">
          <ac:chgData name="Robert [Chillibreeze]" userId="8fe5ebfe-980d-441d-bbff-8c5265b810b8" providerId="ADAL" clId="{B8ADB232-D4C9-4452-B4D1-45B5A092AD92}" dt="2020-07-14T16:41:27.121" v="928" actId="478"/>
          <ac:picMkLst>
            <pc:docMk/>
            <pc:sldMk cId="688566346" sldId="2624"/>
            <ac:picMk id="28" creationId="{7EA79FE9-3DC1-46F5-94BD-9E9546E1305A}"/>
          </ac:picMkLst>
        </pc:picChg>
        <pc:picChg chg="del">
          <ac:chgData name="Robert [Chillibreeze]" userId="8fe5ebfe-980d-441d-bbff-8c5265b810b8" providerId="ADAL" clId="{B8ADB232-D4C9-4452-B4D1-45B5A092AD92}" dt="2020-07-14T16:41:15.926" v="903" actId="478"/>
          <ac:picMkLst>
            <pc:docMk/>
            <pc:sldMk cId="688566346" sldId="2624"/>
            <ac:picMk id="31" creationId="{57842972-1B10-489A-9C76-B391CA0F48DB}"/>
          </ac:picMkLst>
        </pc:picChg>
        <pc:cxnChg chg="mod">
          <ac:chgData name="Robert [Chillibreeze]" userId="8fe5ebfe-980d-441d-bbff-8c5265b810b8" providerId="ADAL" clId="{B8ADB232-D4C9-4452-B4D1-45B5A092AD92}" dt="2020-07-14T16:58:02.411" v="1579" actId="13244"/>
          <ac:cxnSpMkLst>
            <pc:docMk/>
            <pc:sldMk cId="688566346" sldId="2624"/>
            <ac:cxnSpMk id="20" creationId="{C459B9A4-01EE-4CCC-BC57-9B0BF2A07818}"/>
          </ac:cxnSpMkLst>
        </pc:cxnChg>
        <pc:cxnChg chg="mod">
          <ac:chgData name="Robert [Chillibreeze]" userId="8fe5ebfe-980d-441d-bbff-8c5265b810b8" providerId="ADAL" clId="{B8ADB232-D4C9-4452-B4D1-45B5A092AD92}" dt="2020-07-14T16:58:02.411" v="1579" actId="13244"/>
          <ac:cxnSpMkLst>
            <pc:docMk/>
            <pc:sldMk cId="688566346" sldId="2624"/>
            <ac:cxnSpMk id="27" creationId="{215481D7-0A99-4F6F-A45F-3366B083C3B7}"/>
          </ac:cxnSpMkLst>
        </pc:cxnChg>
      </pc:sldChg>
      <pc:sldChg chg="addSp delSp modSp mod">
        <pc:chgData name="Robert [Chillibreeze]" userId="8fe5ebfe-980d-441d-bbff-8c5265b810b8" providerId="ADAL" clId="{B8ADB232-D4C9-4452-B4D1-45B5A092AD92}" dt="2020-07-14T16:58:16.582" v="1583" actId="13244"/>
        <pc:sldMkLst>
          <pc:docMk/>
          <pc:sldMk cId="1655168798" sldId="2625"/>
        </pc:sldMkLst>
        <pc:spChg chg="mod">
          <ac:chgData name="Robert [Chillibreeze]" userId="8fe5ebfe-980d-441d-bbff-8c5265b810b8" providerId="ADAL" clId="{B8ADB232-D4C9-4452-B4D1-45B5A092AD92}" dt="2020-07-14T16:58:08.587" v="1580" actId="13244"/>
          <ac:spMkLst>
            <pc:docMk/>
            <pc:sldMk cId="1655168798" sldId="2625"/>
            <ac:spMk id="2" creationId="{375265DC-6125-4F02-828F-6323F371B3DD}"/>
          </ac:spMkLst>
        </pc:spChg>
        <pc:picChg chg="add del">
          <ac:chgData name="Robert [Chillibreeze]" userId="8fe5ebfe-980d-441d-bbff-8c5265b810b8" providerId="ADAL" clId="{B8ADB232-D4C9-4452-B4D1-45B5A092AD92}" dt="2020-07-14T16:41:36.172" v="930" actId="22"/>
          <ac:picMkLst>
            <pc:docMk/>
            <pc:sldMk cId="1655168798" sldId="2625"/>
            <ac:picMk id="4" creationId="{529E4975-8E3F-45E8-B9D0-C067C150216F}"/>
          </ac:picMkLst>
        </pc:picChg>
        <pc:picChg chg="add mod">
          <ac:chgData name="Robert [Chillibreeze]" userId="8fe5ebfe-980d-441d-bbff-8c5265b810b8" providerId="ADAL" clId="{B8ADB232-D4C9-4452-B4D1-45B5A092AD92}" dt="2020-07-14T16:58:11.251" v="1581" actId="13244"/>
          <ac:picMkLst>
            <pc:docMk/>
            <pc:sldMk cId="1655168798" sldId="2625"/>
            <ac:picMk id="6" creationId="{8746F628-00AD-40C8-8AC8-76F54C06BC1F}"/>
          </ac:picMkLst>
        </pc:picChg>
        <pc:picChg chg="add mod">
          <ac:chgData name="Robert [Chillibreeze]" userId="8fe5ebfe-980d-441d-bbff-8c5265b810b8" providerId="ADAL" clId="{B8ADB232-D4C9-4452-B4D1-45B5A092AD92}" dt="2020-07-14T16:58:14.902" v="1582" actId="13244"/>
          <ac:picMkLst>
            <pc:docMk/>
            <pc:sldMk cId="1655168798" sldId="2625"/>
            <ac:picMk id="8" creationId="{352ABCD5-7CD1-44D6-91F4-1E4A2FF25113}"/>
          </ac:picMkLst>
        </pc:picChg>
        <pc:picChg chg="add mod">
          <ac:chgData name="Robert [Chillibreeze]" userId="8fe5ebfe-980d-441d-bbff-8c5265b810b8" providerId="ADAL" clId="{B8ADB232-D4C9-4452-B4D1-45B5A092AD92}" dt="2020-07-14T16:58:16.582" v="1583" actId="13244"/>
          <ac:picMkLst>
            <pc:docMk/>
            <pc:sldMk cId="1655168798" sldId="2625"/>
            <ac:picMk id="10" creationId="{C5D766A1-2A51-4B74-BF9F-F2CE261BF28C}"/>
          </ac:picMkLst>
        </pc:picChg>
        <pc:picChg chg="add del mod">
          <ac:chgData name="Robert [Chillibreeze]" userId="8fe5ebfe-980d-441d-bbff-8c5265b810b8" providerId="ADAL" clId="{B8ADB232-D4C9-4452-B4D1-45B5A092AD92}" dt="2020-07-14T16:42:27.851" v="971" actId="478"/>
          <ac:picMkLst>
            <pc:docMk/>
            <pc:sldMk cId="1655168798" sldId="2625"/>
            <ac:picMk id="14" creationId="{A21C10C7-3F5D-4FCE-95A0-F1619DF7D5D2}"/>
          </ac:picMkLst>
        </pc:picChg>
        <pc:picChg chg="del">
          <ac:chgData name="Robert [Chillibreeze]" userId="8fe5ebfe-980d-441d-bbff-8c5265b810b8" providerId="ADAL" clId="{B8ADB232-D4C9-4452-B4D1-45B5A092AD92}" dt="2020-07-14T16:42:06.733" v="942" actId="478"/>
          <ac:picMkLst>
            <pc:docMk/>
            <pc:sldMk cId="1655168798" sldId="2625"/>
            <ac:picMk id="15" creationId="{8F148C72-DD58-4D8F-8E13-44BA3D30F68D}"/>
          </ac:picMkLst>
        </pc:picChg>
        <pc:picChg chg="add del mod">
          <ac:chgData name="Robert [Chillibreeze]" userId="8fe5ebfe-980d-441d-bbff-8c5265b810b8" providerId="ADAL" clId="{B8ADB232-D4C9-4452-B4D1-45B5A092AD92}" dt="2020-07-14T16:42:27.851" v="971" actId="478"/>
          <ac:picMkLst>
            <pc:docMk/>
            <pc:sldMk cId="1655168798" sldId="2625"/>
            <ac:picMk id="20" creationId="{7C8C519F-CBE9-4522-8379-397737312B2E}"/>
          </ac:picMkLst>
        </pc:picChg>
        <pc:picChg chg="del">
          <ac:chgData name="Robert [Chillibreeze]" userId="8fe5ebfe-980d-441d-bbff-8c5265b810b8" providerId="ADAL" clId="{B8ADB232-D4C9-4452-B4D1-45B5A092AD92}" dt="2020-07-14T16:42:06.733" v="942" actId="478"/>
          <ac:picMkLst>
            <pc:docMk/>
            <pc:sldMk cId="1655168798" sldId="2625"/>
            <ac:picMk id="21" creationId="{059F3E2E-FD76-4F87-B637-BB3A4C376462}"/>
          </ac:picMkLst>
        </pc:picChg>
        <pc:picChg chg="add del mod">
          <ac:chgData name="Robert [Chillibreeze]" userId="8fe5ebfe-980d-441d-bbff-8c5265b810b8" providerId="ADAL" clId="{B8ADB232-D4C9-4452-B4D1-45B5A092AD92}" dt="2020-07-14T16:42:27.851" v="971" actId="478"/>
          <ac:picMkLst>
            <pc:docMk/>
            <pc:sldMk cId="1655168798" sldId="2625"/>
            <ac:picMk id="28" creationId="{6B71BF45-6663-4BC4-88C1-857C5F394807}"/>
          </ac:picMkLst>
        </pc:picChg>
        <pc:picChg chg="del">
          <ac:chgData name="Robert [Chillibreeze]" userId="8fe5ebfe-980d-441d-bbff-8c5265b810b8" providerId="ADAL" clId="{B8ADB232-D4C9-4452-B4D1-45B5A092AD92}" dt="2020-07-14T16:42:06.733" v="942" actId="478"/>
          <ac:picMkLst>
            <pc:docMk/>
            <pc:sldMk cId="1655168798" sldId="2625"/>
            <ac:picMk id="29" creationId="{0CCA88A1-3356-405C-8435-12D9A3DE368F}"/>
          </ac:picMkLst>
        </pc:picChg>
      </pc:sldChg>
      <pc:sldChg chg="addSp delSp modSp mod">
        <pc:chgData name="Robert [Chillibreeze]" userId="8fe5ebfe-980d-441d-bbff-8c5265b810b8" providerId="ADAL" clId="{B8ADB232-D4C9-4452-B4D1-45B5A092AD92}" dt="2020-07-14T16:58:22.469" v="1585" actId="13244"/>
        <pc:sldMkLst>
          <pc:docMk/>
          <pc:sldMk cId="2286539166" sldId="2626"/>
        </pc:sldMkLst>
        <pc:spChg chg="mod">
          <ac:chgData name="Robert [Chillibreeze]" userId="8fe5ebfe-980d-441d-bbff-8c5265b810b8" providerId="ADAL" clId="{B8ADB232-D4C9-4452-B4D1-45B5A092AD92}" dt="2020-07-14T15:56:50.374" v="80" actId="948"/>
          <ac:spMkLst>
            <pc:docMk/>
            <pc:sldMk cId="2286539166" sldId="2626"/>
            <ac:spMk id="2" creationId="{375265DC-6125-4F02-828F-6323F371B3DD}"/>
          </ac:spMkLst>
        </pc:spChg>
        <pc:spChg chg="add del">
          <ac:chgData name="Robert [Chillibreeze]" userId="8fe5ebfe-980d-441d-bbff-8c5265b810b8" providerId="ADAL" clId="{B8ADB232-D4C9-4452-B4D1-45B5A092AD92}" dt="2020-07-14T16:42:44.192" v="978" actId="22"/>
          <ac:spMkLst>
            <pc:docMk/>
            <pc:sldMk cId="2286539166" sldId="2626"/>
            <ac:spMk id="18" creationId="{C749A142-ABFC-4F9B-AEE9-8AE3311BB548}"/>
          </ac:spMkLst>
        </pc:spChg>
        <pc:picChg chg="add del mod">
          <ac:chgData name="Robert [Chillibreeze]" userId="8fe5ebfe-980d-441d-bbff-8c5265b810b8" providerId="ADAL" clId="{B8ADB232-D4C9-4452-B4D1-45B5A092AD92}" dt="2020-07-14T16:58:20.979" v="1584" actId="13244"/>
          <ac:picMkLst>
            <pc:docMk/>
            <pc:sldMk cId="2286539166" sldId="2626"/>
            <ac:picMk id="4" creationId="{5496F3FE-01C7-4FB0-93B1-50F3CF702612}"/>
          </ac:picMkLst>
        </pc:picChg>
        <pc:picChg chg="add del">
          <ac:chgData name="Robert [Chillibreeze]" userId="8fe5ebfe-980d-441d-bbff-8c5265b810b8" providerId="ADAL" clId="{B8ADB232-D4C9-4452-B4D1-45B5A092AD92}" dt="2020-07-14T16:42:36.469" v="974" actId="22"/>
          <ac:picMkLst>
            <pc:docMk/>
            <pc:sldMk cId="2286539166" sldId="2626"/>
            <ac:picMk id="6" creationId="{048F4B95-F5DF-4FD2-B1F8-BE893E9F9E40}"/>
          </ac:picMkLst>
        </pc:picChg>
        <pc:picChg chg="add mod">
          <ac:chgData name="Robert [Chillibreeze]" userId="8fe5ebfe-980d-441d-bbff-8c5265b810b8" providerId="ADAL" clId="{B8ADB232-D4C9-4452-B4D1-45B5A092AD92}" dt="2020-07-14T16:58:22.469" v="1585" actId="13244"/>
          <ac:picMkLst>
            <pc:docMk/>
            <pc:sldMk cId="2286539166" sldId="2626"/>
            <ac:picMk id="8" creationId="{9F8F9ADC-B1F5-43B6-9C9E-E90A2C84AAB7}"/>
          </ac:picMkLst>
        </pc:picChg>
        <pc:picChg chg="del mod">
          <ac:chgData name="Robert [Chillibreeze]" userId="8fe5ebfe-980d-441d-bbff-8c5265b810b8" providerId="ADAL" clId="{B8ADB232-D4C9-4452-B4D1-45B5A092AD92}" dt="2020-07-14T16:44:40.075" v="998" actId="478"/>
          <ac:picMkLst>
            <pc:docMk/>
            <pc:sldMk cId="2286539166" sldId="2626"/>
            <ac:picMk id="11" creationId="{286092E3-D6CC-4199-9534-5973564DEB88}"/>
          </ac:picMkLst>
        </pc:picChg>
        <pc:picChg chg="del">
          <ac:chgData name="Robert [Chillibreeze]" userId="8fe5ebfe-980d-441d-bbff-8c5265b810b8" providerId="ADAL" clId="{B8ADB232-D4C9-4452-B4D1-45B5A092AD92}" dt="2020-07-14T16:44:31.807" v="981" actId="478"/>
          <ac:picMkLst>
            <pc:docMk/>
            <pc:sldMk cId="2286539166" sldId="2626"/>
            <ac:picMk id="12" creationId="{6A3B70D6-B8A8-4416-9514-7F80131F59EB}"/>
          </ac:picMkLst>
        </pc:picChg>
        <pc:picChg chg="del mod">
          <ac:chgData name="Robert [Chillibreeze]" userId="8fe5ebfe-980d-441d-bbff-8c5265b810b8" providerId="ADAL" clId="{B8ADB232-D4C9-4452-B4D1-45B5A092AD92}" dt="2020-07-14T16:44:40.075" v="998" actId="478"/>
          <ac:picMkLst>
            <pc:docMk/>
            <pc:sldMk cId="2286539166" sldId="2626"/>
            <ac:picMk id="15" creationId="{C2BD1836-F5D6-421B-8789-E92B4D7A7033}"/>
          </ac:picMkLst>
        </pc:picChg>
        <pc:picChg chg="del">
          <ac:chgData name="Robert [Chillibreeze]" userId="8fe5ebfe-980d-441d-bbff-8c5265b810b8" providerId="ADAL" clId="{B8ADB232-D4C9-4452-B4D1-45B5A092AD92}" dt="2020-07-14T16:44:31.807" v="981" actId="478"/>
          <ac:picMkLst>
            <pc:docMk/>
            <pc:sldMk cId="2286539166" sldId="2626"/>
            <ac:picMk id="16" creationId="{A60988EB-C4E4-44DE-8CD2-DFA5216A3783}"/>
          </ac:picMkLst>
        </pc:picChg>
      </pc:sldChg>
      <pc:sldChg chg="addSp delSp modSp mod">
        <pc:chgData name="Robert [Chillibreeze]" userId="8fe5ebfe-980d-441d-bbff-8c5265b810b8" providerId="ADAL" clId="{B8ADB232-D4C9-4452-B4D1-45B5A092AD92}" dt="2020-07-14T16:58:26.844" v="1587" actId="13244"/>
        <pc:sldMkLst>
          <pc:docMk/>
          <pc:sldMk cId="558300001" sldId="2627"/>
        </pc:sldMkLst>
        <pc:picChg chg="add del">
          <ac:chgData name="Robert [Chillibreeze]" userId="8fe5ebfe-980d-441d-bbff-8c5265b810b8" providerId="ADAL" clId="{B8ADB232-D4C9-4452-B4D1-45B5A092AD92}" dt="2020-07-14T16:44:59.722" v="1001" actId="22"/>
          <ac:picMkLst>
            <pc:docMk/>
            <pc:sldMk cId="558300001" sldId="2627"/>
            <ac:picMk id="4" creationId="{94611FF2-9073-45F9-88F8-1027D8D25672}"/>
          </ac:picMkLst>
        </pc:picChg>
        <pc:picChg chg="add mod">
          <ac:chgData name="Robert [Chillibreeze]" userId="8fe5ebfe-980d-441d-bbff-8c5265b810b8" providerId="ADAL" clId="{B8ADB232-D4C9-4452-B4D1-45B5A092AD92}" dt="2020-07-14T16:58:26.067" v="1586" actId="13244"/>
          <ac:picMkLst>
            <pc:docMk/>
            <pc:sldMk cId="558300001" sldId="2627"/>
            <ac:picMk id="6" creationId="{BA4E9A20-39E4-4FCA-931B-AF7F2D1396D1}"/>
          </ac:picMkLst>
        </pc:picChg>
        <pc:picChg chg="add mod">
          <ac:chgData name="Robert [Chillibreeze]" userId="8fe5ebfe-980d-441d-bbff-8c5265b810b8" providerId="ADAL" clId="{B8ADB232-D4C9-4452-B4D1-45B5A092AD92}" dt="2020-07-14T16:58:26.844" v="1587" actId="13244"/>
          <ac:picMkLst>
            <pc:docMk/>
            <pc:sldMk cId="558300001" sldId="2627"/>
            <ac:picMk id="8" creationId="{DCE3984F-B085-4B52-990D-CEC5045A24F0}"/>
          </ac:picMkLst>
        </pc:picChg>
        <pc:picChg chg="del mod">
          <ac:chgData name="Robert [Chillibreeze]" userId="8fe5ebfe-980d-441d-bbff-8c5265b810b8" providerId="ADAL" clId="{B8ADB232-D4C9-4452-B4D1-45B5A092AD92}" dt="2020-07-14T16:45:33.541" v="1026" actId="478"/>
          <ac:picMkLst>
            <pc:docMk/>
            <pc:sldMk cId="558300001" sldId="2627"/>
            <ac:picMk id="11" creationId="{486F058D-2689-41C9-936C-2F32EED1D711}"/>
          </ac:picMkLst>
        </pc:picChg>
        <pc:picChg chg="del mod">
          <ac:chgData name="Robert [Chillibreeze]" userId="8fe5ebfe-980d-441d-bbff-8c5265b810b8" providerId="ADAL" clId="{B8ADB232-D4C9-4452-B4D1-45B5A092AD92}" dt="2020-07-14T16:45:24.276" v="1009" actId="478"/>
          <ac:picMkLst>
            <pc:docMk/>
            <pc:sldMk cId="558300001" sldId="2627"/>
            <ac:picMk id="12" creationId="{0D594761-7379-4324-BF66-592EA40693A8}"/>
          </ac:picMkLst>
        </pc:picChg>
        <pc:picChg chg="del mod">
          <ac:chgData name="Robert [Chillibreeze]" userId="8fe5ebfe-980d-441d-bbff-8c5265b810b8" providerId="ADAL" clId="{B8ADB232-D4C9-4452-B4D1-45B5A092AD92}" dt="2020-07-14T16:45:33.541" v="1026" actId="478"/>
          <ac:picMkLst>
            <pc:docMk/>
            <pc:sldMk cId="558300001" sldId="2627"/>
            <ac:picMk id="15" creationId="{537433CC-4441-4EA7-94BA-88CC08D791AF}"/>
          </ac:picMkLst>
        </pc:picChg>
        <pc:picChg chg="del mod">
          <ac:chgData name="Robert [Chillibreeze]" userId="8fe5ebfe-980d-441d-bbff-8c5265b810b8" providerId="ADAL" clId="{B8ADB232-D4C9-4452-B4D1-45B5A092AD92}" dt="2020-07-14T16:45:24.276" v="1009" actId="478"/>
          <ac:picMkLst>
            <pc:docMk/>
            <pc:sldMk cId="558300001" sldId="2627"/>
            <ac:picMk id="16" creationId="{333145C1-DD4C-42C2-A835-B3E0DC03D077}"/>
          </ac:picMkLst>
        </pc:picChg>
      </pc:sldChg>
      <pc:sldChg chg="addSp delSp modSp mod">
        <pc:chgData name="Robert [Chillibreeze]" userId="8fe5ebfe-980d-441d-bbff-8c5265b810b8" providerId="ADAL" clId="{B8ADB232-D4C9-4452-B4D1-45B5A092AD92}" dt="2020-07-14T16:58:41.103" v="1589" actId="13244"/>
        <pc:sldMkLst>
          <pc:docMk/>
          <pc:sldMk cId="2129538081" sldId="2628"/>
        </pc:sldMkLst>
        <pc:spChg chg="mod">
          <ac:chgData name="Robert [Chillibreeze]" userId="8fe5ebfe-980d-441d-bbff-8c5265b810b8" providerId="ADAL" clId="{B8ADB232-D4C9-4452-B4D1-45B5A092AD92}" dt="2020-07-14T16:58:41.103" v="1589" actId="13244"/>
          <ac:spMkLst>
            <pc:docMk/>
            <pc:sldMk cId="2129538081" sldId="2628"/>
            <ac:spMk id="2" creationId="{375265DC-6125-4F02-828F-6323F371B3DD}"/>
          </ac:spMkLst>
        </pc:spChg>
        <pc:spChg chg="mod">
          <ac:chgData name="Robert [Chillibreeze]" userId="8fe5ebfe-980d-441d-bbff-8c5265b810b8" providerId="ADAL" clId="{B8ADB232-D4C9-4452-B4D1-45B5A092AD92}" dt="2020-07-14T16:58:41.103" v="1589" actId="13244"/>
          <ac:spMkLst>
            <pc:docMk/>
            <pc:sldMk cId="2129538081" sldId="2628"/>
            <ac:spMk id="10" creationId="{05A736D7-4EB8-47AB-8FBB-FBC099701B7D}"/>
          </ac:spMkLst>
        </pc:spChg>
        <pc:spChg chg="mod">
          <ac:chgData name="Robert [Chillibreeze]" userId="8fe5ebfe-980d-441d-bbff-8c5265b810b8" providerId="ADAL" clId="{B8ADB232-D4C9-4452-B4D1-45B5A092AD92}" dt="2020-07-14T16:58:41.103" v="1589" actId="13244"/>
          <ac:spMkLst>
            <pc:docMk/>
            <pc:sldMk cId="2129538081" sldId="2628"/>
            <ac:spMk id="11" creationId="{16E19722-2E77-4153-8C73-8D718848AE38}"/>
          </ac:spMkLst>
        </pc:spChg>
        <pc:spChg chg="mod">
          <ac:chgData name="Robert [Chillibreeze]" userId="8fe5ebfe-980d-441d-bbff-8c5265b810b8" providerId="ADAL" clId="{B8ADB232-D4C9-4452-B4D1-45B5A092AD92}" dt="2020-07-14T15:58:00.556" v="85" actId="207"/>
          <ac:spMkLst>
            <pc:docMk/>
            <pc:sldMk cId="2129538081" sldId="2628"/>
            <ac:spMk id="16" creationId="{0F712871-A06E-4273-8C8F-52A723E68792}"/>
          </ac:spMkLst>
        </pc:spChg>
        <pc:grpChg chg="add del mod">
          <ac:chgData name="Robert [Chillibreeze]" userId="8fe5ebfe-980d-441d-bbff-8c5265b810b8" providerId="ADAL" clId="{B8ADB232-D4C9-4452-B4D1-45B5A092AD92}" dt="2020-07-14T16:45:52.507" v="1039" actId="478"/>
          <ac:grpSpMkLst>
            <pc:docMk/>
            <pc:sldMk cId="2129538081" sldId="2628"/>
            <ac:grpSpMk id="7" creationId="{0D51ED5C-634B-474C-86BE-2950AC452D1C}"/>
          </ac:grpSpMkLst>
        </pc:grpChg>
        <pc:picChg chg="add del">
          <ac:chgData name="Robert [Chillibreeze]" userId="8fe5ebfe-980d-441d-bbff-8c5265b810b8" providerId="ADAL" clId="{B8ADB232-D4C9-4452-B4D1-45B5A092AD92}" dt="2020-07-14T16:45:41.689" v="1028" actId="22"/>
          <ac:picMkLst>
            <pc:docMk/>
            <pc:sldMk cId="2129538081" sldId="2628"/>
            <ac:picMk id="4" creationId="{5C7FAE48-42F8-4218-B4DE-8702E37139EB}"/>
          </ac:picMkLst>
        </pc:picChg>
        <pc:picChg chg="add mod">
          <ac:chgData name="Robert [Chillibreeze]" userId="8fe5ebfe-980d-441d-bbff-8c5265b810b8" providerId="ADAL" clId="{B8ADB232-D4C9-4452-B4D1-45B5A092AD92}" dt="2020-07-14T16:58:31.451" v="1588" actId="13244"/>
          <ac:picMkLst>
            <pc:docMk/>
            <pc:sldMk cId="2129538081" sldId="2628"/>
            <ac:picMk id="6" creationId="{30F37543-6EC3-4ADD-874B-AF56EDC72446}"/>
          </ac:picMkLst>
        </pc:picChg>
        <pc:picChg chg="mod">
          <ac:chgData name="Robert [Chillibreeze]" userId="8fe5ebfe-980d-441d-bbff-8c5265b810b8" providerId="ADAL" clId="{B8ADB232-D4C9-4452-B4D1-45B5A092AD92}" dt="2020-07-14T16:58:41.103" v="1589" actId="13244"/>
          <ac:picMkLst>
            <pc:docMk/>
            <pc:sldMk cId="2129538081" sldId="2628"/>
            <ac:picMk id="12" creationId="{06B9DE4D-93A7-4949-B4D8-87EE7E306303}"/>
          </ac:picMkLst>
        </pc:picChg>
        <pc:picChg chg="mod">
          <ac:chgData name="Robert [Chillibreeze]" userId="8fe5ebfe-980d-441d-bbff-8c5265b810b8" providerId="ADAL" clId="{B8ADB232-D4C9-4452-B4D1-45B5A092AD92}" dt="2020-07-14T16:45:51.072" v="1036"/>
          <ac:picMkLst>
            <pc:docMk/>
            <pc:sldMk cId="2129538081" sldId="2628"/>
            <ac:picMk id="13" creationId="{3901F08F-D9BA-415F-AA0A-3C6C3FE97307}"/>
          </ac:picMkLst>
        </pc:picChg>
        <pc:picChg chg="mod">
          <ac:chgData name="Robert [Chillibreeze]" userId="8fe5ebfe-980d-441d-bbff-8c5265b810b8" providerId="ADAL" clId="{B8ADB232-D4C9-4452-B4D1-45B5A092AD92}" dt="2020-07-14T16:45:51.072" v="1036"/>
          <ac:picMkLst>
            <pc:docMk/>
            <pc:sldMk cId="2129538081" sldId="2628"/>
            <ac:picMk id="15" creationId="{3D13A7A7-2D7A-4BB2-9D3C-7F6709D926E0}"/>
          </ac:picMkLst>
        </pc:picChg>
      </pc:sldChg>
      <pc:sldChg chg="modSp mod">
        <pc:chgData name="Robert [Chillibreeze]" userId="8fe5ebfe-980d-441d-bbff-8c5265b810b8" providerId="ADAL" clId="{B8ADB232-D4C9-4452-B4D1-45B5A092AD92}" dt="2020-07-14T16:12:00.149" v="283"/>
        <pc:sldMkLst>
          <pc:docMk/>
          <pc:sldMk cId="3931352018" sldId="2629"/>
        </pc:sldMkLst>
        <pc:spChg chg="mod">
          <ac:chgData name="Robert [Chillibreeze]" userId="8fe5ebfe-980d-441d-bbff-8c5265b810b8" providerId="ADAL" clId="{B8ADB232-D4C9-4452-B4D1-45B5A092AD92}" dt="2020-07-14T16:12:00.149" v="283"/>
          <ac:spMkLst>
            <pc:docMk/>
            <pc:sldMk cId="3931352018" sldId="2629"/>
            <ac:spMk id="3" creationId="{5B6A7796-EC40-4A1C-B394-D560E714D47B}"/>
          </ac:spMkLst>
        </pc:spChg>
      </pc:sldChg>
      <pc:sldChg chg="addSp delSp modSp mod">
        <pc:chgData name="Robert [Chillibreeze]" userId="8fe5ebfe-980d-441d-bbff-8c5265b810b8" providerId="ADAL" clId="{B8ADB232-D4C9-4452-B4D1-45B5A092AD92}" dt="2020-07-14T16:59:27.728" v="1599" actId="1076"/>
        <pc:sldMkLst>
          <pc:docMk/>
          <pc:sldMk cId="2218324361" sldId="2630"/>
        </pc:sldMkLst>
        <pc:spChg chg="mod">
          <ac:chgData name="Robert [Chillibreeze]" userId="8fe5ebfe-980d-441d-bbff-8c5265b810b8" providerId="ADAL" clId="{B8ADB232-D4C9-4452-B4D1-45B5A092AD92}" dt="2020-07-14T16:58:54.939" v="1590" actId="13244"/>
          <ac:spMkLst>
            <pc:docMk/>
            <pc:sldMk cId="2218324361" sldId="2630"/>
            <ac:spMk id="2" creationId="{375265DC-6125-4F02-828F-6323F371B3DD}"/>
          </ac:spMkLst>
        </pc:spChg>
        <pc:spChg chg="mod">
          <ac:chgData name="Robert [Chillibreeze]" userId="8fe5ebfe-980d-441d-bbff-8c5265b810b8" providerId="ADAL" clId="{B8ADB232-D4C9-4452-B4D1-45B5A092AD92}" dt="2020-07-14T16:58:54.939" v="1590" actId="13244"/>
          <ac:spMkLst>
            <pc:docMk/>
            <pc:sldMk cId="2218324361" sldId="2630"/>
            <ac:spMk id="14" creationId="{C68ED08A-4BAE-43B2-AD93-90EA9F6B4DF1}"/>
          </ac:spMkLst>
        </pc:spChg>
        <pc:spChg chg="mod">
          <ac:chgData name="Robert [Chillibreeze]" userId="8fe5ebfe-980d-441d-bbff-8c5265b810b8" providerId="ADAL" clId="{B8ADB232-D4C9-4452-B4D1-45B5A092AD92}" dt="2020-07-14T15:58:15.744" v="90" actId="207"/>
          <ac:spMkLst>
            <pc:docMk/>
            <pc:sldMk cId="2218324361" sldId="2630"/>
            <ac:spMk id="24" creationId="{AA82C850-204B-4940-8BC7-FABFF9061214}"/>
          </ac:spMkLst>
        </pc:spChg>
        <pc:picChg chg="del">
          <ac:chgData name="Robert [Chillibreeze]" userId="8fe5ebfe-980d-441d-bbff-8c5265b810b8" providerId="ADAL" clId="{B8ADB232-D4C9-4452-B4D1-45B5A092AD92}" dt="2020-07-14T16:46:15.545" v="1053" actId="478"/>
          <ac:picMkLst>
            <pc:docMk/>
            <pc:sldMk cId="2218324361" sldId="2630"/>
            <ac:picMk id="4" creationId="{1FBC4752-A7EF-403F-B2B2-C347764388E2}"/>
          </ac:picMkLst>
        </pc:picChg>
        <pc:picChg chg="add del">
          <ac:chgData name="Robert [Chillibreeze]" userId="8fe5ebfe-980d-441d-bbff-8c5265b810b8" providerId="ADAL" clId="{B8ADB232-D4C9-4452-B4D1-45B5A092AD92}" dt="2020-07-14T16:45:58.893" v="1041" actId="22"/>
          <ac:picMkLst>
            <pc:docMk/>
            <pc:sldMk cId="2218324361" sldId="2630"/>
            <ac:picMk id="5" creationId="{FC31A6E9-0890-44A8-B9B7-7FCA9E3082A8}"/>
          </ac:picMkLst>
        </pc:picChg>
        <pc:picChg chg="add mod">
          <ac:chgData name="Robert [Chillibreeze]" userId="8fe5ebfe-980d-441d-bbff-8c5265b810b8" providerId="ADAL" clId="{B8ADB232-D4C9-4452-B4D1-45B5A092AD92}" dt="2020-07-14T16:59:27.728" v="1599" actId="1076"/>
          <ac:picMkLst>
            <pc:docMk/>
            <pc:sldMk cId="2218324361" sldId="2630"/>
            <ac:picMk id="7" creationId="{588E6557-1C7E-4F4E-8825-0AFAB9BA8919}"/>
          </ac:picMkLst>
        </pc:picChg>
        <pc:picChg chg="add del">
          <ac:chgData name="Robert [Chillibreeze]" userId="8fe5ebfe-980d-441d-bbff-8c5265b810b8" providerId="ADAL" clId="{B8ADB232-D4C9-4452-B4D1-45B5A092AD92}" dt="2020-07-14T16:59:02.885" v="1592" actId="22"/>
          <ac:picMkLst>
            <pc:docMk/>
            <pc:sldMk cId="2218324361" sldId="2630"/>
            <ac:picMk id="9" creationId="{E745694F-79F7-49DF-9C90-30045A200652}"/>
          </ac:picMkLst>
        </pc:picChg>
        <pc:picChg chg="add del mod">
          <ac:chgData name="Robert [Chillibreeze]" userId="8fe5ebfe-980d-441d-bbff-8c5265b810b8" providerId="ADAL" clId="{B8ADB232-D4C9-4452-B4D1-45B5A092AD92}" dt="2020-07-14T16:59:26.615" v="1597" actId="478"/>
          <ac:picMkLst>
            <pc:docMk/>
            <pc:sldMk cId="2218324361" sldId="2630"/>
            <ac:picMk id="11" creationId="{42B8428A-09F9-4050-9391-AFA4413A05E4}"/>
          </ac:picMkLst>
        </pc:picChg>
        <pc:picChg chg="mod">
          <ac:chgData name="Robert [Chillibreeze]" userId="8fe5ebfe-980d-441d-bbff-8c5265b810b8" providerId="ADAL" clId="{B8ADB232-D4C9-4452-B4D1-45B5A092AD92}" dt="2020-07-14T16:58:54.939" v="1590" actId="13244"/>
          <ac:picMkLst>
            <pc:docMk/>
            <pc:sldMk cId="2218324361" sldId="2630"/>
            <ac:picMk id="15" creationId="{0EA86CCF-884A-46A2-A2AD-E59C25C65789}"/>
          </ac:picMkLst>
        </pc:picChg>
        <pc:picChg chg="mod">
          <ac:chgData name="Robert [Chillibreeze]" userId="8fe5ebfe-980d-441d-bbff-8c5265b810b8" providerId="ADAL" clId="{B8ADB232-D4C9-4452-B4D1-45B5A092AD92}" dt="2020-07-14T16:58:54.939" v="1590" actId="13244"/>
          <ac:picMkLst>
            <pc:docMk/>
            <pc:sldMk cId="2218324361" sldId="2630"/>
            <ac:picMk id="16" creationId="{4F3A1129-3843-4FED-BB5B-3A5F22C49673}"/>
          </ac:picMkLst>
        </pc:picChg>
        <pc:picChg chg="mod">
          <ac:chgData name="Robert [Chillibreeze]" userId="8fe5ebfe-980d-441d-bbff-8c5265b810b8" providerId="ADAL" clId="{B8ADB232-D4C9-4452-B4D1-45B5A092AD92}" dt="2020-07-14T16:58:54.939" v="1590" actId="13244"/>
          <ac:picMkLst>
            <pc:docMk/>
            <pc:sldMk cId="2218324361" sldId="2630"/>
            <ac:picMk id="17" creationId="{44E4BCD1-EB46-4064-A501-5A62C68E6E53}"/>
          </ac:picMkLst>
        </pc:picChg>
        <pc:picChg chg="mod">
          <ac:chgData name="Robert [Chillibreeze]" userId="8fe5ebfe-980d-441d-bbff-8c5265b810b8" providerId="ADAL" clId="{B8ADB232-D4C9-4452-B4D1-45B5A092AD92}" dt="2020-07-14T16:58:54.939" v="1590" actId="13244"/>
          <ac:picMkLst>
            <pc:docMk/>
            <pc:sldMk cId="2218324361" sldId="2630"/>
            <ac:picMk id="19" creationId="{08873527-3C2F-4EAC-ABCB-75D4A9DD926B}"/>
          </ac:picMkLst>
        </pc:picChg>
        <pc:picChg chg="mod">
          <ac:chgData name="Robert [Chillibreeze]" userId="8fe5ebfe-980d-441d-bbff-8c5265b810b8" providerId="ADAL" clId="{B8ADB232-D4C9-4452-B4D1-45B5A092AD92}" dt="2020-07-14T16:58:54.939" v="1590" actId="13244"/>
          <ac:picMkLst>
            <pc:docMk/>
            <pc:sldMk cId="2218324361" sldId="2630"/>
            <ac:picMk id="20" creationId="{4A4ECEA3-E0A7-4FFB-849F-658C2C559ADB}"/>
          </ac:picMkLst>
        </pc:picChg>
        <pc:picChg chg="mod">
          <ac:chgData name="Robert [Chillibreeze]" userId="8fe5ebfe-980d-441d-bbff-8c5265b810b8" providerId="ADAL" clId="{B8ADB232-D4C9-4452-B4D1-45B5A092AD92}" dt="2020-07-14T16:58:54.939" v="1590" actId="13244"/>
          <ac:picMkLst>
            <pc:docMk/>
            <pc:sldMk cId="2218324361" sldId="2630"/>
            <ac:picMk id="21" creationId="{30F5437F-159E-4FB7-B6D7-608DE6966FDA}"/>
          </ac:picMkLst>
        </pc:picChg>
        <pc:picChg chg="del mod">
          <ac:chgData name="Robert [Chillibreeze]" userId="8fe5ebfe-980d-441d-bbff-8c5265b810b8" providerId="ADAL" clId="{B8ADB232-D4C9-4452-B4D1-45B5A092AD92}" dt="2020-07-14T16:46:15.545" v="1053" actId="478"/>
          <ac:picMkLst>
            <pc:docMk/>
            <pc:sldMk cId="2218324361" sldId="2630"/>
            <ac:picMk id="22" creationId="{166AA2D7-5E27-4646-8DE0-A0B4C29B0C10}"/>
          </ac:picMkLst>
        </pc:picChg>
        <pc:picChg chg="del">
          <ac:chgData name="Robert [Chillibreeze]" userId="8fe5ebfe-980d-441d-bbff-8c5265b810b8" providerId="ADAL" clId="{B8ADB232-D4C9-4452-B4D1-45B5A092AD92}" dt="2020-07-14T16:59:16.880" v="1596" actId="478"/>
          <ac:picMkLst>
            <pc:docMk/>
            <pc:sldMk cId="2218324361" sldId="2630"/>
            <ac:picMk id="23" creationId="{7084C2F7-DB8C-4F15-A0DE-40DC355641BF}"/>
          </ac:picMkLst>
        </pc:picChg>
      </pc:sldChg>
      <pc:sldChg chg="addSp delSp modSp mod">
        <pc:chgData name="Robert [Chillibreeze]" userId="8fe5ebfe-980d-441d-bbff-8c5265b810b8" providerId="ADAL" clId="{B8ADB232-D4C9-4452-B4D1-45B5A092AD92}" dt="2020-07-14T16:59:44.372" v="1603" actId="13244"/>
        <pc:sldMkLst>
          <pc:docMk/>
          <pc:sldMk cId="2534311734" sldId="2637"/>
        </pc:sldMkLst>
        <pc:spChg chg="mod">
          <ac:chgData name="Robert [Chillibreeze]" userId="8fe5ebfe-980d-441d-bbff-8c5265b810b8" providerId="ADAL" clId="{B8ADB232-D4C9-4452-B4D1-45B5A092AD92}" dt="2020-07-14T16:59:39.807" v="1600" actId="962"/>
          <ac:spMkLst>
            <pc:docMk/>
            <pc:sldMk cId="2534311734" sldId="2637"/>
            <ac:spMk id="2" creationId="{838D3130-5622-4A4D-B559-AD20400AB91C}"/>
          </ac:spMkLst>
        </pc:spChg>
        <pc:picChg chg="add mod">
          <ac:chgData name="Robert [Chillibreeze]" userId="8fe5ebfe-980d-441d-bbff-8c5265b810b8" providerId="ADAL" clId="{B8ADB232-D4C9-4452-B4D1-45B5A092AD92}" dt="2020-07-14T16:59:41.898" v="1601" actId="13244"/>
          <ac:picMkLst>
            <pc:docMk/>
            <pc:sldMk cId="2534311734" sldId="2637"/>
            <ac:picMk id="4" creationId="{DE89D3EE-0761-4D85-8162-D57A98C872A8}"/>
          </ac:picMkLst>
        </pc:picChg>
        <pc:picChg chg="add mod">
          <ac:chgData name="Robert [Chillibreeze]" userId="8fe5ebfe-980d-441d-bbff-8c5265b810b8" providerId="ADAL" clId="{B8ADB232-D4C9-4452-B4D1-45B5A092AD92}" dt="2020-07-14T16:59:43.489" v="1602" actId="13244"/>
          <ac:picMkLst>
            <pc:docMk/>
            <pc:sldMk cId="2534311734" sldId="2637"/>
            <ac:picMk id="6" creationId="{986A576C-22D2-4994-B3B5-6ECBEAE6DFD0}"/>
          </ac:picMkLst>
        </pc:picChg>
        <pc:picChg chg="add mod">
          <ac:chgData name="Robert [Chillibreeze]" userId="8fe5ebfe-980d-441d-bbff-8c5265b810b8" providerId="ADAL" clId="{B8ADB232-D4C9-4452-B4D1-45B5A092AD92}" dt="2020-07-14T16:59:44.372" v="1603" actId="13244"/>
          <ac:picMkLst>
            <pc:docMk/>
            <pc:sldMk cId="2534311734" sldId="2637"/>
            <ac:picMk id="8" creationId="{802B1D2F-B530-4C0A-87C0-4B6BBD142EDC}"/>
          </ac:picMkLst>
        </pc:picChg>
        <pc:picChg chg="del mod">
          <ac:chgData name="Robert [Chillibreeze]" userId="8fe5ebfe-980d-441d-bbff-8c5265b810b8" providerId="ADAL" clId="{B8ADB232-D4C9-4452-B4D1-45B5A092AD92}" dt="2020-07-14T16:47:24.552" v="1197" actId="478"/>
          <ac:picMkLst>
            <pc:docMk/>
            <pc:sldMk cId="2534311734" sldId="2637"/>
            <ac:picMk id="15" creationId="{7781887D-09AB-4157-B8AA-047F671C1FC6}"/>
          </ac:picMkLst>
        </pc:picChg>
        <pc:picChg chg="del mod">
          <ac:chgData name="Robert [Chillibreeze]" userId="8fe5ebfe-980d-441d-bbff-8c5265b810b8" providerId="ADAL" clId="{B8ADB232-D4C9-4452-B4D1-45B5A092AD92}" dt="2020-07-14T16:47:13.771" v="1172" actId="478"/>
          <ac:picMkLst>
            <pc:docMk/>
            <pc:sldMk cId="2534311734" sldId="2637"/>
            <ac:picMk id="16" creationId="{5A0E9938-371F-4465-9FF9-1927BF104560}"/>
          </ac:picMkLst>
        </pc:picChg>
        <pc:picChg chg="del mod">
          <ac:chgData name="Robert [Chillibreeze]" userId="8fe5ebfe-980d-441d-bbff-8c5265b810b8" providerId="ADAL" clId="{B8ADB232-D4C9-4452-B4D1-45B5A092AD92}" dt="2020-07-14T16:47:24.552" v="1197" actId="478"/>
          <ac:picMkLst>
            <pc:docMk/>
            <pc:sldMk cId="2534311734" sldId="2637"/>
            <ac:picMk id="20" creationId="{DEEC3A1D-3544-4862-A8D4-52880A8EDBDB}"/>
          </ac:picMkLst>
        </pc:picChg>
        <pc:picChg chg="del mod">
          <ac:chgData name="Robert [Chillibreeze]" userId="8fe5ebfe-980d-441d-bbff-8c5265b810b8" providerId="ADAL" clId="{B8ADB232-D4C9-4452-B4D1-45B5A092AD92}" dt="2020-07-14T16:47:13.771" v="1172" actId="478"/>
          <ac:picMkLst>
            <pc:docMk/>
            <pc:sldMk cId="2534311734" sldId="2637"/>
            <ac:picMk id="21" creationId="{E2D662B1-50A7-4F92-81A4-7293979C75D1}"/>
          </ac:picMkLst>
        </pc:picChg>
        <pc:picChg chg="del mod">
          <ac:chgData name="Robert [Chillibreeze]" userId="8fe5ebfe-980d-441d-bbff-8c5265b810b8" providerId="ADAL" clId="{B8ADB232-D4C9-4452-B4D1-45B5A092AD92}" dt="2020-07-14T16:47:24.552" v="1197" actId="478"/>
          <ac:picMkLst>
            <pc:docMk/>
            <pc:sldMk cId="2534311734" sldId="2637"/>
            <ac:picMk id="32" creationId="{05DDE78A-2A7E-42F9-9D9D-4B2E620B284B}"/>
          </ac:picMkLst>
        </pc:picChg>
        <pc:picChg chg="del mod">
          <ac:chgData name="Robert [Chillibreeze]" userId="8fe5ebfe-980d-441d-bbff-8c5265b810b8" providerId="ADAL" clId="{B8ADB232-D4C9-4452-B4D1-45B5A092AD92}" dt="2020-07-14T16:47:13.771" v="1172" actId="478"/>
          <ac:picMkLst>
            <pc:docMk/>
            <pc:sldMk cId="2534311734" sldId="2637"/>
            <ac:picMk id="33" creationId="{C0028376-8024-456B-9953-C0B353FBE5AC}"/>
          </ac:picMkLst>
        </pc:picChg>
        <pc:cxnChg chg="mod">
          <ac:chgData name="Robert [Chillibreeze]" userId="8fe5ebfe-980d-441d-bbff-8c5265b810b8" providerId="ADAL" clId="{B8ADB232-D4C9-4452-B4D1-45B5A092AD92}" dt="2020-07-14T15:58:28.758" v="93" actId="692"/>
          <ac:cxnSpMkLst>
            <pc:docMk/>
            <pc:sldMk cId="2534311734" sldId="2637"/>
            <ac:cxnSpMk id="19" creationId="{9D73C5F3-9348-4DEE-BE3C-55E8866D3998}"/>
          </ac:cxnSpMkLst>
        </pc:cxnChg>
        <pc:cxnChg chg="mod">
          <ac:chgData name="Robert [Chillibreeze]" userId="8fe5ebfe-980d-441d-bbff-8c5265b810b8" providerId="ADAL" clId="{B8ADB232-D4C9-4452-B4D1-45B5A092AD92}" dt="2020-07-14T15:58:28.758" v="93" actId="692"/>
          <ac:cxnSpMkLst>
            <pc:docMk/>
            <pc:sldMk cId="2534311734" sldId="2637"/>
            <ac:cxnSpMk id="28" creationId="{7209A0E0-D69F-4E36-A5EC-FA7D7BBA6BC5}"/>
          </ac:cxnSpMkLst>
        </pc:cxnChg>
      </pc:sldChg>
      <pc:sldChg chg="addSp delSp modSp mod">
        <pc:chgData name="Robert [Chillibreeze]" userId="8fe5ebfe-980d-441d-bbff-8c5265b810b8" providerId="ADAL" clId="{B8ADB232-D4C9-4452-B4D1-45B5A092AD92}" dt="2020-07-14T17:00:03.020" v="1607" actId="13244"/>
        <pc:sldMkLst>
          <pc:docMk/>
          <pc:sldMk cId="1983076299" sldId="2638"/>
        </pc:sldMkLst>
        <pc:spChg chg="mod">
          <ac:chgData name="Robert [Chillibreeze]" userId="8fe5ebfe-980d-441d-bbff-8c5265b810b8" providerId="ADAL" clId="{B8ADB232-D4C9-4452-B4D1-45B5A092AD92}" dt="2020-07-14T17:00:00.149" v="1606" actId="13244"/>
          <ac:spMkLst>
            <pc:docMk/>
            <pc:sldMk cId="1983076299" sldId="2638"/>
            <ac:spMk id="2" creationId="{375265DC-6125-4F02-828F-6323F371B3DD}"/>
          </ac:spMkLst>
        </pc:spChg>
        <pc:spChg chg="mod">
          <ac:chgData name="Robert [Chillibreeze]" userId="8fe5ebfe-980d-441d-bbff-8c5265b810b8" providerId="ADAL" clId="{B8ADB232-D4C9-4452-B4D1-45B5A092AD92}" dt="2020-07-14T17:00:00.149" v="1606" actId="13244"/>
          <ac:spMkLst>
            <pc:docMk/>
            <pc:sldMk cId="1983076299" sldId="2638"/>
            <ac:spMk id="32" creationId="{96105865-AAC6-42F2-96D3-DC814AE20B7B}"/>
          </ac:spMkLst>
        </pc:spChg>
        <pc:spChg chg="mod">
          <ac:chgData name="Robert [Chillibreeze]" userId="8fe5ebfe-980d-441d-bbff-8c5265b810b8" providerId="ADAL" clId="{B8ADB232-D4C9-4452-B4D1-45B5A092AD92}" dt="2020-07-14T17:00:00.149" v="1606" actId="13244"/>
          <ac:spMkLst>
            <pc:docMk/>
            <pc:sldMk cId="1983076299" sldId="2638"/>
            <ac:spMk id="35" creationId="{A592086C-2BCD-4ED5-BBB7-551AA8275D5D}"/>
          </ac:spMkLst>
        </pc:spChg>
        <pc:spChg chg="mod">
          <ac:chgData name="Robert [Chillibreeze]" userId="8fe5ebfe-980d-441d-bbff-8c5265b810b8" providerId="ADAL" clId="{B8ADB232-D4C9-4452-B4D1-45B5A092AD92}" dt="2020-07-14T17:00:00.149" v="1606" actId="13244"/>
          <ac:spMkLst>
            <pc:docMk/>
            <pc:sldMk cId="1983076299" sldId="2638"/>
            <ac:spMk id="36" creationId="{267B3E14-CCF5-471D-B07F-3049847B5D27}"/>
          </ac:spMkLst>
        </pc:spChg>
        <pc:spChg chg="mod">
          <ac:chgData name="Robert [Chillibreeze]" userId="8fe5ebfe-980d-441d-bbff-8c5265b810b8" providerId="ADAL" clId="{B8ADB232-D4C9-4452-B4D1-45B5A092AD92}" dt="2020-07-14T17:00:00.149" v="1606" actId="13244"/>
          <ac:spMkLst>
            <pc:docMk/>
            <pc:sldMk cId="1983076299" sldId="2638"/>
            <ac:spMk id="37" creationId="{44D8A25C-E763-49C7-B3A3-C846DE278AB5}"/>
          </ac:spMkLst>
        </pc:spChg>
        <pc:spChg chg="mod">
          <ac:chgData name="Robert [Chillibreeze]" userId="8fe5ebfe-980d-441d-bbff-8c5265b810b8" providerId="ADAL" clId="{B8ADB232-D4C9-4452-B4D1-45B5A092AD92}" dt="2020-07-14T17:00:00.149" v="1606" actId="13244"/>
          <ac:spMkLst>
            <pc:docMk/>
            <pc:sldMk cId="1983076299" sldId="2638"/>
            <ac:spMk id="38" creationId="{6F67D552-D025-46B9-BDAD-4112F67507B7}"/>
          </ac:spMkLst>
        </pc:spChg>
        <pc:spChg chg="mod">
          <ac:chgData name="Robert [Chillibreeze]" userId="8fe5ebfe-980d-441d-bbff-8c5265b810b8" providerId="ADAL" clId="{B8ADB232-D4C9-4452-B4D1-45B5A092AD92}" dt="2020-07-14T17:00:00.149" v="1606" actId="13244"/>
          <ac:spMkLst>
            <pc:docMk/>
            <pc:sldMk cId="1983076299" sldId="2638"/>
            <ac:spMk id="42" creationId="{7C32F878-2C8C-4028-96AA-878F37987AA2}"/>
          </ac:spMkLst>
        </pc:spChg>
        <pc:spChg chg="mod">
          <ac:chgData name="Robert [Chillibreeze]" userId="8fe5ebfe-980d-441d-bbff-8c5265b810b8" providerId="ADAL" clId="{B8ADB232-D4C9-4452-B4D1-45B5A092AD92}" dt="2020-07-14T17:00:00.149" v="1606" actId="13244"/>
          <ac:spMkLst>
            <pc:docMk/>
            <pc:sldMk cId="1983076299" sldId="2638"/>
            <ac:spMk id="53" creationId="{5CC0D403-8A2D-4978-8C31-4FDB88EFB262}"/>
          </ac:spMkLst>
        </pc:spChg>
        <pc:picChg chg="add mod">
          <ac:chgData name="Robert [Chillibreeze]" userId="8fe5ebfe-980d-441d-bbff-8c5265b810b8" providerId="ADAL" clId="{B8ADB232-D4C9-4452-B4D1-45B5A092AD92}" dt="2020-07-14T17:00:00.149" v="1606" actId="13244"/>
          <ac:picMkLst>
            <pc:docMk/>
            <pc:sldMk cId="1983076299" sldId="2638"/>
            <ac:picMk id="4" creationId="{B17DFAD1-17FE-4449-8C86-E828D97A4BCA}"/>
          </ac:picMkLst>
        </pc:picChg>
        <pc:picChg chg="add mod">
          <ac:chgData name="Robert [Chillibreeze]" userId="8fe5ebfe-980d-441d-bbff-8c5265b810b8" providerId="ADAL" clId="{B8ADB232-D4C9-4452-B4D1-45B5A092AD92}" dt="2020-07-14T17:00:00.149" v="1606" actId="13244"/>
          <ac:picMkLst>
            <pc:docMk/>
            <pc:sldMk cId="1983076299" sldId="2638"/>
            <ac:picMk id="6" creationId="{47F67B22-5EBF-4285-A2C3-684E99CCE7D7}"/>
          </ac:picMkLst>
        </pc:picChg>
        <pc:picChg chg="add mod">
          <ac:chgData name="Robert [Chillibreeze]" userId="8fe5ebfe-980d-441d-bbff-8c5265b810b8" providerId="ADAL" clId="{B8ADB232-D4C9-4452-B4D1-45B5A092AD92}" dt="2020-07-14T17:00:00.149" v="1606" actId="13244"/>
          <ac:picMkLst>
            <pc:docMk/>
            <pc:sldMk cId="1983076299" sldId="2638"/>
            <ac:picMk id="8" creationId="{DF358F2B-3D61-4A82-9466-0DC405D61AE6}"/>
          </ac:picMkLst>
        </pc:picChg>
        <pc:picChg chg="add del">
          <ac:chgData name="Robert [Chillibreeze]" userId="8fe5ebfe-980d-441d-bbff-8c5265b810b8" providerId="ADAL" clId="{B8ADB232-D4C9-4452-B4D1-45B5A092AD92}" dt="2020-07-14T16:47:58.973" v="1205" actId="22"/>
          <ac:picMkLst>
            <pc:docMk/>
            <pc:sldMk cId="1983076299" sldId="2638"/>
            <ac:picMk id="10" creationId="{E879A1FD-5A29-4410-ACE2-05FA53E994DA}"/>
          </ac:picMkLst>
        </pc:picChg>
        <pc:picChg chg="add mod">
          <ac:chgData name="Robert [Chillibreeze]" userId="8fe5ebfe-980d-441d-bbff-8c5265b810b8" providerId="ADAL" clId="{B8ADB232-D4C9-4452-B4D1-45B5A092AD92}" dt="2020-07-14T17:00:03.020" v="1607" actId="13244"/>
          <ac:picMkLst>
            <pc:docMk/>
            <pc:sldMk cId="1983076299" sldId="2638"/>
            <ac:picMk id="12" creationId="{3F6FFD02-8C83-4F96-BDB3-774BE018BE7D}"/>
          </ac:picMkLst>
        </pc:picChg>
        <pc:picChg chg="del mod">
          <ac:chgData name="Robert [Chillibreeze]" userId="8fe5ebfe-980d-441d-bbff-8c5265b810b8" providerId="ADAL" clId="{B8ADB232-D4C9-4452-B4D1-45B5A092AD92}" dt="2020-07-14T16:48:21.348" v="1240" actId="478"/>
          <ac:picMkLst>
            <pc:docMk/>
            <pc:sldMk cId="1983076299" sldId="2638"/>
            <ac:picMk id="40" creationId="{8F50F0E1-9388-4A84-A726-EDBFDAE748A4}"/>
          </ac:picMkLst>
        </pc:picChg>
        <pc:picChg chg="del mod">
          <ac:chgData name="Robert [Chillibreeze]" userId="8fe5ebfe-980d-441d-bbff-8c5265b810b8" providerId="ADAL" clId="{B8ADB232-D4C9-4452-B4D1-45B5A092AD92}" dt="2020-07-14T16:48:38.949" v="1249" actId="478"/>
          <ac:picMkLst>
            <pc:docMk/>
            <pc:sldMk cId="1983076299" sldId="2638"/>
            <ac:picMk id="41" creationId="{969F5861-F4EC-4C00-98DE-C1D6FA0F1BA1}"/>
          </ac:picMkLst>
        </pc:picChg>
        <pc:picChg chg="del mod">
          <ac:chgData name="Robert [Chillibreeze]" userId="8fe5ebfe-980d-441d-bbff-8c5265b810b8" providerId="ADAL" clId="{B8ADB232-D4C9-4452-B4D1-45B5A092AD92}" dt="2020-07-14T16:48:21.348" v="1240" actId="478"/>
          <ac:picMkLst>
            <pc:docMk/>
            <pc:sldMk cId="1983076299" sldId="2638"/>
            <ac:picMk id="45" creationId="{F51D5F4D-22C0-4E05-A699-D50B1B2E4740}"/>
          </ac:picMkLst>
        </pc:picChg>
        <pc:picChg chg="del mod">
          <ac:chgData name="Robert [Chillibreeze]" userId="8fe5ebfe-980d-441d-bbff-8c5265b810b8" providerId="ADAL" clId="{B8ADB232-D4C9-4452-B4D1-45B5A092AD92}" dt="2020-07-14T16:48:38.949" v="1249" actId="478"/>
          <ac:picMkLst>
            <pc:docMk/>
            <pc:sldMk cId="1983076299" sldId="2638"/>
            <ac:picMk id="46" creationId="{CDA5E14E-2DD3-4277-85BD-A6A190D89E2C}"/>
          </ac:picMkLst>
        </pc:picChg>
        <pc:picChg chg="del mod">
          <ac:chgData name="Robert [Chillibreeze]" userId="8fe5ebfe-980d-441d-bbff-8c5265b810b8" providerId="ADAL" clId="{B8ADB232-D4C9-4452-B4D1-45B5A092AD92}" dt="2020-07-14T16:48:21.348" v="1240" actId="478"/>
          <ac:picMkLst>
            <pc:docMk/>
            <pc:sldMk cId="1983076299" sldId="2638"/>
            <ac:picMk id="59" creationId="{E76EED2E-2132-40F0-8E01-82DCAF4DC6A1}"/>
          </ac:picMkLst>
        </pc:picChg>
        <pc:picChg chg="del mod">
          <ac:chgData name="Robert [Chillibreeze]" userId="8fe5ebfe-980d-441d-bbff-8c5265b810b8" providerId="ADAL" clId="{B8ADB232-D4C9-4452-B4D1-45B5A092AD92}" dt="2020-07-14T16:48:38.949" v="1249" actId="478"/>
          <ac:picMkLst>
            <pc:docMk/>
            <pc:sldMk cId="1983076299" sldId="2638"/>
            <ac:picMk id="60" creationId="{448C80B9-1B0D-4412-9587-4F271EFA0416}"/>
          </ac:picMkLst>
        </pc:picChg>
        <pc:picChg chg="del mod">
          <ac:chgData name="Robert [Chillibreeze]" userId="8fe5ebfe-980d-441d-bbff-8c5265b810b8" providerId="ADAL" clId="{B8ADB232-D4C9-4452-B4D1-45B5A092AD92}" dt="2020-07-14T16:48:21.348" v="1240" actId="478"/>
          <ac:picMkLst>
            <pc:docMk/>
            <pc:sldMk cId="1983076299" sldId="2638"/>
            <ac:picMk id="63" creationId="{8C2B8272-94FC-4C15-B138-A49AB1AEEB1F}"/>
          </ac:picMkLst>
        </pc:picChg>
        <pc:picChg chg="del mod">
          <ac:chgData name="Robert [Chillibreeze]" userId="8fe5ebfe-980d-441d-bbff-8c5265b810b8" providerId="ADAL" clId="{B8ADB232-D4C9-4452-B4D1-45B5A092AD92}" dt="2020-07-14T16:48:38.949" v="1249" actId="478"/>
          <ac:picMkLst>
            <pc:docMk/>
            <pc:sldMk cId="1983076299" sldId="2638"/>
            <ac:picMk id="64" creationId="{5189B49D-11C9-495A-906C-2BF4559AB112}"/>
          </ac:picMkLst>
        </pc:picChg>
        <pc:cxnChg chg="mod">
          <ac:chgData name="Robert [Chillibreeze]" userId="8fe5ebfe-980d-441d-bbff-8c5265b810b8" providerId="ADAL" clId="{B8ADB232-D4C9-4452-B4D1-45B5A092AD92}" dt="2020-07-14T17:00:00.149" v="1606" actId="13244"/>
          <ac:cxnSpMkLst>
            <pc:docMk/>
            <pc:sldMk cId="1983076299" sldId="2638"/>
            <ac:cxnSpMk id="43" creationId="{90367EC6-C8A2-4EF9-AF31-B8E9B2C3F5AC}"/>
          </ac:cxnSpMkLst>
        </pc:cxnChg>
        <pc:cxnChg chg="mod">
          <ac:chgData name="Robert [Chillibreeze]" userId="8fe5ebfe-980d-441d-bbff-8c5265b810b8" providerId="ADAL" clId="{B8ADB232-D4C9-4452-B4D1-45B5A092AD92}" dt="2020-07-14T17:00:00.149" v="1606" actId="13244"/>
          <ac:cxnSpMkLst>
            <pc:docMk/>
            <pc:sldMk cId="1983076299" sldId="2638"/>
            <ac:cxnSpMk id="58" creationId="{9967ED7C-B850-44DB-9B33-3B8B9320E0C8}"/>
          </ac:cxnSpMkLst>
        </pc:cxnChg>
      </pc:sldChg>
      <pc:sldChg chg="addSp delSp modSp mod">
        <pc:chgData name="Robert [Chillibreeze]" userId="8fe5ebfe-980d-441d-bbff-8c5265b810b8" providerId="ADAL" clId="{B8ADB232-D4C9-4452-B4D1-45B5A092AD92}" dt="2020-07-14T17:22:57.367" v="2350" actId="13244"/>
        <pc:sldMkLst>
          <pc:docMk/>
          <pc:sldMk cId="4038004914" sldId="2639"/>
        </pc:sldMkLst>
        <pc:spChg chg="mod">
          <ac:chgData name="Robert [Chillibreeze]" userId="8fe5ebfe-980d-441d-bbff-8c5265b810b8" providerId="ADAL" clId="{B8ADB232-D4C9-4452-B4D1-45B5A092AD92}" dt="2020-07-14T17:22:05.551" v="2343" actId="948"/>
          <ac:spMkLst>
            <pc:docMk/>
            <pc:sldMk cId="4038004914" sldId="2639"/>
            <ac:spMk id="2" creationId="{838D3130-5622-4A4D-B559-AD20400AB91C}"/>
          </ac:spMkLst>
        </pc:spChg>
        <pc:spChg chg="add del mod">
          <ac:chgData name="Robert [Chillibreeze]" userId="8fe5ebfe-980d-441d-bbff-8c5265b810b8" providerId="ADAL" clId="{B8ADB232-D4C9-4452-B4D1-45B5A092AD92}" dt="2020-07-14T17:00:06.870" v="1608"/>
          <ac:spMkLst>
            <pc:docMk/>
            <pc:sldMk cId="4038004914" sldId="2639"/>
            <ac:spMk id="3" creationId="{01E4EADA-85D2-41DC-B99B-ED4B0FB42FC0}"/>
          </ac:spMkLst>
        </pc:spChg>
        <pc:spChg chg="add del mod">
          <ac:chgData name="Robert [Chillibreeze]" userId="8fe5ebfe-980d-441d-bbff-8c5265b810b8" providerId="ADAL" clId="{B8ADB232-D4C9-4452-B4D1-45B5A092AD92}" dt="2020-07-14T17:00:07.039" v="1609"/>
          <ac:spMkLst>
            <pc:docMk/>
            <pc:sldMk cId="4038004914" sldId="2639"/>
            <ac:spMk id="4" creationId="{04FEB5C1-A870-4FAF-8EFA-C6D428BAC1A9}"/>
          </ac:spMkLst>
        </pc:spChg>
        <pc:spChg chg="add del mod">
          <ac:chgData name="Robert [Chillibreeze]" userId="8fe5ebfe-980d-441d-bbff-8c5265b810b8" providerId="ADAL" clId="{B8ADB232-D4C9-4452-B4D1-45B5A092AD92}" dt="2020-07-14T17:00:07.212" v="1610"/>
          <ac:spMkLst>
            <pc:docMk/>
            <pc:sldMk cId="4038004914" sldId="2639"/>
            <ac:spMk id="5" creationId="{1F1E9A72-4F13-49CA-888D-21AE694724EE}"/>
          </ac:spMkLst>
        </pc:spChg>
        <pc:spChg chg="add del mod">
          <ac:chgData name="Robert [Chillibreeze]" userId="8fe5ebfe-980d-441d-bbff-8c5265b810b8" providerId="ADAL" clId="{B8ADB232-D4C9-4452-B4D1-45B5A092AD92}" dt="2020-07-14T17:22:00.193" v="2340"/>
          <ac:spMkLst>
            <pc:docMk/>
            <pc:sldMk cId="4038004914" sldId="2639"/>
            <ac:spMk id="18" creationId="{57F71ED1-2FAB-4EB8-9D9C-5295B8BDA3F0}"/>
          </ac:spMkLst>
        </pc:spChg>
        <pc:spChg chg="mod">
          <ac:chgData name="Robert [Chillibreeze]" userId="8fe5ebfe-980d-441d-bbff-8c5265b810b8" providerId="ADAL" clId="{B8ADB232-D4C9-4452-B4D1-45B5A092AD92}" dt="2020-07-14T17:02:27.662" v="1682"/>
          <ac:spMkLst>
            <pc:docMk/>
            <pc:sldMk cId="4038004914" sldId="2639"/>
            <ac:spMk id="39" creationId="{B9861E30-2E48-4F36-B144-FE452754F782}"/>
          </ac:spMkLst>
        </pc:spChg>
        <pc:spChg chg="mod">
          <ac:chgData name="Robert [Chillibreeze]" userId="8fe5ebfe-980d-441d-bbff-8c5265b810b8" providerId="ADAL" clId="{B8ADB232-D4C9-4452-B4D1-45B5A092AD92}" dt="2020-07-14T17:02:27.662" v="1682"/>
          <ac:spMkLst>
            <pc:docMk/>
            <pc:sldMk cId="4038004914" sldId="2639"/>
            <ac:spMk id="45" creationId="{C043C332-6795-4575-8414-C422ECA846D8}"/>
          </ac:spMkLst>
        </pc:spChg>
        <pc:spChg chg="mod">
          <ac:chgData name="Robert [Chillibreeze]" userId="8fe5ebfe-980d-441d-bbff-8c5265b810b8" providerId="ADAL" clId="{B8ADB232-D4C9-4452-B4D1-45B5A092AD92}" dt="2020-07-14T17:02:25.311" v="1674"/>
          <ac:spMkLst>
            <pc:docMk/>
            <pc:sldMk cId="4038004914" sldId="2639"/>
            <ac:spMk id="63" creationId="{2316DA3B-2AF7-465C-8862-EBD1CAD39302}"/>
          </ac:spMkLst>
        </pc:spChg>
        <pc:spChg chg="mod">
          <ac:chgData name="Robert [Chillibreeze]" userId="8fe5ebfe-980d-441d-bbff-8c5265b810b8" providerId="ADAL" clId="{B8ADB232-D4C9-4452-B4D1-45B5A092AD92}" dt="2020-07-14T17:02:25.311" v="1674"/>
          <ac:spMkLst>
            <pc:docMk/>
            <pc:sldMk cId="4038004914" sldId="2639"/>
            <ac:spMk id="64" creationId="{E8B496D6-78C1-4B29-90D4-040F2E960FCB}"/>
          </ac:spMkLst>
        </pc:spChg>
        <pc:spChg chg="mod">
          <ac:chgData name="Robert [Chillibreeze]" userId="8fe5ebfe-980d-441d-bbff-8c5265b810b8" providerId="ADAL" clId="{B8ADB232-D4C9-4452-B4D1-45B5A092AD92}" dt="2020-07-14T17:02:22.065" v="1666"/>
          <ac:spMkLst>
            <pc:docMk/>
            <pc:sldMk cId="4038004914" sldId="2639"/>
            <ac:spMk id="68" creationId="{590CB4EC-CA71-4815-B34D-0764097CA094}"/>
          </ac:spMkLst>
        </pc:spChg>
        <pc:spChg chg="mod">
          <ac:chgData name="Robert [Chillibreeze]" userId="8fe5ebfe-980d-441d-bbff-8c5265b810b8" providerId="ADAL" clId="{B8ADB232-D4C9-4452-B4D1-45B5A092AD92}" dt="2020-07-14T17:02:22.065" v="1666"/>
          <ac:spMkLst>
            <pc:docMk/>
            <pc:sldMk cId="4038004914" sldId="2639"/>
            <ac:spMk id="69" creationId="{3D453326-EEC1-4155-8497-134E3606B639}"/>
          </ac:spMkLst>
        </pc:spChg>
        <pc:spChg chg="mod">
          <ac:chgData name="Robert [Chillibreeze]" userId="8fe5ebfe-980d-441d-bbff-8c5265b810b8" providerId="ADAL" clId="{B8ADB232-D4C9-4452-B4D1-45B5A092AD92}" dt="2020-07-14T17:02:19.762" v="1658"/>
          <ac:spMkLst>
            <pc:docMk/>
            <pc:sldMk cId="4038004914" sldId="2639"/>
            <ac:spMk id="74" creationId="{F5FE49C5-2262-4617-9B64-90E05CC8BDEA}"/>
          </ac:spMkLst>
        </pc:spChg>
        <pc:spChg chg="mod">
          <ac:chgData name="Robert [Chillibreeze]" userId="8fe5ebfe-980d-441d-bbff-8c5265b810b8" providerId="ADAL" clId="{B8ADB232-D4C9-4452-B4D1-45B5A092AD92}" dt="2020-07-14T17:02:19.762" v="1658"/>
          <ac:spMkLst>
            <pc:docMk/>
            <pc:sldMk cId="4038004914" sldId="2639"/>
            <ac:spMk id="75" creationId="{3F6F75DC-BC9C-48EB-9F91-F652F4AA414C}"/>
          </ac:spMkLst>
        </pc:spChg>
        <pc:spChg chg="mod">
          <ac:chgData name="Robert [Chillibreeze]" userId="8fe5ebfe-980d-441d-bbff-8c5265b810b8" providerId="ADAL" clId="{B8ADB232-D4C9-4452-B4D1-45B5A092AD92}" dt="2020-07-14T17:22:47.469" v="2348" actId="13244"/>
          <ac:spMkLst>
            <pc:docMk/>
            <pc:sldMk cId="4038004914" sldId="2639"/>
            <ac:spMk id="78" creationId="{D4B6756F-4CBB-4E42-817C-D609FF3B11C0}"/>
          </ac:spMkLst>
        </pc:spChg>
        <pc:spChg chg="mod">
          <ac:chgData name="Robert [Chillibreeze]" userId="8fe5ebfe-980d-441d-bbff-8c5265b810b8" providerId="ADAL" clId="{B8ADB232-D4C9-4452-B4D1-45B5A092AD92}" dt="2020-07-14T17:02:15.788" v="1650"/>
          <ac:spMkLst>
            <pc:docMk/>
            <pc:sldMk cId="4038004914" sldId="2639"/>
            <ac:spMk id="80" creationId="{6478FEAB-A796-4766-AEC9-FFC5BB9164EA}"/>
          </ac:spMkLst>
        </pc:spChg>
        <pc:spChg chg="mod">
          <ac:chgData name="Robert [Chillibreeze]" userId="8fe5ebfe-980d-441d-bbff-8c5265b810b8" providerId="ADAL" clId="{B8ADB232-D4C9-4452-B4D1-45B5A092AD92}" dt="2020-07-14T17:02:15.788" v="1650"/>
          <ac:spMkLst>
            <pc:docMk/>
            <pc:sldMk cId="4038004914" sldId="2639"/>
            <ac:spMk id="81" creationId="{61BD009E-F964-481B-A863-4410A094CDB6}"/>
          </ac:spMkLst>
        </pc:spChg>
        <pc:spChg chg="mod">
          <ac:chgData name="Robert [Chillibreeze]" userId="8fe5ebfe-980d-441d-bbff-8c5265b810b8" providerId="ADAL" clId="{B8ADB232-D4C9-4452-B4D1-45B5A092AD92}" dt="2020-07-14T17:02:12.167" v="1644"/>
          <ac:spMkLst>
            <pc:docMk/>
            <pc:sldMk cId="4038004914" sldId="2639"/>
            <ac:spMk id="85" creationId="{B0FCE9EB-ED10-4D9B-B6F0-85A11CAB6CE5}"/>
          </ac:spMkLst>
        </pc:spChg>
        <pc:spChg chg="mod">
          <ac:chgData name="Robert [Chillibreeze]" userId="8fe5ebfe-980d-441d-bbff-8c5265b810b8" providerId="ADAL" clId="{B8ADB232-D4C9-4452-B4D1-45B5A092AD92}" dt="2020-07-14T17:02:12.167" v="1644"/>
          <ac:spMkLst>
            <pc:docMk/>
            <pc:sldMk cId="4038004914" sldId="2639"/>
            <ac:spMk id="86" creationId="{E00DB4C8-3D8C-44AD-8740-AC47D3D20965}"/>
          </ac:spMkLst>
        </pc:spChg>
        <pc:grpChg chg="del mod">
          <ac:chgData name="Robert [Chillibreeze]" userId="8fe5ebfe-980d-441d-bbff-8c5265b810b8" providerId="ADAL" clId="{B8ADB232-D4C9-4452-B4D1-45B5A092AD92}" dt="2020-07-14T17:02:30.194" v="1685" actId="478"/>
          <ac:grpSpMkLst>
            <pc:docMk/>
            <pc:sldMk cId="4038004914" sldId="2639"/>
            <ac:grpSpMk id="34" creationId="{7A47BCDD-0CB7-4D73-949E-B4423B7A7D7A}"/>
          </ac:grpSpMkLst>
        </pc:grpChg>
        <pc:grpChg chg="del mod">
          <ac:chgData name="Robert [Chillibreeze]" userId="8fe5ebfe-980d-441d-bbff-8c5265b810b8" providerId="ADAL" clId="{B8ADB232-D4C9-4452-B4D1-45B5A092AD92}" dt="2020-07-14T17:02:30.194" v="1685" actId="478"/>
          <ac:grpSpMkLst>
            <pc:docMk/>
            <pc:sldMk cId="4038004914" sldId="2639"/>
            <ac:grpSpMk id="62" creationId="{89B6EC30-504A-4210-9DEE-491C49BE183C}"/>
          </ac:grpSpMkLst>
        </pc:grpChg>
        <pc:grpChg chg="del mod">
          <ac:chgData name="Robert [Chillibreeze]" userId="8fe5ebfe-980d-441d-bbff-8c5265b810b8" providerId="ADAL" clId="{B8ADB232-D4C9-4452-B4D1-45B5A092AD92}" dt="2020-07-14T17:02:30.194" v="1685" actId="478"/>
          <ac:grpSpMkLst>
            <pc:docMk/>
            <pc:sldMk cId="4038004914" sldId="2639"/>
            <ac:grpSpMk id="67" creationId="{81FF4BE7-6204-4EB7-BE9A-E11B084AEAAB}"/>
          </ac:grpSpMkLst>
        </pc:grpChg>
        <pc:grpChg chg="del mod">
          <ac:chgData name="Robert [Chillibreeze]" userId="8fe5ebfe-980d-441d-bbff-8c5265b810b8" providerId="ADAL" clId="{B8ADB232-D4C9-4452-B4D1-45B5A092AD92}" dt="2020-07-14T17:02:30.194" v="1685" actId="478"/>
          <ac:grpSpMkLst>
            <pc:docMk/>
            <pc:sldMk cId="4038004914" sldId="2639"/>
            <ac:grpSpMk id="73" creationId="{97A06A6F-E646-43EF-B16F-98D80701FB84}"/>
          </ac:grpSpMkLst>
        </pc:grpChg>
        <pc:grpChg chg="del mod">
          <ac:chgData name="Robert [Chillibreeze]" userId="8fe5ebfe-980d-441d-bbff-8c5265b810b8" providerId="ADAL" clId="{B8ADB232-D4C9-4452-B4D1-45B5A092AD92}" dt="2020-07-14T17:02:30.194" v="1685" actId="478"/>
          <ac:grpSpMkLst>
            <pc:docMk/>
            <pc:sldMk cId="4038004914" sldId="2639"/>
            <ac:grpSpMk id="79" creationId="{54759F4E-097F-4907-AB23-E729667DAA53}"/>
          </ac:grpSpMkLst>
        </pc:grpChg>
        <pc:grpChg chg="del mod">
          <ac:chgData name="Robert [Chillibreeze]" userId="8fe5ebfe-980d-441d-bbff-8c5265b810b8" providerId="ADAL" clId="{B8ADB232-D4C9-4452-B4D1-45B5A092AD92}" dt="2020-07-14T17:02:30.194" v="1685" actId="478"/>
          <ac:grpSpMkLst>
            <pc:docMk/>
            <pc:sldMk cId="4038004914" sldId="2639"/>
            <ac:grpSpMk id="84" creationId="{A9D07495-CDA3-48D8-AE71-6AABB675E421}"/>
          </ac:grpSpMkLst>
        </pc:grpChg>
        <pc:picChg chg="add mod">
          <ac:chgData name="Robert [Chillibreeze]" userId="8fe5ebfe-980d-441d-bbff-8c5265b810b8" providerId="ADAL" clId="{B8ADB232-D4C9-4452-B4D1-45B5A092AD92}" dt="2020-07-14T17:22:11.876" v="2344" actId="13244"/>
          <ac:picMkLst>
            <pc:docMk/>
            <pc:sldMk cId="4038004914" sldId="2639"/>
            <ac:picMk id="7" creationId="{AEE8AF82-2428-4CA5-BE29-F6D024C5D843}"/>
          </ac:picMkLst>
        </pc:picChg>
        <pc:picChg chg="add mod">
          <ac:chgData name="Robert [Chillibreeze]" userId="8fe5ebfe-980d-441d-bbff-8c5265b810b8" providerId="ADAL" clId="{B8ADB232-D4C9-4452-B4D1-45B5A092AD92}" dt="2020-07-14T17:22:16.252" v="2345" actId="13244"/>
          <ac:picMkLst>
            <pc:docMk/>
            <pc:sldMk cId="4038004914" sldId="2639"/>
            <ac:picMk id="9" creationId="{3361876F-3910-4567-8B59-DFC08B025910}"/>
          </ac:picMkLst>
        </pc:picChg>
        <pc:picChg chg="add mod">
          <ac:chgData name="Robert [Chillibreeze]" userId="8fe5ebfe-980d-441d-bbff-8c5265b810b8" providerId="ADAL" clId="{B8ADB232-D4C9-4452-B4D1-45B5A092AD92}" dt="2020-07-14T17:22:17.758" v="2346" actId="13244"/>
          <ac:picMkLst>
            <pc:docMk/>
            <pc:sldMk cId="4038004914" sldId="2639"/>
            <ac:picMk id="11" creationId="{D7A858C9-B45D-4370-91FC-C07DF54E7692}"/>
          </ac:picMkLst>
        </pc:picChg>
        <pc:picChg chg="add mod">
          <ac:chgData name="Robert [Chillibreeze]" userId="8fe5ebfe-980d-441d-bbff-8c5265b810b8" providerId="ADAL" clId="{B8ADB232-D4C9-4452-B4D1-45B5A092AD92}" dt="2020-07-14T17:22:24.241" v="2347" actId="13244"/>
          <ac:picMkLst>
            <pc:docMk/>
            <pc:sldMk cId="4038004914" sldId="2639"/>
            <ac:picMk id="13" creationId="{F6CFB2EE-F860-4F2C-A892-FCA956FEF277}"/>
          </ac:picMkLst>
        </pc:picChg>
        <pc:picChg chg="add mod">
          <ac:chgData name="Robert [Chillibreeze]" userId="8fe5ebfe-980d-441d-bbff-8c5265b810b8" providerId="ADAL" clId="{B8ADB232-D4C9-4452-B4D1-45B5A092AD92}" dt="2020-07-14T17:22:53.286" v="2349" actId="13244"/>
          <ac:picMkLst>
            <pc:docMk/>
            <pc:sldMk cId="4038004914" sldId="2639"/>
            <ac:picMk id="15" creationId="{4C4E4FCA-A253-4716-BA68-555055AAA562}"/>
          </ac:picMkLst>
        </pc:picChg>
        <pc:picChg chg="add mod">
          <ac:chgData name="Robert [Chillibreeze]" userId="8fe5ebfe-980d-441d-bbff-8c5265b810b8" providerId="ADAL" clId="{B8ADB232-D4C9-4452-B4D1-45B5A092AD92}" dt="2020-07-14T17:22:57.367" v="2350" actId="13244"/>
          <ac:picMkLst>
            <pc:docMk/>
            <pc:sldMk cId="4038004914" sldId="2639"/>
            <ac:picMk id="17" creationId="{128EDFE2-82BA-4B52-B403-CCFBF3057F53}"/>
          </ac:picMkLst>
        </pc:picChg>
        <pc:picChg chg="mod">
          <ac:chgData name="Robert [Chillibreeze]" userId="8fe5ebfe-980d-441d-bbff-8c5265b810b8" providerId="ADAL" clId="{B8ADB232-D4C9-4452-B4D1-45B5A092AD92}" dt="2020-07-14T16:13:35.115" v="305" actId="962"/>
          <ac:picMkLst>
            <pc:docMk/>
            <pc:sldMk cId="4038004914" sldId="2639"/>
            <ac:picMk id="71" creationId="{C38AB462-DEC6-4CCD-A220-53F2E8EF9427}"/>
          </ac:picMkLst>
        </pc:picChg>
      </pc:sldChg>
      <pc:sldChg chg="addSp delSp modSp mod">
        <pc:chgData name="Robert [Chillibreeze]" userId="8fe5ebfe-980d-441d-bbff-8c5265b810b8" providerId="ADAL" clId="{B8ADB232-D4C9-4452-B4D1-45B5A092AD92}" dt="2020-07-14T17:23:14.575" v="2353" actId="13244"/>
        <pc:sldMkLst>
          <pc:docMk/>
          <pc:sldMk cId="1420205199" sldId="2640"/>
        </pc:sldMkLst>
        <pc:spChg chg="mod">
          <ac:chgData name="Robert [Chillibreeze]" userId="8fe5ebfe-980d-441d-bbff-8c5265b810b8" providerId="ADAL" clId="{B8ADB232-D4C9-4452-B4D1-45B5A092AD92}" dt="2020-07-14T16:00:26.843" v="115" actId="20577"/>
          <ac:spMkLst>
            <pc:docMk/>
            <pc:sldMk cId="1420205199" sldId="2640"/>
            <ac:spMk id="2" creationId="{9C1C2D0F-FC08-4867-A70D-6A2A048C7394}"/>
          </ac:spMkLst>
        </pc:spChg>
        <pc:spChg chg="mod">
          <ac:chgData name="Robert [Chillibreeze]" userId="8fe5ebfe-980d-441d-bbff-8c5265b810b8" providerId="ADAL" clId="{B8ADB232-D4C9-4452-B4D1-45B5A092AD92}" dt="2020-07-14T17:21:40.271" v="2335" actId="14100"/>
          <ac:spMkLst>
            <pc:docMk/>
            <pc:sldMk cId="1420205199" sldId="2640"/>
            <ac:spMk id="5" creationId="{03279F7D-1A15-41AB-AFBD-49CFA99A1E56}"/>
          </ac:spMkLst>
        </pc:spChg>
        <pc:spChg chg="mod">
          <ac:chgData name="Robert [Chillibreeze]" userId="8fe5ebfe-980d-441d-bbff-8c5265b810b8" providerId="ADAL" clId="{B8ADB232-D4C9-4452-B4D1-45B5A092AD92}" dt="2020-07-14T17:03:04.306" v="1707"/>
          <ac:spMkLst>
            <pc:docMk/>
            <pc:sldMk cId="1420205199" sldId="2640"/>
            <ac:spMk id="34" creationId="{FFD06D1D-DAEC-42CE-B1B4-01241E1E07AD}"/>
          </ac:spMkLst>
        </pc:spChg>
        <pc:spChg chg="mod">
          <ac:chgData name="Robert [Chillibreeze]" userId="8fe5ebfe-980d-441d-bbff-8c5265b810b8" providerId="ADAL" clId="{B8ADB232-D4C9-4452-B4D1-45B5A092AD92}" dt="2020-07-14T17:03:04.306" v="1707"/>
          <ac:spMkLst>
            <pc:docMk/>
            <pc:sldMk cId="1420205199" sldId="2640"/>
            <ac:spMk id="35" creationId="{ACB88BEC-1603-488F-B36F-1890C521CC0D}"/>
          </ac:spMkLst>
        </pc:spChg>
        <pc:spChg chg="mod">
          <ac:chgData name="Robert [Chillibreeze]" userId="8fe5ebfe-980d-441d-bbff-8c5265b810b8" providerId="ADAL" clId="{B8ADB232-D4C9-4452-B4D1-45B5A092AD92}" dt="2020-07-14T17:02:44.154" v="1697" actId="12789"/>
          <ac:spMkLst>
            <pc:docMk/>
            <pc:sldMk cId="1420205199" sldId="2640"/>
            <ac:spMk id="36" creationId="{B7F4AA54-A30F-4E46-BD75-8E7DDFB81AB3}"/>
          </ac:spMkLst>
        </pc:spChg>
        <pc:spChg chg="mod">
          <ac:chgData name="Robert [Chillibreeze]" userId="8fe5ebfe-980d-441d-bbff-8c5265b810b8" providerId="ADAL" clId="{B8ADB232-D4C9-4452-B4D1-45B5A092AD92}" dt="2020-07-14T17:03:06.042" v="1715"/>
          <ac:spMkLst>
            <pc:docMk/>
            <pc:sldMk cId="1420205199" sldId="2640"/>
            <ac:spMk id="39" creationId="{69E97357-C4F4-4571-B8EF-1DC995BA8FDA}"/>
          </ac:spMkLst>
        </pc:spChg>
        <pc:spChg chg="mod">
          <ac:chgData name="Robert [Chillibreeze]" userId="8fe5ebfe-980d-441d-bbff-8c5265b810b8" providerId="ADAL" clId="{B8ADB232-D4C9-4452-B4D1-45B5A092AD92}" dt="2020-07-14T17:03:06.042" v="1715"/>
          <ac:spMkLst>
            <pc:docMk/>
            <pc:sldMk cId="1420205199" sldId="2640"/>
            <ac:spMk id="40" creationId="{93C448D8-0ED8-46F2-845E-94CB202B27A9}"/>
          </ac:spMkLst>
        </pc:spChg>
        <pc:spChg chg="mod">
          <ac:chgData name="Robert [Chillibreeze]" userId="8fe5ebfe-980d-441d-bbff-8c5265b810b8" providerId="ADAL" clId="{B8ADB232-D4C9-4452-B4D1-45B5A092AD92}" dt="2020-07-14T17:02:44.154" v="1697" actId="12789"/>
          <ac:spMkLst>
            <pc:docMk/>
            <pc:sldMk cId="1420205199" sldId="2640"/>
            <ac:spMk id="41" creationId="{8DFE0B14-5008-45D2-A329-9F6DCED96CE9}"/>
          </ac:spMkLst>
        </pc:spChg>
        <pc:grpChg chg="del mod">
          <ac:chgData name="Robert [Chillibreeze]" userId="8fe5ebfe-980d-441d-bbff-8c5265b810b8" providerId="ADAL" clId="{B8ADB232-D4C9-4452-B4D1-45B5A092AD92}" dt="2020-07-14T17:03:08.613" v="1718" actId="478"/>
          <ac:grpSpMkLst>
            <pc:docMk/>
            <pc:sldMk cId="1420205199" sldId="2640"/>
            <ac:grpSpMk id="33" creationId="{0C3CFAEE-4D79-4F16-A3DF-05FB2516D345}"/>
          </ac:grpSpMkLst>
        </pc:grpChg>
        <pc:grpChg chg="del mod">
          <ac:chgData name="Robert [Chillibreeze]" userId="8fe5ebfe-980d-441d-bbff-8c5265b810b8" providerId="ADAL" clId="{B8ADB232-D4C9-4452-B4D1-45B5A092AD92}" dt="2020-07-14T17:03:08.613" v="1718" actId="478"/>
          <ac:grpSpMkLst>
            <pc:docMk/>
            <pc:sldMk cId="1420205199" sldId="2640"/>
            <ac:grpSpMk id="38" creationId="{D9CE5D68-1259-4E72-9E76-1389054EB2B7}"/>
          </ac:grpSpMkLst>
        </pc:grpChg>
        <pc:picChg chg="add mod">
          <ac:chgData name="Robert [Chillibreeze]" userId="8fe5ebfe-980d-441d-bbff-8c5265b810b8" providerId="ADAL" clId="{B8ADB232-D4C9-4452-B4D1-45B5A092AD92}" dt="2020-07-14T17:23:09.983" v="2351" actId="13244"/>
          <ac:picMkLst>
            <pc:docMk/>
            <pc:sldMk cId="1420205199" sldId="2640"/>
            <ac:picMk id="7" creationId="{BDA5CD35-C61D-426E-A59B-7391D7928A59}"/>
          </ac:picMkLst>
        </pc:picChg>
        <pc:picChg chg="add mod">
          <ac:chgData name="Robert [Chillibreeze]" userId="8fe5ebfe-980d-441d-bbff-8c5265b810b8" providerId="ADAL" clId="{B8ADB232-D4C9-4452-B4D1-45B5A092AD92}" dt="2020-07-14T17:23:14.575" v="2353" actId="13244"/>
          <ac:picMkLst>
            <pc:docMk/>
            <pc:sldMk cId="1420205199" sldId="2640"/>
            <ac:picMk id="8" creationId="{F286BB3B-D376-472D-8A8F-19F261AE40C1}"/>
          </ac:picMkLst>
        </pc:picChg>
        <pc:picChg chg="mod">
          <ac:chgData name="Robert [Chillibreeze]" userId="8fe5ebfe-980d-441d-bbff-8c5265b810b8" providerId="ADAL" clId="{B8ADB232-D4C9-4452-B4D1-45B5A092AD92}" dt="2020-07-14T17:04:03.037" v="1796" actId="1076"/>
          <ac:picMkLst>
            <pc:docMk/>
            <pc:sldMk cId="1420205199" sldId="2640"/>
            <ac:picMk id="43" creationId="{86C6F2F6-240D-4464-A138-09EFACC166F7}"/>
          </ac:picMkLst>
        </pc:picChg>
      </pc:sldChg>
      <pc:sldChg chg="addSp delSp modSp mod">
        <pc:chgData name="Robert [Chillibreeze]" userId="8fe5ebfe-980d-441d-bbff-8c5265b810b8" providerId="ADAL" clId="{B8ADB232-D4C9-4452-B4D1-45B5A092AD92}" dt="2020-07-14T17:21:48.766" v="2339" actId="13244"/>
        <pc:sldMkLst>
          <pc:docMk/>
          <pc:sldMk cId="3812108936" sldId="2641"/>
        </pc:sldMkLst>
        <pc:spChg chg="mod">
          <ac:chgData name="Robert [Chillibreeze]" userId="8fe5ebfe-980d-441d-bbff-8c5265b810b8" providerId="ADAL" clId="{B8ADB232-D4C9-4452-B4D1-45B5A092AD92}" dt="2020-07-14T16:00:46.198" v="119" actId="948"/>
          <ac:spMkLst>
            <pc:docMk/>
            <pc:sldMk cId="3812108936" sldId="2641"/>
            <ac:spMk id="2" creationId="{F8610EC0-676F-41EC-A6A7-9D2E85698AA6}"/>
          </ac:spMkLst>
        </pc:spChg>
        <pc:spChg chg="mod">
          <ac:chgData name="Robert [Chillibreeze]" userId="8fe5ebfe-980d-441d-bbff-8c5265b810b8" providerId="ADAL" clId="{B8ADB232-D4C9-4452-B4D1-45B5A092AD92}" dt="2020-07-14T17:21:44.830" v="2336" actId="13244"/>
          <ac:spMkLst>
            <pc:docMk/>
            <pc:sldMk cId="3812108936" sldId="2641"/>
            <ac:spMk id="6" creationId="{46E48A91-C50A-44C7-872C-B99B5AB5E9AD}"/>
          </ac:spMkLst>
        </pc:spChg>
        <pc:spChg chg="mod">
          <ac:chgData name="Robert [Chillibreeze]" userId="8fe5ebfe-980d-441d-bbff-8c5265b810b8" providerId="ADAL" clId="{B8ADB232-D4C9-4452-B4D1-45B5A092AD92}" dt="2020-07-14T17:05:08.053" v="1799" actId="1076"/>
          <ac:spMkLst>
            <pc:docMk/>
            <pc:sldMk cId="3812108936" sldId="2641"/>
            <ac:spMk id="14" creationId="{292361C6-9A33-42A5-B3E6-DC8C1591964D}"/>
          </ac:spMkLst>
        </pc:spChg>
        <pc:picChg chg="add mod">
          <ac:chgData name="Robert [Chillibreeze]" userId="8fe5ebfe-980d-441d-bbff-8c5265b810b8" providerId="ADAL" clId="{B8ADB232-D4C9-4452-B4D1-45B5A092AD92}" dt="2020-07-14T17:21:46.502" v="2337" actId="13244"/>
          <ac:picMkLst>
            <pc:docMk/>
            <pc:sldMk cId="3812108936" sldId="2641"/>
            <ac:picMk id="4" creationId="{0902E79C-596B-4E76-9FB7-6CF26C57919C}"/>
          </ac:picMkLst>
        </pc:picChg>
        <pc:picChg chg="add mod">
          <ac:chgData name="Robert [Chillibreeze]" userId="8fe5ebfe-980d-441d-bbff-8c5265b810b8" providerId="ADAL" clId="{B8ADB232-D4C9-4452-B4D1-45B5A092AD92}" dt="2020-07-14T17:21:47.627" v="2338" actId="13244"/>
          <ac:picMkLst>
            <pc:docMk/>
            <pc:sldMk cId="3812108936" sldId="2641"/>
            <ac:picMk id="7" creationId="{72746FA0-B290-440A-A498-0507F1DEB68A}"/>
          </ac:picMkLst>
        </pc:picChg>
        <pc:picChg chg="add mod">
          <ac:chgData name="Robert [Chillibreeze]" userId="8fe5ebfe-980d-441d-bbff-8c5265b810b8" providerId="ADAL" clId="{B8ADB232-D4C9-4452-B4D1-45B5A092AD92}" dt="2020-07-14T17:21:48.766" v="2339" actId="13244"/>
          <ac:picMkLst>
            <pc:docMk/>
            <pc:sldMk cId="3812108936" sldId="2641"/>
            <ac:picMk id="9" creationId="{8D8E67D4-D916-492B-B200-BA8177B79FCD}"/>
          </ac:picMkLst>
        </pc:picChg>
        <pc:picChg chg="add del mod">
          <ac:chgData name="Robert [Chillibreeze]" userId="8fe5ebfe-980d-441d-bbff-8c5265b810b8" providerId="ADAL" clId="{B8ADB232-D4C9-4452-B4D1-45B5A092AD92}" dt="2020-07-14T17:06:13.814" v="1839" actId="478"/>
          <ac:picMkLst>
            <pc:docMk/>
            <pc:sldMk cId="3812108936" sldId="2641"/>
            <ac:picMk id="25" creationId="{4C5F5CBF-CF99-4719-B1D4-E91B6A7F14E6}"/>
          </ac:picMkLst>
        </pc:picChg>
        <pc:picChg chg="add del mod">
          <ac:chgData name="Robert [Chillibreeze]" userId="8fe5ebfe-980d-441d-bbff-8c5265b810b8" providerId="ADAL" clId="{B8ADB232-D4C9-4452-B4D1-45B5A092AD92}" dt="2020-07-14T17:06:13.814" v="1839" actId="478"/>
          <ac:picMkLst>
            <pc:docMk/>
            <pc:sldMk cId="3812108936" sldId="2641"/>
            <ac:picMk id="26" creationId="{279BCB70-4B66-4212-B1AF-5C771E4EFADD}"/>
          </ac:picMkLst>
        </pc:picChg>
        <pc:picChg chg="add del mod">
          <ac:chgData name="Robert [Chillibreeze]" userId="8fe5ebfe-980d-441d-bbff-8c5265b810b8" providerId="ADAL" clId="{B8ADB232-D4C9-4452-B4D1-45B5A092AD92}" dt="2020-07-14T17:06:13.814" v="1839" actId="478"/>
          <ac:picMkLst>
            <pc:docMk/>
            <pc:sldMk cId="3812108936" sldId="2641"/>
            <ac:picMk id="27" creationId="{3C9057B4-8692-4EF1-9A49-30B0282F8837}"/>
          </ac:picMkLst>
        </pc:picChg>
        <pc:picChg chg="del mod">
          <ac:chgData name="Robert [Chillibreeze]" userId="8fe5ebfe-980d-441d-bbff-8c5265b810b8" providerId="ADAL" clId="{B8ADB232-D4C9-4452-B4D1-45B5A092AD92}" dt="2020-07-14T17:05:37.703" v="1830" actId="478"/>
          <ac:picMkLst>
            <pc:docMk/>
            <pc:sldMk cId="3812108936" sldId="2641"/>
            <ac:picMk id="29" creationId="{EC4732F0-ED03-48D8-B1FF-0C88D39C11F0}"/>
          </ac:picMkLst>
        </pc:picChg>
        <pc:picChg chg="del mod">
          <ac:chgData name="Robert [Chillibreeze]" userId="8fe5ebfe-980d-441d-bbff-8c5265b810b8" providerId="ADAL" clId="{B8ADB232-D4C9-4452-B4D1-45B5A092AD92}" dt="2020-07-14T17:05:37.703" v="1830" actId="478"/>
          <ac:picMkLst>
            <pc:docMk/>
            <pc:sldMk cId="3812108936" sldId="2641"/>
            <ac:picMk id="30" creationId="{5EE0A080-2639-49E3-8C20-F320A4A3C9C8}"/>
          </ac:picMkLst>
        </pc:picChg>
        <pc:picChg chg="del mod">
          <ac:chgData name="Robert [Chillibreeze]" userId="8fe5ebfe-980d-441d-bbff-8c5265b810b8" providerId="ADAL" clId="{B8ADB232-D4C9-4452-B4D1-45B5A092AD92}" dt="2020-07-14T17:05:37.703" v="1830" actId="478"/>
          <ac:picMkLst>
            <pc:docMk/>
            <pc:sldMk cId="3812108936" sldId="2641"/>
            <ac:picMk id="31" creationId="{C811743C-CB8B-4EEE-97C8-97264D2C54A1}"/>
          </ac:picMkLst>
        </pc:picChg>
      </pc:sldChg>
      <pc:sldChg chg="addSp delSp modSp mod">
        <pc:chgData name="Robert [Chillibreeze]" userId="8fe5ebfe-980d-441d-bbff-8c5265b810b8" providerId="ADAL" clId="{B8ADB232-D4C9-4452-B4D1-45B5A092AD92}" dt="2020-07-14T17:23:39.939" v="2360" actId="13244"/>
        <pc:sldMkLst>
          <pc:docMk/>
          <pc:sldMk cId="1096658025" sldId="2642"/>
        </pc:sldMkLst>
        <pc:spChg chg="mod">
          <ac:chgData name="Robert [Chillibreeze]" userId="8fe5ebfe-980d-441d-bbff-8c5265b810b8" providerId="ADAL" clId="{B8ADB232-D4C9-4452-B4D1-45B5A092AD92}" dt="2020-07-14T17:23:28.976" v="2354" actId="13244"/>
          <ac:spMkLst>
            <pc:docMk/>
            <pc:sldMk cId="1096658025" sldId="2642"/>
            <ac:spMk id="2" creationId="{8BAA54D2-7220-42D6-9277-FAFFC9F05BEE}"/>
          </ac:spMkLst>
        </pc:spChg>
        <pc:spChg chg="mod">
          <ac:chgData name="Robert [Chillibreeze]" userId="8fe5ebfe-980d-441d-bbff-8c5265b810b8" providerId="ADAL" clId="{B8ADB232-D4C9-4452-B4D1-45B5A092AD92}" dt="2020-07-14T16:01:03.612" v="124" actId="207"/>
          <ac:spMkLst>
            <pc:docMk/>
            <pc:sldMk cId="1096658025" sldId="2642"/>
            <ac:spMk id="5" creationId="{1112FE3C-686C-455F-A90F-00EC5309F146}"/>
          </ac:spMkLst>
        </pc:spChg>
        <pc:spChg chg="mod">
          <ac:chgData name="Robert [Chillibreeze]" userId="8fe5ebfe-980d-441d-bbff-8c5265b810b8" providerId="ADAL" clId="{B8ADB232-D4C9-4452-B4D1-45B5A092AD92}" dt="2020-07-14T17:07:58.505" v="1903"/>
          <ac:spMkLst>
            <pc:docMk/>
            <pc:sldMk cId="1096658025" sldId="2642"/>
            <ac:spMk id="6" creationId="{2F839E18-0695-4F3C-8AD9-C7D720DCB9E7}"/>
          </ac:spMkLst>
        </pc:spChg>
        <pc:spChg chg="mod">
          <ac:chgData name="Robert [Chillibreeze]" userId="8fe5ebfe-980d-441d-bbff-8c5265b810b8" providerId="ADAL" clId="{B8ADB232-D4C9-4452-B4D1-45B5A092AD92}" dt="2020-07-14T17:07:58.505" v="1903"/>
          <ac:spMkLst>
            <pc:docMk/>
            <pc:sldMk cId="1096658025" sldId="2642"/>
            <ac:spMk id="7" creationId="{E84C541F-16A5-4B57-B569-9D6B12142C0A}"/>
          </ac:spMkLst>
        </pc:spChg>
        <pc:spChg chg="mod">
          <ac:chgData name="Robert [Chillibreeze]" userId="8fe5ebfe-980d-441d-bbff-8c5265b810b8" providerId="ADAL" clId="{B8ADB232-D4C9-4452-B4D1-45B5A092AD92}" dt="2020-07-14T16:01:03.612" v="124" actId="207"/>
          <ac:spMkLst>
            <pc:docMk/>
            <pc:sldMk cId="1096658025" sldId="2642"/>
            <ac:spMk id="12" creationId="{C6B1533A-5431-4975-9EDF-FA3BA9232F04}"/>
          </ac:spMkLst>
        </pc:spChg>
        <pc:spChg chg="mod">
          <ac:chgData name="Robert [Chillibreeze]" userId="8fe5ebfe-980d-441d-bbff-8c5265b810b8" providerId="ADAL" clId="{B8ADB232-D4C9-4452-B4D1-45B5A092AD92}" dt="2020-07-14T16:01:03.612" v="124" actId="207"/>
          <ac:spMkLst>
            <pc:docMk/>
            <pc:sldMk cId="1096658025" sldId="2642"/>
            <ac:spMk id="17" creationId="{A39E4ACE-447B-4DE3-AAE3-41B9B87F5EB8}"/>
          </ac:spMkLst>
        </pc:spChg>
        <pc:spChg chg="mod">
          <ac:chgData name="Robert [Chillibreeze]" userId="8fe5ebfe-980d-441d-bbff-8c5265b810b8" providerId="ADAL" clId="{B8ADB232-D4C9-4452-B4D1-45B5A092AD92}" dt="2020-07-14T16:01:03.612" v="124" actId="207"/>
          <ac:spMkLst>
            <pc:docMk/>
            <pc:sldMk cId="1096658025" sldId="2642"/>
            <ac:spMk id="22" creationId="{D73F34F2-9D07-4CFF-8415-D941A71DCA04}"/>
          </ac:spMkLst>
        </pc:spChg>
        <pc:spChg chg="mod">
          <ac:chgData name="Robert [Chillibreeze]" userId="8fe5ebfe-980d-441d-bbff-8c5265b810b8" providerId="ADAL" clId="{B8ADB232-D4C9-4452-B4D1-45B5A092AD92}" dt="2020-07-14T16:01:03.612" v="124" actId="207"/>
          <ac:spMkLst>
            <pc:docMk/>
            <pc:sldMk cId="1096658025" sldId="2642"/>
            <ac:spMk id="27" creationId="{1E8CF45E-0594-4CF4-8230-C4A7400942CD}"/>
          </ac:spMkLst>
        </pc:spChg>
        <pc:spChg chg="mod">
          <ac:chgData name="Robert [Chillibreeze]" userId="8fe5ebfe-980d-441d-bbff-8c5265b810b8" providerId="ADAL" clId="{B8ADB232-D4C9-4452-B4D1-45B5A092AD92}" dt="2020-07-14T16:01:03.612" v="124" actId="207"/>
          <ac:spMkLst>
            <pc:docMk/>
            <pc:sldMk cId="1096658025" sldId="2642"/>
            <ac:spMk id="32" creationId="{75556382-344A-4391-BD8E-F2B6468EC6DD}"/>
          </ac:spMkLst>
        </pc:spChg>
        <pc:spChg chg="mod">
          <ac:chgData name="Robert [Chillibreeze]" userId="8fe5ebfe-980d-441d-bbff-8c5265b810b8" providerId="ADAL" clId="{B8ADB232-D4C9-4452-B4D1-45B5A092AD92}" dt="2020-07-14T16:01:03.612" v="124" actId="207"/>
          <ac:spMkLst>
            <pc:docMk/>
            <pc:sldMk cId="1096658025" sldId="2642"/>
            <ac:spMk id="37" creationId="{E2C4CB5D-1274-4F3B-8DD3-25CFC55FFE00}"/>
          </ac:spMkLst>
        </pc:spChg>
        <pc:spChg chg="mod">
          <ac:chgData name="Robert [Chillibreeze]" userId="8fe5ebfe-980d-441d-bbff-8c5265b810b8" providerId="ADAL" clId="{B8ADB232-D4C9-4452-B4D1-45B5A092AD92}" dt="2020-07-14T17:07:55.823" v="1895"/>
          <ac:spMkLst>
            <pc:docMk/>
            <pc:sldMk cId="1096658025" sldId="2642"/>
            <ac:spMk id="49" creationId="{719418B3-20ED-415E-BB0B-931D7713CFAF}"/>
          </ac:spMkLst>
        </pc:spChg>
        <pc:spChg chg="mod">
          <ac:chgData name="Robert [Chillibreeze]" userId="8fe5ebfe-980d-441d-bbff-8c5265b810b8" providerId="ADAL" clId="{B8ADB232-D4C9-4452-B4D1-45B5A092AD92}" dt="2020-07-14T17:07:55.823" v="1895"/>
          <ac:spMkLst>
            <pc:docMk/>
            <pc:sldMk cId="1096658025" sldId="2642"/>
            <ac:spMk id="50" creationId="{3D1F7F08-228A-438A-AD2E-B529F16FB7A9}"/>
          </ac:spMkLst>
        </pc:spChg>
        <pc:spChg chg="mod">
          <ac:chgData name="Robert [Chillibreeze]" userId="8fe5ebfe-980d-441d-bbff-8c5265b810b8" providerId="ADAL" clId="{B8ADB232-D4C9-4452-B4D1-45B5A092AD92}" dt="2020-07-14T17:07:52.887" v="1887"/>
          <ac:spMkLst>
            <pc:docMk/>
            <pc:sldMk cId="1096658025" sldId="2642"/>
            <ac:spMk id="52" creationId="{A91390BD-FD4D-41A7-9F89-24E3842AAD44}"/>
          </ac:spMkLst>
        </pc:spChg>
        <pc:spChg chg="mod">
          <ac:chgData name="Robert [Chillibreeze]" userId="8fe5ebfe-980d-441d-bbff-8c5265b810b8" providerId="ADAL" clId="{B8ADB232-D4C9-4452-B4D1-45B5A092AD92}" dt="2020-07-14T17:07:52.887" v="1887"/>
          <ac:spMkLst>
            <pc:docMk/>
            <pc:sldMk cId="1096658025" sldId="2642"/>
            <ac:spMk id="53" creationId="{D7290041-F88B-4BFF-9BD7-0AE77076F4D1}"/>
          </ac:spMkLst>
        </pc:spChg>
        <pc:spChg chg="mod">
          <ac:chgData name="Robert [Chillibreeze]" userId="8fe5ebfe-980d-441d-bbff-8c5265b810b8" providerId="ADAL" clId="{B8ADB232-D4C9-4452-B4D1-45B5A092AD92}" dt="2020-07-14T17:07:50.763" v="1879"/>
          <ac:spMkLst>
            <pc:docMk/>
            <pc:sldMk cId="1096658025" sldId="2642"/>
            <ac:spMk id="55" creationId="{5367CEF9-A0DB-4477-96FC-03FDE0CD48F4}"/>
          </ac:spMkLst>
        </pc:spChg>
        <pc:spChg chg="mod">
          <ac:chgData name="Robert [Chillibreeze]" userId="8fe5ebfe-980d-441d-bbff-8c5265b810b8" providerId="ADAL" clId="{B8ADB232-D4C9-4452-B4D1-45B5A092AD92}" dt="2020-07-14T17:07:50.763" v="1879"/>
          <ac:spMkLst>
            <pc:docMk/>
            <pc:sldMk cId="1096658025" sldId="2642"/>
            <ac:spMk id="56" creationId="{5801E19B-E308-4F22-9040-CCB27C0D71B0}"/>
          </ac:spMkLst>
        </pc:spChg>
        <pc:spChg chg="mod">
          <ac:chgData name="Robert [Chillibreeze]" userId="8fe5ebfe-980d-441d-bbff-8c5265b810b8" providerId="ADAL" clId="{B8ADB232-D4C9-4452-B4D1-45B5A092AD92}" dt="2020-07-14T17:07:48.113" v="1871"/>
          <ac:spMkLst>
            <pc:docMk/>
            <pc:sldMk cId="1096658025" sldId="2642"/>
            <ac:spMk id="58" creationId="{DF3F4840-07DC-47E2-AA66-860C87A4D8F0}"/>
          </ac:spMkLst>
        </pc:spChg>
        <pc:spChg chg="mod">
          <ac:chgData name="Robert [Chillibreeze]" userId="8fe5ebfe-980d-441d-bbff-8c5265b810b8" providerId="ADAL" clId="{B8ADB232-D4C9-4452-B4D1-45B5A092AD92}" dt="2020-07-14T17:07:48.113" v="1871"/>
          <ac:spMkLst>
            <pc:docMk/>
            <pc:sldMk cId="1096658025" sldId="2642"/>
            <ac:spMk id="59" creationId="{45F624E4-3181-43DA-AB25-6B3A0DD9D006}"/>
          </ac:spMkLst>
        </pc:spChg>
        <pc:spChg chg="mod">
          <ac:chgData name="Robert [Chillibreeze]" userId="8fe5ebfe-980d-441d-bbff-8c5265b810b8" providerId="ADAL" clId="{B8ADB232-D4C9-4452-B4D1-45B5A092AD92}" dt="2020-07-14T17:07:45.580" v="1863"/>
          <ac:spMkLst>
            <pc:docMk/>
            <pc:sldMk cId="1096658025" sldId="2642"/>
            <ac:spMk id="61" creationId="{E47B4030-B5C1-45A3-905D-65C97C33F1D8}"/>
          </ac:spMkLst>
        </pc:spChg>
        <pc:spChg chg="mod">
          <ac:chgData name="Robert [Chillibreeze]" userId="8fe5ebfe-980d-441d-bbff-8c5265b810b8" providerId="ADAL" clId="{B8ADB232-D4C9-4452-B4D1-45B5A092AD92}" dt="2020-07-14T17:07:45.580" v="1863"/>
          <ac:spMkLst>
            <pc:docMk/>
            <pc:sldMk cId="1096658025" sldId="2642"/>
            <ac:spMk id="62" creationId="{B4B2A247-5F22-476E-ABE0-DAA2866B6603}"/>
          </ac:spMkLst>
        </pc:spChg>
        <pc:spChg chg="mod">
          <ac:chgData name="Robert [Chillibreeze]" userId="8fe5ebfe-980d-441d-bbff-8c5265b810b8" providerId="ADAL" clId="{B8ADB232-D4C9-4452-B4D1-45B5A092AD92}" dt="2020-07-14T17:07:42.583" v="1855"/>
          <ac:spMkLst>
            <pc:docMk/>
            <pc:sldMk cId="1096658025" sldId="2642"/>
            <ac:spMk id="64" creationId="{EB8F6804-DC2C-4560-B35A-489E6F3EC9F7}"/>
          </ac:spMkLst>
        </pc:spChg>
        <pc:spChg chg="mod">
          <ac:chgData name="Robert [Chillibreeze]" userId="8fe5ebfe-980d-441d-bbff-8c5265b810b8" providerId="ADAL" clId="{B8ADB232-D4C9-4452-B4D1-45B5A092AD92}" dt="2020-07-14T17:07:42.583" v="1855"/>
          <ac:spMkLst>
            <pc:docMk/>
            <pc:sldMk cId="1096658025" sldId="2642"/>
            <ac:spMk id="65" creationId="{1200F440-9A14-410C-A791-EED68A4B4E24}"/>
          </ac:spMkLst>
        </pc:spChg>
        <pc:grpChg chg="del mod">
          <ac:chgData name="Robert [Chillibreeze]" userId="8fe5ebfe-980d-441d-bbff-8c5265b810b8" providerId="ADAL" clId="{B8ADB232-D4C9-4452-B4D1-45B5A092AD92}" dt="2020-07-14T17:08:00.573" v="1906" actId="478"/>
          <ac:grpSpMkLst>
            <pc:docMk/>
            <pc:sldMk cId="1096658025" sldId="2642"/>
            <ac:grpSpMk id="4" creationId="{99F7E2EB-F4B3-4B76-B202-16C249D30826}"/>
          </ac:grpSpMkLst>
        </pc:grpChg>
        <pc:grpChg chg="del mod">
          <ac:chgData name="Robert [Chillibreeze]" userId="8fe5ebfe-980d-441d-bbff-8c5265b810b8" providerId="ADAL" clId="{B8ADB232-D4C9-4452-B4D1-45B5A092AD92}" dt="2020-07-14T17:08:00.573" v="1906" actId="478"/>
          <ac:grpSpMkLst>
            <pc:docMk/>
            <pc:sldMk cId="1096658025" sldId="2642"/>
            <ac:grpSpMk id="48" creationId="{8918A867-332E-4151-99A6-AFD3AE1FC966}"/>
          </ac:grpSpMkLst>
        </pc:grpChg>
        <pc:grpChg chg="del mod">
          <ac:chgData name="Robert [Chillibreeze]" userId="8fe5ebfe-980d-441d-bbff-8c5265b810b8" providerId="ADAL" clId="{B8ADB232-D4C9-4452-B4D1-45B5A092AD92}" dt="2020-07-14T17:08:00.573" v="1906" actId="478"/>
          <ac:grpSpMkLst>
            <pc:docMk/>
            <pc:sldMk cId="1096658025" sldId="2642"/>
            <ac:grpSpMk id="51" creationId="{97114B3F-B36F-4674-BA9D-87F4525FDB54}"/>
          </ac:grpSpMkLst>
        </pc:grpChg>
        <pc:grpChg chg="del mod">
          <ac:chgData name="Robert [Chillibreeze]" userId="8fe5ebfe-980d-441d-bbff-8c5265b810b8" providerId="ADAL" clId="{B8ADB232-D4C9-4452-B4D1-45B5A092AD92}" dt="2020-07-14T17:08:00.573" v="1906" actId="478"/>
          <ac:grpSpMkLst>
            <pc:docMk/>
            <pc:sldMk cId="1096658025" sldId="2642"/>
            <ac:grpSpMk id="54" creationId="{D766B952-1455-49F1-8E7B-041947AB6BFC}"/>
          </ac:grpSpMkLst>
        </pc:grpChg>
        <pc:grpChg chg="del mod">
          <ac:chgData name="Robert [Chillibreeze]" userId="8fe5ebfe-980d-441d-bbff-8c5265b810b8" providerId="ADAL" clId="{B8ADB232-D4C9-4452-B4D1-45B5A092AD92}" dt="2020-07-14T17:08:00.573" v="1906" actId="478"/>
          <ac:grpSpMkLst>
            <pc:docMk/>
            <pc:sldMk cId="1096658025" sldId="2642"/>
            <ac:grpSpMk id="57" creationId="{9F5B7F8E-F4A2-4DD7-B4EC-8D1E0670C2E3}"/>
          </ac:grpSpMkLst>
        </pc:grpChg>
        <pc:grpChg chg="del mod">
          <ac:chgData name="Robert [Chillibreeze]" userId="8fe5ebfe-980d-441d-bbff-8c5265b810b8" providerId="ADAL" clId="{B8ADB232-D4C9-4452-B4D1-45B5A092AD92}" dt="2020-07-14T17:08:00.573" v="1906" actId="478"/>
          <ac:grpSpMkLst>
            <pc:docMk/>
            <pc:sldMk cId="1096658025" sldId="2642"/>
            <ac:grpSpMk id="60" creationId="{210458F1-927E-4E5B-A3F2-CE43C5633C16}"/>
          </ac:grpSpMkLst>
        </pc:grpChg>
        <pc:grpChg chg="del mod">
          <ac:chgData name="Robert [Chillibreeze]" userId="8fe5ebfe-980d-441d-bbff-8c5265b810b8" providerId="ADAL" clId="{B8ADB232-D4C9-4452-B4D1-45B5A092AD92}" dt="2020-07-14T17:08:00.573" v="1906" actId="478"/>
          <ac:grpSpMkLst>
            <pc:docMk/>
            <pc:sldMk cId="1096658025" sldId="2642"/>
            <ac:grpSpMk id="63" creationId="{86F1F874-EC04-4F27-BD65-400720621375}"/>
          </ac:grpSpMkLst>
        </pc:grpChg>
        <pc:picChg chg="add mod">
          <ac:chgData name="Robert [Chillibreeze]" userId="8fe5ebfe-980d-441d-bbff-8c5265b810b8" providerId="ADAL" clId="{B8ADB232-D4C9-4452-B4D1-45B5A092AD92}" dt="2020-07-14T17:23:28.976" v="2354" actId="13244"/>
          <ac:picMkLst>
            <pc:docMk/>
            <pc:sldMk cId="1096658025" sldId="2642"/>
            <ac:picMk id="8" creationId="{F5403F2C-1CDE-4B8D-971A-41367E68B345}"/>
          </ac:picMkLst>
        </pc:picChg>
        <pc:picChg chg="add mod">
          <ac:chgData name="Robert [Chillibreeze]" userId="8fe5ebfe-980d-441d-bbff-8c5265b810b8" providerId="ADAL" clId="{B8ADB232-D4C9-4452-B4D1-45B5A092AD92}" dt="2020-07-14T17:23:31.788" v="2355" actId="13244"/>
          <ac:picMkLst>
            <pc:docMk/>
            <pc:sldMk cId="1096658025" sldId="2642"/>
            <ac:picMk id="10" creationId="{44F9B514-41F9-4C40-A27F-358CEA7AE0E0}"/>
          </ac:picMkLst>
        </pc:picChg>
        <pc:picChg chg="add del">
          <ac:chgData name="Robert [Chillibreeze]" userId="8fe5ebfe-980d-441d-bbff-8c5265b810b8" providerId="ADAL" clId="{B8ADB232-D4C9-4452-B4D1-45B5A092AD92}" dt="2020-07-14T17:07:05.799" v="1843" actId="22"/>
          <ac:picMkLst>
            <pc:docMk/>
            <pc:sldMk cId="1096658025" sldId="2642"/>
            <ac:picMk id="13" creationId="{FB00BFA8-9E8D-438B-AF48-5E9E08C6607E}"/>
          </ac:picMkLst>
        </pc:picChg>
        <pc:picChg chg="add mod">
          <ac:chgData name="Robert [Chillibreeze]" userId="8fe5ebfe-980d-441d-bbff-8c5265b810b8" providerId="ADAL" clId="{B8ADB232-D4C9-4452-B4D1-45B5A092AD92}" dt="2020-07-14T17:23:33.205" v="2356" actId="13244"/>
          <ac:picMkLst>
            <pc:docMk/>
            <pc:sldMk cId="1096658025" sldId="2642"/>
            <ac:picMk id="15" creationId="{6C51E8F3-0B6B-4DB1-808D-F3EBFC8D3A9A}"/>
          </ac:picMkLst>
        </pc:picChg>
        <pc:picChg chg="add mod">
          <ac:chgData name="Robert [Chillibreeze]" userId="8fe5ebfe-980d-441d-bbff-8c5265b810b8" providerId="ADAL" clId="{B8ADB232-D4C9-4452-B4D1-45B5A092AD92}" dt="2020-07-14T17:23:34.590" v="2357" actId="13244"/>
          <ac:picMkLst>
            <pc:docMk/>
            <pc:sldMk cId="1096658025" sldId="2642"/>
            <ac:picMk id="18" creationId="{29EA6862-38EF-4D40-9061-B224DAC5334C}"/>
          </ac:picMkLst>
        </pc:picChg>
        <pc:picChg chg="add mod">
          <ac:chgData name="Robert [Chillibreeze]" userId="8fe5ebfe-980d-441d-bbff-8c5265b810b8" providerId="ADAL" clId="{B8ADB232-D4C9-4452-B4D1-45B5A092AD92}" dt="2020-07-14T17:23:37.001" v="2358" actId="13244"/>
          <ac:picMkLst>
            <pc:docMk/>
            <pc:sldMk cId="1096658025" sldId="2642"/>
            <ac:picMk id="20" creationId="{3F0CFB4D-6041-422D-B2BF-1A0ED6451E9B}"/>
          </ac:picMkLst>
        </pc:picChg>
        <pc:picChg chg="add mod">
          <ac:chgData name="Robert [Chillibreeze]" userId="8fe5ebfe-980d-441d-bbff-8c5265b810b8" providerId="ADAL" clId="{B8ADB232-D4C9-4452-B4D1-45B5A092AD92}" dt="2020-07-14T17:23:39.021" v="2359" actId="13244"/>
          <ac:picMkLst>
            <pc:docMk/>
            <pc:sldMk cId="1096658025" sldId="2642"/>
            <ac:picMk id="23" creationId="{1D48855C-E1D0-49AE-9F61-B64DD3812A5C}"/>
          </ac:picMkLst>
        </pc:picChg>
        <pc:picChg chg="add mod">
          <ac:chgData name="Robert [Chillibreeze]" userId="8fe5ebfe-980d-441d-bbff-8c5265b810b8" providerId="ADAL" clId="{B8ADB232-D4C9-4452-B4D1-45B5A092AD92}" dt="2020-07-14T17:23:39.939" v="2360" actId="13244"/>
          <ac:picMkLst>
            <pc:docMk/>
            <pc:sldMk cId="1096658025" sldId="2642"/>
            <ac:picMk id="25" creationId="{A3879284-8342-4094-8E48-9D4A14966FD4}"/>
          </ac:picMkLst>
        </pc:picChg>
        <pc:picChg chg="del mod">
          <ac:chgData name="Robert [Chillibreeze]" userId="8fe5ebfe-980d-441d-bbff-8c5265b810b8" providerId="ADAL" clId="{B8ADB232-D4C9-4452-B4D1-45B5A092AD92}" dt="2020-07-14T17:08:49.967" v="1925" actId="478"/>
          <ac:picMkLst>
            <pc:docMk/>
            <pc:sldMk cId="1096658025" sldId="2642"/>
            <ac:picMk id="38" creationId="{E46C7BC7-C731-4904-B72C-7DAD151E0D37}"/>
          </ac:picMkLst>
        </pc:picChg>
        <pc:picChg chg="del mod">
          <ac:chgData name="Robert [Chillibreeze]" userId="8fe5ebfe-980d-441d-bbff-8c5265b810b8" providerId="ADAL" clId="{B8ADB232-D4C9-4452-B4D1-45B5A092AD92}" dt="2020-07-14T17:08:49.967" v="1925" actId="478"/>
          <ac:picMkLst>
            <pc:docMk/>
            <pc:sldMk cId="1096658025" sldId="2642"/>
            <ac:picMk id="75" creationId="{DCBB2F1D-FF2E-4045-9833-25C09FDFFF11}"/>
          </ac:picMkLst>
        </pc:picChg>
        <pc:picChg chg="del mod">
          <ac:chgData name="Robert [Chillibreeze]" userId="8fe5ebfe-980d-441d-bbff-8c5265b810b8" providerId="ADAL" clId="{B8ADB232-D4C9-4452-B4D1-45B5A092AD92}" dt="2020-07-14T17:08:49.967" v="1925" actId="478"/>
          <ac:picMkLst>
            <pc:docMk/>
            <pc:sldMk cId="1096658025" sldId="2642"/>
            <ac:picMk id="76" creationId="{3EF743D4-8EBC-415B-8ECA-7B51EBEB6B6A}"/>
          </ac:picMkLst>
        </pc:picChg>
        <pc:picChg chg="del mod">
          <ac:chgData name="Robert [Chillibreeze]" userId="8fe5ebfe-980d-441d-bbff-8c5265b810b8" providerId="ADAL" clId="{B8ADB232-D4C9-4452-B4D1-45B5A092AD92}" dt="2020-07-14T17:08:49.967" v="1925" actId="478"/>
          <ac:picMkLst>
            <pc:docMk/>
            <pc:sldMk cId="1096658025" sldId="2642"/>
            <ac:picMk id="77" creationId="{4831CF3A-3942-47A5-9710-F6D55122A6A3}"/>
          </ac:picMkLst>
        </pc:picChg>
        <pc:picChg chg="del mod">
          <ac:chgData name="Robert [Chillibreeze]" userId="8fe5ebfe-980d-441d-bbff-8c5265b810b8" providerId="ADAL" clId="{B8ADB232-D4C9-4452-B4D1-45B5A092AD92}" dt="2020-07-14T17:08:49.967" v="1925" actId="478"/>
          <ac:picMkLst>
            <pc:docMk/>
            <pc:sldMk cId="1096658025" sldId="2642"/>
            <ac:picMk id="78" creationId="{AA346B74-7FAC-4A58-B4A5-602116782CB0}"/>
          </ac:picMkLst>
        </pc:picChg>
        <pc:picChg chg="del mod">
          <ac:chgData name="Robert [Chillibreeze]" userId="8fe5ebfe-980d-441d-bbff-8c5265b810b8" providerId="ADAL" clId="{B8ADB232-D4C9-4452-B4D1-45B5A092AD92}" dt="2020-07-14T17:08:49.967" v="1925" actId="478"/>
          <ac:picMkLst>
            <pc:docMk/>
            <pc:sldMk cId="1096658025" sldId="2642"/>
            <ac:picMk id="79" creationId="{C2B3F417-E535-4203-B308-A56660B12412}"/>
          </ac:picMkLst>
        </pc:picChg>
        <pc:picChg chg="del mod">
          <ac:chgData name="Robert [Chillibreeze]" userId="8fe5ebfe-980d-441d-bbff-8c5265b810b8" providerId="ADAL" clId="{B8ADB232-D4C9-4452-B4D1-45B5A092AD92}" dt="2020-07-14T17:08:49.967" v="1925" actId="478"/>
          <ac:picMkLst>
            <pc:docMk/>
            <pc:sldMk cId="1096658025" sldId="2642"/>
            <ac:picMk id="81" creationId="{41195134-3241-4600-AE4B-453FC4EE01D5}"/>
          </ac:picMkLst>
        </pc:picChg>
      </pc:sldChg>
      <pc:sldChg chg="addSp delSp modSp mod">
        <pc:chgData name="Robert [Chillibreeze]" userId="8fe5ebfe-980d-441d-bbff-8c5265b810b8" providerId="ADAL" clId="{B8ADB232-D4C9-4452-B4D1-45B5A092AD92}" dt="2020-07-14T17:24:17.031" v="2368" actId="13244"/>
        <pc:sldMkLst>
          <pc:docMk/>
          <pc:sldMk cId="901586517" sldId="2643"/>
        </pc:sldMkLst>
        <pc:spChg chg="mod">
          <ac:chgData name="Robert [Chillibreeze]" userId="8fe5ebfe-980d-441d-bbff-8c5265b810b8" providerId="ADAL" clId="{B8ADB232-D4C9-4452-B4D1-45B5A092AD92}" dt="2020-07-14T16:01:17.522" v="127" actId="948"/>
          <ac:spMkLst>
            <pc:docMk/>
            <pc:sldMk cId="901586517" sldId="2643"/>
            <ac:spMk id="2" creationId="{764F7397-AC5A-4310-8D3B-6EBEA681F055}"/>
          </ac:spMkLst>
        </pc:spChg>
        <pc:spChg chg="mod">
          <ac:chgData name="Robert [Chillibreeze]" userId="8fe5ebfe-980d-441d-bbff-8c5265b810b8" providerId="ADAL" clId="{B8ADB232-D4C9-4452-B4D1-45B5A092AD92}" dt="2020-07-14T16:01:26.404" v="129" actId="1076"/>
          <ac:spMkLst>
            <pc:docMk/>
            <pc:sldMk cId="901586517" sldId="2643"/>
            <ac:spMk id="8" creationId="{9E23888E-AC7C-4066-8ED3-B782D30132D4}"/>
          </ac:spMkLst>
        </pc:spChg>
        <pc:spChg chg="mod">
          <ac:chgData name="Robert [Chillibreeze]" userId="8fe5ebfe-980d-441d-bbff-8c5265b810b8" providerId="ADAL" clId="{B8ADB232-D4C9-4452-B4D1-45B5A092AD92}" dt="2020-07-14T17:09:09.746" v="1935"/>
          <ac:spMkLst>
            <pc:docMk/>
            <pc:sldMk cId="901586517" sldId="2643"/>
            <ac:spMk id="9" creationId="{95DF5B3C-772A-4D72-A270-04ED88256CE7}"/>
          </ac:spMkLst>
        </pc:spChg>
        <pc:spChg chg="mod">
          <ac:chgData name="Robert [Chillibreeze]" userId="8fe5ebfe-980d-441d-bbff-8c5265b810b8" providerId="ADAL" clId="{B8ADB232-D4C9-4452-B4D1-45B5A092AD92}" dt="2020-07-14T17:09:09.746" v="1935"/>
          <ac:spMkLst>
            <pc:docMk/>
            <pc:sldMk cId="901586517" sldId="2643"/>
            <ac:spMk id="10" creationId="{5C0FB635-F759-4D60-89FE-AE85E98BEA9D}"/>
          </ac:spMkLst>
        </pc:spChg>
        <pc:spChg chg="mod">
          <ac:chgData name="Robert [Chillibreeze]" userId="8fe5ebfe-980d-441d-bbff-8c5265b810b8" providerId="ADAL" clId="{B8ADB232-D4C9-4452-B4D1-45B5A092AD92}" dt="2020-07-14T17:24:17.031" v="2368" actId="13244"/>
          <ac:spMkLst>
            <pc:docMk/>
            <pc:sldMk cId="901586517" sldId="2643"/>
            <ac:spMk id="14" creationId="{438FA538-0439-4174-A9A8-C2BF06B0D654}"/>
          </ac:spMkLst>
        </pc:spChg>
        <pc:spChg chg="mod">
          <ac:chgData name="Robert [Chillibreeze]" userId="8fe5ebfe-980d-441d-bbff-8c5265b810b8" providerId="ADAL" clId="{B8ADB232-D4C9-4452-B4D1-45B5A092AD92}" dt="2020-07-14T17:09:12.003" v="1943"/>
          <ac:spMkLst>
            <pc:docMk/>
            <pc:sldMk cId="901586517" sldId="2643"/>
            <ac:spMk id="15" creationId="{605A4029-7BD6-4E48-8A35-A706FBB05F26}"/>
          </ac:spMkLst>
        </pc:spChg>
        <pc:spChg chg="mod">
          <ac:chgData name="Robert [Chillibreeze]" userId="8fe5ebfe-980d-441d-bbff-8c5265b810b8" providerId="ADAL" clId="{B8ADB232-D4C9-4452-B4D1-45B5A092AD92}" dt="2020-07-14T17:09:12.003" v="1943"/>
          <ac:spMkLst>
            <pc:docMk/>
            <pc:sldMk cId="901586517" sldId="2643"/>
            <ac:spMk id="16" creationId="{5877BD34-041E-4FB3-AC86-5DE27F86333A}"/>
          </ac:spMkLst>
        </pc:spChg>
        <pc:spChg chg="mod">
          <ac:chgData name="Robert [Chillibreeze]" userId="8fe5ebfe-980d-441d-bbff-8c5265b810b8" providerId="ADAL" clId="{B8ADB232-D4C9-4452-B4D1-45B5A092AD92}" dt="2020-07-14T17:24:17.031" v="2368" actId="13244"/>
          <ac:spMkLst>
            <pc:docMk/>
            <pc:sldMk cId="901586517" sldId="2643"/>
            <ac:spMk id="19" creationId="{0DF3A864-9E27-4907-9464-7B656A39E205}"/>
          </ac:spMkLst>
        </pc:spChg>
        <pc:spChg chg="mod">
          <ac:chgData name="Robert [Chillibreeze]" userId="8fe5ebfe-980d-441d-bbff-8c5265b810b8" providerId="ADAL" clId="{B8ADB232-D4C9-4452-B4D1-45B5A092AD92}" dt="2020-07-14T17:09:14.252" v="1951"/>
          <ac:spMkLst>
            <pc:docMk/>
            <pc:sldMk cId="901586517" sldId="2643"/>
            <ac:spMk id="20" creationId="{14AC08A2-8BDF-44EB-B9C2-5ABE5282436F}"/>
          </ac:spMkLst>
        </pc:spChg>
        <pc:spChg chg="mod">
          <ac:chgData name="Robert [Chillibreeze]" userId="8fe5ebfe-980d-441d-bbff-8c5265b810b8" providerId="ADAL" clId="{B8ADB232-D4C9-4452-B4D1-45B5A092AD92}" dt="2020-07-14T17:09:14.252" v="1951"/>
          <ac:spMkLst>
            <pc:docMk/>
            <pc:sldMk cId="901586517" sldId="2643"/>
            <ac:spMk id="21" creationId="{EA12A1E5-0BCE-443B-95D3-A4429B0212D3}"/>
          </ac:spMkLst>
        </pc:spChg>
        <pc:spChg chg="mod">
          <ac:chgData name="Robert [Chillibreeze]" userId="8fe5ebfe-980d-441d-bbff-8c5265b810b8" providerId="ADAL" clId="{B8ADB232-D4C9-4452-B4D1-45B5A092AD92}" dt="2020-07-14T17:24:17.031" v="2368" actId="13244"/>
          <ac:spMkLst>
            <pc:docMk/>
            <pc:sldMk cId="901586517" sldId="2643"/>
            <ac:spMk id="25" creationId="{9959B31C-7A15-4282-B9BC-9EE23FD36053}"/>
          </ac:spMkLst>
        </pc:spChg>
        <pc:spChg chg="mod">
          <ac:chgData name="Robert [Chillibreeze]" userId="8fe5ebfe-980d-441d-bbff-8c5265b810b8" providerId="ADAL" clId="{B8ADB232-D4C9-4452-B4D1-45B5A092AD92}" dt="2020-07-14T17:09:16.439" v="1959"/>
          <ac:spMkLst>
            <pc:docMk/>
            <pc:sldMk cId="901586517" sldId="2643"/>
            <ac:spMk id="26" creationId="{1D707E91-D68A-439F-9E66-FE47A8C34801}"/>
          </ac:spMkLst>
        </pc:spChg>
        <pc:spChg chg="mod">
          <ac:chgData name="Robert [Chillibreeze]" userId="8fe5ebfe-980d-441d-bbff-8c5265b810b8" providerId="ADAL" clId="{B8ADB232-D4C9-4452-B4D1-45B5A092AD92}" dt="2020-07-14T17:09:16.439" v="1959"/>
          <ac:spMkLst>
            <pc:docMk/>
            <pc:sldMk cId="901586517" sldId="2643"/>
            <ac:spMk id="27" creationId="{84AA19B7-F36B-4E77-9DD8-CBE019E7889F}"/>
          </ac:spMkLst>
        </pc:spChg>
        <pc:spChg chg="mod">
          <ac:chgData name="Robert [Chillibreeze]" userId="8fe5ebfe-980d-441d-bbff-8c5265b810b8" providerId="ADAL" clId="{B8ADB232-D4C9-4452-B4D1-45B5A092AD92}" dt="2020-07-14T16:01:26.404" v="129" actId="1076"/>
          <ac:spMkLst>
            <pc:docMk/>
            <pc:sldMk cId="901586517" sldId="2643"/>
            <ac:spMk id="31" creationId="{F11EBDDB-FF90-4DF9-8E3C-3CB56A64896C}"/>
          </ac:spMkLst>
        </pc:spChg>
        <pc:spChg chg="mod">
          <ac:chgData name="Robert [Chillibreeze]" userId="8fe5ebfe-980d-441d-bbff-8c5265b810b8" providerId="ADAL" clId="{B8ADB232-D4C9-4452-B4D1-45B5A092AD92}" dt="2020-07-14T17:09:19.506" v="1967"/>
          <ac:spMkLst>
            <pc:docMk/>
            <pc:sldMk cId="901586517" sldId="2643"/>
            <ac:spMk id="32" creationId="{B2539979-C6A1-496A-9159-AC0B49C23E4D}"/>
          </ac:spMkLst>
        </pc:spChg>
        <pc:spChg chg="mod">
          <ac:chgData name="Robert [Chillibreeze]" userId="8fe5ebfe-980d-441d-bbff-8c5265b810b8" providerId="ADAL" clId="{B8ADB232-D4C9-4452-B4D1-45B5A092AD92}" dt="2020-07-14T17:09:19.506" v="1967"/>
          <ac:spMkLst>
            <pc:docMk/>
            <pc:sldMk cId="901586517" sldId="2643"/>
            <ac:spMk id="33" creationId="{61CA0A23-1FAB-48D4-824F-1A718BCD23FC}"/>
          </ac:spMkLst>
        </pc:spChg>
        <pc:grpChg chg="del mod">
          <ac:chgData name="Robert [Chillibreeze]" userId="8fe5ebfe-980d-441d-bbff-8c5265b810b8" providerId="ADAL" clId="{B8ADB232-D4C9-4452-B4D1-45B5A092AD92}" dt="2020-07-14T17:09:34.036" v="1970" actId="478"/>
          <ac:grpSpMkLst>
            <pc:docMk/>
            <pc:sldMk cId="901586517" sldId="2643"/>
            <ac:grpSpMk id="7" creationId="{F5E7F8E9-F8F0-46D6-816F-94FE307595C1}"/>
          </ac:grpSpMkLst>
        </pc:grpChg>
        <pc:grpChg chg="del mod">
          <ac:chgData name="Robert [Chillibreeze]" userId="8fe5ebfe-980d-441d-bbff-8c5265b810b8" providerId="ADAL" clId="{B8ADB232-D4C9-4452-B4D1-45B5A092AD92}" dt="2020-07-14T17:09:34.036" v="1970" actId="478"/>
          <ac:grpSpMkLst>
            <pc:docMk/>
            <pc:sldMk cId="901586517" sldId="2643"/>
            <ac:grpSpMk id="13" creationId="{EA16FB8F-81F7-49F0-A5BE-7F95E3E72B10}"/>
          </ac:grpSpMkLst>
        </pc:grpChg>
        <pc:grpChg chg="del mod">
          <ac:chgData name="Robert [Chillibreeze]" userId="8fe5ebfe-980d-441d-bbff-8c5265b810b8" providerId="ADAL" clId="{B8ADB232-D4C9-4452-B4D1-45B5A092AD92}" dt="2020-07-14T17:09:34.036" v="1970" actId="478"/>
          <ac:grpSpMkLst>
            <pc:docMk/>
            <pc:sldMk cId="901586517" sldId="2643"/>
            <ac:grpSpMk id="18" creationId="{3227CA5D-696F-430F-9539-569DED47C8D9}"/>
          </ac:grpSpMkLst>
        </pc:grpChg>
        <pc:grpChg chg="del mod">
          <ac:chgData name="Robert [Chillibreeze]" userId="8fe5ebfe-980d-441d-bbff-8c5265b810b8" providerId="ADAL" clId="{B8ADB232-D4C9-4452-B4D1-45B5A092AD92}" dt="2020-07-14T17:09:34.036" v="1970" actId="478"/>
          <ac:grpSpMkLst>
            <pc:docMk/>
            <pc:sldMk cId="901586517" sldId="2643"/>
            <ac:grpSpMk id="24" creationId="{BC1D81AE-A4C1-4989-A848-B3D8D46D2CF3}"/>
          </ac:grpSpMkLst>
        </pc:grpChg>
        <pc:grpChg chg="del mod">
          <ac:chgData name="Robert [Chillibreeze]" userId="8fe5ebfe-980d-441d-bbff-8c5265b810b8" providerId="ADAL" clId="{B8ADB232-D4C9-4452-B4D1-45B5A092AD92}" dt="2020-07-14T17:09:34.036" v="1970" actId="478"/>
          <ac:grpSpMkLst>
            <pc:docMk/>
            <pc:sldMk cId="901586517" sldId="2643"/>
            <ac:grpSpMk id="30" creationId="{A997363C-E5B0-436C-8B78-F751AA1221BE}"/>
          </ac:grpSpMkLst>
        </pc:grpChg>
        <pc:picChg chg="add mod">
          <ac:chgData name="Robert [Chillibreeze]" userId="8fe5ebfe-980d-441d-bbff-8c5265b810b8" providerId="ADAL" clId="{B8ADB232-D4C9-4452-B4D1-45B5A092AD92}" dt="2020-07-14T17:23:47.448" v="2361" actId="13244"/>
          <ac:picMkLst>
            <pc:docMk/>
            <pc:sldMk cId="901586517" sldId="2643"/>
            <ac:picMk id="3" creationId="{ABC2E001-7753-4916-9003-77725831E359}"/>
          </ac:picMkLst>
        </pc:picChg>
        <pc:picChg chg="add mod">
          <ac:chgData name="Robert [Chillibreeze]" userId="8fe5ebfe-980d-441d-bbff-8c5265b810b8" providerId="ADAL" clId="{B8ADB232-D4C9-4452-B4D1-45B5A092AD92}" dt="2020-07-14T17:23:49.093" v="2362" actId="13244"/>
          <ac:picMkLst>
            <pc:docMk/>
            <pc:sldMk cId="901586517" sldId="2643"/>
            <ac:picMk id="4" creationId="{78042518-5174-4053-8BF5-B5F88CE0016A}"/>
          </ac:picMkLst>
        </pc:picChg>
        <pc:picChg chg="add mod">
          <ac:chgData name="Robert [Chillibreeze]" userId="8fe5ebfe-980d-441d-bbff-8c5265b810b8" providerId="ADAL" clId="{B8ADB232-D4C9-4452-B4D1-45B5A092AD92}" dt="2020-07-14T17:24:17.031" v="2368" actId="13244"/>
          <ac:picMkLst>
            <pc:docMk/>
            <pc:sldMk cId="901586517" sldId="2643"/>
            <ac:picMk id="5" creationId="{11AEC60D-95FD-4EDF-B08A-0F6E00904C16}"/>
          </ac:picMkLst>
        </pc:picChg>
        <pc:picChg chg="add mod">
          <ac:chgData name="Robert [Chillibreeze]" userId="8fe5ebfe-980d-441d-bbff-8c5265b810b8" providerId="ADAL" clId="{B8ADB232-D4C9-4452-B4D1-45B5A092AD92}" dt="2020-07-14T17:24:17.031" v="2368" actId="13244"/>
          <ac:picMkLst>
            <pc:docMk/>
            <pc:sldMk cId="901586517" sldId="2643"/>
            <ac:picMk id="6" creationId="{1117C6D8-B2E1-4E34-8A41-73854C58A21A}"/>
          </ac:picMkLst>
        </pc:picChg>
        <pc:picChg chg="add mod">
          <ac:chgData name="Robert [Chillibreeze]" userId="8fe5ebfe-980d-441d-bbff-8c5265b810b8" providerId="ADAL" clId="{B8ADB232-D4C9-4452-B4D1-45B5A092AD92}" dt="2020-07-14T17:24:17.031" v="2368" actId="13244"/>
          <ac:picMkLst>
            <pc:docMk/>
            <pc:sldMk cId="901586517" sldId="2643"/>
            <ac:picMk id="12" creationId="{A66D719D-D80D-48E2-ABE4-24681E4D34AD}"/>
          </ac:picMkLst>
        </pc:picChg>
        <pc:cxnChg chg="mod">
          <ac:chgData name="Robert [Chillibreeze]" userId="8fe5ebfe-980d-441d-bbff-8c5265b810b8" providerId="ADAL" clId="{B8ADB232-D4C9-4452-B4D1-45B5A092AD92}" dt="2020-07-14T16:01:26.404" v="129" actId="1076"/>
          <ac:cxnSpMkLst>
            <pc:docMk/>
            <pc:sldMk cId="901586517" sldId="2643"/>
            <ac:cxnSpMk id="11" creationId="{ED3CEAA4-6E30-449E-8940-BC2BDF7910A0}"/>
          </ac:cxnSpMkLst>
        </pc:cxnChg>
        <pc:cxnChg chg="mod">
          <ac:chgData name="Robert [Chillibreeze]" userId="8fe5ebfe-980d-441d-bbff-8c5265b810b8" providerId="ADAL" clId="{B8ADB232-D4C9-4452-B4D1-45B5A092AD92}" dt="2020-07-14T17:24:17.031" v="2368" actId="13244"/>
          <ac:cxnSpMkLst>
            <pc:docMk/>
            <pc:sldMk cId="901586517" sldId="2643"/>
            <ac:cxnSpMk id="22" creationId="{01B25E02-51F5-4F3A-BB35-669AF0380EB3}"/>
          </ac:cxnSpMkLst>
        </pc:cxnChg>
        <pc:cxnChg chg="mod">
          <ac:chgData name="Robert [Chillibreeze]" userId="8fe5ebfe-980d-441d-bbff-8c5265b810b8" providerId="ADAL" clId="{B8ADB232-D4C9-4452-B4D1-45B5A092AD92}" dt="2020-07-14T17:24:17.031" v="2368" actId="13244"/>
          <ac:cxnSpMkLst>
            <pc:docMk/>
            <pc:sldMk cId="901586517" sldId="2643"/>
            <ac:cxnSpMk id="28" creationId="{935203A7-017C-443C-AEF8-918220D299DC}"/>
          </ac:cxnSpMkLst>
        </pc:cxnChg>
        <pc:cxnChg chg="mod">
          <ac:chgData name="Robert [Chillibreeze]" userId="8fe5ebfe-980d-441d-bbff-8c5265b810b8" providerId="ADAL" clId="{B8ADB232-D4C9-4452-B4D1-45B5A092AD92}" dt="2020-07-14T17:24:17.031" v="2368" actId="13244"/>
          <ac:cxnSpMkLst>
            <pc:docMk/>
            <pc:sldMk cId="901586517" sldId="2643"/>
            <ac:cxnSpMk id="34" creationId="{2CDABD3C-5F40-49FD-9751-ED8019BD4586}"/>
          </ac:cxnSpMkLst>
        </pc:cxnChg>
      </pc:sldChg>
      <pc:sldChg chg="addSp delSp modSp mod">
        <pc:chgData name="Robert [Chillibreeze]" userId="8fe5ebfe-980d-441d-bbff-8c5265b810b8" providerId="ADAL" clId="{B8ADB232-D4C9-4452-B4D1-45B5A092AD92}" dt="2020-07-14T17:37:13.221" v="2723" actId="13244"/>
        <pc:sldMkLst>
          <pc:docMk/>
          <pc:sldMk cId="1203887319" sldId="2644"/>
        </pc:sldMkLst>
        <pc:spChg chg="mod">
          <ac:chgData name="Robert [Chillibreeze]" userId="8fe5ebfe-980d-441d-bbff-8c5265b810b8" providerId="ADAL" clId="{B8ADB232-D4C9-4452-B4D1-45B5A092AD92}" dt="2020-07-14T17:37:13.221" v="2723" actId="13244"/>
          <ac:spMkLst>
            <pc:docMk/>
            <pc:sldMk cId="1203887319" sldId="2644"/>
            <ac:spMk id="3" creationId="{1D52A0F2-6B3E-47F9-B091-5A7548EF14AB}"/>
          </ac:spMkLst>
        </pc:spChg>
        <pc:spChg chg="mod">
          <ac:chgData name="Robert [Chillibreeze]" userId="8fe5ebfe-980d-441d-bbff-8c5265b810b8" providerId="ADAL" clId="{B8ADB232-D4C9-4452-B4D1-45B5A092AD92}" dt="2020-07-14T16:08:14.406" v="236" actId="207"/>
          <ac:spMkLst>
            <pc:docMk/>
            <pc:sldMk cId="1203887319" sldId="2644"/>
            <ac:spMk id="5" creationId="{045B5220-5FA9-4265-8989-B5824A3B83D3}"/>
          </ac:spMkLst>
        </pc:spChg>
        <pc:spChg chg="mod">
          <ac:chgData name="Robert [Chillibreeze]" userId="8fe5ebfe-980d-441d-bbff-8c5265b810b8" providerId="ADAL" clId="{B8ADB232-D4C9-4452-B4D1-45B5A092AD92}" dt="2020-07-14T17:36:42.294" v="2681"/>
          <ac:spMkLst>
            <pc:docMk/>
            <pc:sldMk cId="1203887319" sldId="2644"/>
            <ac:spMk id="9" creationId="{FED18EED-DCC8-4AC2-ACA1-1FC92C572DF1}"/>
          </ac:spMkLst>
        </pc:spChg>
        <pc:spChg chg="mod">
          <ac:chgData name="Robert [Chillibreeze]" userId="8fe5ebfe-980d-441d-bbff-8c5265b810b8" providerId="ADAL" clId="{B8ADB232-D4C9-4452-B4D1-45B5A092AD92}" dt="2020-07-14T17:37:13.221" v="2723" actId="13244"/>
          <ac:spMkLst>
            <pc:docMk/>
            <pc:sldMk cId="1203887319" sldId="2644"/>
            <ac:spMk id="10" creationId="{BBE52099-3029-4300-B59E-B0998B0B4DD6}"/>
          </ac:spMkLst>
        </pc:spChg>
        <pc:spChg chg="mod">
          <ac:chgData name="Robert [Chillibreeze]" userId="8fe5ebfe-980d-441d-bbff-8c5265b810b8" providerId="ADAL" clId="{B8ADB232-D4C9-4452-B4D1-45B5A092AD92}" dt="2020-07-14T17:36:50.221" v="2707"/>
          <ac:spMkLst>
            <pc:docMk/>
            <pc:sldMk cId="1203887319" sldId="2644"/>
            <ac:spMk id="13" creationId="{3A1F55FB-0E88-4089-ACFF-A1D7B57517E9}"/>
          </ac:spMkLst>
        </pc:spChg>
        <pc:spChg chg="mod">
          <ac:chgData name="Robert [Chillibreeze]" userId="8fe5ebfe-980d-441d-bbff-8c5265b810b8" providerId="ADAL" clId="{B8ADB232-D4C9-4452-B4D1-45B5A092AD92}" dt="2020-07-14T17:37:13.221" v="2723" actId="13244"/>
          <ac:spMkLst>
            <pc:docMk/>
            <pc:sldMk cId="1203887319" sldId="2644"/>
            <ac:spMk id="14" creationId="{65C39050-B1CD-4333-89C4-F2B0D03FE025}"/>
          </ac:spMkLst>
        </pc:spChg>
        <pc:spChg chg="mod">
          <ac:chgData name="Robert [Chillibreeze]" userId="8fe5ebfe-980d-441d-bbff-8c5265b810b8" providerId="ADAL" clId="{B8ADB232-D4C9-4452-B4D1-45B5A092AD92}" dt="2020-07-14T17:37:13.221" v="2723" actId="13244"/>
          <ac:spMkLst>
            <pc:docMk/>
            <pc:sldMk cId="1203887319" sldId="2644"/>
            <ac:spMk id="17" creationId="{00000000-0000-0000-0000-000000000000}"/>
          </ac:spMkLst>
        </pc:spChg>
        <pc:spChg chg="mod">
          <ac:chgData name="Robert [Chillibreeze]" userId="8fe5ebfe-980d-441d-bbff-8c5265b810b8" providerId="ADAL" clId="{B8ADB232-D4C9-4452-B4D1-45B5A092AD92}" dt="2020-07-14T17:36:44.579" v="2689"/>
          <ac:spMkLst>
            <pc:docMk/>
            <pc:sldMk cId="1203887319" sldId="2644"/>
            <ac:spMk id="18" creationId="{7CFF15E1-B333-4B9D-8C43-ABD4B79F218C}"/>
          </ac:spMkLst>
        </pc:spChg>
        <pc:spChg chg="mod">
          <ac:chgData name="Robert [Chillibreeze]" userId="8fe5ebfe-980d-441d-bbff-8c5265b810b8" providerId="ADAL" clId="{B8ADB232-D4C9-4452-B4D1-45B5A092AD92}" dt="2020-07-14T17:37:13.221" v="2723" actId="13244"/>
          <ac:spMkLst>
            <pc:docMk/>
            <pc:sldMk cId="1203887319" sldId="2644"/>
            <ac:spMk id="19" creationId="{23967169-AD89-467A-AA82-E38A3654A348}"/>
          </ac:spMkLst>
        </pc:spChg>
        <pc:spChg chg="mod">
          <ac:chgData name="Robert [Chillibreeze]" userId="8fe5ebfe-980d-441d-bbff-8c5265b810b8" providerId="ADAL" clId="{B8ADB232-D4C9-4452-B4D1-45B5A092AD92}" dt="2020-07-14T17:36:52.350" v="2713"/>
          <ac:spMkLst>
            <pc:docMk/>
            <pc:sldMk cId="1203887319" sldId="2644"/>
            <ac:spMk id="22" creationId="{93E5B6A6-29AF-4B84-988E-F43BFA97309C}"/>
          </ac:spMkLst>
        </pc:spChg>
        <pc:spChg chg="mod">
          <ac:chgData name="Robert [Chillibreeze]" userId="8fe5ebfe-980d-441d-bbff-8c5265b810b8" providerId="ADAL" clId="{B8ADB232-D4C9-4452-B4D1-45B5A092AD92}" dt="2020-07-14T16:08:33.940" v="242" actId="6559"/>
          <ac:spMkLst>
            <pc:docMk/>
            <pc:sldMk cId="1203887319" sldId="2644"/>
            <ac:spMk id="23" creationId="{BEBFCFD3-8217-4149-98C7-A438C733F81F}"/>
          </ac:spMkLst>
        </pc:spChg>
        <pc:spChg chg="mod">
          <ac:chgData name="Robert [Chillibreeze]" userId="8fe5ebfe-980d-441d-bbff-8c5265b810b8" providerId="ADAL" clId="{B8ADB232-D4C9-4452-B4D1-45B5A092AD92}" dt="2020-07-14T17:36:46.598" v="2697"/>
          <ac:spMkLst>
            <pc:docMk/>
            <pc:sldMk cId="1203887319" sldId="2644"/>
            <ac:spMk id="26" creationId="{3BBE5062-64AF-424E-AEAF-214121C470A6}"/>
          </ac:spMkLst>
        </pc:spChg>
        <pc:spChg chg="mod">
          <ac:chgData name="Robert [Chillibreeze]" userId="8fe5ebfe-980d-441d-bbff-8c5265b810b8" providerId="ADAL" clId="{B8ADB232-D4C9-4452-B4D1-45B5A092AD92}" dt="2020-07-14T17:37:13.221" v="2723" actId="13244"/>
          <ac:spMkLst>
            <pc:docMk/>
            <pc:sldMk cId="1203887319" sldId="2644"/>
            <ac:spMk id="27" creationId="{281C2409-CA42-4EE1-AC09-ACB4A90DFD2D}"/>
          </ac:spMkLst>
        </pc:spChg>
        <pc:grpChg chg="del mod">
          <ac:chgData name="Robert [Chillibreeze]" userId="8fe5ebfe-980d-441d-bbff-8c5265b810b8" providerId="ADAL" clId="{B8ADB232-D4C9-4452-B4D1-45B5A092AD92}" dt="2020-07-14T17:36:54.233" v="2716" actId="478"/>
          <ac:grpSpMkLst>
            <pc:docMk/>
            <pc:sldMk cId="1203887319" sldId="2644"/>
            <ac:grpSpMk id="2" creationId="{03768ED2-4189-4A65-BDCC-23B43183B3A1}"/>
          </ac:grpSpMkLst>
        </pc:grpChg>
        <pc:grpChg chg="del mod">
          <ac:chgData name="Robert [Chillibreeze]" userId="8fe5ebfe-980d-441d-bbff-8c5265b810b8" providerId="ADAL" clId="{B8ADB232-D4C9-4452-B4D1-45B5A092AD92}" dt="2020-07-14T17:36:54.233" v="2716" actId="478"/>
          <ac:grpSpMkLst>
            <pc:docMk/>
            <pc:sldMk cId="1203887319" sldId="2644"/>
            <ac:grpSpMk id="11" creationId="{8F7EE901-E4D9-4045-BA38-654016CB172C}"/>
          </ac:grpSpMkLst>
        </pc:grpChg>
        <pc:grpChg chg="del mod">
          <ac:chgData name="Robert [Chillibreeze]" userId="8fe5ebfe-980d-441d-bbff-8c5265b810b8" providerId="ADAL" clId="{B8ADB232-D4C9-4452-B4D1-45B5A092AD92}" dt="2020-07-14T17:36:54.233" v="2716" actId="478"/>
          <ac:grpSpMkLst>
            <pc:docMk/>
            <pc:sldMk cId="1203887319" sldId="2644"/>
            <ac:grpSpMk id="15" creationId="{2BAADC61-91EF-4C60-BE61-E6126CB0C5BF}"/>
          </ac:grpSpMkLst>
        </pc:grpChg>
        <pc:grpChg chg="del mod">
          <ac:chgData name="Robert [Chillibreeze]" userId="8fe5ebfe-980d-441d-bbff-8c5265b810b8" providerId="ADAL" clId="{B8ADB232-D4C9-4452-B4D1-45B5A092AD92}" dt="2020-07-14T17:36:54.233" v="2716" actId="478"/>
          <ac:grpSpMkLst>
            <pc:docMk/>
            <pc:sldMk cId="1203887319" sldId="2644"/>
            <ac:grpSpMk id="20" creationId="{B82629F4-397A-4046-8070-BD4FAB6B68DE}"/>
          </ac:grpSpMkLst>
        </pc:grpChg>
        <pc:grpChg chg="del mod">
          <ac:chgData name="Robert [Chillibreeze]" userId="8fe5ebfe-980d-441d-bbff-8c5265b810b8" providerId="ADAL" clId="{B8ADB232-D4C9-4452-B4D1-45B5A092AD92}" dt="2020-07-14T17:36:54.233" v="2716" actId="478"/>
          <ac:grpSpMkLst>
            <pc:docMk/>
            <pc:sldMk cId="1203887319" sldId="2644"/>
            <ac:grpSpMk id="24" creationId="{78D9544C-BC10-423B-A037-042EC43A4906}"/>
          </ac:grpSpMkLst>
        </pc:grpChg>
        <pc:picChg chg="add mod">
          <ac:chgData name="Robert [Chillibreeze]" userId="8fe5ebfe-980d-441d-bbff-8c5265b810b8" providerId="ADAL" clId="{B8ADB232-D4C9-4452-B4D1-45B5A092AD92}" dt="2020-07-14T17:37:13.221" v="2723" actId="13244"/>
          <ac:picMkLst>
            <pc:docMk/>
            <pc:sldMk cId="1203887319" sldId="2644"/>
            <ac:picMk id="4" creationId="{672ED180-B8D0-432E-8251-3E65012061C3}"/>
          </ac:picMkLst>
        </pc:picChg>
        <pc:picChg chg="add mod">
          <ac:chgData name="Robert [Chillibreeze]" userId="8fe5ebfe-980d-441d-bbff-8c5265b810b8" providerId="ADAL" clId="{B8ADB232-D4C9-4452-B4D1-45B5A092AD92}" dt="2020-07-14T17:37:13.221" v="2723" actId="13244"/>
          <ac:picMkLst>
            <pc:docMk/>
            <pc:sldMk cId="1203887319" sldId="2644"/>
            <ac:picMk id="5" creationId="{F62A267B-25D6-44EA-94C9-5D1318AE7A3B}"/>
          </ac:picMkLst>
        </pc:picChg>
        <pc:picChg chg="add mod">
          <ac:chgData name="Robert [Chillibreeze]" userId="8fe5ebfe-980d-441d-bbff-8c5265b810b8" providerId="ADAL" clId="{B8ADB232-D4C9-4452-B4D1-45B5A092AD92}" dt="2020-07-14T17:37:13.221" v="2723" actId="13244"/>
          <ac:picMkLst>
            <pc:docMk/>
            <pc:sldMk cId="1203887319" sldId="2644"/>
            <ac:picMk id="6" creationId="{DCAFB15D-EBE1-4C07-A9C8-FAFB0840B447}"/>
          </ac:picMkLst>
        </pc:picChg>
        <pc:picChg chg="add mod">
          <ac:chgData name="Robert [Chillibreeze]" userId="8fe5ebfe-980d-441d-bbff-8c5265b810b8" providerId="ADAL" clId="{B8ADB232-D4C9-4452-B4D1-45B5A092AD92}" dt="2020-07-14T17:37:13.221" v="2723" actId="13244"/>
          <ac:picMkLst>
            <pc:docMk/>
            <pc:sldMk cId="1203887319" sldId="2644"/>
            <ac:picMk id="7" creationId="{1D9D5137-C316-4390-B680-6095E171F861}"/>
          </ac:picMkLst>
        </pc:picChg>
        <pc:picChg chg="mod">
          <ac:chgData name="Robert [Chillibreeze]" userId="8fe5ebfe-980d-441d-bbff-8c5265b810b8" providerId="ADAL" clId="{B8ADB232-D4C9-4452-B4D1-45B5A092AD92}" dt="2020-07-14T17:36:42.294" v="2681"/>
          <ac:picMkLst>
            <pc:docMk/>
            <pc:sldMk cId="1203887319" sldId="2644"/>
            <ac:picMk id="8" creationId="{821D058A-529F-4198-B245-F766D9DB86B9}"/>
          </ac:picMkLst>
        </pc:picChg>
        <pc:picChg chg="mod">
          <ac:chgData name="Robert [Chillibreeze]" userId="8fe5ebfe-980d-441d-bbff-8c5265b810b8" providerId="ADAL" clId="{B8ADB232-D4C9-4452-B4D1-45B5A092AD92}" dt="2020-07-14T17:36:50.221" v="2707"/>
          <ac:picMkLst>
            <pc:docMk/>
            <pc:sldMk cId="1203887319" sldId="2644"/>
            <ac:picMk id="12" creationId="{82BE8C9B-0EFB-4A81-B776-1BC07E33C68A}"/>
          </ac:picMkLst>
        </pc:picChg>
        <pc:picChg chg="mod">
          <ac:chgData name="Robert [Chillibreeze]" userId="8fe5ebfe-980d-441d-bbff-8c5265b810b8" providerId="ADAL" clId="{B8ADB232-D4C9-4452-B4D1-45B5A092AD92}" dt="2020-07-14T17:36:44.579" v="2689"/>
          <ac:picMkLst>
            <pc:docMk/>
            <pc:sldMk cId="1203887319" sldId="2644"/>
            <ac:picMk id="16" creationId="{9B628B94-054D-48CA-A8F5-7D86C745F669}"/>
          </ac:picMkLst>
        </pc:picChg>
        <pc:picChg chg="mod">
          <ac:chgData name="Robert [Chillibreeze]" userId="8fe5ebfe-980d-441d-bbff-8c5265b810b8" providerId="ADAL" clId="{B8ADB232-D4C9-4452-B4D1-45B5A092AD92}" dt="2020-07-14T17:36:52.350" v="2713"/>
          <ac:picMkLst>
            <pc:docMk/>
            <pc:sldMk cId="1203887319" sldId="2644"/>
            <ac:picMk id="21" creationId="{2B16C06B-852C-43CC-BA1A-10F89327D43A}"/>
          </ac:picMkLst>
        </pc:picChg>
        <pc:picChg chg="mod">
          <ac:chgData name="Robert [Chillibreeze]" userId="8fe5ebfe-980d-441d-bbff-8c5265b810b8" providerId="ADAL" clId="{B8ADB232-D4C9-4452-B4D1-45B5A092AD92}" dt="2020-07-14T17:36:46.598" v="2697"/>
          <ac:picMkLst>
            <pc:docMk/>
            <pc:sldMk cId="1203887319" sldId="2644"/>
            <ac:picMk id="25" creationId="{D8A3D1DC-DE33-40F6-AE61-0465003216E9}"/>
          </ac:picMkLst>
        </pc:picChg>
        <pc:picChg chg="add mod">
          <ac:chgData name="Robert [Chillibreeze]" userId="8fe5ebfe-980d-441d-bbff-8c5265b810b8" providerId="ADAL" clId="{B8ADB232-D4C9-4452-B4D1-45B5A092AD92}" dt="2020-07-14T17:37:13.221" v="2723" actId="13244"/>
          <ac:picMkLst>
            <pc:docMk/>
            <pc:sldMk cId="1203887319" sldId="2644"/>
            <ac:picMk id="33" creationId="{BB596B36-BB71-40AC-8C21-3FCABCDF33CB}"/>
          </ac:picMkLst>
        </pc:picChg>
      </pc:sldChg>
      <pc:sldChg chg="modSp mod">
        <pc:chgData name="Robert [Chillibreeze]" userId="8fe5ebfe-980d-441d-bbff-8c5265b810b8" providerId="ADAL" clId="{B8ADB232-D4C9-4452-B4D1-45B5A092AD92}" dt="2020-07-14T16:12:13.149" v="289"/>
        <pc:sldMkLst>
          <pc:docMk/>
          <pc:sldMk cId="363309574" sldId="2645"/>
        </pc:sldMkLst>
        <pc:spChg chg="mod">
          <ac:chgData name="Robert [Chillibreeze]" userId="8fe5ebfe-980d-441d-bbff-8c5265b810b8" providerId="ADAL" clId="{B8ADB232-D4C9-4452-B4D1-45B5A092AD92}" dt="2020-07-14T16:12:13.149" v="289"/>
          <ac:spMkLst>
            <pc:docMk/>
            <pc:sldMk cId="363309574" sldId="2645"/>
            <ac:spMk id="4" creationId="{00000000-0000-0000-0000-000000000000}"/>
          </ac:spMkLst>
        </pc:spChg>
      </pc:sldChg>
      <pc:sldChg chg="addSp delSp modSp mod">
        <pc:chgData name="Robert [Chillibreeze]" userId="8fe5ebfe-980d-441d-bbff-8c5265b810b8" providerId="ADAL" clId="{B8ADB232-D4C9-4452-B4D1-45B5A092AD92}" dt="2020-07-14T17:37:50.008" v="2742" actId="1076"/>
        <pc:sldMkLst>
          <pc:docMk/>
          <pc:sldMk cId="3893391869" sldId="2646"/>
        </pc:sldMkLst>
        <pc:spChg chg="mod">
          <ac:chgData name="Robert [Chillibreeze]" userId="8fe5ebfe-980d-441d-bbff-8c5265b810b8" providerId="ADAL" clId="{B8ADB232-D4C9-4452-B4D1-45B5A092AD92}" dt="2020-07-14T17:37:50.008" v="2742" actId="1076"/>
          <ac:spMkLst>
            <pc:docMk/>
            <pc:sldMk cId="3893391869" sldId="2646"/>
            <ac:spMk id="2" creationId="{8B7D2504-CD52-4530-95A0-64324BCD7B4B}"/>
          </ac:spMkLst>
        </pc:spChg>
        <pc:spChg chg="mod">
          <ac:chgData name="Robert [Chillibreeze]" userId="8fe5ebfe-980d-441d-bbff-8c5265b810b8" providerId="ADAL" clId="{B8ADB232-D4C9-4452-B4D1-45B5A092AD92}" dt="2020-07-14T17:37:50.008" v="2742" actId="1076"/>
          <ac:spMkLst>
            <pc:docMk/>
            <pc:sldMk cId="3893391869" sldId="2646"/>
            <ac:spMk id="9" creationId="{A7020ABC-C05E-4D2F-B238-25BEEEB1138C}"/>
          </ac:spMkLst>
        </pc:spChg>
        <pc:spChg chg="mod">
          <ac:chgData name="Robert [Chillibreeze]" userId="8fe5ebfe-980d-441d-bbff-8c5265b810b8" providerId="ADAL" clId="{B8ADB232-D4C9-4452-B4D1-45B5A092AD92}" dt="2020-07-14T17:37:50.008" v="2742" actId="1076"/>
          <ac:spMkLst>
            <pc:docMk/>
            <pc:sldMk cId="3893391869" sldId="2646"/>
            <ac:spMk id="10" creationId="{CD75CFEB-E805-4000-A2BB-4651BB8BE8B0}"/>
          </ac:spMkLst>
        </pc:spChg>
        <pc:grpChg chg="add del mod">
          <ac:chgData name="Robert [Chillibreeze]" userId="8fe5ebfe-980d-441d-bbff-8c5265b810b8" providerId="ADAL" clId="{B8ADB232-D4C9-4452-B4D1-45B5A092AD92}" dt="2020-07-14T17:37:39.613" v="2738" actId="478"/>
          <ac:grpSpMkLst>
            <pc:docMk/>
            <pc:sldMk cId="3893391869" sldId="2646"/>
            <ac:grpSpMk id="6" creationId="{19FA3D97-EC82-4B65-99D8-D34D982D3893}"/>
          </ac:grpSpMkLst>
        </pc:grpChg>
        <pc:picChg chg="mod">
          <ac:chgData name="Robert [Chillibreeze]" userId="8fe5ebfe-980d-441d-bbff-8c5265b810b8" providerId="ADAL" clId="{B8ADB232-D4C9-4452-B4D1-45B5A092AD92}" dt="2020-07-14T17:37:37.220" v="2737"/>
          <ac:picMkLst>
            <pc:docMk/>
            <pc:sldMk cId="3893391869" sldId="2646"/>
            <ac:picMk id="3" creationId="{867C0CA8-D32F-4EB3-8FE5-AB83ED312FDD}"/>
          </ac:picMkLst>
        </pc:picChg>
        <pc:picChg chg="add mod">
          <ac:chgData name="Robert [Chillibreeze]" userId="8fe5ebfe-980d-441d-bbff-8c5265b810b8" providerId="ADAL" clId="{B8ADB232-D4C9-4452-B4D1-45B5A092AD92}" dt="2020-07-14T17:37:50.008" v="2742" actId="1076"/>
          <ac:picMkLst>
            <pc:docMk/>
            <pc:sldMk cId="3893391869" sldId="2646"/>
            <ac:picMk id="5" creationId="{639F3CA8-B8DB-47CB-A493-BAB1822E32FB}"/>
          </ac:picMkLst>
        </pc:picChg>
        <pc:picChg chg="mod">
          <ac:chgData name="Robert [Chillibreeze]" userId="8fe5ebfe-980d-441d-bbff-8c5265b810b8" providerId="ADAL" clId="{B8ADB232-D4C9-4452-B4D1-45B5A092AD92}" dt="2020-07-14T17:37:37.220" v="2737"/>
          <ac:picMkLst>
            <pc:docMk/>
            <pc:sldMk cId="3893391869" sldId="2646"/>
            <ac:picMk id="13" creationId="{E81AF85A-9CCC-4E44-A1B9-BEAD0473195C}"/>
          </ac:picMkLst>
        </pc:picChg>
      </pc:sldChg>
      <pc:sldChg chg="modSp mod">
        <pc:chgData name="Robert [Chillibreeze]" userId="8fe5ebfe-980d-441d-bbff-8c5265b810b8" providerId="ADAL" clId="{B8ADB232-D4C9-4452-B4D1-45B5A092AD92}" dt="2020-07-14T16:12:15.056" v="291"/>
        <pc:sldMkLst>
          <pc:docMk/>
          <pc:sldMk cId="474896285" sldId="2647"/>
        </pc:sldMkLst>
        <pc:spChg chg="mod">
          <ac:chgData name="Robert [Chillibreeze]" userId="8fe5ebfe-980d-441d-bbff-8c5265b810b8" providerId="ADAL" clId="{B8ADB232-D4C9-4452-B4D1-45B5A092AD92}" dt="2020-07-14T16:12:15.056" v="291"/>
          <ac:spMkLst>
            <pc:docMk/>
            <pc:sldMk cId="474896285" sldId="2647"/>
            <ac:spMk id="4" creationId="{00000000-0000-0000-0000-000000000000}"/>
          </ac:spMkLst>
        </pc:spChg>
      </pc:sldChg>
      <pc:sldChg chg="addSp delSp modSp mod">
        <pc:chgData name="Robert [Chillibreeze]" userId="8fe5ebfe-980d-441d-bbff-8c5265b810b8" providerId="ADAL" clId="{B8ADB232-D4C9-4452-B4D1-45B5A092AD92}" dt="2020-07-14T17:39:58.776" v="2841" actId="13244"/>
        <pc:sldMkLst>
          <pc:docMk/>
          <pc:sldMk cId="3952966978" sldId="2648"/>
        </pc:sldMkLst>
        <pc:spChg chg="mod">
          <ac:chgData name="Robert [Chillibreeze]" userId="8fe5ebfe-980d-441d-bbff-8c5265b810b8" providerId="ADAL" clId="{B8ADB232-D4C9-4452-B4D1-45B5A092AD92}" dt="2020-07-14T17:39:06.438" v="2785"/>
          <ac:spMkLst>
            <pc:docMk/>
            <pc:sldMk cId="3952966978" sldId="2648"/>
            <ac:spMk id="8" creationId="{B3577F01-9AA3-4306-8FBD-A93ABFACDBBD}"/>
          </ac:spMkLst>
        </pc:spChg>
        <pc:spChg chg="mod">
          <ac:chgData name="Robert [Chillibreeze]" userId="8fe5ebfe-980d-441d-bbff-8c5265b810b8" providerId="ADAL" clId="{B8ADB232-D4C9-4452-B4D1-45B5A092AD92}" dt="2020-07-14T17:39:06.438" v="2785"/>
          <ac:spMkLst>
            <pc:docMk/>
            <pc:sldMk cId="3952966978" sldId="2648"/>
            <ac:spMk id="9" creationId="{8C2DE088-DD02-4A04-A1D5-3FED609CF9F3}"/>
          </ac:spMkLst>
        </pc:spChg>
        <pc:spChg chg="mod">
          <ac:chgData name="Robert [Chillibreeze]" userId="8fe5ebfe-980d-441d-bbff-8c5265b810b8" providerId="ADAL" clId="{B8ADB232-D4C9-4452-B4D1-45B5A092AD92}" dt="2020-07-14T16:11:34.738" v="275" actId="948"/>
          <ac:spMkLst>
            <pc:docMk/>
            <pc:sldMk cId="3952966978" sldId="2648"/>
            <ac:spMk id="10" creationId="{ED797AFF-929E-46EA-9C32-C17F92D0E511}"/>
          </ac:spMkLst>
        </pc:spChg>
        <pc:spChg chg="mod">
          <ac:chgData name="Robert [Chillibreeze]" userId="8fe5ebfe-980d-441d-bbff-8c5265b810b8" providerId="ADAL" clId="{B8ADB232-D4C9-4452-B4D1-45B5A092AD92}" dt="2020-07-14T17:39:04.056" v="2777"/>
          <ac:spMkLst>
            <pc:docMk/>
            <pc:sldMk cId="3952966978" sldId="2648"/>
            <ac:spMk id="12" creationId="{62728468-6EBF-42C2-9008-BC5D5C14E749}"/>
          </ac:spMkLst>
        </pc:spChg>
        <pc:spChg chg="mod">
          <ac:chgData name="Robert [Chillibreeze]" userId="8fe5ebfe-980d-441d-bbff-8c5265b810b8" providerId="ADAL" clId="{B8ADB232-D4C9-4452-B4D1-45B5A092AD92}" dt="2020-07-14T17:39:04.056" v="2777"/>
          <ac:spMkLst>
            <pc:docMk/>
            <pc:sldMk cId="3952966978" sldId="2648"/>
            <ac:spMk id="13" creationId="{0DCA0E9B-25B8-46B3-97E7-FA4A1E8FCBC8}"/>
          </ac:spMkLst>
        </pc:spChg>
        <pc:spChg chg="mod">
          <ac:chgData name="Robert [Chillibreeze]" userId="8fe5ebfe-980d-441d-bbff-8c5265b810b8" providerId="ADAL" clId="{B8ADB232-D4C9-4452-B4D1-45B5A092AD92}" dt="2020-07-14T16:11:34.738" v="275" actId="948"/>
          <ac:spMkLst>
            <pc:docMk/>
            <pc:sldMk cId="3952966978" sldId="2648"/>
            <ac:spMk id="14" creationId="{558DFA8B-ED04-47C9-95E3-0E123D43149C}"/>
          </ac:spMkLst>
        </pc:spChg>
        <pc:spChg chg="mod">
          <ac:chgData name="Robert [Chillibreeze]" userId="8fe5ebfe-980d-441d-bbff-8c5265b810b8" providerId="ADAL" clId="{B8ADB232-D4C9-4452-B4D1-45B5A092AD92}" dt="2020-07-14T17:39:01.307" v="2769"/>
          <ac:spMkLst>
            <pc:docMk/>
            <pc:sldMk cId="3952966978" sldId="2648"/>
            <ac:spMk id="16" creationId="{1DA08AD2-F466-4B54-90EE-04A8BA231D28}"/>
          </ac:spMkLst>
        </pc:spChg>
        <pc:spChg chg="mod">
          <ac:chgData name="Robert [Chillibreeze]" userId="8fe5ebfe-980d-441d-bbff-8c5265b810b8" providerId="ADAL" clId="{B8ADB232-D4C9-4452-B4D1-45B5A092AD92}" dt="2020-07-14T17:39:01.307" v="2769"/>
          <ac:spMkLst>
            <pc:docMk/>
            <pc:sldMk cId="3952966978" sldId="2648"/>
            <ac:spMk id="17" creationId="{A50311AB-FB91-4B8C-B7DB-7252590DF548}"/>
          </ac:spMkLst>
        </pc:spChg>
        <pc:spChg chg="mod">
          <ac:chgData name="Robert [Chillibreeze]" userId="8fe5ebfe-980d-441d-bbff-8c5265b810b8" providerId="ADAL" clId="{B8ADB232-D4C9-4452-B4D1-45B5A092AD92}" dt="2020-07-14T16:11:34.738" v="275" actId="948"/>
          <ac:spMkLst>
            <pc:docMk/>
            <pc:sldMk cId="3952966978" sldId="2648"/>
            <ac:spMk id="18" creationId="{D615D784-618F-4485-90F4-1702326F8EAE}"/>
          </ac:spMkLst>
        </pc:spChg>
        <pc:spChg chg="mod">
          <ac:chgData name="Robert [Chillibreeze]" userId="8fe5ebfe-980d-441d-bbff-8c5265b810b8" providerId="ADAL" clId="{B8ADB232-D4C9-4452-B4D1-45B5A092AD92}" dt="2020-07-14T17:38:59.141" v="2761"/>
          <ac:spMkLst>
            <pc:docMk/>
            <pc:sldMk cId="3952966978" sldId="2648"/>
            <ac:spMk id="20" creationId="{7AC7317D-6EDF-4657-84FC-6344C1A953B0}"/>
          </ac:spMkLst>
        </pc:spChg>
        <pc:spChg chg="mod">
          <ac:chgData name="Robert [Chillibreeze]" userId="8fe5ebfe-980d-441d-bbff-8c5265b810b8" providerId="ADAL" clId="{B8ADB232-D4C9-4452-B4D1-45B5A092AD92}" dt="2020-07-14T17:38:59.141" v="2761"/>
          <ac:spMkLst>
            <pc:docMk/>
            <pc:sldMk cId="3952966978" sldId="2648"/>
            <ac:spMk id="21" creationId="{BFF592AE-B351-4B40-9539-A4B89D8F8B92}"/>
          </ac:spMkLst>
        </pc:spChg>
        <pc:spChg chg="mod">
          <ac:chgData name="Robert [Chillibreeze]" userId="8fe5ebfe-980d-441d-bbff-8c5265b810b8" providerId="ADAL" clId="{B8ADB232-D4C9-4452-B4D1-45B5A092AD92}" dt="2020-07-14T16:11:34.738" v="275" actId="948"/>
          <ac:spMkLst>
            <pc:docMk/>
            <pc:sldMk cId="3952966978" sldId="2648"/>
            <ac:spMk id="22" creationId="{9B863E86-5C15-4608-8E75-24B672CF1ECE}"/>
          </ac:spMkLst>
        </pc:spChg>
        <pc:spChg chg="mod">
          <ac:chgData name="Robert [Chillibreeze]" userId="8fe5ebfe-980d-441d-bbff-8c5265b810b8" providerId="ADAL" clId="{B8ADB232-D4C9-4452-B4D1-45B5A092AD92}" dt="2020-07-14T16:11:34.738" v="275" actId="948"/>
          <ac:spMkLst>
            <pc:docMk/>
            <pc:sldMk cId="3952966978" sldId="2648"/>
            <ac:spMk id="23" creationId="{F99F2051-0B6A-47DF-B4A7-9AB7705E63A0}"/>
          </ac:spMkLst>
        </pc:spChg>
        <pc:spChg chg="mod">
          <ac:chgData name="Robert [Chillibreeze]" userId="8fe5ebfe-980d-441d-bbff-8c5265b810b8" providerId="ADAL" clId="{B8ADB232-D4C9-4452-B4D1-45B5A092AD92}" dt="2020-07-14T17:38:56.663" v="2753"/>
          <ac:spMkLst>
            <pc:docMk/>
            <pc:sldMk cId="3952966978" sldId="2648"/>
            <ac:spMk id="34" creationId="{2C04F13D-BA39-4F3B-A399-EB69641D70B8}"/>
          </ac:spMkLst>
        </pc:spChg>
        <pc:spChg chg="mod">
          <ac:chgData name="Robert [Chillibreeze]" userId="8fe5ebfe-980d-441d-bbff-8c5265b810b8" providerId="ADAL" clId="{B8ADB232-D4C9-4452-B4D1-45B5A092AD92}" dt="2020-07-14T17:38:56.663" v="2753"/>
          <ac:spMkLst>
            <pc:docMk/>
            <pc:sldMk cId="3952966978" sldId="2648"/>
            <ac:spMk id="35" creationId="{13169A38-851A-4A14-AD09-13A2E80E0AFB}"/>
          </ac:spMkLst>
        </pc:spChg>
        <pc:grpChg chg="del mod">
          <ac:chgData name="Robert [Chillibreeze]" userId="8fe5ebfe-980d-441d-bbff-8c5265b810b8" providerId="ADAL" clId="{B8ADB232-D4C9-4452-B4D1-45B5A092AD92}" dt="2020-07-14T17:39:08.097" v="2788" actId="478"/>
          <ac:grpSpMkLst>
            <pc:docMk/>
            <pc:sldMk cId="3952966978" sldId="2648"/>
            <ac:grpSpMk id="7" creationId="{9760B1AF-0FD6-4357-BDE9-CBFA805D89FB}"/>
          </ac:grpSpMkLst>
        </pc:grpChg>
        <pc:grpChg chg="del mod">
          <ac:chgData name="Robert [Chillibreeze]" userId="8fe5ebfe-980d-441d-bbff-8c5265b810b8" providerId="ADAL" clId="{B8ADB232-D4C9-4452-B4D1-45B5A092AD92}" dt="2020-07-14T17:39:08.097" v="2788" actId="478"/>
          <ac:grpSpMkLst>
            <pc:docMk/>
            <pc:sldMk cId="3952966978" sldId="2648"/>
            <ac:grpSpMk id="11" creationId="{4C95B6B3-4EC9-4F14-83B3-AEF0C79639EF}"/>
          </ac:grpSpMkLst>
        </pc:grpChg>
        <pc:grpChg chg="del mod">
          <ac:chgData name="Robert [Chillibreeze]" userId="8fe5ebfe-980d-441d-bbff-8c5265b810b8" providerId="ADAL" clId="{B8ADB232-D4C9-4452-B4D1-45B5A092AD92}" dt="2020-07-14T17:39:08.097" v="2788" actId="478"/>
          <ac:grpSpMkLst>
            <pc:docMk/>
            <pc:sldMk cId="3952966978" sldId="2648"/>
            <ac:grpSpMk id="15" creationId="{C45C11BD-C43B-4DD3-BD51-386D9F336344}"/>
          </ac:grpSpMkLst>
        </pc:grpChg>
        <pc:grpChg chg="del mod">
          <ac:chgData name="Robert [Chillibreeze]" userId="8fe5ebfe-980d-441d-bbff-8c5265b810b8" providerId="ADAL" clId="{B8ADB232-D4C9-4452-B4D1-45B5A092AD92}" dt="2020-07-14T17:39:08.097" v="2788" actId="478"/>
          <ac:grpSpMkLst>
            <pc:docMk/>
            <pc:sldMk cId="3952966978" sldId="2648"/>
            <ac:grpSpMk id="19" creationId="{6CB3A84C-39F4-4411-9B74-3F58ECC2E484}"/>
          </ac:grpSpMkLst>
        </pc:grpChg>
        <pc:grpChg chg="del mod">
          <ac:chgData name="Robert [Chillibreeze]" userId="8fe5ebfe-980d-441d-bbff-8c5265b810b8" providerId="ADAL" clId="{B8ADB232-D4C9-4452-B4D1-45B5A092AD92}" dt="2020-07-14T17:39:08.097" v="2788" actId="478"/>
          <ac:grpSpMkLst>
            <pc:docMk/>
            <pc:sldMk cId="3952966978" sldId="2648"/>
            <ac:grpSpMk id="33" creationId="{C542209A-B5DF-45D9-8739-7E1D54A79ACE}"/>
          </ac:grpSpMkLst>
        </pc:grpChg>
        <pc:picChg chg="add mod">
          <ac:chgData name="Robert [Chillibreeze]" userId="8fe5ebfe-980d-441d-bbff-8c5265b810b8" providerId="ADAL" clId="{B8ADB232-D4C9-4452-B4D1-45B5A092AD92}" dt="2020-07-14T17:39:51.096" v="2837" actId="13244"/>
          <ac:picMkLst>
            <pc:docMk/>
            <pc:sldMk cId="3952966978" sldId="2648"/>
            <ac:picMk id="4" creationId="{EBEAD98C-9BAF-4AD3-AE6D-6A610B3D522B}"/>
          </ac:picMkLst>
        </pc:picChg>
        <pc:picChg chg="add mod">
          <ac:chgData name="Robert [Chillibreeze]" userId="8fe5ebfe-980d-441d-bbff-8c5265b810b8" providerId="ADAL" clId="{B8ADB232-D4C9-4452-B4D1-45B5A092AD92}" dt="2020-07-14T17:39:53.099" v="2838" actId="13244"/>
          <ac:picMkLst>
            <pc:docMk/>
            <pc:sldMk cId="3952966978" sldId="2648"/>
            <ac:picMk id="6" creationId="{20FDC033-A9FD-42DC-857C-CFD587B19E94}"/>
          </ac:picMkLst>
        </pc:picChg>
        <pc:picChg chg="add mod">
          <ac:chgData name="Robert [Chillibreeze]" userId="8fe5ebfe-980d-441d-bbff-8c5265b810b8" providerId="ADAL" clId="{B8ADB232-D4C9-4452-B4D1-45B5A092AD92}" dt="2020-07-14T17:39:55.263" v="2839" actId="13244"/>
          <ac:picMkLst>
            <pc:docMk/>
            <pc:sldMk cId="3952966978" sldId="2648"/>
            <ac:picMk id="28" creationId="{44B29177-EBBD-487D-8048-6A0307F6FEC1}"/>
          </ac:picMkLst>
        </pc:picChg>
        <pc:picChg chg="add mod">
          <ac:chgData name="Robert [Chillibreeze]" userId="8fe5ebfe-980d-441d-bbff-8c5265b810b8" providerId="ADAL" clId="{B8ADB232-D4C9-4452-B4D1-45B5A092AD92}" dt="2020-07-14T17:39:56.929" v="2840" actId="13244"/>
          <ac:picMkLst>
            <pc:docMk/>
            <pc:sldMk cId="3952966978" sldId="2648"/>
            <ac:picMk id="30" creationId="{80019EB3-6032-4C1A-A6D2-D40F346BD53E}"/>
          </ac:picMkLst>
        </pc:picChg>
        <pc:picChg chg="add mod">
          <ac:chgData name="Robert [Chillibreeze]" userId="8fe5ebfe-980d-441d-bbff-8c5265b810b8" providerId="ADAL" clId="{B8ADB232-D4C9-4452-B4D1-45B5A092AD92}" dt="2020-07-14T17:39:58.776" v="2841" actId="13244"/>
          <ac:picMkLst>
            <pc:docMk/>
            <pc:sldMk cId="3952966978" sldId="2648"/>
            <ac:picMk id="32" creationId="{0955899D-1119-474B-84A1-B59E187E3811}"/>
          </ac:picMkLst>
        </pc:picChg>
        <pc:cxnChg chg="mod">
          <ac:chgData name="Robert [Chillibreeze]" userId="8fe5ebfe-980d-441d-bbff-8c5265b810b8" providerId="ADAL" clId="{B8ADB232-D4C9-4452-B4D1-45B5A092AD92}" dt="2020-07-14T16:11:22.028" v="274" actId="207"/>
          <ac:cxnSpMkLst>
            <pc:docMk/>
            <pc:sldMk cId="3952966978" sldId="2648"/>
            <ac:cxnSpMk id="24" creationId="{638A0BBA-F82C-442B-ACF4-BBA6D244B9A4}"/>
          </ac:cxnSpMkLst>
        </pc:cxnChg>
        <pc:cxnChg chg="mod">
          <ac:chgData name="Robert [Chillibreeze]" userId="8fe5ebfe-980d-441d-bbff-8c5265b810b8" providerId="ADAL" clId="{B8ADB232-D4C9-4452-B4D1-45B5A092AD92}" dt="2020-07-14T16:11:22.028" v="274" actId="207"/>
          <ac:cxnSpMkLst>
            <pc:docMk/>
            <pc:sldMk cId="3952966978" sldId="2648"/>
            <ac:cxnSpMk id="26" creationId="{6E9FEBDE-2D8C-4795-97F7-19CE9F6C3DE8}"/>
          </ac:cxnSpMkLst>
        </pc:cxnChg>
        <pc:cxnChg chg="mod">
          <ac:chgData name="Robert [Chillibreeze]" userId="8fe5ebfe-980d-441d-bbff-8c5265b810b8" providerId="ADAL" clId="{B8ADB232-D4C9-4452-B4D1-45B5A092AD92}" dt="2020-07-14T16:11:22.028" v="274" actId="207"/>
          <ac:cxnSpMkLst>
            <pc:docMk/>
            <pc:sldMk cId="3952966978" sldId="2648"/>
            <ac:cxnSpMk id="27" creationId="{8ED3572B-07D1-4B11-82C7-8A88ADD54B14}"/>
          </ac:cxnSpMkLst>
        </pc:cxnChg>
        <pc:cxnChg chg="mod">
          <ac:chgData name="Robert [Chillibreeze]" userId="8fe5ebfe-980d-441d-bbff-8c5265b810b8" providerId="ADAL" clId="{B8ADB232-D4C9-4452-B4D1-45B5A092AD92}" dt="2020-07-14T16:11:22.028" v="274" actId="207"/>
          <ac:cxnSpMkLst>
            <pc:docMk/>
            <pc:sldMk cId="3952966978" sldId="2648"/>
            <ac:cxnSpMk id="37" creationId="{922553D5-E100-4F55-84CA-A261819F379B}"/>
          </ac:cxnSpMkLst>
        </pc:cxnChg>
      </pc:sldChg>
      <pc:sldChg chg="addSp delSp modSp mod">
        <pc:chgData name="Robert [Chillibreeze]" userId="8fe5ebfe-980d-441d-bbff-8c5265b810b8" providerId="ADAL" clId="{B8ADB232-D4C9-4452-B4D1-45B5A092AD92}" dt="2020-07-14T17:42:26.504" v="2972" actId="962"/>
        <pc:sldMkLst>
          <pc:docMk/>
          <pc:sldMk cId="2764554139" sldId="2649"/>
        </pc:sldMkLst>
        <pc:spChg chg="mod">
          <ac:chgData name="Robert [Chillibreeze]" userId="8fe5ebfe-980d-441d-bbff-8c5265b810b8" providerId="ADAL" clId="{B8ADB232-D4C9-4452-B4D1-45B5A092AD92}" dt="2020-07-14T17:41:50.884" v="2892" actId="13244"/>
          <ac:spMkLst>
            <pc:docMk/>
            <pc:sldMk cId="2764554139" sldId="2649"/>
            <ac:spMk id="2" creationId="{A13C0885-9660-42ED-B074-34059C74AD9F}"/>
          </ac:spMkLst>
        </pc:spChg>
        <pc:spChg chg="mod">
          <ac:chgData name="Robert [Chillibreeze]" userId="8fe5ebfe-980d-441d-bbff-8c5265b810b8" providerId="ADAL" clId="{B8ADB232-D4C9-4452-B4D1-45B5A092AD92}" dt="2020-07-14T17:41:37.719" v="2888"/>
          <ac:spMkLst>
            <pc:docMk/>
            <pc:sldMk cId="2764554139" sldId="2649"/>
            <ac:spMk id="7" creationId="{0567FDDC-675F-4D3E-B2D9-354C318C0EBA}"/>
          </ac:spMkLst>
        </pc:spChg>
        <pc:spChg chg="mod">
          <ac:chgData name="Robert [Chillibreeze]" userId="8fe5ebfe-980d-441d-bbff-8c5265b810b8" providerId="ADAL" clId="{B8ADB232-D4C9-4452-B4D1-45B5A092AD92}" dt="2020-07-14T17:41:37.719" v="2888"/>
          <ac:spMkLst>
            <pc:docMk/>
            <pc:sldMk cId="2764554139" sldId="2649"/>
            <ac:spMk id="8" creationId="{2C89385A-7B82-400B-AB00-40AD5955BDA9}"/>
          </ac:spMkLst>
        </pc:spChg>
        <pc:spChg chg="mod">
          <ac:chgData name="Robert [Chillibreeze]" userId="8fe5ebfe-980d-441d-bbff-8c5265b810b8" providerId="ADAL" clId="{B8ADB232-D4C9-4452-B4D1-45B5A092AD92}" dt="2020-07-14T16:11:13.347" v="273" actId="207"/>
          <ac:spMkLst>
            <pc:docMk/>
            <pc:sldMk cId="2764554139" sldId="2649"/>
            <ac:spMk id="9" creationId="{02B51A86-79F2-4EC6-A0F4-3DEB958009F1}"/>
          </ac:spMkLst>
        </pc:spChg>
        <pc:spChg chg="mod">
          <ac:chgData name="Robert [Chillibreeze]" userId="8fe5ebfe-980d-441d-bbff-8c5265b810b8" providerId="ADAL" clId="{B8ADB232-D4C9-4452-B4D1-45B5A092AD92}" dt="2020-07-14T17:41:35.482" v="2880"/>
          <ac:spMkLst>
            <pc:docMk/>
            <pc:sldMk cId="2764554139" sldId="2649"/>
            <ac:spMk id="11" creationId="{BCCA7685-7E35-4855-B248-E34218D55A51}"/>
          </ac:spMkLst>
        </pc:spChg>
        <pc:spChg chg="mod">
          <ac:chgData name="Robert [Chillibreeze]" userId="8fe5ebfe-980d-441d-bbff-8c5265b810b8" providerId="ADAL" clId="{B8ADB232-D4C9-4452-B4D1-45B5A092AD92}" dt="2020-07-14T17:41:35.482" v="2880"/>
          <ac:spMkLst>
            <pc:docMk/>
            <pc:sldMk cId="2764554139" sldId="2649"/>
            <ac:spMk id="12" creationId="{55DED49C-24D7-4825-ACD6-86F0230C5FA5}"/>
          </ac:spMkLst>
        </pc:spChg>
        <pc:spChg chg="mod">
          <ac:chgData name="Robert [Chillibreeze]" userId="8fe5ebfe-980d-441d-bbff-8c5265b810b8" providerId="ADAL" clId="{B8ADB232-D4C9-4452-B4D1-45B5A092AD92}" dt="2020-07-14T16:11:13.347" v="273" actId="207"/>
          <ac:spMkLst>
            <pc:docMk/>
            <pc:sldMk cId="2764554139" sldId="2649"/>
            <ac:spMk id="13" creationId="{6522151B-480F-4FBC-A78E-CDF2F881B742}"/>
          </ac:spMkLst>
        </pc:spChg>
        <pc:spChg chg="mod">
          <ac:chgData name="Robert [Chillibreeze]" userId="8fe5ebfe-980d-441d-bbff-8c5265b810b8" providerId="ADAL" clId="{B8ADB232-D4C9-4452-B4D1-45B5A092AD92}" dt="2020-07-14T17:41:33.108" v="2872"/>
          <ac:spMkLst>
            <pc:docMk/>
            <pc:sldMk cId="2764554139" sldId="2649"/>
            <ac:spMk id="15" creationId="{80750D53-018A-45DD-876F-8313B691B72D}"/>
          </ac:spMkLst>
        </pc:spChg>
        <pc:spChg chg="mod">
          <ac:chgData name="Robert [Chillibreeze]" userId="8fe5ebfe-980d-441d-bbff-8c5265b810b8" providerId="ADAL" clId="{B8ADB232-D4C9-4452-B4D1-45B5A092AD92}" dt="2020-07-14T17:41:33.108" v="2872"/>
          <ac:spMkLst>
            <pc:docMk/>
            <pc:sldMk cId="2764554139" sldId="2649"/>
            <ac:spMk id="16" creationId="{D49F8E45-0B6D-4709-B9AC-79F5528711CE}"/>
          </ac:spMkLst>
        </pc:spChg>
        <pc:spChg chg="mod">
          <ac:chgData name="Robert [Chillibreeze]" userId="8fe5ebfe-980d-441d-bbff-8c5265b810b8" providerId="ADAL" clId="{B8ADB232-D4C9-4452-B4D1-45B5A092AD92}" dt="2020-07-14T16:11:13.347" v="273" actId="207"/>
          <ac:spMkLst>
            <pc:docMk/>
            <pc:sldMk cId="2764554139" sldId="2649"/>
            <ac:spMk id="17" creationId="{00E1BEC5-3894-4F6C-BC45-8BD4A5ADE3E1}"/>
          </ac:spMkLst>
        </pc:spChg>
        <pc:spChg chg="mod">
          <ac:chgData name="Robert [Chillibreeze]" userId="8fe5ebfe-980d-441d-bbff-8c5265b810b8" providerId="ADAL" clId="{B8ADB232-D4C9-4452-B4D1-45B5A092AD92}" dt="2020-07-14T17:41:31.182" v="2864"/>
          <ac:spMkLst>
            <pc:docMk/>
            <pc:sldMk cId="2764554139" sldId="2649"/>
            <ac:spMk id="19" creationId="{7C27FFA6-87AC-44ED-828D-B82F601B171D}"/>
          </ac:spMkLst>
        </pc:spChg>
        <pc:spChg chg="mod">
          <ac:chgData name="Robert [Chillibreeze]" userId="8fe5ebfe-980d-441d-bbff-8c5265b810b8" providerId="ADAL" clId="{B8ADB232-D4C9-4452-B4D1-45B5A092AD92}" dt="2020-07-14T17:41:31.182" v="2864"/>
          <ac:spMkLst>
            <pc:docMk/>
            <pc:sldMk cId="2764554139" sldId="2649"/>
            <ac:spMk id="20" creationId="{ED017312-7173-460E-B534-132F6949A932}"/>
          </ac:spMkLst>
        </pc:spChg>
        <pc:spChg chg="mod">
          <ac:chgData name="Robert [Chillibreeze]" userId="8fe5ebfe-980d-441d-bbff-8c5265b810b8" providerId="ADAL" clId="{B8ADB232-D4C9-4452-B4D1-45B5A092AD92}" dt="2020-07-14T16:11:13.347" v="273" actId="207"/>
          <ac:spMkLst>
            <pc:docMk/>
            <pc:sldMk cId="2764554139" sldId="2649"/>
            <ac:spMk id="21" creationId="{06841980-2CA8-4579-8901-E86E5BDF1E74}"/>
          </ac:spMkLst>
        </pc:spChg>
        <pc:spChg chg="mod">
          <ac:chgData name="Robert [Chillibreeze]" userId="8fe5ebfe-980d-441d-bbff-8c5265b810b8" providerId="ADAL" clId="{B8ADB232-D4C9-4452-B4D1-45B5A092AD92}" dt="2020-07-14T16:11:13.347" v="273" actId="207"/>
          <ac:spMkLst>
            <pc:docMk/>
            <pc:sldMk cId="2764554139" sldId="2649"/>
            <ac:spMk id="25" creationId="{3CD1BD51-5BC8-4E13-9D38-575E6DA26C1B}"/>
          </ac:spMkLst>
        </pc:spChg>
        <pc:spChg chg="mod">
          <ac:chgData name="Robert [Chillibreeze]" userId="8fe5ebfe-980d-441d-bbff-8c5265b810b8" providerId="ADAL" clId="{B8ADB232-D4C9-4452-B4D1-45B5A092AD92}" dt="2020-07-14T17:41:28.697" v="2856"/>
          <ac:spMkLst>
            <pc:docMk/>
            <pc:sldMk cId="2764554139" sldId="2649"/>
            <ac:spMk id="27" creationId="{CAA7A3B0-F422-4528-8812-BE49035D288B}"/>
          </ac:spMkLst>
        </pc:spChg>
        <pc:spChg chg="mod">
          <ac:chgData name="Robert [Chillibreeze]" userId="8fe5ebfe-980d-441d-bbff-8c5265b810b8" providerId="ADAL" clId="{B8ADB232-D4C9-4452-B4D1-45B5A092AD92}" dt="2020-07-14T17:41:28.697" v="2856"/>
          <ac:spMkLst>
            <pc:docMk/>
            <pc:sldMk cId="2764554139" sldId="2649"/>
            <ac:spMk id="28" creationId="{3DCC0001-FAF5-465C-8BDD-767DDAB6EB34}"/>
          </ac:spMkLst>
        </pc:spChg>
        <pc:grpChg chg="del mod">
          <ac:chgData name="Robert [Chillibreeze]" userId="8fe5ebfe-980d-441d-bbff-8c5265b810b8" providerId="ADAL" clId="{B8ADB232-D4C9-4452-B4D1-45B5A092AD92}" dt="2020-07-14T17:41:39.526" v="2891" actId="478"/>
          <ac:grpSpMkLst>
            <pc:docMk/>
            <pc:sldMk cId="2764554139" sldId="2649"/>
            <ac:grpSpMk id="6" creationId="{469B8F58-CC53-4C99-B225-4FE1ABDCA36E}"/>
          </ac:grpSpMkLst>
        </pc:grpChg>
        <pc:grpChg chg="del mod">
          <ac:chgData name="Robert [Chillibreeze]" userId="8fe5ebfe-980d-441d-bbff-8c5265b810b8" providerId="ADAL" clId="{B8ADB232-D4C9-4452-B4D1-45B5A092AD92}" dt="2020-07-14T17:41:39.526" v="2891" actId="478"/>
          <ac:grpSpMkLst>
            <pc:docMk/>
            <pc:sldMk cId="2764554139" sldId="2649"/>
            <ac:grpSpMk id="10" creationId="{04F5473C-A0FB-4AF0-B7B1-0E9562856DB5}"/>
          </ac:grpSpMkLst>
        </pc:grpChg>
        <pc:grpChg chg="del mod">
          <ac:chgData name="Robert [Chillibreeze]" userId="8fe5ebfe-980d-441d-bbff-8c5265b810b8" providerId="ADAL" clId="{B8ADB232-D4C9-4452-B4D1-45B5A092AD92}" dt="2020-07-14T17:41:39.526" v="2891" actId="478"/>
          <ac:grpSpMkLst>
            <pc:docMk/>
            <pc:sldMk cId="2764554139" sldId="2649"/>
            <ac:grpSpMk id="14" creationId="{CED9F117-15E3-4CAE-9E94-15B2B39A263B}"/>
          </ac:grpSpMkLst>
        </pc:grpChg>
        <pc:grpChg chg="del mod">
          <ac:chgData name="Robert [Chillibreeze]" userId="8fe5ebfe-980d-441d-bbff-8c5265b810b8" providerId="ADAL" clId="{B8ADB232-D4C9-4452-B4D1-45B5A092AD92}" dt="2020-07-14T17:41:39.526" v="2891" actId="478"/>
          <ac:grpSpMkLst>
            <pc:docMk/>
            <pc:sldMk cId="2764554139" sldId="2649"/>
            <ac:grpSpMk id="18" creationId="{358CAE6D-068E-4AC8-BBCD-4CCE64A39899}"/>
          </ac:grpSpMkLst>
        </pc:grpChg>
        <pc:grpChg chg="del mod">
          <ac:chgData name="Robert [Chillibreeze]" userId="8fe5ebfe-980d-441d-bbff-8c5265b810b8" providerId="ADAL" clId="{B8ADB232-D4C9-4452-B4D1-45B5A092AD92}" dt="2020-07-14T17:41:39.526" v="2891" actId="478"/>
          <ac:grpSpMkLst>
            <pc:docMk/>
            <pc:sldMk cId="2764554139" sldId="2649"/>
            <ac:grpSpMk id="26" creationId="{DD782855-8FE7-4553-8B47-68F4C391E1FE}"/>
          </ac:grpSpMkLst>
        </pc:grpChg>
        <pc:picChg chg="add mod">
          <ac:chgData name="Robert [Chillibreeze]" userId="8fe5ebfe-980d-441d-bbff-8c5265b810b8" providerId="ADAL" clId="{B8ADB232-D4C9-4452-B4D1-45B5A092AD92}" dt="2020-07-14T17:42:09.761" v="2946" actId="962"/>
          <ac:picMkLst>
            <pc:docMk/>
            <pc:sldMk cId="2764554139" sldId="2649"/>
            <ac:picMk id="4" creationId="{0414349E-D011-4C2F-B501-895498878792}"/>
          </ac:picMkLst>
        </pc:picChg>
        <pc:picChg chg="add mod">
          <ac:chgData name="Robert [Chillibreeze]" userId="8fe5ebfe-980d-441d-bbff-8c5265b810b8" providerId="ADAL" clId="{B8ADB232-D4C9-4452-B4D1-45B5A092AD92}" dt="2020-07-14T17:42:15.261" v="2952" actId="962"/>
          <ac:picMkLst>
            <pc:docMk/>
            <pc:sldMk cId="2764554139" sldId="2649"/>
            <ac:picMk id="30" creationId="{DE91007E-B27D-4E44-B99E-CCFD1C0E9FB0}"/>
          </ac:picMkLst>
        </pc:picChg>
        <pc:picChg chg="add mod">
          <ac:chgData name="Robert [Chillibreeze]" userId="8fe5ebfe-980d-441d-bbff-8c5265b810b8" providerId="ADAL" clId="{B8ADB232-D4C9-4452-B4D1-45B5A092AD92}" dt="2020-07-14T17:42:18.975" v="2958" actId="962"/>
          <ac:picMkLst>
            <pc:docMk/>
            <pc:sldMk cId="2764554139" sldId="2649"/>
            <ac:picMk id="32" creationId="{87C8300B-471D-42CB-B356-07B0F1557964}"/>
          </ac:picMkLst>
        </pc:picChg>
        <pc:picChg chg="add mod">
          <ac:chgData name="Robert [Chillibreeze]" userId="8fe5ebfe-980d-441d-bbff-8c5265b810b8" providerId="ADAL" clId="{B8ADB232-D4C9-4452-B4D1-45B5A092AD92}" dt="2020-07-14T17:42:22.891" v="2964" actId="962"/>
          <ac:picMkLst>
            <pc:docMk/>
            <pc:sldMk cId="2764554139" sldId="2649"/>
            <ac:picMk id="34" creationId="{6630BD36-8A12-438C-ADB1-0807443FF6F4}"/>
          </ac:picMkLst>
        </pc:picChg>
        <pc:picChg chg="add mod">
          <ac:chgData name="Robert [Chillibreeze]" userId="8fe5ebfe-980d-441d-bbff-8c5265b810b8" providerId="ADAL" clId="{B8ADB232-D4C9-4452-B4D1-45B5A092AD92}" dt="2020-07-14T17:42:26.504" v="2972" actId="962"/>
          <ac:picMkLst>
            <pc:docMk/>
            <pc:sldMk cId="2764554139" sldId="2649"/>
            <ac:picMk id="36" creationId="{6EE56DE5-BB48-4A1E-9C62-08230520F740}"/>
          </ac:picMkLst>
        </pc:picChg>
        <pc:cxnChg chg="mod">
          <ac:chgData name="Robert [Chillibreeze]" userId="8fe5ebfe-980d-441d-bbff-8c5265b810b8" providerId="ADAL" clId="{B8ADB232-D4C9-4452-B4D1-45B5A092AD92}" dt="2020-07-14T16:11:13.347" v="273" actId="207"/>
          <ac:cxnSpMkLst>
            <pc:docMk/>
            <pc:sldMk cId="2764554139" sldId="2649"/>
            <ac:cxnSpMk id="22" creationId="{1ECC9980-B062-42B4-92E6-D37EE65F3645}"/>
          </ac:cxnSpMkLst>
        </pc:cxnChg>
        <pc:cxnChg chg="mod">
          <ac:chgData name="Robert [Chillibreeze]" userId="8fe5ebfe-980d-441d-bbff-8c5265b810b8" providerId="ADAL" clId="{B8ADB232-D4C9-4452-B4D1-45B5A092AD92}" dt="2020-07-14T16:11:13.347" v="273" actId="207"/>
          <ac:cxnSpMkLst>
            <pc:docMk/>
            <pc:sldMk cId="2764554139" sldId="2649"/>
            <ac:cxnSpMk id="23" creationId="{496C78C6-C456-4DDF-B539-D5DECDFFF793}"/>
          </ac:cxnSpMkLst>
        </pc:cxnChg>
        <pc:cxnChg chg="mod">
          <ac:chgData name="Robert [Chillibreeze]" userId="8fe5ebfe-980d-441d-bbff-8c5265b810b8" providerId="ADAL" clId="{B8ADB232-D4C9-4452-B4D1-45B5A092AD92}" dt="2020-07-14T16:11:13.347" v="273" actId="207"/>
          <ac:cxnSpMkLst>
            <pc:docMk/>
            <pc:sldMk cId="2764554139" sldId="2649"/>
            <ac:cxnSpMk id="24" creationId="{59D92D29-261C-499C-8614-4D024AABDD40}"/>
          </ac:cxnSpMkLst>
        </pc:cxnChg>
        <pc:cxnChg chg="mod">
          <ac:chgData name="Robert [Chillibreeze]" userId="8fe5ebfe-980d-441d-bbff-8c5265b810b8" providerId="ADAL" clId="{B8ADB232-D4C9-4452-B4D1-45B5A092AD92}" dt="2020-07-14T16:11:13.347" v="273" actId="207"/>
          <ac:cxnSpMkLst>
            <pc:docMk/>
            <pc:sldMk cId="2764554139" sldId="2649"/>
            <ac:cxnSpMk id="29" creationId="{0D5D5586-2F7F-49A5-AC54-BA1D46BF9250}"/>
          </ac:cxnSpMkLst>
        </pc:cxnChg>
      </pc:sldChg>
      <pc:sldChg chg="modSp mod modNotesTx">
        <pc:chgData name="Robert [Chillibreeze]" userId="8fe5ebfe-980d-441d-bbff-8c5265b810b8" providerId="ADAL" clId="{B8ADB232-D4C9-4452-B4D1-45B5A092AD92}" dt="2020-07-14T17:44:38.022" v="2973"/>
        <pc:sldMkLst>
          <pc:docMk/>
          <pc:sldMk cId="4178781887" sldId="2650"/>
        </pc:sldMkLst>
        <pc:spChg chg="mod">
          <ac:chgData name="Robert [Chillibreeze]" userId="8fe5ebfe-980d-441d-bbff-8c5265b810b8" providerId="ADAL" clId="{B8ADB232-D4C9-4452-B4D1-45B5A092AD92}" dt="2020-07-14T16:04:07.326" v="180" actId="20577"/>
          <ac:spMkLst>
            <pc:docMk/>
            <pc:sldMk cId="4178781887" sldId="2650"/>
            <ac:spMk id="2" creationId="{FB0FC7FF-2AA6-4341-AC78-1C35D478ECDD}"/>
          </ac:spMkLst>
        </pc:spChg>
      </pc:sldChg>
    </pc:docChg>
  </pc:docChgLst>
  <pc:docChgLst>
    <pc:chgData name="Ashia Sheikh [Chillibreeze]" userId="6452a783-bade-4cce-97f1-f56691f8b6f5" providerId="ADAL" clId="{510888E3-2FA1-4025-8653-3CAAB5436B3C}"/>
    <pc:docChg chg="modSld">
      <pc:chgData name="Ashia Sheikh [Chillibreeze]" userId="6452a783-bade-4cce-97f1-f56691f8b6f5" providerId="ADAL" clId="{510888E3-2FA1-4025-8653-3CAAB5436B3C}" dt="2020-07-15T11:33:56.858" v="24" actId="20577"/>
      <pc:docMkLst>
        <pc:docMk/>
      </pc:docMkLst>
      <pc:sldChg chg="modSp mod">
        <pc:chgData name="Ashia Sheikh [Chillibreeze]" userId="6452a783-bade-4cce-97f1-f56691f8b6f5" providerId="ADAL" clId="{510888E3-2FA1-4025-8653-3CAAB5436B3C}" dt="2020-07-15T11:30:37.861" v="23" actId="20577"/>
        <pc:sldMkLst>
          <pc:docMk/>
          <pc:sldMk cId="2599811606" sldId="259"/>
        </pc:sldMkLst>
        <pc:spChg chg="mod">
          <ac:chgData name="Ashia Sheikh [Chillibreeze]" userId="6452a783-bade-4cce-97f1-f56691f8b6f5" providerId="ADAL" clId="{510888E3-2FA1-4025-8653-3CAAB5436B3C}" dt="2020-07-15T11:30:37.861" v="23" actId="20577"/>
          <ac:spMkLst>
            <pc:docMk/>
            <pc:sldMk cId="2599811606" sldId="259"/>
            <ac:spMk id="8" creationId="{91A9BDE0-1497-46E2-88F6-F34527BB9D61}"/>
          </ac:spMkLst>
        </pc:spChg>
      </pc:sldChg>
      <pc:sldChg chg="modSp mod">
        <pc:chgData name="Ashia Sheikh [Chillibreeze]" userId="6452a783-bade-4cce-97f1-f56691f8b6f5" providerId="ADAL" clId="{510888E3-2FA1-4025-8653-3CAAB5436B3C}" dt="2020-07-15T11:29:34.054" v="22" actId="20577"/>
        <pc:sldMkLst>
          <pc:docMk/>
          <pc:sldMk cId="1983229784" sldId="260"/>
        </pc:sldMkLst>
        <pc:spChg chg="mod">
          <ac:chgData name="Ashia Sheikh [Chillibreeze]" userId="6452a783-bade-4cce-97f1-f56691f8b6f5" providerId="ADAL" clId="{510888E3-2FA1-4025-8653-3CAAB5436B3C}" dt="2020-07-15T11:29:34.054" v="22" actId="20577"/>
          <ac:spMkLst>
            <pc:docMk/>
            <pc:sldMk cId="1983229784" sldId="260"/>
            <ac:spMk id="44" creationId="{3F7684F4-C89D-4B57-955B-2E8CC1BC79B5}"/>
          </ac:spMkLst>
        </pc:spChg>
      </pc:sldChg>
      <pc:sldChg chg="addSp delSp modSp">
        <pc:chgData name="Ashia Sheikh [Chillibreeze]" userId="6452a783-bade-4cce-97f1-f56691f8b6f5" providerId="ADAL" clId="{510888E3-2FA1-4025-8653-3CAAB5436B3C}" dt="2020-07-15T11:28:05.780" v="21"/>
        <pc:sldMkLst>
          <pc:docMk/>
          <pc:sldMk cId="2135234049" sldId="261"/>
        </pc:sldMkLst>
        <pc:spChg chg="mod">
          <ac:chgData name="Ashia Sheikh [Chillibreeze]" userId="6452a783-bade-4cce-97f1-f56691f8b6f5" providerId="ADAL" clId="{510888E3-2FA1-4025-8653-3CAAB5436B3C}" dt="2020-07-15T11:28:05.780" v="21"/>
          <ac:spMkLst>
            <pc:docMk/>
            <pc:sldMk cId="2135234049" sldId="261"/>
            <ac:spMk id="2" creationId="{8BBB8DBA-56F4-4031-B0A7-7F4A1FDEE900}"/>
          </ac:spMkLst>
        </pc:spChg>
        <pc:spChg chg="add del mod">
          <ac:chgData name="Ashia Sheikh [Chillibreeze]" userId="6452a783-bade-4cce-97f1-f56691f8b6f5" providerId="ADAL" clId="{510888E3-2FA1-4025-8653-3CAAB5436B3C}" dt="2020-07-15T11:28:05.780" v="21"/>
          <ac:spMkLst>
            <pc:docMk/>
            <pc:sldMk cId="2135234049" sldId="261"/>
            <ac:spMk id="5" creationId="{3B69EAAB-1A49-4678-A11B-433236E3C1BC}"/>
          </ac:spMkLst>
        </pc:spChg>
      </pc:sldChg>
      <pc:sldChg chg="modSp mod">
        <pc:chgData name="Ashia Sheikh [Chillibreeze]" userId="6452a783-bade-4cce-97f1-f56691f8b6f5" providerId="ADAL" clId="{510888E3-2FA1-4025-8653-3CAAB5436B3C}" dt="2020-07-15T11:25:16.186" v="19" actId="20577"/>
        <pc:sldMkLst>
          <pc:docMk/>
          <pc:sldMk cId="1824399712" sldId="2026"/>
        </pc:sldMkLst>
        <pc:spChg chg="mod">
          <ac:chgData name="Ashia Sheikh [Chillibreeze]" userId="6452a783-bade-4cce-97f1-f56691f8b6f5" providerId="ADAL" clId="{510888E3-2FA1-4025-8653-3CAAB5436B3C}" dt="2020-07-15T11:25:16.186" v="19" actId="20577"/>
          <ac:spMkLst>
            <pc:docMk/>
            <pc:sldMk cId="1824399712" sldId="2026"/>
            <ac:spMk id="15" creationId="{77B2F596-74A8-4C40-AEB8-A9389ED331C6}"/>
          </ac:spMkLst>
        </pc:spChg>
      </pc:sldChg>
      <pc:sldChg chg="modSp mod">
        <pc:chgData name="Ashia Sheikh [Chillibreeze]" userId="6452a783-bade-4cce-97f1-f56691f8b6f5" providerId="ADAL" clId="{510888E3-2FA1-4025-8653-3CAAB5436B3C}" dt="2020-07-15T11:11:50.121" v="3" actId="20577"/>
        <pc:sldMkLst>
          <pc:docMk/>
          <pc:sldMk cId="1957652285" sldId="2612"/>
        </pc:sldMkLst>
        <pc:spChg chg="mod">
          <ac:chgData name="Ashia Sheikh [Chillibreeze]" userId="6452a783-bade-4cce-97f1-f56691f8b6f5" providerId="ADAL" clId="{510888E3-2FA1-4025-8653-3CAAB5436B3C}" dt="2020-07-15T11:11:50.121" v="3" actId="20577"/>
          <ac:spMkLst>
            <pc:docMk/>
            <pc:sldMk cId="1957652285" sldId="2612"/>
            <ac:spMk id="5" creationId="{721F9DFF-62C3-4EF1-A5FF-2DADA0683FEC}"/>
          </ac:spMkLst>
        </pc:spChg>
      </pc:sldChg>
      <pc:sldChg chg="modSp mod">
        <pc:chgData name="Ashia Sheikh [Chillibreeze]" userId="6452a783-bade-4cce-97f1-f56691f8b6f5" providerId="ADAL" clId="{510888E3-2FA1-4025-8653-3CAAB5436B3C}" dt="2020-07-15T11:11:28.190" v="2" actId="20577"/>
        <pc:sldMkLst>
          <pc:docMk/>
          <pc:sldMk cId="3998052825" sldId="2613"/>
        </pc:sldMkLst>
        <pc:spChg chg="mod">
          <ac:chgData name="Ashia Sheikh [Chillibreeze]" userId="6452a783-bade-4cce-97f1-f56691f8b6f5" providerId="ADAL" clId="{510888E3-2FA1-4025-8653-3CAAB5436B3C}" dt="2020-07-15T11:11:28.190" v="2" actId="20577"/>
          <ac:spMkLst>
            <pc:docMk/>
            <pc:sldMk cId="3998052825" sldId="2613"/>
            <ac:spMk id="21" creationId="{CB60282C-EDB3-4EB5-879C-E6C72B7C5283}"/>
          </ac:spMkLst>
        </pc:spChg>
        <pc:spChg chg="mod">
          <ac:chgData name="Ashia Sheikh [Chillibreeze]" userId="6452a783-bade-4cce-97f1-f56691f8b6f5" providerId="ADAL" clId="{510888E3-2FA1-4025-8653-3CAAB5436B3C}" dt="2020-07-15T11:11:24.887" v="1" actId="20577"/>
          <ac:spMkLst>
            <pc:docMk/>
            <pc:sldMk cId="3998052825" sldId="2613"/>
            <ac:spMk id="29" creationId="{EEDA2F99-978B-4A69-A9E4-85E7994C25C3}"/>
          </ac:spMkLst>
        </pc:spChg>
        <pc:spChg chg="mod">
          <ac:chgData name="Ashia Sheikh [Chillibreeze]" userId="6452a783-bade-4cce-97f1-f56691f8b6f5" providerId="ADAL" clId="{510888E3-2FA1-4025-8653-3CAAB5436B3C}" dt="2020-07-15T11:11:21.150" v="0" actId="20577"/>
          <ac:spMkLst>
            <pc:docMk/>
            <pc:sldMk cId="3998052825" sldId="2613"/>
            <ac:spMk id="34" creationId="{A8E959EB-9641-46FA-B5CA-A83EDD405D5B}"/>
          </ac:spMkLst>
        </pc:spChg>
      </pc:sldChg>
      <pc:sldChg chg="modSp mod">
        <pc:chgData name="Ashia Sheikh [Chillibreeze]" userId="6452a783-bade-4cce-97f1-f56691f8b6f5" providerId="ADAL" clId="{510888E3-2FA1-4025-8653-3CAAB5436B3C}" dt="2020-07-15T11:17:05.196" v="4" actId="20577"/>
        <pc:sldMkLst>
          <pc:docMk/>
          <pc:sldMk cId="2678343178" sldId="2621"/>
        </pc:sldMkLst>
        <pc:spChg chg="mod">
          <ac:chgData name="Ashia Sheikh [Chillibreeze]" userId="6452a783-bade-4cce-97f1-f56691f8b6f5" providerId="ADAL" clId="{510888E3-2FA1-4025-8653-3CAAB5436B3C}" dt="2020-07-15T11:17:05.196" v="4" actId="20577"/>
          <ac:spMkLst>
            <pc:docMk/>
            <pc:sldMk cId="2678343178" sldId="2621"/>
            <ac:spMk id="18" creationId="{322D8B76-DBFE-46D9-9A2A-429965E64F9D}"/>
          </ac:spMkLst>
        </pc:spChg>
      </pc:sldChg>
      <pc:sldChg chg="modSp mod">
        <pc:chgData name="Ashia Sheikh [Chillibreeze]" userId="6452a783-bade-4cce-97f1-f56691f8b6f5" providerId="ADAL" clId="{510888E3-2FA1-4025-8653-3CAAB5436B3C}" dt="2020-07-15T11:17:17.359" v="5" actId="20577"/>
        <pc:sldMkLst>
          <pc:docMk/>
          <pc:sldMk cId="2516409569" sldId="2623"/>
        </pc:sldMkLst>
        <pc:spChg chg="mod">
          <ac:chgData name="Ashia Sheikh [Chillibreeze]" userId="6452a783-bade-4cce-97f1-f56691f8b6f5" providerId="ADAL" clId="{510888E3-2FA1-4025-8653-3CAAB5436B3C}" dt="2020-07-15T11:17:17.359" v="5" actId="20577"/>
          <ac:spMkLst>
            <pc:docMk/>
            <pc:sldMk cId="2516409569" sldId="2623"/>
            <ac:spMk id="28" creationId="{343FAA93-D5A2-48DD-86F8-9EC1DF3A669A}"/>
          </ac:spMkLst>
        </pc:spChg>
      </pc:sldChg>
      <pc:sldChg chg="modSp mod">
        <pc:chgData name="Ashia Sheikh [Chillibreeze]" userId="6452a783-bade-4cce-97f1-f56691f8b6f5" providerId="ADAL" clId="{510888E3-2FA1-4025-8653-3CAAB5436B3C}" dt="2020-07-15T11:18:09.100" v="7" actId="465"/>
        <pc:sldMkLst>
          <pc:docMk/>
          <pc:sldMk cId="1655168798" sldId="2625"/>
        </pc:sldMkLst>
        <pc:cxnChg chg="mod">
          <ac:chgData name="Ashia Sheikh [Chillibreeze]" userId="6452a783-bade-4cce-97f1-f56691f8b6f5" providerId="ADAL" clId="{510888E3-2FA1-4025-8653-3CAAB5436B3C}" dt="2020-07-15T11:18:04.155" v="6" actId="465"/>
          <ac:cxnSpMkLst>
            <pc:docMk/>
            <pc:sldMk cId="1655168798" sldId="2625"/>
            <ac:cxnSpMk id="17" creationId="{F153463D-D887-4457-96B9-E6EB11B7CC6F}"/>
          </ac:cxnSpMkLst>
        </pc:cxnChg>
        <pc:cxnChg chg="mod">
          <ac:chgData name="Ashia Sheikh [Chillibreeze]" userId="6452a783-bade-4cce-97f1-f56691f8b6f5" providerId="ADAL" clId="{510888E3-2FA1-4025-8653-3CAAB5436B3C}" dt="2020-07-15T11:18:09.100" v="7" actId="465"/>
          <ac:cxnSpMkLst>
            <pc:docMk/>
            <pc:sldMk cId="1655168798" sldId="2625"/>
            <ac:cxnSpMk id="27" creationId="{4BB6688C-AEF3-42B9-B249-0064AF88C29C}"/>
          </ac:cxnSpMkLst>
        </pc:cxnChg>
      </pc:sldChg>
      <pc:sldChg chg="modSp mod">
        <pc:chgData name="Ashia Sheikh [Chillibreeze]" userId="6452a783-bade-4cce-97f1-f56691f8b6f5" providerId="ADAL" clId="{510888E3-2FA1-4025-8653-3CAAB5436B3C}" dt="2020-07-15T11:18:46.189" v="8" actId="20577"/>
        <pc:sldMkLst>
          <pc:docMk/>
          <pc:sldMk cId="2286539166" sldId="2626"/>
        </pc:sldMkLst>
        <pc:spChg chg="mod">
          <ac:chgData name="Ashia Sheikh [Chillibreeze]" userId="6452a783-bade-4cce-97f1-f56691f8b6f5" providerId="ADAL" clId="{510888E3-2FA1-4025-8653-3CAAB5436B3C}" dt="2020-07-15T11:18:46.189" v="8" actId="20577"/>
          <ac:spMkLst>
            <pc:docMk/>
            <pc:sldMk cId="2286539166" sldId="2626"/>
            <ac:spMk id="17" creationId="{FC35F169-FD53-4FE1-900C-9C413B49723F}"/>
          </ac:spMkLst>
        </pc:spChg>
      </pc:sldChg>
      <pc:sldChg chg="modSp mod">
        <pc:chgData name="Ashia Sheikh [Chillibreeze]" userId="6452a783-bade-4cce-97f1-f56691f8b6f5" providerId="ADAL" clId="{510888E3-2FA1-4025-8653-3CAAB5436B3C}" dt="2020-07-15T11:19:00.110" v="11" actId="20577"/>
        <pc:sldMkLst>
          <pc:docMk/>
          <pc:sldMk cId="558300001" sldId="2627"/>
        </pc:sldMkLst>
        <pc:spChg chg="mod">
          <ac:chgData name="Ashia Sheikh [Chillibreeze]" userId="6452a783-bade-4cce-97f1-f56691f8b6f5" providerId="ADAL" clId="{510888E3-2FA1-4025-8653-3CAAB5436B3C}" dt="2020-07-15T11:18:57.609" v="10" actId="20577"/>
          <ac:spMkLst>
            <pc:docMk/>
            <pc:sldMk cId="558300001" sldId="2627"/>
            <ac:spMk id="13" creationId="{8E59A97F-0A12-4983-8C76-2CD20ECF882A}"/>
          </ac:spMkLst>
        </pc:spChg>
        <pc:spChg chg="mod">
          <ac:chgData name="Ashia Sheikh [Chillibreeze]" userId="6452a783-bade-4cce-97f1-f56691f8b6f5" providerId="ADAL" clId="{510888E3-2FA1-4025-8653-3CAAB5436B3C}" dt="2020-07-15T11:19:00.110" v="11" actId="20577"/>
          <ac:spMkLst>
            <pc:docMk/>
            <pc:sldMk cId="558300001" sldId="2627"/>
            <ac:spMk id="17" creationId="{E13E2677-63ED-4C40-BE96-22AF1065A2A8}"/>
          </ac:spMkLst>
        </pc:spChg>
      </pc:sldChg>
      <pc:sldChg chg="modSp mod">
        <pc:chgData name="Ashia Sheikh [Chillibreeze]" userId="6452a783-bade-4cce-97f1-f56691f8b6f5" providerId="ADAL" clId="{510888E3-2FA1-4025-8653-3CAAB5436B3C}" dt="2020-07-15T11:19:21.421" v="12" actId="20577"/>
        <pc:sldMkLst>
          <pc:docMk/>
          <pc:sldMk cId="2129538081" sldId="2628"/>
        </pc:sldMkLst>
        <pc:spChg chg="mod">
          <ac:chgData name="Ashia Sheikh [Chillibreeze]" userId="6452a783-bade-4cce-97f1-f56691f8b6f5" providerId="ADAL" clId="{510888E3-2FA1-4025-8653-3CAAB5436B3C}" dt="2020-07-15T11:19:21.421" v="12" actId="20577"/>
          <ac:spMkLst>
            <pc:docMk/>
            <pc:sldMk cId="2129538081" sldId="2628"/>
            <ac:spMk id="10" creationId="{05A736D7-4EB8-47AB-8FBB-FBC099701B7D}"/>
          </ac:spMkLst>
        </pc:spChg>
      </pc:sldChg>
      <pc:sldChg chg="modSp mod">
        <pc:chgData name="Ashia Sheikh [Chillibreeze]" userId="6452a783-bade-4cce-97f1-f56691f8b6f5" providerId="ADAL" clId="{510888E3-2FA1-4025-8653-3CAAB5436B3C}" dt="2020-07-15T11:22:50.964" v="18" actId="465"/>
        <pc:sldMkLst>
          <pc:docMk/>
          <pc:sldMk cId="3812108936" sldId="2641"/>
        </pc:sldMkLst>
        <pc:spChg chg="mod">
          <ac:chgData name="Ashia Sheikh [Chillibreeze]" userId="6452a783-bade-4cce-97f1-f56691f8b6f5" providerId="ADAL" clId="{510888E3-2FA1-4025-8653-3CAAB5436B3C}" dt="2020-07-15T11:22:18.984" v="13" actId="20577"/>
          <ac:spMkLst>
            <pc:docMk/>
            <pc:sldMk cId="3812108936" sldId="2641"/>
            <ac:spMk id="6" creationId="{46E48A91-C50A-44C7-872C-B99B5AB5E9AD}"/>
          </ac:spMkLst>
        </pc:spChg>
        <pc:spChg chg="mod">
          <ac:chgData name="Ashia Sheikh [Chillibreeze]" userId="6452a783-bade-4cce-97f1-f56691f8b6f5" providerId="ADAL" clId="{510888E3-2FA1-4025-8653-3CAAB5436B3C}" dt="2020-07-15T11:22:50.964" v="18" actId="465"/>
          <ac:spMkLst>
            <pc:docMk/>
            <pc:sldMk cId="3812108936" sldId="2641"/>
            <ac:spMk id="14" creationId="{292361C6-9A33-42A5-B3E6-DC8C1591964D}"/>
          </ac:spMkLst>
        </pc:spChg>
        <pc:spChg chg="mod">
          <ac:chgData name="Ashia Sheikh [Chillibreeze]" userId="6452a783-bade-4cce-97f1-f56691f8b6f5" providerId="ADAL" clId="{510888E3-2FA1-4025-8653-3CAAB5436B3C}" dt="2020-07-15T11:22:30.659" v="15" actId="12789"/>
          <ac:spMkLst>
            <pc:docMk/>
            <pc:sldMk cId="3812108936" sldId="2641"/>
            <ac:spMk id="19" creationId="{40FFC9D4-ED8F-4350-8D4F-20D11422F015}"/>
          </ac:spMkLst>
        </pc:spChg>
        <pc:picChg chg="mod">
          <ac:chgData name="Ashia Sheikh [Chillibreeze]" userId="6452a783-bade-4cce-97f1-f56691f8b6f5" providerId="ADAL" clId="{510888E3-2FA1-4025-8653-3CAAB5436B3C}" dt="2020-07-15T11:22:30.659" v="15" actId="12789"/>
          <ac:picMkLst>
            <pc:docMk/>
            <pc:sldMk cId="3812108936" sldId="2641"/>
            <ac:picMk id="9" creationId="{8D8E67D4-D916-492B-B200-BA8177B79FCD}"/>
          </ac:picMkLst>
        </pc:picChg>
        <pc:cxnChg chg="mod">
          <ac:chgData name="Ashia Sheikh [Chillibreeze]" userId="6452a783-bade-4cce-97f1-f56691f8b6f5" providerId="ADAL" clId="{510888E3-2FA1-4025-8653-3CAAB5436B3C}" dt="2020-07-15T11:22:45.468" v="17" actId="465"/>
          <ac:cxnSpMkLst>
            <pc:docMk/>
            <pc:sldMk cId="3812108936" sldId="2641"/>
            <ac:cxnSpMk id="22" creationId="{1951807D-59E1-475E-8955-16B81F1FFE82}"/>
          </ac:cxnSpMkLst>
        </pc:cxnChg>
        <pc:cxnChg chg="mod">
          <ac:chgData name="Ashia Sheikh [Chillibreeze]" userId="6452a783-bade-4cce-97f1-f56691f8b6f5" providerId="ADAL" clId="{510888E3-2FA1-4025-8653-3CAAB5436B3C}" dt="2020-07-15T11:22:40.668" v="16" actId="465"/>
          <ac:cxnSpMkLst>
            <pc:docMk/>
            <pc:sldMk cId="3812108936" sldId="2641"/>
            <ac:cxnSpMk id="23" creationId="{805700D0-97CA-4BF0-AA9E-FBC47EEE9EDA}"/>
          </ac:cxnSpMkLst>
        </pc:cxnChg>
      </pc:sldChg>
      <pc:sldChg chg="modSp mod">
        <pc:chgData name="Ashia Sheikh [Chillibreeze]" userId="6452a783-bade-4cce-97f1-f56691f8b6f5" providerId="ADAL" clId="{510888E3-2FA1-4025-8653-3CAAB5436B3C}" dt="2020-07-15T11:33:56.858" v="24" actId="20577"/>
        <pc:sldMkLst>
          <pc:docMk/>
          <pc:sldMk cId="2764554139" sldId="2649"/>
        </pc:sldMkLst>
        <pc:spChg chg="mod">
          <ac:chgData name="Ashia Sheikh [Chillibreeze]" userId="6452a783-bade-4cce-97f1-f56691f8b6f5" providerId="ADAL" clId="{510888E3-2FA1-4025-8653-3CAAB5436B3C}" dt="2020-07-15T11:33:56.858" v="24" actId="20577"/>
          <ac:spMkLst>
            <pc:docMk/>
            <pc:sldMk cId="2764554139" sldId="2649"/>
            <ac:spMk id="42" creationId="{D6F439E0-1C45-4B33-ADF7-381A3D45FA9B}"/>
          </ac:spMkLst>
        </pc:spChg>
      </pc:sldChg>
    </pc:docChg>
  </pc:docChgLst>
  <pc:docChgLst>
    <pc:chgData name="Wanlambok Nongbet [Chillibreeze]" userId="6bf028ea-505a-4797-9fbe-498829f78d74" providerId="ADAL" clId="{9C360B1A-0CC4-4241-B319-BAF18600744A}"/>
    <pc:docChg chg="undo redo custSel addSld delSld modSld">
      <pc:chgData name="Wanlambok Nongbet [Chillibreeze]" userId="6bf028ea-505a-4797-9fbe-498829f78d74" providerId="ADAL" clId="{9C360B1A-0CC4-4241-B319-BAF18600744A}" dt="2020-07-15T13:21:51.778" v="670"/>
      <pc:docMkLst>
        <pc:docMk/>
      </pc:docMkLst>
      <pc:sldChg chg="addSp delSp modSp">
        <pc:chgData name="Wanlambok Nongbet [Chillibreeze]" userId="6bf028ea-505a-4797-9fbe-498829f78d74" providerId="ADAL" clId="{9C360B1A-0CC4-4241-B319-BAF18600744A}" dt="2020-07-15T13:21:51.778" v="670"/>
        <pc:sldMkLst>
          <pc:docMk/>
          <pc:sldMk cId="1160782057" sldId="256"/>
        </pc:sldMkLst>
        <pc:spChg chg="add del mod">
          <ac:chgData name="Wanlambok Nongbet [Chillibreeze]" userId="6bf028ea-505a-4797-9fbe-498829f78d74" providerId="ADAL" clId="{9C360B1A-0CC4-4241-B319-BAF18600744A}" dt="2020-07-15T13:21:51.778" v="670"/>
          <ac:spMkLst>
            <pc:docMk/>
            <pc:sldMk cId="1160782057" sldId="256"/>
            <ac:spMk id="2" creationId="{C33E61C2-A340-4C28-AF05-50FF4CA57CB7}"/>
          </ac:spMkLst>
        </pc:spChg>
        <pc:spChg chg="mod">
          <ac:chgData name="Wanlambok Nongbet [Chillibreeze]" userId="6bf028ea-505a-4797-9fbe-498829f78d74" providerId="ADAL" clId="{9C360B1A-0CC4-4241-B319-BAF18600744A}" dt="2020-07-15T13:21:51.778" v="670"/>
          <ac:spMkLst>
            <pc:docMk/>
            <pc:sldMk cId="1160782057" sldId="256"/>
            <ac:spMk id="3" creationId="{3BB3629C-9B4C-420E-9C64-B7112D563E1F}"/>
          </ac:spMkLst>
        </pc:spChg>
      </pc:sldChg>
      <pc:sldChg chg="addSp delSp modSp mod">
        <pc:chgData name="Wanlambok Nongbet [Chillibreeze]" userId="6bf028ea-505a-4797-9fbe-498829f78d74" providerId="ADAL" clId="{9C360B1A-0CC4-4241-B319-BAF18600744A}" dt="2020-07-15T13:21:07.900" v="668"/>
        <pc:sldMkLst>
          <pc:docMk/>
          <pc:sldMk cId="1983229784" sldId="260"/>
        </pc:sldMkLst>
        <pc:spChg chg="mod">
          <ac:chgData name="Wanlambok Nongbet [Chillibreeze]" userId="6bf028ea-505a-4797-9fbe-498829f78d74" providerId="ADAL" clId="{9C360B1A-0CC4-4241-B319-BAF18600744A}" dt="2020-07-15T13:21:07.900" v="668"/>
          <ac:spMkLst>
            <pc:docMk/>
            <pc:sldMk cId="1983229784" sldId="260"/>
            <ac:spMk id="2" creationId="{4289EAD7-BE94-4681-B1E7-F93A13C59979}"/>
          </ac:spMkLst>
        </pc:spChg>
        <pc:spChg chg="add del mod">
          <ac:chgData name="Wanlambok Nongbet [Chillibreeze]" userId="6bf028ea-505a-4797-9fbe-498829f78d74" providerId="ADAL" clId="{9C360B1A-0CC4-4241-B319-BAF18600744A}" dt="2020-07-15T13:21:05.097" v="665"/>
          <ac:spMkLst>
            <pc:docMk/>
            <pc:sldMk cId="1983229784" sldId="260"/>
            <ac:spMk id="3" creationId="{FFDE11C3-BA07-4EF3-BE30-0AFDD953B9A5}"/>
          </ac:spMkLst>
        </pc:spChg>
        <pc:spChg chg="add del mod">
          <ac:chgData name="Wanlambok Nongbet [Chillibreeze]" userId="6bf028ea-505a-4797-9fbe-498829f78d74" providerId="ADAL" clId="{9C360B1A-0CC4-4241-B319-BAF18600744A}" dt="2020-07-15T13:21:05.299" v="666"/>
          <ac:spMkLst>
            <pc:docMk/>
            <pc:sldMk cId="1983229784" sldId="260"/>
            <ac:spMk id="4" creationId="{EC12FC68-42D2-4B7E-85B4-ACC46CDDC89B}"/>
          </ac:spMkLst>
        </pc:spChg>
        <pc:spChg chg="mod">
          <ac:chgData name="Wanlambok Nongbet [Chillibreeze]" userId="6bf028ea-505a-4797-9fbe-498829f78d74" providerId="ADAL" clId="{9C360B1A-0CC4-4241-B319-BAF18600744A}" dt="2020-07-15T13:16:26.331" v="650" actId="113"/>
          <ac:spMkLst>
            <pc:docMk/>
            <pc:sldMk cId="1983229784" sldId="260"/>
            <ac:spMk id="20" creationId="{FAA0D319-8A44-498B-817D-B4E2E0976915}"/>
          </ac:spMkLst>
        </pc:spChg>
        <pc:spChg chg="mod">
          <ac:chgData name="Wanlambok Nongbet [Chillibreeze]" userId="6bf028ea-505a-4797-9fbe-498829f78d74" providerId="ADAL" clId="{9C360B1A-0CC4-4241-B319-BAF18600744A}" dt="2020-07-15T13:16:26.331" v="650" actId="113"/>
          <ac:spMkLst>
            <pc:docMk/>
            <pc:sldMk cId="1983229784" sldId="260"/>
            <ac:spMk id="25" creationId="{BC1CE1D1-1FCB-4C9A-B321-91829153C393}"/>
          </ac:spMkLst>
        </pc:spChg>
        <pc:spChg chg="mod">
          <ac:chgData name="Wanlambok Nongbet [Chillibreeze]" userId="6bf028ea-505a-4797-9fbe-498829f78d74" providerId="ADAL" clId="{9C360B1A-0CC4-4241-B319-BAF18600744A}" dt="2020-07-15T13:16:26.331" v="650" actId="113"/>
          <ac:spMkLst>
            <pc:docMk/>
            <pc:sldMk cId="1983229784" sldId="260"/>
            <ac:spMk id="30" creationId="{2A1C7AC8-A545-4DA1-9770-7C6BB42EEF6B}"/>
          </ac:spMkLst>
        </pc:spChg>
        <pc:spChg chg="mod">
          <ac:chgData name="Wanlambok Nongbet [Chillibreeze]" userId="6bf028ea-505a-4797-9fbe-498829f78d74" providerId="ADAL" clId="{9C360B1A-0CC4-4241-B319-BAF18600744A}" dt="2020-07-15T13:16:26.331" v="650" actId="113"/>
          <ac:spMkLst>
            <pc:docMk/>
            <pc:sldMk cId="1983229784" sldId="260"/>
            <ac:spMk id="39" creationId="{DEC78E4F-D26E-4310-930E-D62B36423DDF}"/>
          </ac:spMkLst>
        </pc:spChg>
        <pc:spChg chg="mod">
          <ac:chgData name="Wanlambok Nongbet [Chillibreeze]" userId="6bf028ea-505a-4797-9fbe-498829f78d74" providerId="ADAL" clId="{9C360B1A-0CC4-4241-B319-BAF18600744A}" dt="2020-07-15T13:16:26.331" v="650" actId="113"/>
          <ac:spMkLst>
            <pc:docMk/>
            <pc:sldMk cId="1983229784" sldId="260"/>
            <ac:spMk id="43" creationId="{FE03D3FA-72AC-437D-B542-187BCA3CEB4A}"/>
          </ac:spMkLst>
        </pc:spChg>
      </pc:sldChg>
      <pc:sldChg chg="addSp delSp modSp mod">
        <pc:chgData name="Wanlambok Nongbet [Chillibreeze]" userId="6bf028ea-505a-4797-9fbe-498829f78d74" providerId="ADAL" clId="{9C360B1A-0CC4-4241-B319-BAF18600744A}" dt="2020-07-15T13:05:49.961" v="576" actId="1076"/>
        <pc:sldMkLst>
          <pc:docMk/>
          <pc:sldMk cId="2135234049" sldId="261"/>
        </pc:sldMkLst>
        <pc:spChg chg="del">
          <ac:chgData name="Wanlambok Nongbet [Chillibreeze]" userId="6bf028ea-505a-4797-9fbe-498829f78d74" providerId="ADAL" clId="{9C360B1A-0CC4-4241-B319-BAF18600744A}" dt="2020-07-15T13:05:12.475" v="565" actId="21"/>
          <ac:spMkLst>
            <pc:docMk/>
            <pc:sldMk cId="2135234049" sldId="261"/>
            <ac:spMk id="4" creationId="{51D483B5-B63F-41A8-8077-2D3055A04756}"/>
          </ac:spMkLst>
        </pc:spChg>
        <pc:spChg chg="del">
          <ac:chgData name="Wanlambok Nongbet [Chillibreeze]" userId="6bf028ea-505a-4797-9fbe-498829f78d74" providerId="ADAL" clId="{9C360B1A-0CC4-4241-B319-BAF18600744A}" dt="2020-07-15T13:05:12.475" v="565" actId="21"/>
          <ac:spMkLst>
            <pc:docMk/>
            <pc:sldMk cId="2135234049" sldId="261"/>
            <ac:spMk id="21" creationId="{044EC606-F7AD-49C4-AA87-BEB23763A561}"/>
          </ac:spMkLst>
        </pc:spChg>
        <pc:spChg chg="del">
          <ac:chgData name="Wanlambok Nongbet [Chillibreeze]" userId="6bf028ea-505a-4797-9fbe-498829f78d74" providerId="ADAL" clId="{9C360B1A-0CC4-4241-B319-BAF18600744A}" dt="2020-07-15T13:05:12.475" v="565" actId="21"/>
          <ac:spMkLst>
            <pc:docMk/>
            <pc:sldMk cId="2135234049" sldId="261"/>
            <ac:spMk id="22" creationId="{D0D00070-398B-4930-8D7B-0961C68FD266}"/>
          </ac:spMkLst>
        </pc:spChg>
        <pc:spChg chg="del">
          <ac:chgData name="Wanlambok Nongbet [Chillibreeze]" userId="6bf028ea-505a-4797-9fbe-498829f78d74" providerId="ADAL" clId="{9C360B1A-0CC4-4241-B319-BAF18600744A}" dt="2020-07-15T13:05:12.475" v="565" actId="21"/>
          <ac:spMkLst>
            <pc:docMk/>
            <pc:sldMk cId="2135234049" sldId="261"/>
            <ac:spMk id="23" creationId="{2B1B0B32-A162-49CD-86C1-83BF131C95CF}"/>
          </ac:spMkLst>
        </pc:spChg>
        <pc:spChg chg="del">
          <ac:chgData name="Wanlambok Nongbet [Chillibreeze]" userId="6bf028ea-505a-4797-9fbe-498829f78d74" providerId="ADAL" clId="{9C360B1A-0CC4-4241-B319-BAF18600744A}" dt="2020-07-15T13:05:12.475" v="565" actId="21"/>
          <ac:spMkLst>
            <pc:docMk/>
            <pc:sldMk cId="2135234049" sldId="261"/>
            <ac:spMk id="24" creationId="{8D7A0EAE-88D0-4F05-8A67-D8A2685C91EC}"/>
          </ac:spMkLst>
        </pc:spChg>
        <pc:spChg chg="add mod">
          <ac:chgData name="Wanlambok Nongbet [Chillibreeze]" userId="6bf028ea-505a-4797-9fbe-498829f78d74" providerId="ADAL" clId="{9C360B1A-0CC4-4241-B319-BAF18600744A}" dt="2020-07-15T13:05:48.254" v="573" actId="164"/>
          <ac:spMkLst>
            <pc:docMk/>
            <pc:sldMk cId="2135234049" sldId="261"/>
            <ac:spMk id="25" creationId="{9EA3FB1A-656B-4307-9CE6-76DCA662DD08}"/>
          </ac:spMkLst>
        </pc:spChg>
        <pc:spChg chg="add mod">
          <ac:chgData name="Wanlambok Nongbet [Chillibreeze]" userId="6bf028ea-505a-4797-9fbe-498829f78d74" providerId="ADAL" clId="{9C360B1A-0CC4-4241-B319-BAF18600744A}" dt="2020-07-15T13:05:48.254" v="573" actId="164"/>
          <ac:spMkLst>
            <pc:docMk/>
            <pc:sldMk cId="2135234049" sldId="261"/>
            <ac:spMk id="26" creationId="{8A0AE399-5D1C-4CF0-8FFA-A7324D1585DE}"/>
          </ac:spMkLst>
        </pc:spChg>
        <pc:spChg chg="add mod">
          <ac:chgData name="Wanlambok Nongbet [Chillibreeze]" userId="6bf028ea-505a-4797-9fbe-498829f78d74" providerId="ADAL" clId="{9C360B1A-0CC4-4241-B319-BAF18600744A}" dt="2020-07-15T13:05:48.254" v="573" actId="164"/>
          <ac:spMkLst>
            <pc:docMk/>
            <pc:sldMk cId="2135234049" sldId="261"/>
            <ac:spMk id="28" creationId="{02C0C512-D538-4D57-8B12-518C74F24591}"/>
          </ac:spMkLst>
        </pc:spChg>
        <pc:spChg chg="add mod">
          <ac:chgData name="Wanlambok Nongbet [Chillibreeze]" userId="6bf028ea-505a-4797-9fbe-498829f78d74" providerId="ADAL" clId="{9C360B1A-0CC4-4241-B319-BAF18600744A}" dt="2020-07-15T13:05:48.254" v="573" actId="164"/>
          <ac:spMkLst>
            <pc:docMk/>
            <pc:sldMk cId="2135234049" sldId="261"/>
            <ac:spMk id="29" creationId="{A99C4E36-4052-460D-BFC6-585CAFC257C5}"/>
          </ac:spMkLst>
        </pc:spChg>
        <pc:spChg chg="add del mod">
          <ac:chgData name="Wanlambok Nongbet [Chillibreeze]" userId="6bf028ea-505a-4797-9fbe-498829f78d74" providerId="ADAL" clId="{9C360B1A-0CC4-4241-B319-BAF18600744A}" dt="2020-07-15T13:05:48.254" v="573" actId="164"/>
          <ac:spMkLst>
            <pc:docMk/>
            <pc:sldMk cId="2135234049" sldId="261"/>
            <ac:spMk id="31" creationId="{1634E7F9-59C9-43C4-ADCE-370F18F41BC8}"/>
          </ac:spMkLst>
        </pc:spChg>
        <pc:spChg chg="mod">
          <ac:chgData name="Wanlambok Nongbet [Chillibreeze]" userId="6bf028ea-505a-4797-9fbe-498829f78d74" providerId="ADAL" clId="{9C360B1A-0CC4-4241-B319-BAF18600744A}" dt="2020-07-15T13:05:16.868" v="568" actId="113"/>
          <ac:spMkLst>
            <pc:docMk/>
            <pc:sldMk cId="2135234049" sldId="261"/>
            <ac:spMk id="35" creationId="{D51E3243-E7DD-402D-AE60-6CA817B3F33A}"/>
          </ac:spMkLst>
        </pc:spChg>
        <pc:spChg chg="mod">
          <ac:chgData name="Wanlambok Nongbet [Chillibreeze]" userId="6bf028ea-505a-4797-9fbe-498829f78d74" providerId="ADAL" clId="{9C360B1A-0CC4-4241-B319-BAF18600744A}" dt="2020-07-15T13:05:16.868" v="568" actId="113"/>
          <ac:spMkLst>
            <pc:docMk/>
            <pc:sldMk cId="2135234049" sldId="261"/>
            <ac:spMk id="39" creationId="{D4C398B7-65E9-45E4-97BA-8BA8EF5D0522}"/>
          </ac:spMkLst>
        </pc:spChg>
        <pc:spChg chg="mod">
          <ac:chgData name="Wanlambok Nongbet [Chillibreeze]" userId="6bf028ea-505a-4797-9fbe-498829f78d74" providerId="ADAL" clId="{9C360B1A-0CC4-4241-B319-BAF18600744A}" dt="2020-07-15T13:05:16.868" v="568" actId="113"/>
          <ac:spMkLst>
            <pc:docMk/>
            <pc:sldMk cId="2135234049" sldId="261"/>
            <ac:spMk id="43" creationId="{BFAAC500-C1B7-423A-A270-8C4A2E144690}"/>
          </ac:spMkLst>
        </pc:spChg>
        <pc:grpChg chg="add mod">
          <ac:chgData name="Wanlambok Nongbet [Chillibreeze]" userId="6bf028ea-505a-4797-9fbe-498829f78d74" providerId="ADAL" clId="{9C360B1A-0CC4-4241-B319-BAF18600744A}" dt="2020-07-15T13:05:49.961" v="576" actId="1076"/>
          <ac:grpSpMkLst>
            <pc:docMk/>
            <pc:sldMk cId="2135234049" sldId="261"/>
            <ac:grpSpMk id="3" creationId="{172EE5CC-20D1-4321-806E-0F9DF37115B4}"/>
          </ac:grpSpMkLst>
        </pc:grpChg>
        <pc:picChg chg="del">
          <ac:chgData name="Wanlambok Nongbet [Chillibreeze]" userId="6bf028ea-505a-4797-9fbe-498829f78d74" providerId="ADAL" clId="{9C360B1A-0CC4-4241-B319-BAF18600744A}" dt="2020-07-15T13:05:12.475" v="565" actId="21"/>
          <ac:picMkLst>
            <pc:docMk/>
            <pc:sldMk cId="2135234049" sldId="261"/>
            <ac:picMk id="8" creationId="{FEE7F8BF-3F40-4DD6-80E4-A9140154865D}"/>
          </ac:picMkLst>
        </pc:picChg>
        <pc:picChg chg="add mod">
          <ac:chgData name="Wanlambok Nongbet [Chillibreeze]" userId="6bf028ea-505a-4797-9fbe-498829f78d74" providerId="ADAL" clId="{9C360B1A-0CC4-4241-B319-BAF18600744A}" dt="2020-07-15T13:05:48.254" v="573" actId="164"/>
          <ac:picMkLst>
            <pc:docMk/>
            <pc:sldMk cId="2135234049" sldId="261"/>
            <ac:picMk id="27" creationId="{AFB9D0F7-C87D-49B8-9E35-6B1199BF6F18}"/>
          </ac:picMkLst>
        </pc:picChg>
        <pc:picChg chg="add mod">
          <ac:chgData name="Wanlambok Nongbet [Chillibreeze]" userId="6bf028ea-505a-4797-9fbe-498829f78d74" providerId="ADAL" clId="{9C360B1A-0CC4-4241-B319-BAF18600744A}" dt="2020-07-15T13:05:48.254" v="573" actId="164"/>
          <ac:picMkLst>
            <pc:docMk/>
            <pc:sldMk cId="2135234049" sldId="261"/>
            <ac:picMk id="30" creationId="{8C98E7A7-A1D4-42D4-A7B9-1BB4B21F25BF}"/>
          </ac:picMkLst>
        </pc:picChg>
        <pc:picChg chg="del">
          <ac:chgData name="Wanlambok Nongbet [Chillibreeze]" userId="6bf028ea-505a-4797-9fbe-498829f78d74" providerId="ADAL" clId="{9C360B1A-0CC4-4241-B319-BAF18600744A}" dt="2020-07-15T13:05:12.475" v="565" actId="21"/>
          <ac:picMkLst>
            <pc:docMk/>
            <pc:sldMk cId="2135234049" sldId="261"/>
            <ac:picMk id="45" creationId="{E7253657-C008-4E9F-BF10-A9F28E4A2331}"/>
          </ac:picMkLst>
        </pc:picChg>
      </pc:sldChg>
      <pc:sldChg chg="delSp modSp mod">
        <pc:chgData name="Wanlambok Nongbet [Chillibreeze]" userId="6bf028ea-505a-4797-9fbe-498829f78d74" providerId="ADAL" clId="{9C360B1A-0CC4-4241-B319-BAF18600744A}" dt="2020-07-15T11:01:29.801" v="494" actId="962"/>
        <pc:sldMkLst>
          <pc:docMk/>
          <pc:sldMk cId="2869715465" sldId="263"/>
        </pc:sldMkLst>
        <pc:spChg chg="del">
          <ac:chgData name="Wanlambok Nongbet [Chillibreeze]" userId="6bf028ea-505a-4797-9fbe-498829f78d74" providerId="ADAL" clId="{9C360B1A-0CC4-4241-B319-BAF18600744A}" dt="2020-07-15T11:00:59.637" v="482" actId="478"/>
          <ac:spMkLst>
            <pc:docMk/>
            <pc:sldMk cId="2869715465" sldId="263"/>
            <ac:spMk id="13" creationId="{7611868C-CB26-4A87-AB4F-C57BAD3AAFDE}"/>
          </ac:spMkLst>
        </pc:spChg>
        <pc:spChg chg="del">
          <ac:chgData name="Wanlambok Nongbet [Chillibreeze]" userId="6bf028ea-505a-4797-9fbe-498829f78d74" providerId="ADAL" clId="{9C360B1A-0CC4-4241-B319-BAF18600744A}" dt="2020-07-15T11:01:19.548" v="490" actId="478"/>
          <ac:spMkLst>
            <pc:docMk/>
            <pc:sldMk cId="2869715465" sldId="263"/>
            <ac:spMk id="15" creationId="{401A285F-5EEC-4987-A859-66EED5E11920}"/>
          </ac:spMkLst>
        </pc:spChg>
        <pc:grpChg chg="del">
          <ac:chgData name="Wanlambok Nongbet [Chillibreeze]" userId="6bf028ea-505a-4797-9fbe-498829f78d74" providerId="ADAL" clId="{9C360B1A-0CC4-4241-B319-BAF18600744A}" dt="2020-07-15T11:00:32.507" v="475" actId="21"/>
          <ac:grpSpMkLst>
            <pc:docMk/>
            <pc:sldMk cId="2869715465" sldId="263"/>
            <ac:grpSpMk id="3" creationId="{522EEDFF-DEFD-478C-99DE-556830E95629}"/>
          </ac:grpSpMkLst>
        </pc:grpChg>
        <pc:grpChg chg="del">
          <ac:chgData name="Wanlambok Nongbet [Chillibreeze]" userId="6bf028ea-505a-4797-9fbe-498829f78d74" providerId="ADAL" clId="{9C360B1A-0CC4-4241-B319-BAF18600744A}" dt="2020-07-15T11:01:02.493" v="483" actId="21"/>
          <ac:grpSpMkLst>
            <pc:docMk/>
            <pc:sldMk cId="2869715465" sldId="263"/>
            <ac:grpSpMk id="5" creationId="{04547E4F-7F93-4E34-AAAA-0265061E9634}"/>
          </ac:grpSpMkLst>
        </pc:grpChg>
        <pc:picChg chg="mod modCrop">
          <ac:chgData name="Wanlambok Nongbet [Chillibreeze]" userId="6bf028ea-505a-4797-9fbe-498829f78d74" providerId="ADAL" clId="{9C360B1A-0CC4-4241-B319-BAF18600744A}" dt="2020-07-15T11:01:26.177" v="492" actId="962"/>
          <ac:picMkLst>
            <pc:docMk/>
            <pc:sldMk cId="2869715465" sldId="263"/>
            <ac:picMk id="4" creationId="{DF5EE96B-F3CF-4DF1-9E14-422AF32F5B77}"/>
          </ac:picMkLst>
        </pc:picChg>
        <pc:picChg chg="mod modCrop">
          <ac:chgData name="Wanlambok Nongbet [Chillibreeze]" userId="6bf028ea-505a-4797-9fbe-498829f78d74" providerId="ADAL" clId="{9C360B1A-0CC4-4241-B319-BAF18600744A}" dt="2020-07-15T11:01:29.801" v="494" actId="962"/>
          <ac:picMkLst>
            <pc:docMk/>
            <pc:sldMk cId="2869715465" sldId="263"/>
            <ac:picMk id="6" creationId="{EE0B09BD-BA69-4C9A-99F8-8409ADE29208}"/>
          </ac:picMkLst>
        </pc:picChg>
      </pc:sldChg>
      <pc:sldChg chg="addSp delSp modSp mod">
        <pc:chgData name="Wanlambok Nongbet [Chillibreeze]" userId="6bf028ea-505a-4797-9fbe-498829f78d74" providerId="ADAL" clId="{9C360B1A-0CC4-4241-B319-BAF18600744A}" dt="2020-07-15T13:11:46.050" v="608" actId="962"/>
        <pc:sldMkLst>
          <pc:docMk/>
          <pc:sldMk cId="3979302099" sldId="2016"/>
        </pc:sldMkLst>
        <pc:spChg chg="del mod">
          <ac:chgData name="Wanlambok Nongbet [Chillibreeze]" userId="6bf028ea-505a-4797-9fbe-498829f78d74" providerId="ADAL" clId="{9C360B1A-0CC4-4241-B319-BAF18600744A}" dt="2020-07-15T10:53:23.521" v="400" actId="478"/>
          <ac:spMkLst>
            <pc:docMk/>
            <pc:sldMk cId="3979302099" sldId="2016"/>
            <ac:spMk id="4" creationId="{CF9DA33D-BF4D-4D4E-AA72-66C2F121A2BE}"/>
          </ac:spMkLst>
        </pc:spChg>
        <pc:spChg chg="del mod topLvl">
          <ac:chgData name="Wanlambok Nongbet [Chillibreeze]" userId="6bf028ea-505a-4797-9fbe-498829f78d74" providerId="ADAL" clId="{9C360B1A-0CC4-4241-B319-BAF18600744A}" dt="2020-07-15T10:54:17.099" v="414" actId="21"/>
          <ac:spMkLst>
            <pc:docMk/>
            <pc:sldMk cId="3979302099" sldId="2016"/>
            <ac:spMk id="7" creationId="{469CBC4E-F334-4F91-B475-A2C0B9FDB8DE}"/>
          </ac:spMkLst>
        </pc:spChg>
        <pc:spChg chg="del mod topLvl">
          <ac:chgData name="Wanlambok Nongbet [Chillibreeze]" userId="6bf028ea-505a-4797-9fbe-498829f78d74" providerId="ADAL" clId="{9C360B1A-0CC4-4241-B319-BAF18600744A}" dt="2020-07-15T10:54:17.099" v="414" actId="21"/>
          <ac:spMkLst>
            <pc:docMk/>
            <pc:sldMk cId="3979302099" sldId="2016"/>
            <ac:spMk id="8" creationId="{899254A5-4DE3-4EA3-9EE6-D5C778660739}"/>
          </ac:spMkLst>
        </pc:spChg>
        <pc:spChg chg="del mod topLvl">
          <ac:chgData name="Wanlambok Nongbet [Chillibreeze]" userId="6bf028ea-505a-4797-9fbe-498829f78d74" providerId="ADAL" clId="{9C360B1A-0CC4-4241-B319-BAF18600744A}" dt="2020-07-15T10:54:17.099" v="414" actId="21"/>
          <ac:spMkLst>
            <pc:docMk/>
            <pc:sldMk cId="3979302099" sldId="2016"/>
            <ac:spMk id="12" creationId="{8B6FA662-F8AC-4AAA-8B18-667B43BDCF1F}"/>
          </ac:spMkLst>
        </pc:spChg>
        <pc:spChg chg="del mod topLvl">
          <ac:chgData name="Wanlambok Nongbet [Chillibreeze]" userId="6bf028ea-505a-4797-9fbe-498829f78d74" providerId="ADAL" clId="{9C360B1A-0CC4-4241-B319-BAF18600744A}" dt="2020-07-15T10:54:17.099" v="414" actId="21"/>
          <ac:spMkLst>
            <pc:docMk/>
            <pc:sldMk cId="3979302099" sldId="2016"/>
            <ac:spMk id="16" creationId="{9BE3BEC0-0587-4758-8530-3FFB5288E891}"/>
          </ac:spMkLst>
        </pc:spChg>
        <pc:spChg chg="del mod topLvl">
          <ac:chgData name="Wanlambok Nongbet [Chillibreeze]" userId="6bf028ea-505a-4797-9fbe-498829f78d74" providerId="ADAL" clId="{9C360B1A-0CC4-4241-B319-BAF18600744A}" dt="2020-07-15T10:54:17.099" v="414" actId="21"/>
          <ac:spMkLst>
            <pc:docMk/>
            <pc:sldMk cId="3979302099" sldId="2016"/>
            <ac:spMk id="18" creationId="{0D8103F2-262C-40B4-8DF9-9C708A8D4417}"/>
          </ac:spMkLst>
        </pc:spChg>
        <pc:spChg chg="del mod topLvl">
          <ac:chgData name="Wanlambok Nongbet [Chillibreeze]" userId="6bf028ea-505a-4797-9fbe-498829f78d74" providerId="ADAL" clId="{9C360B1A-0CC4-4241-B319-BAF18600744A}" dt="2020-07-15T10:54:17.099" v="414" actId="21"/>
          <ac:spMkLst>
            <pc:docMk/>
            <pc:sldMk cId="3979302099" sldId="2016"/>
            <ac:spMk id="20" creationId="{E3AF0C40-4909-4E2E-83D0-B351482B5AC8}"/>
          </ac:spMkLst>
        </pc:spChg>
        <pc:spChg chg="del mod topLvl">
          <ac:chgData name="Wanlambok Nongbet [Chillibreeze]" userId="6bf028ea-505a-4797-9fbe-498829f78d74" providerId="ADAL" clId="{9C360B1A-0CC4-4241-B319-BAF18600744A}" dt="2020-07-15T10:54:17.099" v="414" actId="21"/>
          <ac:spMkLst>
            <pc:docMk/>
            <pc:sldMk cId="3979302099" sldId="2016"/>
            <ac:spMk id="21" creationId="{68A326A1-A107-4389-A05E-DBC1037D4186}"/>
          </ac:spMkLst>
        </pc:spChg>
        <pc:spChg chg="add mod">
          <ac:chgData name="Wanlambok Nongbet [Chillibreeze]" userId="6bf028ea-505a-4797-9fbe-498829f78d74" providerId="ADAL" clId="{9C360B1A-0CC4-4241-B319-BAF18600744A}" dt="2020-07-15T10:54:43.120" v="435" actId="164"/>
          <ac:spMkLst>
            <pc:docMk/>
            <pc:sldMk cId="3979302099" sldId="2016"/>
            <ac:spMk id="23" creationId="{4A00F53E-9882-40AC-BEB5-5EF726678720}"/>
          </ac:spMkLst>
        </pc:spChg>
        <pc:spChg chg="add del mod">
          <ac:chgData name="Wanlambok Nongbet [Chillibreeze]" userId="6bf028ea-505a-4797-9fbe-498829f78d74" providerId="ADAL" clId="{9C360B1A-0CC4-4241-B319-BAF18600744A}" dt="2020-07-15T10:54:22.139" v="416" actId="21"/>
          <ac:spMkLst>
            <pc:docMk/>
            <pc:sldMk cId="3979302099" sldId="2016"/>
            <ac:spMk id="24" creationId="{84945244-A215-4BD7-9F39-81F3191A75E8}"/>
          </ac:spMkLst>
        </pc:spChg>
        <pc:spChg chg="mod topLvl">
          <ac:chgData name="Wanlambok Nongbet [Chillibreeze]" userId="6bf028ea-505a-4797-9fbe-498829f78d74" providerId="ADAL" clId="{9C360B1A-0CC4-4241-B319-BAF18600744A}" dt="2020-07-15T10:54:43.120" v="435" actId="164"/>
          <ac:spMkLst>
            <pc:docMk/>
            <pc:sldMk cId="3979302099" sldId="2016"/>
            <ac:spMk id="25" creationId="{98AB9102-F3DF-4E04-8FF6-8CC900E1C15B}"/>
          </ac:spMkLst>
        </pc:spChg>
        <pc:spChg chg="add del mod">
          <ac:chgData name="Wanlambok Nongbet [Chillibreeze]" userId="6bf028ea-505a-4797-9fbe-498829f78d74" providerId="ADAL" clId="{9C360B1A-0CC4-4241-B319-BAF18600744A}" dt="2020-07-15T10:54:22.139" v="416" actId="21"/>
          <ac:spMkLst>
            <pc:docMk/>
            <pc:sldMk cId="3979302099" sldId="2016"/>
            <ac:spMk id="27" creationId="{F4AA06F9-3A0F-4BFC-8267-B5DF6E1DB4C9}"/>
          </ac:spMkLst>
        </pc:spChg>
        <pc:spChg chg="add del mod">
          <ac:chgData name="Wanlambok Nongbet [Chillibreeze]" userId="6bf028ea-505a-4797-9fbe-498829f78d74" providerId="ADAL" clId="{9C360B1A-0CC4-4241-B319-BAF18600744A}" dt="2020-07-15T10:54:42.455" v="434" actId="164"/>
          <ac:spMkLst>
            <pc:docMk/>
            <pc:sldMk cId="3979302099" sldId="2016"/>
            <ac:spMk id="28" creationId="{644A3C5C-C6A9-441C-8238-1C4E88F08712}"/>
          </ac:spMkLst>
        </pc:spChg>
        <pc:spChg chg="add del mod">
          <ac:chgData name="Wanlambok Nongbet [Chillibreeze]" userId="6bf028ea-505a-4797-9fbe-498829f78d74" providerId="ADAL" clId="{9C360B1A-0CC4-4241-B319-BAF18600744A}" dt="2020-07-15T10:54:22.139" v="416" actId="21"/>
          <ac:spMkLst>
            <pc:docMk/>
            <pc:sldMk cId="3979302099" sldId="2016"/>
            <ac:spMk id="30" creationId="{ECB1AAEE-DA42-4C98-8A43-417BD5E9AFE4}"/>
          </ac:spMkLst>
        </pc:spChg>
        <pc:spChg chg="add del mod">
          <ac:chgData name="Wanlambok Nongbet [Chillibreeze]" userId="6bf028ea-505a-4797-9fbe-498829f78d74" providerId="ADAL" clId="{9C360B1A-0CC4-4241-B319-BAF18600744A}" dt="2020-07-15T10:54:22.139" v="416" actId="21"/>
          <ac:spMkLst>
            <pc:docMk/>
            <pc:sldMk cId="3979302099" sldId="2016"/>
            <ac:spMk id="31" creationId="{F57E7755-3B27-442A-8067-A27424129A4F}"/>
          </ac:spMkLst>
        </pc:spChg>
        <pc:spChg chg="add del mod">
          <ac:chgData name="Wanlambok Nongbet [Chillibreeze]" userId="6bf028ea-505a-4797-9fbe-498829f78d74" providerId="ADAL" clId="{9C360B1A-0CC4-4241-B319-BAF18600744A}" dt="2020-07-15T10:54:22.139" v="416" actId="21"/>
          <ac:spMkLst>
            <pc:docMk/>
            <pc:sldMk cId="3979302099" sldId="2016"/>
            <ac:spMk id="32" creationId="{E186183C-0B20-4781-81CB-691073F87455}"/>
          </ac:spMkLst>
        </pc:spChg>
        <pc:spChg chg="add del mod">
          <ac:chgData name="Wanlambok Nongbet [Chillibreeze]" userId="6bf028ea-505a-4797-9fbe-498829f78d74" providerId="ADAL" clId="{9C360B1A-0CC4-4241-B319-BAF18600744A}" dt="2020-07-15T10:54:22.139" v="416" actId="21"/>
          <ac:spMkLst>
            <pc:docMk/>
            <pc:sldMk cId="3979302099" sldId="2016"/>
            <ac:spMk id="33" creationId="{F7073790-F7FE-4165-9D9B-037B2D868F56}"/>
          </ac:spMkLst>
        </pc:spChg>
        <pc:spChg chg="add del mod">
          <ac:chgData name="Wanlambok Nongbet [Chillibreeze]" userId="6bf028ea-505a-4797-9fbe-498829f78d74" providerId="ADAL" clId="{9C360B1A-0CC4-4241-B319-BAF18600744A}" dt="2020-07-15T10:54:24.307" v="418" actId="21"/>
          <ac:spMkLst>
            <pc:docMk/>
            <pc:sldMk cId="3979302099" sldId="2016"/>
            <ac:spMk id="36" creationId="{25CBB63F-DEE0-455F-99F5-1908D8F0985E}"/>
          </ac:spMkLst>
        </pc:spChg>
        <pc:spChg chg="add del mod">
          <ac:chgData name="Wanlambok Nongbet [Chillibreeze]" userId="6bf028ea-505a-4797-9fbe-498829f78d74" providerId="ADAL" clId="{9C360B1A-0CC4-4241-B319-BAF18600744A}" dt="2020-07-15T10:54:24.307" v="418" actId="21"/>
          <ac:spMkLst>
            <pc:docMk/>
            <pc:sldMk cId="3979302099" sldId="2016"/>
            <ac:spMk id="38" creationId="{3C2727B9-EE25-4539-A630-AA8B8EC4C4D0}"/>
          </ac:spMkLst>
        </pc:spChg>
        <pc:spChg chg="add del mod">
          <ac:chgData name="Wanlambok Nongbet [Chillibreeze]" userId="6bf028ea-505a-4797-9fbe-498829f78d74" providerId="ADAL" clId="{9C360B1A-0CC4-4241-B319-BAF18600744A}" dt="2020-07-15T10:54:24.307" v="418" actId="21"/>
          <ac:spMkLst>
            <pc:docMk/>
            <pc:sldMk cId="3979302099" sldId="2016"/>
            <ac:spMk id="44" creationId="{05BD1CA6-814B-47DE-8C19-D12B3AAFCB31}"/>
          </ac:spMkLst>
        </pc:spChg>
        <pc:spChg chg="add del mod">
          <ac:chgData name="Wanlambok Nongbet [Chillibreeze]" userId="6bf028ea-505a-4797-9fbe-498829f78d74" providerId="ADAL" clId="{9C360B1A-0CC4-4241-B319-BAF18600744A}" dt="2020-07-15T10:54:24.307" v="418" actId="21"/>
          <ac:spMkLst>
            <pc:docMk/>
            <pc:sldMk cId="3979302099" sldId="2016"/>
            <ac:spMk id="45" creationId="{FB5009F8-0D51-449D-88F1-3BD67ACE9B0D}"/>
          </ac:spMkLst>
        </pc:spChg>
        <pc:spChg chg="add del mod">
          <ac:chgData name="Wanlambok Nongbet [Chillibreeze]" userId="6bf028ea-505a-4797-9fbe-498829f78d74" providerId="ADAL" clId="{9C360B1A-0CC4-4241-B319-BAF18600744A}" dt="2020-07-15T10:54:24.307" v="418" actId="21"/>
          <ac:spMkLst>
            <pc:docMk/>
            <pc:sldMk cId="3979302099" sldId="2016"/>
            <ac:spMk id="49" creationId="{DC9DEA3E-C7A7-46E1-AD80-061626942EC2}"/>
          </ac:spMkLst>
        </pc:spChg>
        <pc:spChg chg="add mod">
          <ac:chgData name="Wanlambok Nongbet [Chillibreeze]" userId="6bf028ea-505a-4797-9fbe-498829f78d74" providerId="ADAL" clId="{9C360B1A-0CC4-4241-B319-BAF18600744A}" dt="2020-07-15T10:54:43.120" v="435" actId="164"/>
          <ac:spMkLst>
            <pc:docMk/>
            <pc:sldMk cId="3979302099" sldId="2016"/>
            <ac:spMk id="50" creationId="{43F67873-58E5-47E5-8DF6-428FA3AEFE97}"/>
          </ac:spMkLst>
        </pc:spChg>
        <pc:spChg chg="add mod">
          <ac:chgData name="Wanlambok Nongbet [Chillibreeze]" userId="6bf028ea-505a-4797-9fbe-498829f78d74" providerId="ADAL" clId="{9C360B1A-0CC4-4241-B319-BAF18600744A}" dt="2020-07-15T10:54:43.120" v="435" actId="164"/>
          <ac:spMkLst>
            <pc:docMk/>
            <pc:sldMk cId="3979302099" sldId="2016"/>
            <ac:spMk id="53" creationId="{15F70215-3F55-4EE2-BD5F-042241088E5F}"/>
          </ac:spMkLst>
        </pc:spChg>
        <pc:spChg chg="add del mod">
          <ac:chgData name="Wanlambok Nongbet [Chillibreeze]" userId="6bf028ea-505a-4797-9fbe-498829f78d74" providerId="ADAL" clId="{9C360B1A-0CC4-4241-B319-BAF18600744A}" dt="2020-07-15T10:54:25.698" v="420" actId="21"/>
          <ac:spMkLst>
            <pc:docMk/>
            <pc:sldMk cId="3979302099" sldId="2016"/>
            <ac:spMk id="55" creationId="{052FA11D-A96D-4EE5-B069-5915C82957B1}"/>
          </ac:spMkLst>
        </pc:spChg>
        <pc:spChg chg="add del mod">
          <ac:chgData name="Wanlambok Nongbet [Chillibreeze]" userId="6bf028ea-505a-4797-9fbe-498829f78d74" providerId="ADAL" clId="{9C360B1A-0CC4-4241-B319-BAF18600744A}" dt="2020-07-15T10:54:25.698" v="420" actId="21"/>
          <ac:spMkLst>
            <pc:docMk/>
            <pc:sldMk cId="3979302099" sldId="2016"/>
            <ac:spMk id="57" creationId="{6855B683-E427-4552-955C-11CBD3BA7B46}"/>
          </ac:spMkLst>
        </pc:spChg>
        <pc:spChg chg="add del mod">
          <ac:chgData name="Wanlambok Nongbet [Chillibreeze]" userId="6bf028ea-505a-4797-9fbe-498829f78d74" providerId="ADAL" clId="{9C360B1A-0CC4-4241-B319-BAF18600744A}" dt="2020-07-15T10:54:25.698" v="420" actId="21"/>
          <ac:spMkLst>
            <pc:docMk/>
            <pc:sldMk cId="3979302099" sldId="2016"/>
            <ac:spMk id="58" creationId="{15CFBDE7-7AE7-4D58-9139-9B4B206B62C7}"/>
          </ac:spMkLst>
        </pc:spChg>
        <pc:spChg chg="add del mod">
          <ac:chgData name="Wanlambok Nongbet [Chillibreeze]" userId="6bf028ea-505a-4797-9fbe-498829f78d74" providerId="ADAL" clId="{9C360B1A-0CC4-4241-B319-BAF18600744A}" dt="2020-07-15T10:54:25.698" v="420" actId="21"/>
          <ac:spMkLst>
            <pc:docMk/>
            <pc:sldMk cId="3979302099" sldId="2016"/>
            <ac:spMk id="59" creationId="{31C7CCDC-868D-42C2-BBA9-C4A17F6E6D01}"/>
          </ac:spMkLst>
        </pc:spChg>
        <pc:spChg chg="add mod">
          <ac:chgData name="Wanlambok Nongbet [Chillibreeze]" userId="6bf028ea-505a-4797-9fbe-498829f78d74" providerId="ADAL" clId="{9C360B1A-0CC4-4241-B319-BAF18600744A}" dt="2020-07-15T10:54:25.962" v="421"/>
          <ac:spMkLst>
            <pc:docMk/>
            <pc:sldMk cId="3979302099" sldId="2016"/>
            <ac:spMk id="62" creationId="{635A0E72-C472-4FE6-A9B3-A2E753940D5E}"/>
          </ac:spMkLst>
        </pc:spChg>
        <pc:spChg chg="add mod">
          <ac:chgData name="Wanlambok Nongbet [Chillibreeze]" userId="6bf028ea-505a-4797-9fbe-498829f78d74" providerId="ADAL" clId="{9C360B1A-0CC4-4241-B319-BAF18600744A}" dt="2020-07-15T10:54:25.962" v="421"/>
          <ac:spMkLst>
            <pc:docMk/>
            <pc:sldMk cId="3979302099" sldId="2016"/>
            <ac:spMk id="64" creationId="{4F94EEE4-66B2-481B-9B93-23A7094DF964}"/>
          </ac:spMkLst>
        </pc:spChg>
        <pc:spChg chg="add mod">
          <ac:chgData name="Wanlambok Nongbet [Chillibreeze]" userId="6bf028ea-505a-4797-9fbe-498829f78d74" providerId="ADAL" clId="{9C360B1A-0CC4-4241-B319-BAF18600744A}" dt="2020-07-15T10:54:25.962" v="421"/>
          <ac:spMkLst>
            <pc:docMk/>
            <pc:sldMk cId="3979302099" sldId="2016"/>
            <ac:spMk id="65" creationId="{36A9EC95-6771-4C6F-981F-35DDEB7E3C64}"/>
          </ac:spMkLst>
        </pc:spChg>
        <pc:spChg chg="add mod">
          <ac:chgData name="Wanlambok Nongbet [Chillibreeze]" userId="6bf028ea-505a-4797-9fbe-498829f78d74" providerId="ADAL" clId="{9C360B1A-0CC4-4241-B319-BAF18600744A}" dt="2020-07-15T10:54:43.120" v="435" actId="164"/>
          <ac:spMkLst>
            <pc:docMk/>
            <pc:sldMk cId="3979302099" sldId="2016"/>
            <ac:spMk id="66" creationId="{6ACCB985-850D-4439-80A9-408BAEA87732}"/>
          </ac:spMkLst>
        </pc:spChg>
        <pc:spChg chg="add del mod">
          <ac:chgData name="Wanlambok Nongbet [Chillibreeze]" userId="6bf028ea-505a-4797-9fbe-498829f78d74" providerId="ADAL" clId="{9C360B1A-0CC4-4241-B319-BAF18600744A}" dt="2020-07-15T10:54:29.370" v="423" actId="21"/>
          <ac:spMkLst>
            <pc:docMk/>
            <pc:sldMk cId="3979302099" sldId="2016"/>
            <ac:spMk id="69" creationId="{466E1C16-ECE7-4820-84EB-708DE8E95F5C}"/>
          </ac:spMkLst>
        </pc:spChg>
        <pc:spChg chg="add del mod">
          <ac:chgData name="Wanlambok Nongbet [Chillibreeze]" userId="6bf028ea-505a-4797-9fbe-498829f78d74" providerId="ADAL" clId="{9C360B1A-0CC4-4241-B319-BAF18600744A}" dt="2020-07-15T10:54:29.370" v="423" actId="21"/>
          <ac:spMkLst>
            <pc:docMk/>
            <pc:sldMk cId="3979302099" sldId="2016"/>
            <ac:spMk id="71" creationId="{BF5DAC5E-6CB3-4539-AEDC-7C63C74B2235}"/>
          </ac:spMkLst>
        </pc:spChg>
        <pc:spChg chg="add mod">
          <ac:chgData name="Wanlambok Nongbet [Chillibreeze]" userId="6bf028ea-505a-4797-9fbe-498829f78d74" providerId="ADAL" clId="{9C360B1A-0CC4-4241-B319-BAF18600744A}" dt="2020-07-15T10:54:43.120" v="435" actId="164"/>
          <ac:spMkLst>
            <pc:docMk/>
            <pc:sldMk cId="3979302099" sldId="2016"/>
            <ac:spMk id="72" creationId="{C5A1EF02-53C0-4631-8303-A49EAA7095AE}"/>
          </ac:spMkLst>
        </pc:spChg>
        <pc:spChg chg="add del mod">
          <ac:chgData name="Wanlambok Nongbet [Chillibreeze]" userId="6bf028ea-505a-4797-9fbe-498829f78d74" providerId="ADAL" clId="{9C360B1A-0CC4-4241-B319-BAF18600744A}" dt="2020-07-15T10:54:30.327" v="425" actId="21"/>
          <ac:spMkLst>
            <pc:docMk/>
            <pc:sldMk cId="3979302099" sldId="2016"/>
            <ac:spMk id="75" creationId="{ADD4F3FA-366C-46A6-A2CE-40E7C0F02A9A}"/>
          </ac:spMkLst>
        </pc:spChg>
        <pc:spChg chg="add del mod">
          <ac:chgData name="Wanlambok Nongbet [Chillibreeze]" userId="6bf028ea-505a-4797-9fbe-498829f78d74" providerId="ADAL" clId="{9C360B1A-0CC4-4241-B319-BAF18600744A}" dt="2020-07-15T10:54:30.327" v="425" actId="21"/>
          <ac:spMkLst>
            <pc:docMk/>
            <pc:sldMk cId="3979302099" sldId="2016"/>
            <ac:spMk id="77" creationId="{D4C0F10A-2934-49A6-B47C-3B5C892AF068}"/>
          </ac:spMkLst>
        </pc:spChg>
        <pc:spChg chg="add del mod">
          <ac:chgData name="Wanlambok Nongbet [Chillibreeze]" userId="6bf028ea-505a-4797-9fbe-498829f78d74" providerId="ADAL" clId="{9C360B1A-0CC4-4241-B319-BAF18600744A}" dt="2020-07-15T10:54:32.129" v="427" actId="21"/>
          <ac:spMkLst>
            <pc:docMk/>
            <pc:sldMk cId="3979302099" sldId="2016"/>
            <ac:spMk id="80" creationId="{33DC1B24-E6C9-4940-81DD-8FAD7411D84B}"/>
          </ac:spMkLst>
        </pc:spChg>
        <pc:spChg chg="add del mod">
          <ac:chgData name="Wanlambok Nongbet [Chillibreeze]" userId="6bf028ea-505a-4797-9fbe-498829f78d74" providerId="ADAL" clId="{9C360B1A-0CC4-4241-B319-BAF18600744A}" dt="2020-07-15T10:54:32.129" v="427" actId="21"/>
          <ac:spMkLst>
            <pc:docMk/>
            <pc:sldMk cId="3979302099" sldId="2016"/>
            <ac:spMk id="82" creationId="{9615D411-EC17-43BB-9D2D-307D98CE136B}"/>
          </ac:spMkLst>
        </pc:spChg>
        <pc:spChg chg="add del mod">
          <ac:chgData name="Wanlambok Nongbet [Chillibreeze]" userId="6bf028ea-505a-4797-9fbe-498829f78d74" providerId="ADAL" clId="{9C360B1A-0CC4-4241-B319-BAF18600744A}" dt="2020-07-15T10:54:33.322" v="429" actId="21"/>
          <ac:spMkLst>
            <pc:docMk/>
            <pc:sldMk cId="3979302099" sldId="2016"/>
            <ac:spMk id="84" creationId="{1BECA6E7-978C-44B5-B1EC-2B91F1A4B272}"/>
          </ac:spMkLst>
        </pc:spChg>
        <pc:spChg chg="add mod">
          <ac:chgData name="Wanlambok Nongbet [Chillibreeze]" userId="6bf028ea-505a-4797-9fbe-498829f78d74" providerId="ADAL" clId="{9C360B1A-0CC4-4241-B319-BAF18600744A}" dt="2020-07-15T10:54:43.120" v="435" actId="164"/>
          <ac:spMkLst>
            <pc:docMk/>
            <pc:sldMk cId="3979302099" sldId="2016"/>
            <ac:spMk id="85" creationId="{EC3B8FA9-8816-4EFD-8494-D4A6DD1FA7E4}"/>
          </ac:spMkLst>
        </pc:spChg>
        <pc:spChg chg="add del mod">
          <ac:chgData name="Wanlambok Nongbet [Chillibreeze]" userId="6bf028ea-505a-4797-9fbe-498829f78d74" providerId="ADAL" clId="{9C360B1A-0CC4-4241-B319-BAF18600744A}" dt="2020-07-15T10:54:34.818" v="431" actId="21"/>
          <ac:spMkLst>
            <pc:docMk/>
            <pc:sldMk cId="3979302099" sldId="2016"/>
            <ac:spMk id="87" creationId="{746020A0-A1CF-46BA-8F2E-15B051DEF10C}"/>
          </ac:spMkLst>
        </pc:spChg>
        <pc:spChg chg="add mod">
          <ac:chgData name="Wanlambok Nongbet [Chillibreeze]" userId="6bf028ea-505a-4797-9fbe-498829f78d74" providerId="ADAL" clId="{9C360B1A-0CC4-4241-B319-BAF18600744A}" dt="2020-07-15T10:54:43.120" v="435" actId="164"/>
          <ac:spMkLst>
            <pc:docMk/>
            <pc:sldMk cId="3979302099" sldId="2016"/>
            <ac:spMk id="88" creationId="{AA963027-0ED1-4A5E-A9C4-C984C25BBD2C}"/>
          </ac:spMkLst>
        </pc:spChg>
        <pc:grpChg chg="del">
          <ac:chgData name="Wanlambok Nongbet [Chillibreeze]" userId="6bf028ea-505a-4797-9fbe-498829f78d74" providerId="ADAL" clId="{9C360B1A-0CC4-4241-B319-BAF18600744A}" dt="2020-07-15T10:54:14.105" v="413" actId="165"/>
          <ac:grpSpMkLst>
            <pc:docMk/>
            <pc:sldMk cId="3979302099" sldId="2016"/>
            <ac:grpSpMk id="2" creationId="{08DF923C-C55B-490E-B7FA-4BC86543ECD5}"/>
          </ac:grpSpMkLst>
        </pc:grpChg>
        <pc:grpChg chg="add mod">
          <ac:chgData name="Wanlambok Nongbet [Chillibreeze]" userId="6bf028ea-505a-4797-9fbe-498829f78d74" providerId="ADAL" clId="{9C360B1A-0CC4-4241-B319-BAF18600744A}" dt="2020-07-15T10:54:42.455" v="434" actId="164"/>
          <ac:grpSpMkLst>
            <pc:docMk/>
            <pc:sldMk cId="3979302099" sldId="2016"/>
            <ac:grpSpMk id="3" creationId="{1B8628E1-6C23-4292-8933-7B93BC7F42BC}"/>
          </ac:grpSpMkLst>
        </pc:grpChg>
        <pc:grpChg chg="add del mod">
          <ac:chgData name="Wanlambok Nongbet [Chillibreeze]" userId="6bf028ea-505a-4797-9fbe-498829f78d74" providerId="ADAL" clId="{9C360B1A-0CC4-4241-B319-BAF18600744A}" dt="2020-07-15T10:54:52.106" v="439" actId="962"/>
          <ac:grpSpMkLst>
            <pc:docMk/>
            <pc:sldMk cId="3979302099" sldId="2016"/>
            <ac:grpSpMk id="5" creationId="{B84070C1-851A-4040-8C0F-CCAB31644E73}"/>
          </ac:grpSpMkLst>
        </pc:grpChg>
        <pc:picChg chg="add del mod">
          <ac:chgData name="Wanlambok Nongbet [Chillibreeze]" userId="6bf028ea-505a-4797-9fbe-498829f78d74" providerId="ADAL" clId="{9C360B1A-0CC4-4241-B319-BAF18600744A}" dt="2020-07-15T10:54:22.139" v="416" actId="21"/>
          <ac:picMkLst>
            <pc:docMk/>
            <pc:sldMk cId="3979302099" sldId="2016"/>
            <ac:picMk id="34" creationId="{2566FC8C-9369-4A46-A2AE-96BEFDCE12B4}"/>
          </ac:picMkLst>
        </pc:picChg>
        <pc:picChg chg="add del mod">
          <ac:chgData name="Wanlambok Nongbet [Chillibreeze]" userId="6bf028ea-505a-4797-9fbe-498829f78d74" providerId="ADAL" clId="{9C360B1A-0CC4-4241-B319-BAF18600744A}" dt="2020-07-15T10:54:22.139" v="416" actId="21"/>
          <ac:picMkLst>
            <pc:docMk/>
            <pc:sldMk cId="3979302099" sldId="2016"/>
            <ac:picMk id="35" creationId="{3F487245-0FBC-4AF4-9B27-F8ADA15411DE}"/>
          </ac:picMkLst>
        </pc:picChg>
        <pc:picChg chg="del mod topLvl">
          <ac:chgData name="Wanlambok Nongbet [Chillibreeze]" userId="6bf028ea-505a-4797-9fbe-498829f78d74" providerId="ADAL" clId="{9C360B1A-0CC4-4241-B319-BAF18600744A}" dt="2020-07-15T10:54:17.099" v="414" actId="21"/>
          <ac:picMkLst>
            <pc:docMk/>
            <pc:sldMk cId="3979302099" sldId="2016"/>
            <ac:picMk id="46" creationId="{4BFCA060-82C8-4659-9EA5-2DEF579B7052}"/>
          </ac:picMkLst>
        </pc:picChg>
        <pc:picChg chg="del mod topLvl">
          <ac:chgData name="Wanlambok Nongbet [Chillibreeze]" userId="6bf028ea-505a-4797-9fbe-498829f78d74" providerId="ADAL" clId="{9C360B1A-0CC4-4241-B319-BAF18600744A}" dt="2020-07-15T10:54:17.099" v="414" actId="21"/>
          <ac:picMkLst>
            <pc:docMk/>
            <pc:sldMk cId="3979302099" sldId="2016"/>
            <ac:picMk id="47" creationId="{9E6AA0B3-2297-4772-8E41-013FB44B530C}"/>
          </ac:picMkLst>
        </pc:picChg>
        <pc:picChg chg="mod topLvl">
          <ac:chgData name="Wanlambok Nongbet [Chillibreeze]" userId="6bf028ea-505a-4797-9fbe-498829f78d74" providerId="ADAL" clId="{9C360B1A-0CC4-4241-B319-BAF18600744A}" dt="2020-07-15T13:11:16.281" v="606" actId="962"/>
          <ac:picMkLst>
            <pc:docMk/>
            <pc:sldMk cId="3979302099" sldId="2016"/>
            <ac:picMk id="48" creationId="{6C3C1884-6D86-4676-B285-1D6CE3D910DD}"/>
          </ac:picMkLst>
        </pc:picChg>
        <pc:picChg chg="add del mod">
          <ac:chgData name="Wanlambok Nongbet [Chillibreeze]" userId="6bf028ea-505a-4797-9fbe-498829f78d74" providerId="ADAL" clId="{9C360B1A-0CC4-4241-B319-BAF18600744A}" dt="2020-07-15T10:54:24.307" v="418" actId="21"/>
          <ac:picMkLst>
            <pc:docMk/>
            <pc:sldMk cId="3979302099" sldId="2016"/>
            <ac:picMk id="51" creationId="{A9BFF0AF-0276-4B3D-8DC7-769DAE84910C}"/>
          </ac:picMkLst>
        </pc:picChg>
        <pc:picChg chg="add mod">
          <ac:chgData name="Wanlambok Nongbet [Chillibreeze]" userId="6bf028ea-505a-4797-9fbe-498829f78d74" providerId="ADAL" clId="{9C360B1A-0CC4-4241-B319-BAF18600744A}" dt="2020-07-15T13:11:39.231" v="607" actId="962"/>
          <ac:picMkLst>
            <pc:docMk/>
            <pc:sldMk cId="3979302099" sldId="2016"/>
            <ac:picMk id="52" creationId="{CFF72EA6-4212-4635-BBD8-675A10AA9CB6}"/>
          </ac:picMkLst>
        </pc:picChg>
        <pc:picChg chg="add del mod">
          <ac:chgData name="Wanlambok Nongbet [Chillibreeze]" userId="6bf028ea-505a-4797-9fbe-498829f78d74" providerId="ADAL" clId="{9C360B1A-0CC4-4241-B319-BAF18600744A}" dt="2020-07-15T10:54:25.698" v="420" actId="21"/>
          <ac:picMkLst>
            <pc:docMk/>
            <pc:sldMk cId="3979302099" sldId="2016"/>
            <ac:picMk id="60" creationId="{242A2FDC-00E8-46D3-8F53-427C34C4B136}"/>
          </ac:picMkLst>
        </pc:picChg>
        <pc:picChg chg="add mod">
          <ac:chgData name="Wanlambok Nongbet [Chillibreeze]" userId="6bf028ea-505a-4797-9fbe-498829f78d74" providerId="ADAL" clId="{9C360B1A-0CC4-4241-B319-BAF18600744A}" dt="2020-07-15T10:54:25.962" v="421"/>
          <ac:picMkLst>
            <pc:docMk/>
            <pc:sldMk cId="3979302099" sldId="2016"/>
            <ac:picMk id="67" creationId="{42BD28E9-C904-4252-A9F7-035F8B2929D6}"/>
          </ac:picMkLst>
        </pc:picChg>
        <pc:picChg chg="add del mod">
          <ac:chgData name="Wanlambok Nongbet [Chillibreeze]" userId="6bf028ea-505a-4797-9fbe-498829f78d74" providerId="ADAL" clId="{9C360B1A-0CC4-4241-B319-BAF18600744A}" dt="2020-07-15T10:54:29.370" v="423" actId="21"/>
          <ac:picMkLst>
            <pc:docMk/>
            <pc:sldMk cId="3979302099" sldId="2016"/>
            <ac:picMk id="73" creationId="{34892A2B-9B93-4932-A3BB-E4ADACD7DD6A}"/>
          </ac:picMkLst>
        </pc:picChg>
        <pc:picChg chg="add mod">
          <ac:chgData name="Wanlambok Nongbet [Chillibreeze]" userId="6bf028ea-505a-4797-9fbe-498829f78d74" providerId="ADAL" clId="{9C360B1A-0CC4-4241-B319-BAF18600744A}" dt="2020-07-15T13:11:46.050" v="608" actId="962"/>
          <ac:picMkLst>
            <pc:docMk/>
            <pc:sldMk cId="3979302099" sldId="2016"/>
            <ac:picMk id="78" creationId="{F097F256-3EA7-4073-9E98-89EC89D47096}"/>
          </ac:picMkLst>
        </pc:picChg>
        <pc:cxnChg chg="del mod topLvl">
          <ac:chgData name="Wanlambok Nongbet [Chillibreeze]" userId="6bf028ea-505a-4797-9fbe-498829f78d74" providerId="ADAL" clId="{9C360B1A-0CC4-4241-B319-BAF18600744A}" dt="2020-07-15T10:54:17.099" v="414" actId="21"/>
          <ac:cxnSpMkLst>
            <pc:docMk/>
            <pc:sldMk cId="3979302099" sldId="2016"/>
            <ac:cxnSpMk id="9" creationId="{C7479BD1-CB39-48B3-87E5-61A6E46E5775}"/>
          </ac:cxnSpMkLst>
        </pc:cxnChg>
        <pc:cxnChg chg="del mod topLvl">
          <ac:chgData name="Wanlambok Nongbet [Chillibreeze]" userId="6bf028ea-505a-4797-9fbe-498829f78d74" providerId="ADAL" clId="{9C360B1A-0CC4-4241-B319-BAF18600744A}" dt="2020-07-15T10:54:17.099" v="414" actId="21"/>
          <ac:cxnSpMkLst>
            <pc:docMk/>
            <pc:sldMk cId="3979302099" sldId="2016"/>
            <ac:cxnSpMk id="15" creationId="{FE77FEA8-CD77-4DD5-B514-ACF034A2F0C4}"/>
          </ac:cxnSpMkLst>
        </pc:cxnChg>
        <pc:cxnChg chg="add del mod">
          <ac:chgData name="Wanlambok Nongbet [Chillibreeze]" userId="6bf028ea-505a-4797-9fbe-498829f78d74" providerId="ADAL" clId="{9C360B1A-0CC4-4241-B319-BAF18600744A}" dt="2020-07-15T10:54:22.139" v="416" actId="21"/>
          <ac:cxnSpMkLst>
            <pc:docMk/>
            <pc:sldMk cId="3979302099" sldId="2016"/>
            <ac:cxnSpMk id="26" creationId="{E61C9D34-6C5A-4807-829C-CAF23285B463}"/>
          </ac:cxnSpMkLst>
        </pc:cxnChg>
        <pc:cxnChg chg="add del mod">
          <ac:chgData name="Wanlambok Nongbet [Chillibreeze]" userId="6bf028ea-505a-4797-9fbe-498829f78d74" providerId="ADAL" clId="{9C360B1A-0CC4-4241-B319-BAF18600744A}" dt="2020-07-15T10:54:22.139" v="416" actId="21"/>
          <ac:cxnSpMkLst>
            <pc:docMk/>
            <pc:sldMk cId="3979302099" sldId="2016"/>
            <ac:cxnSpMk id="29" creationId="{1E9BF375-8582-4159-A451-6EA036C3E6BA}"/>
          </ac:cxnSpMkLst>
        </pc:cxnChg>
        <pc:cxnChg chg="add del mod">
          <ac:chgData name="Wanlambok Nongbet [Chillibreeze]" userId="6bf028ea-505a-4797-9fbe-498829f78d74" providerId="ADAL" clId="{9C360B1A-0CC4-4241-B319-BAF18600744A}" dt="2020-07-15T10:54:24.307" v="418" actId="21"/>
          <ac:cxnSpMkLst>
            <pc:docMk/>
            <pc:sldMk cId="3979302099" sldId="2016"/>
            <ac:cxnSpMk id="37" creationId="{63E4F365-ABB8-4521-A1CE-95B0755C4389}"/>
          </ac:cxnSpMkLst>
        </pc:cxnChg>
        <pc:cxnChg chg="add del mod">
          <ac:chgData name="Wanlambok Nongbet [Chillibreeze]" userId="6bf028ea-505a-4797-9fbe-498829f78d74" providerId="ADAL" clId="{9C360B1A-0CC4-4241-B319-BAF18600744A}" dt="2020-07-15T10:54:24.307" v="418" actId="21"/>
          <ac:cxnSpMkLst>
            <pc:docMk/>
            <pc:sldMk cId="3979302099" sldId="2016"/>
            <ac:cxnSpMk id="43" creationId="{FD7F69AC-82D1-43FB-8AC2-6162B809E90C}"/>
          </ac:cxnSpMkLst>
        </pc:cxnChg>
        <pc:cxnChg chg="add del mod">
          <ac:chgData name="Wanlambok Nongbet [Chillibreeze]" userId="6bf028ea-505a-4797-9fbe-498829f78d74" providerId="ADAL" clId="{9C360B1A-0CC4-4241-B319-BAF18600744A}" dt="2020-07-15T10:54:25.698" v="420" actId="21"/>
          <ac:cxnSpMkLst>
            <pc:docMk/>
            <pc:sldMk cId="3979302099" sldId="2016"/>
            <ac:cxnSpMk id="54" creationId="{D1681CE4-B571-43DD-B9F7-B55E1823FBFD}"/>
          </ac:cxnSpMkLst>
        </pc:cxnChg>
        <pc:cxnChg chg="add del mod">
          <ac:chgData name="Wanlambok Nongbet [Chillibreeze]" userId="6bf028ea-505a-4797-9fbe-498829f78d74" providerId="ADAL" clId="{9C360B1A-0CC4-4241-B319-BAF18600744A}" dt="2020-07-15T10:54:25.698" v="420" actId="21"/>
          <ac:cxnSpMkLst>
            <pc:docMk/>
            <pc:sldMk cId="3979302099" sldId="2016"/>
            <ac:cxnSpMk id="56" creationId="{917D19D7-0FE4-40A3-A0ED-F38CD34002F1}"/>
          </ac:cxnSpMkLst>
        </pc:cxnChg>
        <pc:cxnChg chg="add mod">
          <ac:chgData name="Wanlambok Nongbet [Chillibreeze]" userId="6bf028ea-505a-4797-9fbe-498829f78d74" providerId="ADAL" clId="{9C360B1A-0CC4-4241-B319-BAF18600744A}" dt="2020-07-15T10:54:25.962" v="421"/>
          <ac:cxnSpMkLst>
            <pc:docMk/>
            <pc:sldMk cId="3979302099" sldId="2016"/>
            <ac:cxnSpMk id="61" creationId="{79B2D87E-D420-4FF6-96BD-C8E9AAEF7925}"/>
          </ac:cxnSpMkLst>
        </pc:cxnChg>
        <pc:cxnChg chg="add mod">
          <ac:chgData name="Wanlambok Nongbet [Chillibreeze]" userId="6bf028ea-505a-4797-9fbe-498829f78d74" providerId="ADAL" clId="{9C360B1A-0CC4-4241-B319-BAF18600744A}" dt="2020-07-15T10:54:25.962" v="421"/>
          <ac:cxnSpMkLst>
            <pc:docMk/>
            <pc:sldMk cId="3979302099" sldId="2016"/>
            <ac:cxnSpMk id="63" creationId="{6741976B-4D3F-4C73-8680-55F62491DF1F}"/>
          </ac:cxnSpMkLst>
        </pc:cxnChg>
        <pc:cxnChg chg="add del mod">
          <ac:chgData name="Wanlambok Nongbet [Chillibreeze]" userId="6bf028ea-505a-4797-9fbe-498829f78d74" providerId="ADAL" clId="{9C360B1A-0CC4-4241-B319-BAF18600744A}" dt="2020-07-15T10:54:29.370" v="423" actId="21"/>
          <ac:cxnSpMkLst>
            <pc:docMk/>
            <pc:sldMk cId="3979302099" sldId="2016"/>
            <ac:cxnSpMk id="68" creationId="{CFA57A38-6454-4060-A4D0-16CBD0C10AFA}"/>
          </ac:cxnSpMkLst>
        </pc:cxnChg>
        <pc:cxnChg chg="add del mod">
          <ac:chgData name="Wanlambok Nongbet [Chillibreeze]" userId="6bf028ea-505a-4797-9fbe-498829f78d74" providerId="ADAL" clId="{9C360B1A-0CC4-4241-B319-BAF18600744A}" dt="2020-07-15T10:54:29.370" v="423" actId="21"/>
          <ac:cxnSpMkLst>
            <pc:docMk/>
            <pc:sldMk cId="3979302099" sldId="2016"/>
            <ac:cxnSpMk id="70" creationId="{0AB21EB4-74B2-4123-AA0F-68E403648C68}"/>
          </ac:cxnSpMkLst>
        </pc:cxnChg>
        <pc:cxnChg chg="add del mod">
          <ac:chgData name="Wanlambok Nongbet [Chillibreeze]" userId="6bf028ea-505a-4797-9fbe-498829f78d74" providerId="ADAL" clId="{9C360B1A-0CC4-4241-B319-BAF18600744A}" dt="2020-07-15T10:54:30.327" v="425" actId="21"/>
          <ac:cxnSpMkLst>
            <pc:docMk/>
            <pc:sldMk cId="3979302099" sldId="2016"/>
            <ac:cxnSpMk id="74" creationId="{71D29CAB-1CFB-4866-8056-231756FCF99C}"/>
          </ac:cxnSpMkLst>
        </pc:cxnChg>
        <pc:cxnChg chg="add del mod">
          <ac:chgData name="Wanlambok Nongbet [Chillibreeze]" userId="6bf028ea-505a-4797-9fbe-498829f78d74" providerId="ADAL" clId="{9C360B1A-0CC4-4241-B319-BAF18600744A}" dt="2020-07-15T10:54:30.327" v="425" actId="21"/>
          <ac:cxnSpMkLst>
            <pc:docMk/>
            <pc:sldMk cId="3979302099" sldId="2016"/>
            <ac:cxnSpMk id="76" creationId="{1EEE2CF3-8EC9-45CA-B861-E33166823146}"/>
          </ac:cxnSpMkLst>
        </pc:cxnChg>
        <pc:cxnChg chg="add del mod">
          <ac:chgData name="Wanlambok Nongbet [Chillibreeze]" userId="6bf028ea-505a-4797-9fbe-498829f78d74" providerId="ADAL" clId="{9C360B1A-0CC4-4241-B319-BAF18600744A}" dt="2020-07-15T10:54:32.129" v="427" actId="21"/>
          <ac:cxnSpMkLst>
            <pc:docMk/>
            <pc:sldMk cId="3979302099" sldId="2016"/>
            <ac:cxnSpMk id="79" creationId="{83E114C5-F9BC-4088-84C6-6D3BD186E364}"/>
          </ac:cxnSpMkLst>
        </pc:cxnChg>
        <pc:cxnChg chg="add mod">
          <ac:chgData name="Wanlambok Nongbet [Chillibreeze]" userId="6bf028ea-505a-4797-9fbe-498829f78d74" providerId="ADAL" clId="{9C360B1A-0CC4-4241-B319-BAF18600744A}" dt="2020-07-15T10:54:43.120" v="435" actId="164"/>
          <ac:cxnSpMkLst>
            <pc:docMk/>
            <pc:sldMk cId="3979302099" sldId="2016"/>
            <ac:cxnSpMk id="81" creationId="{5441D6CE-3E4B-4085-9A5D-07CD65043E0A}"/>
          </ac:cxnSpMkLst>
        </pc:cxnChg>
        <pc:cxnChg chg="add del mod">
          <ac:chgData name="Wanlambok Nongbet [Chillibreeze]" userId="6bf028ea-505a-4797-9fbe-498829f78d74" providerId="ADAL" clId="{9C360B1A-0CC4-4241-B319-BAF18600744A}" dt="2020-07-15T10:54:33.322" v="429" actId="21"/>
          <ac:cxnSpMkLst>
            <pc:docMk/>
            <pc:sldMk cId="3979302099" sldId="2016"/>
            <ac:cxnSpMk id="83" creationId="{15D82E61-C884-4E10-B4FB-F4822DB453CB}"/>
          </ac:cxnSpMkLst>
        </pc:cxnChg>
        <pc:cxnChg chg="add mod">
          <ac:chgData name="Wanlambok Nongbet [Chillibreeze]" userId="6bf028ea-505a-4797-9fbe-498829f78d74" providerId="ADAL" clId="{9C360B1A-0CC4-4241-B319-BAF18600744A}" dt="2020-07-15T10:54:43.120" v="435" actId="164"/>
          <ac:cxnSpMkLst>
            <pc:docMk/>
            <pc:sldMk cId="3979302099" sldId="2016"/>
            <ac:cxnSpMk id="86" creationId="{DFF6C075-3AD1-45A0-88B2-97C5D88BD963}"/>
          </ac:cxnSpMkLst>
        </pc:cxnChg>
      </pc:sldChg>
      <pc:sldChg chg="addSp delSp modSp mod">
        <pc:chgData name="Wanlambok Nongbet [Chillibreeze]" userId="6bf028ea-505a-4797-9fbe-498829f78d74" providerId="ADAL" clId="{9C360B1A-0CC4-4241-B319-BAF18600744A}" dt="2020-07-15T13:12:56.389" v="622"/>
        <pc:sldMkLst>
          <pc:docMk/>
          <pc:sldMk cId="3568295341" sldId="2018"/>
        </pc:sldMkLst>
        <pc:spChg chg="del">
          <ac:chgData name="Wanlambok Nongbet [Chillibreeze]" userId="6bf028ea-505a-4797-9fbe-498829f78d74" providerId="ADAL" clId="{9C360B1A-0CC4-4241-B319-BAF18600744A}" dt="2020-07-15T10:56:31.835" v="448" actId="478"/>
          <ac:spMkLst>
            <pc:docMk/>
            <pc:sldMk cId="3568295341" sldId="2018"/>
            <ac:spMk id="8" creationId="{77B31910-B5F4-4B45-BC48-00680F1D13F0}"/>
          </ac:spMkLst>
        </pc:spChg>
        <pc:spChg chg="mod">
          <ac:chgData name="Wanlambok Nongbet [Chillibreeze]" userId="6bf028ea-505a-4797-9fbe-498829f78d74" providerId="ADAL" clId="{9C360B1A-0CC4-4241-B319-BAF18600744A}" dt="2020-07-15T13:12:23.169" v="612" actId="403"/>
          <ac:spMkLst>
            <pc:docMk/>
            <pc:sldMk cId="3568295341" sldId="2018"/>
            <ac:spMk id="10" creationId="{89B711BD-2695-44A5-9474-5DDB3631CB0A}"/>
          </ac:spMkLst>
        </pc:spChg>
        <pc:spChg chg="mod">
          <ac:chgData name="Wanlambok Nongbet [Chillibreeze]" userId="6bf028ea-505a-4797-9fbe-498829f78d74" providerId="ADAL" clId="{9C360B1A-0CC4-4241-B319-BAF18600744A}" dt="2020-07-15T13:12:23.169" v="612" actId="403"/>
          <ac:spMkLst>
            <pc:docMk/>
            <pc:sldMk cId="3568295341" sldId="2018"/>
            <ac:spMk id="14" creationId="{377A4B23-552E-43CF-85D5-748961B42ED4}"/>
          </ac:spMkLst>
        </pc:spChg>
        <pc:spChg chg="mod">
          <ac:chgData name="Wanlambok Nongbet [Chillibreeze]" userId="6bf028ea-505a-4797-9fbe-498829f78d74" providerId="ADAL" clId="{9C360B1A-0CC4-4241-B319-BAF18600744A}" dt="2020-07-15T13:12:23.169" v="612" actId="403"/>
          <ac:spMkLst>
            <pc:docMk/>
            <pc:sldMk cId="3568295341" sldId="2018"/>
            <ac:spMk id="19" creationId="{33F95DB6-2F68-4E37-9AE8-E574FA034F22}"/>
          </ac:spMkLst>
        </pc:spChg>
        <pc:spChg chg="del mod">
          <ac:chgData name="Wanlambok Nongbet [Chillibreeze]" userId="6bf028ea-505a-4797-9fbe-498829f78d74" providerId="ADAL" clId="{9C360B1A-0CC4-4241-B319-BAF18600744A}" dt="2020-07-15T13:12:40.281" v="613" actId="21"/>
          <ac:spMkLst>
            <pc:docMk/>
            <pc:sldMk cId="3568295341" sldId="2018"/>
            <ac:spMk id="23" creationId="{2F6B236E-2785-46D0-84CF-A7FB5BEFC847}"/>
          </ac:spMkLst>
        </pc:spChg>
        <pc:spChg chg="del">
          <ac:chgData name="Wanlambok Nongbet [Chillibreeze]" userId="6bf028ea-505a-4797-9fbe-498829f78d74" providerId="ADAL" clId="{9C360B1A-0CC4-4241-B319-BAF18600744A}" dt="2020-07-15T13:12:40.281" v="613" actId="21"/>
          <ac:spMkLst>
            <pc:docMk/>
            <pc:sldMk cId="3568295341" sldId="2018"/>
            <ac:spMk id="24" creationId="{D5308D79-52B6-44BA-9D59-F91D72095C0F}"/>
          </ac:spMkLst>
        </pc:spChg>
        <pc:spChg chg="del mod">
          <ac:chgData name="Wanlambok Nongbet [Chillibreeze]" userId="6bf028ea-505a-4797-9fbe-498829f78d74" providerId="ADAL" clId="{9C360B1A-0CC4-4241-B319-BAF18600744A}" dt="2020-07-15T13:12:40.281" v="613" actId="21"/>
          <ac:spMkLst>
            <pc:docMk/>
            <pc:sldMk cId="3568295341" sldId="2018"/>
            <ac:spMk id="27" creationId="{E35D12CF-25CF-4BDF-9FFC-5CC37DFADEEC}"/>
          </ac:spMkLst>
        </pc:spChg>
        <pc:spChg chg="del">
          <ac:chgData name="Wanlambok Nongbet [Chillibreeze]" userId="6bf028ea-505a-4797-9fbe-498829f78d74" providerId="ADAL" clId="{9C360B1A-0CC4-4241-B319-BAF18600744A}" dt="2020-07-15T13:12:40.281" v="613" actId="21"/>
          <ac:spMkLst>
            <pc:docMk/>
            <pc:sldMk cId="3568295341" sldId="2018"/>
            <ac:spMk id="28" creationId="{33D789C6-F76D-4CD8-BE38-E24341CD0A45}"/>
          </ac:spMkLst>
        </pc:spChg>
        <pc:spChg chg="add del mod">
          <ac:chgData name="Wanlambok Nongbet [Chillibreeze]" userId="6bf028ea-505a-4797-9fbe-498829f78d74" providerId="ADAL" clId="{9C360B1A-0CC4-4241-B319-BAF18600744A}" dt="2020-07-15T13:12:50.479" v="615" actId="21"/>
          <ac:spMkLst>
            <pc:docMk/>
            <pc:sldMk cId="3568295341" sldId="2018"/>
            <ac:spMk id="32" creationId="{8A0E6EA6-0834-473E-AF78-FAB2C757D082}"/>
          </ac:spMkLst>
        </pc:spChg>
        <pc:spChg chg="add del mod">
          <ac:chgData name="Wanlambok Nongbet [Chillibreeze]" userId="6bf028ea-505a-4797-9fbe-498829f78d74" providerId="ADAL" clId="{9C360B1A-0CC4-4241-B319-BAF18600744A}" dt="2020-07-15T13:12:50.479" v="615" actId="21"/>
          <ac:spMkLst>
            <pc:docMk/>
            <pc:sldMk cId="3568295341" sldId="2018"/>
            <ac:spMk id="33" creationId="{0D796732-2DBB-4341-945D-1182505D5048}"/>
          </ac:spMkLst>
        </pc:spChg>
        <pc:spChg chg="add del mod">
          <ac:chgData name="Wanlambok Nongbet [Chillibreeze]" userId="6bf028ea-505a-4797-9fbe-498829f78d74" providerId="ADAL" clId="{9C360B1A-0CC4-4241-B319-BAF18600744A}" dt="2020-07-15T13:12:50.479" v="615" actId="21"/>
          <ac:spMkLst>
            <pc:docMk/>
            <pc:sldMk cId="3568295341" sldId="2018"/>
            <ac:spMk id="36" creationId="{213FFB07-58F8-40B7-9D45-B4B9C69D0C68}"/>
          </ac:spMkLst>
        </pc:spChg>
        <pc:spChg chg="add del mod">
          <ac:chgData name="Wanlambok Nongbet [Chillibreeze]" userId="6bf028ea-505a-4797-9fbe-498829f78d74" providerId="ADAL" clId="{9C360B1A-0CC4-4241-B319-BAF18600744A}" dt="2020-07-15T13:12:50.479" v="615" actId="21"/>
          <ac:spMkLst>
            <pc:docMk/>
            <pc:sldMk cId="3568295341" sldId="2018"/>
            <ac:spMk id="37" creationId="{E67DE56B-8BD8-45BA-A765-DCF0B230301D}"/>
          </ac:spMkLst>
        </pc:spChg>
        <pc:spChg chg="add mod">
          <ac:chgData name="Wanlambok Nongbet [Chillibreeze]" userId="6bf028ea-505a-4797-9fbe-498829f78d74" providerId="ADAL" clId="{9C360B1A-0CC4-4241-B319-BAF18600744A}" dt="2020-07-15T13:12:50.697" v="616"/>
          <ac:spMkLst>
            <pc:docMk/>
            <pc:sldMk cId="3568295341" sldId="2018"/>
            <ac:spMk id="41" creationId="{EA3024D7-519B-462C-8EF8-8E14EE97A8C0}"/>
          </ac:spMkLst>
        </pc:spChg>
        <pc:spChg chg="add del mod">
          <ac:chgData name="Wanlambok Nongbet [Chillibreeze]" userId="6bf028ea-505a-4797-9fbe-498829f78d74" providerId="ADAL" clId="{9C360B1A-0CC4-4241-B319-BAF18600744A}" dt="2020-07-15T13:12:52.164" v="617" actId="21"/>
          <ac:spMkLst>
            <pc:docMk/>
            <pc:sldMk cId="3568295341" sldId="2018"/>
            <ac:spMk id="42" creationId="{991CBD90-66AC-4002-9F8A-C5EDCAA235A8}"/>
          </ac:spMkLst>
        </pc:spChg>
        <pc:spChg chg="add del mod">
          <ac:chgData name="Wanlambok Nongbet [Chillibreeze]" userId="6bf028ea-505a-4797-9fbe-498829f78d74" providerId="ADAL" clId="{9C360B1A-0CC4-4241-B319-BAF18600744A}" dt="2020-07-15T13:12:52.164" v="617" actId="21"/>
          <ac:spMkLst>
            <pc:docMk/>
            <pc:sldMk cId="3568295341" sldId="2018"/>
            <ac:spMk id="44" creationId="{DCD926DF-880A-4020-8363-57E340AFD3B8}"/>
          </ac:spMkLst>
        </pc:spChg>
        <pc:spChg chg="add del mod">
          <ac:chgData name="Wanlambok Nongbet [Chillibreeze]" userId="6bf028ea-505a-4797-9fbe-498829f78d74" providerId="ADAL" clId="{9C360B1A-0CC4-4241-B319-BAF18600744A}" dt="2020-07-15T13:12:52.164" v="617" actId="21"/>
          <ac:spMkLst>
            <pc:docMk/>
            <pc:sldMk cId="3568295341" sldId="2018"/>
            <ac:spMk id="45" creationId="{778C7189-DA0B-41FA-AABC-68EBA5C5EEC3}"/>
          </ac:spMkLst>
        </pc:spChg>
        <pc:spChg chg="add mod">
          <ac:chgData name="Wanlambok Nongbet [Chillibreeze]" userId="6bf028ea-505a-4797-9fbe-498829f78d74" providerId="ADAL" clId="{9C360B1A-0CC4-4241-B319-BAF18600744A}" dt="2020-07-15T13:12:52.361" v="618"/>
          <ac:spMkLst>
            <pc:docMk/>
            <pc:sldMk cId="3568295341" sldId="2018"/>
            <ac:spMk id="48" creationId="{1DA647B6-24F6-48DB-AE2D-D853514BC9BC}"/>
          </ac:spMkLst>
        </pc:spChg>
        <pc:spChg chg="add del mod">
          <ac:chgData name="Wanlambok Nongbet [Chillibreeze]" userId="6bf028ea-505a-4797-9fbe-498829f78d74" providerId="ADAL" clId="{9C360B1A-0CC4-4241-B319-BAF18600744A}" dt="2020-07-15T13:12:55.161" v="619" actId="21"/>
          <ac:spMkLst>
            <pc:docMk/>
            <pc:sldMk cId="3568295341" sldId="2018"/>
            <ac:spMk id="50" creationId="{434A7900-D3A4-48A1-98B6-80721C5E5F1B}"/>
          </ac:spMkLst>
        </pc:spChg>
        <pc:spChg chg="add del mod">
          <ac:chgData name="Wanlambok Nongbet [Chillibreeze]" userId="6bf028ea-505a-4797-9fbe-498829f78d74" providerId="ADAL" clId="{9C360B1A-0CC4-4241-B319-BAF18600744A}" dt="2020-07-15T13:12:55.161" v="619" actId="21"/>
          <ac:spMkLst>
            <pc:docMk/>
            <pc:sldMk cId="3568295341" sldId="2018"/>
            <ac:spMk id="51" creationId="{4D5A3F9A-D65E-45D7-A8F1-3651233527A8}"/>
          </ac:spMkLst>
        </pc:spChg>
        <pc:spChg chg="add del mod">
          <ac:chgData name="Wanlambok Nongbet [Chillibreeze]" userId="6bf028ea-505a-4797-9fbe-498829f78d74" providerId="ADAL" clId="{9C360B1A-0CC4-4241-B319-BAF18600744A}" dt="2020-07-15T13:12:56.103" v="621" actId="21"/>
          <ac:spMkLst>
            <pc:docMk/>
            <pc:sldMk cId="3568295341" sldId="2018"/>
            <ac:spMk id="55" creationId="{1511672A-6A29-44E8-85E7-69B44DDF46D4}"/>
          </ac:spMkLst>
        </pc:spChg>
        <pc:spChg chg="add del mod">
          <ac:chgData name="Wanlambok Nongbet [Chillibreeze]" userId="6bf028ea-505a-4797-9fbe-498829f78d74" providerId="ADAL" clId="{9C360B1A-0CC4-4241-B319-BAF18600744A}" dt="2020-07-15T13:12:56.103" v="621" actId="21"/>
          <ac:spMkLst>
            <pc:docMk/>
            <pc:sldMk cId="3568295341" sldId="2018"/>
            <ac:spMk id="56" creationId="{08BD6AD7-FB16-49F8-B161-FD4F9E7596FA}"/>
          </ac:spMkLst>
        </pc:spChg>
        <pc:spChg chg="add mod">
          <ac:chgData name="Wanlambok Nongbet [Chillibreeze]" userId="6bf028ea-505a-4797-9fbe-498829f78d74" providerId="ADAL" clId="{9C360B1A-0CC4-4241-B319-BAF18600744A}" dt="2020-07-15T13:12:56.389" v="622"/>
          <ac:spMkLst>
            <pc:docMk/>
            <pc:sldMk cId="3568295341" sldId="2018"/>
            <ac:spMk id="59" creationId="{A9657A7C-CD3F-4A7F-B27C-29C1F062721A}"/>
          </ac:spMkLst>
        </pc:spChg>
        <pc:spChg chg="add mod">
          <ac:chgData name="Wanlambok Nongbet [Chillibreeze]" userId="6bf028ea-505a-4797-9fbe-498829f78d74" providerId="ADAL" clId="{9C360B1A-0CC4-4241-B319-BAF18600744A}" dt="2020-07-15T13:12:56.389" v="622"/>
          <ac:spMkLst>
            <pc:docMk/>
            <pc:sldMk cId="3568295341" sldId="2018"/>
            <ac:spMk id="60" creationId="{CE085A61-A5E5-487D-A98F-84284FA306A5}"/>
          </ac:spMkLst>
        </pc:spChg>
        <pc:picChg chg="del mod modCrop">
          <ac:chgData name="Wanlambok Nongbet [Chillibreeze]" userId="6bf028ea-505a-4797-9fbe-498829f78d74" providerId="ADAL" clId="{9C360B1A-0CC4-4241-B319-BAF18600744A}" dt="2020-07-15T10:56:30.492" v="447" actId="21"/>
          <ac:picMkLst>
            <pc:docMk/>
            <pc:sldMk cId="3568295341" sldId="2018"/>
            <ac:picMk id="2" creationId="{95450A05-788D-42E7-AB5F-DA388B0FBE24}"/>
          </ac:picMkLst>
        </pc:picChg>
        <pc:picChg chg="add del mod">
          <ac:chgData name="Wanlambok Nongbet [Chillibreeze]" userId="6bf028ea-505a-4797-9fbe-498829f78d74" providerId="ADAL" clId="{9C360B1A-0CC4-4241-B319-BAF18600744A}" dt="2020-07-15T13:05:08.934" v="563" actId="21"/>
          <ac:picMkLst>
            <pc:docMk/>
            <pc:sldMk cId="3568295341" sldId="2018"/>
            <ac:picMk id="6" creationId="{84613588-0687-4168-A68D-1433961B61A2}"/>
          </ac:picMkLst>
        </pc:picChg>
        <pc:picChg chg="del">
          <ac:chgData name="Wanlambok Nongbet [Chillibreeze]" userId="6bf028ea-505a-4797-9fbe-498829f78d74" providerId="ADAL" clId="{9C360B1A-0CC4-4241-B319-BAF18600744A}" dt="2020-07-15T13:12:40.281" v="613" actId="21"/>
          <ac:picMkLst>
            <pc:docMk/>
            <pc:sldMk cId="3568295341" sldId="2018"/>
            <ac:picMk id="22" creationId="{829CCE9E-79A4-47F4-AD8D-5EE37C8DE088}"/>
          </ac:picMkLst>
        </pc:picChg>
        <pc:picChg chg="del">
          <ac:chgData name="Wanlambok Nongbet [Chillibreeze]" userId="6bf028ea-505a-4797-9fbe-498829f78d74" providerId="ADAL" clId="{9C360B1A-0CC4-4241-B319-BAF18600744A}" dt="2020-07-15T13:12:40.281" v="613" actId="21"/>
          <ac:picMkLst>
            <pc:docMk/>
            <pc:sldMk cId="3568295341" sldId="2018"/>
            <ac:picMk id="26" creationId="{0FEDF932-B2AE-4E64-A3EB-3C8181485D57}"/>
          </ac:picMkLst>
        </pc:picChg>
        <pc:picChg chg="add del mod">
          <ac:chgData name="Wanlambok Nongbet [Chillibreeze]" userId="6bf028ea-505a-4797-9fbe-498829f78d74" providerId="ADAL" clId="{9C360B1A-0CC4-4241-B319-BAF18600744A}" dt="2020-07-15T13:12:40.281" v="613" actId="21"/>
          <ac:picMkLst>
            <pc:docMk/>
            <pc:sldMk cId="3568295341" sldId="2018"/>
            <ac:picMk id="29" creationId="{FD7D0B8B-A5B4-4B4E-A79E-A00276680741}"/>
          </ac:picMkLst>
        </pc:picChg>
        <pc:picChg chg="add del mod">
          <ac:chgData name="Wanlambok Nongbet [Chillibreeze]" userId="6bf028ea-505a-4797-9fbe-498829f78d74" providerId="ADAL" clId="{9C360B1A-0CC4-4241-B319-BAF18600744A}" dt="2020-07-15T13:12:50.479" v="615" actId="21"/>
          <ac:picMkLst>
            <pc:docMk/>
            <pc:sldMk cId="3568295341" sldId="2018"/>
            <ac:picMk id="31" creationId="{0BD599B6-15B6-4A2F-B79D-2AF69A6AE05D}"/>
          </ac:picMkLst>
        </pc:picChg>
        <pc:picChg chg="add del mod">
          <ac:chgData name="Wanlambok Nongbet [Chillibreeze]" userId="6bf028ea-505a-4797-9fbe-498829f78d74" providerId="ADAL" clId="{9C360B1A-0CC4-4241-B319-BAF18600744A}" dt="2020-07-15T13:12:50.479" v="615" actId="21"/>
          <ac:picMkLst>
            <pc:docMk/>
            <pc:sldMk cId="3568295341" sldId="2018"/>
            <ac:picMk id="35" creationId="{5AFB5C23-4F9B-4105-836F-0FB9CE06CBE6}"/>
          </ac:picMkLst>
        </pc:picChg>
        <pc:picChg chg="add del mod">
          <ac:chgData name="Wanlambok Nongbet [Chillibreeze]" userId="6bf028ea-505a-4797-9fbe-498829f78d74" providerId="ADAL" clId="{9C360B1A-0CC4-4241-B319-BAF18600744A}" dt="2020-07-15T13:12:50.479" v="615" actId="21"/>
          <ac:picMkLst>
            <pc:docMk/>
            <pc:sldMk cId="3568295341" sldId="2018"/>
            <ac:picMk id="38" creationId="{41A38274-55A0-422D-8DC6-9C44F1C3B8ED}"/>
          </ac:picMkLst>
        </pc:picChg>
        <pc:picChg chg="add mod">
          <ac:chgData name="Wanlambok Nongbet [Chillibreeze]" userId="6bf028ea-505a-4797-9fbe-498829f78d74" providerId="ADAL" clId="{9C360B1A-0CC4-4241-B319-BAF18600744A}" dt="2020-07-15T13:12:50.697" v="616"/>
          <ac:picMkLst>
            <pc:docMk/>
            <pc:sldMk cId="3568295341" sldId="2018"/>
            <ac:picMk id="40" creationId="{3F13B276-D24E-4191-9528-FE90144B68D2}"/>
          </ac:picMkLst>
        </pc:picChg>
        <pc:picChg chg="add del mod">
          <ac:chgData name="Wanlambok Nongbet [Chillibreeze]" userId="6bf028ea-505a-4797-9fbe-498829f78d74" providerId="ADAL" clId="{9C360B1A-0CC4-4241-B319-BAF18600744A}" dt="2020-07-15T13:12:52.164" v="617" actId="21"/>
          <ac:picMkLst>
            <pc:docMk/>
            <pc:sldMk cId="3568295341" sldId="2018"/>
            <ac:picMk id="43" creationId="{B761DC6F-887A-4026-933D-3C877BFA0D19}"/>
          </ac:picMkLst>
        </pc:picChg>
        <pc:picChg chg="add del mod">
          <ac:chgData name="Wanlambok Nongbet [Chillibreeze]" userId="6bf028ea-505a-4797-9fbe-498829f78d74" providerId="ADAL" clId="{9C360B1A-0CC4-4241-B319-BAF18600744A}" dt="2020-07-15T13:12:52.164" v="617" actId="21"/>
          <ac:picMkLst>
            <pc:docMk/>
            <pc:sldMk cId="3568295341" sldId="2018"/>
            <ac:picMk id="46" creationId="{8A6CCDF4-ACD0-4E7E-9F2E-8FE1EB80F8E8}"/>
          </ac:picMkLst>
        </pc:picChg>
        <pc:picChg chg="add del mod">
          <ac:chgData name="Wanlambok Nongbet [Chillibreeze]" userId="6bf028ea-505a-4797-9fbe-498829f78d74" providerId="ADAL" clId="{9C360B1A-0CC4-4241-B319-BAF18600744A}" dt="2020-07-15T13:12:55.161" v="619" actId="21"/>
          <ac:picMkLst>
            <pc:docMk/>
            <pc:sldMk cId="3568295341" sldId="2018"/>
            <ac:picMk id="49" creationId="{F38FC470-DB69-4C7C-BB21-543427781025}"/>
          </ac:picMkLst>
        </pc:picChg>
        <pc:picChg chg="add del mod">
          <ac:chgData name="Wanlambok Nongbet [Chillibreeze]" userId="6bf028ea-505a-4797-9fbe-498829f78d74" providerId="ADAL" clId="{9C360B1A-0CC4-4241-B319-BAF18600744A}" dt="2020-07-15T13:12:55.161" v="619" actId="21"/>
          <ac:picMkLst>
            <pc:docMk/>
            <pc:sldMk cId="3568295341" sldId="2018"/>
            <ac:picMk id="52" creationId="{ECB6738E-C8B3-42F0-880D-A8BFA93BA8EA}"/>
          </ac:picMkLst>
        </pc:picChg>
        <pc:picChg chg="add del mod">
          <ac:chgData name="Wanlambok Nongbet [Chillibreeze]" userId="6bf028ea-505a-4797-9fbe-498829f78d74" providerId="ADAL" clId="{9C360B1A-0CC4-4241-B319-BAF18600744A}" dt="2020-07-15T13:12:56.103" v="621" actId="21"/>
          <ac:picMkLst>
            <pc:docMk/>
            <pc:sldMk cId="3568295341" sldId="2018"/>
            <ac:picMk id="54" creationId="{50C84F19-273F-4663-8E52-F4FC03FCC5A7}"/>
          </ac:picMkLst>
        </pc:picChg>
        <pc:picChg chg="add del mod">
          <ac:chgData name="Wanlambok Nongbet [Chillibreeze]" userId="6bf028ea-505a-4797-9fbe-498829f78d74" providerId="ADAL" clId="{9C360B1A-0CC4-4241-B319-BAF18600744A}" dt="2020-07-15T13:12:56.103" v="621" actId="21"/>
          <ac:picMkLst>
            <pc:docMk/>
            <pc:sldMk cId="3568295341" sldId="2018"/>
            <ac:picMk id="57" creationId="{2023E93D-0D1D-4423-A65B-5ED40A982E78}"/>
          </ac:picMkLst>
        </pc:picChg>
        <pc:picChg chg="add mod">
          <ac:chgData name="Wanlambok Nongbet [Chillibreeze]" userId="6bf028ea-505a-4797-9fbe-498829f78d74" providerId="ADAL" clId="{9C360B1A-0CC4-4241-B319-BAF18600744A}" dt="2020-07-15T13:12:56.389" v="622"/>
          <ac:picMkLst>
            <pc:docMk/>
            <pc:sldMk cId="3568295341" sldId="2018"/>
            <ac:picMk id="58" creationId="{40393F6F-F7F5-4E24-8036-24080699F58B}"/>
          </ac:picMkLst>
        </pc:picChg>
        <pc:picChg chg="add mod">
          <ac:chgData name="Wanlambok Nongbet [Chillibreeze]" userId="6bf028ea-505a-4797-9fbe-498829f78d74" providerId="ADAL" clId="{9C360B1A-0CC4-4241-B319-BAF18600744A}" dt="2020-07-15T13:12:56.389" v="622"/>
          <ac:picMkLst>
            <pc:docMk/>
            <pc:sldMk cId="3568295341" sldId="2018"/>
            <ac:picMk id="61" creationId="{94F9A4C6-4BD4-456B-872D-EA914C693E3E}"/>
          </ac:picMkLst>
        </pc:picChg>
        <pc:cxnChg chg="del">
          <ac:chgData name="Wanlambok Nongbet [Chillibreeze]" userId="6bf028ea-505a-4797-9fbe-498829f78d74" providerId="ADAL" clId="{9C360B1A-0CC4-4241-B319-BAF18600744A}" dt="2020-07-15T13:12:40.281" v="613" actId="21"/>
          <ac:cxnSpMkLst>
            <pc:docMk/>
            <pc:sldMk cId="3568295341" sldId="2018"/>
            <ac:cxnSpMk id="21" creationId="{675D684C-8046-47DB-ADB7-64C16FC6D4B5}"/>
          </ac:cxnSpMkLst>
        </pc:cxnChg>
        <pc:cxnChg chg="del">
          <ac:chgData name="Wanlambok Nongbet [Chillibreeze]" userId="6bf028ea-505a-4797-9fbe-498829f78d74" providerId="ADAL" clId="{9C360B1A-0CC4-4241-B319-BAF18600744A}" dt="2020-07-15T13:12:40.281" v="613" actId="21"/>
          <ac:cxnSpMkLst>
            <pc:docMk/>
            <pc:sldMk cId="3568295341" sldId="2018"/>
            <ac:cxnSpMk id="25" creationId="{446797B8-A80A-46F8-88F1-0F7EA8326DC7}"/>
          </ac:cxnSpMkLst>
        </pc:cxnChg>
        <pc:cxnChg chg="add del mod">
          <ac:chgData name="Wanlambok Nongbet [Chillibreeze]" userId="6bf028ea-505a-4797-9fbe-498829f78d74" providerId="ADAL" clId="{9C360B1A-0CC4-4241-B319-BAF18600744A}" dt="2020-07-15T13:12:50.479" v="615" actId="21"/>
          <ac:cxnSpMkLst>
            <pc:docMk/>
            <pc:sldMk cId="3568295341" sldId="2018"/>
            <ac:cxnSpMk id="30" creationId="{0613A9FB-73F6-40F6-81A4-2F4AF09B1EF0}"/>
          </ac:cxnSpMkLst>
        </pc:cxnChg>
        <pc:cxnChg chg="add mod">
          <ac:chgData name="Wanlambok Nongbet [Chillibreeze]" userId="6bf028ea-505a-4797-9fbe-498829f78d74" providerId="ADAL" clId="{9C360B1A-0CC4-4241-B319-BAF18600744A}" dt="2020-07-15T13:12:40.576" v="614"/>
          <ac:cxnSpMkLst>
            <pc:docMk/>
            <pc:sldMk cId="3568295341" sldId="2018"/>
            <ac:cxnSpMk id="34" creationId="{456104DD-82BA-47D6-A220-D822892622AC}"/>
          </ac:cxnSpMkLst>
        </pc:cxnChg>
        <pc:cxnChg chg="add del mod">
          <ac:chgData name="Wanlambok Nongbet [Chillibreeze]" userId="6bf028ea-505a-4797-9fbe-498829f78d74" providerId="ADAL" clId="{9C360B1A-0CC4-4241-B319-BAF18600744A}" dt="2020-07-15T13:12:52.164" v="617" actId="21"/>
          <ac:cxnSpMkLst>
            <pc:docMk/>
            <pc:sldMk cId="3568295341" sldId="2018"/>
            <ac:cxnSpMk id="39" creationId="{366602DC-095B-4189-BD56-4D06D0621983}"/>
          </ac:cxnSpMkLst>
        </pc:cxnChg>
        <pc:cxnChg chg="add del mod">
          <ac:chgData name="Wanlambok Nongbet [Chillibreeze]" userId="6bf028ea-505a-4797-9fbe-498829f78d74" providerId="ADAL" clId="{9C360B1A-0CC4-4241-B319-BAF18600744A}" dt="2020-07-15T13:12:55.161" v="619" actId="21"/>
          <ac:cxnSpMkLst>
            <pc:docMk/>
            <pc:sldMk cId="3568295341" sldId="2018"/>
            <ac:cxnSpMk id="47" creationId="{63FAD658-F6F3-4419-A00D-5DB3B6B2D066}"/>
          </ac:cxnSpMkLst>
        </pc:cxnChg>
        <pc:cxnChg chg="add mod">
          <ac:chgData name="Wanlambok Nongbet [Chillibreeze]" userId="6bf028ea-505a-4797-9fbe-498829f78d74" providerId="ADAL" clId="{9C360B1A-0CC4-4241-B319-BAF18600744A}" dt="2020-07-15T13:12:55.363" v="620"/>
          <ac:cxnSpMkLst>
            <pc:docMk/>
            <pc:sldMk cId="3568295341" sldId="2018"/>
            <ac:cxnSpMk id="53" creationId="{2D3E7040-7923-4853-B969-5C31A4EE8C6D}"/>
          </ac:cxnSpMkLst>
        </pc:cxnChg>
      </pc:sldChg>
      <pc:sldChg chg="addSp delSp modSp mod">
        <pc:chgData name="Wanlambok Nongbet [Chillibreeze]" userId="6bf028ea-505a-4797-9fbe-498829f78d74" providerId="ADAL" clId="{9C360B1A-0CC4-4241-B319-BAF18600744A}" dt="2020-07-15T13:20:17.007" v="664"/>
        <pc:sldMkLst>
          <pc:docMk/>
          <pc:sldMk cId="2158247914" sldId="2022"/>
        </pc:sldMkLst>
        <pc:spChg chg="del">
          <ac:chgData name="Wanlambok Nongbet [Chillibreeze]" userId="6bf028ea-505a-4797-9fbe-498829f78d74" providerId="ADAL" clId="{9C360B1A-0CC4-4241-B319-BAF18600744A}" dt="2020-07-15T10:58:08.801" v="465" actId="21"/>
          <ac:spMkLst>
            <pc:docMk/>
            <pc:sldMk cId="2158247914" sldId="2022"/>
            <ac:spMk id="9" creationId="{F9CE315B-405D-4463-B30D-657EF805AD36}"/>
          </ac:spMkLst>
        </pc:spChg>
        <pc:spChg chg="del">
          <ac:chgData name="Wanlambok Nongbet [Chillibreeze]" userId="6bf028ea-505a-4797-9fbe-498829f78d74" providerId="ADAL" clId="{9C360B1A-0CC4-4241-B319-BAF18600744A}" dt="2020-07-15T10:58:08.801" v="465" actId="21"/>
          <ac:spMkLst>
            <pc:docMk/>
            <pc:sldMk cId="2158247914" sldId="2022"/>
            <ac:spMk id="12" creationId="{36F69AEF-0A14-40A7-825E-0737F452AF79}"/>
          </ac:spMkLst>
        </pc:spChg>
        <pc:spChg chg="del">
          <ac:chgData name="Wanlambok Nongbet [Chillibreeze]" userId="6bf028ea-505a-4797-9fbe-498829f78d74" providerId="ADAL" clId="{9C360B1A-0CC4-4241-B319-BAF18600744A}" dt="2020-07-15T10:58:08.801" v="465" actId="21"/>
          <ac:spMkLst>
            <pc:docMk/>
            <pc:sldMk cId="2158247914" sldId="2022"/>
            <ac:spMk id="15" creationId="{419C58CF-7670-405E-93D1-B7748943ECA8}"/>
          </ac:spMkLst>
        </pc:spChg>
        <pc:spChg chg="del">
          <ac:chgData name="Wanlambok Nongbet [Chillibreeze]" userId="6bf028ea-505a-4797-9fbe-498829f78d74" providerId="ADAL" clId="{9C360B1A-0CC4-4241-B319-BAF18600744A}" dt="2020-07-15T10:58:08.801" v="465" actId="21"/>
          <ac:spMkLst>
            <pc:docMk/>
            <pc:sldMk cId="2158247914" sldId="2022"/>
            <ac:spMk id="21" creationId="{E1963A85-14C9-4977-8156-0C76EDCC85A4}"/>
          </ac:spMkLst>
        </pc:spChg>
        <pc:spChg chg="del">
          <ac:chgData name="Wanlambok Nongbet [Chillibreeze]" userId="6bf028ea-505a-4797-9fbe-498829f78d74" providerId="ADAL" clId="{9C360B1A-0CC4-4241-B319-BAF18600744A}" dt="2020-07-15T10:58:08.801" v="465" actId="21"/>
          <ac:spMkLst>
            <pc:docMk/>
            <pc:sldMk cId="2158247914" sldId="2022"/>
            <ac:spMk id="26" creationId="{4DFEFDB1-5F13-4F4A-A018-31C06CC11F9D}"/>
          </ac:spMkLst>
        </pc:spChg>
        <pc:spChg chg="add mod">
          <ac:chgData name="Wanlambok Nongbet [Chillibreeze]" userId="6bf028ea-505a-4797-9fbe-498829f78d74" providerId="ADAL" clId="{9C360B1A-0CC4-4241-B319-BAF18600744A}" dt="2020-07-15T10:58:09.019" v="466"/>
          <ac:spMkLst>
            <pc:docMk/>
            <pc:sldMk cId="2158247914" sldId="2022"/>
            <ac:spMk id="28" creationId="{225C7130-32D5-4C19-97D3-170A8BD0486F}"/>
          </ac:spMkLst>
        </pc:spChg>
        <pc:spChg chg="add del mod">
          <ac:chgData name="Wanlambok Nongbet [Chillibreeze]" userId="6bf028ea-505a-4797-9fbe-498829f78d74" providerId="ADAL" clId="{9C360B1A-0CC4-4241-B319-BAF18600744A}" dt="2020-07-15T13:20:14.054" v="659" actId="21"/>
          <ac:spMkLst>
            <pc:docMk/>
            <pc:sldMk cId="2158247914" sldId="2022"/>
            <ac:spMk id="29" creationId="{C5434334-19F9-4B8C-835E-5D9E91434327}"/>
          </ac:spMkLst>
        </pc:spChg>
        <pc:spChg chg="add mod">
          <ac:chgData name="Wanlambok Nongbet [Chillibreeze]" userId="6bf028ea-505a-4797-9fbe-498829f78d74" providerId="ADAL" clId="{9C360B1A-0CC4-4241-B319-BAF18600744A}" dt="2020-07-15T10:58:32.660" v="467" actId="1076"/>
          <ac:spMkLst>
            <pc:docMk/>
            <pc:sldMk cId="2158247914" sldId="2022"/>
            <ac:spMk id="33" creationId="{D26FF313-09ED-4BBB-9A91-8F3A33DD2FFC}"/>
          </ac:spMkLst>
        </pc:spChg>
        <pc:spChg chg="del">
          <ac:chgData name="Wanlambok Nongbet [Chillibreeze]" userId="6bf028ea-505a-4797-9fbe-498829f78d74" providerId="ADAL" clId="{9C360B1A-0CC4-4241-B319-BAF18600744A}" dt="2020-07-15T10:58:08.801" v="465" actId="21"/>
          <ac:spMkLst>
            <pc:docMk/>
            <pc:sldMk cId="2158247914" sldId="2022"/>
            <ac:spMk id="35" creationId="{309EF8D7-C473-47C9-95CA-DAAC3A481DE2}"/>
          </ac:spMkLst>
        </pc:spChg>
        <pc:spChg chg="add del mod">
          <ac:chgData name="Wanlambok Nongbet [Chillibreeze]" userId="6bf028ea-505a-4797-9fbe-498829f78d74" providerId="ADAL" clId="{9C360B1A-0CC4-4241-B319-BAF18600744A}" dt="2020-07-15T13:20:14.054" v="659" actId="21"/>
          <ac:spMkLst>
            <pc:docMk/>
            <pc:sldMk cId="2158247914" sldId="2022"/>
            <ac:spMk id="35" creationId="{79E48734-059C-4CCA-9C2C-A8B32DED0017}"/>
          </ac:spMkLst>
        </pc:spChg>
        <pc:spChg chg="add mod">
          <ac:chgData name="Wanlambok Nongbet [Chillibreeze]" userId="6bf028ea-505a-4797-9fbe-498829f78d74" providerId="ADAL" clId="{9C360B1A-0CC4-4241-B319-BAF18600744A}" dt="2020-07-15T10:58:32.660" v="467" actId="1076"/>
          <ac:spMkLst>
            <pc:docMk/>
            <pc:sldMk cId="2158247914" sldId="2022"/>
            <ac:spMk id="37" creationId="{9DEDAB21-DEDB-4DB9-9BC4-0F2D0BD4AAB0}"/>
          </ac:spMkLst>
        </pc:spChg>
        <pc:spChg chg="del">
          <ac:chgData name="Wanlambok Nongbet [Chillibreeze]" userId="6bf028ea-505a-4797-9fbe-498829f78d74" providerId="ADAL" clId="{9C360B1A-0CC4-4241-B319-BAF18600744A}" dt="2020-07-15T10:58:08.801" v="465" actId="21"/>
          <ac:spMkLst>
            <pc:docMk/>
            <pc:sldMk cId="2158247914" sldId="2022"/>
            <ac:spMk id="40" creationId="{A1DF975C-A171-4D02-B889-9A924FA82D76}"/>
          </ac:spMkLst>
        </pc:spChg>
        <pc:spChg chg="add mod">
          <ac:chgData name="Wanlambok Nongbet [Chillibreeze]" userId="6bf028ea-505a-4797-9fbe-498829f78d74" providerId="ADAL" clId="{9C360B1A-0CC4-4241-B319-BAF18600744A}" dt="2020-07-15T10:58:32.660" v="467" actId="1076"/>
          <ac:spMkLst>
            <pc:docMk/>
            <pc:sldMk cId="2158247914" sldId="2022"/>
            <ac:spMk id="41" creationId="{9A3627D0-4928-44D6-B89C-35FF80418CEA}"/>
          </ac:spMkLst>
        </pc:spChg>
        <pc:spChg chg="add del mod">
          <ac:chgData name="Wanlambok Nongbet [Chillibreeze]" userId="6bf028ea-505a-4797-9fbe-498829f78d74" providerId="ADAL" clId="{9C360B1A-0CC4-4241-B319-BAF18600744A}" dt="2020-07-15T13:20:11.987" v="657" actId="21"/>
          <ac:spMkLst>
            <pc:docMk/>
            <pc:sldMk cId="2158247914" sldId="2022"/>
            <ac:spMk id="44" creationId="{F7676D07-9CD8-43D9-B4F0-1E61D0E75045}"/>
          </ac:spMkLst>
        </pc:spChg>
        <pc:spChg chg="del">
          <ac:chgData name="Wanlambok Nongbet [Chillibreeze]" userId="6bf028ea-505a-4797-9fbe-498829f78d74" providerId="ADAL" clId="{9C360B1A-0CC4-4241-B319-BAF18600744A}" dt="2020-07-15T10:58:08.801" v="465" actId="21"/>
          <ac:spMkLst>
            <pc:docMk/>
            <pc:sldMk cId="2158247914" sldId="2022"/>
            <ac:spMk id="46" creationId="{48A591B2-04AD-4661-BED4-9779E72B63E9}"/>
          </ac:spMkLst>
        </pc:spChg>
        <pc:spChg chg="add del mod">
          <ac:chgData name="Wanlambok Nongbet [Chillibreeze]" userId="6bf028ea-505a-4797-9fbe-498829f78d74" providerId="ADAL" clId="{9C360B1A-0CC4-4241-B319-BAF18600744A}" dt="2020-07-15T13:20:11.987" v="657" actId="21"/>
          <ac:spMkLst>
            <pc:docMk/>
            <pc:sldMk cId="2158247914" sldId="2022"/>
            <ac:spMk id="48" creationId="{812B3E1F-3463-48A4-8893-94CE1B8E49F0}"/>
          </ac:spMkLst>
        </pc:spChg>
        <pc:spChg chg="add del mod">
          <ac:chgData name="Wanlambok Nongbet [Chillibreeze]" userId="6bf028ea-505a-4797-9fbe-498829f78d74" providerId="ADAL" clId="{9C360B1A-0CC4-4241-B319-BAF18600744A}" dt="2020-07-15T13:20:11.987" v="657" actId="21"/>
          <ac:spMkLst>
            <pc:docMk/>
            <pc:sldMk cId="2158247914" sldId="2022"/>
            <ac:spMk id="51" creationId="{1237EEA3-8E87-4A2D-A15F-8FFE4385AEEA}"/>
          </ac:spMkLst>
        </pc:spChg>
        <pc:spChg chg="add del mod">
          <ac:chgData name="Wanlambok Nongbet [Chillibreeze]" userId="6bf028ea-505a-4797-9fbe-498829f78d74" providerId="ADAL" clId="{9C360B1A-0CC4-4241-B319-BAF18600744A}" dt="2020-07-15T13:20:14.054" v="659" actId="21"/>
          <ac:spMkLst>
            <pc:docMk/>
            <pc:sldMk cId="2158247914" sldId="2022"/>
            <ac:spMk id="53" creationId="{BAA0A2E2-54E5-4CB5-91E5-3BBC4719DD4E}"/>
          </ac:spMkLst>
        </pc:spChg>
        <pc:spChg chg="add del mod">
          <ac:chgData name="Wanlambok Nongbet [Chillibreeze]" userId="6bf028ea-505a-4797-9fbe-498829f78d74" providerId="ADAL" clId="{9C360B1A-0CC4-4241-B319-BAF18600744A}" dt="2020-07-15T13:20:11.987" v="657" actId="21"/>
          <ac:spMkLst>
            <pc:docMk/>
            <pc:sldMk cId="2158247914" sldId="2022"/>
            <ac:spMk id="57" creationId="{3913AE2C-2735-4772-8B37-B2614F834EA0}"/>
          </ac:spMkLst>
        </pc:spChg>
        <pc:spChg chg="add del mod">
          <ac:chgData name="Wanlambok Nongbet [Chillibreeze]" userId="6bf028ea-505a-4797-9fbe-498829f78d74" providerId="ADAL" clId="{9C360B1A-0CC4-4241-B319-BAF18600744A}" dt="2020-07-15T13:20:14.054" v="659" actId="21"/>
          <ac:spMkLst>
            <pc:docMk/>
            <pc:sldMk cId="2158247914" sldId="2022"/>
            <ac:spMk id="58" creationId="{0850BA22-DD87-450B-B9AE-DB74A2CBAF8B}"/>
          </ac:spMkLst>
        </pc:spChg>
        <pc:spChg chg="add del mod">
          <ac:chgData name="Wanlambok Nongbet [Chillibreeze]" userId="6bf028ea-505a-4797-9fbe-498829f78d74" providerId="ADAL" clId="{9C360B1A-0CC4-4241-B319-BAF18600744A}" dt="2020-07-15T13:20:15.693" v="661" actId="21"/>
          <ac:spMkLst>
            <pc:docMk/>
            <pc:sldMk cId="2158247914" sldId="2022"/>
            <ac:spMk id="61" creationId="{C4746A3F-9C3F-4ED9-9C8C-2F5232A889F9}"/>
          </ac:spMkLst>
        </pc:spChg>
        <pc:spChg chg="add del mod">
          <ac:chgData name="Wanlambok Nongbet [Chillibreeze]" userId="6bf028ea-505a-4797-9fbe-498829f78d74" providerId="ADAL" clId="{9C360B1A-0CC4-4241-B319-BAF18600744A}" dt="2020-07-15T13:20:15.693" v="661" actId="21"/>
          <ac:spMkLst>
            <pc:docMk/>
            <pc:sldMk cId="2158247914" sldId="2022"/>
            <ac:spMk id="63" creationId="{D38971E2-566F-4E8B-A660-66372BEA8777}"/>
          </ac:spMkLst>
        </pc:spChg>
        <pc:spChg chg="add del mod">
          <ac:chgData name="Wanlambok Nongbet [Chillibreeze]" userId="6bf028ea-505a-4797-9fbe-498829f78d74" providerId="ADAL" clId="{9C360B1A-0CC4-4241-B319-BAF18600744A}" dt="2020-07-15T13:20:15.693" v="661" actId="21"/>
          <ac:spMkLst>
            <pc:docMk/>
            <pc:sldMk cId="2158247914" sldId="2022"/>
            <ac:spMk id="66" creationId="{2E60E08D-7261-4F56-8C60-09E689E577B7}"/>
          </ac:spMkLst>
        </pc:spChg>
        <pc:spChg chg="add del mod">
          <ac:chgData name="Wanlambok Nongbet [Chillibreeze]" userId="6bf028ea-505a-4797-9fbe-498829f78d74" providerId="ADAL" clId="{9C360B1A-0CC4-4241-B319-BAF18600744A}" dt="2020-07-15T13:20:15.693" v="661" actId="21"/>
          <ac:spMkLst>
            <pc:docMk/>
            <pc:sldMk cId="2158247914" sldId="2022"/>
            <ac:spMk id="69" creationId="{10C9432D-3EB9-4610-B2E5-1DF31D40E509}"/>
          </ac:spMkLst>
        </pc:spChg>
        <pc:spChg chg="add mod">
          <ac:chgData name="Wanlambok Nongbet [Chillibreeze]" userId="6bf028ea-505a-4797-9fbe-498829f78d74" providerId="ADAL" clId="{9C360B1A-0CC4-4241-B319-BAF18600744A}" dt="2020-07-15T13:20:15.909" v="662"/>
          <ac:spMkLst>
            <pc:docMk/>
            <pc:sldMk cId="2158247914" sldId="2022"/>
            <ac:spMk id="71" creationId="{B6452B54-0B76-4DBC-8BA0-65E77E74ADE9}"/>
          </ac:spMkLst>
        </pc:spChg>
        <pc:spChg chg="add del mod">
          <ac:chgData name="Wanlambok Nongbet [Chillibreeze]" userId="6bf028ea-505a-4797-9fbe-498829f78d74" providerId="ADAL" clId="{9C360B1A-0CC4-4241-B319-BAF18600744A}" dt="2020-07-15T13:20:16.777" v="663" actId="21"/>
          <ac:spMkLst>
            <pc:docMk/>
            <pc:sldMk cId="2158247914" sldId="2022"/>
            <ac:spMk id="73" creationId="{4A3C1CBA-CAFB-4C51-AD75-1E20771C36FA}"/>
          </ac:spMkLst>
        </pc:spChg>
        <pc:spChg chg="add del mod">
          <ac:chgData name="Wanlambok Nongbet [Chillibreeze]" userId="6bf028ea-505a-4797-9fbe-498829f78d74" providerId="ADAL" clId="{9C360B1A-0CC4-4241-B319-BAF18600744A}" dt="2020-07-15T13:20:16.777" v="663" actId="21"/>
          <ac:spMkLst>
            <pc:docMk/>
            <pc:sldMk cId="2158247914" sldId="2022"/>
            <ac:spMk id="76" creationId="{1D59D01E-7393-45AC-B858-BAE1EBC8321A}"/>
          </ac:spMkLst>
        </pc:spChg>
        <pc:spChg chg="add del mod">
          <ac:chgData name="Wanlambok Nongbet [Chillibreeze]" userId="6bf028ea-505a-4797-9fbe-498829f78d74" providerId="ADAL" clId="{9C360B1A-0CC4-4241-B319-BAF18600744A}" dt="2020-07-15T13:20:16.777" v="663" actId="21"/>
          <ac:spMkLst>
            <pc:docMk/>
            <pc:sldMk cId="2158247914" sldId="2022"/>
            <ac:spMk id="79" creationId="{7DE94DE3-DB7F-4280-9185-FB1131BF8676}"/>
          </ac:spMkLst>
        </pc:spChg>
        <pc:spChg chg="add mod">
          <ac:chgData name="Wanlambok Nongbet [Chillibreeze]" userId="6bf028ea-505a-4797-9fbe-498829f78d74" providerId="ADAL" clId="{9C360B1A-0CC4-4241-B319-BAF18600744A}" dt="2020-07-15T13:20:17.007" v="664"/>
          <ac:spMkLst>
            <pc:docMk/>
            <pc:sldMk cId="2158247914" sldId="2022"/>
            <ac:spMk id="82" creationId="{52F3BBD9-96A5-4FDE-A9DA-74FA475A71CC}"/>
          </ac:spMkLst>
        </pc:spChg>
        <pc:spChg chg="add mod">
          <ac:chgData name="Wanlambok Nongbet [Chillibreeze]" userId="6bf028ea-505a-4797-9fbe-498829f78d74" providerId="ADAL" clId="{9C360B1A-0CC4-4241-B319-BAF18600744A}" dt="2020-07-15T13:20:17.007" v="664"/>
          <ac:spMkLst>
            <pc:docMk/>
            <pc:sldMk cId="2158247914" sldId="2022"/>
            <ac:spMk id="85" creationId="{4295C6FA-2391-4569-A9B9-2CD56D8845D3}"/>
          </ac:spMkLst>
        </pc:spChg>
        <pc:spChg chg="add mod">
          <ac:chgData name="Wanlambok Nongbet [Chillibreeze]" userId="6bf028ea-505a-4797-9fbe-498829f78d74" providerId="ADAL" clId="{9C360B1A-0CC4-4241-B319-BAF18600744A}" dt="2020-07-15T13:20:17.007" v="664"/>
          <ac:spMkLst>
            <pc:docMk/>
            <pc:sldMk cId="2158247914" sldId="2022"/>
            <ac:spMk id="88" creationId="{D5D4C492-FD4E-4BA3-B237-22BC943117BD}"/>
          </ac:spMkLst>
        </pc:spChg>
        <pc:picChg chg="del mod">
          <ac:chgData name="Wanlambok Nongbet [Chillibreeze]" userId="6bf028ea-505a-4797-9fbe-498829f78d74" providerId="ADAL" clId="{9C360B1A-0CC4-4241-B319-BAF18600744A}" dt="2020-07-15T10:57:56.018" v="460" actId="21"/>
          <ac:picMkLst>
            <pc:docMk/>
            <pc:sldMk cId="2158247914" sldId="2022"/>
            <ac:picMk id="2" creationId="{D2E31239-B58D-4101-AB12-D4B4FF38E4B5}"/>
          </ac:picMkLst>
        </pc:picChg>
        <pc:picChg chg="del">
          <ac:chgData name="Wanlambok Nongbet [Chillibreeze]" userId="6bf028ea-505a-4797-9fbe-498829f78d74" providerId="ADAL" clId="{9C360B1A-0CC4-4241-B319-BAF18600744A}" dt="2020-07-15T10:57:56.849" v="461" actId="478"/>
          <ac:picMkLst>
            <pc:docMk/>
            <pc:sldMk cId="2158247914" sldId="2022"/>
            <ac:picMk id="3" creationId="{8973C06F-A358-4BB2-8381-BCC590C452B8}"/>
          </ac:picMkLst>
        </pc:picChg>
        <pc:picChg chg="del">
          <ac:chgData name="Wanlambok Nongbet [Chillibreeze]" userId="6bf028ea-505a-4797-9fbe-498829f78d74" providerId="ADAL" clId="{9C360B1A-0CC4-4241-B319-BAF18600744A}" dt="2020-07-15T10:58:08.801" v="465" actId="21"/>
          <ac:picMkLst>
            <pc:docMk/>
            <pc:sldMk cId="2158247914" sldId="2022"/>
            <ac:picMk id="4" creationId="{2A9B05CE-FD00-4A7B-98A9-DAF33AD7D682}"/>
          </ac:picMkLst>
        </pc:picChg>
        <pc:picChg chg="del">
          <ac:chgData name="Wanlambok Nongbet [Chillibreeze]" userId="6bf028ea-505a-4797-9fbe-498829f78d74" providerId="ADAL" clId="{9C360B1A-0CC4-4241-B319-BAF18600744A}" dt="2020-07-15T10:58:08.801" v="465" actId="21"/>
          <ac:picMkLst>
            <pc:docMk/>
            <pc:sldMk cId="2158247914" sldId="2022"/>
            <ac:picMk id="6" creationId="{5331CFAF-62B5-4EF9-B82A-E52141C51005}"/>
          </ac:picMkLst>
        </pc:picChg>
        <pc:picChg chg="del">
          <ac:chgData name="Wanlambok Nongbet [Chillibreeze]" userId="6bf028ea-505a-4797-9fbe-498829f78d74" providerId="ADAL" clId="{9C360B1A-0CC4-4241-B319-BAF18600744A}" dt="2020-07-15T10:58:08.801" v="465" actId="21"/>
          <ac:picMkLst>
            <pc:docMk/>
            <pc:sldMk cId="2158247914" sldId="2022"/>
            <ac:picMk id="8" creationId="{A19CF9B2-055B-40E8-8BB2-CD66F117B688}"/>
          </ac:picMkLst>
        </pc:picChg>
        <pc:picChg chg="del">
          <ac:chgData name="Wanlambok Nongbet [Chillibreeze]" userId="6bf028ea-505a-4797-9fbe-498829f78d74" providerId="ADAL" clId="{9C360B1A-0CC4-4241-B319-BAF18600744A}" dt="2020-07-15T10:58:08.801" v="465" actId="21"/>
          <ac:picMkLst>
            <pc:docMk/>
            <pc:sldMk cId="2158247914" sldId="2022"/>
            <ac:picMk id="11" creationId="{3522D3CF-7EE6-4E81-A228-E9A4A5615FED}"/>
          </ac:picMkLst>
        </pc:picChg>
        <pc:picChg chg="del">
          <ac:chgData name="Wanlambok Nongbet [Chillibreeze]" userId="6bf028ea-505a-4797-9fbe-498829f78d74" providerId="ADAL" clId="{9C360B1A-0CC4-4241-B319-BAF18600744A}" dt="2020-07-15T10:58:08.801" v="465" actId="21"/>
          <ac:picMkLst>
            <pc:docMk/>
            <pc:sldMk cId="2158247914" sldId="2022"/>
            <ac:picMk id="14" creationId="{70736E1D-B1BB-4FF8-8431-14CD5A1AAACB}"/>
          </ac:picMkLst>
        </pc:picChg>
        <pc:picChg chg="del">
          <ac:chgData name="Wanlambok Nongbet [Chillibreeze]" userId="6bf028ea-505a-4797-9fbe-498829f78d74" providerId="ADAL" clId="{9C360B1A-0CC4-4241-B319-BAF18600744A}" dt="2020-07-15T10:58:08.801" v="465" actId="21"/>
          <ac:picMkLst>
            <pc:docMk/>
            <pc:sldMk cId="2158247914" sldId="2022"/>
            <ac:picMk id="20" creationId="{B9BA18C4-5977-4511-9B06-9BA5E4DB25A9}"/>
          </ac:picMkLst>
        </pc:picChg>
        <pc:picChg chg="del">
          <ac:chgData name="Wanlambok Nongbet [Chillibreeze]" userId="6bf028ea-505a-4797-9fbe-498829f78d74" providerId="ADAL" clId="{9C360B1A-0CC4-4241-B319-BAF18600744A}" dt="2020-07-15T10:58:08.801" v="465" actId="21"/>
          <ac:picMkLst>
            <pc:docMk/>
            <pc:sldMk cId="2158247914" sldId="2022"/>
            <ac:picMk id="23" creationId="{8934E61C-5D8C-4477-8A4B-C50857BC4B28}"/>
          </ac:picMkLst>
        </pc:picChg>
        <pc:picChg chg="add del mod">
          <ac:chgData name="Wanlambok Nongbet [Chillibreeze]" userId="6bf028ea-505a-4797-9fbe-498829f78d74" providerId="ADAL" clId="{9C360B1A-0CC4-4241-B319-BAF18600744A}" dt="2020-07-15T13:20:14.054" v="659" actId="21"/>
          <ac:picMkLst>
            <pc:docMk/>
            <pc:sldMk cId="2158247914" sldId="2022"/>
            <ac:picMk id="26" creationId="{807DDE03-024F-424B-8FC9-294209026D4B}"/>
          </ac:picMkLst>
        </pc:picChg>
        <pc:picChg chg="add mod">
          <ac:chgData name="Wanlambok Nongbet [Chillibreeze]" userId="6bf028ea-505a-4797-9fbe-498829f78d74" providerId="ADAL" clId="{9C360B1A-0CC4-4241-B319-BAF18600744A}" dt="2020-07-15T10:58:00.759" v="464" actId="1076"/>
          <ac:picMkLst>
            <pc:docMk/>
            <pc:sldMk cId="2158247914" sldId="2022"/>
            <ac:picMk id="27" creationId="{580082E5-25B4-4FF3-AB09-AAFDC1C5381C}"/>
          </ac:picMkLst>
        </pc:picChg>
        <pc:picChg chg="add del mod">
          <ac:chgData name="Wanlambok Nongbet [Chillibreeze]" userId="6bf028ea-505a-4797-9fbe-498829f78d74" providerId="ADAL" clId="{9C360B1A-0CC4-4241-B319-BAF18600744A}" dt="2020-07-15T13:20:14.054" v="659" actId="21"/>
          <ac:picMkLst>
            <pc:docMk/>
            <pc:sldMk cId="2158247914" sldId="2022"/>
            <ac:picMk id="31" creationId="{CF89C6C2-FE38-4F3C-83D1-FC82BC922242}"/>
          </ac:picMkLst>
        </pc:picChg>
        <pc:picChg chg="add mod">
          <ac:chgData name="Wanlambok Nongbet [Chillibreeze]" userId="6bf028ea-505a-4797-9fbe-498829f78d74" providerId="ADAL" clId="{9C360B1A-0CC4-4241-B319-BAF18600744A}" dt="2020-07-15T10:58:32.660" v="467" actId="1076"/>
          <ac:picMkLst>
            <pc:docMk/>
            <pc:sldMk cId="2158247914" sldId="2022"/>
            <ac:picMk id="32" creationId="{45737F9B-3DEE-4939-AD01-D150DFDA3188}"/>
          </ac:picMkLst>
        </pc:picChg>
        <pc:picChg chg="add mod">
          <ac:chgData name="Wanlambok Nongbet [Chillibreeze]" userId="6bf028ea-505a-4797-9fbe-498829f78d74" providerId="ADAL" clId="{9C360B1A-0CC4-4241-B319-BAF18600744A}" dt="2020-07-15T10:58:32.660" v="467" actId="1076"/>
          <ac:picMkLst>
            <pc:docMk/>
            <pc:sldMk cId="2158247914" sldId="2022"/>
            <ac:picMk id="36" creationId="{A3826635-933D-4FFE-B861-1E28EBFD1FF5}"/>
          </ac:picMkLst>
        </pc:picChg>
        <pc:picChg chg="add mod">
          <ac:chgData name="Wanlambok Nongbet [Chillibreeze]" userId="6bf028ea-505a-4797-9fbe-498829f78d74" providerId="ADAL" clId="{9C360B1A-0CC4-4241-B319-BAF18600744A}" dt="2020-07-15T10:58:32.660" v="467" actId="1076"/>
          <ac:picMkLst>
            <pc:docMk/>
            <pc:sldMk cId="2158247914" sldId="2022"/>
            <ac:picMk id="39" creationId="{218DE4D6-5E41-445B-A0C4-B1E182B9A1AE}"/>
          </ac:picMkLst>
        </pc:picChg>
        <pc:picChg chg="add del mod">
          <ac:chgData name="Wanlambok Nongbet [Chillibreeze]" userId="6bf028ea-505a-4797-9fbe-498829f78d74" providerId="ADAL" clId="{9C360B1A-0CC4-4241-B319-BAF18600744A}" dt="2020-07-15T13:20:11.987" v="657" actId="21"/>
          <ac:picMkLst>
            <pc:docMk/>
            <pc:sldMk cId="2158247914" sldId="2022"/>
            <ac:picMk id="43" creationId="{329BDD70-55B5-437F-98E3-8065C222887C}"/>
          </ac:picMkLst>
        </pc:picChg>
        <pc:picChg chg="add del mod">
          <ac:chgData name="Wanlambok Nongbet [Chillibreeze]" userId="6bf028ea-505a-4797-9fbe-498829f78d74" providerId="ADAL" clId="{9C360B1A-0CC4-4241-B319-BAF18600744A}" dt="2020-07-15T13:20:14.054" v="659" actId="21"/>
          <ac:picMkLst>
            <pc:docMk/>
            <pc:sldMk cId="2158247914" sldId="2022"/>
            <ac:picMk id="46" creationId="{C4CF4071-09BA-4044-A5D2-622B0BFB33A4}"/>
          </ac:picMkLst>
        </pc:picChg>
        <pc:picChg chg="add del mod">
          <ac:chgData name="Wanlambok Nongbet [Chillibreeze]" userId="6bf028ea-505a-4797-9fbe-498829f78d74" providerId="ADAL" clId="{9C360B1A-0CC4-4241-B319-BAF18600744A}" dt="2020-07-15T13:20:11.987" v="657" actId="21"/>
          <ac:picMkLst>
            <pc:docMk/>
            <pc:sldMk cId="2158247914" sldId="2022"/>
            <ac:picMk id="47" creationId="{FDF4281E-B15E-466B-A453-47D2A4B04E63}"/>
          </ac:picMkLst>
        </pc:picChg>
        <pc:picChg chg="add del mod">
          <ac:chgData name="Wanlambok Nongbet [Chillibreeze]" userId="6bf028ea-505a-4797-9fbe-498829f78d74" providerId="ADAL" clId="{9C360B1A-0CC4-4241-B319-BAF18600744A}" dt="2020-07-15T13:20:11.987" v="657" actId="21"/>
          <ac:picMkLst>
            <pc:docMk/>
            <pc:sldMk cId="2158247914" sldId="2022"/>
            <ac:picMk id="50" creationId="{6DFD9DA3-79F1-4C24-8F64-1419AE5D033E}"/>
          </ac:picMkLst>
        </pc:picChg>
        <pc:picChg chg="add del mod">
          <ac:chgData name="Wanlambok Nongbet [Chillibreeze]" userId="6bf028ea-505a-4797-9fbe-498829f78d74" providerId="ADAL" clId="{9C360B1A-0CC4-4241-B319-BAF18600744A}" dt="2020-07-15T13:20:14.054" v="659" actId="21"/>
          <ac:picMkLst>
            <pc:docMk/>
            <pc:sldMk cId="2158247914" sldId="2022"/>
            <ac:picMk id="55" creationId="{C2113C3D-2D8C-473D-848A-53B35C6E4A22}"/>
          </ac:picMkLst>
        </pc:picChg>
        <pc:picChg chg="add del mod">
          <ac:chgData name="Wanlambok Nongbet [Chillibreeze]" userId="6bf028ea-505a-4797-9fbe-498829f78d74" providerId="ADAL" clId="{9C360B1A-0CC4-4241-B319-BAF18600744A}" dt="2020-07-15T13:20:11.987" v="657" actId="21"/>
          <ac:picMkLst>
            <pc:docMk/>
            <pc:sldMk cId="2158247914" sldId="2022"/>
            <ac:picMk id="56" creationId="{DA3F30E1-CFD5-42EE-B15A-A4569B78B121}"/>
          </ac:picMkLst>
        </pc:picChg>
        <pc:picChg chg="add mod">
          <ac:chgData name="Wanlambok Nongbet [Chillibreeze]" userId="6bf028ea-505a-4797-9fbe-498829f78d74" providerId="ADAL" clId="{9C360B1A-0CC4-4241-B319-BAF18600744A}" dt="2020-07-15T13:20:14.308" v="660"/>
          <ac:picMkLst>
            <pc:docMk/>
            <pc:sldMk cId="2158247914" sldId="2022"/>
            <ac:picMk id="60" creationId="{A2A50D51-E3A4-41FC-BCFA-24F14E98807F}"/>
          </ac:picMkLst>
        </pc:picChg>
        <pc:picChg chg="add del mod">
          <ac:chgData name="Wanlambok Nongbet [Chillibreeze]" userId="6bf028ea-505a-4797-9fbe-498829f78d74" providerId="ADAL" clId="{9C360B1A-0CC4-4241-B319-BAF18600744A}" dt="2020-07-15T13:20:15.693" v="661" actId="21"/>
          <ac:picMkLst>
            <pc:docMk/>
            <pc:sldMk cId="2158247914" sldId="2022"/>
            <ac:picMk id="62" creationId="{4F6EDD3B-B569-45BC-9454-EFA0F1E8C2EE}"/>
          </ac:picMkLst>
        </pc:picChg>
        <pc:picChg chg="add del mod">
          <ac:chgData name="Wanlambok Nongbet [Chillibreeze]" userId="6bf028ea-505a-4797-9fbe-498829f78d74" providerId="ADAL" clId="{9C360B1A-0CC4-4241-B319-BAF18600744A}" dt="2020-07-15T13:20:15.693" v="661" actId="21"/>
          <ac:picMkLst>
            <pc:docMk/>
            <pc:sldMk cId="2158247914" sldId="2022"/>
            <ac:picMk id="65" creationId="{CB42734A-8141-4B32-AEB5-B9BD31FAE355}"/>
          </ac:picMkLst>
        </pc:picChg>
        <pc:picChg chg="add del mod">
          <ac:chgData name="Wanlambok Nongbet [Chillibreeze]" userId="6bf028ea-505a-4797-9fbe-498829f78d74" providerId="ADAL" clId="{9C360B1A-0CC4-4241-B319-BAF18600744A}" dt="2020-07-15T13:20:15.693" v="661" actId="21"/>
          <ac:picMkLst>
            <pc:docMk/>
            <pc:sldMk cId="2158247914" sldId="2022"/>
            <ac:picMk id="68" creationId="{20F8EB2D-E6C6-4E87-8129-7BF0792B63CE}"/>
          </ac:picMkLst>
        </pc:picChg>
        <pc:picChg chg="add del mod">
          <ac:chgData name="Wanlambok Nongbet [Chillibreeze]" userId="6bf028ea-505a-4797-9fbe-498829f78d74" providerId="ADAL" clId="{9C360B1A-0CC4-4241-B319-BAF18600744A}" dt="2020-07-15T13:20:16.777" v="663" actId="21"/>
          <ac:picMkLst>
            <pc:docMk/>
            <pc:sldMk cId="2158247914" sldId="2022"/>
            <ac:picMk id="72" creationId="{D5A8E679-26D4-4996-94B1-46D2360B4CC3}"/>
          </ac:picMkLst>
        </pc:picChg>
        <pc:picChg chg="add del mod">
          <ac:chgData name="Wanlambok Nongbet [Chillibreeze]" userId="6bf028ea-505a-4797-9fbe-498829f78d74" providerId="ADAL" clId="{9C360B1A-0CC4-4241-B319-BAF18600744A}" dt="2020-07-15T13:20:16.777" v="663" actId="21"/>
          <ac:picMkLst>
            <pc:docMk/>
            <pc:sldMk cId="2158247914" sldId="2022"/>
            <ac:picMk id="75" creationId="{00884349-90B4-4AD4-843B-8727537DAD6F}"/>
          </ac:picMkLst>
        </pc:picChg>
        <pc:picChg chg="add del mod">
          <ac:chgData name="Wanlambok Nongbet [Chillibreeze]" userId="6bf028ea-505a-4797-9fbe-498829f78d74" providerId="ADAL" clId="{9C360B1A-0CC4-4241-B319-BAF18600744A}" dt="2020-07-15T13:20:16.777" v="663" actId="21"/>
          <ac:picMkLst>
            <pc:docMk/>
            <pc:sldMk cId="2158247914" sldId="2022"/>
            <ac:picMk id="78" creationId="{30E88703-9B1D-4135-9FAD-CD12C800F206}"/>
          </ac:picMkLst>
        </pc:picChg>
        <pc:picChg chg="add mod">
          <ac:chgData name="Wanlambok Nongbet [Chillibreeze]" userId="6bf028ea-505a-4797-9fbe-498829f78d74" providerId="ADAL" clId="{9C360B1A-0CC4-4241-B319-BAF18600744A}" dt="2020-07-15T13:20:17.007" v="664"/>
          <ac:picMkLst>
            <pc:docMk/>
            <pc:sldMk cId="2158247914" sldId="2022"/>
            <ac:picMk id="81" creationId="{D7CCD1B1-6E90-4D34-B388-D639CC8EDC3E}"/>
          </ac:picMkLst>
        </pc:picChg>
        <pc:picChg chg="add mod">
          <ac:chgData name="Wanlambok Nongbet [Chillibreeze]" userId="6bf028ea-505a-4797-9fbe-498829f78d74" providerId="ADAL" clId="{9C360B1A-0CC4-4241-B319-BAF18600744A}" dt="2020-07-15T13:20:17.007" v="664"/>
          <ac:picMkLst>
            <pc:docMk/>
            <pc:sldMk cId="2158247914" sldId="2022"/>
            <ac:picMk id="84" creationId="{18F97C12-AAA2-4E83-9F59-55413AEED0CC}"/>
          </ac:picMkLst>
        </pc:picChg>
        <pc:picChg chg="add mod">
          <ac:chgData name="Wanlambok Nongbet [Chillibreeze]" userId="6bf028ea-505a-4797-9fbe-498829f78d74" providerId="ADAL" clId="{9C360B1A-0CC4-4241-B319-BAF18600744A}" dt="2020-07-15T13:20:17.007" v="664"/>
          <ac:picMkLst>
            <pc:docMk/>
            <pc:sldMk cId="2158247914" sldId="2022"/>
            <ac:picMk id="87" creationId="{AED8099F-1514-466F-ABCA-8FD5AF3DE4A6}"/>
          </ac:picMkLst>
        </pc:picChg>
        <pc:picChg chg="add del mod">
          <ac:chgData name="Wanlambok Nongbet [Chillibreeze]" userId="6bf028ea-505a-4797-9fbe-498829f78d74" providerId="ADAL" clId="{9C360B1A-0CC4-4241-B319-BAF18600744A}" dt="2020-07-15T10:57:42.139" v="452" actId="21"/>
          <ac:picMkLst>
            <pc:docMk/>
            <pc:sldMk cId="2158247914" sldId="2022"/>
            <ac:picMk id="2050" creationId="{91DEF679-4D4D-4342-ADAC-C36A9831C878}"/>
          </ac:picMkLst>
        </pc:picChg>
        <pc:cxnChg chg="add del mod">
          <ac:chgData name="Wanlambok Nongbet [Chillibreeze]" userId="6bf028ea-505a-4797-9fbe-498829f78d74" providerId="ADAL" clId="{9C360B1A-0CC4-4241-B319-BAF18600744A}" dt="2020-07-15T13:20:14.054" v="659" actId="21"/>
          <ac:cxnSpMkLst>
            <pc:docMk/>
            <pc:sldMk cId="2158247914" sldId="2022"/>
            <ac:cxnSpMk id="25" creationId="{8F74E510-0B7A-4C3D-8FF7-9C84A1B245FA}"/>
          </ac:cxnSpMkLst>
        </pc:cxnChg>
        <pc:cxnChg chg="del">
          <ac:chgData name="Wanlambok Nongbet [Chillibreeze]" userId="6bf028ea-505a-4797-9fbe-498829f78d74" providerId="ADAL" clId="{9C360B1A-0CC4-4241-B319-BAF18600744A}" dt="2020-07-15T10:58:08.801" v="465" actId="21"/>
          <ac:cxnSpMkLst>
            <pc:docMk/>
            <pc:sldMk cId="2158247914" sldId="2022"/>
            <ac:cxnSpMk id="29" creationId="{5C8A08E2-C536-43C0-99B4-8955711E924A}"/>
          </ac:cxnSpMkLst>
        </pc:cxnChg>
        <pc:cxnChg chg="del">
          <ac:chgData name="Wanlambok Nongbet [Chillibreeze]" userId="6bf028ea-505a-4797-9fbe-498829f78d74" providerId="ADAL" clId="{9C360B1A-0CC4-4241-B319-BAF18600744A}" dt="2020-07-15T10:58:08.801" v="465" actId="21"/>
          <ac:cxnSpMkLst>
            <pc:docMk/>
            <pc:sldMk cId="2158247914" sldId="2022"/>
            <ac:cxnSpMk id="30" creationId="{42662E19-C1B4-474B-8D16-649A2305F4FF}"/>
          </ac:cxnSpMkLst>
        </pc:cxnChg>
        <pc:cxnChg chg="add mod">
          <ac:chgData name="Wanlambok Nongbet [Chillibreeze]" userId="6bf028ea-505a-4797-9fbe-498829f78d74" providerId="ADAL" clId="{9C360B1A-0CC4-4241-B319-BAF18600744A}" dt="2020-07-15T13:20:12.254" v="658"/>
          <ac:cxnSpMkLst>
            <pc:docMk/>
            <pc:sldMk cId="2158247914" sldId="2022"/>
            <ac:cxnSpMk id="30" creationId="{95753392-47E7-44EA-AB27-37C8E12DC636}"/>
          </ac:cxnSpMkLst>
        </pc:cxnChg>
        <pc:cxnChg chg="del">
          <ac:chgData name="Wanlambok Nongbet [Chillibreeze]" userId="6bf028ea-505a-4797-9fbe-498829f78d74" providerId="ADAL" clId="{9C360B1A-0CC4-4241-B319-BAF18600744A}" dt="2020-07-15T10:58:08.801" v="465" actId="21"/>
          <ac:cxnSpMkLst>
            <pc:docMk/>
            <pc:sldMk cId="2158247914" sldId="2022"/>
            <ac:cxnSpMk id="31" creationId="{39CA8C42-7BF2-49B7-BAEC-8E34FAE95BEC}"/>
          </ac:cxnSpMkLst>
        </pc:cxnChg>
        <pc:cxnChg chg="add mod">
          <ac:chgData name="Wanlambok Nongbet [Chillibreeze]" userId="6bf028ea-505a-4797-9fbe-498829f78d74" providerId="ADAL" clId="{9C360B1A-0CC4-4241-B319-BAF18600744A}" dt="2020-07-15T10:58:32.660" v="467" actId="1076"/>
          <ac:cxnSpMkLst>
            <pc:docMk/>
            <pc:sldMk cId="2158247914" sldId="2022"/>
            <ac:cxnSpMk id="34" creationId="{F1499D76-0FF2-452D-BCB0-C0690F44795E}"/>
          </ac:cxnSpMkLst>
        </pc:cxnChg>
        <pc:cxnChg chg="add mod">
          <ac:chgData name="Wanlambok Nongbet [Chillibreeze]" userId="6bf028ea-505a-4797-9fbe-498829f78d74" providerId="ADAL" clId="{9C360B1A-0CC4-4241-B319-BAF18600744A}" dt="2020-07-15T10:58:32.660" v="467" actId="1076"/>
          <ac:cxnSpMkLst>
            <pc:docMk/>
            <pc:sldMk cId="2158247914" sldId="2022"/>
            <ac:cxnSpMk id="38" creationId="{E25BA3A5-8BD4-4806-929B-E9399E21E393}"/>
          </ac:cxnSpMkLst>
        </pc:cxnChg>
        <pc:cxnChg chg="add del mod">
          <ac:chgData name="Wanlambok Nongbet [Chillibreeze]" userId="6bf028ea-505a-4797-9fbe-498829f78d74" providerId="ADAL" clId="{9C360B1A-0CC4-4241-B319-BAF18600744A}" dt="2020-07-15T13:20:14.054" v="659" actId="21"/>
          <ac:cxnSpMkLst>
            <pc:docMk/>
            <pc:sldMk cId="2158247914" sldId="2022"/>
            <ac:cxnSpMk id="40" creationId="{99ED831D-9CA9-4C2D-87D1-172493A865E1}"/>
          </ac:cxnSpMkLst>
        </pc:cxnChg>
        <pc:cxnChg chg="add del mod">
          <ac:chgData name="Wanlambok Nongbet [Chillibreeze]" userId="6bf028ea-505a-4797-9fbe-498829f78d74" providerId="ADAL" clId="{9C360B1A-0CC4-4241-B319-BAF18600744A}" dt="2020-07-15T13:20:11.987" v="657" actId="21"/>
          <ac:cxnSpMkLst>
            <pc:docMk/>
            <pc:sldMk cId="2158247914" sldId="2022"/>
            <ac:cxnSpMk id="42" creationId="{6603BCF4-5036-4DCB-91C2-1DA571EB37CB}"/>
          </ac:cxnSpMkLst>
        </pc:cxnChg>
        <pc:cxnChg chg="add del mod">
          <ac:chgData name="Wanlambok Nongbet [Chillibreeze]" userId="6bf028ea-505a-4797-9fbe-498829f78d74" providerId="ADAL" clId="{9C360B1A-0CC4-4241-B319-BAF18600744A}" dt="2020-07-15T13:20:11.987" v="657" actId="21"/>
          <ac:cxnSpMkLst>
            <pc:docMk/>
            <pc:sldMk cId="2158247914" sldId="2022"/>
            <ac:cxnSpMk id="45" creationId="{00BAF3C6-7D43-4456-8295-763F85D426C7}"/>
          </ac:cxnSpMkLst>
        </pc:cxnChg>
        <pc:cxnChg chg="add del mod">
          <ac:chgData name="Wanlambok Nongbet [Chillibreeze]" userId="6bf028ea-505a-4797-9fbe-498829f78d74" providerId="ADAL" clId="{9C360B1A-0CC4-4241-B319-BAF18600744A}" dt="2020-07-15T13:20:11.987" v="657" actId="21"/>
          <ac:cxnSpMkLst>
            <pc:docMk/>
            <pc:sldMk cId="2158247914" sldId="2022"/>
            <ac:cxnSpMk id="49" creationId="{6C11EE06-980A-46AB-9D44-C6322BB60FED}"/>
          </ac:cxnSpMkLst>
        </pc:cxnChg>
        <pc:cxnChg chg="add del mod">
          <ac:chgData name="Wanlambok Nongbet [Chillibreeze]" userId="6bf028ea-505a-4797-9fbe-498829f78d74" providerId="ADAL" clId="{9C360B1A-0CC4-4241-B319-BAF18600744A}" dt="2020-07-15T13:20:11.987" v="657" actId="21"/>
          <ac:cxnSpMkLst>
            <pc:docMk/>
            <pc:sldMk cId="2158247914" sldId="2022"/>
            <ac:cxnSpMk id="52" creationId="{ED2C3A4D-F31A-48B0-A7FF-C7E097CF2C97}"/>
          </ac:cxnSpMkLst>
        </pc:cxnChg>
        <pc:cxnChg chg="del">
          <ac:chgData name="Wanlambok Nongbet [Chillibreeze]" userId="6bf028ea-505a-4797-9fbe-498829f78d74" providerId="ADAL" clId="{9C360B1A-0CC4-4241-B319-BAF18600744A}" dt="2020-07-15T10:58:08.801" v="465" actId="21"/>
          <ac:cxnSpMkLst>
            <pc:docMk/>
            <pc:sldMk cId="2158247914" sldId="2022"/>
            <ac:cxnSpMk id="53" creationId="{9389C6E4-3B14-4985-9335-A5D6196DC7F6}"/>
          </ac:cxnSpMkLst>
        </pc:cxnChg>
        <pc:cxnChg chg="del">
          <ac:chgData name="Wanlambok Nongbet [Chillibreeze]" userId="6bf028ea-505a-4797-9fbe-498829f78d74" providerId="ADAL" clId="{9C360B1A-0CC4-4241-B319-BAF18600744A}" dt="2020-07-15T10:58:08.801" v="465" actId="21"/>
          <ac:cxnSpMkLst>
            <pc:docMk/>
            <pc:sldMk cId="2158247914" sldId="2022"/>
            <ac:cxnSpMk id="54" creationId="{8B91003C-4ED7-4702-B534-06C524F5C27E}"/>
          </ac:cxnSpMkLst>
        </pc:cxnChg>
        <pc:cxnChg chg="add del mod">
          <ac:chgData name="Wanlambok Nongbet [Chillibreeze]" userId="6bf028ea-505a-4797-9fbe-498829f78d74" providerId="ADAL" clId="{9C360B1A-0CC4-4241-B319-BAF18600744A}" dt="2020-07-15T13:20:14.054" v="659" actId="21"/>
          <ac:cxnSpMkLst>
            <pc:docMk/>
            <pc:sldMk cId="2158247914" sldId="2022"/>
            <ac:cxnSpMk id="54" creationId="{E194BF63-4568-4E12-AEBA-4223D748AA80}"/>
          </ac:cxnSpMkLst>
        </pc:cxnChg>
        <pc:cxnChg chg="del">
          <ac:chgData name="Wanlambok Nongbet [Chillibreeze]" userId="6bf028ea-505a-4797-9fbe-498829f78d74" providerId="ADAL" clId="{9C360B1A-0CC4-4241-B319-BAF18600744A}" dt="2020-07-15T10:58:08.801" v="465" actId="21"/>
          <ac:cxnSpMkLst>
            <pc:docMk/>
            <pc:sldMk cId="2158247914" sldId="2022"/>
            <ac:cxnSpMk id="55" creationId="{E55E6E67-09FE-47A5-87C1-7E8DD4E0345F}"/>
          </ac:cxnSpMkLst>
        </pc:cxnChg>
        <pc:cxnChg chg="add del mod">
          <ac:chgData name="Wanlambok Nongbet [Chillibreeze]" userId="6bf028ea-505a-4797-9fbe-498829f78d74" providerId="ADAL" clId="{9C360B1A-0CC4-4241-B319-BAF18600744A}" dt="2020-07-15T13:20:15.693" v="661" actId="21"/>
          <ac:cxnSpMkLst>
            <pc:docMk/>
            <pc:sldMk cId="2158247914" sldId="2022"/>
            <ac:cxnSpMk id="59" creationId="{C079B3EF-80AD-435B-99C3-ED3492162E1B}"/>
          </ac:cxnSpMkLst>
        </pc:cxnChg>
        <pc:cxnChg chg="add del mod">
          <ac:chgData name="Wanlambok Nongbet [Chillibreeze]" userId="6bf028ea-505a-4797-9fbe-498829f78d74" providerId="ADAL" clId="{9C360B1A-0CC4-4241-B319-BAF18600744A}" dt="2020-07-15T13:20:15.693" v="661" actId="21"/>
          <ac:cxnSpMkLst>
            <pc:docMk/>
            <pc:sldMk cId="2158247914" sldId="2022"/>
            <ac:cxnSpMk id="64" creationId="{0037137A-F6FF-4B90-9EF5-78A628AF72E4}"/>
          </ac:cxnSpMkLst>
        </pc:cxnChg>
        <pc:cxnChg chg="add del mod">
          <ac:chgData name="Wanlambok Nongbet [Chillibreeze]" userId="6bf028ea-505a-4797-9fbe-498829f78d74" providerId="ADAL" clId="{9C360B1A-0CC4-4241-B319-BAF18600744A}" dt="2020-07-15T13:20:15.693" v="661" actId="21"/>
          <ac:cxnSpMkLst>
            <pc:docMk/>
            <pc:sldMk cId="2158247914" sldId="2022"/>
            <ac:cxnSpMk id="67" creationId="{78A6D381-1337-4BF7-BD37-4C9CBCBCA68E}"/>
          </ac:cxnSpMkLst>
        </pc:cxnChg>
        <pc:cxnChg chg="add del mod">
          <ac:chgData name="Wanlambok Nongbet [Chillibreeze]" userId="6bf028ea-505a-4797-9fbe-498829f78d74" providerId="ADAL" clId="{9C360B1A-0CC4-4241-B319-BAF18600744A}" dt="2020-07-15T13:20:16.777" v="663" actId="21"/>
          <ac:cxnSpMkLst>
            <pc:docMk/>
            <pc:sldMk cId="2158247914" sldId="2022"/>
            <ac:cxnSpMk id="70" creationId="{68E4189A-F904-4314-9FE8-578436E06ECE}"/>
          </ac:cxnSpMkLst>
        </pc:cxnChg>
        <pc:cxnChg chg="add del mod">
          <ac:chgData name="Wanlambok Nongbet [Chillibreeze]" userId="6bf028ea-505a-4797-9fbe-498829f78d74" providerId="ADAL" clId="{9C360B1A-0CC4-4241-B319-BAF18600744A}" dt="2020-07-15T13:20:16.777" v="663" actId="21"/>
          <ac:cxnSpMkLst>
            <pc:docMk/>
            <pc:sldMk cId="2158247914" sldId="2022"/>
            <ac:cxnSpMk id="74" creationId="{62A93F15-1589-4ED2-928F-AB73319BC05D}"/>
          </ac:cxnSpMkLst>
        </pc:cxnChg>
        <pc:cxnChg chg="add del mod">
          <ac:chgData name="Wanlambok Nongbet [Chillibreeze]" userId="6bf028ea-505a-4797-9fbe-498829f78d74" providerId="ADAL" clId="{9C360B1A-0CC4-4241-B319-BAF18600744A}" dt="2020-07-15T13:20:16.777" v="663" actId="21"/>
          <ac:cxnSpMkLst>
            <pc:docMk/>
            <pc:sldMk cId="2158247914" sldId="2022"/>
            <ac:cxnSpMk id="77" creationId="{E8B6E1A7-8BD7-4E13-821C-9E8E544EEE39}"/>
          </ac:cxnSpMkLst>
        </pc:cxnChg>
        <pc:cxnChg chg="add mod">
          <ac:chgData name="Wanlambok Nongbet [Chillibreeze]" userId="6bf028ea-505a-4797-9fbe-498829f78d74" providerId="ADAL" clId="{9C360B1A-0CC4-4241-B319-BAF18600744A}" dt="2020-07-15T13:20:17.007" v="664"/>
          <ac:cxnSpMkLst>
            <pc:docMk/>
            <pc:sldMk cId="2158247914" sldId="2022"/>
            <ac:cxnSpMk id="80" creationId="{FC333213-D8F8-49E5-8A29-08F02B663D16}"/>
          </ac:cxnSpMkLst>
        </pc:cxnChg>
        <pc:cxnChg chg="add mod">
          <ac:chgData name="Wanlambok Nongbet [Chillibreeze]" userId="6bf028ea-505a-4797-9fbe-498829f78d74" providerId="ADAL" clId="{9C360B1A-0CC4-4241-B319-BAF18600744A}" dt="2020-07-15T13:20:17.007" v="664"/>
          <ac:cxnSpMkLst>
            <pc:docMk/>
            <pc:sldMk cId="2158247914" sldId="2022"/>
            <ac:cxnSpMk id="83" creationId="{4603AE0B-B837-4C17-9E83-13D6D3A04F75}"/>
          </ac:cxnSpMkLst>
        </pc:cxnChg>
        <pc:cxnChg chg="add mod">
          <ac:chgData name="Wanlambok Nongbet [Chillibreeze]" userId="6bf028ea-505a-4797-9fbe-498829f78d74" providerId="ADAL" clId="{9C360B1A-0CC4-4241-B319-BAF18600744A}" dt="2020-07-15T13:20:17.007" v="664"/>
          <ac:cxnSpMkLst>
            <pc:docMk/>
            <pc:sldMk cId="2158247914" sldId="2022"/>
            <ac:cxnSpMk id="86" creationId="{3DFC52A8-1640-4172-BF3E-7B8FEB0A3AA0}"/>
          </ac:cxnSpMkLst>
        </pc:cxnChg>
      </pc:sldChg>
      <pc:sldChg chg="addSp delSp modSp mod">
        <pc:chgData name="Wanlambok Nongbet [Chillibreeze]" userId="6bf028ea-505a-4797-9fbe-498829f78d74" providerId="ADAL" clId="{9C360B1A-0CC4-4241-B319-BAF18600744A}" dt="2020-07-15T13:14:22.497" v="633" actId="1076"/>
        <pc:sldMkLst>
          <pc:docMk/>
          <pc:sldMk cId="56258392" sldId="2023"/>
        </pc:sldMkLst>
        <pc:spChg chg="mod">
          <ac:chgData name="Wanlambok Nongbet [Chillibreeze]" userId="6bf028ea-505a-4797-9fbe-498829f78d74" providerId="ADAL" clId="{9C360B1A-0CC4-4241-B319-BAF18600744A}" dt="2020-07-15T13:13:59.389" v="626" actId="403"/>
          <ac:spMkLst>
            <pc:docMk/>
            <pc:sldMk cId="56258392" sldId="2023"/>
            <ac:spMk id="7" creationId="{B00BAFFB-3A16-478C-AF68-A60691BFAF86}"/>
          </ac:spMkLst>
        </pc:spChg>
        <pc:spChg chg="mod">
          <ac:chgData name="Wanlambok Nongbet [Chillibreeze]" userId="6bf028ea-505a-4797-9fbe-498829f78d74" providerId="ADAL" clId="{9C360B1A-0CC4-4241-B319-BAF18600744A}" dt="2020-07-15T13:13:59.389" v="626" actId="403"/>
          <ac:spMkLst>
            <pc:docMk/>
            <pc:sldMk cId="56258392" sldId="2023"/>
            <ac:spMk id="12" creationId="{22ACADB3-632F-4682-840D-FA097ABB52A8}"/>
          </ac:spMkLst>
        </pc:spChg>
        <pc:spChg chg="mod">
          <ac:chgData name="Wanlambok Nongbet [Chillibreeze]" userId="6bf028ea-505a-4797-9fbe-498829f78d74" providerId="ADAL" clId="{9C360B1A-0CC4-4241-B319-BAF18600744A}" dt="2020-07-15T13:13:59.389" v="626" actId="403"/>
          <ac:spMkLst>
            <pc:docMk/>
            <pc:sldMk cId="56258392" sldId="2023"/>
            <ac:spMk id="16" creationId="{B96105F7-EF14-4042-AF0D-5B98B24A84B9}"/>
          </ac:spMkLst>
        </pc:spChg>
        <pc:spChg chg="del mod">
          <ac:chgData name="Wanlambok Nongbet [Chillibreeze]" userId="6bf028ea-505a-4797-9fbe-498829f78d74" providerId="ADAL" clId="{9C360B1A-0CC4-4241-B319-BAF18600744A}" dt="2020-07-15T13:14:07.515" v="627" actId="21"/>
          <ac:spMkLst>
            <pc:docMk/>
            <pc:sldMk cId="56258392" sldId="2023"/>
            <ac:spMk id="21" creationId="{A9071FFF-97A0-4314-9059-09EBC3B7DD8B}"/>
          </ac:spMkLst>
        </pc:spChg>
        <pc:spChg chg="del">
          <ac:chgData name="Wanlambok Nongbet [Chillibreeze]" userId="6bf028ea-505a-4797-9fbe-498829f78d74" providerId="ADAL" clId="{9C360B1A-0CC4-4241-B319-BAF18600744A}" dt="2020-07-15T13:14:07.515" v="627" actId="21"/>
          <ac:spMkLst>
            <pc:docMk/>
            <pc:sldMk cId="56258392" sldId="2023"/>
            <ac:spMk id="22" creationId="{398E0346-AA8A-4483-98DE-6D0D6C111396}"/>
          </ac:spMkLst>
        </pc:spChg>
        <pc:spChg chg="del mod">
          <ac:chgData name="Wanlambok Nongbet [Chillibreeze]" userId="6bf028ea-505a-4797-9fbe-498829f78d74" providerId="ADAL" clId="{9C360B1A-0CC4-4241-B319-BAF18600744A}" dt="2020-07-15T13:14:07.515" v="627" actId="21"/>
          <ac:spMkLst>
            <pc:docMk/>
            <pc:sldMk cId="56258392" sldId="2023"/>
            <ac:spMk id="25" creationId="{578A9889-9529-4679-9493-D0CE56E59E9A}"/>
          </ac:spMkLst>
        </pc:spChg>
        <pc:spChg chg="del">
          <ac:chgData name="Wanlambok Nongbet [Chillibreeze]" userId="6bf028ea-505a-4797-9fbe-498829f78d74" providerId="ADAL" clId="{9C360B1A-0CC4-4241-B319-BAF18600744A}" dt="2020-07-15T13:14:07.515" v="627" actId="21"/>
          <ac:spMkLst>
            <pc:docMk/>
            <pc:sldMk cId="56258392" sldId="2023"/>
            <ac:spMk id="26" creationId="{156A08DC-37DF-4005-B856-76896248E6E8}"/>
          </ac:spMkLst>
        </pc:spChg>
        <pc:spChg chg="add mod">
          <ac:chgData name="Wanlambok Nongbet [Chillibreeze]" userId="6bf028ea-505a-4797-9fbe-498829f78d74" providerId="ADAL" clId="{9C360B1A-0CC4-4241-B319-BAF18600744A}" dt="2020-07-15T13:14:07.739" v="628"/>
          <ac:spMkLst>
            <pc:docMk/>
            <pc:sldMk cId="56258392" sldId="2023"/>
            <ac:spMk id="29" creationId="{0B69748D-26C7-4E24-8F2B-08E36FB1F5CF}"/>
          </ac:spMkLst>
        </pc:spChg>
        <pc:spChg chg="add del mod">
          <ac:chgData name="Wanlambok Nongbet [Chillibreeze]" userId="6bf028ea-505a-4797-9fbe-498829f78d74" providerId="ADAL" clId="{9C360B1A-0CC4-4241-B319-BAF18600744A}" dt="2020-07-15T13:14:09.676" v="629" actId="21"/>
          <ac:spMkLst>
            <pc:docMk/>
            <pc:sldMk cId="56258392" sldId="2023"/>
            <ac:spMk id="30" creationId="{105EF456-FCAD-43A8-A2DF-A99118948E3C}"/>
          </ac:spMkLst>
        </pc:spChg>
        <pc:spChg chg="add del mod">
          <ac:chgData name="Wanlambok Nongbet [Chillibreeze]" userId="6bf028ea-505a-4797-9fbe-498829f78d74" providerId="ADAL" clId="{9C360B1A-0CC4-4241-B319-BAF18600744A}" dt="2020-07-15T13:14:09.676" v="629" actId="21"/>
          <ac:spMkLst>
            <pc:docMk/>
            <pc:sldMk cId="56258392" sldId="2023"/>
            <ac:spMk id="33" creationId="{3A1ED2B5-2DC0-4E95-A0A6-648C3C317983}"/>
          </ac:spMkLst>
        </pc:spChg>
        <pc:spChg chg="add del mod">
          <ac:chgData name="Wanlambok Nongbet [Chillibreeze]" userId="6bf028ea-505a-4797-9fbe-498829f78d74" providerId="ADAL" clId="{9C360B1A-0CC4-4241-B319-BAF18600744A}" dt="2020-07-15T13:14:09.676" v="629" actId="21"/>
          <ac:spMkLst>
            <pc:docMk/>
            <pc:sldMk cId="56258392" sldId="2023"/>
            <ac:spMk id="34" creationId="{74BE6E12-338A-4484-B083-3639B6C681FD}"/>
          </ac:spMkLst>
        </pc:spChg>
        <pc:spChg chg="add mod">
          <ac:chgData name="Wanlambok Nongbet [Chillibreeze]" userId="6bf028ea-505a-4797-9fbe-498829f78d74" providerId="ADAL" clId="{9C360B1A-0CC4-4241-B319-BAF18600744A}" dt="2020-07-15T13:14:09.929" v="630"/>
          <ac:spMkLst>
            <pc:docMk/>
            <pc:sldMk cId="56258392" sldId="2023"/>
            <ac:spMk id="37" creationId="{DF18D3DA-088A-48DF-8979-65B1B5AA4026}"/>
          </ac:spMkLst>
        </pc:spChg>
        <pc:spChg chg="add del mod">
          <ac:chgData name="Wanlambok Nongbet [Chillibreeze]" userId="6bf028ea-505a-4797-9fbe-498829f78d74" providerId="ADAL" clId="{9C360B1A-0CC4-4241-B319-BAF18600744A}" dt="2020-07-15T13:14:14.098" v="631" actId="21"/>
          <ac:spMkLst>
            <pc:docMk/>
            <pc:sldMk cId="56258392" sldId="2023"/>
            <ac:spMk id="39" creationId="{C000122E-1EAA-43A9-8A8B-6C425ABCF7BF}"/>
          </ac:spMkLst>
        </pc:spChg>
        <pc:spChg chg="add del mod">
          <ac:chgData name="Wanlambok Nongbet [Chillibreeze]" userId="6bf028ea-505a-4797-9fbe-498829f78d74" providerId="ADAL" clId="{9C360B1A-0CC4-4241-B319-BAF18600744A}" dt="2020-07-15T13:14:14.098" v="631" actId="21"/>
          <ac:spMkLst>
            <pc:docMk/>
            <pc:sldMk cId="56258392" sldId="2023"/>
            <ac:spMk id="40" creationId="{16F16173-B7FF-4695-B8A8-C48F3CB0F1D1}"/>
          </ac:spMkLst>
        </pc:spChg>
        <pc:spChg chg="add mod">
          <ac:chgData name="Wanlambok Nongbet [Chillibreeze]" userId="6bf028ea-505a-4797-9fbe-498829f78d74" providerId="ADAL" clId="{9C360B1A-0CC4-4241-B319-BAF18600744A}" dt="2020-07-15T13:14:14.285" v="632"/>
          <ac:spMkLst>
            <pc:docMk/>
            <pc:sldMk cId="56258392" sldId="2023"/>
            <ac:spMk id="44" creationId="{4ED1BE26-9658-4BA8-A256-DA3116B69F80}"/>
          </ac:spMkLst>
        </pc:spChg>
        <pc:spChg chg="add mod">
          <ac:chgData name="Wanlambok Nongbet [Chillibreeze]" userId="6bf028ea-505a-4797-9fbe-498829f78d74" providerId="ADAL" clId="{9C360B1A-0CC4-4241-B319-BAF18600744A}" dt="2020-07-15T13:14:14.285" v="632"/>
          <ac:spMkLst>
            <pc:docMk/>
            <pc:sldMk cId="56258392" sldId="2023"/>
            <ac:spMk id="45" creationId="{B5759B7C-308E-4E01-AB04-BF62E0EF766E}"/>
          </ac:spMkLst>
        </pc:spChg>
        <pc:picChg chg="del">
          <ac:chgData name="Wanlambok Nongbet [Chillibreeze]" userId="6bf028ea-505a-4797-9fbe-498829f78d74" providerId="ADAL" clId="{9C360B1A-0CC4-4241-B319-BAF18600744A}" dt="2020-07-15T13:14:07.515" v="627" actId="21"/>
          <ac:picMkLst>
            <pc:docMk/>
            <pc:sldMk cId="56258392" sldId="2023"/>
            <ac:picMk id="20" creationId="{F80EAA99-D277-46DD-9547-4CF757384040}"/>
          </ac:picMkLst>
        </pc:picChg>
        <pc:picChg chg="del">
          <ac:chgData name="Wanlambok Nongbet [Chillibreeze]" userId="6bf028ea-505a-4797-9fbe-498829f78d74" providerId="ADAL" clId="{9C360B1A-0CC4-4241-B319-BAF18600744A}" dt="2020-07-15T13:14:07.515" v="627" actId="21"/>
          <ac:picMkLst>
            <pc:docMk/>
            <pc:sldMk cId="56258392" sldId="2023"/>
            <ac:picMk id="24" creationId="{4B827D4B-BCAE-453B-9877-288280E56770}"/>
          </ac:picMkLst>
        </pc:picChg>
        <pc:picChg chg="add mod">
          <ac:chgData name="Wanlambok Nongbet [Chillibreeze]" userId="6bf028ea-505a-4797-9fbe-498829f78d74" providerId="ADAL" clId="{9C360B1A-0CC4-4241-B319-BAF18600744A}" dt="2020-07-15T13:14:07.739" v="628"/>
          <ac:picMkLst>
            <pc:docMk/>
            <pc:sldMk cId="56258392" sldId="2023"/>
            <ac:picMk id="28" creationId="{E20680EF-F9F8-4FB1-A258-32C5CA0818C2}"/>
          </ac:picMkLst>
        </pc:picChg>
        <pc:picChg chg="del">
          <ac:chgData name="Wanlambok Nongbet [Chillibreeze]" userId="6bf028ea-505a-4797-9fbe-498829f78d74" providerId="ADAL" clId="{9C360B1A-0CC4-4241-B319-BAF18600744A}" dt="2020-07-15T13:14:07.515" v="627" actId="21"/>
          <ac:picMkLst>
            <pc:docMk/>
            <pc:sldMk cId="56258392" sldId="2023"/>
            <ac:picMk id="31" creationId="{E8B162E9-98A0-4909-9859-D148B758EB6F}"/>
          </ac:picMkLst>
        </pc:picChg>
        <pc:picChg chg="add del mod">
          <ac:chgData name="Wanlambok Nongbet [Chillibreeze]" userId="6bf028ea-505a-4797-9fbe-498829f78d74" providerId="ADAL" clId="{9C360B1A-0CC4-4241-B319-BAF18600744A}" dt="2020-07-15T13:14:09.676" v="629" actId="21"/>
          <ac:picMkLst>
            <pc:docMk/>
            <pc:sldMk cId="56258392" sldId="2023"/>
            <ac:picMk id="32" creationId="{8AB13D34-F2D0-4C4D-AA59-2278EB5A73D5}"/>
          </ac:picMkLst>
        </pc:picChg>
        <pc:picChg chg="add del mod">
          <ac:chgData name="Wanlambok Nongbet [Chillibreeze]" userId="6bf028ea-505a-4797-9fbe-498829f78d74" providerId="ADAL" clId="{9C360B1A-0CC4-4241-B319-BAF18600744A}" dt="2020-07-15T13:14:09.676" v="629" actId="21"/>
          <ac:picMkLst>
            <pc:docMk/>
            <pc:sldMk cId="56258392" sldId="2023"/>
            <ac:picMk id="35" creationId="{7925B043-C40F-4DEB-8ED8-64EA853ACFCB}"/>
          </ac:picMkLst>
        </pc:picChg>
        <pc:picChg chg="add del mod">
          <ac:chgData name="Wanlambok Nongbet [Chillibreeze]" userId="6bf028ea-505a-4797-9fbe-498829f78d74" providerId="ADAL" clId="{9C360B1A-0CC4-4241-B319-BAF18600744A}" dt="2020-07-15T13:14:14.098" v="631" actId="21"/>
          <ac:picMkLst>
            <pc:docMk/>
            <pc:sldMk cId="56258392" sldId="2023"/>
            <ac:picMk id="38" creationId="{5E05A51D-ADE5-49CA-80A6-6A38DF0EB2BC}"/>
          </ac:picMkLst>
        </pc:picChg>
        <pc:picChg chg="add del mod">
          <ac:chgData name="Wanlambok Nongbet [Chillibreeze]" userId="6bf028ea-505a-4797-9fbe-498829f78d74" providerId="ADAL" clId="{9C360B1A-0CC4-4241-B319-BAF18600744A}" dt="2020-07-15T13:14:14.098" v="631" actId="21"/>
          <ac:picMkLst>
            <pc:docMk/>
            <pc:sldMk cId="56258392" sldId="2023"/>
            <ac:picMk id="41" creationId="{0796C3AB-BB1E-47AA-BFB8-83231ABB21BC}"/>
          </ac:picMkLst>
        </pc:picChg>
        <pc:picChg chg="add mod">
          <ac:chgData name="Wanlambok Nongbet [Chillibreeze]" userId="6bf028ea-505a-4797-9fbe-498829f78d74" providerId="ADAL" clId="{9C360B1A-0CC4-4241-B319-BAF18600744A}" dt="2020-07-15T13:14:14.285" v="632"/>
          <ac:picMkLst>
            <pc:docMk/>
            <pc:sldMk cId="56258392" sldId="2023"/>
            <ac:picMk id="43" creationId="{02F51045-AE3F-4080-8BDB-777DF2D54C7D}"/>
          </ac:picMkLst>
        </pc:picChg>
        <pc:picChg chg="add mod">
          <ac:chgData name="Wanlambok Nongbet [Chillibreeze]" userId="6bf028ea-505a-4797-9fbe-498829f78d74" providerId="ADAL" clId="{9C360B1A-0CC4-4241-B319-BAF18600744A}" dt="2020-07-15T13:14:22.497" v="633" actId="1076"/>
          <ac:picMkLst>
            <pc:docMk/>
            <pc:sldMk cId="56258392" sldId="2023"/>
            <ac:picMk id="46" creationId="{F749D12B-6F12-441F-9A13-D7D64A266D26}"/>
          </ac:picMkLst>
        </pc:picChg>
        <pc:cxnChg chg="del">
          <ac:chgData name="Wanlambok Nongbet [Chillibreeze]" userId="6bf028ea-505a-4797-9fbe-498829f78d74" providerId="ADAL" clId="{9C360B1A-0CC4-4241-B319-BAF18600744A}" dt="2020-07-15T13:14:07.515" v="627" actId="21"/>
          <ac:cxnSpMkLst>
            <pc:docMk/>
            <pc:sldMk cId="56258392" sldId="2023"/>
            <ac:cxnSpMk id="19" creationId="{FE5347A9-CB1A-4CF7-853F-09BCC9335BBA}"/>
          </ac:cxnSpMkLst>
        </pc:cxnChg>
        <pc:cxnChg chg="add del mod">
          <ac:chgData name="Wanlambok Nongbet [Chillibreeze]" userId="6bf028ea-505a-4797-9fbe-498829f78d74" providerId="ADAL" clId="{9C360B1A-0CC4-4241-B319-BAF18600744A}" dt="2020-07-15T13:14:09.676" v="629" actId="21"/>
          <ac:cxnSpMkLst>
            <pc:docMk/>
            <pc:sldMk cId="56258392" sldId="2023"/>
            <ac:cxnSpMk id="27" creationId="{2228F8DB-AC0A-40F6-9F1A-2804B7A478AD}"/>
          </ac:cxnSpMkLst>
        </pc:cxnChg>
        <pc:cxnChg chg="add del mod">
          <ac:chgData name="Wanlambok Nongbet [Chillibreeze]" userId="6bf028ea-505a-4797-9fbe-498829f78d74" providerId="ADAL" clId="{9C360B1A-0CC4-4241-B319-BAF18600744A}" dt="2020-07-15T13:14:14.098" v="631" actId="21"/>
          <ac:cxnSpMkLst>
            <pc:docMk/>
            <pc:sldMk cId="56258392" sldId="2023"/>
            <ac:cxnSpMk id="36" creationId="{BE0FB70F-B36C-4205-9114-1ABBCA27734A}"/>
          </ac:cxnSpMkLst>
        </pc:cxnChg>
        <pc:cxnChg chg="add mod">
          <ac:chgData name="Wanlambok Nongbet [Chillibreeze]" userId="6bf028ea-505a-4797-9fbe-498829f78d74" providerId="ADAL" clId="{9C360B1A-0CC4-4241-B319-BAF18600744A}" dt="2020-07-15T13:14:14.285" v="632"/>
          <ac:cxnSpMkLst>
            <pc:docMk/>
            <pc:sldMk cId="56258392" sldId="2023"/>
            <ac:cxnSpMk id="42" creationId="{14D7A221-B637-4B67-93A4-7865CED5607B}"/>
          </ac:cxnSpMkLst>
        </pc:cxnChg>
      </pc:sldChg>
      <pc:sldChg chg="delSp modSp mod">
        <pc:chgData name="Wanlambok Nongbet [Chillibreeze]" userId="6bf028ea-505a-4797-9fbe-498829f78d74" providerId="ADAL" clId="{9C360B1A-0CC4-4241-B319-BAF18600744A}" dt="2020-07-15T13:16:00.483" v="648" actId="962"/>
        <pc:sldMkLst>
          <pc:docMk/>
          <pc:sldMk cId="1525219411" sldId="2029"/>
        </pc:sldMkLst>
        <pc:spChg chg="del mod">
          <ac:chgData name="Wanlambok Nongbet [Chillibreeze]" userId="6bf028ea-505a-4797-9fbe-498829f78d74" providerId="ADAL" clId="{9C360B1A-0CC4-4241-B319-BAF18600744A}" dt="2020-07-15T10:59:52.542" v="473" actId="478"/>
          <ac:spMkLst>
            <pc:docMk/>
            <pc:sldMk cId="1525219411" sldId="2029"/>
            <ac:spMk id="2" creationId="{FE5B00B8-69F0-4761-B2FC-1C4371068F67}"/>
          </ac:spMkLst>
        </pc:spChg>
        <pc:picChg chg="mod">
          <ac:chgData name="Wanlambok Nongbet [Chillibreeze]" userId="6bf028ea-505a-4797-9fbe-498829f78d74" providerId="ADAL" clId="{9C360B1A-0CC4-4241-B319-BAF18600744A}" dt="2020-07-15T10:59:48.504" v="471" actId="1076"/>
          <ac:picMkLst>
            <pc:docMk/>
            <pc:sldMk cId="1525219411" sldId="2029"/>
            <ac:picMk id="4" creationId="{72BED4CB-BE8A-4363-AA6D-93C3D003CCEA}"/>
          </ac:picMkLst>
        </pc:picChg>
        <pc:picChg chg="mod">
          <ac:chgData name="Wanlambok Nongbet [Chillibreeze]" userId="6bf028ea-505a-4797-9fbe-498829f78d74" providerId="ADAL" clId="{9C360B1A-0CC4-4241-B319-BAF18600744A}" dt="2020-07-15T13:16:00.483" v="648" actId="962"/>
          <ac:picMkLst>
            <pc:docMk/>
            <pc:sldMk cId="1525219411" sldId="2029"/>
            <ac:picMk id="22" creationId="{711F74CC-08DD-4A2E-AF00-A4DD6F8FD899}"/>
          </ac:picMkLst>
        </pc:picChg>
      </pc:sldChg>
      <pc:sldChg chg="addSp delSp modSp mod">
        <pc:chgData name="Wanlambok Nongbet [Chillibreeze]" userId="6bf028ea-505a-4797-9fbe-498829f78d74" providerId="ADAL" clId="{9C360B1A-0CC4-4241-B319-BAF18600744A}" dt="2020-07-15T13:03:54.361" v="519"/>
        <pc:sldMkLst>
          <pc:docMk/>
          <pc:sldMk cId="2378253529" sldId="2607"/>
        </pc:sldMkLst>
        <pc:spChg chg="add del mod">
          <ac:chgData name="Wanlambok Nongbet [Chillibreeze]" userId="6bf028ea-505a-4797-9fbe-498829f78d74" providerId="ADAL" clId="{9C360B1A-0CC4-4241-B319-BAF18600744A}" dt="2020-07-15T13:03:08.050" v="500" actId="21"/>
          <ac:spMkLst>
            <pc:docMk/>
            <pc:sldMk cId="2378253529" sldId="2607"/>
            <ac:spMk id="36" creationId="{41FA6023-02BB-49CD-A02B-C3B24698A9A3}"/>
          </ac:spMkLst>
        </pc:spChg>
        <pc:spChg chg="add del mod">
          <ac:chgData name="Wanlambok Nongbet [Chillibreeze]" userId="6bf028ea-505a-4797-9fbe-498829f78d74" providerId="ADAL" clId="{9C360B1A-0CC4-4241-B319-BAF18600744A}" dt="2020-07-15T13:03:08.050" v="500" actId="21"/>
          <ac:spMkLst>
            <pc:docMk/>
            <pc:sldMk cId="2378253529" sldId="2607"/>
            <ac:spMk id="38" creationId="{F0A3C319-5FE0-4940-8889-F76A38A705C8}"/>
          </ac:spMkLst>
        </pc:spChg>
        <pc:spChg chg="add del mod">
          <ac:chgData name="Wanlambok Nongbet [Chillibreeze]" userId="6bf028ea-505a-4797-9fbe-498829f78d74" providerId="ADAL" clId="{9C360B1A-0CC4-4241-B319-BAF18600744A}" dt="2020-07-15T13:03:08.050" v="500" actId="21"/>
          <ac:spMkLst>
            <pc:docMk/>
            <pc:sldMk cId="2378253529" sldId="2607"/>
            <ac:spMk id="41" creationId="{73E94709-3D8E-41D5-A7DC-2CBFC8A3820C}"/>
          </ac:spMkLst>
        </pc:spChg>
        <pc:spChg chg="add del mod">
          <ac:chgData name="Wanlambok Nongbet [Chillibreeze]" userId="6bf028ea-505a-4797-9fbe-498829f78d74" providerId="ADAL" clId="{9C360B1A-0CC4-4241-B319-BAF18600744A}" dt="2020-07-15T13:03:08.050" v="500" actId="21"/>
          <ac:spMkLst>
            <pc:docMk/>
            <pc:sldMk cId="2378253529" sldId="2607"/>
            <ac:spMk id="48" creationId="{484A7608-DCE9-453E-B7C8-466C1DF99A61}"/>
          </ac:spMkLst>
        </pc:spChg>
        <pc:spChg chg="add del mod">
          <ac:chgData name="Wanlambok Nongbet [Chillibreeze]" userId="6bf028ea-505a-4797-9fbe-498829f78d74" providerId="ADAL" clId="{9C360B1A-0CC4-4241-B319-BAF18600744A}" dt="2020-07-15T13:03:08.050" v="500" actId="21"/>
          <ac:spMkLst>
            <pc:docMk/>
            <pc:sldMk cId="2378253529" sldId="2607"/>
            <ac:spMk id="51" creationId="{97CA5171-3A40-40F0-BF2B-F3BDDF5B35FB}"/>
          </ac:spMkLst>
        </pc:spChg>
        <pc:spChg chg="add del mod">
          <ac:chgData name="Wanlambok Nongbet [Chillibreeze]" userId="6bf028ea-505a-4797-9fbe-498829f78d74" providerId="ADAL" clId="{9C360B1A-0CC4-4241-B319-BAF18600744A}" dt="2020-07-15T13:03:16.445" v="502" actId="21"/>
          <ac:spMkLst>
            <pc:docMk/>
            <pc:sldMk cId="2378253529" sldId="2607"/>
            <ac:spMk id="55" creationId="{CC7F295A-1D04-4B9E-BDA4-C079291B5BD6}"/>
          </ac:spMkLst>
        </pc:spChg>
        <pc:spChg chg="add del mod">
          <ac:chgData name="Wanlambok Nongbet [Chillibreeze]" userId="6bf028ea-505a-4797-9fbe-498829f78d74" providerId="ADAL" clId="{9C360B1A-0CC4-4241-B319-BAF18600744A}" dt="2020-07-15T13:03:16.445" v="502" actId="21"/>
          <ac:spMkLst>
            <pc:docMk/>
            <pc:sldMk cId="2378253529" sldId="2607"/>
            <ac:spMk id="57" creationId="{A4B4568D-CDF6-4ADE-BD14-94DD3A3F5ED1}"/>
          </ac:spMkLst>
        </pc:spChg>
        <pc:spChg chg="add del mod">
          <ac:chgData name="Wanlambok Nongbet [Chillibreeze]" userId="6bf028ea-505a-4797-9fbe-498829f78d74" providerId="ADAL" clId="{9C360B1A-0CC4-4241-B319-BAF18600744A}" dt="2020-07-15T13:03:16.445" v="502" actId="21"/>
          <ac:spMkLst>
            <pc:docMk/>
            <pc:sldMk cId="2378253529" sldId="2607"/>
            <ac:spMk id="61" creationId="{498A3F5B-AD47-4C82-AC64-F3902293CDE2}"/>
          </ac:spMkLst>
        </pc:spChg>
        <pc:spChg chg="del">
          <ac:chgData name="Wanlambok Nongbet [Chillibreeze]" userId="6bf028ea-505a-4797-9fbe-498829f78d74" providerId="ADAL" clId="{9C360B1A-0CC4-4241-B319-BAF18600744A}" dt="2020-07-15T13:03:00.093" v="496" actId="21"/>
          <ac:spMkLst>
            <pc:docMk/>
            <pc:sldMk cId="2378253529" sldId="2607"/>
            <ac:spMk id="63" creationId="{4A38AD8E-523F-4A48-8FFB-F2C3CC2153A8}"/>
          </ac:spMkLst>
        </pc:spChg>
        <pc:spChg chg="add del mod">
          <ac:chgData name="Wanlambok Nongbet [Chillibreeze]" userId="6bf028ea-505a-4797-9fbe-498829f78d74" providerId="ADAL" clId="{9C360B1A-0CC4-4241-B319-BAF18600744A}" dt="2020-07-15T13:03:16.445" v="502" actId="21"/>
          <ac:spMkLst>
            <pc:docMk/>
            <pc:sldMk cId="2378253529" sldId="2607"/>
            <ac:spMk id="66" creationId="{CEB84F9C-F563-4A44-B17E-1EBE2DF4955B}"/>
          </ac:spMkLst>
        </pc:spChg>
        <pc:spChg chg="add del mod">
          <ac:chgData name="Wanlambok Nongbet [Chillibreeze]" userId="6bf028ea-505a-4797-9fbe-498829f78d74" providerId="ADAL" clId="{9C360B1A-0CC4-4241-B319-BAF18600744A}" dt="2020-07-15T13:03:16.445" v="502" actId="21"/>
          <ac:spMkLst>
            <pc:docMk/>
            <pc:sldMk cId="2378253529" sldId="2607"/>
            <ac:spMk id="69" creationId="{FE71A3EB-355C-4797-9127-EEF4B92F8C4E}"/>
          </ac:spMkLst>
        </pc:spChg>
        <pc:spChg chg="add del mod">
          <ac:chgData name="Wanlambok Nongbet [Chillibreeze]" userId="6bf028ea-505a-4797-9fbe-498829f78d74" providerId="ADAL" clId="{9C360B1A-0CC4-4241-B319-BAF18600744A}" dt="2020-07-15T13:03:20.938" v="504" actId="21"/>
          <ac:spMkLst>
            <pc:docMk/>
            <pc:sldMk cId="2378253529" sldId="2607"/>
            <ac:spMk id="72" creationId="{56EFB393-D8EF-414B-B57C-16F9AA98EA33}"/>
          </ac:spMkLst>
        </pc:spChg>
        <pc:spChg chg="del">
          <ac:chgData name="Wanlambok Nongbet [Chillibreeze]" userId="6bf028ea-505a-4797-9fbe-498829f78d74" providerId="ADAL" clId="{9C360B1A-0CC4-4241-B319-BAF18600744A}" dt="2020-07-15T13:03:00.093" v="496" actId="21"/>
          <ac:spMkLst>
            <pc:docMk/>
            <pc:sldMk cId="2378253529" sldId="2607"/>
            <ac:spMk id="74" creationId="{0AB50783-0B60-45AC-9314-B8AD19FBB210}"/>
          </ac:spMkLst>
        </pc:spChg>
        <pc:spChg chg="add del mod">
          <ac:chgData name="Wanlambok Nongbet [Chillibreeze]" userId="6bf028ea-505a-4797-9fbe-498829f78d74" providerId="ADAL" clId="{9C360B1A-0CC4-4241-B319-BAF18600744A}" dt="2020-07-15T13:03:20.938" v="504" actId="21"/>
          <ac:spMkLst>
            <pc:docMk/>
            <pc:sldMk cId="2378253529" sldId="2607"/>
            <ac:spMk id="76" creationId="{A39926FA-EA72-4D50-9B43-02554E553863}"/>
          </ac:spMkLst>
        </pc:spChg>
        <pc:spChg chg="del">
          <ac:chgData name="Wanlambok Nongbet [Chillibreeze]" userId="6bf028ea-505a-4797-9fbe-498829f78d74" providerId="ADAL" clId="{9C360B1A-0CC4-4241-B319-BAF18600744A}" dt="2020-07-15T13:03:00.093" v="496" actId="21"/>
          <ac:spMkLst>
            <pc:docMk/>
            <pc:sldMk cId="2378253529" sldId="2607"/>
            <ac:spMk id="78" creationId="{8711B37E-7DFB-4BAA-B265-F5B2F71D29B1}"/>
          </ac:spMkLst>
        </pc:spChg>
        <pc:spChg chg="add mod">
          <ac:chgData name="Wanlambok Nongbet [Chillibreeze]" userId="6bf028ea-505a-4797-9fbe-498829f78d74" providerId="ADAL" clId="{9C360B1A-0CC4-4241-B319-BAF18600744A}" dt="2020-07-15T13:03:16.684" v="503"/>
          <ac:spMkLst>
            <pc:docMk/>
            <pc:sldMk cId="2378253529" sldId="2607"/>
            <ac:spMk id="80" creationId="{55ACEB4E-4234-426A-9ED6-2395B9C66C90}"/>
          </ac:spMkLst>
        </pc:spChg>
        <pc:spChg chg="del">
          <ac:chgData name="Wanlambok Nongbet [Chillibreeze]" userId="6bf028ea-505a-4797-9fbe-498829f78d74" providerId="ADAL" clId="{9C360B1A-0CC4-4241-B319-BAF18600744A}" dt="2020-07-15T13:03:00.093" v="496" actId="21"/>
          <ac:spMkLst>
            <pc:docMk/>
            <pc:sldMk cId="2378253529" sldId="2607"/>
            <ac:spMk id="82" creationId="{A9CB791C-658A-42E7-A6AF-01C1B0B17F49}"/>
          </ac:spMkLst>
        </pc:spChg>
        <pc:spChg chg="add del mod">
          <ac:chgData name="Wanlambok Nongbet [Chillibreeze]" userId="6bf028ea-505a-4797-9fbe-498829f78d74" providerId="ADAL" clId="{9C360B1A-0CC4-4241-B319-BAF18600744A}" dt="2020-07-15T13:03:20.938" v="504" actId="21"/>
          <ac:spMkLst>
            <pc:docMk/>
            <pc:sldMk cId="2378253529" sldId="2607"/>
            <ac:spMk id="86" creationId="{4E140A0E-A8EA-499D-8316-4D381C152CA3}"/>
          </ac:spMkLst>
        </pc:spChg>
        <pc:spChg chg="add del mod">
          <ac:chgData name="Wanlambok Nongbet [Chillibreeze]" userId="6bf028ea-505a-4797-9fbe-498829f78d74" providerId="ADAL" clId="{9C360B1A-0CC4-4241-B319-BAF18600744A}" dt="2020-07-15T13:03:20.938" v="504" actId="21"/>
          <ac:spMkLst>
            <pc:docMk/>
            <pc:sldMk cId="2378253529" sldId="2607"/>
            <ac:spMk id="90" creationId="{C91255B0-A2D2-4277-BB95-C1DB16C11B2B}"/>
          </ac:spMkLst>
        </pc:spChg>
        <pc:spChg chg="del">
          <ac:chgData name="Wanlambok Nongbet [Chillibreeze]" userId="6bf028ea-505a-4797-9fbe-498829f78d74" providerId="ADAL" clId="{9C360B1A-0CC4-4241-B319-BAF18600744A}" dt="2020-07-15T13:03:00.093" v="496" actId="21"/>
          <ac:spMkLst>
            <pc:docMk/>
            <pc:sldMk cId="2378253529" sldId="2607"/>
            <ac:spMk id="92" creationId="{C5142401-7A83-41B9-89EE-683F40A8DAF8}"/>
          </ac:spMkLst>
        </pc:spChg>
        <pc:spChg chg="add del mod">
          <ac:chgData name="Wanlambok Nongbet [Chillibreeze]" userId="6bf028ea-505a-4797-9fbe-498829f78d74" providerId="ADAL" clId="{9C360B1A-0CC4-4241-B319-BAF18600744A}" dt="2020-07-15T13:03:25.708" v="506" actId="21"/>
          <ac:spMkLst>
            <pc:docMk/>
            <pc:sldMk cId="2378253529" sldId="2607"/>
            <ac:spMk id="93" creationId="{E9507CB4-059B-4B00-B3B9-FA46451F6C1F}"/>
          </ac:spMkLst>
        </pc:spChg>
        <pc:spChg chg="add del mod">
          <ac:chgData name="Wanlambok Nongbet [Chillibreeze]" userId="6bf028ea-505a-4797-9fbe-498829f78d74" providerId="ADAL" clId="{9C360B1A-0CC4-4241-B319-BAF18600744A}" dt="2020-07-15T13:03:25.708" v="506" actId="21"/>
          <ac:spMkLst>
            <pc:docMk/>
            <pc:sldMk cId="2378253529" sldId="2607"/>
            <ac:spMk id="95" creationId="{4E7CE07B-CB75-433C-B6A0-FE2A21A232BF}"/>
          </ac:spMkLst>
        </pc:spChg>
        <pc:spChg chg="add del mod">
          <ac:chgData name="Wanlambok Nongbet [Chillibreeze]" userId="6bf028ea-505a-4797-9fbe-498829f78d74" providerId="ADAL" clId="{9C360B1A-0CC4-4241-B319-BAF18600744A}" dt="2020-07-15T13:03:25.708" v="506" actId="21"/>
          <ac:spMkLst>
            <pc:docMk/>
            <pc:sldMk cId="2378253529" sldId="2607"/>
            <ac:spMk id="99" creationId="{C2AF11AE-4037-4C48-B9E9-102602919D6F}"/>
          </ac:spMkLst>
        </pc:spChg>
        <pc:spChg chg="add del mod">
          <ac:chgData name="Wanlambok Nongbet [Chillibreeze]" userId="6bf028ea-505a-4797-9fbe-498829f78d74" providerId="ADAL" clId="{9C360B1A-0CC4-4241-B319-BAF18600744A}" dt="2020-07-15T13:03:25.708" v="506" actId="21"/>
          <ac:spMkLst>
            <pc:docMk/>
            <pc:sldMk cId="2378253529" sldId="2607"/>
            <ac:spMk id="102" creationId="{700CF4C2-488A-4B3D-8B8E-6C4BB8E3DF91}"/>
          </ac:spMkLst>
        </pc:spChg>
        <pc:spChg chg="add del mod">
          <ac:chgData name="Wanlambok Nongbet [Chillibreeze]" userId="6bf028ea-505a-4797-9fbe-498829f78d74" providerId="ADAL" clId="{9C360B1A-0CC4-4241-B319-BAF18600744A}" dt="2020-07-15T13:03:29.849" v="508" actId="21"/>
          <ac:spMkLst>
            <pc:docMk/>
            <pc:sldMk cId="2378253529" sldId="2607"/>
            <ac:spMk id="104" creationId="{BCF9213A-326D-438C-8A5B-C08E3AE849E1}"/>
          </ac:spMkLst>
        </pc:spChg>
        <pc:spChg chg="add del mod">
          <ac:chgData name="Wanlambok Nongbet [Chillibreeze]" userId="6bf028ea-505a-4797-9fbe-498829f78d74" providerId="ADAL" clId="{9C360B1A-0CC4-4241-B319-BAF18600744A}" dt="2020-07-15T13:03:29.849" v="508" actId="21"/>
          <ac:spMkLst>
            <pc:docMk/>
            <pc:sldMk cId="2378253529" sldId="2607"/>
            <ac:spMk id="106" creationId="{55642812-F39D-41E6-9E84-30FDFA5BACC1}"/>
          </ac:spMkLst>
        </pc:spChg>
        <pc:spChg chg="add del mod">
          <ac:chgData name="Wanlambok Nongbet [Chillibreeze]" userId="6bf028ea-505a-4797-9fbe-498829f78d74" providerId="ADAL" clId="{9C360B1A-0CC4-4241-B319-BAF18600744A}" dt="2020-07-15T13:03:29.849" v="508" actId="21"/>
          <ac:spMkLst>
            <pc:docMk/>
            <pc:sldMk cId="2378253529" sldId="2607"/>
            <ac:spMk id="110" creationId="{E3314EFF-BD66-43F1-9D43-BD0D67D194CB}"/>
          </ac:spMkLst>
        </pc:spChg>
        <pc:spChg chg="add mod">
          <ac:chgData name="Wanlambok Nongbet [Chillibreeze]" userId="6bf028ea-505a-4797-9fbe-498829f78d74" providerId="ADAL" clId="{9C360B1A-0CC4-4241-B319-BAF18600744A}" dt="2020-07-15T13:03:25.977" v="507"/>
          <ac:spMkLst>
            <pc:docMk/>
            <pc:sldMk cId="2378253529" sldId="2607"/>
            <ac:spMk id="113" creationId="{93C4F80F-5E3C-4DD9-8685-E5F0982F73BF}"/>
          </ac:spMkLst>
        </pc:spChg>
        <pc:spChg chg="add del mod">
          <ac:chgData name="Wanlambok Nongbet [Chillibreeze]" userId="6bf028ea-505a-4797-9fbe-498829f78d74" providerId="ADAL" clId="{9C360B1A-0CC4-4241-B319-BAF18600744A}" dt="2020-07-15T13:03:31.878" v="510" actId="21"/>
          <ac:spMkLst>
            <pc:docMk/>
            <pc:sldMk cId="2378253529" sldId="2607"/>
            <ac:spMk id="115" creationId="{E082C74A-79B3-4165-955C-AA28DC7D5889}"/>
          </ac:spMkLst>
        </pc:spChg>
        <pc:spChg chg="add del mod">
          <ac:chgData name="Wanlambok Nongbet [Chillibreeze]" userId="6bf028ea-505a-4797-9fbe-498829f78d74" providerId="ADAL" clId="{9C360B1A-0CC4-4241-B319-BAF18600744A}" dt="2020-07-15T13:03:31.878" v="510" actId="21"/>
          <ac:spMkLst>
            <pc:docMk/>
            <pc:sldMk cId="2378253529" sldId="2607"/>
            <ac:spMk id="117" creationId="{92ACA3E4-D43A-4CEB-B600-2D21D436A7BB}"/>
          </ac:spMkLst>
        </pc:spChg>
        <pc:spChg chg="add del mod">
          <ac:chgData name="Wanlambok Nongbet [Chillibreeze]" userId="6bf028ea-505a-4797-9fbe-498829f78d74" providerId="ADAL" clId="{9C360B1A-0CC4-4241-B319-BAF18600744A}" dt="2020-07-15T13:03:40.415" v="514" actId="21"/>
          <ac:spMkLst>
            <pc:docMk/>
            <pc:sldMk cId="2378253529" sldId="2607"/>
            <ac:spMk id="120" creationId="{5353177A-11B2-4AD5-BFB0-B1F2169E1E03}"/>
          </ac:spMkLst>
        </pc:spChg>
        <pc:spChg chg="add del mod">
          <ac:chgData name="Wanlambok Nongbet [Chillibreeze]" userId="6bf028ea-505a-4797-9fbe-498829f78d74" providerId="ADAL" clId="{9C360B1A-0CC4-4241-B319-BAF18600744A}" dt="2020-07-15T13:03:40.415" v="514" actId="21"/>
          <ac:spMkLst>
            <pc:docMk/>
            <pc:sldMk cId="2378253529" sldId="2607"/>
            <ac:spMk id="123" creationId="{FB6BF551-4ADC-4E5F-B53D-76C196DDFABC}"/>
          </ac:spMkLst>
        </pc:spChg>
        <pc:spChg chg="add del mod">
          <ac:chgData name="Wanlambok Nongbet [Chillibreeze]" userId="6bf028ea-505a-4797-9fbe-498829f78d74" providerId="ADAL" clId="{9C360B1A-0CC4-4241-B319-BAF18600744A}" dt="2020-07-15T13:03:33.298" v="512" actId="21"/>
          <ac:spMkLst>
            <pc:docMk/>
            <pc:sldMk cId="2378253529" sldId="2607"/>
            <ac:spMk id="125" creationId="{95B4FFF8-432A-4F5D-9F04-410C16F4162E}"/>
          </ac:spMkLst>
        </pc:spChg>
        <pc:spChg chg="add del mod">
          <ac:chgData name="Wanlambok Nongbet [Chillibreeze]" userId="6bf028ea-505a-4797-9fbe-498829f78d74" providerId="ADAL" clId="{9C360B1A-0CC4-4241-B319-BAF18600744A}" dt="2020-07-15T13:03:40.415" v="514" actId="21"/>
          <ac:spMkLst>
            <pc:docMk/>
            <pc:sldMk cId="2378253529" sldId="2607"/>
            <ac:spMk id="128" creationId="{068F7737-AE1D-4494-90E2-4A778E90863E}"/>
          </ac:spMkLst>
        </pc:spChg>
        <pc:spChg chg="add mod">
          <ac:chgData name="Wanlambok Nongbet [Chillibreeze]" userId="6bf028ea-505a-4797-9fbe-498829f78d74" providerId="ADAL" clId="{9C360B1A-0CC4-4241-B319-BAF18600744A}" dt="2020-07-15T13:03:40.669" v="515"/>
          <ac:spMkLst>
            <pc:docMk/>
            <pc:sldMk cId="2378253529" sldId="2607"/>
            <ac:spMk id="133" creationId="{5F098809-AF2F-46E6-B57A-FC978E935F2A}"/>
          </ac:spMkLst>
        </pc:spChg>
        <pc:spChg chg="add del mod">
          <ac:chgData name="Wanlambok Nongbet [Chillibreeze]" userId="6bf028ea-505a-4797-9fbe-498829f78d74" providerId="ADAL" clId="{9C360B1A-0CC4-4241-B319-BAF18600744A}" dt="2020-07-15T13:03:47.786" v="516" actId="21"/>
          <ac:spMkLst>
            <pc:docMk/>
            <pc:sldMk cId="2378253529" sldId="2607"/>
            <ac:spMk id="135" creationId="{9B78537B-859B-443B-ADA4-005377E7D66D}"/>
          </ac:spMkLst>
        </pc:spChg>
        <pc:spChg chg="add del mod">
          <ac:chgData name="Wanlambok Nongbet [Chillibreeze]" userId="6bf028ea-505a-4797-9fbe-498829f78d74" providerId="ADAL" clId="{9C360B1A-0CC4-4241-B319-BAF18600744A}" dt="2020-07-15T13:03:47.786" v="516" actId="21"/>
          <ac:spMkLst>
            <pc:docMk/>
            <pc:sldMk cId="2378253529" sldId="2607"/>
            <ac:spMk id="137" creationId="{9EDEF46C-5CBB-41E1-AB70-15C0F8069280}"/>
          </ac:spMkLst>
        </pc:spChg>
        <pc:spChg chg="add mod">
          <ac:chgData name="Wanlambok Nongbet [Chillibreeze]" userId="6bf028ea-505a-4797-9fbe-498829f78d74" providerId="ADAL" clId="{9C360B1A-0CC4-4241-B319-BAF18600744A}" dt="2020-07-15T13:03:48.030" v="517"/>
          <ac:spMkLst>
            <pc:docMk/>
            <pc:sldMk cId="2378253529" sldId="2607"/>
            <ac:spMk id="141" creationId="{8CA4DBBA-85A6-48B8-B7A8-96EB0491DF4B}"/>
          </ac:spMkLst>
        </pc:spChg>
        <pc:spChg chg="add del mod">
          <ac:chgData name="Wanlambok Nongbet [Chillibreeze]" userId="6bf028ea-505a-4797-9fbe-498829f78d74" providerId="ADAL" clId="{9C360B1A-0CC4-4241-B319-BAF18600744A}" dt="2020-07-15T13:03:54.117" v="518" actId="21"/>
          <ac:spMkLst>
            <pc:docMk/>
            <pc:sldMk cId="2378253529" sldId="2607"/>
            <ac:spMk id="143" creationId="{7547CE83-0E3E-4E3A-9FE0-F78EDA670BC8}"/>
          </ac:spMkLst>
        </pc:spChg>
        <pc:spChg chg="add mod">
          <ac:chgData name="Wanlambok Nongbet [Chillibreeze]" userId="6bf028ea-505a-4797-9fbe-498829f78d74" providerId="ADAL" clId="{9C360B1A-0CC4-4241-B319-BAF18600744A}" dt="2020-07-15T13:03:54.361" v="519"/>
          <ac:spMkLst>
            <pc:docMk/>
            <pc:sldMk cId="2378253529" sldId="2607"/>
            <ac:spMk id="146" creationId="{C9A8AD29-8AF3-453C-9E8E-E3353FF0648A}"/>
          </ac:spMkLst>
        </pc:spChg>
        <pc:picChg chg="del">
          <ac:chgData name="Wanlambok Nongbet [Chillibreeze]" userId="6bf028ea-505a-4797-9fbe-498829f78d74" providerId="ADAL" clId="{9C360B1A-0CC4-4241-B319-BAF18600744A}" dt="2020-07-15T13:03:00.093" v="496" actId="21"/>
          <ac:picMkLst>
            <pc:docMk/>
            <pc:sldMk cId="2378253529" sldId="2607"/>
            <ac:picMk id="4" creationId="{06359669-9391-4EFF-85F6-758D53DA8C05}"/>
          </ac:picMkLst>
        </pc:picChg>
        <pc:picChg chg="del">
          <ac:chgData name="Wanlambok Nongbet [Chillibreeze]" userId="6bf028ea-505a-4797-9fbe-498829f78d74" providerId="ADAL" clId="{9C360B1A-0CC4-4241-B319-BAF18600744A}" dt="2020-07-15T13:03:00.093" v="496" actId="21"/>
          <ac:picMkLst>
            <pc:docMk/>
            <pc:sldMk cId="2378253529" sldId="2607"/>
            <ac:picMk id="5" creationId="{C42F6F1A-CAA7-4D89-B036-5C2A7933F772}"/>
          </ac:picMkLst>
        </pc:picChg>
        <pc:picChg chg="del">
          <ac:chgData name="Wanlambok Nongbet [Chillibreeze]" userId="6bf028ea-505a-4797-9fbe-498829f78d74" providerId="ADAL" clId="{9C360B1A-0CC4-4241-B319-BAF18600744A}" dt="2020-07-15T13:03:00.093" v="496" actId="21"/>
          <ac:picMkLst>
            <pc:docMk/>
            <pc:sldMk cId="2378253529" sldId="2607"/>
            <ac:picMk id="8" creationId="{8D663AB4-C137-4A39-ACE3-097EAEEDFAF6}"/>
          </ac:picMkLst>
        </pc:picChg>
        <pc:picChg chg="del">
          <ac:chgData name="Wanlambok Nongbet [Chillibreeze]" userId="6bf028ea-505a-4797-9fbe-498829f78d74" providerId="ADAL" clId="{9C360B1A-0CC4-4241-B319-BAF18600744A}" dt="2020-07-15T13:03:00.093" v="496" actId="21"/>
          <ac:picMkLst>
            <pc:docMk/>
            <pc:sldMk cId="2378253529" sldId="2607"/>
            <ac:picMk id="19" creationId="{C937FBC9-5AFD-41B2-B9F9-76429F3B70EC}"/>
          </ac:picMkLst>
        </pc:picChg>
        <pc:picChg chg="del">
          <ac:chgData name="Wanlambok Nongbet [Chillibreeze]" userId="6bf028ea-505a-4797-9fbe-498829f78d74" providerId="ADAL" clId="{9C360B1A-0CC4-4241-B319-BAF18600744A}" dt="2020-07-15T13:03:00.093" v="496" actId="21"/>
          <ac:picMkLst>
            <pc:docMk/>
            <pc:sldMk cId="2378253529" sldId="2607"/>
            <ac:picMk id="26" creationId="{4210C495-8EB8-4B90-8FAF-C10DCBA29FD4}"/>
          </ac:picMkLst>
        </pc:picChg>
        <pc:picChg chg="add del mod">
          <ac:chgData name="Wanlambok Nongbet [Chillibreeze]" userId="6bf028ea-505a-4797-9fbe-498829f78d74" providerId="ADAL" clId="{9C360B1A-0CC4-4241-B319-BAF18600744A}" dt="2020-07-15T13:03:08.050" v="500" actId="21"/>
          <ac:picMkLst>
            <pc:docMk/>
            <pc:sldMk cId="2378253529" sldId="2607"/>
            <ac:picMk id="34" creationId="{D8317622-36E8-4D01-BB7F-6EA182F46337}"/>
          </ac:picMkLst>
        </pc:picChg>
        <pc:picChg chg="add del mod">
          <ac:chgData name="Wanlambok Nongbet [Chillibreeze]" userId="6bf028ea-505a-4797-9fbe-498829f78d74" providerId="ADAL" clId="{9C360B1A-0CC4-4241-B319-BAF18600744A}" dt="2020-07-15T13:03:08.050" v="500" actId="21"/>
          <ac:picMkLst>
            <pc:docMk/>
            <pc:sldMk cId="2378253529" sldId="2607"/>
            <ac:picMk id="37" creationId="{BCDBA412-AD76-46DB-9C91-9F28EF83142B}"/>
          </ac:picMkLst>
        </pc:picChg>
        <pc:picChg chg="add del mod">
          <ac:chgData name="Wanlambok Nongbet [Chillibreeze]" userId="6bf028ea-505a-4797-9fbe-498829f78d74" providerId="ADAL" clId="{9C360B1A-0CC4-4241-B319-BAF18600744A}" dt="2020-07-15T13:03:08.050" v="500" actId="21"/>
          <ac:picMkLst>
            <pc:docMk/>
            <pc:sldMk cId="2378253529" sldId="2607"/>
            <ac:picMk id="40" creationId="{6E582916-CF26-4E50-B937-DA34CBF66FC0}"/>
          </ac:picMkLst>
        </pc:picChg>
        <pc:picChg chg="add del mod">
          <ac:chgData name="Wanlambok Nongbet [Chillibreeze]" userId="6bf028ea-505a-4797-9fbe-498829f78d74" providerId="ADAL" clId="{9C360B1A-0CC4-4241-B319-BAF18600744A}" dt="2020-07-15T13:03:08.050" v="500" actId="21"/>
          <ac:picMkLst>
            <pc:docMk/>
            <pc:sldMk cId="2378253529" sldId="2607"/>
            <ac:picMk id="45" creationId="{61FF8505-1976-456E-84EB-2A0C645DFEEA}"/>
          </ac:picMkLst>
        </pc:picChg>
        <pc:picChg chg="add del mod">
          <ac:chgData name="Wanlambok Nongbet [Chillibreeze]" userId="6bf028ea-505a-4797-9fbe-498829f78d74" providerId="ADAL" clId="{9C360B1A-0CC4-4241-B319-BAF18600744A}" dt="2020-07-15T13:03:08.050" v="500" actId="21"/>
          <ac:picMkLst>
            <pc:docMk/>
            <pc:sldMk cId="2378253529" sldId="2607"/>
            <ac:picMk id="50" creationId="{29C88AC0-67C8-47DE-A715-D0068A4482FB}"/>
          </ac:picMkLst>
        </pc:picChg>
        <pc:picChg chg="add del mod">
          <ac:chgData name="Wanlambok Nongbet [Chillibreeze]" userId="6bf028ea-505a-4797-9fbe-498829f78d74" providerId="ADAL" clId="{9C360B1A-0CC4-4241-B319-BAF18600744A}" dt="2020-07-15T13:03:16.445" v="502" actId="21"/>
          <ac:picMkLst>
            <pc:docMk/>
            <pc:sldMk cId="2378253529" sldId="2607"/>
            <ac:picMk id="52" creationId="{42B93471-A539-4A95-96CC-31E04892F7C7}"/>
          </ac:picMkLst>
        </pc:picChg>
        <pc:picChg chg="add del mod">
          <ac:chgData name="Wanlambok Nongbet [Chillibreeze]" userId="6bf028ea-505a-4797-9fbe-498829f78d74" providerId="ADAL" clId="{9C360B1A-0CC4-4241-B319-BAF18600744A}" dt="2020-07-15T13:03:16.445" v="502" actId="21"/>
          <ac:picMkLst>
            <pc:docMk/>
            <pc:sldMk cId="2378253529" sldId="2607"/>
            <ac:picMk id="56" creationId="{41DF102F-5421-4233-A4E1-E8BD537588B2}"/>
          </ac:picMkLst>
        </pc:picChg>
        <pc:picChg chg="add del mod">
          <ac:chgData name="Wanlambok Nongbet [Chillibreeze]" userId="6bf028ea-505a-4797-9fbe-498829f78d74" providerId="ADAL" clId="{9C360B1A-0CC4-4241-B319-BAF18600744A}" dt="2020-07-15T13:03:16.445" v="502" actId="21"/>
          <ac:picMkLst>
            <pc:docMk/>
            <pc:sldMk cId="2378253529" sldId="2607"/>
            <ac:picMk id="58" creationId="{8642D0DD-6F5F-4CB4-A781-8B81CF02C6B9}"/>
          </ac:picMkLst>
        </pc:picChg>
        <pc:picChg chg="add del mod">
          <ac:chgData name="Wanlambok Nongbet [Chillibreeze]" userId="6bf028ea-505a-4797-9fbe-498829f78d74" providerId="ADAL" clId="{9C360B1A-0CC4-4241-B319-BAF18600744A}" dt="2020-07-15T13:03:16.445" v="502" actId="21"/>
          <ac:picMkLst>
            <pc:docMk/>
            <pc:sldMk cId="2378253529" sldId="2607"/>
            <ac:picMk id="65" creationId="{E85C2180-62BE-468F-81AB-6236DDF6918A}"/>
          </ac:picMkLst>
        </pc:picChg>
        <pc:picChg chg="add del mod">
          <ac:chgData name="Wanlambok Nongbet [Chillibreeze]" userId="6bf028ea-505a-4797-9fbe-498829f78d74" providerId="ADAL" clId="{9C360B1A-0CC4-4241-B319-BAF18600744A}" dt="2020-07-15T13:03:16.445" v="502" actId="21"/>
          <ac:picMkLst>
            <pc:docMk/>
            <pc:sldMk cId="2378253529" sldId="2607"/>
            <ac:picMk id="68" creationId="{B91858D0-6FC3-4288-B126-978F3B6A5B79}"/>
          </ac:picMkLst>
        </pc:picChg>
        <pc:picChg chg="add del mod">
          <ac:chgData name="Wanlambok Nongbet [Chillibreeze]" userId="6bf028ea-505a-4797-9fbe-498829f78d74" providerId="ADAL" clId="{9C360B1A-0CC4-4241-B319-BAF18600744A}" dt="2020-07-15T13:03:20.938" v="504" actId="21"/>
          <ac:picMkLst>
            <pc:docMk/>
            <pc:sldMk cId="2378253529" sldId="2607"/>
            <ac:picMk id="71" creationId="{67B3A64C-EA64-4E2F-9C8A-8A4C1EA62890}"/>
          </ac:picMkLst>
        </pc:picChg>
        <pc:picChg chg="add del mod">
          <ac:chgData name="Wanlambok Nongbet [Chillibreeze]" userId="6bf028ea-505a-4797-9fbe-498829f78d74" providerId="ADAL" clId="{9C360B1A-0CC4-4241-B319-BAF18600744A}" dt="2020-07-15T13:03:20.938" v="504" actId="21"/>
          <ac:picMkLst>
            <pc:docMk/>
            <pc:sldMk cId="2378253529" sldId="2607"/>
            <ac:picMk id="73" creationId="{C3A67788-35B9-4815-8B49-D0311DF568BE}"/>
          </ac:picMkLst>
        </pc:picChg>
        <pc:picChg chg="add mod">
          <ac:chgData name="Wanlambok Nongbet [Chillibreeze]" userId="6bf028ea-505a-4797-9fbe-498829f78d74" providerId="ADAL" clId="{9C360B1A-0CC4-4241-B319-BAF18600744A}" dt="2020-07-15T13:03:16.684" v="503"/>
          <ac:picMkLst>
            <pc:docMk/>
            <pc:sldMk cId="2378253529" sldId="2607"/>
            <ac:picMk id="77" creationId="{5C9B7A75-EE8B-47EA-B55C-97E9EDEB8ABE}"/>
          </ac:picMkLst>
        </pc:picChg>
        <pc:picChg chg="add del mod">
          <ac:chgData name="Wanlambok Nongbet [Chillibreeze]" userId="6bf028ea-505a-4797-9fbe-498829f78d74" providerId="ADAL" clId="{9C360B1A-0CC4-4241-B319-BAF18600744A}" dt="2020-07-15T13:03:20.938" v="504" actId="21"/>
          <ac:picMkLst>
            <pc:docMk/>
            <pc:sldMk cId="2378253529" sldId="2607"/>
            <ac:picMk id="85" creationId="{1F0F23F9-F08A-4A60-ABBC-67DB06F8AD41}"/>
          </ac:picMkLst>
        </pc:picChg>
        <pc:picChg chg="add del mod">
          <ac:chgData name="Wanlambok Nongbet [Chillibreeze]" userId="6bf028ea-505a-4797-9fbe-498829f78d74" providerId="ADAL" clId="{9C360B1A-0CC4-4241-B319-BAF18600744A}" dt="2020-07-15T13:03:20.938" v="504" actId="21"/>
          <ac:picMkLst>
            <pc:docMk/>
            <pc:sldMk cId="2378253529" sldId="2607"/>
            <ac:picMk id="89" creationId="{CA167334-4227-4244-A610-804205DF1962}"/>
          </ac:picMkLst>
        </pc:picChg>
        <pc:picChg chg="add del mod">
          <ac:chgData name="Wanlambok Nongbet [Chillibreeze]" userId="6bf028ea-505a-4797-9fbe-498829f78d74" providerId="ADAL" clId="{9C360B1A-0CC4-4241-B319-BAF18600744A}" dt="2020-07-15T13:03:25.708" v="506" actId="21"/>
          <ac:picMkLst>
            <pc:docMk/>
            <pc:sldMk cId="2378253529" sldId="2607"/>
            <ac:picMk id="91" creationId="{454ABF44-C37F-461B-85DE-AF4BAD646297}"/>
          </ac:picMkLst>
        </pc:picChg>
        <pc:picChg chg="add del mod">
          <ac:chgData name="Wanlambok Nongbet [Chillibreeze]" userId="6bf028ea-505a-4797-9fbe-498829f78d74" providerId="ADAL" clId="{9C360B1A-0CC4-4241-B319-BAF18600744A}" dt="2020-07-15T13:03:25.708" v="506" actId="21"/>
          <ac:picMkLst>
            <pc:docMk/>
            <pc:sldMk cId="2378253529" sldId="2607"/>
            <ac:picMk id="94" creationId="{68267ADA-EEA5-4DA3-951B-103B3F7DF813}"/>
          </ac:picMkLst>
        </pc:picChg>
        <pc:picChg chg="add del mod">
          <ac:chgData name="Wanlambok Nongbet [Chillibreeze]" userId="6bf028ea-505a-4797-9fbe-498829f78d74" providerId="ADAL" clId="{9C360B1A-0CC4-4241-B319-BAF18600744A}" dt="2020-07-15T13:03:25.708" v="506" actId="21"/>
          <ac:picMkLst>
            <pc:docMk/>
            <pc:sldMk cId="2378253529" sldId="2607"/>
            <ac:picMk id="98" creationId="{E2044E79-495B-44E5-9DEE-E57E2DAFE834}"/>
          </ac:picMkLst>
        </pc:picChg>
        <pc:picChg chg="add del mod">
          <ac:chgData name="Wanlambok Nongbet [Chillibreeze]" userId="6bf028ea-505a-4797-9fbe-498829f78d74" providerId="ADAL" clId="{9C360B1A-0CC4-4241-B319-BAF18600744A}" dt="2020-07-15T13:03:25.708" v="506" actId="21"/>
          <ac:picMkLst>
            <pc:docMk/>
            <pc:sldMk cId="2378253529" sldId="2607"/>
            <ac:picMk id="101" creationId="{232663D7-19DF-4173-A9C7-2997217E64BE}"/>
          </ac:picMkLst>
        </pc:picChg>
        <pc:picChg chg="add del mod">
          <ac:chgData name="Wanlambok Nongbet [Chillibreeze]" userId="6bf028ea-505a-4797-9fbe-498829f78d74" providerId="ADAL" clId="{9C360B1A-0CC4-4241-B319-BAF18600744A}" dt="2020-07-15T13:03:29.849" v="508" actId="21"/>
          <ac:picMkLst>
            <pc:docMk/>
            <pc:sldMk cId="2378253529" sldId="2607"/>
            <ac:picMk id="103" creationId="{BA0E7449-4C27-4044-989D-439E865FB132}"/>
          </ac:picMkLst>
        </pc:picChg>
        <pc:picChg chg="add del mod">
          <ac:chgData name="Wanlambok Nongbet [Chillibreeze]" userId="6bf028ea-505a-4797-9fbe-498829f78d74" providerId="ADAL" clId="{9C360B1A-0CC4-4241-B319-BAF18600744A}" dt="2020-07-15T13:03:29.849" v="508" actId="21"/>
          <ac:picMkLst>
            <pc:docMk/>
            <pc:sldMk cId="2378253529" sldId="2607"/>
            <ac:picMk id="105" creationId="{297B38FB-53CC-4298-A7F1-4EBFBD9339D1}"/>
          </ac:picMkLst>
        </pc:picChg>
        <pc:picChg chg="add del mod">
          <ac:chgData name="Wanlambok Nongbet [Chillibreeze]" userId="6bf028ea-505a-4797-9fbe-498829f78d74" providerId="ADAL" clId="{9C360B1A-0CC4-4241-B319-BAF18600744A}" dt="2020-07-15T13:03:29.849" v="508" actId="21"/>
          <ac:picMkLst>
            <pc:docMk/>
            <pc:sldMk cId="2378253529" sldId="2607"/>
            <ac:picMk id="109" creationId="{BBF90641-64FA-4D92-BA8F-C584FA761531}"/>
          </ac:picMkLst>
        </pc:picChg>
        <pc:picChg chg="add mod">
          <ac:chgData name="Wanlambok Nongbet [Chillibreeze]" userId="6bf028ea-505a-4797-9fbe-498829f78d74" providerId="ADAL" clId="{9C360B1A-0CC4-4241-B319-BAF18600744A}" dt="2020-07-15T13:03:25.977" v="507"/>
          <ac:picMkLst>
            <pc:docMk/>
            <pc:sldMk cId="2378253529" sldId="2607"/>
            <ac:picMk id="112" creationId="{CEE00A6E-7FC5-4B32-8162-94E8B180CF3B}"/>
          </ac:picMkLst>
        </pc:picChg>
        <pc:picChg chg="add del mod">
          <ac:chgData name="Wanlambok Nongbet [Chillibreeze]" userId="6bf028ea-505a-4797-9fbe-498829f78d74" providerId="ADAL" clId="{9C360B1A-0CC4-4241-B319-BAF18600744A}" dt="2020-07-15T13:03:31.878" v="510" actId="21"/>
          <ac:picMkLst>
            <pc:docMk/>
            <pc:sldMk cId="2378253529" sldId="2607"/>
            <ac:picMk id="114" creationId="{0FED4CFB-DDBB-4CE9-903C-258354FEF63A}"/>
          </ac:picMkLst>
        </pc:picChg>
        <pc:picChg chg="add del mod">
          <ac:chgData name="Wanlambok Nongbet [Chillibreeze]" userId="6bf028ea-505a-4797-9fbe-498829f78d74" providerId="ADAL" clId="{9C360B1A-0CC4-4241-B319-BAF18600744A}" dt="2020-07-15T13:03:31.878" v="510" actId="21"/>
          <ac:picMkLst>
            <pc:docMk/>
            <pc:sldMk cId="2378253529" sldId="2607"/>
            <ac:picMk id="116" creationId="{41611494-79A3-4D5D-8C22-861EB1F0B29D}"/>
          </ac:picMkLst>
        </pc:picChg>
        <pc:picChg chg="add del mod">
          <ac:chgData name="Wanlambok Nongbet [Chillibreeze]" userId="6bf028ea-505a-4797-9fbe-498829f78d74" providerId="ADAL" clId="{9C360B1A-0CC4-4241-B319-BAF18600744A}" dt="2020-07-15T13:03:40.415" v="514" actId="21"/>
          <ac:picMkLst>
            <pc:docMk/>
            <pc:sldMk cId="2378253529" sldId="2607"/>
            <ac:picMk id="119" creationId="{59EDE4C7-E7FA-4ED5-BAAA-48AE58010C47}"/>
          </ac:picMkLst>
        </pc:picChg>
        <pc:picChg chg="add del mod">
          <ac:chgData name="Wanlambok Nongbet [Chillibreeze]" userId="6bf028ea-505a-4797-9fbe-498829f78d74" providerId="ADAL" clId="{9C360B1A-0CC4-4241-B319-BAF18600744A}" dt="2020-07-15T13:03:40.415" v="514" actId="21"/>
          <ac:picMkLst>
            <pc:docMk/>
            <pc:sldMk cId="2378253529" sldId="2607"/>
            <ac:picMk id="122" creationId="{6317A658-F939-4776-A99C-36B37E80847E}"/>
          </ac:picMkLst>
        </pc:picChg>
        <pc:picChg chg="add del mod">
          <ac:chgData name="Wanlambok Nongbet [Chillibreeze]" userId="6bf028ea-505a-4797-9fbe-498829f78d74" providerId="ADAL" clId="{9C360B1A-0CC4-4241-B319-BAF18600744A}" dt="2020-07-15T13:03:33.298" v="512" actId="21"/>
          <ac:picMkLst>
            <pc:docMk/>
            <pc:sldMk cId="2378253529" sldId="2607"/>
            <ac:picMk id="124" creationId="{162A20A6-6B40-4C3A-AB1E-3FFC89E9F145}"/>
          </ac:picMkLst>
        </pc:picChg>
        <pc:picChg chg="add del mod">
          <ac:chgData name="Wanlambok Nongbet [Chillibreeze]" userId="6bf028ea-505a-4797-9fbe-498829f78d74" providerId="ADAL" clId="{9C360B1A-0CC4-4241-B319-BAF18600744A}" dt="2020-07-15T13:03:40.415" v="514" actId="21"/>
          <ac:picMkLst>
            <pc:docMk/>
            <pc:sldMk cId="2378253529" sldId="2607"/>
            <ac:picMk id="127" creationId="{4D074EA4-D1F7-41D8-A639-16563FDD6127}"/>
          </ac:picMkLst>
        </pc:picChg>
        <pc:picChg chg="add mod">
          <ac:chgData name="Wanlambok Nongbet [Chillibreeze]" userId="6bf028ea-505a-4797-9fbe-498829f78d74" providerId="ADAL" clId="{9C360B1A-0CC4-4241-B319-BAF18600744A}" dt="2020-07-15T13:03:40.669" v="515"/>
          <ac:picMkLst>
            <pc:docMk/>
            <pc:sldMk cId="2378253529" sldId="2607"/>
            <ac:picMk id="132" creationId="{C4D7D2BA-1C14-4C36-A94E-2D6A32B68F83}"/>
          </ac:picMkLst>
        </pc:picChg>
        <pc:picChg chg="add del mod">
          <ac:chgData name="Wanlambok Nongbet [Chillibreeze]" userId="6bf028ea-505a-4797-9fbe-498829f78d74" providerId="ADAL" clId="{9C360B1A-0CC4-4241-B319-BAF18600744A}" dt="2020-07-15T13:03:47.786" v="516" actId="21"/>
          <ac:picMkLst>
            <pc:docMk/>
            <pc:sldMk cId="2378253529" sldId="2607"/>
            <ac:picMk id="134" creationId="{0E19C2A5-4748-4C28-A9D1-67A969DA8091}"/>
          </ac:picMkLst>
        </pc:picChg>
        <pc:picChg chg="add del mod">
          <ac:chgData name="Wanlambok Nongbet [Chillibreeze]" userId="6bf028ea-505a-4797-9fbe-498829f78d74" providerId="ADAL" clId="{9C360B1A-0CC4-4241-B319-BAF18600744A}" dt="2020-07-15T13:03:47.786" v="516" actId="21"/>
          <ac:picMkLst>
            <pc:docMk/>
            <pc:sldMk cId="2378253529" sldId="2607"/>
            <ac:picMk id="136" creationId="{9499DC2D-23E5-421C-9C8F-81A5B1C8A4E0}"/>
          </ac:picMkLst>
        </pc:picChg>
        <pc:picChg chg="add mod">
          <ac:chgData name="Wanlambok Nongbet [Chillibreeze]" userId="6bf028ea-505a-4797-9fbe-498829f78d74" providerId="ADAL" clId="{9C360B1A-0CC4-4241-B319-BAF18600744A}" dt="2020-07-15T13:03:48.030" v="517"/>
          <ac:picMkLst>
            <pc:docMk/>
            <pc:sldMk cId="2378253529" sldId="2607"/>
            <ac:picMk id="140" creationId="{DCB34B47-2599-4364-B94D-CEA77B51461B}"/>
          </ac:picMkLst>
        </pc:picChg>
        <pc:picChg chg="add del mod">
          <ac:chgData name="Wanlambok Nongbet [Chillibreeze]" userId="6bf028ea-505a-4797-9fbe-498829f78d74" providerId="ADAL" clId="{9C360B1A-0CC4-4241-B319-BAF18600744A}" dt="2020-07-15T13:03:54.117" v="518" actId="21"/>
          <ac:picMkLst>
            <pc:docMk/>
            <pc:sldMk cId="2378253529" sldId="2607"/>
            <ac:picMk id="142" creationId="{770FE4B7-5E76-466C-B751-4051C07C61B4}"/>
          </ac:picMkLst>
        </pc:picChg>
        <pc:picChg chg="add mod">
          <ac:chgData name="Wanlambok Nongbet [Chillibreeze]" userId="6bf028ea-505a-4797-9fbe-498829f78d74" providerId="ADAL" clId="{9C360B1A-0CC4-4241-B319-BAF18600744A}" dt="2020-07-15T13:03:54.361" v="519"/>
          <ac:picMkLst>
            <pc:docMk/>
            <pc:sldMk cId="2378253529" sldId="2607"/>
            <ac:picMk id="145" creationId="{0C6CD28E-62A1-4DFE-94CF-647BEC885EAC}"/>
          </ac:picMkLst>
        </pc:picChg>
        <pc:cxnChg chg="add del mod">
          <ac:chgData name="Wanlambok Nongbet [Chillibreeze]" userId="6bf028ea-505a-4797-9fbe-498829f78d74" providerId="ADAL" clId="{9C360B1A-0CC4-4241-B319-BAF18600744A}" dt="2020-07-15T13:03:08.050" v="500" actId="21"/>
          <ac:cxnSpMkLst>
            <pc:docMk/>
            <pc:sldMk cId="2378253529" sldId="2607"/>
            <ac:cxnSpMk id="42" creationId="{433DECDE-7972-4FF0-9AC0-90F8808D98D1}"/>
          </ac:cxnSpMkLst>
        </pc:cxnChg>
        <pc:cxnChg chg="add del mod">
          <ac:chgData name="Wanlambok Nongbet [Chillibreeze]" userId="6bf028ea-505a-4797-9fbe-498829f78d74" providerId="ADAL" clId="{9C360B1A-0CC4-4241-B319-BAF18600744A}" dt="2020-07-15T13:03:08.050" v="500" actId="21"/>
          <ac:cxnSpMkLst>
            <pc:docMk/>
            <pc:sldMk cId="2378253529" sldId="2607"/>
            <ac:cxnSpMk id="44" creationId="{B76344D0-12C7-4956-ADB8-82C572C83E79}"/>
          </ac:cxnSpMkLst>
        </pc:cxnChg>
        <pc:cxnChg chg="add del mod">
          <ac:chgData name="Wanlambok Nongbet [Chillibreeze]" userId="6bf028ea-505a-4797-9fbe-498829f78d74" providerId="ADAL" clId="{9C360B1A-0CC4-4241-B319-BAF18600744A}" dt="2020-07-15T13:03:08.050" v="500" actId="21"/>
          <ac:cxnSpMkLst>
            <pc:docMk/>
            <pc:sldMk cId="2378253529" sldId="2607"/>
            <ac:cxnSpMk id="49" creationId="{CD91B049-E798-483D-964D-B4D84B70A702}"/>
          </ac:cxnSpMkLst>
        </pc:cxnChg>
        <pc:cxnChg chg="del">
          <ac:chgData name="Wanlambok Nongbet [Chillibreeze]" userId="6bf028ea-505a-4797-9fbe-498829f78d74" providerId="ADAL" clId="{9C360B1A-0CC4-4241-B319-BAF18600744A}" dt="2020-07-15T13:03:16.445" v="502" actId="21"/>
          <ac:cxnSpMkLst>
            <pc:docMk/>
            <pc:sldMk cId="2378253529" sldId="2607"/>
            <ac:cxnSpMk id="60" creationId="{0248126B-6347-451A-BE34-022EB6215435}"/>
          </ac:cxnSpMkLst>
        </pc:cxnChg>
        <pc:cxnChg chg="add del mod">
          <ac:chgData name="Wanlambok Nongbet [Chillibreeze]" userId="6bf028ea-505a-4797-9fbe-498829f78d74" providerId="ADAL" clId="{9C360B1A-0CC4-4241-B319-BAF18600744A}" dt="2020-07-15T13:03:16.445" v="502" actId="21"/>
          <ac:cxnSpMkLst>
            <pc:docMk/>
            <pc:sldMk cId="2378253529" sldId="2607"/>
            <ac:cxnSpMk id="62" creationId="{1D23AFF3-29E2-43A8-8879-A4770B589C8A}"/>
          </ac:cxnSpMkLst>
        </pc:cxnChg>
        <pc:cxnChg chg="add del mod">
          <ac:chgData name="Wanlambok Nongbet [Chillibreeze]" userId="6bf028ea-505a-4797-9fbe-498829f78d74" providerId="ADAL" clId="{9C360B1A-0CC4-4241-B319-BAF18600744A}" dt="2020-07-15T13:03:16.445" v="502" actId="21"/>
          <ac:cxnSpMkLst>
            <pc:docMk/>
            <pc:sldMk cId="2378253529" sldId="2607"/>
            <ac:cxnSpMk id="64" creationId="{B83332EC-843B-4467-82FE-3482C0ABF31E}"/>
          </ac:cxnSpMkLst>
        </pc:cxnChg>
        <pc:cxnChg chg="add del mod">
          <ac:chgData name="Wanlambok Nongbet [Chillibreeze]" userId="6bf028ea-505a-4797-9fbe-498829f78d74" providerId="ADAL" clId="{9C360B1A-0CC4-4241-B319-BAF18600744A}" dt="2020-07-15T13:03:16.445" v="502" actId="21"/>
          <ac:cxnSpMkLst>
            <pc:docMk/>
            <pc:sldMk cId="2378253529" sldId="2607"/>
            <ac:cxnSpMk id="67" creationId="{C7E2D5D6-3FA9-4A22-AA7C-C5596C55B147}"/>
          </ac:cxnSpMkLst>
        </pc:cxnChg>
        <pc:cxnChg chg="add mod">
          <ac:chgData name="Wanlambok Nongbet [Chillibreeze]" userId="6bf028ea-505a-4797-9fbe-498829f78d74" providerId="ADAL" clId="{9C360B1A-0CC4-4241-B319-BAF18600744A}" dt="2020-07-15T13:03:16.684" v="503"/>
          <ac:cxnSpMkLst>
            <pc:docMk/>
            <pc:sldMk cId="2378253529" sldId="2607"/>
            <ac:cxnSpMk id="70" creationId="{5FEF9F60-DB5D-42C3-8AA3-8D364FD65D0E}"/>
          </ac:cxnSpMkLst>
        </pc:cxnChg>
        <pc:cxnChg chg="del">
          <ac:chgData name="Wanlambok Nongbet [Chillibreeze]" userId="6bf028ea-505a-4797-9fbe-498829f78d74" providerId="ADAL" clId="{9C360B1A-0CC4-4241-B319-BAF18600744A}" dt="2020-07-15T13:03:00.093" v="496" actId="21"/>
          <ac:cxnSpMkLst>
            <pc:docMk/>
            <pc:sldMk cId="2378253529" sldId="2607"/>
            <ac:cxnSpMk id="75" creationId="{AE503B9A-1D20-4C36-BA2F-2306A63DCEF8}"/>
          </ac:cxnSpMkLst>
        </pc:cxnChg>
        <pc:cxnChg chg="del">
          <ac:chgData name="Wanlambok Nongbet [Chillibreeze]" userId="6bf028ea-505a-4797-9fbe-498829f78d74" providerId="ADAL" clId="{9C360B1A-0CC4-4241-B319-BAF18600744A}" dt="2020-07-15T13:03:00.093" v="496" actId="21"/>
          <ac:cxnSpMkLst>
            <pc:docMk/>
            <pc:sldMk cId="2378253529" sldId="2607"/>
            <ac:cxnSpMk id="79" creationId="{A75BC7DC-7434-4393-ABD1-35F2A1FD357C}"/>
          </ac:cxnSpMkLst>
        </pc:cxnChg>
        <pc:cxnChg chg="add del mod">
          <ac:chgData name="Wanlambok Nongbet [Chillibreeze]" userId="6bf028ea-505a-4797-9fbe-498829f78d74" providerId="ADAL" clId="{9C360B1A-0CC4-4241-B319-BAF18600744A}" dt="2020-07-15T13:03:20.938" v="504" actId="21"/>
          <ac:cxnSpMkLst>
            <pc:docMk/>
            <pc:sldMk cId="2378253529" sldId="2607"/>
            <ac:cxnSpMk id="81" creationId="{3AC35E82-3CF2-430C-8638-8BC101FF0EC8}"/>
          </ac:cxnSpMkLst>
        </pc:cxnChg>
        <pc:cxnChg chg="del">
          <ac:chgData name="Wanlambok Nongbet [Chillibreeze]" userId="6bf028ea-505a-4797-9fbe-498829f78d74" providerId="ADAL" clId="{9C360B1A-0CC4-4241-B319-BAF18600744A}" dt="2020-07-15T13:03:00.093" v="496" actId="21"/>
          <ac:cxnSpMkLst>
            <pc:docMk/>
            <pc:sldMk cId="2378253529" sldId="2607"/>
            <ac:cxnSpMk id="83" creationId="{2B910770-6526-4979-AC5D-71B29E215A6D}"/>
          </ac:cxnSpMkLst>
        </pc:cxnChg>
        <pc:cxnChg chg="add del mod">
          <ac:chgData name="Wanlambok Nongbet [Chillibreeze]" userId="6bf028ea-505a-4797-9fbe-498829f78d74" providerId="ADAL" clId="{9C360B1A-0CC4-4241-B319-BAF18600744A}" dt="2020-07-15T13:03:20.938" v="504" actId="21"/>
          <ac:cxnSpMkLst>
            <pc:docMk/>
            <pc:sldMk cId="2378253529" sldId="2607"/>
            <ac:cxnSpMk id="84" creationId="{FD349E66-DC72-4DCB-9897-AD3E89076F79}"/>
          </ac:cxnSpMkLst>
        </pc:cxnChg>
        <pc:cxnChg chg="add del mod">
          <ac:chgData name="Wanlambok Nongbet [Chillibreeze]" userId="6bf028ea-505a-4797-9fbe-498829f78d74" providerId="ADAL" clId="{9C360B1A-0CC4-4241-B319-BAF18600744A}" dt="2020-07-15T13:03:20.938" v="504" actId="21"/>
          <ac:cxnSpMkLst>
            <pc:docMk/>
            <pc:sldMk cId="2378253529" sldId="2607"/>
            <ac:cxnSpMk id="87" creationId="{865DD6A3-7F20-4C18-B186-F60404E171A5}"/>
          </ac:cxnSpMkLst>
        </pc:cxnChg>
        <pc:cxnChg chg="add del mod">
          <ac:chgData name="Wanlambok Nongbet [Chillibreeze]" userId="6bf028ea-505a-4797-9fbe-498829f78d74" providerId="ADAL" clId="{9C360B1A-0CC4-4241-B319-BAF18600744A}" dt="2020-07-15T13:03:25.708" v="506" actId="21"/>
          <ac:cxnSpMkLst>
            <pc:docMk/>
            <pc:sldMk cId="2378253529" sldId="2607"/>
            <ac:cxnSpMk id="96" creationId="{3EC113CA-DECF-43A7-B3EA-0DC4EA62DF6F}"/>
          </ac:cxnSpMkLst>
        </pc:cxnChg>
        <pc:cxnChg chg="add del mod">
          <ac:chgData name="Wanlambok Nongbet [Chillibreeze]" userId="6bf028ea-505a-4797-9fbe-498829f78d74" providerId="ADAL" clId="{9C360B1A-0CC4-4241-B319-BAF18600744A}" dt="2020-07-15T13:03:25.708" v="506" actId="21"/>
          <ac:cxnSpMkLst>
            <pc:docMk/>
            <pc:sldMk cId="2378253529" sldId="2607"/>
            <ac:cxnSpMk id="97" creationId="{E150EAB1-3ECF-46ED-8E23-12D63A5C18D0}"/>
          </ac:cxnSpMkLst>
        </pc:cxnChg>
        <pc:cxnChg chg="add del mod">
          <ac:chgData name="Wanlambok Nongbet [Chillibreeze]" userId="6bf028ea-505a-4797-9fbe-498829f78d74" providerId="ADAL" clId="{9C360B1A-0CC4-4241-B319-BAF18600744A}" dt="2020-07-15T13:03:25.708" v="506" actId="21"/>
          <ac:cxnSpMkLst>
            <pc:docMk/>
            <pc:sldMk cId="2378253529" sldId="2607"/>
            <ac:cxnSpMk id="100" creationId="{33370FC5-1B5D-4E1F-84D1-8CEE1AB11B61}"/>
          </ac:cxnSpMkLst>
        </pc:cxnChg>
        <pc:cxnChg chg="add del mod">
          <ac:chgData name="Wanlambok Nongbet [Chillibreeze]" userId="6bf028ea-505a-4797-9fbe-498829f78d74" providerId="ADAL" clId="{9C360B1A-0CC4-4241-B319-BAF18600744A}" dt="2020-07-15T13:03:40.415" v="514" actId="21"/>
          <ac:cxnSpMkLst>
            <pc:docMk/>
            <pc:sldMk cId="2378253529" sldId="2607"/>
            <ac:cxnSpMk id="107" creationId="{0A498379-09A6-49CE-88F8-FF0963E75428}"/>
          </ac:cxnSpMkLst>
        </pc:cxnChg>
        <pc:cxnChg chg="add del mod">
          <ac:chgData name="Wanlambok Nongbet [Chillibreeze]" userId="6bf028ea-505a-4797-9fbe-498829f78d74" providerId="ADAL" clId="{9C360B1A-0CC4-4241-B319-BAF18600744A}" dt="2020-07-15T13:03:29.849" v="508" actId="21"/>
          <ac:cxnSpMkLst>
            <pc:docMk/>
            <pc:sldMk cId="2378253529" sldId="2607"/>
            <ac:cxnSpMk id="108" creationId="{09FBC417-545C-4BE8-9087-3CE6647379D8}"/>
          </ac:cxnSpMkLst>
        </pc:cxnChg>
        <pc:cxnChg chg="add del mod">
          <ac:chgData name="Wanlambok Nongbet [Chillibreeze]" userId="6bf028ea-505a-4797-9fbe-498829f78d74" providerId="ADAL" clId="{9C360B1A-0CC4-4241-B319-BAF18600744A}" dt="2020-07-15T13:03:29.849" v="508" actId="21"/>
          <ac:cxnSpMkLst>
            <pc:docMk/>
            <pc:sldMk cId="2378253529" sldId="2607"/>
            <ac:cxnSpMk id="111" creationId="{14C930A6-E4E5-46E6-B59E-25309BAD5F81}"/>
          </ac:cxnSpMkLst>
        </pc:cxnChg>
        <pc:cxnChg chg="add del mod">
          <ac:chgData name="Wanlambok Nongbet [Chillibreeze]" userId="6bf028ea-505a-4797-9fbe-498829f78d74" providerId="ADAL" clId="{9C360B1A-0CC4-4241-B319-BAF18600744A}" dt="2020-07-15T13:03:40.415" v="514" actId="21"/>
          <ac:cxnSpMkLst>
            <pc:docMk/>
            <pc:sldMk cId="2378253529" sldId="2607"/>
            <ac:cxnSpMk id="118" creationId="{D348629F-C736-4EE5-848F-C7235885078E}"/>
          </ac:cxnSpMkLst>
        </pc:cxnChg>
        <pc:cxnChg chg="add del mod">
          <ac:chgData name="Wanlambok Nongbet [Chillibreeze]" userId="6bf028ea-505a-4797-9fbe-498829f78d74" providerId="ADAL" clId="{9C360B1A-0CC4-4241-B319-BAF18600744A}" dt="2020-07-15T13:03:31.878" v="510" actId="21"/>
          <ac:cxnSpMkLst>
            <pc:docMk/>
            <pc:sldMk cId="2378253529" sldId="2607"/>
            <ac:cxnSpMk id="121" creationId="{FFE67E5E-F2FA-4001-A019-DD514F0EB52E}"/>
          </ac:cxnSpMkLst>
        </pc:cxnChg>
        <pc:cxnChg chg="add del mod">
          <ac:chgData name="Wanlambok Nongbet [Chillibreeze]" userId="6bf028ea-505a-4797-9fbe-498829f78d74" providerId="ADAL" clId="{9C360B1A-0CC4-4241-B319-BAF18600744A}" dt="2020-07-15T13:03:33.298" v="512" actId="21"/>
          <ac:cxnSpMkLst>
            <pc:docMk/>
            <pc:sldMk cId="2378253529" sldId="2607"/>
            <ac:cxnSpMk id="126" creationId="{07F97E41-4D11-499F-A85D-A65DDF06912A}"/>
          </ac:cxnSpMkLst>
        </pc:cxnChg>
        <pc:cxnChg chg="add del mod">
          <ac:chgData name="Wanlambok Nongbet [Chillibreeze]" userId="6bf028ea-505a-4797-9fbe-498829f78d74" providerId="ADAL" clId="{9C360B1A-0CC4-4241-B319-BAF18600744A}" dt="2020-07-15T13:03:40.415" v="514" actId="21"/>
          <ac:cxnSpMkLst>
            <pc:docMk/>
            <pc:sldMk cId="2378253529" sldId="2607"/>
            <ac:cxnSpMk id="129" creationId="{B32BD233-1249-40B7-83CE-7258C2684DAB}"/>
          </ac:cxnSpMkLst>
        </pc:cxnChg>
        <pc:cxnChg chg="add mod">
          <ac:chgData name="Wanlambok Nongbet [Chillibreeze]" userId="6bf028ea-505a-4797-9fbe-498829f78d74" providerId="ADAL" clId="{9C360B1A-0CC4-4241-B319-BAF18600744A}" dt="2020-07-15T13:03:40.669" v="515"/>
          <ac:cxnSpMkLst>
            <pc:docMk/>
            <pc:sldMk cId="2378253529" sldId="2607"/>
            <ac:cxnSpMk id="130" creationId="{FF027D65-B61A-4F04-9F36-4D34F85A975D}"/>
          </ac:cxnSpMkLst>
        </pc:cxnChg>
        <pc:cxnChg chg="add del mod">
          <ac:chgData name="Wanlambok Nongbet [Chillibreeze]" userId="6bf028ea-505a-4797-9fbe-498829f78d74" providerId="ADAL" clId="{9C360B1A-0CC4-4241-B319-BAF18600744A}" dt="2020-07-15T13:03:47.786" v="516" actId="21"/>
          <ac:cxnSpMkLst>
            <pc:docMk/>
            <pc:sldMk cId="2378253529" sldId="2607"/>
            <ac:cxnSpMk id="131" creationId="{4CF1FFAA-A3DD-4EE9-9169-39BE25A0C9C0}"/>
          </ac:cxnSpMkLst>
        </pc:cxnChg>
        <pc:cxnChg chg="add del mod">
          <ac:chgData name="Wanlambok Nongbet [Chillibreeze]" userId="6bf028ea-505a-4797-9fbe-498829f78d74" providerId="ADAL" clId="{9C360B1A-0CC4-4241-B319-BAF18600744A}" dt="2020-07-15T13:03:47.786" v="516" actId="21"/>
          <ac:cxnSpMkLst>
            <pc:docMk/>
            <pc:sldMk cId="2378253529" sldId="2607"/>
            <ac:cxnSpMk id="138" creationId="{5719DD4A-178B-4DF0-A507-87103913CA7F}"/>
          </ac:cxnSpMkLst>
        </pc:cxnChg>
        <pc:cxnChg chg="add mod">
          <ac:chgData name="Wanlambok Nongbet [Chillibreeze]" userId="6bf028ea-505a-4797-9fbe-498829f78d74" providerId="ADAL" clId="{9C360B1A-0CC4-4241-B319-BAF18600744A}" dt="2020-07-15T13:03:48.030" v="517"/>
          <ac:cxnSpMkLst>
            <pc:docMk/>
            <pc:sldMk cId="2378253529" sldId="2607"/>
            <ac:cxnSpMk id="139" creationId="{8563911B-1D88-4F89-B1F8-B9B5DE387D72}"/>
          </ac:cxnSpMkLst>
        </pc:cxnChg>
        <pc:cxnChg chg="add mod">
          <ac:chgData name="Wanlambok Nongbet [Chillibreeze]" userId="6bf028ea-505a-4797-9fbe-498829f78d74" providerId="ADAL" clId="{9C360B1A-0CC4-4241-B319-BAF18600744A}" dt="2020-07-15T13:03:48.030" v="517"/>
          <ac:cxnSpMkLst>
            <pc:docMk/>
            <pc:sldMk cId="2378253529" sldId="2607"/>
            <ac:cxnSpMk id="144" creationId="{B652A5C8-78C7-4F5F-8DB3-FFAC94159425}"/>
          </ac:cxnSpMkLst>
        </pc:cxnChg>
      </pc:sldChg>
      <pc:sldChg chg="addSp delSp modSp mod">
        <pc:chgData name="Wanlambok Nongbet [Chillibreeze]" userId="6bf028ea-505a-4797-9fbe-498829f78d74" providerId="ADAL" clId="{9C360B1A-0CC4-4241-B319-BAF18600744A}" dt="2020-07-15T13:04:35.342" v="553"/>
        <pc:sldMkLst>
          <pc:docMk/>
          <pc:sldMk cId="16848424" sldId="2611"/>
        </pc:sldMkLst>
        <pc:spChg chg="del">
          <ac:chgData name="Wanlambok Nongbet [Chillibreeze]" userId="6bf028ea-505a-4797-9fbe-498829f78d74" providerId="ADAL" clId="{9C360B1A-0CC4-4241-B319-BAF18600744A}" dt="2020-07-15T13:04:18.506" v="528" actId="21"/>
          <ac:spMkLst>
            <pc:docMk/>
            <pc:sldMk cId="16848424" sldId="2611"/>
            <ac:spMk id="13" creationId="{516BEEA6-CF37-45E1-8C98-F712C9F195B1}"/>
          </ac:spMkLst>
        </pc:spChg>
        <pc:spChg chg="del">
          <ac:chgData name="Wanlambok Nongbet [Chillibreeze]" userId="6bf028ea-505a-4797-9fbe-498829f78d74" providerId="ADAL" clId="{9C360B1A-0CC4-4241-B319-BAF18600744A}" dt="2020-07-15T13:04:10.044" v="520" actId="21"/>
          <ac:spMkLst>
            <pc:docMk/>
            <pc:sldMk cId="16848424" sldId="2611"/>
            <ac:spMk id="17" creationId="{6F292CA1-AC37-40D4-A733-33E11A541FBC}"/>
          </ac:spMkLst>
        </pc:spChg>
        <pc:spChg chg="del">
          <ac:chgData name="Wanlambok Nongbet [Chillibreeze]" userId="6bf028ea-505a-4797-9fbe-498829f78d74" providerId="ADAL" clId="{9C360B1A-0CC4-4241-B319-BAF18600744A}" dt="2020-07-15T13:04:10.044" v="520" actId="21"/>
          <ac:spMkLst>
            <pc:docMk/>
            <pc:sldMk cId="16848424" sldId="2611"/>
            <ac:spMk id="22" creationId="{79050E8E-E225-4634-98C3-B001F22915F5}"/>
          </ac:spMkLst>
        </pc:spChg>
        <pc:spChg chg="add del mod">
          <ac:chgData name="Wanlambok Nongbet [Chillibreeze]" userId="6bf028ea-505a-4797-9fbe-498829f78d74" providerId="ADAL" clId="{9C360B1A-0CC4-4241-B319-BAF18600744A}" dt="2020-07-15T13:04:11.412" v="522" actId="21"/>
          <ac:spMkLst>
            <pc:docMk/>
            <pc:sldMk cId="16848424" sldId="2611"/>
            <ac:spMk id="25" creationId="{35BF2BAA-01BF-42F2-925D-18C75F30B36D}"/>
          </ac:spMkLst>
        </pc:spChg>
        <pc:spChg chg="add del mod">
          <ac:chgData name="Wanlambok Nongbet [Chillibreeze]" userId="6bf028ea-505a-4797-9fbe-498829f78d74" providerId="ADAL" clId="{9C360B1A-0CC4-4241-B319-BAF18600744A}" dt="2020-07-15T13:04:11.412" v="522" actId="21"/>
          <ac:spMkLst>
            <pc:docMk/>
            <pc:sldMk cId="16848424" sldId="2611"/>
            <ac:spMk id="28" creationId="{41D05220-0D8C-4A95-A283-E5C46238A577}"/>
          </ac:spMkLst>
        </pc:spChg>
        <pc:spChg chg="add del mod">
          <ac:chgData name="Wanlambok Nongbet [Chillibreeze]" userId="6bf028ea-505a-4797-9fbe-498829f78d74" providerId="ADAL" clId="{9C360B1A-0CC4-4241-B319-BAF18600744A}" dt="2020-07-15T13:04:18.506" v="528" actId="21"/>
          <ac:spMkLst>
            <pc:docMk/>
            <pc:sldMk cId="16848424" sldId="2611"/>
            <ac:spMk id="32" creationId="{72ED34D7-BD5E-40AE-A0DA-A3EE3EFEE987}"/>
          </ac:spMkLst>
        </pc:spChg>
        <pc:spChg chg="add del mod">
          <ac:chgData name="Wanlambok Nongbet [Chillibreeze]" userId="6bf028ea-505a-4797-9fbe-498829f78d74" providerId="ADAL" clId="{9C360B1A-0CC4-4241-B319-BAF18600744A}" dt="2020-07-15T13:04:12.327" v="524" actId="21"/>
          <ac:spMkLst>
            <pc:docMk/>
            <pc:sldMk cId="16848424" sldId="2611"/>
            <ac:spMk id="35" creationId="{DF959E17-0E63-4541-9696-3B75A106CCA3}"/>
          </ac:spMkLst>
        </pc:spChg>
        <pc:spChg chg="add del mod">
          <ac:chgData name="Wanlambok Nongbet [Chillibreeze]" userId="6bf028ea-505a-4797-9fbe-498829f78d74" providerId="ADAL" clId="{9C360B1A-0CC4-4241-B319-BAF18600744A}" dt="2020-07-15T13:04:14.510" v="526" actId="21"/>
          <ac:spMkLst>
            <pc:docMk/>
            <pc:sldMk cId="16848424" sldId="2611"/>
            <ac:spMk id="39" creationId="{C69717FD-A39E-4E36-88B5-79305C96317D}"/>
          </ac:spMkLst>
        </pc:spChg>
        <pc:spChg chg="add del mod">
          <ac:chgData name="Wanlambok Nongbet [Chillibreeze]" userId="6bf028ea-505a-4797-9fbe-498829f78d74" providerId="ADAL" clId="{9C360B1A-0CC4-4241-B319-BAF18600744A}" dt="2020-07-15T13:04:18.506" v="528" actId="21"/>
          <ac:spMkLst>
            <pc:docMk/>
            <pc:sldMk cId="16848424" sldId="2611"/>
            <ac:spMk id="41" creationId="{08313077-FD64-4B01-A01F-29E3C2392F61}"/>
          </ac:spMkLst>
        </pc:spChg>
        <pc:spChg chg="add mod">
          <ac:chgData name="Wanlambok Nongbet [Chillibreeze]" userId="6bf028ea-505a-4797-9fbe-498829f78d74" providerId="ADAL" clId="{9C360B1A-0CC4-4241-B319-BAF18600744A}" dt="2020-07-15T13:04:18.762" v="529"/>
          <ac:spMkLst>
            <pc:docMk/>
            <pc:sldMk cId="16848424" sldId="2611"/>
            <ac:spMk id="42" creationId="{04EDAF56-3B1F-44E7-99DE-6E877E8A984B}"/>
          </ac:spMkLst>
        </pc:spChg>
        <pc:spChg chg="add del mod">
          <ac:chgData name="Wanlambok Nongbet [Chillibreeze]" userId="6bf028ea-505a-4797-9fbe-498829f78d74" providerId="ADAL" clId="{9C360B1A-0CC4-4241-B319-BAF18600744A}" dt="2020-07-15T13:04:19.769" v="530" actId="21"/>
          <ac:spMkLst>
            <pc:docMk/>
            <pc:sldMk cId="16848424" sldId="2611"/>
            <ac:spMk id="45" creationId="{93B9F639-1CCF-40A8-AE9A-B61822A25232}"/>
          </ac:spMkLst>
        </pc:spChg>
        <pc:spChg chg="add del mod">
          <ac:chgData name="Wanlambok Nongbet [Chillibreeze]" userId="6bf028ea-505a-4797-9fbe-498829f78d74" providerId="ADAL" clId="{9C360B1A-0CC4-4241-B319-BAF18600744A}" dt="2020-07-15T13:04:19.769" v="530" actId="21"/>
          <ac:spMkLst>
            <pc:docMk/>
            <pc:sldMk cId="16848424" sldId="2611"/>
            <ac:spMk id="48" creationId="{60481FF5-F639-4981-AD35-893FE155D612}"/>
          </ac:spMkLst>
        </pc:spChg>
        <pc:spChg chg="add del mod">
          <ac:chgData name="Wanlambok Nongbet [Chillibreeze]" userId="6bf028ea-505a-4797-9fbe-498829f78d74" providerId="ADAL" clId="{9C360B1A-0CC4-4241-B319-BAF18600744A}" dt="2020-07-15T13:04:20.609" v="532" actId="21"/>
          <ac:spMkLst>
            <pc:docMk/>
            <pc:sldMk cId="16848424" sldId="2611"/>
            <ac:spMk id="51" creationId="{31E0FB4B-D5CC-4647-81B8-7AF620140202}"/>
          </ac:spMkLst>
        </pc:spChg>
        <pc:spChg chg="add del mod">
          <ac:chgData name="Wanlambok Nongbet [Chillibreeze]" userId="6bf028ea-505a-4797-9fbe-498829f78d74" providerId="ADAL" clId="{9C360B1A-0CC4-4241-B319-BAF18600744A}" dt="2020-07-15T13:04:20.609" v="532" actId="21"/>
          <ac:spMkLst>
            <pc:docMk/>
            <pc:sldMk cId="16848424" sldId="2611"/>
            <ac:spMk id="54" creationId="{16E7B520-B1A6-450C-8091-E7B2308BA671}"/>
          </ac:spMkLst>
        </pc:spChg>
        <pc:spChg chg="add del mod">
          <ac:chgData name="Wanlambok Nongbet [Chillibreeze]" userId="6bf028ea-505a-4797-9fbe-498829f78d74" providerId="ADAL" clId="{9C360B1A-0CC4-4241-B319-BAF18600744A}" dt="2020-07-15T13:04:28.511" v="542" actId="21"/>
          <ac:spMkLst>
            <pc:docMk/>
            <pc:sldMk cId="16848424" sldId="2611"/>
            <ac:spMk id="56" creationId="{7962754C-3D45-4079-A383-EAFAD1C6A2FC}"/>
          </ac:spMkLst>
        </pc:spChg>
        <pc:spChg chg="add del mod">
          <ac:chgData name="Wanlambok Nongbet [Chillibreeze]" userId="6bf028ea-505a-4797-9fbe-498829f78d74" providerId="ADAL" clId="{9C360B1A-0CC4-4241-B319-BAF18600744A}" dt="2020-07-15T13:04:21.846" v="534" actId="21"/>
          <ac:spMkLst>
            <pc:docMk/>
            <pc:sldMk cId="16848424" sldId="2611"/>
            <ac:spMk id="59" creationId="{7E01C584-BC84-48E5-9359-9594D9A39456}"/>
          </ac:spMkLst>
        </pc:spChg>
        <pc:spChg chg="add del mod">
          <ac:chgData name="Wanlambok Nongbet [Chillibreeze]" userId="6bf028ea-505a-4797-9fbe-498829f78d74" providerId="ADAL" clId="{9C360B1A-0CC4-4241-B319-BAF18600744A}" dt="2020-07-15T13:04:23.719" v="536" actId="21"/>
          <ac:spMkLst>
            <pc:docMk/>
            <pc:sldMk cId="16848424" sldId="2611"/>
            <ac:spMk id="63" creationId="{913E7BCB-1A3D-49F2-A044-9811EFBD9EB3}"/>
          </ac:spMkLst>
        </pc:spChg>
        <pc:spChg chg="add del mod">
          <ac:chgData name="Wanlambok Nongbet [Chillibreeze]" userId="6bf028ea-505a-4797-9fbe-498829f78d74" providerId="ADAL" clId="{9C360B1A-0CC4-4241-B319-BAF18600744A}" dt="2020-07-15T13:04:28.511" v="542" actId="21"/>
          <ac:spMkLst>
            <pc:docMk/>
            <pc:sldMk cId="16848424" sldId="2611"/>
            <ac:spMk id="66" creationId="{E2B3D73A-5A80-402D-8E7B-77C99F7F652E}"/>
          </ac:spMkLst>
        </pc:spChg>
        <pc:spChg chg="add del mod">
          <ac:chgData name="Wanlambok Nongbet [Chillibreeze]" userId="6bf028ea-505a-4797-9fbe-498829f78d74" providerId="ADAL" clId="{9C360B1A-0CC4-4241-B319-BAF18600744A}" dt="2020-07-15T13:04:26.583" v="541"/>
          <ac:spMkLst>
            <pc:docMk/>
            <pc:sldMk cId="16848424" sldId="2611"/>
            <ac:spMk id="68" creationId="{6CBA4572-EF40-45B3-BB3C-0046651A4D4A}"/>
          </ac:spMkLst>
        </pc:spChg>
        <pc:spChg chg="add del mod">
          <ac:chgData name="Wanlambok Nongbet [Chillibreeze]" userId="6bf028ea-505a-4797-9fbe-498829f78d74" providerId="ADAL" clId="{9C360B1A-0CC4-4241-B319-BAF18600744A}" dt="2020-07-15T13:04:30.429" v="544" actId="21"/>
          <ac:spMkLst>
            <pc:docMk/>
            <pc:sldMk cId="16848424" sldId="2611"/>
            <ac:spMk id="70" creationId="{1049CF95-E962-4AB8-BCB2-A12C52A5F013}"/>
          </ac:spMkLst>
        </pc:spChg>
        <pc:spChg chg="add del mod">
          <ac:chgData name="Wanlambok Nongbet [Chillibreeze]" userId="6bf028ea-505a-4797-9fbe-498829f78d74" providerId="ADAL" clId="{9C360B1A-0CC4-4241-B319-BAF18600744A}" dt="2020-07-15T13:04:30.429" v="544" actId="21"/>
          <ac:spMkLst>
            <pc:docMk/>
            <pc:sldMk cId="16848424" sldId="2611"/>
            <ac:spMk id="74" creationId="{634BD7F1-6C05-438C-BB47-ED8318ED0005}"/>
          </ac:spMkLst>
        </pc:spChg>
        <pc:spChg chg="add del mod">
          <ac:chgData name="Wanlambok Nongbet [Chillibreeze]" userId="6bf028ea-505a-4797-9fbe-498829f78d74" providerId="ADAL" clId="{9C360B1A-0CC4-4241-B319-BAF18600744A}" dt="2020-07-15T13:04:31.588" v="546" actId="21"/>
          <ac:spMkLst>
            <pc:docMk/>
            <pc:sldMk cId="16848424" sldId="2611"/>
            <ac:spMk id="76" creationId="{2994283B-3E07-4228-8CAD-8E2734ED698A}"/>
          </ac:spMkLst>
        </pc:spChg>
        <pc:spChg chg="add del mod">
          <ac:chgData name="Wanlambok Nongbet [Chillibreeze]" userId="6bf028ea-505a-4797-9fbe-498829f78d74" providerId="ADAL" clId="{9C360B1A-0CC4-4241-B319-BAF18600744A}" dt="2020-07-15T13:04:31.588" v="546" actId="21"/>
          <ac:spMkLst>
            <pc:docMk/>
            <pc:sldMk cId="16848424" sldId="2611"/>
            <ac:spMk id="79" creationId="{4797DD4E-5D7C-4930-B144-AE996E8CB1DD}"/>
          </ac:spMkLst>
        </pc:spChg>
        <pc:spChg chg="add mod">
          <ac:chgData name="Wanlambok Nongbet [Chillibreeze]" userId="6bf028ea-505a-4797-9fbe-498829f78d74" providerId="ADAL" clId="{9C360B1A-0CC4-4241-B319-BAF18600744A}" dt="2020-07-15T13:04:31.830" v="547"/>
          <ac:spMkLst>
            <pc:docMk/>
            <pc:sldMk cId="16848424" sldId="2611"/>
            <ac:spMk id="80" creationId="{3D6253AC-611C-4732-920E-664764310047}"/>
          </ac:spMkLst>
        </pc:spChg>
        <pc:spChg chg="add del mod">
          <ac:chgData name="Wanlambok Nongbet [Chillibreeze]" userId="6bf028ea-505a-4797-9fbe-498829f78d74" providerId="ADAL" clId="{9C360B1A-0CC4-4241-B319-BAF18600744A}" dt="2020-07-15T13:04:32.938" v="548" actId="21"/>
          <ac:spMkLst>
            <pc:docMk/>
            <pc:sldMk cId="16848424" sldId="2611"/>
            <ac:spMk id="83" creationId="{A2A60FB4-7332-44E0-9E9F-599EA5E10A6B}"/>
          </ac:spMkLst>
        </pc:spChg>
        <pc:spChg chg="add del mod">
          <ac:chgData name="Wanlambok Nongbet [Chillibreeze]" userId="6bf028ea-505a-4797-9fbe-498829f78d74" providerId="ADAL" clId="{9C360B1A-0CC4-4241-B319-BAF18600744A}" dt="2020-07-15T13:04:34.115" v="550" actId="21"/>
          <ac:spMkLst>
            <pc:docMk/>
            <pc:sldMk cId="16848424" sldId="2611"/>
            <ac:spMk id="86" creationId="{5E593B54-2A32-4724-AA0C-B2471D5D1011}"/>
          </ac:spMkLst>
        </pc:spChg>
        <pc:spChg chg="add del mod">
          <ac:chgData name="Wanlambok Nongbet [Chillibreeze]" userId="6bf028ea-505a-4797-9fbe-498829f78d74" providerId="ADAL" clId="{9C360B1A-0CC4-4241-B319-BAF18600744A}" dt="2020-07-15T13:04:35.094" v="552" actId="21"/>
          <ac:spMkLst>
            <pc:docMk/>
            <pc:sldMk cId="16848424" sldId="2611"/>
            <ac:spMk id="88" creationId="{7FE2E6C1-C7D5-4E2E-862C-C500345D4844}"/>
          </ac:spMkLst>
        </pc:spChg>
        <pc:spChg chg="add mod">
          <ac:chgData name="Wanlambok Nongbet [Chillibreeze]" userId="6bf028ea-505a-4797-9fbe-498829f78d74" providerId="ADAL" clId="{9C360B1A-0CC4-4241-B319-BAF18600744A}" dt="2020-07-15T13:04:35.342" v="553"/>
          <ac:spMkLst>
            <pc:docMk/>
            <pc:sldMk cId="16848424" sldId="2611"/>
            <ac:spMk id="89" creationId="{E53BAD1D-534F-4779-8490-67390A5F718A}"/>
          </ac:spMkLst>
        </pc:spChg>
        <pc:picChg chg="del">
          <ac:chgData name="Wanlambok Nongbet [Chillibreeze]" userId="6bf028ea-505a-4797-9fbe-498829f78d74" providerId="ADAL" clId="{9C360B1A-0CC4-4241-B319-BAF18600744A}" dt="2020-07-15T13:04:10.044" v="520" actId="21"/>
          <ac:picMkLst>
            <pc:docMk/>
            <pc:sldMk cId="16848424" sldId="2611"/>
            <ac:picMk id="15" creationId="{67FF9718-3817-49FF-AF0D-0750CA1BA1EE}"/>
          </ac:picMkLst>
        </pc:picChg>
        <pc:picChg chg="del">
          <ac:chgData name="Wanlambok Nongbet [Chillibreeze]" userId="6bf028ea-505a-4797-9fbe-498829f78d74" providerId="ADAL" clId="{9C360B1A-0CC4-4241-B319-BAF18600744A}" dt="2020-07-15T13:04:10.044" v="520" actId="21"/>
          <ac:picMkLst>
            <pc:docMk/>
            <pc:sldMk cId="16848424" sldId="2611"/>
            <ac:picMk id="21" creationId="{1906E9CA-8DDA-4AB7-AE00-4C4555020BBF}"/>
          </ac:picMkLst>
        </pc:picChg>
        <pc:picChg chg="add del mod">
          <ac:chgData name="Wanlambok Nongbet [Chillibreeze]" userId="6bf028ea-505a-4797-9fbe-498829f78d74" providerId="ADAL" clId="{9C360B1A-0CC4-4241-B319-BAF18600744A}" dt="2020-07-15T13:04:11.412" v="522" actId="21"/>
          <ac:picMkLst>
            <pc:docMk/>
            <pc:sldMk cId="16848424" sldId="2611"/>
            <ac:picMk id="24" creationId="{4F35529D-8145-41D3-9D5D-DAE4B520B54E}"/>
          </ac:picMkLst>
        </pc:picChg>
        <pc:picChg chg="add del mod">
          <ac:chgData name="Wanlambok Nongbet [Chillibreeze]" userId="6bf028ea-505a-4797-9fbe-498829f78d74" providerId="ADAL" clId="{9C360B1A-0CC4-4241-B319-BAF18600744A}" dt="2020-07-15T13:04:11.412" v="522" actId="21"/>
          <ac:picMkLst>
            <pc:docMk/>
            <pc:sldMk cId="16848424" sldId="2611"/>
            <ac:picMk id="27" creationId="{99D3AF26-80FD-4672-8274-CBD88D3889F7}"/>
          </ac:picMkLst>
        </pc:picChg>
        <pc:picChg chg="add del mod">
          <ac:chgData name="Wanlambok Nongbet [Chillibreeze]" userId="6bf028ea-505a-4797-9fbe-498829f78d74" providerId="ADAL" clId="{9C360B1A-0CC4-4241-B319-BAF18600744A}" dt="2020-07-15T13:04:18.506" v="528" actId="21"/>
          <ac:picMkLst>
            <pc:docMk/>
            <pc:sldMk cId="16848424" sldId="2611"/>
            <ac:picMk id="31" creationId="{333C4E8F-5949-4CF6-84C9-7561B4918283}"/>
          </ac:picMkLst>
        </pc:picChg>
        <pc:picChg chg="add del mod">
          <ac:chgData name="Wanlambok Nongbet [Chillibreeze]" userId="6bf028ea-505a-4797-9fbe-498829f78d74" providerId="ADAL" clId="{9C360B1A-0CC4-4241-B319-BAF18600744A}" dt="2020-07-15T13:04:12.327" v="524" actId="21"/>
          <ac:picMkLst>
            <pc:docMk/>
            <pc:sldMk cId="16848424" sldId="2611"/>
            <ac:picMk id="34" creationId="{BD1D40DD-99B2-4786-AA00-EDC7DEDB2897}"/>
          </ac:picMkLst>
        </pc:picChg>
        <pc:picChg chg="add del mod">
          <ac:chgData name="Wanlambok Nongbet [Chillibreeze]" userId="6bf028ea-505a-4797-9fbe-498829f78d74" providerId="ADAL" clId="{9C360B1A-0CC4-4241-B319-BAF18600744A}" dt="2020-07-15T13:04:14.510" v="526" actId="21"/>
          <ac:picMkLst>
            <pc:docMk/>
            <pc:sldMk cId="16848424" sldId="2611"/>
            <ac:picMk id="38" creationId="{358213DB-C8F3-4662-8B34-20B4B361B906}"/>
          </ac:picMkLst>
        </pc:picChg>
        <pc:picChg chg="add del mod">
          <ac:chgData name="Wanlambok Nongbet [Chillibreeze]" userId="6bf028ea-505a-4797-9fbe-498829f78d74" providerId="ADAL" clId="{9C360B1A-0CC4-4241-B319-BAF18600744A}" dt="2020-07-15T13:04:18.506" v="528" actId="21"/>
          <ac:picMkLst>
            <pc:docMk/>
            <pc:sldMk cId="16848424" sldId="2611"/>
            <ac:picMk id="40" creationId="{9BB2A6BE-022E-4394-AF1A-237691DB5166}"/>
          </ac:picMkLst>
        </pc:picChg>
        <pc:picChg chg="add del mod">
          <ac:chgData name="Wanlambok Nongbet [Chillibreeze]" userId="6bf028ea-505a-4797-9fbe-498829f78d74" providerId="ADAL" clId="{9C360B1A-0CC4-4241-B319-BAF18600744A}" dt="2020-07-15T13:04:19.769" v="530" actId="21"/>
          <ac:picMkLst>
            <pc:docMk/>
            <pc:sldMk cId="16848424" sldId="2611"/>
            <ac:picMk id="44" creationId="{978BC4B3-B376-4577-B970-6C1DDAB1CA87}"/>
          </ac:picMkLst>
        </pc:picChg>
        <pc:picChg chg="add del mod">
          <ac:chgData name="Wanlambok Nongbet [Chillibreeze]" userId="6bf028ea-505a-4797-9fbe-498829f78d74" providerId="ADAL" clId="{9C360B1A-0CC4-4241-B319-BAF18600744A}" dt="2020-07-15T13:04:19.769" v="530" actId="21"/>
          <ac:picMkLst>
            <pc:docMk/>
            <pc:sldMk cId="16848424" sldId="2611"/>
            <ac:picMk id="47" creationId="{4E6BC7E7-1D36-4606-B018-4D37EF5CA502}"/>
          </ac:picMkLst>
        </pc:picChg>
        <pc:picChg chg="add del mod">
          <ac:chgData name="Wanlambok Nongbet [Chillibreeze]" userId="6bf028ea-505a-4797-9fbe-498829f78d74" providerId="ADAL" clId="{9C360B1A-0CC4-4241-B319-BAF18600744A}" dt="2020-07-15T13:04:28.511" v="542" actId="21"/>
          <ac:picMkLst>
            <pc:docMk/>
            <pc:sldMk cId="16848424" sldId="2611"/>
            <ac:picMk id="50" creationId="{AEC6153A-4D55-4580-9EFA-B34A9537E978}"/>
          </ac:picMkLst>
        </pc:picChg>
        <pc:picChg chg="add del mod">
          <ac:chgData name="Wanlambok Nongbet [Chillibreeze]" userId="6bf028ea-505a-4797-9fbe-498829f78d74" providerId="ADAL" clId="{9C360B1A-0CC4-4241-B319-BAF18600744A}" dt="2020-07-15T13:04:20.609" v="532" actId="21"/>
          <ac:picMkLst>
            <pc:docMk/>
            <pc:sldMk cId="16848424" sldId="2611"/>
            <ac:picMk id="53" creationId="{6F7D3D3C-3533-4282-ADFC-6F4FAFC713AB}"/>
          </ac:picMkLst>
        </pc:picChg>
        <pc:picChg chg="add del mod">
          <ac:chgData name="Wanlambok Nongbet [Chillibreeze]" userId="6bf028ea-505a-4797-9fbe-498829f78d74" providerId="ADAL" clId="{9C360B1A-0CC4-4241-B319-BAF18600744A}" dt="2020-07-15T13:04:21.846" v="534" actId="21"/>
          <ac:picMkLst>
            <pc:docMk/>
            <pc:sldMk cId="16848424" sldId="2611"/>
            <ac:picMk id="58" creationId="{A4564630-0079-4727-A4D1-839AF576F301}"/>
          </ac:picMkLst>
        </pc:picChg>
        <pc:picChg chg="add del mod">
          <ac:chgData name="Wanlambok Nongbet [Chillibreeze]" userId="6bf028ea-505a-4797-9fbe-498829f78d74" providerId="ADAL" clId="{9C360B1A-0CC4-4241-B319-BAF18600744A}" dt="2020-07-15T13:04:23.719" v="536" actId="21"/>
          <ac:picMkLst>
            <pc:docMk/>
            <pc:sldMk cId="16848424" sldId="2611"/>
            <ac:picMk id="62" creationId="{08F4C109-F9E3-4AA2-8583-9FE0FF19915C}"/>
          </ac:picMkLst>
        </pc:picChg>
        <pc:picChg chg="add del mod">
          <ac:chgData name="Wanlambok Nongbet [Chillibreeze]" userId="6bf028ea-505a-4797-9fbe-498829f78d74" providerId="ADAL" clId="{9C360B1A-0CC4-4241-B319-BAF18600744A}" dt="2020-07-15T13:04:28.511" v="542" actId="21"/>
          <ac:picMkLst>
            <pc:docMk/>
            <pc:sldMk cId="16848424" sldId="2611"/>
            <ac:picMk id="65" creationId="{6C9033D2-AFB7-49C9-B17D-BF4AA472C3A0}"/>
          </ac:picMkLst>
        </pc:picChg>
        <pc:picChg chg="add del mod">
          <ac:chgData name="Wanlambok Nongbet [Chillibreeze]" userId="6bf028ea-505a-4797-9fbe-498829f78d74" providerId="ADAL" clId="{9C360B1A-0CC4-4241-B319-BAF18600744A}" dt="2020-07-15T13:04:30.429" v="544" actId="21"/>
          <ac:picMkLst>
            <pc:docMk/>
            <pc:sldMk cId="16848424" sldId="2611"/>
            <ac:picMk id="69" creationId="{253CA0E6-2F1A-4EEC-8DD5-B7F82EF6F851}"/>
          </ac:picMkLst>
        </pc:picChg>
        <pc:picChg chg="add del mod">
          <ac:chgData name="Wanlambok Nongbet [Chillibreeze]" userId="6bf028ea-505a-4797-9fbe-498829f78d74" providerId="ADAL" clId="{9C360B1A-0CC4-4241-B319-BAF18600744A}" dt="2020-07-15T13:04:30.429" v="544" actId="21"/>
          <ac:picMkLst>
            <pc:docMk/>
            <pc:sldMk cId="16848424" sldId="2611"/>
            <ac:picMk id="73" creationId="{4C3AC067-DE4C-4AAD-B168-43244B4C1652}"/>
          </ac:picMkLst>
        </pc:picChg>
        <pc:picChg chg="add mod">
          <ac:chgData name="Wanlambok Nongbet [Chillibreeze]" userId="6bf028ea-505a-4797-9fbe-498829f78d74" providerId="ADAL" clId="{9C360B1A-0CC4-4241-B319-BAF18600744A}" dt="2020-07-15T13:04:30.706" v="545"/>
          <ac:picMkLst>
            <pc:docMk/>
            <pc:sldMk cId="16848424" sldId="2611"/>
            <ac:picMk id="75" creationId="{7037A8E5-551D-4210-99FB-82A86F8FFBEB}"/>
          </ac:picMkLst>
        </pc:picChg>
        <pc:picChg chg="add del mod">
          <ac:chgData name="Wanlambok Nongbet [Chillibreeze]" userId="6bf028ea-505a-4797-9fbe-498829f78d74" providerId="ADAL" clId="{9C360B1A-0CC4-4241-B319-BAF18600744A}" dt="2020-07-15T13:04:31.588" v="546" actId="21"/>
          <ac:picMkLst>
            <pc:docMk/>
            <pc:sldMk cId="16848424" sldId="2611"/>
            <ac:picMk id="78" creationId="{882E6F7F-1715-40D0-8A8D-A11AABF5DEAC}"/>
          </ac:picMkLst>
        </pc:picChg>
        <pc:picChg chg="add del mod">
          <ac:chgData name="Wanlambok Nongbet [Chillibreeze]" userId="6bf028ea-505a-4797-9fbe-498829f78d74" providerId="ADAL" clId="{9C360B1A-0CC4-4241-B319-BAF18600744A}" dt="2020-07-15T13:04:32.938" v="548" actId="21"/>
          <ac:picMkLst>
            <pc:docMk/>
            <pc:sldMk cId="16848424" sldId="2611"/>
            <ac:picMk id="82" creationId="{F280EB8B-95D2-4D51-B002-52397DC54482}"/>
          </ac:picMkLst>
        </pc:picChg>
        <pc:picChg chg="add del mod">
          <ac:chgData name="Wanlambok Nongbet [Chillibreeze]" userId="6bf028ea-505a-4797-9fbe-498829f78d74" providerId="ADAL" clId="{9C360B1A-0CC4-4241-B319-BAF18600744A}" dt="2020-07-15T13:04:34.115" v="550" actId="21"/>
          <ac:picMkLst>
            <pc:docMk/>
            <pc:sldMk cId="16848424" sldId="2611"/>
            <ac:picMk id="85" creationId="{2157A6D5-A9E6-4FBF-9C40-EDA4721A7F95}"/>
          </ac:picMkLst>
        </pc:picChg>
        <pc:picChg chg="add mod">
          <ac:chgData name="Wanlambok Nongbet [Chillibreeze]" userId="6bf028ea-505a-4797-9fbe-498829f78d74" providerId="ADAL" clId="{9C360B1A-0CC4-4241-B319-BAF18600744A}" dt="2020-07-15T13:04:34.368" v="551"/>
          <ac:picMkLst>
            <pc:docMk/>
            <pc:sldMk cId="16848424" sldId="2611"/>
            <ac:picMk id="87" creationId="{A7A2027C-65BA-4E2B-93A8-C92A7D59B438}"/>
          </ac:picMkLst>
        </pc:picChg>
        <pc:cxnChg chg="del">
          <ac:chgData name="Wanlambok Nongbet [Chillibreeze]" userId="6bf028ea-505a-4797-9fbe-498829f78d74" providerId="ADAL" clId="{9C360B1A-0CC4-4241-B319-BAF18600744A}" dt="2020-07-15T13:04:10.044" v="520" actId="21"/>
          <ac:cxnSpMkLst>
            <pc:docMk/>
            <pc:sldMk cId="16848424" sldId="2611"/>
            <ac:cxnSpMk id="14" creationId="{AB3DD10F-EED9-4B00-B873-1C5C72076851}"/>
          </ac:cxnSpMkLst>
        </pc:cxnChg>
        <pc:cxnChg chg="del">
          <ac:chgData name="Wanlambok Nongbet [Chillibreeze]" userId="6bf028ea-505a-4797-9fbe-498829f78d74" providerId="ADAL" clId="{9C360B1A-0CC4-4241-B319-BAF18600744A}" dt="2020-07-15T13:04:10.044" v="520" actId="21"/>
          <ac:cxnSpMkLst>
            <pc:docMk/>
            <pc:sldMk cId="16848424" sldId="2611"/>
            <ac:cxnSpMk id="20" creationId="{36B9C51F-6BC6-40A4-BA1A-71A2D9F9A64F}"/>
          </ac:cxnSpMkLst>
        </pc:cxnChg>
        <pc:cxnChg chg="add del mod">
          <ac:chgData name="Wanlambok Nongbet [Chillibreeze]" userId="6bf028ea-505a-4797-9fbe-498829f78d74" providerId="ADAL" clId="{9C360B1A-0CC4-4241-B319-BAF18600744A}" dt="2020-07-15T13:04:18.506" v="528" actId="21"/>
          <ac:cxnSpMkLst>
            <pc:docMk/>
            <pc:sldMk cId="16848424" sldId="2611"/>
            <ac:cxnSpMk id="23" creationId="{3A6051C6-51E1-49AF-9BE6-DB91040E636E}"/>
          </ac:cxnSpMkLst>
        </pc:cxnChg>
        <pc:cxnChg chg="add del mod">
          <ac:chgData name="Wanlambok Nongbet [Chillibreeze]" userId="6bf028ea-505a-4797-9fbe-498829f78d74" providerId="ADAL" clId="{9C360B1A-0CC4-4241-B319-BAF18600744A}" dt="2020-07-15T13:04:11.412" v="522" actId="21"/>
          <ac:cxnSpMkLst>
            <pc:docMk/>
            <pc:sldMk cId="16848424" sldId="2611"/>
            <ac:cxnSpMk id="26" creationId="{7B8EFFB1-8500-4BEF-BA20-9C2074EB9B96}"/>
          </ac:cxnSpMkLst>
        </pc:cxnChg>
        <pc:cxnChg chg="add del mod">
          <ac:chgData name="Wanlambok Nongbet [Chillibreeze]" userId="6bf028ea-505a-4797-9fbe-498829f78d74" providerId="ADAL" clId="{9C360B1A-0CC4-4241-B319-BAF18600744A}" dt="2020-07-15T13:04:12.327" v="524" actId="21"/>
          <ac:cxnSpMkLst>
            <pc:docMk/>
            <pc:sldMk cId="16848424" sldId="2611"/>
            <ac:cxnSpMk id="33" creationId="{CD30DA77-5C9A-4A8B-9C3E-358DD11F514A}"/>
          </ac:cxnSpMkLst>
        </pc:cxnChg>
        <pc:cxnChg chg="add del mod">
          <ac:chgData name="Wanlambok Nongbet [Chillibreeze]" userId="6bf028ea-505a-4797-9fbe-498829f78d74" providerId="ADAL" clId="{9C360B1A-0CC4-4241-B319-BAF18600744A}" dt="2020-07-15T13:04:18.506" v="528" actId="21"/>
          <ac:cxnSpMkLst>
            <pc:docMk/>
            <pc:sldMk cId="16848424" sldId="2611"/>
            <ac:cxnSpMk id="37" creationId="{DFDABE5A-4BA4-4B05-A14A-B14B95E02927}"/>
          </ac:cxnSpMkLst>
        </pc:cxnChg>
        <pc:cxnChg chg="add del mod">
          <ac:chgData name="Wanlambok Nongbet [Chillibreeze]" userId="6bf028ea-505a-4797-9fbe-498829f78d74" providerId="ADAL" clId="{9C360B1A-0CC4-4241-B319-BAF18600744A}" dt="2020-07-15T13:04:19.769" v="530" actId="21"/>
          <ac:cxnSpMkLst>
            <pc:docMk/>
            <pc:sldMk cId="16848424" sldId="2611"/>
            <ac:cxnSpMk id="43" creationId="{02B64BC7-FE94-424E-A959-B94E9503E1FB}"/>
          </ac:cxnSpMkLst>
        </pc:cxnChg>
        <pc:cxnChg chg="add del mod">
          <ac:chgData name="Wanlambok Nongbet [Chillibreeze]" userId="6bf028ea-505a-4797-9fbe-498829f78d74" providerId="ADAL" clId="{9C360B1A-0CC4-4241-B319-BAF18600744A}" dt="2020-07-15T13:04:19.769" v="530" actId="21"/>
          <ac:cxnSpMkLst>
            <pc:docMk/>
            <pc:sldMk cId="16848424" sldId="2611"/>
            <ac:cxnSpMk id="46" creationId="{65C44870-82C7-4031-B386-41183F045A04}"/>
          </ac:cxnSpMkLst>
        </pc:cxnChg>
        <pc:cxnChg chg="add del mod">
          <ac:chgData name="Wanlambok Nongbet [Chillibreeze]" userId="6bf028ea-505a-4797-9fbe-498829f78d74" providerId="ADAL" clId="{9C360B1A-0CC4-4241-B319-BAF18600744A}" dt="2020-07-15T13:04:20.609" v="532" actId="21"/>
          <ac:cxnSpMkLst>
            <pc:docMk/>
            <pc:sldMk cId="16848424" sldId="2611"/>
            <ac:cxnSpMk id="49" creationId="{A6904815-1555-4361-AF45-18B16B87088D}"/>
          </ac:cxnSpMkLst>
        </pc:cxnChg>
        <pc:cxnChg chg="add del mod">
          <ac:chgData name="Wanlambok Nongbet [Chillibreeze]" userId="6bf028ea-505a-4797-9fbe-498829f78d74" providerId="ADAL" clId="{9C360B1A-0CC4-4241-B319-BAF18600744A}" dt="2020-07-15T13:04:20.609" v="532" actId="21"/>
          <ac:cxnSpMkLst>
            <pc:docMk/>
            <pc:sldMk cId="16848424" sldId="2611"/>
            <ac:cxnSpMk id="52" creationId="{BA5E0721-3FFA-499B-BCB7-8819582DC098}"/>
          </ac:cxnSpMkLst>
        </pc:cxnChg>
        <pc:cxnChg chg="add del mod">
          <ac:chgData name="Wanlambok Nongbet [Chillibreeze]" userId="6bf028ea-505a-4797-9fbe-498829f78d74" providerId="ADAL" clId="{9C360B1A-0CC4-4241-B319-BAF18600744A}" dt="2020-07-15T13:04:21.846" v="534" actId="21"/>
          <ac:cxnSpMkLst>
            <pc:docMk/>
            <pc:sldMk cId="16848424" sldId="2611"/>
            <ac:cxnSpMk id="55" creationId="{5F33BD5F-CD54-4C31-86D2-0747ED6E52B5}"/>
          </ac:cxnSpMkLst>
        </pc:cxnChg>
        <pc:cxnChg chg="add del mod">
          <ac:chgData name="Wanlambok Nongbet [Chillibreeze]" userId="6bf028ea-505a-4797-9fbe-498829f78d74" providerId="ADAL" clId="{9C360B1A-0CC4-4241-B319-BAF18600744A}" dt="2020-07-15T13:04:21.846" v="534" actId="21"/>
          <ac:cxnSpMkLst>
            <pc:docMk/>
            <pc:sldMk cId="16848424" sldId="2611"/>
            <ac:cxnSpMk id="57" creationId="{0072CD21-7671-45E7-9845-0765719AA2B9}"/>
          </ac:cxnSpMkLst>
        </pc:cxnChg>
        <pc:cxnChg chg="add del mod">
          <ac:chgData name="Wanlambok Nongbet [Chillibreeze]" userId="6bf028ea-505a-4797-9fbe-498829f78d74" providerId="ADAL" clId="{9C360B1A-0CC4-4241-B319-BAF18600744A}" dt="2020-07-15T13:04:23.719" v="536" actId="21"/>
          <ac:cxnSpMkLst>
            <pc:docMk/>
            <pc:sldMk cId="16848424" sldId="2611"/>
            <ac:cxnSpMk id="60" creationId="{B3C70C58-6534-47F1-B27C-88832FFBB922}"/>
          </ac:cxnSpMkLst>
        </pc:cxnChg>
        <pc:cxnChg chg="add del mod">
          <ac:chgData name="Wanlambok Nongbet [Chillibreeze]" userId="6bf028ea-505a-4797-9fbe-498829f78d74" providerId="ADAL" clId="{9C360B1A-0CC4-4241-B319-BAF18600744A}" dt="2020-07-15T13:04:28.511" v="542" actId="21"/>
          <ac:cxnSpMkLst>
            <pc:docMk/>
            <pc:sldMk cId="16848424" sldId="2611"/>
            <ac:cxnSpMk id="61" creationId="{F2405D04-3779-4CDC-AB7B-0F11995DCC22}"/>
          </ac:cxnSpMkLst>
        </pc:cxnChg>
        <pc:cxnChg chg="add del mod">
          <ac:chgData name="Wanlambok Nongbet [Chillibreeze]" userId="6bf028ea-505a-4797-9fbe-498829f78d74" providerId="ADAL" clId="{9C360B1A-0CC4-4241-B319-BAF18600744A}" dt="2020-07-15T13:04:28.511" v="542" actId="21"/>
          <ac:cxnSpMkLst>
            <pc:docMk/>
            <pc:sldMk cId="16848424" sldId="2611"/>
            <ac:cxnSpMk id="64" creationId="{C1C8FBB9-47A2-43EB-B51B-05D6932FB969}"/>
          </ac:cxnSpMkLst>
        </pc:cxnChg>
        <pc:cxnChg chg="add del mod">
          <ac:chgData name="Wanlambok Nongbet [Chillibreeze]" userId="6bf028ea-505a-4797-9fbe-498829f78d74" providerId="ADAL" clId="{9C360B1A-0CC4-4241-B319-BAF18600744A}" dt="2020-07-15T13:04:26.583" v="541"/>
          <ac:cxnSpMkLst>
            <pc:docMk/>
            <pc:sldMk cId="16848424" sldId="2611"/>
            <ac:cxnSpMk id="67" creationId="{54C1AAD2-704A-4214-81D2-2E53791A5578}"/>
          </ac:cxnSpMkLst>
        </pc:cxnChg>
        <pc:cxnChg chg="add del mod">
          <ac:chgData name="Wanlambok Nongbet [Chillibreeze]" userId="6bf028ea-505a-4797-9fbe-498829f78d74" providerId="ADAL" clId="{9C360B1A-0CC4-4241-B319-BAF18600744A}" dt="2020-07-15T13:04:30.429" v="544" actId="21"/>
          <ac:cxnSpMkLst>
            <pc:docMk/>
            <pc:sldMk cId="16848424" sldId="2611"/>
            <ac:cxnSpMk id="71" creationId="{A1A58E27-8A25-4848-BBF4-C83325C1532B}"/>
          </ac:cxnSpMkLst>
        </pc:cxnChg>
        <pc:cxnChg chg="add mod">
          <ac:chgData name="Wanlambok Nongbet [Chillibreeze]" userId="6bf028ea-505a-4797-9fbe-498829f78d74" providerId="ADAL" clId="{9C360B1A-0CC4-4241-B319-BAF18600744A}" dt="2020-07-15T13:04:28.908" v="543"/>
          <ac:cxnSpMkLst>
            <pc:docMk/>
            <pc:sldMk cId="16848424" sldId="2611"/>
            <ac:cxnSpMk id="72" creationId="{96D7D6DB-0DDA-4AC4-965F-100AA9E79455}"/>
          </ac:cxnSpMkLst>
        </pc:cxnChg>
        <pc:cxnChg chg="add del mod">
          <ac:chgData name="Wanlambok Nongbet [Chillibreeze]" userId="6bf028ea-505a-4797-9fbe-498829f78d74" providerId="ADAL" clId="{9C360B1A-0CC4-4241-B319-BAF18600744A}" dt="2020-07-15T13:04:31.588" v="546" actId="21"/>
          <ac:cxnSpMkLst>
            <pc:docMk/>
            <pc:sldMk cId="16848424" sldId="2611"/>
            <ac:cxnSpMk id="77" creationId="{9DE53BE5-C0E4-4FF3-AF82-7BBFF6989086}"/>
          </ac:cxnSpMkLst>
        </pc:cxnChg>
        <pc:cxnChg chg="add del mod">
          <ac:chgData name="Wanlambok Nongbet [Chillibreeze]" userId="6bf028ea-505a-4797-9fbe-498829f78d74" providerId="ADAL" clId="{9C360B1A-0CC4-4241-B319-BAF18600744A}" dt="2020-07-15T13:04:32.938" v="548" actId="21"/>
          <ac:cxnSpMkLst>
            <pc:docMk/>
            <pc:sldMk cId="16848424" sldId="2611"/>
            <ac:cxnSpMk id="81" creationId="{8262FB4E-5EA4-446C-A04F-24008F1B3A69}"/>
          </ac:cxnSpMkLst>
        </pc:cxnChg>
        <pc:cxnChg chg="add mod">
          <ac:chgData name="Wanlambok Nongbet [Chillibreeze]" userId="6bf028ea-505a-4797-9fbe-498829f78d74" providerId="ADAL" clId="{9C360B1A-0CC4-4241-B319-BAF18600744A}" dt="2020-07-15T13:04:33.285" v="549"/>
          <ac:cxnSpMkLst>
            <pc:docMk/>
            <pc:sldMk cId="16848424" sldId="2611"/>
            <ac:cxnSpMk id="84" creationId="{A8A7AE49-DB71-4482-A34A-123117009532}"/>
          </ac:cxnSpMkLst>
        </pc:cxnChg>
      </pc:sldChg>
      <pc:sldChg chg="addSp delSp modSp mod">
        <pc:chgData name="Wanlambok Nongbet [Chillibreeze]" userId="6bf028ea-505a-4797-9fbe-498829f78d74" providerId="ADAL" clId="{9C360B1A-0CC4-4241-B319-BAF18600744A}" dt="2020-07-15T10:04:11.844" v="9"/>
        <pc:sldMkLst>
          <pc:docMk/>
          <pc:sldMk cId="1957652285" sldId="2612"/>
        </pc:sldMkLst>
        <pc:spChg chg="del mod">
          <ac:chgData name="Wanlambok Nongbet [Chillibreeze]" userId="6bf028ea-505a-4797-9fbe-498829f78d74" providerId="ADAL" clId="{9C360B1A-0CC4-4241-B319-BAF18600744A}" dt="2020-07-15T10:04:11.491" v="8" actId="478"/>
          <ac:spMkLst>
            <pc:docMk/>
            <pc:sldMk cId="1957652285" sldId="2612"/>
            <ac:spMk id="6" creationId="{5326F997-9CBF-47B5-B02B-3A25999566F9}"/>
          </ac:spMkLst>
        </pc:spChg>
        <pc:picChg chg="add mod">
          <ac:chgData name="Wanlambok Nongbet [Chillibreeze]" userId="6bf028ea-505a-4797-9fbe-498829f78d74" providerId="ADAL" clId="{9C360B1A-0CC4-4241-B319-BAF18600744A}" dt="2020-07-15T10:04:11.844" v="9"/>
          <ac:picMkLst>
            <pc:docMk/>
            <pc:sldMk cId="1957652285" sldId="2612"/>
            <ac:picMk id="7" creationId="{3BD003C9-52A3-4AFD-AA9B-0944E39BC939}"/>
          </ac:picMkLst>
        </pc:picChg>
        <pc:picChg chg="del mod modCrop">
          <ac:chgData name="Wanlambok Nongbet [Chillibreeze]" userId="6bf028ea-505a-4797-9fbe-498829f78d74" providerId="ADAL" clId="{9C360B1A-0CC4-4241-B319-BAF18600744A}" dt="2020-07-15T10:04:10.698" v="7" actId="21"/>
          <ac:picMkLst>
            <pc:docMk/>
            <pc:sldMk cId="1957652285" sldId="2612"/>
            <ac:picMk id="30" creationId="{AA8EC84B-B3FA-40F0-89B7-2D2C711C7652}"/>
          </ac:picMkLst>
        </pc:picChg>
      </pc:sldChg>
      <pc:sldChg chg="addSp delSp modSp mod">
        <pc:chgData name="Wanlambok Nongbet [Chillibreeze]" userId="6bf028ea-505a-4797-9fbe-498829f78d74" providerId="ADAL" clId="{9C360B1A-0CC4-4241-B319-BAF18600744A}" dt="2020-07-15T10:35:03.736" v="63" actId="1076"/>
        <pc:sldMkLst>
          <pc:docMk/>
          <pc:sldMk cId="1728941904" sldId="2620"/>
        </pc:sldMkLst>
        <pc:spChg chg="mod">
          <ac:chgData name="Wanlambok Nongbet [Chillibreeze]" userId="6bf028ea-505a-4797-9fbe-498829f78d74" providerId="ADAL" clId="{9C360B1A-0CC4-4241-B319-BAF18600744A}" dt="2020-07-15T10:07:09.837" v="47" actId="338"/>
          <ac:spMkLst>
            <pc:docMk/>
            <pc:sldMk cId="1728941904" sldId="2620"/>
            <ac:spMk id="2" creationId="{A979FF68-9FE4-4C92-9782-FA8072211E7C}"/>
          </ac:spMkLst>
        </pc:spChg>
        <pc:spChg chg="add del mod">
          <ac:chgData name="Wanlambok Nongbet [Chillibreeze]" userId="6bf028ea-505a-4797-9fbe-498829f78d74" providerId="ADAL" clId="{9C360B1A-0CC4-4241-B319-BAF18600744A}" dt="2020-07-15T10:07:32.373" v="59" actId="478"/>
          <ac:spMkLst>
            <pc:docMk/>
            <pc:sldMk cId="1728941904" sldId="2620"/>
            <ac:spMk id="3" creationId="{7A3122E9-D833-4D87-B592-A95298359948}"/>
          </ac:spMkLst>
        </pc:spChg>
        <pc:spChg chg="mod">
          <ac:chgData name="Wanlambok Nongbet [Chillibreeze]" userId="6bf028ea-505a-4797-9fbe-498829f78d74" providerId="ADAL" clId="{9C360B1A-0CC4-4241-B319-BAF18600744A}" dt="2020-07-15T10:05:26.713" v="40" actId="338"/>
          <ac:spMkLst>
            <pc:docMk/>
            <pc:sldMk cId="1728941904" sldId="2620"/>
            <ac:spMk id="7" creationId="{ED75D469-1C73-4FEE-B244-197D6733AA8F}"/>
          </ac:spMkLst>
        </pc:spChg>
        <pc:spChg chg="mod">
          <ac:chgData name="Wanlambok Nongbet [Chillibreeze]" userId="6bf028ea-505a-4797-9fbe-498829f78d74" providerId="ADAL" clId="{9C360B1A-0CC4-4241-B319-BAF18600744A}" dt="2020-07-15T10:05:26.713" v="40" actId="338"/>
          <ac:spMkLst>
            <pc:docMk/>
            <pc:sldMk cId="1728941904" sldId="2620"/>
            <ac:spMk id="9" creationId="{A0393120-85C1-49CB-B8C8-3B83D958E871}"/>
          </ac:spMkLst>
        </pc:spChg>
        <pc:spChg chg="mod">
          <ac:chgData name="Wanlambok Nongbet [Chillibreeze]" userId="6bf028ea-505a-4797-9fbe-498829f78d74" providerId="ADAL" clId="{9C360B1A-0CC4-4241-B319-BAF18600744A}" dt="2020-07-15T10:05:26.713" v="40" actId="338"/>
          <ac:spMkLst>
            <pc:docMk/>
            <pc:sldMk cId="1728941904" sldId="2620"/>
            <ac:spMk id="10" creationId="{C0B8DA9A-E053-4266-9304-AACD2F6D4948}"/>
          </ac:spMkLst>
        </pc:spChg>
        <pc:spChg chg="mod">
          <ac:chgData name="Wanlambok Nongbet [Chillibreeze]" userId="6bf028ea-505a-4797-9fbe-498829f78d74" providerId="ADAL" clId="{9C360B1A-0CC4-4241-B319-BAF18600744A}" dt="2020-07-15T10:05:26.713" v="40" actId="338"/>
          <ac:spMkLst>
            <pc:docMk/>
            <pc:sldMk cId="1728941904" sldId="2620"/>
            <ac:spMk id="12" creationId="{85EA740E-1408-47DC-B538-501E1B10F4C4}"/>
          </ac:spMkLst>
        </pc:spChg>
        <pc:spChg chg="mod">
          <ac:chgData name="Wanlambok Nongbet [Chillibreeze]" userId="6bf028ea-505a-4797-9fbe-498829f78d74" providerId="ADAL" clId="{9C360B1A-0CC4-4241-B319-BAF18600744A}" dt="2020-07-15T10:05:26.713" v="40" actId="338"/>
          <ac:spMkLst>
            <pc:docMk/>
            <pc:sldMk cId="1728941904" sldId="2620"/>
            <ac:spMk id="13" creationId="{A6CCA699-8D4F-4834-A008-E12E1A51F236}"/>
          </ac:spMkLst>
        </pc:spChg>
        <pc:spChg chg="add del mod">
          <ac:chgData name="Wanlambok Nongbet [Chillibreeze]" userId="6bf028ea-505a-4797-9fbe-498829f78d74" providerId="ADAL" clId="{9C360B1A-0CC4-4241-B319-BAF18600744A}" dt="2020-07-15T10:07:32.373" v="59" actId="478"/>
          <ac:spMkLst>
            <pc:docMk/>
            <pc:sldMk cId="1728941904" sldId="2620"/>
            <ac:spMk id="14" creationId="{634C28D2-B8D7-43C9-A3CF-03AEFB7BD434}"/>
          </ac:spMkLst>
        </pc:spChg>
        <pc:spChg chg="add del mod">
          <ac:chgData name="Wanlambok Nongbet [Chillibreeze]" userId="6bf028ea-505a-4797-9fbe-498829f78d74" providerId="ADAL" clId="{9C360B1A-0CC4-4241-B319-BAF18600744A}" dt="2020-07-15T10:07:32.373" v="59" actId="478"/>
          <ac:spMkLst>
            <pc:docMk/>
            <pc:sldMk cId="1728941904" sldId="2620"/>
            <ac:spMk id="15" creationId="{896BE245-CBC8-4B61-95A0-50A4155529A4}"/>
          </ac:spMkLst>
        </pc:spChg>
        <pc:spChg chg="add del mod">
          <ac:chgData name="Wanlambok Nongbet [Chillibreeze]" userId="6bf028ea-505a-4797-9fbe-498829f78d74" providerId="ADAL" clId="{9C360B1A-0CC4-4241-B319-BAF18600744A}" dt="2020-07-15T10:07:32.373" v="59" actId="478"/>
          <ac:spMkLst>
            <pc:docMk/>
            <pc:sldMk cId="1728941904" sldId="2620"/>
            <ac:spMk id="16" creationId="{CCFB8A4C-AE52-452C-9408-749375860EBA}"/>
          </ac:spMkLst>
        </pc:spChg>
        <pc:spChg chg="add del mod">
          <ac:chgData name="Wanlambok Nongbet [Chillibreeze]" userId="6bf028ea-505a-4797-9fbe-498829f78d74" providerId="ADAL" clId="{9C360B1A-0CC4-4241-B319-BAF18600744A}" dt="2020-07-15T10:07:32.373" v="59" actId="478"/>
          <ac:spMkLst>
            <pc:docMk/>
            <pc:sldMk cId="1728941904" sldId="2620"/>
            <ac:spMk id="17" creationId="{EED4992A-C4DF-43D3-B265-EEFB784D1329}"/>
          </ac:spMkLst>
        </pc:spChg>
        <pc:spChg chg="mod topLvl">
          <ac:chgData name="Wanlambok Nongbet [Chillibreeze]" userId="6bf028ea-505a-4797-9fbe-498829f78d74" providerId="ADAL" clId="{9C360B1A-0CC4-4241-B319-BAF18600744A}" dt="2020-07-15T10:07:14.084" v="51" actId="165"/>
          <ac:spMkLst>
            <pc:docMk/>
            <pc:sldMk cId="1728941904" sldId="2620"/>
            <ac:spMk id="21" creationId="{403DDD4B-B4D3-4971-AEE6-63B341B7E282}"/>
          </ac:spMkLst>
        </pc:spChg>
        <pc:spChg chg="mod topLvl">
          <ac:chgData name="Wanlambok Nongbet [Chillibreeze]" userId="6bf028ea-505a-4797-9fbe-498829f78d74" providerId="ADAL" clId="{9C360B1A-0CC4-4241-B319-BAF18600744A}" dt="2020-07-15T10:07:14.084" v="51" actId="165"/>
          <ac:spMkLst>
            <pc:docMk/>
            <pc:sldMk cId="1728941904" sldId="2620"/>
            <ac:spMk id="22" creationId="{57E06FCE-7556-4D16-8EF6-84AFF637FF2E}"/>
          </ac:spMkLst>
        </pc:spChg>
        <pc:spChg chg="mod topLvl">
          <ac:chgData name="Wanlambok Nongbet [Chillibreeze]" userId="6bf028ea-505a-4797-9fbe-498829f78d74" providerId="ADAL" clId="{9C360B1A-0CC4-4241-B319-BAF18600744A}" dt="2020-07-15T10:07:14.084" v="51" actId="165"/>
          <ac:spMkLst>
            <pc:docMk/>
            <pc:sldMk cId="1728941904" sldId="2620"/>
            <ac:spMk id="23" creationId="{D064BC72-458C-4891-82DC-5A8EEC492523}"/>
          </ac:spMkLst>
        </pc:spChg>
        <pc:spChg chg="mod topLvl">
          <ac:chgData name="Wanlambok Nongbet [Chillibreeze]" userId="6bf028ea-505a-4797-9fbe-498829f78d74" providerId="ADAL" clId="{9C360B1A-0CC4-4241-B319-BAF18600744A}" dt="2020-07-15T10:07:14.084" v="51" actId="165"/>
          <ac:spMkLst>
            <pc:docMk/>
            <pc:sldMk cId="1728941904" sldId="2620"/>
            <ac:spMk id="24" creationId="{C0F404BA-A39C-4882-9F57-6AB97D3F10AF}"/>
          </ac:spMkLst>
        </pc:spChg>
        <pc:spChg chg="mod topLvl">
          <ac:chgData name="Wanlambok Nongbet [Chillibreeze]" userId="6bf028ea-505a-4797-9fbe-498829f78d74" providerId="ADAL" clId="{9C360B1A-0CC4-4241-B319-BAF18600744A}" dt="2020-07-15T10:07:14.084" v="51" actId="165"/>
          <ac:spMkLst>
            <pc:docMk/>
            <pc:sldMk cId="1728941904" sldId="2620"/>
            <ac:spMk id="25" creationId="{C0B1FA86-9A45-49F1-9BE7-C24C8F9C8495}"/>
          </ac:spMkLst>
        </pc:spChg>
        <pc:spChg chg="mod">
          <ac:chgData name="Wanlambok Nongbet [Chillibreeze]" userId="6bf028ea-505a-4797-9fbe-498829f78d74" providerId="ADAL" clId="{9C360B1A-0CC4-4241-B319-BAF18600744A}" dt="2020-07-15T10:07:09.837" v="47" actId="338"/>
          <ac:spMkLst>
            <pc:docMk/>
            <pc:sldMk cId="1728941904" sldId="2620"/>
            <ac:spMk id="34" creationId="{D9995428-258E-411D-815E-E492D5EEC2E3}"/>
          </ac:spMkLst>
        </pc:spChg>
        <pc:spChg chg="mod">
          <ac:chgData name="Wanlambok Nongbet [Chillibreeze]" userId="6bf028ea-505a-4797-9fbe-498829f78d74" providerId="ADAL" clId="{9C360B1A-0CC4-4241-B319-BAF18600744A}" dt="2020-07-15T10:07:09.837" v="47" actId="338"/>
          <ac:spMkLst>
            <pc:docMk/>
            <pc:sldMk cId="1728941904" sldId="2620"/>
            <ac:spMk id="38" creationId="{F54AA0EC-1ACC-402D-940F-CC7FFAC9A917}"/>
          </ac:spMkLst>
        </pc:spChg>
        <pc:spChg chg="mod">
          <ac:chgData name="Wanlambok Nongbet [Chillibreeze]" userId="6bf028ea-505a-4797-9fbe-498829f78d74" providerId="ADAL" clId="{9C360B1A-0CC4-4241-B319-BAF18600744A}" dt="2020-07-15T10:07:09.837" v="47" actId="338"/>
          <ac:spMkLst>
            <pc:docMk/>
            <pc:sldMk cId="1728941904" sldId="2620"/>
            <ac:spMk id="46" creationId="{348A0DE8-371F-4C6A-B737-B20CFB5DC250}"/>
          </ac:spMkLst>
        </pc:spChg>
        <pc:spChg chg="mod">
          <ac:chgData name="Wanlambok Nongbet [Chillibreeze]" userId="6bf028ea-505a-4797-9fbe-498829f78d74" providerId="ADAL" clId="{9C360B1A-0CC4-4241-B319-BAF18600744A}" dt="2020-07-15T10:07:09.837" v="47" actId="338"/>
          <ac:spMkLst>
            <pc:docMk/>
            <pc:sldMk cId="1728941904" sldId="2620"/>
            <ac:spMk id="50" creationId="{3F364B24-9424-408F-8C6D-2767A322D924}"/>
          </ac:spMkLst>
        </pc:spChg>
        <pc:spChg chg="mod">
          <ac:chgData name="Wanlambok Nongbet [Chillibreeze]" userId="6bf028ea-505a-4797-9fbe-498829f78d74" providerId="ADAL" clId="{9C360B1A-0CC4-4241-B319-BAF18600744A}" dt="2020-07-15T10:07:09.837" v="47" actId="338"/>
          <ac:spMkLst>
            <pc:docMk/>
            <pc:sldMk cId="1728941904" sldId="2620"/>
            <ac:spMk id="51" creationId="{E09B1177-3CCE-443F-9C1D-48B7B80181CD}"/>
          </ac:spMkLst>
        </pc:spChg>
        <pc:grpChg chg="mod">
          <ac:chgData name="Wanlambok Nongbet [Chillibreeze]" userId="6bf028ea-505a-4797-9fbe-498829f78d74" providerId="ADAL" clId="{9C360B1A-0CC4-4241-B319-BAF18600744A}" dt="2020-07-15T10:07:09.837" v="47" actId="338"/>
          <ac:grpSpMkLst>
            <pc:docMk/>
            <pc:sldMk cId="1728941904" sldId="2620"/>
            <ac:grpSpMk id="1" creationId="{00000000-0000-0000-0000-000000000000}"/>
          </ac:grpSpMkLst>
        </pc:grpChg>
        <pc:grpChg chg="mod">
          <ac:chgData name="Wanlambok Nongbet [Chillibreeze]" userId="6bf028ea-505a-4797-9fbe-498829f78d74" providerId="ADAL" clId="{9C360B1A-0CC4-4241-B319-BAF18600744A}" dt="2020-07-15T10:05:26.713" v="40" actId="338"/>
          <ac:grpSpMkLst>
            <pc:docMk/>
            <pc:sldMk cId="1728941904" sldId="2620"/>
            <ac:grpSpMk id="5" creationId="{8010B155-AC29-4F8A-A110-B7A13D1B33ED}"/>
          </ac:grpSpMkLst>
        </pc:grpChg>
        <pc:grpChg chg="add del mod">
          <ac:chgData name="Wanlambok Nongbet [Chillibreeze]" userId="6bf028ea-505a-4797-9fbe-498829f78d74" providerId="ADAL" clId="{9C360B1A-0CC4-4241-B319-BAF18600744A}" dt="2020-07-15T10:07:14.084" v="51" actId="165"/>
          <ac:grpSpMkLst>
            <pc:docMk/>
            <pc:sldMk cId="1728941904" sldId="2620"/>
            <ac:grpSpMk id="20" creationId="{52E108D6-61D6-4EC4-8B0E-81039686C99F}"/>
          </ac:grpSpMkLst>
        </pc:grpChg>
        <pc:picChg chg="add del mod">
          <ac:chgData name="Wanlambok Nongbet [Chillibreeze]" userId="6bf028ea-505a-4797-9fbe-498829f78d74" providerId="ADAL" clId="{9C360B1A-0CC4-4241-B319-BAF18600744A}" dt="2020-07-15T10:35:03.736" v="63" actId="1076"/>
          <ac:picMkLst>
            <pc:docMk/>
            <pc:sldMk cId="1728941904" sldId="2620"/>
            <ac:picMk id="4" creationId="{2CE36D0D-278C-4481-AA5D-26F66FB20261}"/>
          </ac:picMkLst>
        </pc:picChg>
        <pc:picChg chg="mod">
          <ac:chgData name="Wanlambok Nongbet [Chillibreeze]" userId="6bf028ea-505a-4797-9fbe-498829f78d74" providerId="ADAL" clId="{9C360B1A-0CC4-4241-B319-BAF18600744A}" dt="2020-07-15T10:07:09.837" v="47" actId="338"/>
          <ac:picMkLst>
            <pc:docMk/>
            <pc:sldMk cId="1728941904" sldId="2620"/>
            <ac:picMk id="6" creationId="{49D9ED27-8EEE-4258-BB7D-945A38FDCE1B}"/>
          </ac:picMkLst>
        </pc:picChg>
        <pc:picChg chg="mod">
          <ac:chgData name="Wanlambok Nongbet [Chillibreeze]" userId="6bf028ea-505a-4797-9fbe-498829f78d74" providerId="ADAL" clId="{9C360B1A-0CC4-4241-B319-BAF18600744A}" dt="2020-07-15T10:07:09.837" v="47" actId="338"/>
          <ac:picMkLst>
            <pc:docMk/>
            <pc:sldMk cId="1728941904" sldId="2620"/>
            <ac:picMk id="8" creationId="{AB487C49-85E2-425A-834C-6ECF6424724B}"/>
          </ac:picMkLst>
        </pc:picChg>
        <pc:picChg chg="mod">
          <ac:chgData name="Wanlambok Nongbet [Chillibreeze]" userId="6bf028ea-505a-4797-9fbe-498829f78d74" providerId="ADAL" clId="{9C360B1A-0CC4-4241-B319-BAF18600744A}" dt="2020-07-15T10:07:09.837" v="47" actId="338"/>
          <ac:picMkLst>
            <pc:docMk/>
            <pc:sldMk cId="1728941904" sldId="2620"/>
            <ac:picMk id="11" creationId="{3F2BE0CC-F715-48E9-987C-F9DA5CA834FA}"/>
          </ac:picMkLst>
        </pc:picChg>
        <pc:picChg chg="add del mod">
          <ac:chgData name="Wanlambok Nongbet [Chillibreeze]" userId="6bf028ea-505a-4797-9fbe-498829f78d74" providerId="ADAL" clId="{9C360B1A-0CC4-4241-B319-BAF18600744A}" dt="2020-07-15T10:04:57.462" v="24"/>
          <ac:picMkLst>
            <pc:docMk/>
            <pc:sldMk cId="1728941904" sldId="2620"/>
            <ac:picMk id="18" creationId="{F45C439F-F3AC-4901-93A9-C7842347BC78}"/>
          </ac:picMkLst>
        </pc:picChg>
        <pc:picChg chg="mod">
          <ac:chgData name="Wanlambok Nongbet [Chillibreeze]" userId="6bf028ea-505a-4797-9fbe-498829f78d74" providerId="ADAL" clId="{9C360B1A-0CC4-4241-B319-BAF18600744A}" dt="2020-07-15T10:05:21.934" v="37"/>
          <ac:picMkLst>
            <pc:docMk/>
            <pc:sldMk cId="1728941904" sldId="2620"/>
            <ac:picMk id="19" creationId="{876D5BAD-B5CD-44E0-B14E-2FA608E625A9}"/>
          </ac:picMkLst>
        </pc:picChg>
        <pc:picChg chg="mod">
          <ac:chgData name="Wanlambok Nongbet [Chillibreeze]" userId="6bf028ea-505a-4797-9fbe-498829f78d74" providerId="ADAL" clId="{9C360B1A-0CC4-4241-B319-BAF18600744A}" dt="2020-07-15T10:07:22.778" v="56"/>
          <ac:picMkLst>
            <pc:docMk/>
            <pc:sldMk cId="1728941904" sldId="2620"/>
            <ac:picMk id="32" creationId="{B7A0D944-F9BB-4585-9ECA-C1F0F8E023CD}"/>
          </ac:picMkLst>
        </pc:picChg>
        <pc:picChg chg="mod">
          <ac:chgData name="Wanlambok Nongbet [Chillibreeze]" userId="6bf028ea-505a-4797-9fbe-498829f78d74" providerId="ADAL" clId="{9C360B1A-0CC4-4241-B319-BAF18600744A}" dt="2020-07-15T10:07:39.143" v="61" actId="962"/>
          <ac:picMkLst>
            <pc:docMk/>
            <pc:sldMk cId="1728941904" sldId="2620"/>
            <ac:picMk id="52" creationId="{0FF39B62-E3D2-41EF-89D5-2536EE91C604}"/>
          </ac:picMkLst>
        </pc:picChg>
      </pc:sldChg>
      <pc:sldChg chg="addSp delSp modSp mod">
        <pc:chgData name="Wanlambok Nongbet [Chillibreeze]" userId="6bf028ea-505a-4797-9fbe-498829f78d74" providerId="ADAL" clId="{9C360B1A-0CC4-4241-B319-BAF18600744A}" dt="2020-07-15T13:04:44.981" v="557"/>
        <pc:sldMkLst>
          <pc:docMk/>
          <pc:sldMk cId="2678343178" sldId="2621"/>
        </pc:sldMkLst>
        <pc:spChg chg="add mod">
          <ac:chgData name="Wanlambok Nongbet [Chillibreeze]" userId="6bf028ea-505a-4797-9fbe-498829f78d74" providerId="ADAL" clId="{9C360B1A-0CC4-4241-B319-BAF18600744A}" dt="2020-07-15T13:04:44.981" v="557"/>
          <ac:spMkLst>
            <pc:docMk/>
            <pc:sldMk cId="2678343178" sldId="2621"/>
            <ac:spMk id="11" creationId="{99D6ACC9-2EDB-4B5D-BF31-4643B82A43E1}"/>
          </ac:spMkLst>
        </pc:spChg>
        <pc:spChg chg="del">
          <ac:chgData name="Wanlambok Nongbet [Chillibreeze]" userId="6bf028ea-505a-4797-9fbe-498829f78d74" providerId="ADAL" clId="{9C360B1A-0CC4-4241-B319-BAF18600744A}" dt="2020-07-15T13:04:44.749" v="556" actId="21"/>
          <ac:spMkLst>
            <pc:docMk/>
            <pc:sldMk cId="2678343178" sldId="2621"/>
            <ac:spMk id="30" creationId="{B9A4BA16-5F13-4B26-96D2-2A5E7F5C9992}"/>
          </ac:spMkLst>
        </pc:spChg>
        <pc:spChg chg="del">
          <ac:chgData name="Wanlambok Nongbet [Chillibreeze]" userId="6bf028ea-505a-4797-9fbe-498829f78d74" providerId="ADAL" clId="{9C360B1A-0CC4-4241-B319-BAF18600744A}" dt="2020-07-15T10:44:59.351" v="69" actId="478"/>
          <ac:spMkLst>
            <pc:docMk/>
            <pc:sldMk cId="2678343178" sldId="2621"/>
            <ac:spMk id="31" creationId="{5C841E30-1B6E-4545-823B-AA844BC7DC0F}"/>
          </ac:spMkLst>
        </pc:spChg>
        <pc:picChg chg="add del mod">
          <ac:chgData name="Wanlambok Nongbet [Chillibreeze]" userId="6bf028ea-505a-4797-9fbe-498829f78d74" providerId="ADAL" clId="{9C360B1A-0CC4-4241-B319-BAF18600744A}" dt="2020-07-15T13:04:44.337" v="555" actId="21"/>
          <ac:picMkLst>
            <pc:docMk/>
            <pc:sldMk cId="2678343178" sldId="2621"/>
            <ac:picMk id="12" creationId="{01B3AAEB-57C1-48A9-A1AB-D370C776FE76}"/>
          </ac:picMkLst>
        </pc:picChg>
        <pc:picChg chg="del mod modCrop">
          <ac:chgData name="Wanlambok Nongbet [Chillibreeze]" userId="6bf028ea-505a-4797-9fbe-498829f78d74" providerId="ADAL" clId="{9C360B1A-0CC4-4241-B319-BAF18600744A}" dt="2020-07-15T10:44:58.058" v="68" actId="21"/>
          <ac:picMkLst>
            <pc:docMk/>
            <pc:sldMk cId="2678343178" sldId="2621"/>
            <ac:picMk id="32" creationId="{584153F2-8BEA-459C-96E0-9D4829C4D7AF}"/>
          </ac:picMkLst>
        </pc:picChg>
      </pc:sldChg>
      <pc:sldChg chg="addSp delSp modSp mod">
        <pc:chgData name="Wanlambok Nongbet [Chillibreeze]" userId="6bf028ea-505a-4797-9fbe-498829f78d74" providerId="ADAL" clId="{9C360B1A-0CC4-4241-B319-BAF18600744A}" dt="2020-07-15T13:04:54.763" v="560" actId="14100"/>
        <pc:sldMkLst>
          <pc:docMk/>
          <pc:sldMk cId="688566346" sldId="2624"/>
        </pc:sldMkLst>
        <pc:spChg chg="del">
          <ac:chgData name="Wanlambok Nongbet [Chillibreeze]" userId="6bf028ea-505a-4797-9fbe-498829f78d74" providerId="ADAL" clId="{9C360B1A-0CC4-4241-B319-BAF18600744A}" dt="2020-07-15T13:04:50.535" v="558" actId="21"/>
          <ac:spMkLst>
            <pc:docMk/>
            <pc:sldMk cId="688566346" sldId="2624"/>
            <ac:spMk id="10" creationId="{EF046C0C-B045-4327-AACD-4DF49D0ECFF8}"/>
          </ac:spMkLst>
        </pc:spChg>
        <pc:spChg chg="del">
          <ac:chgData name="Wanlambok Nongbet [Chillibreeze]" userId="6bf028ea-505a-4797-9fbe-498829f78d74" providerId="ADAL" clId="{9C360B1A-0CC4-4241-B319-BAF18600744A}" dt="2020-07-15T13:04:50.535" v="558" actId="21"/>
          <ac:spMkLst>
            <pc:docMk/>
            <pc:sldMk cId="688566346" sldId="2624"/>
            <ac:spMk id="11" creationId="{AEC328C8-75C2-4E30-B8BF-EAFD1101E066}"/>
          </ac:spMkLst>
        </pc:spChg>
        <pc:spChg chg="add mod">
          <ac:chgData name="Wanlambok Nongbet [Chillibreeze]" userId="6bf028ea-505a-4797-9fbe-498829f78d74" providerId="ADAL" clId="{9C360B1A-0CC4-4241-B319-BAF18600744A}" dt="2020-07-15T13:04:50.720" v="559"/>
          <ac:spMkLst>
            <pc:docMk/>
            <pc:sldMk cId="688566346" sldId="2624"/>
            <ac:spMk id="18" creationId="{5D2C824F-B488-4FAF-9203-E6111654D90A}"/>
          </ac:spMkLst>
        </pc:spChg>
        <pc:spChg chg="add mod">
          <ac:chgData name="Wanlambok Nongbet [Chillibreeze]" userId="6bf028ea-505a-4797-9fbe-498829f78d74" providerId="ADAL" clId="{9C360B1A-0CC4-4241-B319-BAF18600744A}" dt="2020-07-15T13:04:54.763" v="560" actId="14100"/>
          <ac:spMkLst>
            <pc:docMk/>
            <pc:sldMk cId="688566346" sldId="2624"/>
            <ac:spMk id="19" creationId="{AC956F72-879B-48AB-9DA9-B848E15CD6F5}"/>
          </ac:spMkLst>
        </pc:spChg>
      </pc:sldChg>
      <pc:sldChg chg="addSp delSp modSp mod">
        <pc:chgData name="Wanlambok Nongbet [Chillibreeze]" userId="6bf028ea-505a-4797-9fbe-498829f78d74" providerId="ADAL" clId="{9C360B1A-0CC4-4241-B319-BAF18600744A}" dt="2020-07-15T13:05:01.484" v="562"/>
        <pc:sldMkLst>
          <pc:docMk/>
          <pc:sldMk cId="2129538081" sldId="2628"/>
        </pc:sldMkLst>
        <pc:spChg chg="del">
          <ac:chgData name="Wanlambok Nongbet [Chillibreeze]" userId="6bf028ea-505a-4797-9fbe-498829f78d74" providerId="ADAL" clId="{9C360B1A-0CC4-4241-B319-BAF18600744A}" dt="2020-07-15T13:05:01.267" v="561" actId="21"/>
          <ac:spMkLst>
            <pc:docMk/>
            <pc:sldMk cId="2129538081" sldId="2628"/>
            <ac:spMk id="5" creationId="{81E0A4C0-D904-4D29-AEFB-F81E71DC4D95}"/>
          </ac:spMkLst>
        </pc:spChg>
        <pc:spChg chg="del">
          <ac:chgData name="Wanlambok Nongbet [Chillibreeze]" userId="6bf028ea-505a-4797-9fbe-498829f78d74" providerId="ADAL" clId="{9C360B1A-0CC4-4241-B319-BAF18600744A}" dt="2020-07-15T13:05:01.267" v="561" actId="21"/>
          <ac:spMkLst>
            <pc:docMk/>
            <pc:sldMk cId="2129538081" sldId="2628"/>
            <ac:spMk id="8" creationId="{D37C54E1-7F39-4103-9B82-C9EFCA2D9D41}"/>
          </ac:spMkLst>
        </pc:spChg>
        <pc:spChg chg="del">
          <ac:chgData name="Wanlambok Nongbet [Chillibreeze]" userId="6bf028ea-505a-4797-9fbe-498829f78d74" providerId="ADAL" clId="{9C360B1A-0CC4-4241-B319-BAF18600744A}" dt="2020-07-15T13:05:01.267" v="561" actId="21"/>
          <ac:spMkLst>
            <pc:docMk/>
            <pc:sldMk cId="2129538081" sldId="2628"/>
            <ac:spMk id="9" creationId="{ABE0928D-8857-4AB4-8F1C-99C4049F8D4E}"/>
          </ac:spMkLst>
        </pc:spChg>
        <pc:spChg chg="add del">
          <ac:chgData name="Wanlambok Nongbet [Chillibreeze]" userId="6bf028ea-505a-4797-9fbe-498829f78d74" providerId="ADAL" clId="{9C360B1A-0CC4-4241-B319-BAF18600744A}" dt="2020-07-15T10:48:44.236" v="83" actId="478"/>
          <ac:spMkLst>
            <pc:docMk/>
            <pc:sldMk cId="2129538081" sldId="2628"/>
            <ac:spMk id="11" creationId="{16E19722-2E77-4153-8C73-8D718848AE38}"/>
          </ac:spMkLst>
        </pc:spChg>
        <pc:spChg chg="add mod">
          <ac:chgData name="Wanlambok Nongbet [Chillibreeze]" userId="6bf028ea-505a-4797-9fbe-498829f78d74" providerId="ADAL" clId="{9C360B1A-0CC4-4241-B319-BAF18600744A}" dt="2020-07-15T13:05:01.484" v="562"/>
          <ac:spMkLst>
            <pc:docMk/>
            <pc:sldMk cId="2129538081" sldId="2628"/>
            <ac:spMk id="11" creationId="{6763F151-7138-439C-9E73-85DD86125892}"/>
          </ac:spMkLst>
        </pc:spChg>
        <pc:spChg chg="add mod">
          <ac:chgData name="Wanlambok Nongbet [Chillibreeze]" userId="6bf028ea-505a-4797-9fbe-498829f78d74" providerId="ADAL" clId="{9C360B1A-0CC4-4241-B319-BAF18600744A}" dt="2020-07-15T13:05:01.484" v="562"/>
          <ac:spMkLst>
            <pc:docMk/>
            <pc:sldMk cId="2129538081" sldId="2628"/>
            <ac:spMk id="13" creationId="{7721DDB4-676D-4D69-ADAE-7F17CE4C0F7D}"/>
          </ac:spMkLst>
        </pc:spChg>
        <pc:spChg chg="add mod">
          <ac:chgData name="Wanlambok Nongbet [Chillibreeze]" userId="6bf028ea-505a-4797-9fbe-498829f78d74" providerId="ADAL" clId="{9C360B1A-0CC4-4241-B319-BAF18600744A}" dt="2020-07-15T13:05:01.484" v="562"/>
          <ac:spMkLst>
            <pc:docMk/>
            <pc:sldMk cId="2129538081" sldId="2628"/>
            <ac:spMk id="14" creationId="{255470A5-94B4-4EAE-845C-AC57C93BE657}"/>
          </ac:spMkLst>
        </pc:spChg>
        <pc:picChg chg="mod modCrop">
          <ac:chgData name="Wanlambok Nongbet [Chillibreeze]" userId="6bf028ea-505a-4797-9fbe-498829f78d74" providerId="ADAL" clId="{9C360B1A-0CC4-4241-B319-BAF18600744A}" dt="2020-07-15T10:45:43.586" v="76" actId="732"/>
          <ac:picMkLst>
            <pc:docMk/>
            <pc:sldMk cId="2129538081" sldId="2628"/>
            <ac:picMk id="12" creationId="{06B9DE4D-93A7-4949-B4D8-87EE7E306303}"/>
          </ac:picMkLst>
        </pc:picChg>
      </pc:sldChg>
      <pc:sldChg chg="addSp delSp modSp mod">
        <pc:chgData name="Wanlambok Nongbet [Chillibreeze]" userId="6bf028ea-505a-4797-9fbe-498829f78d74" providerId="ADAL" clId="{9C360B1A-0CC4-4241-B319-BAF18600744A}" dt="2020-07-15T10:50:24.045" v="200" actId="962"/>
        <pc:sldMkLst>
          <pc:docMk/>
          <pc:sldMk cId="2218324361" sldId="2630"/>
        </pc:sldMkLst>
        <pc:spChg chg="add del">
          <ac:chgData name="Wanlambok Nongbet [Chillibreeze]" userId="6bf028ea-505a-4797-9fbe-498829f78d74" providerId="ADAL" clId="{9C360B1A-0CC4-4241-B319-BAF18600744A}" dt="2020-07-15T10:49:00.370" v="88"/>
          <ac:spMkLst>
            <pc:docMk/>
            <pc:sldMk cId="2218324361" sldId="2630"/>
            <ac:spMk id="3" creationId="{361738A9-E9CF-4EF7-B15E-410E07C1D9F6}"/>
          </ac:spMkLst>
        </pc:spChg>
        <pc:spChg chg="mod">
          <ac:chgData name="Wanlambok Nongbet [Chillibreeze]" userId="6bf028ea-505a-4797-9fbe-498829f78d74" providerId="ADAL" clId="{9C360B1A-0CC4-4241-B319-BAF18600744A}" dt="2020-07-15T10:49:33.985" v="121" actId="1076"/>
          <ac:spMkLst>
            <pc:docMk/>
            <pc:sldMk cId="2218324361" sldId="2630"/>
            <ac:spMk id="14" creationId="{C68ED08A-4BAE-43B2-AD93-90EA9F6B4DF1}"/>
          </ac:spMkLst>
        </pc:spChg>
        <pc:spChg chg="del">
          <ac:chgData name="Wanlambok Nongbet [Chillibreeze]" userId="6bf028ea-505a-4797-9fbe-498829f78d74" providerId="ADAL" clId="{9C360B1A-0CC4-4241-B319-BAF18600744A}" dt="2020-07-15T10:49:41.989" v="123" actId="21"/>
          <ac:spMkLst>
            <pc:docMk/>
            <pc:sldMk cId="2218324361" sldId="2630"/>
            <ac:spMk id="24" creationId="{AA82C850-204B-4940-8BC7-FABFF9061214}"/>
          </ac:spMkLst>
        </pc:spChg>
        <pc:spChg chg="add mod">
          <ac:chgData name="Wanlambok Nongbet [Chillibreeze]" userId="6bf028ea-505a-4797-9fbe-498829f78d74" providerId="ADAL" clId="{9C360B1A-0CC4-4241-B319-BAF18600744A}" dt="2020-07-15T10:49:42.322" v="124"/>
          <ac:spMkLst>
            <pc:docMk/>
            <pc:sldMk cId="2218324361" sldId="2630"/>
            <ac:spMk id="26" creationId="{2C9CF779-0728-46B3-B684-7309AD3AA686}"/>
          </ac:spMkLst>
        </pc:spChg>
        <pc:picChg chg="add del mod">
          <ac:chgData name="Wanlambok Nongbet [Chillibreeze]" userId="6bf028ea-505a-4797-9fbe-498829f78d74" providerId="ADAL" clId="{9C360B1A-0CC4-4241-B319-BAF18600744A}" dt="2020-07-15T10:49:08.878" v="90" actId="21"/>
          <ac:picMkLst>
            <pc:docMk/>
            <pc:sldMk cId="2218324361" sldId="2630"/>
            <ac:picMk id="5" creationId="{4C39328F-7EB7-457D-9F4F-676944CF3ACE}"/>
          </ac:picMkLst>
        </pc:picChg>
        <pc:picChg chg="add del mod">
          <ac:chgData name="Wanlambok Nongbet [Chillibreeze]" userId="6bf028ea-505a-4797-9fbe-498829f78d74" providerId="ADAL" clId="{9C360B1A-0CC4-4241-B319-BAF18600744A}" dt="2020-07-15T10:49:20.596" v="115" actId="21"/>
          <ac:picMkLst>
            <pc:docMk/>
            <pc:sldMk cId="2218324361" sldId="2630"/>
            <ac:picMk id="6" creationId="{1FB2596E-1E1B-4951-8544-F88C61C887FF}"/>
          </ac:picMkLst>
        </pc:picChg>
        <pc:picChg chg="del">
          <ac:chgData name="Wanlambok Nongbet [Chillibreeze]" userId="6bf028ea-505a-4797-9fbe-498829f78d74" providerId="ADAL" clId="{9C360B1A-0CC4-4241-B319-BAF18600744A}" dt="2020-07-15T10:49:41.989" v="123" actId="21"/>
          <ac:picMkLst>
            <pc:docMk/>
            <pc:sldMk cId="2218324361" sldId="2630"/>
            <ac:picMk id="7" creationId="{588E6557-1C7E-4F4E-8825-0AFAB9BA8919}"/>
          </ac:picMkLst>
        </pc:picChg>
        <pc:picChg chg="mod">
          <ac:chgData name="Wanlambok Nongbet [Chillibreeze]" userId="6bf028ea-505a-4797-9fbe-498829f78d74" providerId="ADAL" clId="{9C360B1A-0CC4-4241-B319-BAF18600744A}" dt="2020-07-15T10:50:04.728" v="196" actId="962"/>
          <ac:picMkLst>
            <pc:docMk/>
            <pc:sldMk cId="2218324361" sldId="2630"/>
            <ac:picMk id="8" creationId="{FAF7530F-994F-43B3-AEFD-BA8BFEA105B1}"/>
          </ac:picMkLst>
        </pc:picChg>
        <pc:picChg chg="mod">
          <ac:chgData name="Wanlambok Nongbet [Chillibreeze]" userId="6bf028ea-505a-4797-9fbe-498829f78d74" providerId="ADAL" clId="{9C360B1A-0CC4-4241-B319-BAF18600744A}" dt="2020-07-15T10:49:36.259" v="122" actId="408"/>
          <ac:picMkLst>
            <pc:docMk/>
            <pc:sldMk cId="2218324361" sldId="2630"/>
            <ac:picMk id="15" creationId="{0EA86CCF-884A-46A2-A2AD-E59C25C65789}"/>
          </ac:picMkLst>
        </pc:picChg>
        <pc:picChg chg="mod">
          <ac:chgData name="Wanlambok Nongbet [Chillibreeze]" userId="6bf028ea-505a-4797-9fbe-498829f78d74" providerId="ADAL" clId="{9C360B1A-0CC4-4241-B319-BAF18600744A}" dt="2020-07-15T10:49:36.259" v="122" actId="408"/>
          <ac:picMkLst>
            <pc:docMk/>
            <pc:sldMk cId="2218324361" sldId="2630"/>
            <ac:picMk id="16" creationId="{4F3A1129-3843-4FED-BB5B-3A5F22C49673}"/>
          </ac:picMkLst>
        </pc:picChg>
        <pc:picChg chg="mod">
          <ac:chgData name="Wanlambok Nongbet [Chillibreeze]" userId="6bf028ea-505a-4797-9fbe-498829f78d74" providerId="ADAL" clId="{9C360B1A-0CC4-4241-B319-BAF18600744A}" dt="2020-07-15T10:49:36.259" v="122" actId="408"/>
          <ac:picMkLst>
            <pc:docMk/>
            <pc:sldMk cId="2218324361" sldId="2630"/>
            <ac:picMk id="17" creationId="{44E4BCD1-EB46-4064-A501-5A62C68E6E53}"/>
          </ac:picMkLst>
        </pc:picChg>
        <pc:picChg chg="add mod">
          <ac:chgData name="Wanlambok Nongbet [Chillibreeze]" userId="6bf028ea-505a-4797-9fbe-498829f78d74" providerId="ADAL" clId="{9C360B1A-0CC4-4241-B319-BAF18600744A}" dt="2020-07-15T10:50:24.045" v="200" actId="962"/>
          <ac:picMkLst>
            <pc:docMk/>
            <pc:sldMk cId="2218324361" sldId="2630"/>
            <ac:picMk id="18" creationId="{6E10832C-B090-444C-B622-C15294A7CEA3}"/>
          </ac:picMkLst>
        </pc:picChg>
        <pc:picChg chg="del mod">
          <ac:chgData name="Wanlambok Nongbet [Chillibreeze]" userId="6bf028ea-505a-4797-9fbe-498829f78d74" providerId="ADAL" clId="{9C360B1A-0CC4-4241-B319-BAF18600744A}" dt="2020-07-15T10:49:41.989" v="123" actId="21"/>
          <ac:picMkLst>
            <pc:docMk/>
            <pc:sldMk cId="2218324361" sldId="2630"/>
            <ac:picMk id="19" creationId="{08873527-3C2F-4EAC-ABCB-75D4A9DD926B}"/>
          </ac:picMkLst>
        </pc:picChg>
        <pc:picChg chg="del mod">
          <ac:chgData name="Wanlambok Nongbet [Chillibreeze]" userId="6bf028ea-505a-4797-9fbe-498829f78d74" providerId="ADAL" clId="{9C360B1A-0CC4-4241-B319-BAF18600744A}" dt="2020-07-15T10:49:41.989" v="123" actId="21"/>
          <ac:picMkLst>
            <pc:docMk/>
            <pc:sldMk cId="2218324361" sldId="2630"/>
            <ac:picMk id="20" creationId="{4A4ECEA3-E0A7-4FFB-849F-658C2C559ADB}"/>
          </ac:picMkLst>
        </pc:picChg>
        <pc:picChg chg="del mod">
          <ac:chgData name="Wanlambok Nongbet [Chillibreeze]" userId="6bf028ea-505a-4797-9fbe-498829f78d74" providerId="ADAL" clId="{9C360B1A-0CC4-4241-B319-BAF18600744A}" dt="2020-07-15T10:49:41.989" v="123" actId="21"/>
          <ac:picMkLst>
            <pc:docMk/>
            <pc:sldMk cId="2218324361" sldId="2630"/>
            <ac:picMk id="21" creationId="{30F5437F-159E-4FB7-B6D7-608DE6966FDA}"/>
          </ac:picMkLst>
        </pc:picChg>
        <pc:picChg chg="add mod">
          <ac:chgData name="Wanlambok Nongbet [Chillibreeze]" userId="6bf028ea-505a-4797-9fbe-498829f78d74" providerId="ADAL" clId="{9C360B1A-0CC4-4241-B319-BAF18600744A}" dt="2020-07-15T10:49:42.322" v="124"/>
          <ac:picMkLst>
            <pc:docMk/>
            <pc:sldMk cId="2218324361" sldId="2630"/>
            <ac:picMk id="22" creationId="{82CABB51-785C-47E1-857A-3EEDEB7530BB}"/>
          </ac:picMkLst>
        </pc:picChg>
        <pc:picChg chg="add mod">
          <ac:chgData name="Wanlambok Nongbet [Chillibreeze]" userId="6bf028ea-505a-4797-9fbe-498829f78d74" providerId="ADAL" clId="{9C360B1A-0CC4-4241-B319-BAF18600744A}" dt="2020-07-15T10:49:42.322" v="124"/>
          <ac:picMkLst>
            <pc:docMk/>
            <pc:sldMk cId="2218324361" sldId="2630"/>
            <ac:picMk id="23" creationId="{C10920DE-4AE9-4CA5-AC66-05C4C4028758}"/>
          </ac:picMkLst>
        </pc:picChg>
        <pc:picChg chg="add mod">
          <ac:chgData name="Wanlambok Nongbet [Chillibreeze]" userId="6bf028ea-505a-4797-9fbe-498829f78d74" providerId="ADAL" clId="{9C360B1A-0CC4-4241-B319-BAF18600744A}" dt="2020-07-15T10:49:42.322" v="124"/>
          <ac:picMkLst>
            <pc:docMk/>
            <pc:sldMk cId="2218324361" sldId="2630"/>
            <ac:picMk id="25" creationId="{E23BBD8C-5017-42B2-9B3C-C1A90F0478DD}"/>
          </ac:picMkLst>
        </pc:picChg>
      </pc:sldChg>
      <pc:sldChg chg="modSp mod">
        <pc:chgData name="Wanlambok Nongbet [Chillibreeze]" userId="6bf028ea-505a-4797-9fbe-498829f78d74" providerId="ADAL" clId="{9C360B1A-0CC4-4241-B319-BAF18600744A}" dt="2020-07-15T10:50:36.388" v="208" actId="962"/>
        <pc:sldMkLst>
          <pc:docMk/>
          <pc:sldMk cId="2534311734" sldId="2637"/>
        </pc:sldMkLst>
        <pc:picChg chg="mod">
          <ac:chgData name="Wanlambok Nongbet [Chillibreeze]" userId="6bf028ea-505a-4797-9fbe-498829f78d74" providerId="ADAL" clId="{9C360B1A-0CC4-4241-B319-BAF18600744A}" dt="2020-07-15T10:50:36.388" v="208" actId="962"/>
          <ac:picMkLst>
            <pc:docMk/>
            <pc:sldMk cId="2534311734" sldId="2637"/>
            <ac:picMk id="8" creationId="{802B1D2F-B530-4C0A-87C0-4B6BBD142EDC}"/>
          </ac:picMkLst>
        </pc:picChg>
      </pc:sldChg>
      <pc:sldChg chg="addSp delSp modSp mod">
        <pc:chgData name="Wanlambok Nongbet [Chillibreeze]" userId="6bf028ea-505a-4797-9fbe-498829f78d74" providerId="ADAL" clId="{9C360B1A-0CC4-4241-B319-BAF18600744A}" dt="2020-07-15T13:13:21.780" v="623" actId="14100"/>
        <pc:sldMkLst>
          <pc:docMk/>
          <pc:sldMk cId="4038004914" sldId="2639"/>
        </pc:sldMkLst>
        <pc:spChg chg="mod">
          <ac:chgData name="Wanlambok Nongbet [Chillibreeze]" userId="6bf028ea-505a-4797-9fbe-498829f78d74" providerId="ADAL" clId="{9C360B1A-0CC4-4241-B319-BAF18600744A}" dt="2020-07-15T13:10:16.370" v="600" actId="255"/>
          <ac:spMkLst>
            <pc:docMk/>
            <pc:sldMk cId="4038004914" sldId="2639"/>
            <ac:spMk id="22" creationId="{D0844234-10E2-495F-B391-A79F26D458EB}"/>
          </ac:spMkLst>
        </pc:spChg>
        <pc:spChg chg="mod">
          <ac:chgData name="Wanlambok Nongbet [Chillibreeze]" userId="6bf028ea-505a-4797-9fbe-498829f78d74" providerId="ADAL" clId="{9C360B1A-0CC4-4241-B319-BAF18600744A}" dt="2020-07-15T13:10:16.370" v="600" actId="255"/>
          <ac:spMkLst>
            <pc:docMk/>
            <pc:sldMk cId="4038004914" sldId="2639"/>
            <ac:spMk id="26" creationId="{6A124C7F-312A-43DE-90DE-54D5915F3753}"/>
          </ac:spMkLst>
        </pc:spChg>
        <pc:spChg chg="mod">
          <ac:chgData name="Wanlambok Nongbet [Chillibreeze]" userId="6bf028ea-505a-4797-9fbe-498829f78d74" providerId="ADAL" clId="{9C360B1A-0CC4-4241-B319-BAF18600744A}" dt="2020-07-15T13:10:16.370" v="600" actId="255"/>
          <ac:spMkLst>
            <pc:docMk/>
            <pc:sldMk cId="4038004914" sldId="2639"/>
            <ac:spMk id="30" creationId="{7D20618C-3CB0-4F8F-9403-2F4E1665C247}"/>
          </ac:spMkLst>
        </pc:spChg>
        <pc:spChg chg="del mod">
          <ac:chgData name="Wanlambok Nongbet [Chillibreeze]" userId="6bf028ea-505a-4797-9fbe-498829f78d74" providerId="ADAL" clId="{9C360B1A-0CC4-4241-B319-BAF18600744A}" dt="2020-07-15T13:10:08.614" v="597" actId="21"/>
          <ac:spMkLst>
            <pc:docMk/>
            <pc:sldMk cId="4038004914" sldId="2639"/>
            <ac:spMk id="34" creationId="{AC3D6F8F-7200-4788-8E1A-704EAB256ABD}"/>
          </ac:spMkLst>
        </pc:spChg>
        <pc:spChg chg="del">
          <ac:chgData name="Wanlambok Nongbet [Chillibreeze]" userId="6bf028ea-505a-4797-9fbe-498829f78d74" providerId="ADAL" clId="{9C360B1A-0CC4-4241-B319-BAF18600744A}" dt="2020-07-15T13:10:08.614" v="597" actId="21"/>
          <ac:spMkLst>
            <pc:docMk/>
            <pc:sldMk cId="4038004914" sldId="2639"/>
            <ac:spMk id="35" creationId="{92663EAF-5F3F-4145-8080-A0B8304CA4C4}"/>
          </ac:spMkLst>
        </pc:spChg>
        <pc:spChg chg="del mod">
          <ac:chgData name="Wanlambok Nongbet [Chillibreeze]" userId="6bf028ea-505a-4797-9fbe-498829f78d74" providerId="ADAL" clId="{9C360B1A-0CC4-4241-B319-BAF18600744A}" dt="2020-07-15T13:10:08.614" v="597" actId="21"/>
          <ac:spMkLst>
            <pc:docMk/>
            <pc:sldMk cId="4038004914" sldId="2639"/>
            <ac:spMk id="38" creationId="{2ADE5D12-3EB3-4373-A81C-6804D0EBA593}"/>
          </ac:spMkLst>
        </pc:spChg>
        <pc:spChg chg="del">
          <ac:chgData name="Wanlambok Nongbet [Chillibreeze]" userId="6bf028ea-505a-4797-9fbe-498829f78d74" providerId="ADAL" clId="{9C360B1A-0CC4-4241-B319-BAF18600744A}" dt="2020-07-15T13:10:08.614" v="597" actId="21"/>
          <ac:spMkLst>
            <pc:docMk/>
            <pc:sldMk cId="4038004914" sldId="2639"/>
            <ac:spMk id="39" creationId="{DD0363D9-F4B0-487D-B32B-C025176F1D6F}"/>
          </ac:spMkLst>
        </pc:spChg>
        <pc:spChg chg="add mod">
          <ac:chgData name="Wanlambok Nongbet [Chillibreeze]" userId="6bf028ea-505a-4797-9fbe-498829f78d74" providerId="ADAL" clId="{9C360B1A-0CC4-4241-B319-BAF18600744A}" dt="2020-07-15T13:10:16.370" v="600" actId="255"/>
          <ac:spMkLst>
            <pc:docMk/>
            <pc:sldMk cId="4038004914" sldId="2639"/>
            <ac:spMk id="43" creationId="{E9D91A8B-80BB-48B4-8706-FA235E864CB8}"/>
          </ac:spMkLst>
        </pc:spChg>
        <pc:spChg chg="add mod">
          <ac:chgData name="Wanlambok Nongbet [Chillibreeze]" userId="6bf028ea-505a-4797-9fbe-498829f78d74" providerId="ADAL" clId="{9C360B1A-0CC4-4241-B319-BAF18600744A}" dt="2020-07-15T13:10:08.880" v="598"/>
          <ac:spMkLst>
            <pc:docMk/>
            <pc:sldMk cId="4038004914" sldId="2639"/>
            <ac:spMk id="44" creationId="{E8AD0D02-1A8D-4FB1-A3C8-CF4D7075E10F}"/>
          </ac:spMkLst>
        </pc:spChg>
        <pc:spChg chg="del mod">
          <ac:chgData name="Wanlambok Nongbet [Chillibreeze]" userId="6bf028ea-505a-4797-9fbe-498829f78d74" providerId="ADAL" clId="{9C360B1A-0CC4-4241-B319-BAF18600744A}" dt="2020-07-15T13:10:08.614" v="597" actId="21"/>
          <ac:spMkLst>
            <pc:docMk/>
            <pc:sldMk cId="4038004914" sldId="2639"/>
            <ac:spMk id="47" creationId="{5EDF0F1C-0821-4C9F-83E4-903C2A0A6243}"/>
          </ac:spMkLst>
        </pc:spChg>
        <pc:spChg chg="del">
          <ac:chgData name="Wanlambok Nongbet [Chillibreeze]" userId="6bf028ea-505a-4797-9fbe-498829f78d74" providerId="ADAL" clId="{9C360B1A-0CC4-4241-B319-BAF18600744A}" dt="2020-07-15T13:10:08.614" v="597" actId="21"/>
          <ac:spMkLst>
            <pc:docMk/>
            <pc:sldMk cId="4038004914" sldId="2639"/>
            <ac:spMk id="48" creationId="{90DFC815-EEC9-4D71-9289-252CE2F995B9}"/>
          </ac:spMkLst>
        </pc:spChg>
        <pc:spChg chg="add mod">
          <ac:chgData name="Wanlambok Nongbet [Chillibreeze]" userId="6bf028ea-505a-4797-9fbe-498829f78d74" providerId="ADAL" clId="{9C360B1A-0CC4-4241-B319-BAF18600744A}" dt="2020-07-15T13:10:16.370" v="600" actId="255"/>
          <ac:spMkLst>
            <pc:docMk/>
            <pc:sldMk cId="4038004914" sldId="2639"/>
            <ac:spMk id="51" creationId="{CBE86C83-D88B-4EBB-9F38-8F7D05D8FD99}"/>
          </ac:spMkLst>
        </pc:spChg>
        <pc:spChg chg="mod">
          <ac:chgData name="Wanlambok Nongbet [Chillibreeze]" userId="6bf028ea-505a-4797-9fbe-498829f78d74" providerId="ADAL" clId="{9C360B1A-0CC4-4241-B319-BAF18600744A}" dt="2020-07-15T13:13:21.780" v="623" actId="14100"/>
          <ac:spMkLst>
            <pc:docMk/>
            <pc:sldMk cId="4038004914" sldId="2639"/>
            <ac:spMk id="52" creationId="{468419E2-C603-4C3E-8592-6D479F65862B}"/>
          </ac:spMkLst>
        </pc:spChg>
        <pc:spChg chg="add mod">
          <ac:chgData name="Wanlambok Nongbet [Chillibreeze]" userId="6bf028ea-505a-4797-9fbe-498829f78d74" providerId="ADAL" clId="{9C360B1A-0CC4-4241-B319-BAF18600744A}" dt="2020-07-15T13:10:08.880" v="598"/>
          <ac:spMkLst>
            <pc:docMk/>
            <pc:sldMk cId="4038004914" sldId="2639"/>
            <ac:spMk id="53" creationId="{6998FFCA-3BE0-4EBE-BE93-2AB78570A739}"/>
          </ac:spMkLst>
        </pc:spChg>
        <pc:spChg chg="add mod">
          <ac:chgData name="Wanlambok Nongbet [Chillibreeze]" userId="6bf028ea-505a-4797-9fbe-498829f78d74" providerId="ADAL" clId="{9C360B1A-0CC4-4241-B319-BAF18600744A}" dt="2020-07-15T13:10:16.370" v="600" actId="255"/>
          <ac:spMkLst>
            <pc:docMk/>
            <pc:sldMk cId="4038004914" sldId="2639"/>
            <ac:spMk id="56" creationId="{8E920ED8-3A3E-467B-9FF8-E79D564AB34D}"/>
          </ac:spMkLst>
        </pc:spChg>
        <pc:spChg chg="add mod">
          <ac:chgData name="Wanlambok Nongbet [Chillibreeze]" userId="6bf028ea-505a-4797-9fbe-498829f78d74" providerId="ADAL" clId="{9C360B1A-0CC4-4241-B319-BAF18600744A}" dt="2020-07-15T13:10:08.880" v="598"/>
          <ac:spMkLst>
            <pc:docMk/>
            <pc:sldMk cId="4038004914" sldId="2639"/>
            <ac:spMk id="57" creationId="{63AB5F23-7A17-4868-85D3-3327AA84DD65}"/>
          </ac:spMkLst>
        </pc:spChg>
        <pc:picChg chg="del mod">
          <ac:chgData name="Wanlambok Nongbet [Chillibreeze]" userId="6bf028ea-505a-4797-9fbe-498829f78d74" providerId="ADAL" clId="{9C360B1A-0CC4-4241-B319-BAF18600744A}" dt="2020-07-15T13:10:08.614" v="597" actId="21"/>
          <ac:picMkLst>
            <pc:docMk/>
            <pc:sldMk cId="4038004914" sldId="2639"/>
            <ac:picMk id="10" creationId="{3D0506E0-EE33-4FCB-B77B-A2634DAE1AE1}"/>
          </ac:picMkLst>
        </pc:picChg>
        <pc:picChg chg="del">
          <ac:chgData name="Wanlambok Nongbet [Chillibreeze]" userId="6bf028ea-505a-4797-9fbe-498829f78d74" providerId="ADAL" clId="{9C360B1A-0CC4-4241-B319-BAF18600744A}" dt="2020-07-15T13:10:08.614" v="597" actId="21"/>
          <ac:picMkLst>
            <pc:docMk/>
            <pc:sldMk cId="4038004914" sldId="2639"/>
            <ac:picMk id="33" creationId="{E9F1CB10-697B-4732-B64F-CFE85D30F57A}"/>
          </ac:picMkLst>
        </pc:picChg>
        <pc:picChg chg="del">
          <ac:chgData name="Wanlambok Nongbet [Chillibreeze]" userId="6bf028ea-505a-4797-9fbe-498829f78d74" providerId="ADAL" clId="{9C360B1A-0CC4-4241-B319-BAF18600744A}" dt="2020-07-15T13:10:08.614" v="597" actId="21"/>
          <ac:picMkLst>
            <pc:docMk/>
            <pc:sldMk cId="4038004914" sldId="2639"/>
            <ac:picMk id="37" creationId="{E3ED0CE3-D5E7-4532-BD55-AE2CE4D6A83F}"/>
          </ac:picMkLst>
        </pc:picChg>
        <pc:picChg chg="add mod">
          <ac:chgData name="Wanlambok Nongbet [Chillibreeze]" userId="6bf028ea-505a-4797-9fbe-498829f78d74" providerId="ADAL" clId="{9C360B1A-0CC4-4241-B319-BAF18600744A}" dt="2020-07-15T13:10:08.880" v="598"/>
          <ac:picMkLst>
            <pc:docMk/>
            <pc:sldMk cId="4038004914" sldId="2639"/>
            <ac:picMk id="40" creationId="{64668A60-7ABC-4B48-BA35-32344E7B4C82}"/>
          </ac:picMkLst>
        </pc:picChg>
        <pc:picChg chg="add mod">
          <ac:chgData name="Wanlambok Nongbet [Chillibreeze]" userId="6bf028ea-505a-4797-9fbe-498829f78d74" providerId="ADAL" clId="{9C360B1A-0CC4-4241-B319-BAF18600744A}" dt="2020-07-15T13:10:08.880" v="598"/>
          <ac:picMkLst>
            <pc:docMk/>
            <pc:sldMk cId="4038004914" sldId="2639"/>
            <ac:picMk id="42" creationId="{C7F8B0A8-E7B7-494D-BCB6-F2A7B1DCEA0A}"/>
          </ac:picMkLst>
        </pc:picChg>
        <pc:picChg chg="del">
          <ac:chgData name="Wanlambok Nongbet [Chillibreeze]" userId="6bf028ea-505a-4797-9fbe-498829f78d74" providerId="ADAL" clId="{9C360B1A-0CC4-4241-B319-BAF18600744A}" dt="2020-07-15T13:10:08.614" v="597" actId="21"/>
          <ac:picMkLst>
            <pc:docMk/>
            <pc:sldMk cId="4038004914" sldId="2639"/>
            <ac:picMk id="46" creationId="{D55F2EED-D380-44CA-8064-6AEEF8667695}"/>
          </ac:picMkLst>
        </pc:picChg>
        <pc:picChg chg="add mod">
          <ac:chgData name="Wanlambok Nongbet [Chillibreeze]" userId="6bf028ea-505a-4797-9fbe-498829f78d74" providerId="ADAL" clId="{9C360B1A-0CC4-4241-B319-BAF18600744A}" dt="2020-07-15T13:10:08.880" v="598"/>
          <ac:picMkLst>
            <pc:docMk/>
            <pc:sldMk cId="4038004914" sldId="2639"/>
            <ac:picMk id="50" creationId="{B3DB4B88-0A65-49D5-B658-1D1B0921A65A}"/>
          </ac:picMkLst>
        </pc:picChg>
        <pc:picChg chg="add mod">
          <ac:chgData name="Wanlambok Nongbet [Chillibreeze]" userId="6bf028ea-505a-4797-9fbe-498829f78d74" providerId="ADAL" clId="{9C360B1A-0CC4-4241-B319-BAF18600744A}" dt="2020-07-15T13:10:08.880" v="598"/>
          <ac:picMkLst>
            <pc:docMk/>
            <pc:sldMk cId="4038004914" sldId="2639"/>
            <ac:picMk id="55" creationId="{2322F3F9-8B24-4DE8-9BFE-ABF1A41C2AE4}"/>
          </ac:picMkLst>
        </pc:picChg>
        <pc:cxnChg chg="del">
          <ac:chgData name="Wanlambok Nongbet [Chillibreeze]" userId="6bf028ea-505a-4797-9fbe-498829f78d74" providerId="ADAL" clId="{9C360B1A-0CC4-4241-B319-BAF18600744A}" dt="2020-07-15T13:10:08.614" v="597" actId="21"/>
          <ac:cxnSpMkLst>
            <pc:docMk/>
            <pc:sldMk cId="4038004914" sldId="2639"/>
            <ac:cxnSpMk id="32" creationId="{BC1FF649-7095-4988-98DA-79AF489AFA89}"/>
          </ac:cxnSpMkLst>
        </pc:cxnChg>
        <pc:cxnChg chg="del">
          <ac:chgData name="Wanlambok Nongbet [Chillibreeze]" userId="6bf028ea-505a-4797-9fbe-498829f78d74" providerId="ADAL" clId="{9C360B1A-0CC4-4241-B319-BAF18600744A}" dt="2020-07-15T13:10:08.614" v="597" actId="21"/>
          <ac:cxnSpMkLst>
            <pc:docMk/>
            <pc:sldMk cId="4038004914" sldId="2639"/>
            <ac:cxnSpMk id="36" creationId="{5DCFA5A7-E648-4EF7-8D52-202322CFF601}"/>
          </ac:cxnSpMkLst>
        </pc:cxnChg>
        <pc:cxnChg chg="add mod">
          <ac:chgData name="Wanlambok Nongbet [Chillibreeze]" userId="6bf028ea-505a-4797-9fbe-498829f78d74" providerId="ADAL" clId="{9C360B1A-0CC4-4241-B319-BAF18600744A}" dt="2020-07-15T13:10:08.880" v="598"/>
          <ac:cxnSpMkLst>
            <pc:docMk/>
            <pc:sldMk cId="4038004914" sldId="2639"/>
            <ac:cxnSpMk id="41" creationId="{685EC2B1-EAE5-402A-8204-CFBFB2BD54C0}"/>
          </ac:cxnSpMkLst>
        </pc:cxnChg>
        <pc:cxnChg chg="add mod">
          <ac:chgData name="Wanlambok Nongbet [Chillibreeze]" userId="6bf028ea-505a-4797-9fbe-498829f78d74" providerId="ADAL" clId="{9C360B1A-0CC4-4241-B319-BAF18600744A}" dt="2020-07-15T13:10:08.880" v="598"/>
          <ac:cxnSpMkLst>
            <pc:docMk/>
            <pc:sldMk cId="4038004914" sldId="2639"/>
            <ac:cxnSpMk id="45" creationId="{C7C469E7-935A-45CD-921E-7AA5D4F126D1}"/>
          </ac:cxnSpMkLst>
        </pc:cxnChg>
        <pc:cxnChg chg="del">
          <ac:chgData name="Wanlambok Nongbet [Chillibreeze]" userId="6bf028ea-505a-4797-9fbe-498829f78d74" providerId="ADAL" clId="{9C360B1A-0CC4-4241-B319-BAF18600744A}" dt="2020-07-15T13:10:08.614" v="597" actId="21"/>
          <ac:cxnSpMkLst>
            <pc:docMk/>
            <pc:sldMk cId="4038004914" sldId="2639"/>
            <ac:cxnSpMk id="49" creationId="{7690028D-7FE6-407F-989B-DD587E5C26DC}"/>
          </ac:cxnSpMkLst>
        </pc:cxnChg>
        <pc:cxnChg chg="add mod">
          <ac:chgData name="Wanlambok Nongbet [Chillibreeze]" userId="6bf028ea-505a-4797-9fbe-498829f78d74" providerId="ADAL" clId="{9C360B1A-0CC4-4241-B319-BAF18600744A}" dt="2020-07-15T13:10:08.880" v="598"/>
          <ac:cxnSpMkLst>
            <pc:docMk/>
            <pc:sldMk cId="4038004914" sldId="2639"/>
            <ac:cxnSpMk id="54" creationId="{60A78829-EEFB-4120-8D2E-558E35825504}"/>
          </ac:cxnSpMkLst>
        </pc:cxnChg>
      </pc:sldChg>
      <pc:sldChg chg="addSp delSp modSp mod">
        <pc:chgData name="Wanlambok Nongbet [Chillibreeze]" userId="6bf028ea-505a-4797-9fbe-498829f78d74" providerId="ADAL" clId="{9C360B1A-0CC4-4241-B319-BAF18600744A}" dt="2020-07-15T13:10:31.876" v="603" actId="2711"/>
        <pc:sldMkLst>
          <pc:docMk/>
          <pc:sldMk cId="1420205199" sldId="2640"/>
        </pc:sldMkLst>
        <pc:spChg chg="mod">
          <ac:chgData name="Wanlambok Nongbet [Chillibreeze]" userId="6bf028ea-505a-4797-9fbe-498829f78d74" providerId="ADAL" clId="{9C360B1A-0CC4-4241-B319-BAF18600744A}" dt="2020-07-15T13:10:31.876" v="603" actId="2711"/>
          <ac:spMkLst>
            <pc:docMk/>
            <pc:sldMk cId="1420205199" sldId="2640"/>
            <ac:spMk id="4" creationId="{7C24CD98-9BFC-4E3D-A14C-E7515E235073}"/>
          </ac:spMkLst>
        </pc:spChg>
        <pc:spChg chg="del mod">
          <ac:chgData name="Wanlambok Nongbet [Chillibreeze]" userId="6bf028ea-505a-4797-9fbe-498829f78d74" providerId="ADAL" clId="{9C360B1A-0CC4-4241-B319-BAF18600744A}" dt="2020-07-15T10:52:28.098" v="394" actId="478"/>
          <ac:spMkLst>
            <pc:docMk/>
            <pc:sldMk cId="1420205199" sldId="2640"/>
            <ac:spMk id="5" creationId="{03279F7D-1A15-41AB-AFBD-49CFA99A1E56}"/>
          </ac:spMkLst>
        </pc:spChg>
        <pc:spChg chg="add del mod">
          <ac:chgData name="Wanlambok Nongbet [Chillibreeze]" userId="6bf028ea-505a-4797-9fbe-498829f78d74" providerId="ADAL" clId="{9C360B1A-0CC4-4241-B319-BAF18600744A}" dt="2020-07-15T10:51:28.752" v="211" actId="21"/>
          <ac:spMkLst>
            <pc:docMk/>
            <pc:sldMk cId="1420205199" sldId="2640"/>
            <ac:spMk id="11" creationId="{6419335A-A034-44E9-ADDF-DBADA425E5C3}"/>
          </ac:spMkLst>
        </pc:spChg>
        <pc:spChg chg="add mod">
          <ac:chgData name="Wanlambok Nongbet [Chillibreeze]" userId="6bf028ea-505a-4797-9fbe-498829f78d74" providerId="ADAL" clId="{9C360B1A-0CC4-4241-B319-BAF18600744A}" dt="2020-07-15T10:52:35.123" v="395" actId="1076"/>
          <ac:spMkLst>
            <pc:docMk/>
            <pc:sldMk cId="1420205199" sldId="2640"/>
            <ac:spMk id="12" creationId="{D606AA74-16DE-45EA-93CA-50703E6509A2}"/>
          </ac:spMkLst>
        </pc:spChg>
        <pc:spChg chg="mod">
          <ac:chgData name="Wanlambok Nongbet [Chillibreeze]" userId="6bf028ea-505a-4797-9fbe-498829f78d74" providerId="ADAL" clId="{9C360B1A-0CC4-4241-B319-BAF18600744A}" dt="2020-07-15T13:10:31.876" v="603" actId="2711"/>
          <ac:spMkLst>
            <pc:docMk/>
            <pc:sldMk cId="1420205199" sldId="2640"/>
            <ac:spMk id="17" creationId="{61EE0C4B-A812-41B3-BCCC-0B5FB34BE026}"/>
          </ac:spMkLst>
        </pc:spChg>
        <pc:spChg chg="del">
          <ac:chgData name="Wanlambok Nongbet [Chillibreeze]" userId="6bf028ea-505a-4797-9fbe-498829f78d74" providerId="ADAL" clId="{9C360B1A-0CC4-4241-B319-BAF18600744A}" dt="2020-07-15T10:51:27.379" v="209" actId="21"/>
          <ac:spMkLst>
            <pc:docMk/>
            <pc:sldMk cId="1420205199" sldId="2640"/>
            <ac:spMk id="44" creationId="{D886AE5A-CED7-4229-AC97-660FA5195348}"/>
          </ac:spMkLst>
        </pc:spChg>
        <pc:picChg chg="add mod modCrop">
          <ac:chgData name="Wanlambok Nongbet [Chillibreeze]" userId="6bf028ea-505a-4797-9fbe-498829f78d74" providerId="ADAL" clId="{9C360B1A-0CC4-4241-B319-BAF18600744A}" dt="2020-07-15T10:52:25.373" v="393" actId="108"/>
          <ac:picMkLst>
            <pc:docMk/>
            <pc:sldMk cId="1420205199" sldId="2640"/>
            <ac:picMk id="10" creationId="{02CDCBD9-F1F6-407A-A0D7-BCDF758CBE66}"/>
          </ac:picMkLst>
        </pc:picChg>
        <pc:picChg chg="del">
          <ac:chgData name="Wanlambok Nongbet [Chillibreeze]" userId="6bf028ea-505a-4797-9fbe-498829f78d74" providerId="ADAL" clId="{9C360B1A-0CC4-4241-B319-BAF18600744A}" dt="2020-07-15T10:51:27.379" v="209" actId="21"/>
          <ac:picMkLst>
            <pc:docMk/>
            <pc:sldMk cId="1420205199" sldId="2640"/>
            <ac:picMk id="43" creationId="{86C6F2F6-240D-4464-A138-09EFACC166F7}"/>
          </ac:picMkLst>
        </pc:picChg>
      </pc:sldChg>
      <pc:sldChg chg="modSp mod">
        <pc:chgData name="Wanlambok Nongbet [Chillibreeze]" userId="6bf028ea-505a-4797-9fbe-498829f78d74" providerId="ADAL" clId="{9C360B1A-0CC4-4241-B319-BAF18600744A}" dt="2020-07-15T13:10:55.450" v="605" actId="113"/>
        <pc:sldMkLst>
          <pc:docMk/>
          <pc:sldMk cId="901586517" sldId="2643"/>
        </pc:sldMkLst>
        <pc:spChg chg="mod">
          <ac:chgData name="Wanlambok Nongbet [Chillibreeze]" userId="6bf028ea-505a-4797-9fbe-498829f78d74" providerId="ADAL" clId="{9C360B1A-0CC4-4241-B319-BAF18600744A}" dt="2020-07-15T13:10:55.450" v="605" actId="113"/>
          <ac:spMkLst>
            <pc:docMk/>
            <pc:sldMk cId="901586517" sldId="2643"/>
            <ac:spMk id="9" creationId="{DE0B642A-21BF-4801-91E5-B66EAB0A87CF}"/>
          </ac:spMkLst>
        </pc:spChg>
        <pc:spChg chg="mod">
          <ac:chgData name="Wanlambok Nongbet [Chillibreeze]" userId="6bf028ea-505a-4797-9fbe-498829f78d74" providerId="ADAL" clId="{9C360B1A-0CC4-4241-B319-BAF18600744A}" dt="2020-07-15T13:10:55.450" v="605" actId="113"/>
          <ac:spMkLst>
            <pc:docMk/>
            <pc:sldMk cId="901586517" sldId="2643"/>
            <ac:spMk id="13" creationId="{4D130137-9065-4C1E-B7EB-1B260FADF4F0}"/>
          </ac:spMkLst>
        </pc:spChg>
        <pc:spChg chg="mod">
          <ac:chgData name="Wanlambok Nongbet [Chillibreeze]" userId="6bf028ea-505a-4797-9fbe-498829f78d74" providerId="ADAL" clId="{9C360B1A-0CC4-4241-B319-BAF18600744A}" dt="2020-07-15T13:10:55.450" v="605" actId="113"/>
          <ac:spMkLst>
            <pc:docMk/>
            <pc:sldMk cId="901586517" sldId="2643"/>
            <ac:spMk id="16" creationId="{3D220A71-66D5-4619-9D13-297F5AAB0193}"/>
          </ac:spMkLst>
        </pc:spChg>
        <pc:spChg chg="mod">
          <ac:chgData name="Wanlambok Nongbet [Chillibreeze]" userId="6bf028ea-505a-4797-9fbe-498829f78d74" providerId="ADAL" clId="{9C360B1A-0CC4-4241-B319-BAF18600744A}" dt="2020-07-15T13:10:55.450" v="605" actId="113"/>
          <ac:spMkLst>
            <pc:docMk/>
            <pc:sldMk cId="901586517" sldId="2643"/>
            <ac:spMk id="24" creationId="{DA5FF07D-04EA-497B-BF0B-A588C85B6385}"/>
          </ac:spMkLst>
        </pc:spChg>
        <pc:spChg chg="mod">
          <ac:chgData name="Wanlambok Nongbet [Chillibreeze]" userId="6bf028ea-505a-4797-9fbe-498829f78d74" providerId="ADAL" clId="{9C360B1A-0CC4-4241-B319-BAF18600744A}" dt="2020-07-15T13:10:55.450" v="605" actId="113"/>
          <ac:spMkLst>
            <pc:docMk/>
            <pc:sldMk cId="901586517" sldId="2643"/>
            <ac:spMk id="36" creationId="{857FC79E-4C2C-42AB-8702-6435CE099A3D}"/>
          </ac:spMkLst>
        </pc:spChg>
      </pc:sldChg>
      <pc:sldChg chg="addSp delSp modSp mod">
        <pc:chgData name="Wanlambok Nongbet [Chillibreeze]" userId="6bf028ea-505a-4797-9fbe-498829f78d74" providerId="ADAL" clId="{9C360B1A-0CC4-4241-B319-BAF18600744A}" dt="2020-07-15T13:21:49.280" v="669"/>
        <pc:sldMkLst>
          <pc:docMk/>
          <pc:sldMk cId="1203887319" sldId="2644"/>
        </pc:sldMkLst>
        <pc:spChg chg="add del mod">
          <ac:chgData name="Wanlambok Nongbet [Chillibreeze]" userId="6bf028ea-505a-4797-9fbe-498829f78d74" providerId="ADAL" clId="{9C360B1A-0CC4-4241-B319-BAF18600744A}" dt="2020-07-15T13:21:49.280" v="669"/>
          <ac:spMkLst>
            <pc:docMk/>
            <pc:sldMk cId="1203887319" sldId="2644"/>
            <ac:spMk id="4" creationId="{DF6D6A5C-3931-4B36-8DDC-431CC1A345AB}"/>
          </ac:spMkLst>
        </pc:spChg>
        <pc:spChg chg="mod">
          <ac:chgData name="Wanlambok Nongbet [Chillibreeze]" userId="6bf028ea-505a-4797-9fbe-498829f78d74" providerId="ADAL" clId="{9C360B1A-0CC4-4241-B319-BAF18600744A}" dt="2020-07-15T13:16:49.401" v="652" actId="113"/>
          <ac:spMkLst>
            <pc:docMk/>
            <pc:sldMk cId="1203887319" sldId="2644"/>
            <ac:spMk id="8" creationId="{3465C0BA-C886-47BD-B9DF-7816E883E604}"/>
          </ac:spMkLst>
        </pc:spChg>
        <pc:spChg chg="mod">
          <ac:chgData name="Wanlambok Nongbet [Chillibreeze]" userId="6bf028ea-505a-4797-9fbe-498829f78d74" providerId="ADAL" clId="{9C360B1A-0CC4-4241-B319-BAF18600744A}" dt="2020-07-15T13:16:49.401" v="652" actId="113"/>
          <ac:spMkLst>
            <pc:docMk/>
            <pc:sldMk cId="1203887319" sldId="2644"/>
            <ac:spMk id="11" creationId="{0AEFF3BE-FA8C-4832-82A6-89B02305DB83}"/>
          </ac:spMkLst>
        </pc:spChg>
        <pc:spChg chg="mod">
          <ac:chgData name="Wanlambok Nongbet [Chillibreeze]" userId="6bf028ea-505a-4797-9fbe-498829f78d74" providerId="ADAL" clId="{9C360B1A-0CC4-4241-B319-BAF18600744A}" dt="2020-07-15T13:16:49.401" v="652" actId="113"/>
          <ac:spMkLst>
            <pc:docMk/>
            <pc:sldMk cId="1203887319" sldId="2644"/>
            <ac:spMk id="13" creationId="{52977643-FE27-45BF-B6EF-F8823794EF42}"/>
          </ac:spMkLst>
        </pc:spChg>
        <pc:spChg chg="mod">
          <ac:chgData name="Wanlambok Nongbet [Chillibreeze]" userId="6bf028ea-505a-4797-9fbe-498829f78d74" providerId="ADAL" clId="{9C360B1A-0CC4-4241-B319-BAF18600744A}" dt="2020-07-15T13:21:49.280" v="669"/>
          <ac:spMkLst>
            <pc:docMk/>
            <pc:sldMk cId="1203887319" sldId="2644"/>
            <ac:spMk id="17" creationId="{00000000-0000-0000-0000-000000000000}"/>
          </ac:spMkLst>
        </pc:spChg>
        <pc:spChg chg="mod">
          <ac:chgData name="Wanlambok Nongbet [Chillibreeze]" userId="6bf028ea-505a-4797-9fbe-498829f78d74" providerId="ADAL" clId="{9C360B1A-0CC4-4241-B319-BAF18600744A}" dt="2020-07-15T13:16:49.401" v="652" actId="113"/>
          <ac:spMkLst>
            <pc:docMk/>
            <pc:sldMk cId="1203887319" sldId="2644"/>
            <ac:spMk id="25" creationId="{3AEC9D72-4887-4997-928F-E5F80D00CF4F}"/>
          </ac:spMkLst>
        </pc:spChg>
        <pc:spChg chg="mod">
          <ac:chgData name="Wanlambok Nongbet [Chillibreeze]" userId="6bf028ea-505a-4797-9fbe-498829f78d74" providerId="ADAL" clId="{9C360B1A-0CC4-4241-B319-BAF18600744A}" dt="2020-07-15T13:16:49.401" v="652" actId="113"/>
          <ac:spMkLst>
            <pc:docMk/>
            <pc:sldMk cId="1203887319" sldId="2644"/>
            <ac:spMk id="31" creationId="{4EEFDC22-6610-49FE-95E1-27A885F7234F}"/>
          </ac:spMkLst>
        </pc:spChg>
      </pc:sldChg>
      <pc:sldChg chg="addSp delSp modSp mod">
        <pc:chgData name="Wanlambok Nongbet [Chillibreeze]" userId="6bf028ea-505a-4797-9fbe-498829f78d74" providerId="ADAL" clId="{9C360B1A-0CC4-4241-B319-BAF18600744A}" dt="2020-07-15T13:06:02.167" v="590"/>
        <pc:sldMkLst>
          <pc:docMk/>
          <pc:sldMk cId="3893391869" sldId="2646"/>
        </pc:sldMkLst>
        <pc:spChg chg="del">
          <ac:chgData name="Wanlambok Nongbet [Chillibreeze]" userId="6bf028ea-505a-4797-9fbe-498829f78d74" providerId="ADAL" clId="{9C360B1A-0CC4-4241-B319-BAF18600744A}" dt="2020-07-15T13:05:54.129" v="577" actId="21"/>
          <ac:spMkLst>
            <pc:docMk/>
            <pc:sldMk cId="3893391869" sldId="2646"/>
            <ac:spMk id="21" creationId="{3BE431C6-80B6-413C-ADCD-2ECE26F86C52}"/>
          </ac:spMkLst>
        </pc:spChg>
        <pc:spChg chg="del">
          <ac:chgData name="Wanlambok Nongbet [Chillibreeze]" userId="6bf028ea-505a-4797-9fbe-498829f78d74" providerId="ADAL" clId="{9C360B1A-0CC4-4241-B319-BAF18600744A}" dt="2020-07-15T13:05:54.129" v="577" actId="21"/>
          <ac:spMkLst>
            <pc:docMk/>
            <pc:sldMk cId="3893391869" sldId="2646"/>
            <ac:spMk id="23" creationId="{74DDE107-CA4C-4D98-963D-08A27B22F3E4}"/>
          </ac:spMkLst>
        </pc:spChg>
        <pc:spChg chg="del">
          <ac:chgData name="Wanlambok Nongbet [Chillibreeze]" userId="6bf028ea-505a-4797-9fbe-498829f78d74" providerId="ADAL" clId="{9C360B1A-0CC4-4241-B319-BAF18600744A}" dt="2020-07-15T13:05:54.129" v="577" actId="21"/>
          <ac:spMkLst>
            <pc:docMk/>
            <pc:sldMk cId="3893391869" sldId="2646"/>
            <ac:spMk id="25" creationId="{5143F8A7-FEEC-4799-9A2F-7B6D4318FA40}"/>
          </ac:spMkLst>
        </pc:spChg>
        <pc:spChg chg="add mod">
          <ac:chgData name="Wanlambok Nongbet [Chillibreeze]" userId="6bf028ea-505a-4797-9fbe-498829f78d74" providerId="ADAL" clId="{9C360B1A-0CC4-4241-B319-BAF18600744A}" dt="2020-07-15T13:05:54.636" v="578"/>
          <ac:spMkLst>
            <pc:docMk/>
            <pc:sldMk cId="3893391869" sldId="2646"/>
            <ac:spMk id="26" creationId="{90EA0769-138B-49C2-8D2C-E7135BE8C270}"/>
          </ac:spMkLst>
        </pc:spChg>
        <pc:spChg chg="add del mod">
          <ac:chgData name="Wanlambok Nongbet [Chillibreeze]" userId="6bf028ea-505a-4797-9fbe-498829f78d74" providerId="ADAL" clId="{9C360B1A-0CC4-4241-B319-BAF18600744A}" dt="2020-07-15T13:05:55.665" v="579" actId="21"/>
          <ac:spMkLst>
            <pc:docMk/>
            <pc:sldMk cId="3893391869" sldId="2646"/>
            <ac:spMk id="28" creationId="{34F7BD9E-2C47-4292-AE62-2BDD53515F31}"/>
          </ac:spMkLst>
        </pc:spChg>
        <pc:spChg chg="add del mod">
          <ac:chgData name="Wanlambok Nongbet [Chillibreeze]" userId="6bf028ea-505a-4797-9fbe-498829f78d74" providerId="ADAL" clId="{9C360B1A-0CC4-4241-B319-BAF18600744A}" dt="2020-07-15T13:05:55.665" v="579" actId="21"/>
          <ac:spMkLst>
            <pc:docMk/>
            <pc:sldMk cId="3893391869" sldId="2646"/>
            <ac:spMk id="30" creationId="{80CAF31E-C7FA-4D3B-A88F-FBB66F2D9A16}"/>
          </ac:spMkLst>
        </pc:spChg>
        <pc:spChg chg="add del mod">
          <ac:chgData name="Wanlambok Nongbet [Chillibreeze]" userId="6bf028ea-505a-4797-9fbe-498829f78d74" providerId="ADAL" clId="{9C360B1A-0CC4-4241-B319-BAF18600744A}" dt="2020-07-15T13:05:57.119" v="581" actId="21"/>
          <ac:spMkLst>
            <pc:docMk/>
            <pc:sldMk cId="3893391869" sldId="2646"/>
            <ac:spMk id="34" creationId="{9488B852-2CCD-4FCD-9717-9568179AAD26}"/>
          </ac:spMkLst>
        </pc:spChg>
        <pc:spChg chg="add del mod">
          <ac:chgData name="Wanlambok Nongbet [Chillibreeze]" userId="6bf028ea-505a-4797-9fbe-498829f78d74" providerId="ADAL" clId="{9C360B1A-0CC4-4241-B319-BAF18600744A}" dt="2020-07-15T13:05:57.119" v="581" actId="21"/>
          <ac:spMkLst>
            <pc:docMk/>
            <pc:sldMk cId="3893391869" sldId="2646"/>
            <ac:spMk id="36" creationId="{353F9C3E-3B99-44D2-983E-D0B66B41B2C2}"/>
          </ac:spMkLst>
        </pc:spChg>
        <pc:spChg chg="add del mod">
          <ac:chgData name="Wanlambok Nongbet [Chillibreeze]" userId="6bf028ea-505a-4797-9fbe-498829f78d74" providerId="ADAL" clId="{9C360B1A-0CC4-4241-B319-BAF18600744A}" dt="2020-07-15T13:05:58.966" v="583" actId="21"/>
          <ac:spMkLst>
            <pc:docMk/>
            <pc:sldMk cId="3893391869" sldId="2646"/>
            <ac:spMk id="39" creationId="{EC6D1BCC-C345-4A54-89C2-C0BF74D0C99E}"/>
          </ac:spMkLst>
        </pc:spChg>
        <pc:spChg chg="add del mod">
          <ac:chgData name="Wanlambok Nongbet [Chillibreeze]" userId="6bf028ea-505a-4797-9fbe-498829f78d74" providerId="ADAL" clId="{9C360B1A-0CC4-4241-B319-BAF18600744A}" dt="2020-07-15T13:05:58.966" v="583" actId="21"/>
          <ac:spMkLst>
            <pc:docMk/>
            <pc:sldMk cId="3893391869" sldId="2646"/>
            <ac:spMk id="41" creationId="{EA245C36-7CDE-4B85-980A-236B8CB49F58}"/>
          </ac:spMkLst>
        </pc:spChg>
        <pc:spChg chg="add mod">
          <ac:chgData name="Wanlambok Nongbet [Chillibreeze]" userId="6bf028ea-505a-4797-9fbe-498829f78d74" providerId="ADAL" clId="{9C360B1A-0CC4-4241-B319-BAF18600744A}" dt="2020-07-15T13:05:59.240" v="584"/>
          <ac:spMkLst>
            <pc:docMk/>
            <pc:sldMk cId="3893391869" sldId="2646"/>
            <ac:spMk id="44" creationId="{576A8C11-F23C-411E-9BEB-3310F9F2C3D8}"/>
          </ac:spMkLst>
        </pc:spChg>
        <pc:spChg chg="add del mod">
          <ac:chgData name="Wanlambok Nongbet [Chillibreeze]" userId="6bf028ea-505a-4797-9fbe-498829f78d74" providerId="ADAL" clId="{9C360B1A-0CC4-4241-B319-BAF18600744A}" dt="2020-07-15T13:05:59.993" v="585" actId="21"/>
          <ac:spMkLst>
            <pc:docMk/>
            <pc:sldMk cId="3893391869" sldId="2646"/>
            <ac:spMk id="46" creationId="{B2E647DD-AC2F-47BF-BF4B-A7A4EDA85C70}"/>
          </ac:spMkLst>
        </pc:spChg>
        <pc:spChg chg="add del mod">
          <ac:chgData name="Wanlambok Nongbet [Chillibreeze]" userId="6bf028ea-505a-4797-9fbe-498829f78d74" providerId="ADAL" clId="{9C360B1A-0CC4-4241-B319-BAF18600744A}" dt="2020-07-15T13:06:01.088" v="587" actId="21"/>
          <ac:spMkLst>
            <pc:docMk/>
            <pc:sldMk cId="3893391869" sldId="2646"/>
            <ac:spMk id="49" creationId="{2C0ADE44-A22E-4386-8DB4-B7524ACFEBD6}"/>
          </ac:spMkLst>
        </pc:spChg>
        <pc:spChg chg="add del mod">
          <ac:chgData name="Wanlambok Nongbet [Chillibreeze]" userId="6bf028ea-505a-4797-9fbe-498829f78d74" providerId="ADAL" clId="{9C360B1A-0CC4-4241-B319-BAF18600744A}" dt="2020-07-15T13:06:01.951" v="589" actId="21"/>
          <ac:spMkLst>
            <pc:docMk/>
            <pc:sldMk cId="3893391869" sldId="2646"/>
            <ac:spMk id="51" creationId="{1CD9EEC7-921B-44AA-BA12-B1500D04B60B}"/>
          </ac:spMkLst>
        </pc:spChg>
        <pc:spChg chg="add mod">
          <ac:chgData name="Wanlambok Nongbet [Chillibreeze]" userId="6bf028ea-505a-4797-9fbe-498829f78d74" providerId="ADAL" clId="{9C360B1A-0CC4-4241-B319-BAF18600744A}" dt="2020-07-15T13:06:02.167" v="590"/>
          <ac:spMkLst>
            <pc:docMk/>
            <pc:sldMk cId="3893391869" sldId="2646"/>
            <ac:spMk id="53" creationId="{004C79DE-F753-44EC-B969-FD9B460A5F8C}"/>
          </ac:spMkLst>
        </pc:spChg>
        <pc:picChg chg="del">
          <ac:chgData name="Wanlambok Nongbet [Chillibreeze]" userId="6bf028ea-505a-4797-9fbe-498829f78d74" providerId="ADAL" clId="{9C360B1A-0CC4-4241-B319-BAF18600744A}" dt="2020-07-15T13:05:54.129" v="577" actId="21"/>
          <ac:picMkLst>
            <pc:docMk/>
            <pc:sldMk cId="3893391869" sldId="2646"/>
            <ac:picMk id="4" creationId="{CB2B5690-37D8-4C3A-8BD0-F1415F217BCF}"/>
          </ac:picMkLst>
        </pc:picChg>
        <pc:picChg chg="del">
          <ac:chgData name="Wanlambok Nongbet [Chillibreeze]" userId="6bf028ea-505a-4797-9fbe-498829f78d74" providerId="ADAL" clId="{9C360B1A-0CC4-4241-B319-BAF18600744A}" dt="2020-07-15T13:05:54.129" v="577" actId="21"/>
          <ac:picMkLst>
            <pc:docMk/>
            <pc:sldMk cId="3893391869" sldId="2646"/>
            <ac:picMk id="6" creationId="{0201468F-F729-4076-B98A-DE1044CBDE15}"/>
          </ac:picMkLst>
        </pc:picChg>
        <pc:picChg chg="add del mod">
          <ac:chgData name="Wanlambok Nongbet [Chillibreeze]" userId="6bf028ea-505a-4797-9fbe-498829f78d74" providerId="ADAL" clId="{9C360B1A-0CC4-4241-B319-BAF18600744A}" dt="2020-07-15T13:05:55.665" v="579" actId="21"/>
          <ac:picMkLst>
            <pc:docMk/>
            <pc:sldMk cId="3893391869" sldId="2646"/>
            <ac:picMk id="31" creationId="{61153CD3-89F5-435C-B630-118F12C770EE}"/>
          </ac:picMkLst>
        </pc:picChg>
        <pc:picChg chg="add del mod">
          <ac:chgData name="Wanlambok Nongbet [Chillibreeze]" userId="6bf028ea-505a-4797-9fbe-498829f78d74" providerId="ADAL" clId="{9C360B1A-0CC4-4241-B319-BAF18600744A}" dt="2020-07-15T13:05:55.665" v="579" actId="21"/>
          <ac:picMkLst>
            <pc:docMk/>
            <pc:sldMk cId="3893391869" sldId="2646"/>
            <ac:picMk id="32" creationId="{57C6D386-A9D8-4539-A68A-AA8AE4E20C60}"/>
          </ac:picMkLst>
        </pc:picChg>
        <pc:picChg chg="add del mod">
          <ac:chgData name="Wanlambok Nongbet [Chillibreeze]" userId="6bf028ea-505a-4797-9fbe-498829f78d74" providerId="ADAL" clId="{9C360B1A-0CC4-4241-B319-BAF18600744A}" dt="2020-07-15T13:05:57.119" v="581" actId="21"/>
          <ac:picMkLst>
            <pc:docMk/>
            <pc:sldMk cId="3893391869" sldId="2646"/>
            <ac:picMk id="37" creationId="{6198E6BD-C9EC-4F53-AC89-135E7C866667}"/>
          </ac:picMkLst>
        </pc:picChg>
        <pc:picChg chg="add del mod">
          <ac:chgData name="Wanlambok Nongbet [Chillibreeze]" userId="6bf028ea-505a-4797-9fbe-498829f78d74" providerId="ADAL" clId="{9C360B1A-0CC4-4241-B319-BAF18600744A}" dt="2020-07-15T13:05:57.119" v="581" actId="21"/>
          <ac:picMkLst>
            <pc:docMk/>
            <pc:sldMk cId="3893391869" sldId="2646"/>
            <ac:picMk id="38" creationId="{CE282B9C-DF47-4415-9199-55DBE0F8AD5D}"/>
          </ac:picMkLst>
        </pc:picChg>
        <pc:picChg chg="add mod">
          <ac:chgData name="Wanlambok Nongbet [Chillibreeze]" userId="6bf028ea-505a-4797-9fbe-498829f78d74" providerId="ADAL" clId="{9C360B1A-0CC4-4241-B319-BAF18600744A}" dt="2020-07-15T13:05:58.008" v="582"/>
          <ac:picMkLst>
            <pc:docMk/>
            <pc:sldMk cId="3893391869" sldId="2646"/>
            <ac:picMk id="42" creationId="{CDF0EE4C-05A7-418D-906B-8810EF55D5C4}"/>
          </ac:picMkLst>
        </pc:picChg>
        <pc:picChg chg="add del mod">
          <ac:chgData name="Wanlambok Nongbet [Chillibreeze]" userId="6bf028ea-505a-4797-9fbe-498829f78d74" providerId="ADAL" clId="{9C360B1A-0CC4-4241-B319-BAF18600744A}" dt="2020-07-15T13:05:58.966" v="583" actId="21"/>
          <ac:picMkLst>
            <pc:docMk/>
            <pc:sldMk cId="3893391869" sldId="2646"/>
            <ac:picMk id="43" creationId="{F81CBB26-ACC7-48EB-AA1D-CA6F95B1D52A}"/>
          </ac:picMkLst>
        </pc:picChg>
        <pc:picChg chg="add del mod">
          <ac:chgData name="Wanlambok Nongbet [Chillibreeze]" userId="6bf028ea-505a-4797-9fbe-498829f78d74" providerId="ADAL" clId="{9C360B1A-0CC4-4241-B319-BAF18600744A}" dt="2020-07-15T13:05:59.993" v="585" actId="21"/>
          <ac:picMkLst>
            <pc:docMk/>
            <pc:sldMk cId="3893391869" sldId="2646"/>
            <ac:picMk id="47" creationId="{96695E92-2F2C-4B56-83A0-364333E982DF}"/>
          </ac:picMkLst>
        </pc:picChg>
        <pc:picChg chg="add del mod">
          <ac:chgData name="Wanlambok Nongbet [Chillibreeze]" userId="6bf028ea-505a-4797-9fbe-498829f78d74" providerId="ADAL" clId="{9C360B1A-0CC4-4241-B319-BAF18600744A}" dt="2020-07-15T13:06:01.088" v="587" actId="21"/>
          <ac:picMkLst>
            <pc:docMk/>
            <pc:sldMk cId="3893391869" sldId="2646"/>
            <ac:picMk id="50" creationId="{425A4C2F-11DF-47BE-A29E-C92287963215}"/>
          </ac:picMkLst>
        </pc:picChg>
        <pc:picChg chg="add mod">
          <ac:chgData name="Wanlambok Nongbet [Chillibreeze]" userId="6bf028ea-505a-4797-9fbe-498829f78d74" providerId="ADAL" clId="{9C360B1A-0CC4-4241-B319-BAF18600744A}" dt="2020-07-15T13:06:01.336" v="588"/>
          <ac:picMkLst>
            <pc:docMk/>
            <pc:sldMk cId="3893391869" sldId="2646"/>
            <ac:picMk id="52" creationId="{0D0DA7B0-7722-4B2C-8974-B5F5BFDC6824}"/>
          </ac:picMkLst>
        </pc:picChg>
        <pc:cxnChg chg="del">
          <ac:chgData name="Wanlambok Nongbet [Chillibreeze]" userId="6bf028ea-505a-4797-9fbe-498829f78d74" providerId="ADAL" clId="{9C360B1A-0CC4-4241-B319-BAF18600744A}" dt="2020-07-15T13:05:54.129" v="577" actId="21"/>
          <ac:cxnSpMkLst>
            <pc:docMk/>
            <pc:sldMk cId="3893391869" sldId="2646"/>
            <ac:cxnSpMk id="22" creationId="{C3FC8B25-6831-472A-B249-2CD2999F2170}"/>
          </ac:cxnSpMkLst>
        </pc:cxnChg>
        <pc:cxnChg chg="del">
          <ac:chgData name="Wanlambok Nongbet [Chillibreeze]" userId="6bf028ea-505a-4797-9fbe-498829f78d74" providerId="ADAL" clId="{9C360B1A-0CC4-4241-B319-BAF18600744A}" dt="2020-07-15T13:05:54.129" v="577" actId="21"/>
          <ac:cxnSpMkLst>
            <pc:docMk/>
            <pc:sldMk cId="3893391869" sldId="2646"/>
            <ac:cxnSpMk id="24" creationId="{D5C8FE90-98A7-45B7-B286-DE825A9664F1}"/>
          </ac:cxnSpMkLst>
        </pc:cxnChg>
        <pc:cxnChg chg="add del mod">
          <ac:chgData name="Wanlambok Nongbet [Chillibreeze]" userId="6bf028ea-505a-4797-9fbe-498829f78d74" providerId="ADAL" clId="{9C360B1A-0CC4-4241-B319-BAF18600744A}" dt="2020-07-15T13:05:55.665" v="579" actId="21"/>
          <ac:cxnSpMkLst>
            <pc:docMk/>
            <pc:sldMk cId="3893391869" sldId="2646"/>
            <ac:cxnSpMk id="27" creationId="{AD0D03FF-11E6-4C3B-9731-B5A766FF4FF2}"/>
          </ac:cxnSpMkLst>
        </pc:cxnChg>
        <pc:cxnChg chg="add del mod">
          <ac:chgData name="Wanlambok Nongbet [Chillibreeze]" userId="6bf028ea-505a-4797-9fbe-498829f78d74" providerId="ADAL" clId="{9C360B1A-0CC4-4241-B319-BAF18600744A}" dt="2020-07-15T13:05:55.665" v="579" actId="21"/>
          <ac:cxnSpMkLst>
            <pc:docMk/>
            <pc:sldMk cId="3893391869" sldId="2646"/>
            <ac:cxnSpMk id="29" creationId="{2A8FF3D5-BB1C-4301-AFF4-9923CCAC01B1}"/>
          </ac:cxnSpMkLst>
        </pc:cxnChg>
        <pc:cxnChg chg="add mod">
          <ac:chgData name="Wanlambok Nongbet [Chillibreeze]" userId="6bf028ea-505a-4797-9fbe-498829f78d74" providerId="ADAL" clId="{9C360B1A-0CC4-4241-B319-BAF18600744A}" dt="2020-07-15T13:05:56.225" v="580"/>
          <ac:cxnSpMkLst>
            <pc:docMk/>
            <pc:sldMk cId="3893391869" sldId="2646"/>
            <ac:cxnSpMk id="33" creationId="{BF5191D9-E9F2-4320-B3A9-662051A88FCA}"/>
          </ac:cxnSpMkLst>
        </pc:cxnChg>
        <pc:cxnChg chg="add del mod">
          <ac:chgData name="Wanlambok Nongbet [Chillibreeze]" userId="6bf028ea-505a-4797-9fbe-498829f78d74" providerId="ADAL" clId="{9C360B1A-0CC4-4241-B319-BAF18600744A}" dt="2020-07-15T13:05:57.119" v="581" actId="21"/>
          <ac:cxnSpMkLst>
            <pc:docMk/>
            <pc:sldMk cId="3893391869" sldId="2646"/>
            <ac:cxnSpMk id="35" creationId="{ECB3ECE6-5953-4968-B70E-369CF6BA510E}"/>
          </ac:cxnSpMkLst>
        </pc:cxnChg>
        <pc:cxnChg chg="add del mod">
          <ac:chgData name="Wanlambok Nongbet [Chillibreeze]" userId="6bf028ea-505a-4797-9fbe-498829f78d74" providerId="ADAL" clId="{9C360B1A-0CC4-4241-B319-BAF18600744A}" dt="2020-07-15T13:05:58.966" v="583" actId="21"/>
          <ac:cxnSpMkLst>
            <pc:docMk/>
            <pc:sldMk cId="3893391869" sldId="2646"/>
            <ac:cxnSpMk id="40" creationId="{B510416D-8EDC-4ACB-9CD8-FDC467FD0BD8}"/>
          </ac:cxnSpMkLst>
        </pc:cxnChg>
        <pc:cxnChg chg="add del mod">
          <ac:chgData name="Wanlambok Nongbet [Chillibreeze]" userId="6bf028ea-505a-4797-9fbe-498829f78d74" providerId="ADAL" clId="{9C360B1A-0CC4-4241-B319-BAF18600744A}" dt="2020-07-15T13:05:59.993" v="585" actId="21"/>
          <ac:cxnSpMkLst>
            <pc:docMk/>
            <pc:sldMk cId="3893391869" sldId="2646"/>
            <ac:cxnSpMk id="45" creationId="{8524CC6A-9C8F-4B33-9840-9A41F1FF2333}"/>
          </ac:cxnSpMkLst>
        </pc:cxnChg>
        <pc:cxnChg chg="add mod">
          <ac:chgData name="Wanlambok Nongbet [Chillibreeze]" userId="6bf028ea-505a-4797-9fbe-498829f78d74" providerId="ADAL" clId="{9C360B1A-0CC4-4241-B319-BAF18600744A}" dt="2020-07-15T13:06:00.262" v="586"/>
          <ac:cxnSpMkLst>
            <pc:docMk/>
            <pc:sldMk cId="3893391869" sldId="2646"/>
            <ac:cxnSpMk id="48" creationId="{E663CCAE-BDB4-4457-9789-E974A0414E75}"/>
          </ac:cxnSpMkLst>
        </pc:cxnChg>
      </pc:sldChg>
      <pc:sldChg chg="modSp mod">
        <pc:chgData name="Wanlambok Nongbet [Chillibreeze]" userId="6bf028ea-505a-4797-9fbe-498829f78d74" providerId="ADAL" clId="{9C360B1A-0CC4-4241-B319-BAF18600744A}" dt="2020-07-15T13:17:08.696" v="654" actId="113"/>
        <pc:sldMkLst>
          <pc:docMk/>
          <pc:sldMk cId="3952966978" sldId="2648"/>
        </pc:sldMkLst>
        <pc:spChg chg="mod">
          <ac:chgData name="Wanlambok Nongbet [Chillibreeze]" userId="6bf028ea-505a-4797-9fbe-498829f78d74" providerId="ADAL" clId="{9C360B1A-0CC4-4241-B319-BAF18600744A}" dt="2020-07-15T13:17:08.696" v="654" actId="113"/>
          <ac:spMkLst>
            <pc:docMk/>
            <pc:sldMk cId="3952966978" sldId="2648"/>
            <ac:spMk id="19" creationId="{B8CB5D19-F0BE-4C97-B697-D4FBD5EA19ED}"/>
          </ac:spMkLst>
        </pc:spChg>
        <pc:spChg chg="mod">
          <ac:chgData name="Wanlambok Nongbet [Chillibreeze]" userId="6bf028ea-505a-4797-9fbe-498829f78d74" providerId="ADAL" clId="{9C360B1A-0CC4-4241-B319-BAF18600744A}" dt="2020-07-15T13:17:08.696" v="654" actId="113"/>
          <ac:spMkLst>
            <pc:docMk/>
            <pc:sldMk cId="3952966978" sldId="2648"/>
            <ac:spMk id="29" creationId="{66E66987-CF7C-4FD6-9E1D-B896D88B9D91}"/>
          </ac:spMkLst>
        </pc:spChg>
        <pc:spChg chg="mod">
          <ac:chgData name="Wanlambok Nongbet [Chillibreeze]" userId="6bf028ea-505a-4797-9fbe-498829f78d74" providerId="ADAL" clId="{9C360B1A-0CC4-4241-B319-BAF18600744A}" dt="2020-07-15T13:17:08.696" v="654" actId="113"/>
          <ac:spMkLst>
            <pc:docMk/>
            <pc:sldMk cId="3952966978" sldId="2648"/>
            <ac:spMk id="35" creationId="{80BB8800-F326-4F06-A212-BA7EB3F02E01}"/>
          </ac:spMkLst>
        </pc:spChg>
        <pc:spChg chg="mod">
          <ac:chgData name="Wanlambok Nongbet [Chillibreeze]" userId="6bf028ea-505a-4797-9fbe-498829f78d74" providerId="ADAL" clId="{9C360B1A-0CC4-4241-B319-BAF18600744A}" dt="2020-07-15T13:17:08.696" v="654" actId="113"/>
          <ac:spMkLst>
            <pc:docMk/>
            <pc:sldMk cId="3952966978" sldId="2648"/>
            <ac:spMk id="40" creationId="{9DFA1745-1B6F-49BD-80E5-0283A1BDCE9F}"/>
          </ac:spMkLst>
        </pc:spChg>
        <pc:spChg chg="mod">
          <ac:chgData name="Wanlambok Nongbet [Chillibreeze]" userId="6bf028ea-505a-4797-9fbe-498829f78d74" providerId="ADAL" clId="{9C360B1A-0CC4-4241-B319-BAF18600744A}" dt="2020-07-15T13:17:08.696" v="654" actId="113"/>
          <ac:spMkLst>
            <pc:docMk/>
            <pc:sldMk cId="3952966978" sldId="2648"/>
            <ac:spMk id="44" creationId="{82F58667-44C5-465F-AB49-D6F63DB2D9BA}"/>
          </ac:spMkLst>
        </pc:spChg>
      </pc:sldChg>
      <pc:sldChg chg="modSp mod">
        <pc:chgData name="Wanlambok Nongbet [Chillibreeze]" userId="6bf028ea-505a-4797-9fbe-498829f78d74" providerId="ADAL" clId="{9C360B1A-0CC4-4241-B319-BAF18600744A}" dt="2020-07-15T13:17:22.345" v="656" actId="113"/>
        <pc:sldMkLst>
          <pc:docMk/>
          <pc:sldMk cId="2764554139" sldId="2649"/>
        </pc:sldMkLst>
        <pc:spChg chg="mod">
          <ac:chgData name="Wanlambok Nongbet [Chillibreeze]" userId="6bf028ea-505a-4797-9fbe-498829f78d74" providerId="ADAL" clId="{9C360B1A-0CC4-4241-B319-BAF18600744A}" dt="2020-07-15T13:17:22.345" v="656" actId="113"/>
          <ac:spMkLst>
            <pc:docMk/>
            <pc:sldMk cId="2764554139" sldId="2649"/>
            <ac:spMk id="19" creationId="{03BE3114-DF70-4074-8072-3DE6FA7817CB}"/>
          </ac:spMkLst>
        </pc:spChg>
        <pc:spChg chg="mod">
          <ac:chgData name="Wanlambok Nongbet [Chillibreeze]" userId="6bf028ea-505a-4797-9fbe-498829f78d74" providerId="ADAL" clId="{9C360B1A-0CC4-4241-B319-BAF18600744A}" dt="2020-07-15T13:17:22.345" v="656" actId="113"/>
          <ac:spMkLst>
            <pc:docMk/>
            <pc:sldMk cId="2764554139" sldId="2649"/>
            <ac:spMk id="28" creationId="{8B5E40D0-139B-43CA-9F31-32ECC4798446}"/>
          </ac:spMkLst>
        </pc:spChg>
        <pc:spChg chg="mod">
          <ac:chgData name="Wanlambok Nongbet [Chillibreeze]" userId="6bf028ea-505a-4797-9fbe-498829f78d74" providerId="ADAL" clId="{9C360B1A-0CC4-4241-B319-BAF18600744A}" dt="2020-07-15T13:17:22.345" v="656" actId="113"/>
          <ac:spMkLst>
            <pc:docMk/>
            <pc:sldMk cId="2764554139" sldId="2649"/>
            <ac:spMk id="37" creationId="{5A7F1BAA-8C3E-4ADD-8FE2-8F3B981C2C9F}"/>
          </ac:spMkLst>
        </pc:spChg>
        <pc:spChg chg="mod">
          <ac:chgData name="Wanlambok Nongbet [Chillibreeze]" userId="6bf028ea-505a-4797-9fbe-498829f78d74" providerId="ADAL" clId="{9C360B1A-0CC4-4241-B319-BAF18600744A}" dt="2020-07-15T13:17:22.345" v="656" actId="113"/>
          <ac:spMkLst>
            <pc:docMk/>
            <pc:sldMk cId="2764554139" sldId="2649"/>
            <ac:spMk id="41" creationId="{35D94D23-8E62-42E7-BFD5-1FA35ECF3216}"/>
          </ac:spMkLst>
        </pc:spChg>
        <pc:spChg chg="mod">
          <ac:chgData name="Wanlambok Nongbet [Chillibreeze]" userId="6bf028ea-505a-4797-9fbe-498829f78d74" providerId="ADAL" clId="{9C360B1A-0CC4-4241-B319-BAF18600744A}" dt="2020-07-15T13:17:22.345" v="656" actId="113"/>
          <ac:spMkLst>
            <pc:docMk/>
            <pc:sldMk cId="2764554139" sldId="2649"/>
            <ac:spMk id="45" creationId="{6A717E78-AA0D-472C-B44A-13F7503A3026}"/>
          </ac:spMkLst>
        </pc:spChg>
      </pc:sldChg>
      <pc:sldChg chg="addSp delSp modSp mod">
        <pc:chgData name="Wanlambok Nongbet [Chillibreeze]" userId="6bf028ea-505a-4797-9fbe-498829f78d74" providerId="ADAL" clId="{9C360B1A-0CC4-4241-B319-BAF18600744A}" dt="2020-07-15T13:15:30.857" v="646"/>
        <pc:sldMkLst>
          <pc:docMk/>
          <pc:sldMk cId="4178781887" sldId="2650"/>
        </pc:sldMkLst>
        <pc:spChg chg="mod">
          <ac:chgData name="Wanlambok Nongbet [Chillibreeze]" userId="6bf028ea-505a-4797-9fbe-498829f78d74" providerId="ADAL" clId="{9C360B1A-0CC4-4241-B319-BAF18600744A}" dt="2020-07-15T13:14:30.117" v="638" actId="403"/>
          <ac:spMkLst>
            <pc:docMk/>
            <pc:sldMk cId="4178781887" sldId="2650"/>
            <ac:spMk id="6" creationId="{4D3530B0-B210-48B9-9971-304395E745A3}"/>
          </ac:spMkLst>
        </pc:spChg>
        <pc:spChg chg="mod">
          <ac:chgData name="Wanlambok Nongbet [Chillibreeze]" userId="6bf028ea-505a-4797-9fbe-498829f78d74" providerId="ADAL" clId="{9C360B1A-0CC4-4241-B319-BAF18600744A}" dt="2020-07-15T13:14:30.117" v="638" actId="403"/>
          <ac:spMkLst>
            <pc:docMk/>
            <pc:sldMk cId="4178781887" sldId="2650"/>
            <ac:spMk id="10" creationId="{432F781B-2E3B-4A77-9294-E990E9F4FEC0}"/>
          </ac:spMkLst>
        </pc:spChg>
        <pc:spChg chg="mod">
          <ac:chgData name="Wanlambok Nongbet [Chillibreeze]" userId="6bf028ea-505a-4797-9fbe-498829f78d74" providerId="ADAL" clId="{9C360B1A-0CC4-4241-B319-BAF18600744A}" dt="2020-07-15T13:14:30.117" v="638" actId="403"/>
          <ac:spMkLst>
            <pc:docMk/>
            <pc:sldMk cId="4178781887" sldId="2650"/>
            <ac:spMk id="14" creationId="{AE91E88F-E645-4A19-A79C-FD8A5A07164B}"/>
          </ac:spMkLst>
        </pc:spChg>
        <pc:spChg chg="del mod">
          <ac:chgData name="Wanlambok Nongbet [Chillibreeze]" userId="6bf028ea-505a-4797-9fbe-498829f78d74" providerId="ADAL" clId="{9C360B1A-0CC4-4241-B319-BAF18600744A}" dt="2020-07-15T13:14:36.331" v="639" actId="21"/>
          <ac:spMkLst>
            <pc:docMk/>
            <pc:sldMk cId="4178781887" sldId="2650"/>
            <ac:spMk id="18" creationId="{DFE2957F-E1CF-4C33-B40C-835421A04B14}"/>
          </ac:spMkLst>
        </pc:spChg>
        <pc:spChg chg="del">
          <ac:chgData name="Wanlambok Nongbet [Chillibreeze]" userId="6bf028ea-505a-4797-9fbe-498829f78d74" providerId="ADAL" clId="{9C360B1A-0CC4-4241-B319-BAF18600744A}" dt="2020-07-15T13:14:36.331" v="639" actId="21"/>
          <ac:spMkLst>
            <pc:docMk/>
            <pc:sldMk cId="4178781887" sldId="2650"/>
            <ac:spMk id="19" creationId="{2124D884-19C9-4533-A63F-91682540998F}"/>
          </ac:spMkLst>
        </pc:spChg>
        <pc:spChg chg="del mod">
          <ac:chgData name="Wanlambok Nongbet [Chillibreeze]" userId="6bf028ea-505a-4797-9fbe-498829f78d74" providerId="ADAL" clId="{9C360B1A-0CC4-4241-B319-BAF18600744A}" dt="2020-07-15T13:14:36.331" v="639" actId="21"/>
          <ac:spMkLst>
            <pc:docMk/>
            <pc:sldMk cId="4178781887" sldId="2650"/>
            <ac:spMk id="22" creationId="{5C91F950-CF0D-44E0-A3FE-4167668789D8}"/>
          </ac:spMkLst>
        </pc:spChg>
        <pc:spChg chg="del">
          <ac:chgData name="Wanlambok Nongbet [Chillibreeze]" userId="6bf028ea-505a-4797-9fbe-498829f78d74" providerId="ADAL" clId="{9C360B1A-0CC4-4241-B319-BAF18600744A}" dt="2020-07-15T13:14:36.331" v="639" actId="21"/>
          <ac:spMkLst>
            <pc:docMk/>
            <pc:sldMk cId="4178781887" sldId="2650"/>
            <ac:spMk id="23" creationId="{79FC2EC9-864E-4C25-BB56-C5AD64779600}"/>
          </ac:spMkLst>
        </pc:spChg>
        <pc:spChg chg="add del mod">
          <ac:chgData name="Wanlambok Nongbet [Chillibreeze]" userId="6bf028ea-505a-4797-9fbe-498829f78d74" providerId="ADAL" clId="{9C360B1A-0CC4-4241-B319-BAF18600744A}" dt="2020-07-15T13:14:38.517" v="641" actId="21"/>
          <ac:spMkLst>
            <pc:docMk/>
            <pc:sldMk cId="4178781887" sldId="2650"/>
            <ac:spMk id="26" creationId="{D8569A98-D99E-456E-B423-58765CB87CFF}"/>
          </ac:spMkLst>
        </pc:spChg>
        <pc:spChg chg="add del mod">
          <ac:chgData name="Wanlambok Nongbet [Chillibreeze]" userId="6bf028ea-505a-4797-9fbe-498829f78d74" providerId="ADAL" clId="{9C360B1A-0CC4-4241-B319-BAF18600744A}" dt="2020-07-15T13:14:38.517" v="641" actId="21"/>
          <ac:spMkLst>
            <pc:docMk/>
            <pc:sldMk cId="4178781887" sldId="2650"/>
            <ac:spMk id="27" creationId="{54626CD2-7E2E-4536-8FAB-13D9CA4F564D}"/>
          </ac:spMkLst>
        </pc:spChg>
        <pc:spChg chg="add del mod">
          <ac:chgData name="Wanlambok Nongbet [Chillibreeze]" userId="6bf028ea-505a-4797-9fbe-498829f78d74" providerId="ADAL" clId="{9C360B1A-0CC4-4241-B319-BAF18600744A}" dt="2020-07-15T13:14:38.517" v="641" actId="21"/>
          <ac:spMkLst>
            <pc:docMk/>
            <pc:sldMk cId="4178781887" sldId="2650"/>
            <ac:spMk id="30" creationId="{3DB3F8DD-B9E6-443E-8839-D40BEF06FB52}"/>
          </ac:spMkLst>
        </pc:spChg>
        <pc:spChg chg="add del mod">
          <ac:chgData name="Wanlambok Nongbet [Chillibreeze]" userId="6bf028ea-505a-4797-9fbe-498829f78d74" providerId="ADAL" clId="{9C360B1A-0CC4-4241-B319-BAF18600744A}" dt="2020-07-15T13:14:38.517" v="641" actId="21"/>
          <ac:spMkLst>
            <pc:docMk/>
            <pc:sldMk cId="4178781887" sldId="2650"/>
            <ac:spMk id="31" creationId="{185AC787-9EA6-4D59-B8D3-B6464896DA0A}"/>
          </ac:spMkLst>
        </pc:spChg>
        <pc:spChg chg="add mod">
          <ac:chgData name="Wanlambok Nongbet [Chillibreeze]" userId="6bf028ea-505a-4797-9fbe-498829f78d74" providerId="ADAL" clId="{9C360B1A-0CC4-4241-B319-BAF18600744A}" dt="2020-07-15T13:14:38.731" v="642"/>
          <ac:spMkLst>
            <pc:docMk/>
            <pc:sldMk cId="4178781887" sldId="2650"/>
            <ac:spMk id="34" creationId="{F188F387-893F-48EF-B9EB-F0F30FB93988}"/>
          </ac:spMkLst>
        </pc:spChg>
        <pc:spChg chg="add del mod">
          <ac:chgData name="Wanlambok Nongbet [Chillibreeze]" userId="6bf028ea-505a-4797-9fbe-498829f78d74" providerId="ADAL" clId="{9C360B1A-0CC4-4241-B319-BAF18600744A}" dt="2020-07-15T13:14:42.135" v="643" actId="21"/>
          <ac:spMkLst>
            <pc:docMk/>
            <pc:sldMk cId="4178781887" sldId="2650"/>
            <ac:spMk id="35" creationId="{9A5D2E03-E205-485B-B30B-C2AD4120523A}"/>
          </ac:spMkLst>
        </pc:spChg>
        <pc:spChg chg="add del mod">
          <ac:chgData name="Wanlambok Nongbet [Chillibreeze]" userId="6bf028ea-505a-4797-9fbe-498829f78d74" providerId="ADAL" clId="{9C360B1A-0CC4-4241-B319-BAF18600744A}" dt="2020-07-15T13:14:42.135" v="643" actId="21"/>
          <ac:spMkLst>
            <pc:docMk/>
            <pc:sldMk cId="4178781887" sldId="2650"/>
            <ac:spMk id="37" creationId="{547334F7-DEA9-4FE5-8430-4831A11CCDEA}"/>
          </ac:spMkLst>
        </pc:spChg>
        <pc:spChg chg="add del mod">
          <ac:chgData name="Wanlambok Nongbet [Chillibreeze]" userId="6bf028ea-505a-4797-9fbe-498829f78d74" providerId="ADAL" clId="{9C360B1A-0CC4-4241-B319-BAF18600744A}" dt="2020-07-15T13:14:42.135" v="643" actId="21"/>
          <ac:spMkLst>
            <pc:docMk/>
            <pc:sldMk cId="4178781887" sldId="2650"/>
            <ac:spMk id="38" creationId="{1CC1E4BD-6729-4FF0-95CF-10C1958A27D0}"/>
          </ac:spMkLst>
        </pc:spChg>
        <pc:spChg chg="add mod">
          <ac:chgData name="Wanlambok Nongbet [Chillibreeze]" userId="6bf028ea-505a-4797-9fbe-498829f78d74" providerId="ADAL" clId="{9C360B1A-0CC4-4241-B319-BAF18600744A}" dt="2020-07-15T13:14:42.336" v="644"/>
          <ac:spMkLst>
            <pc:docMk/>
            <pc:sldMk cId="4178781887" sldId="2650"/>
            <ac:spMk id="40" creationId="{B43E7FC1-25CF-4EFE-BC5F-4288D42E06D8}"/>
          </ac:spMkLst>
        </pc:spChg>
        <pc:spChg chg="add del mod">
          <ac:chgData name="Wanlambok Nongbet [Chillibreeze]" userId="6bf028ea-505a-4797-9fbe-498829f78d74" providerId="ADAL" clId="{9C360B1A-0CC4-4241-B319-BAF18600744A}" dt="2020-07-15T13:15:30.643" v="645" actId="21"/>
          <ac:spMkLst>
            <pc:docMk/>
            <pc:sldMk cId="4178781887" sldId="2650"/>
            <ac:spMk id="42" creationId="{2D9B8DC0-5822-4342-B685-58C689DC7A95}"/>
          </ac:spMkLst>
        </pc:spChg>
        <pc:spChg chg="add del mod">
          <ac:chgData name="Wanlambok Nongbet [Chillibreeze]" userId="6bf028ea-505a-4797-9fbe-498829f78d74" providerId="ADAL" clId="{9C360B1A-0CC4-4241-B319-BAF18600744A}" dt="2020-07-15T13:15:30.643" v="645" actId="21"/>
          <ac:spMkLst>
            <pc:docMk/>
            <pc:sldMk cId="4178781887" sldId="2650"/>
            <ac:spMk id="43" creationId="{CF667DEB-354F-4C89-813D-37F1511C52C8}"/>
          </ac:spMkLst>
        </pc:spChg>
        <pc:spChg chg="add mod">
          <ac:chgData name="Wanlambok Nongbet [Chillibreeze]" userId="6bf028ea-505a-4797-9fbe-498829f78d74" providerId="ADAL" clId="{9C360B1A-0CC4-4241-B319-BAF18600744A}" dt="2020-07-15T13:15:30.857" v="646"/>
          <ac:spMkLst>
            <pc:docMk/>
            <pc:sldMk cId="4178781887" sldId="2650"/>
            <ac:spMk id="46" creationId="{85AC73DA-AFA7-46F2-8542-21E7FA611F9A}"/>
          </ac:spMkLst>
        </pc:spChg>
        <pc:spChg chg="add mod">
          <ac:chgData name="Wanlambok Nongbet [Chillibreeze]" userId="6bf028ea-505a-4797-9fbe-498829f78d74" providerId="ADAL" clId="{9C360B1A-0CC4-4241-B319-BAF18600744A}" dt="2020-07-15T13:15:30.857" v="646"/>
          <ac:spMkLst>
            <pc:docMk/>
            <pc:sldMk cId="4178781887" sldId="2650"/>
            <ac:spMk id="47" creationId="{83912305-D642-4260-8EFE-CD95AE4E7FB9}"/>
          </ac:spMkLst>
        </pc:spChg>
        <pc:picChg chg="del">
          <ac:chgData name="Wanlambok Nongbet [Chillibreeze]" userId="6bf028ea-505a-4797-9fbe-498829f78d74" providerId="ADAL" clId="{9C360B1A-0CC4-4241-B319-BAF18600744A}" dt="2020-07-15T13:14:36.331" v="639" actId="21"/>
          <ac:picMkLst>
            <pc:docMk/>
            <pc:sldMk cId="4178781887" sldId="2650"/>
            <ac:picMk id="17" creationId="{3F48E067-9881-4A0D-9B6D-B3EB606A1C89}"/>
          </ac:picMkLst>
        </pc:picChg>
        <pc:picChg chg="del">
          <ac:chgData name="Wanlambok Nongbet [Chillibreeze]" userId="6bf028ea-505a-4797-9fbe-498829f78d74" providerId="ADAL" clId="{9C360B1A-0CC4-4241-B319-BAF18600744A}" dt="2020-07-15T13:14:36.331" v="639" actId="21"/>
          <ac:picMkLst>
            <pc:docMk/>
            <pc:sldMk cId="4178781887" sldId="2650"/>
            <ac:picMk id="21" creationId="{A428DA1A-DF7F-4964-BD59-27D82E836F2A}"/>
          </ac:picMkLst>
        </pc:picChg>
        <pc:picChg chg="add del mod">
          <ac:chgData name="Wanlambok Nongbet [Chillibreeze]" userId="6bf028ea-505a-4797-9fbe-498829f78d74" providerId="ADAL" clId="{9C360B1A-0CC4-4241-B319-BAF18600744A}" dt="2020-07-15T13:14:38.517" v="641" actId="21"/>
          <ac:picMkLst>
            <pc:docMk/>
            <pc:sldMk cId="4178781887" sldId="2650"/>
            <ac:picMk id="25" creationId="{04597984-CA19-4F22-96B8-DF02AFEFADC9}"/>
          </ac:picMkLst>
        </pc:picChg>
        <pc:picChg chg="add del mod">
          <ac:chgData name="Wanlambok Nongbet [Chillibreeze]" userId="6bf028ea-505a-4797-9fbe-498829f78d74" providerId="ADAL" clId="{9C360B1A-0CC4-4241-B319-BAF18600744A}" dt="2020-07-15T13:14:38.517" v="641" actId="21"/>
          <ac:picMkLst>
            <pc:docMk/>
            <pc:sldMk cId="4178781887" sldId="2650"/>
            <ac:picMk id="29" creationId="{5BA1DCF1-392F-4A43-ADCD-77BDB07A5C4F}"/>
          </ac:picMkLst>
        </pc:picChg>
        <pc:picChg chg="add mod">
          <ac:chgData name="Wanlambok Nongbet [Chillibreeze]" userId="6bf028ea-505a-4797-9fbe-498829f78d74" providerId="ADAL" clId="{9C360B1A-0CC4-4241-B319-BAF18600744A}" dt="2020-07-15T13:14:38.731" v="642"/>
          <ac:picMkLst>
            <pc:docMk/>
            <pc:sldMk cId="4178781887" sldId="2650"/>
            <ac:picMk id="33" creationId="{8EB475EC-1F80-4A1C-8D89-EB2E6AFFDE9C}"/>
          </ac:picMkLst>
        </pc:picChg>
        <pc:picChg chg="add del mod">
          <ac:chgData name="Wanlambok Nongbet [Chillibreeze]" userId="6bf028ea-505a-4797-9fbe-498829f78d74" providerId="ADAL" clId="{9C360B1A-0CC4-4241-B319-BAF18600744A}" dt="2020-07-15T13:14:42.135" v="643" actId="21"/>
          <ac:picMkLst>
            <pc:docMk/>
            <pc:sldMk cId="4178781887" sldId="2650"/>
            <ac:picMk id="36" creationId="{4F5435C6-05E6-454D-B663-3FF498A57908}"/>
          </ac:picMkLst>
        </pc:picChg>
        <pc:picChg chg="add del mod">
          <ac:chgData name="Wanlambok Nongbet [Chillibreeze]" userId="6bf028ea-505a-4797-9fbe-498829f78d74" providerId="ADAL" clId="{9C360B1A-0CC4-4241-B319-BAF18600744A}" dt="2020-07-15T13:15:30.643" v="645" actId="21"/>
          <ac:picMkLst>
            <pc:docMk/>
            <pc:sldMk cId="4178781887" sldId="2650"/>
            <ac:picMk id="41" creationId="{69F08363-6036-4206-BCE7-1242521EE4CB}"/>
          </ac:picMkLst>
        </pc:picChg>
        <pc:picChg chg="add mod">
          <ac:chgData name="Wanlambok Nongbet [Chillibreeze]" userId="6bf028ea-505a-4797-9fbe-498829f78d74" providerId="ADAL" clId="{9C360B1A-0CC4-4241-B319-BAF18600744A}" dt="2020-07-15T13:15:30.857" v="646"/>
          <ac:picMkLst>
            <pc:docMk/>
            <pc:sldMk cId="4178781887" sldId="2650"/>
            <ac:picMk id="45" creationId="{F6A18A10-F00C-449B-8CFA-5074E8DA45CB}"/>
          </ac:picMkLst>
        </pc:picChg>
        <pc:cxnChg chg="del">
          <ac:chgData name="Wanlambok Nongbet [Chillibreeze]" userId="6bf028ea-505a-4797-9fbe-498829f78d74" providerId="ADAL" clId="{9C360B1A-0CC4-4241-B319-BAF18600744A}" dt="2020-07-15T13:14:36.331" v="639" actId="21"/>
          <ac:cxnSpMkLst>
            <pc:docMk/>
            <pc:sldMk cId="4178781887" sldId="2650"/>
            <ac:cxnSpMk id="16" creationId="{B8F561D4-FF1D-4DDB-9EBB-4DA245F21817}"/>
          </ac:cxnSpMkLst>
        </pc:cxnChg>
        <pc:cxnChg chg="del">
          <ac:chgData name="Wanlambok Nongbet [Chillibreeze]" userId="6bf028ea-505a-4797-9fbe-498829f78d74" providerId="ADAL" clId="{9C360B1A-0CC4-4241-B319-BAF18600744A}" dt="2020-07-15T13:14:36.331" v="639" actId="21"/>
          <ac:cxnSpMkLst>
            <pc:docMk/>
            <pc:sldMk cId="4178781887" sldId="2650"/>
            <ac:cxnSpMk id="20" creationId="{DE20103C-6CA3-4368-AEC8-655E9476A4F8}"/>
          </ac:cxnSpMkLst>
        </pc:cxnChg>
        <pc:cxnChg chg="add del mod">
          <ac:chgData name="Wanlambok Nongbet [Chillibreeze]" userId="6bf028ea-505a-4797-9fbe-498829f78d74" providerId="ADAL" clId="{9C360B1A-0CC4-4241-B319-BAF18600744A}" dt="2020-07-15T13:14:38.517" v="641" actId="21"/>
          <ac:cxnSpMkLst>
            <pc:docMk/>
            <pc:sldMk cId="4178781887" sldId="2650"/>
            <ac:cxnSpMk id="24" creationId="{76FCFA45-4851-44B7-9B1B-59158689F6A8}"/>
          </ac:cxnSpMkLst>
        </pc:cxnChg>
        <pc:cxnChg chg="add mod">
          <ac:chgData name="Wanlambok Nongbet [Chillibreeze]" userId="6bf028ea-505a-4797-9fbe-498829f78d74" providerId="ADAL" clId="{9C360B1A-0CC4-4241-B319-BAF18600744A}" dt="2020-07-15T13:14:36.603" v="640"/>
          <ac:cxnSpMkLst>
            <pc:docMk/>
            <pc:sldMk cId="4178781887" sldId="2650"/>
            <ac:cxnSpMk id="28" creationId="{58F1AEDA-8991-47BC-9868-3AC881BA8E8F}"/>
          </ac:cxnSpMkLst>
        </pc:cxnChg>
        <pc:cxnChg chg="add del mod">
          <ac:chgData name="Wanlambok Nongbet [Chillibreeze]" userId="6bf028ea-505a-4797-9fbe-498829f78d74" providerId="ADAL" clId="{9C360B1A-0CC4-4241-B319-BAF18600744A}" dt="2020-07-15T13:14:42.135" v="643" actId="21"/>
          <ac:cxnSpMkLst>
            <pc:docMk/>
            <pc:sldMk cId="4178781887" sldId="2650"/>
            <ac:cxnSpMk id="32" creationId="{3B062F9D-767A-4E0A-B532-FB7418249074}"/>
          </ac:cxnSpMkLst>
        </pc:cxnChg>
        <pc:cxnChg chg="add del mod">
          <ac:chgData name="Wanlambok Nongbet [Chillibreeze]" userId="6bf028ea-505a-4797-9fbe-498829f78d74" providerId="ADAL" clId="{9C360B1A-0CC4-4241-B319-BAF18600744A}" dt="2020-07-15T13:15:30.643" v="645" actId="21"/>
          <ac:cxnSpMkLst>
            <pc:docMk/>
            <pc:sldMk cId="4178781887" sldId="2650"/>
            <ac:cxnSpMk id="39" creationId="{49CE486C-2364-4040-91EA-0A9CBAE71B52}"/>
          </ac:cxnSpMkLst>
        </pc:cxnChg>
        <pc:cxnChg chg="add mod">
          <ac:chgData name="Wanlambok Nongbet [Chillibreeze]" userId="6bf028ea-505a-4797-9fbe-498829f78d74" providerId="ADAL" clId="{9C360B1A-0CC4-4241-B319-BAF18600744A}" dt="2020-07-15T13:15:30.857" v="646"/>
          <ac:cxnSpMkLst>
            <pc:docMk/>
            <pc:sldMk cId="4178781887" sldId="2650"/>
            <ac:cxnSpMk id="44" creationId="{30EA75C5-CA75-4A57-B4B5-40E148751570}"/>
          </ac:cxnSpMkLst>
        </pc:cxnChg>
      </pc:sldChg>
      <pc:sldChg chg="add del">
        <pc:chgData name="Wanlambok Nongbet [Chillibreeze]" userId="6bf028ea-505a-4797-9fbe-498829f78d74" providerId="ADAL" clId="{9C360B1A-0CC4-4241-B319-BAF18600744A}" dt="2020-07-15T11:01:31.346" v="495" actId="47"/>
        <pc:sldMkLst>
          <pc:docMk/>
          <pc:sldMk cId="812011384" sldId="2651"/>
        </pc:sldMkLst>
      </pc:sldChg>
      <pc:sldChg chg="add del">
        <pc:chgData name="Wanlambok Nongbet [Chillibreeze]" userId="6bf028ea-505a-4797-9fbe-498829f78d74" providerId="ADAL" clId="{9C360B1A-0CC4-4241-B319-BAF18600744A}" dt="2020-07-15T10:54:53.539" v="440" actId="47"/>
        <pc:sldMkLst>
          <pc:docMk/>
          <pc:sldMk cId="2347377848" sldId="2651"/>
        </pc:sldMkLst>
      </pc:sldChg>
      <pc:sldChg chg="modSp mod">
        <pc:chgData name="Wanlambok Nongbet [Chillibreeze]" userId="6bf028ea-505a-4797-9fbe-498829f78d74" providerId="ADAL" clId="{9C360B1A-0CC4-4241-B319-BAF18600744A}" dt="2020-07-15T13:08:49.793" v="592" actId="113"/>
        <pc:sldMkLst>
          <pc:docMk/>
          <pc:sldMk cId="1451029830" sldId="2655"/>
        </pc:sldMkLst>
        <pc:spChg chg="mod">
          <ac:chgData name="Wanlambok Nongbet [Chillibreeze]" userId="6bf028ea-505a-4797-9fbe-498829f78d74" providerId="ADAL" clId="{9C360B1A-0CC4-4241-B319-BAF18600744A}" dt="2020-07-15T13:08:49.793" v="592" actId="113"/>
          <ac:spMkLst>
            <pc:docMk/>
            <pc:sldMk cId="1451029830" sldId="2655"/>
            <ac:spMk id="14" creationId="{E8FD8711-72FB-452F-B7D6-A978569D8B93}"/>
          </ac:spMkLst>
        </pc:spChg>
        <pc:spChg chg="mod">
          <ac:chgData name="Wanlambok Nongbet [Chillibreeze]" userId="6bf028ea-505a-4797-9fbe-498829f78d74" providerId="ADAL" clId="{9C360B1A-0CC4-4241-B319-BAF18600744A}" dt="2020-07-15T13:08:49.793" v="592" actId="113"/>
          <ac:spMkLst>
            <pc:docMk/>
            <pc:sldMk cId="1451029830" sldId="2655"/>
            <ac:spMk id="18" creationId="{8EDB434C-C20A-4049-9631-BB9C90BFE61B}"/>
          </ac:spMkLst>
        </pc:spChg>
        <pc:spChg chg="mod">
          <ac:chgData name="Wanlambok Nongbet [Chillibreeze]" userId="6bf028ea-505a-4797-9fbe-498829f78d74" providerId="ADAL" clId="{9C360B1A-0CC4-4241-B319-BAF18600744A}" dt="2020-07-15T13:08:49.793" v="592" actId="113"/>
          <ac:spMkLst>
            <pc:docMk/>
            <pc:sldMk cId="1451029830" sldId="2655"/>
            <ac:spMk id="22" creationId="{05D1060A-E56A-4F33-B4A5-ACDB6AA4D320}"/>
          </ac:spMkLst>
        </pc:spChg>
        <pc:spChg chg="mod">
          <ac:chgData name="Wanlambok Nongbet [Chillibreeze]" userId="6bf028ea-505a-4797-9fbe-498829f78d74" providerId="ADAL" clId="{9C360B1A-0CC4-4241-B319-BAF18600744A}" dt="2020-07-15T13:08:49.793" v="592" actId="113"/>
          <ac:spMkLst>
            <pc:docMk/>
            <pc:sldMk cId="1451029830" sldId="2655"/>
            <ac:spMk id="26" creationId="{4E8D9AF0-A9FA-46D4-B42A-16EE11242DD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7/21/2020 3:32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7/21/2020 3:32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how the physical structural </a:t>
            </a:r>
            <a:r>
              <a:rPr lang="en-US" b="0"/>
              <a:t>components work with logical components to ensure overall availability during maintenance windows or unplanned outages.</a:t>
            </a:r>
          </a:p>
          <a:p>
            <a:endParaRPr lang="en-US"/>
          </a:p>
          <a:p>
            <a:r>
              <a:rPr lang="en-US"/>
              <a:t>Use the diagram to briefly explain availability sets, with the first fault domain with one domain, the second with two, and the third with no update domain.</a:t>
            </a:r>
          </a:p>
          <a:p>
            <a:endParaRPr lang="en-US"/>
          </a:p>
          <a:p>
            <a:r>
              <a:rPr lang="en-US"/>
              <a:t>Mention that Update management lets you quickly assess the status of </a:t>
            </a:r>
            <a:r>
              <a:rPr lang="en-US" sz="900" b="0" i="0" u="none" strike="noStrike" kern="1200">
                <a:solidFill>
                  <a:schemeClr val="tx1"/>
                </a:solidFill>
                <a:effectLst/>
                <a:latin typeface="Segoe UI Light" pitchFamily="34" charset="0"/>
                <a:ea typeface="+mn-ea"/>
                <a:cs typeface="+mn-cs"/>
              </a:rPr>
              <a:t>available updates, schedule required updates installation, and review deployment results to verify updates were applied successfully. You may want to just show this quickly in the portal.</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696077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points covered in this topic are by no means exhaustive but are definitively relevant to IaaS VMs in DevOps scenarios.</a:t>
            </a:r>
          </a:p>
          <a:p>
            <a:endParaRPr lang="en-US"/>
          </a:p>
          <a:p>
            <a:r>
              <a:rPr lang="en-US"/>
              <a:t>If students aren’t already familiar with alerts, you could show the Alerts blade in the portal and add a simple alert for a VM.</a:t>
            </a:r>
          </a:p>
          <a:p>
            <a:endParaRPr lang="en-US"/>
          </a:p>
          <a:p>
            <a:r>
              <a:rPr lang="en-US"/>
              <a:t>Load balancing: Describe the Azure Load Balancer and how to define a front-end IP configuration. Explain that the back-end address pool contains the relevant IP addresses of the VMs virtual NICs, and outline how the process works between the front-end IP configuration and the back-end address pool.</a:t>
            </a:r>
          </a:p>
          <a:p>
            <a:endParaRPr lang="en-US"/>
          </a:p>
          <a:p>
            <a:r>
              <a:rPr lang="en-US"/>
              <a:t>Traffic flow is then controlled through custom load balancing rules that you create.</a:t>
            </a:r>
          </a:p>
          <a:p>
            <a:endParaRPr lang="en-US"/>
          </a:p>
          <a:p>
            <a:r>
              <a:rPr lang="en-US"/>
              <a:t>Mention that in addition to migrating workloads like AWS and on-premises solutions to Azure, you can also migrate classic deployment Azure solutions to an Azure Resource Manager deployment.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352850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comparing containers with VMs, this topic really focuses on the benefits of containers and why companies are increasingly adopting their use as a more lightweight alternative. Containers are not an automatic solution, and it does depend on an organization’s needs and existing environment.</a:t>
            </a:r>
          </a:p>
          <a:p>
            <a:endParaRPr lang="en-US"/>
          </a:p>
          <a:p>
            <a:r>
              <a:rPr lang="en-US"/>
              <a:t>Discuss improved server density that you get as a result of containers. Use the </a:t>
            </a:r>
            <a:r>
              <a:rPr lang="en-US" b="1"/>
              <a:t>graphic in the content </a:t>
            </a:r>
            <a:r>
              <a:rPr lang="en-US"/>
              <a:t>to highlight the differences in density, scalability, and agility between different environments, and that with containers and processes sharing the kernel how that causes the efficiency to improve as a result.</a:t>
            </a:r>
          </a:p>
          <a:p>
            <a:endParaRPr lang="en-US"/>
          </a:p>
          <a:p>
            <a:endParaRPr lang="en-US"/>
          </a:p>
          <a:p>
            <a:endParaRPr lang="en-US"/>
          </a:p>
          <a:p>
            <a:r>
              <a:rPr lang="en-US"/>
              <a:t>Mention the note on the graphic that Windows Hyper-V containers don’t share the kernel, in case there’s any confusion.</a:t>
            </a:r>
          </a:p>
          <a:p>
            <a:endParaRPr lang="en-US"/>
          </a:p>
          <a:p>
            <a:r>
              <a:rPr lang="en-US"/>
              <a:t>Also call out the tools in Windows 10 and Windows Server 2019 for running side by side Linux and Windows containers.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64011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diagrams to highlight the differences in architecture between Windows Server and Hyper-V containers. While there are similarities, focus on Hyper-V’s containers’ more optimized, virtualized environment that allows a more secure container implementation.</a:t>
            </a:r>
          </a:p>
          <a:p>
            <a:endParaRPr lang="en-US"/>
          </a:p>
          <a:p>
            <a:r>
              <a:rPr lang="en-US"/>
              <a:t>Note that Hyper-V containers are supported now on </a:t>
            </a:r>
            <a:r>
              <a:rPr lang="en-US" sz="900" b="0" i="0" u="none" strike="noStrike" kern="1200">
                <a:solidFill>
                  <a:schemeClr val="tx1"/>
                </a:solidFill>
                <a:effectLst/>
                <a:latin typeface="Segoe UI Light" pitchFamily="34" charset="0"/>
                <a:ea typeface="+mn-ea"/>
                <a:cs typeface="+mn-cs"/>
              </a:rPr>
              <a:t>both Windows Server 2016 and newer versions, and on the Windows 10 Anniversary edition. </a:t>
            </a:r>
            <a:endParaRPr lang="en-US"/>
          </a:p>
          <a:p>
            <a:endParaRPr lang="en-US"/>
          </a:p>
          <a:p>
            <a:r>
              <a:rPr lang="en-US"/>
              <a:t>Note the different scenario examples listed for Nano Server.</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687267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Docker containers on Windows Server are on Windows Server 2019 or Windows Server 2019 Nano servers.</a:t>
            </a:r>
          </a:p>
          <a:p>
            <a:endParaRPr lang="en-US"/>
          </a:p>
          <a:p>
            <a:r>
              <a:rPr lang="en-US"/>
              <a:t>Point out the choices of tool for installing the Docker version you want – cloud-</a:t>
            </a:r>
            <a:r>
              <a:rPr lang="en-US" err="1"/>
              <a:t>init</a:t>
            </a:r>
            <a:r>
              <a:rPr lang="en-US"/>
              <a:t> or a Custom Script Extension.</a:t>
            </a:r>
          </a:p>
          <a:p>
            <a:endParaRPr lang="en-US"/>
          </a:p>
          <a:p>
            <a:r>
              <a:rPr lang="en-US"/>
              <a:t>Also mention the complexity of installing Docker in a scenario when you need to deploy multiple VMs in a load balanced infrastructure – including VM OS updates and scalability. It’s generally not a best practice to do so when dealing with large scale or complex applications.</a:t>
            </a:r>
          </a:p>
          <a:p>
            <a:endParaRPr lang="en-US"/>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97174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Don’t spend much time on this topic as you’ll cover these tools in more depth later in the course. This is just a summary list of automation toolsets for deployment and configuration operations.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82203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With App Service, you pay for the Azure compute resources you use. The compute resources you use is determined by the App Service plan that you run your Web Apps on. </a:t>
            </a:r>
          </a:p>
          <a:p>
            <a:endParaRPr lang="en-US"/>
          </a:p>
          <a:p>
            <a:r>
              <a:rPr lang="en-US"/>
              <a:t>For more information, you can see:</a:t>
            </a:r>
          </a:p>
          <a:p>
            <a:endParaRPr lang="en-US"/>
          </a:p>
          <a:p>
            <a:r>
              <a:rPr lang="en-US"/>
              <a:t>App Service - https://azure.microsoft.com/en-us/services/app-service/ </a:t>
            </a:r>
          </a:p>
          <a:p>
            <a:endParaRPr lang="en-US"/>
          </a:p>
          <a:p>
            <a:r>
              <a:rPr lang="en-US" sz="900" b="0" i="0" u="none" strike="noStrike" kern="1200">
                <a:solidFill>
                  <a:schemeClr val="tx1"/>
                </a:solidFill>
                <a:effectLst/>
                <a:latin typeface="Segoe UI Light" pitchFamily="34" charset="0"/>
                <a:ea typeface="+mn-ea"/>
                <a:cs typeface="+mn-cs"/>
              </a:rPr>
              <a:t>While the slide provides a high-level look at App Service, focus on some of the DevOps capabilities, such as continuous deployment from Azure DevOps, GitHub, Docker Hub, and other sources. </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Additionally, security and compliance is built-in with App Service being ISO, SOC, and PCI compliant. Authentication occurs through Azure AD, or through the appropriate API for the various social media services.</a:t>
            </a:r>
            <a:endParaRPr lang="en-US"/>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61130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Don’t spend too much time on this and the next slide (which goes into a little more detail on the different pricing tiers). Just introduce the concepts of an app service plan.</a:t>
            </a:r>
          </a:p>
          <a:p>
            <a:endParaRPr lang="en-US"/>
          </a:p>
          <a:p>
            <a:r>
              <a:rPr lang="en-US"/>
              <a:t>For more information, you can see:</a:t>
            </a:r>
          </a:p>
          <a:p>
            <a:endParaRPr lang="en-US"/>
          </a:p>
          <a:p>
            <a:r>
              <a:rPr lang="en-US"/>
              <a:t>Azure App Service plan overview - https://docs.microsoft.com/en-us/azure/app-service/azure-web-sites-web-hosting-plans-in-depth-overview</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87259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is a continuation of the previous one. Pricing tiers is part of the App Service Plans topic.</a:t>
            </a:r>
          </a:p>
          <a:p>
            <a:endParaRPr lang="en-US"/>
          </a:p>
          <a:p>
            <a:r>
              <a:rPr lang="en-US"/>
              <a:t>For more information, you can see:</a:t>
            </a:r>
          </a:p>
          <a:p>
            <a:endParaRPr lang="en-US"/>
          </a:p>
          <a:p>
            <a:r>
              <a:rPr lang="en-US"/>
              <a:t>App Service plan comparison - https://azure.microsoft.com/en-us/pricing/details/app-service/plans/ </a:t>
            </a:r>
          </a:p>
          <a:p>
            <a:endParaRPr lang="en-US"/>
          </a:p>
          <a:p>
            <a:r>
              <a:rPr lang="en-US"/>
              <a:t>App Service limits - https://docs.microsoft.com/en-us/azure/azure-subscription-service-limits#app-service-limits </a:t>
            </a:r>
          </a:p>
          <a:p>
            <a:endParaRPr lang="en-US"/>
          </a:p>
          <a:p>
            <a:r>
              <a:rPr lang="en-US"/>
              <a:t>App Service pricing - https://azure.microsoft.com/en-us/pricing/details/app-service/linux/</a:t>
            </a:r>
          </a:p>
          <a:p>
            <a:endParaRPr lang="en-US"/>
          </a:p>
          <a:p>
            <a:r>
              <a:rPr lang="en-US"/>
              <a:t>An Introduction to Azure Functions – https://docs.microsoft.com/en-us/azure/azure-functions/functions-overview</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84999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a:t>The slide lists the just the high-level steps for the walkthrough, you can use the code provided in the content.</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70054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walkthrough, you will </a:t>
            </a:r>
            <a:r>
              <a:rPr lang="en-US" sz="900" b="0" i="0" u="none" strike="noStrike" kern="1200">
                <a:solidFill>
                  <a:schemeClr val="tx1"/>
                </a:solidFill>
                <a:effectLst/>
                <a:latin typeface="Segoe UI Light" pitchFamily="34" charset="0"/>
                <a:ea typeface="+mn-ea"/>
                <a:cs typeface="+mn-cs"/>
              </a:rPr>
              <a:t>create an ASP.NET Core web app, and then deploy it to Azure App Services.</a:t>
            </a:r>
            <a:endParaRPr lang="en-US"/>
          </a:p>
          <a:p>
            <a:endParaRPr lang="en-US"/>
          </a:p>
          <a:p>
            <a:r>
              <a:rPr lang="en-US"/>
              <a:t>Ensure you have met the prerequisites, including the Visual Studio 2017 installation, before performing the walkthrough.</a:t>
            </a:r>
          </a:p>
          <a:p>
            <a:endParaRPr lang="en-US"/>
          </a:p>
          <a:p>
            <a:r>
              <a:rPr lang="en-US"/>
              <a:t>The slide outlines the high-level outline of the walkthrough.</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176437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 out that with scale up, you can also add extra features as well as additional resources.</a:t>
            </a:r>
          </a:p>
          <a:p>
            <a:endParaRPr lang="en-US"/>
          </a:p>
          <a:p>
            <a:r>
              <a:rPr lang="en-US"/>
              <a:t>Discuss </a:t>
            </a:r>
            <a:r>
              <a:rPr lang="en-US" err="1"/>
              <a:t>Autoscale</a:t>
            </a:r>
            <a:r>
              <a:rPr lang="en-US"/>
              <a:t> settings used to trigger actions based on metrics related to load, performance or schedule.</a:t>
            </a:r>
          </a:p>
          <a:p>
            <a:endParaRPr lang="en-US"/>
          </a:p>
          <a:p>
            <a:r>
              <a:rPr lang="en-US"/>
              <a:t>Talk through the JSON example of scaling in the content. Point out the </a:t>
            </a:r>
            <a:r>
              <a:rPr lang="en-US" err="1"/>
              <a:t>Autoscale</a:t>
            </a:r>
            <a:r>
              <a:rPr lang="en-US"/>
              <a:t> setting with the one profile and two metric rules (one for scale-in and one for scale-out).</a:t>
            </a:r>
          </a:p>
          <a:p>
            <a:endParaRPr lang="en-US"/>
          </a:p>
          <a:p>
            <a:r>
              <a:rPr lang="en-US"/>
              <a:t>For information on best practices with </a:t>
            </a:r>
            <a:r>
              <a:rPr lang="en-US" err="1"/>
              <a:t>Autoscale</a:t>
            </a:r>
            <a:r>
              <a:rPr lang="en-US"/>
              <a:t>, see:</a:t>
            </a:r>
          </a:p>
          <a:p>
            <a:endParaRPr lang="en-US"/>
          </a:p>
          <a:p>
            <a:r>
              <a:rPr lang="en-US"/>
              <a:t>https://docs.microsoft.com/en-us/azure/azure-monitor/platform/autoscale-best-practices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04127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Web App for Container provides the following features:</a:t>
            </a:r>
          </a:p>
          <a:p>
            <a:pPr lvl="1"/>
            <a:r>
              <a:rPr lang="en-US" sz="2400"/>
              <a:t>Deploy containers using Docker Hub, Azure Container Registry, or private registries</a:t>
            </a:r>
          </a:p>
          <a:p>
            <a:pPr lvl="1"/>
            <a:r>
              <a:rPr lang="en-US" sz="2400"/>
              <a:t>Implement A/B deployments using deployment and swap slots</a:t>
            </a:r>
          </a:p>
          <a:p>
            <a:pPr lvl="1"/>
            <a:r>
              <a:rPr lang="en-US" sz="2400"/>
              <a:t>Scale out automatically with auto-scale</a:t>
            </a:r>
          </a:p>
          <a:p>
            <a:pPr lvl="1"/>
            <a:r>
              <a:rPr lang="en-US" sz="2400"/>
              <a:t>Enable application logs, and see logging information in real-time with Log Stream</a:t>
            </a:r>
          </a:p>
          <a:p>
            <a:pPr lvl="1"/>
            <a:r>
              <a:rPr lang="en-US" sz="2400"/>
              <a:t>Connect remotely into your containers using PowerShell and </a:t>
            </a:r>
            <a:r>
              <a:rPr lang="en-US" sz="2400" err="1"/>
              <a:t>WinRM</a:t>
            </a:r>
            <a:endParaRPr lang="en-US" sz="2400"/>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67241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a:t>The slide lists the just the high-level steps for the walkthrough, you can use the code provided in the content.</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85367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of 2 slides. Use the graphic to help describe the concept of an Azure Container Instance.</a:t>
            </a:r>
          </a:p>
          <a:p>
            <a:endParaRPr lang="en-US"/>
          </a:p>
          <a:p>
            <a:r>
              <a:rPr lang="en-US"/>
              <a:t>Mention that by using Azure Container Instances, there’s no need to create, manage, or scale a VM and that hypervisor-level security provides isolation between individual containers.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426495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a:solidFill>
                  <a:schemeClr val="tx1"/>
                </a:solidFill>
                <a:effectLst/>
                <a:latin typeface="Segoe UI Light" pitchFamily="34" charset="0"/>
                <a:ea typeface="+mn-ea"/>
                <a:cs typeface="+mn-cs"/>
              </a:rPr>
              <a:t>Assign a public IP address to a container in order to make it accessible from the internet. In the previous slide, the container exposes port 80, and so the port is connected to a public IP address that accepts traffic on port 80 of the virtual host.</a:t>
            </a:r>
            <a:endParaRPr lang="en-US"/>
          </a:p>
          <a:p>
            <a:endParaRPr lang="en-US"/>
          </a:p>
          <a:p>
            <a:r>
              <a:rPr lang="en-US"/>
              <a:t>Point out that port mappings are not available in Azure Container Instances, so container and host will need to use the same port number.</a:t>
            </a:r>
          </a:p>
          <a:p>
            <a:endParaRPr lang="en-US"/>
          </a:p>
          <a:p>
            <a:r>
              <a:rPr lang="en-US"/>
              <a:t>Virtual network deployment lets you deploy container instances into a subnet within your VNet and so those instances can communicate with other resources in the VNet, including on-prem resources via VPN Gateway or ExpressRoute.</a:t>
            </a:r>
          </a:p>
          <a:p>
            <a:endParaRPr lang="en-US"/>
          </a:p>
          <a:p>
            <a:r>
              <a:rPr lang="en-US"/>
              <a:t>Discuss the scenario where interaction between containers is needed. Use the graphic in the content to describe container groups. Point out that containers are always part of a container group, even if only deploying a single container.</a:t>
            </a:r>
          </a:p>
          <a:p>
            <a:endParaRPr lang="en-US"/>
          </a:p>
          <a:p>
            <a:r>
              <a:rPr lang="en-US"/>
              <a:t>Point out that usage scenarios such as task automation or build jobs that can be accomplished using isolated containers, then use Azure Container Instances. If you need full container orchestration, then you should consider the recommendation to use Azure Kubernetes Service (AKS) instead.</a:t>
            </a:r>
          </a:p>
          <a:p>
            <a:endParaRPr lang="en-US"/>
          </a:p>
          <a:p>
            <a:r>
              <a:rPr lang="en-US"/>
              <a:t>Mention the restriction that applies to using Windows container and container groups due to the unavailability of network namespaces on the Windows OS.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899850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a:t>The slide lists the just the high-level steps for the walkthrough, you can use the code provided in the content.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971458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57887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key point is that serverless apps runs only in response to events. Types of events that trigger events can include a timer, a message from another service, or a REST endpoint.</a:t>
            </a:r>
          </a:p>
          <a:p>
            <a:endParaRPr lang="en-US"/>
          </a:p>
          <a:p>
            <a:r>
              <a:rPr lang="en-US"/>
              <a:t>Because the underlying hosting environment is abstracted from the running code, no configuration or maintenance is needed.</a:t>
            </a:r>
          </a:p>
          <a:p>
            <a:endParaRPr lang="en-US"/>
          </a:p>
          <a:p>
            <a:r>
              <a:rPr lang="en-US"/>
              <a:t>Serverless computing allows developers to focus on writing their application code, and when scaling is managed automatically, with billing only for the exact resources used. A very efficient model.</a:t>
            </a:r>
          </a:p>
          <a:p>
            <a:endParaRPr lang="en-US"/>
          </a:p>
          <a:p>
            <a:r>
              <a:rPr lang="en-US"/>
              <a:t>Mention the different types of Azure serverless services, but in this lesson, you’ll focus specifically on Azure Functions.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556577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Briefly introduce the FaaS programming model. The rest of the lesson will be on Azure Functions.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723433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general description of the three models without going into real detail. Describe how each model generally differs and emphasize that the needs of the application and the application’s consumers will determine which implementation offers the best approach in each case.</a:t>
            </a:r>
          </a:p>
          <a:p>
            <a:endParaRPr lang="en-US"/>
          </a:p>
          <a:p>
            <a:r>
              <a:rPr lang="en-IE" sz="900" b="0" i="0" u="none" strike="noStrike" kern="1200">
                <a:solidFill>
                  <a:schemeClr val="tx1"/>
                </a:solidFill>
                <a:effectLst/>
                <a:latin typeface="Segoe UI Light" pitchFamily="34" charset="0"/>
                <a:ea typeface="+mn-ea"/>
                <a:cs typeface="+mn-cs"/>
              </a:rPr>
              <a:t>When comparing the three environments, remember that:</a:t>
            </a:r>
          </a:p>
          <a:p>
            <a:pPr marL="171450" indent="-171450">
              <a:buFont typeface="Arial" panose="020B0604020202020204" pitchFamily="34" charset="0"/>
              <a:buChar char="•"/>
            </a:pPr>
            <a:r>
              <a:rPr lang="en-IE" sz="900" b="0" i="0" u="none" strike="noStrike" kern="1200">
                <a:solidFill>
                  <a:schemeClr val="tx1"/>
                </a:solidFill>
                <a:effectLst/>
                <a:latin typeface="Segoe UI Light" pitchFamily="34" charset="0"/>
                <a:ea typeface="+mn-ea"/>
                <a:cs typeface="+mn-cs"/>
              </a:rPr>
              <a:t>IaaS gives the most control, flexibility, and portability.</a:t>
            </a:r>
          </a:p>
          <a:p>
            <a:pPr marL="171450" indent="-171450">
              <a:buFont typeface="Arial" panose="020B0604020202020204" pitchFamily="34" charset="0"/>
              <a:buChar char="•"/>
            </a:pPr>
            <a:r>
              <a:rPr lang="en-IE" sz="900" b="0" i="0" u="none" strike="noStrike" kern="1200" err="1">
                <a:solidFill>
                  <a:schemeClr val="tx1"/>
                </a:solidFill>
                <a:effectLst/>
                <a:latin typeface="Segoe UI Light" pitchFamily="34" charset="0"/>
                <a:ea typeface="+mn-ea"/>
                <a:cs typeface="+mn-cs"/>
              </a:rPr>
              <a:t>FaaS</a:t>
            </a:r>
            <a:r>
              <a:rPr lang="en-IE" sz="900" b="0" i="0" u="none" strike="noStrike" kern="1200">
                <a:solidFill>
                  <a:schemeClr val="tx1"/>
                </a:solidFill>
                <a:effectLst/>
                <a:latin typeface="Segoe UI Light" pitchFamily="34" charset="0"/>
                <a:ea typeface="+mn-ea"/>
                <a:cs typeface="+mn-cs"/>
              </a:rPr>
              <a:t> provides simplicity, elastic scale, and potential cost savings because you pay only for the time your code is running.</a:t>
            </a:r>
          </a:p>
          <a:p>
            <a:pPr marL="171450" indent="-171450">
              <a:buFont typeface="Arial" panose="020B0604020202020204" pitchFamily="34" charset="0"/>
              <a:buChar char="•"/>
            </a:pPr>
            <a:r>
              <a:rPr lang="en-IE" sz="900" b="0" i="0" u="none" strike="noStrike" kern="1200">
                <a:solidFill>
                  <a:schemeClr val="tx1"/>
                </a:solidFill>
                <a:effectLst/>
                <a:latin typeface="Segoe UI Light" pitchFamily="34" charset="0"/>
                <a:ea typeface="+mn-ea"/>
                <a:cs typeface="+mn-cs"/>
              </a:rPr>
              <a:t>PaaS falls somewhere between the two.</a:t>
            </a: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In general, the more flexibility a service provides, the more responsible you are for configuring and managing the resources. </a:t>
            </a:r>
          </a:p>
          <a:p>
            <a:r>
              <a:rPr lang="en-IE" sz="900" b="0" i="0" u="none" strike="noStrike" kern="1200" err="1">
                <a:solidFill>
                  <a:schemeClr val="tx1"/>
                </a:solidFill>
                <a:effectLst/>
                <a:latin typeface="Segoe UI Light" pitchFamily="34" charset="0"/>
                <a:ea typeface="+mn-ea"/>
                <a:cs typeface="+mn-cs"/>
              </a:rPr>
              <a:t>FaaS</a:t>
            </a:r>
            <a:r>
              <a:rPr lang="en-IE" sz="900" b="0" i="0" u="none" strike="noStrike" kern="1200">
                <a:solidFill>
                  <a:schemeClr val="tx1"/>
                </a:solidFill>
                <a:effectLst/>
                <a:latin typeface="Segoe UI Light" pitchFamily="34" charset="0"/>
                <a:ea typeface="+mn-ea"/>
                <a:cs typeface="+mn-cs"/>
              </a:rPr>
              <a:t> services automatically manage nearly all aspects of running an application, while IaaS solutions require you to provision, </a:t>
            </a:r>
          </a:p>
          <a:p>
            <a:r>
              <a:rPr lang="en-IE" sz="900" b="0" i="0" u="none" strike="noStrike" kern="1200">
                <a:solidFill>
                  <a:schemeClr val="tx1"/>
                </a:solidFill>
                <a:effectLst/>
                <a:latin typeface="Segoe UI Light" pitchFamily="34" charset="0"/>
                <a:ea typeface="+mn-ea"/>
                <a:cs typeface="+mn-cs"/>
              </a:rPr>
              <a:t>configure, and manage the VMs and network components you create.</a:t>
            </a:r>
          </a:p>
          <a:p>
            <a:endParaRPr lang="en-US"/>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224079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Briefly cover the key Azure Function features as you’ve already covered the key attributes when discussing serverless computing…  things like focus on code only and not underlying infrastructure, event driven, automatic scaling, charges billed only as used, and statelessness. Mention that Azure Functions are ideal when messages are being received for example, from an IoT solution, and can rapidly respond to the message/trigger.</a:t>
            </a:r>
          </a:p>
          <a:p>
            <a:endParaRPr lang="en-US"/>
          </a:p>
          <a:p>
            <a:r>
              <a:rPr lang="en-US"/>
              <a:t>The list of key features is not exhaustive, and you can see more information at https://docs.microsoft.com/en-us/azure/azure-functions/.</a:t>
            </a:r>
          </a:p>
          <a:p>
            <a:endParaRPr lang="en-US"/>
          </a:p>
          <a:p>
            <a:r>
              <a:rPr lang="en-US"/>
              <a:t>Mention that language support is dependent on the different versions of Azure Functions runtime, so be sure to check the documentation for the latest information – https://docs.microsoft.com/en-us/azure/azure-functions/supported-languages#languages-in-runtime-1x-and-2x</a:t>
            </a:r>
          </a:p>
          <a:p>
            <a:endParaRPr lang="en-US"/>
          </a:p>
          <a:p>
            <a:r>
              <a:rPr lang="en-US"/>
              <a:t>You can also point students to the Azure Serverless Computing Cookbook at https://azure.microsoft.com/en-us/resources/azure-serverless-computing-cookbook/, which is a downloadable guide to building serverless apps that is provided by Microsoft.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143299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a:t>The slide lists the just the high-level steps for the walkthrough, you can use the code provided in the content.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539400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slide lists the just the high-level steps for part 2 of the walkthrough. Here is where you’ll take the local function app project you just created and deploy it to Azure.</a:t>
            </a:r>
          </a:p>
          <a:p>
            <a:endParaRPr lang="en-US"/>
          </a:p>
          <a:p>
            <a:r>
              <a:rPr lang="en-US"/>
              <a:t>The Azure documentation also provides the code that is presented in the student content.</a:t>
            </a:r>
          </a:p>
          <a:p>
            <a:endParaRPr lang="en-US"/>
          </a:p>
          <a:p>
            <a:r>
              <a:rPr lang="en-US"/>
              <a:t>For more information, see: </a:t>
            </a:r>
          </a:p>
          <a:p>
            <a:endParaRPr lang="en-US"/>
          </a:p>
          <a:p>
            <a:r>
              <a:rPr lang="en-US"/>
              <a:t>Create your first function from the command line – https://docs.microsoft.com/en-us/azure/azure-functions/functions-create-first-azure-function-azure-cli </a:t>
            </a:r>
          </a:p>
          <a:p>
            <a:endParaRPr lang="en-US"/>
          </a:p>
          <a:p>
            <a:r>
              <a:rPr lang="en-US"/>
              <a:t>As mentioned in the topic, deleting resources when no longer needed is always a good idea, and a good reminder to students.</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2192302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Batch is ideal for running batch processing automated tasks that are composed of large-scale jobs. This can be done on demand so is an excellent option when you need to run large scale batch processing in the cloud, without having to worry about predefining a schedule.</a:t>
            </a:r>
          </a:p>
          <a:p>
            <a:endParaRPr lang="en-US"/>
          </a:p>
          <a:p>
            <a:r>
              <a:rPr lang="en-US"/>
              <a:t>Essentially, it enables the breaking down of computationally intensive workloads into individual tasks and you get the benefits of efficiently running those tasks in parallel at scale.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6037075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graphics in the student content to help talk through the different usage scenarios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3:32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4091866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58495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Provide a brief overview of Service Fabric as there are a number of topics to cover in this lesson.</a:t>
            </a:r>
          </a:p>
          <a:p>
            <a:endParaRPr lang="en-US"/>
          </a:p>
          <a:p>
            <a:r>
              <a:rPr lang="en-US"/>
              <a:t>You can refer to the list of key capabilities in the student content as time and interest allows, but you may want to spend more time on the subsequent topics in this lesson.</a:t>
            </a:r>
          </a:p>
          <a:p>
            <a:endParaRPr lang="en-US"/>
          </a:p>
          <a:p>
            <a:r>
              <a:rPr lang="en-US" sz="882" b="1" i="0" u="none" strike="noStrike" kern="1200">
                <a:solidFill>
                  <a:schemeClr val="tx1"/>
                </a:solidFill>
                <a:effectLst/>
                <a:latin typeface="Segoe UI Light" pitchFamily="34" charset="0"/>
                <a:ea typeface="+mn-ea"/>
                <a:cs typeface="+mn-cs"/>
              </a:rPr>
              <a:t>Note</a:t>
            </a:r>
            <a:r>
              <a:rPr lang="en-US" sz="882" b="0" i="0" u="none" strike="noStrike" kern="1200">
                <a:solidFill>
                  <a:schemeClr val="tx1"/>
                </a:solidFill>
                <a:effectLst/>
                <a:latin typeface="Segoe UI Light" pitchFamily="34" charset="0"/>
                <a:ea typeface="+mn-ea"/>
                <a:cs typeface="+mn-cs"/>
              </a:rPr>
              <a:t>: Service Fabric is currently undergoing a transition to open development. The goal is to move the entire build, test, and development process to GitHub. You can view, investigate and contribute on the https://github.com/Microsoft/service-fabric/ page. There are also many sample files and scenarios to help in deployment and configuration.</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134223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Point out that application types and service types are described through XML files.</a:t>
            </a:r>
          </a:p>
          <a:p>
            <a:endParaRPr lang="en-US"/>
          </a:p>
          <a:p>
            <a:r>
              <a:rPr lang="en-US"/>
              <a:t>The concept of using a class definition to create multiple instances of an object is readily applicable to the Application model.</a:t>
            </a:r>
          </a:p>
          <a:p>
            <a:endParaRPr lang="en-US"/>
          </a:p>
          <a:p>
            <a:r>
              <a:rPr lang="en-US"/>
              <a:t>Service Fabric monitors applications for health to ensure they are running well and that resources are used optimally. Services may be moved across nodes to load balance overall resource consumption, with the goal to try and get each node running with the appropriate number of services. Service Fabric does this automatically (as shown in the diagram in the student content).</a:t>
            </a:r>
          </a:p>
          <a:p>
            <a:endParaRPr lang="en-US"/>
          </a:p>
          <a:p>
            <a:endParaRPr lang="en-US"/>
          </a:p>
          <a:p>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307248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Briefly describe the four different programming models for creating a Service Fabric application.</a:t>
            </a:r>
          </a:p>
          <a:p>
            <a:endParaRPr lang="en-US"/>
          </a:p>
          <a:p>
            <a:r>
              <a:rPr lang="en-US"/>
              <a:t>When developing application for use on Service Fabric, you can take advantage of the following environments and languages:</a:t>
            </a:r>
          </a:p>
          <a:p>
            <a:endParaRPr lang="en-US"/>
          </a:p>
          <a:p>
            <a:r>
              <a:rPr lang="en-US"/>
              <a:t>Windows – comes with an SDK and tool support. Program clusters in C# using Visual Studio.</a:t>
            </a:r>
          </a:p>
          <a:p>
            <a:endParaRPr lang="en-US"/>
          </a:p>
          <a:p>
            <a:r>
              <a:rPr lang="en-US"/>
              <a:t>Linux – develop Java-based services for Linux clusters using Eclipse Neon. You can also program in </a:t>
            </a:r>
            <a:r>
              <a:rPr lang="en-US" sz="900" b="0" i="0" u="none" strike="noStrike" kern="1200">
                <a:solidFill>
                  <a:schemeClr val="tx1"/>
                </a:solidFill>
                <a:effectLst/>
                <a:latin typeface="Segoe UI Light" pitchFamily="34" charset="0"/>
                <a:ea typeface="+mn-ea"/>
                <a:cs typeface="+mn-cs"/>
              </a:rPr>
              <a:t>C# using .NET Core and Visual Studio Code if you prefer.</a:t>
            </a:r>
            <a:endParaRPr lang="en-US"/>
          </a:p>
          <a:p>
            <a:endParaRPr lang="en-US"/>
          </a:p>
          <a:p>
            <a:r>
              <a:rPr lang="en-US"/>
              <a:t>For more information, see:</a:t>
            </a:r>
          </a:p>
          <a:p>
            <a:endParaRPr lang="en-US"/>
          </a:p>
          <a:p>
            <a:r>
              <a:rPr lang="en-US"/>
              <a:t>https://www.eclipse.org/neon/</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2575134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Cover the concepts behind scaling clusters:  adding and removing nodes; node types – the scale sets that make up a cluster; how upgrade domains can be used to stagger rolling software upgrades for lower impact; </a:t>
            </a:r>
          </a:p>
          <a:p>
            <a:endParaRPr lang="en-US"/>
          </a:p>
          <a:p>
            <a:r>
              <a:rPr lang="en-US"/>
              <a:t>Emphasize that two nodes that share a fault domain also share a single point of failure and what you have to account for when creating a system that needs to be highly available.</a:t>
            </a:r>
          </a:p>
          <a:p>
            <a:endParaRPr lang="en-US"/>
          </a:p>
          <a:p>
            <a:r>
              <a:rPr lang="en-US"/>
              <a:t>Use the diagram to help explain the concepts. Discuss boundaries that apply to scaling Azure clusters, including any restrictions or requirements.</a:t>
            </a:r>
          </a:p>
          <a:p>
            <a:endParaRPr lang="en-US"/>
          </a:p>
          <a:p>
            <a:r>
              <a:rPr lang="en-US"/>
              <a:t>There is a lot of material in this topic, so you may want to just focus on the key architectural concepts and have students read the material in their own time.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2874594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This slide lists out the various compute services that are available bucketed according to the service model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7484941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In earlier topics, we have covered the fact that you can create Service Fabric clusters in many types of different environments, including those listed (Windows and Linux operating systems, on premises and in the cloud, and on one or multiple machines).</a:t>
            </a:r>
          </a:p>
          <a:p>
            <a:endParaRPr lang="en-US" sz="900" b="1" i="0" u="none" strike="noStrike" kern="1200">
              <a:solidFill>
                <a:schemeClr val="tx1"/>
              </a:solidFill>
              <a:effectLst/>
              <a:latin typeface="Segoe UI Light" pitchFamily="34" charset="0"/>
              <a:ea typeface="+mn-ea"/>
              <a:cs typeface="+mn-cs"/>
            </a:endParaRPr>
          </a:p>
          <a:p>
            <a:r>
              <a:rPr lang="en-US" sz="900" b="1" i="0" u="none" strike="noStrike" kern="1200">
                <a:solidFill>
                  <a:schemeClr val="tx1"/>
                </a:solidFill>
                <a:effectLst/>
                <a:latin typeface="Segoe UI Light" pitchFamily="34" charset="0"/>
                <a:ea typeface="+mn-ea"/>
                <a:cs typeface="+mn-cs"/>
              </a:rPr>
              <a:t>Note</a:t>
            </a:r>
            <a:r>
              <a:rPr lang="en-US" sz="900" b="0" i="0" u="none" strike="noStrike" kern="1200">
                <a:solidFill>
                  <a:schemeClr val="tx1"/>
                </a:solidFill>
                <a:effectLst/>
                <a:latin typeface="Segoe UI Light" pitchFamily="34" charset="0"/>
                <a:ea typeface="+mn-ea"/>
                <a:cs typeface="+mn-cs"/>
              </a:rPr>
              <a:t>: Standalone clusters currently aren't supported for Linux. Linux is supported on one-box for development and Linux virtual machine clusters.</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For more information, see:</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Differences between Service Fabric on Linux and Windows – https://docs.microsoft.com/en-us/azure/service-fabric/service-fabric-linux-windows-differences</a:t>
            </a:r>
            <a:endParaRPr lang="en-US" sz="900" b="1"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4134241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a:t>This slide lists the high-level preparation and validation tasks prior to creating the Service Fabric cluster. The next slide lists just the high-level steps for creation (and removal) of the cluster (or any nodes in the cluster). You can use the code and steps provided in the content, which are more fully referenced in the Azure documentation (see link below).</a:t>
            </a:r>
          </a:p>
          <a:p>
            <a:endParaRPr lang="en-US"/>
          </a:p>
          <a:p>
            <a:r>
              <a:rPr lang="en-US"/>
              <a:t>As a prerequisite, ensure that you download setup files and PowerShell scripts for the Service Fabric standalone package, which you run to setup a service fabric cluster. You can download these from the Download Link provided in the student content.</a:t>
            </a:r>
          </a:p>
          <a:p>
            <a:endParaRPr lang="en-US"/>
          </a:p>
          <a:p>
            <a:r>
              <a:rPr lang="en-US" b="1"/>
              <a:t>Note</a:t>
            </a:r>
            <a:r>
              <a:rPr lang="en-US"/>
              <a:t>: Because s</a:t>
            </a:r>
            <a:r>
              <a:rPr lang="en-US" sz="900" b="0" i="0" u="none" strike="noStrike" kern="1200">
                <a:solidFill>
                  <a:schemeClr val="tx1"/>
                </a:solidFill>
                <a:effectLst/>
                <a:latin typeface="Segoe UI Light" pitchFamily="34" charset="0"/>
                <a:ea typeface="+mn-ea"/>
                <a:cs typeface="+mn-cs"/>
              </a:rPr>
              <a:t>tandalone clusters aren’t currently supported for Linux (at the time of writing), you will perform these steps in the context of a standalone deployment on Windows Server.</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If you perform this walkthrough, there is some preparation and planning involved that is detailed in the student content, including:</a:t>
            </a:r>
          </a:p>
          <a:p>
            <a:endParaRPr lang="en-US" sz="900" b="0" i="0" u="none" strike="noStrike" kern="120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0" i="0" u="none" strike="noStrike" kern="1200">
                <a:solidFill>
                  <a:schemeClr val="tx1"/>
                </a:solidFill>
                <a:effectLst/>
                <a:latin typeface="Segoe UI Light" pitchFamily="34" charset="0"/>
                <a:ea typeface="+mn-ea"/>
                <a:cs typeface="+mn-cs"/>
              </a:rPr>
              <a:t>Planning for server resources</a:t>
            </a:r>
          </a:p>
          <a:p>
            <a:pPr marL="171450" indent="-171450">
              <a:buFont typeface="Arial" panose="020B0604020202020204" pitchFamily="34" charset="0"/>
              <a:buChar char="•"/>
            </a:pPr>
            <a:r>
              <a:rPr lang="en-US" sz="900" b="0" i="0" u="none" strike="noStrike" kern="1200">
                <a:solidFill>
                  <a:schemeClr val="tx1"/>
                </a:solidFill>
                <a:effectLst/>
                <a:latin typeface="Segoe UI Light" pitchFamily="34" charset="0"/>
                <a:ea typeface="+mn-ea"/>
                <a:cs typeface="+mn-cs"/>
              </a:rPr>
              <a:t>Defining fault domains and upgrade domains</a:t>
            </a:r>
          </a:p>
          <a:p>
            <a:pPr marL="171450" indent="-171450">
              <a:buFont typeface="Arial" panose="020B0604020202020204" pitchFamily="34" charset="0"/>
              <a:buChar char="•"/>
            </a:pPr>
            <a:r>
              <a:rPr lang="en-US" sz="900" b="0" i="0" u="none" strike="noStrike" kern="1200">
                <a:solidFill>
                  <a:schemeClr val="tx1"/>
                </a:solidFill>
                <a:effectLst/>
                <a:latin typeface="Segoe UI Light" pitchFamily="34" charset="0"/>
                <a:ea typeface="+mn-ea"/>
                <a:cs typeface="+mn-cs"/>
              </a:rPr>
              <a:t>Installing the software prerequisites</a:t>
            </a:r>
          </a:p>
          <a:p>
            <a:pPr marL="171450" indent="-171450">
              <a:buFont typeface="Arial" panose="020B0604020202020204" pitchFamily="34" charset="0"/>
              <a:buChar char="•"/>
            </a:pPr>
            <a:r>
              <a:rPr lang="en-US" sz="900" b="0" i="0" u="none" strike="noStrike" kern="1200">
                <a:solidFill>
                  <a:schemeClr val="tx1"/>
                </a:solidFill>
                <a:effectLst/>
                <a:latin typeface="Segoe UI Light" pitchFamily="34" charset="0"/>
                <a:ea typeface="+mn-ea"/>
                <a:cs typeface="+mn-cs"/>
              </a:rPr>
              <a:t>Familiarizing yourself with downloaded files</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The sample cluster configuration files include </a:t>
            </a:r>
            <a:r>
              <a:rPr lang="en-US" sz="900" b="1" i="0" u="none" strike="noStrike" kern="1200" err="1">
                <a:solidFill>
                  <a:schemeClr val="tx1"/>
                </a:solidFill>
                <a:effectLst/>
                <a:latin typeface="Segoe UI Light" pitchFamily="34" charset="0"/>
                <a:ea typeface="+mn-ea"/>
                <a:cs typeface="+mn-cs"/>
              </a:rPr>
              <a:t>ClusterConfig.Unsecure.DevCluster.json</a:t>
            </a:r>
            <a:r>
              <a:rPr lang="en-US" sz="900" b="0" i="0" u="none" strike="noStrike" kern="1200">
                <a:solidFill>
                  <a:schemeClr val="tx1"/>
                </a:solidFill>
                <a:effectLst/>
                <a:latin typeface="Segoe UI Light" pitchFamily="34" charset="0"/>
                <a:ea typeface="+mn-ea"/>
                <a:cs typeface="+mn-cs"/>
              </a:rPr>
              <a:t>, which is the simplest cluster configuration, an unsecure, three-node cluster running on a single computer. Detailed steps on how to set up a Service Fabric cluster are available in the Azure documentation. </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For more information, see:</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Create a standalone cluster running on Windows Server – https://docs.microsoft.com/en-us/azure/service-fabric/service-fabric-cluster-creation-for-windows-server</a:t>
            </a:r>
          </a:p>
          <a:p>
            <a:r>
              <a:rPr lang="en-US" sz="900" b="0" i="0" u="none" strike="noStrike" kern="1200">
                <a:solidFill>
                  <a:schemeClr val="tx1"/>
                </a:solidFill>
                <a:effectLst/>
                <a:latin typeface="Segoe UI Light" pitchFamily="34" charset="0"/>
                <a:ea typeface="+mn-ea"/>
                <a:cs typeface="+mn-cs"/>
              </a:rPr>
              <a:t> </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3108349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This slide lists just the high-level steps for creation (and removal) of the cluster (or any nodes in the cluster). You can use the code and steps provided in the content, which are more fully referenced in the Azure documentation (see link below).</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r>
              <a:rPr lang="en-US" sz="900" b="0" i="0" u="none" strike="noStrike" kern="1200">
                <a:solidFill>
                  <a:schemeClr val="tx1"/>
                </a:solidFill>
                <a:effectLst/>
                <a:latin typeface="Segoe UI Light" pitchFamily="34" charset="0"/>
                <a:ea typeface="+mn-ea"/>
                <a:cs typeface="+mn-cs"/>
              </a:rPr>
              <a:t>For more information, see:</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Create a standalone cluster running on Windows Server – https://docs.microsoft.com/en-us/azure/service-fabric/service-fabric-cluster-creation-for-windows-server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920193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Placement constraints define where services should run. The set of constraints is extensible - any key/value pair can work. Use the example in the slide to describe how placement constraints can be used. You’ll add key-value pairs to cluster nodes. As in the diagram, you create a Web and Worker pool by creating two VM scale sets in the cluster and marking one VM as </a:t>
            </a:r>
            <a:r>
              <a:rPr lang="en-US" sz="900" b="1" i="0" u="none" strike="noStrike" kern="1200">
                <a:solidFill>
                  <a:schemeClr val="tx1"/>
                </a:solidFill>
                <a:effectLst/>
                <a:latin typeface="Segoe UI Light" pitchFamily="34" charset="0"/>
                <a:ea typeface="+mn-ea"/>
                <a:cs typeface="+mn-cs"/>
              </a:rPr>
              <a:t>'</a:t>
            </a:r>
            <a:r>
              <a:rPr lang="en-US" sz="900" b="1" i="0" u="none" strike="noStrike" kern="1200" err="1">
                <a:solidFill>
                  <a:schemeClr val="tx1"/>
                </a:solidFill>
                <a:effectLst/>
                <a:latin typeface="Segoe UI Light" pitchFamily="34" charset="0"/>
                <a:ea typeface="+mn-ea"/>
                <a:cs typeface="+mn-cs"/>
              </a:rPr>
              <a:t>NodeType</a:t>
            </a:r>
            <a:r>
              <a:rPr lang="en-US" sz="900" b="1" i="0" u="none" strike="noStrike" kern="1200">
                <a:solidFill>
                  <a:schemeClr val="tx1"/>
                </a:solidFill>
                <a:effectLst/>
                <a:latin typeface="Segoe UI Light" pitchFamily="34" charset="0"/>
                <a:ea typeface="+mn-ea"/>
                <a:cs typeface="+mn-cs"/>
              </a:rPr>
              <a:t> Web’</a:t>
            </a:r>
            <a:r>
              <a:rPr lang="en-US" sz="900" b="0" i="0" u="none" strike="noStrike" kern="1200">
                <a:solidFill>
                  <a:schemeClr val="tx1"/>
                </a:solidFill>
                <a:effectLst/>
                <a:latin typeface="Segoe UI Light" pitchFamily="34" charset="0"/>
                <a:ea typeface="+mn-ea"/>
                <a:cs typeface="+mn-cs"/>
              </a:rPr>
              <a:t>. Then to create the service that must run on the Web pool, add the constraint statement </a:t>
            </a:r>
            <a:r>
              <a:rPr lang="en-US" sz="900" b="1" i="0" u="none" strike="noStrike" kern="1200">
                <a:solidFill>
                  <a:schemeClr val="tx1"/>
                </a:solidFill>
                <a:effectLst/>
                <a:latin typeface="Segoe UI Light" pitchFamily="34" charset="0"/>
                <a:ea typeface="+mn-ea"/>
                <a:cs typeface="+mn-cs"/>
              </a:rPr>
              <a:t>'</a:t>
            </a:r>
            <a:r>
              <a:rPr lang="en-US" sz="900" b="1" i="0" u="none" strike="noStrike" kern="1200" err="1">
                <a:solidFill>
                  <a:schemeClr val="tx1"/>
                </a:solidFill>
                <a:effectLst/>
                <a:latin typeface="Segoe UI Light" pitchFamily="34" charset="0"/>
                <a:ea typeface="+mn-ea"/>
                <a:cs typeface="+mn-cs"/>
              </a:rPr>
              <a:t>NodeType</a:t>
            </a:r>
            <a:r>
              <a:rPr lang="en-US" sz="900" b="1" i="0" u="none" strike="noStrike" kern="1200">
                <a:solidFill>
                  <a:schemeClr val="tx1"/>
                </a:solidFill>
                <a:effectLst/>
                <a:latin typeface="Segoe UI Light" pitchFamily="34" charset="0"/>
                <a:ea typeface="+mn-ea"/>
                <a:cs typeface="+mn-cs"/>
              </a:rPr>
              <a:t> == Web’.</a:t>
            </a:r>
          </a:p>
          <a:p>
            <a:endParaRPr lang="en-US" sz="900" b="0" i="0" u="none" strike="noStrike" kern="1200">
              <a:solidFill>
                <a:schemeClr val="tx1"/>
              </a:solidFill>
              <a:effectLst/>
              <a:latin typeface="Segoe UI Light" pitchFamily="34" charset="0"/>
              <a:ea typeface="+mn-ea"/>
              <a:cs typeface="+mn-cs"/>
            </a:endParaRPr>
          </a:p>
          <a:p>
            <a:r>
              <a:rPr lang="en-US" sz="900" b="1" i="0" u="none" strike="noStrike" kern="1200">
                <a:solidFill>
                  <a:schemeClr val="tx1"/>
                </a:solidFill>
                <a:effectLst/>
                <a:latin typeface="Segoe UI Light" pitchFamily="34" charset="0"/>
                <a:ea typeface="+mn-ea"/>
                <a:cs typeface="+mn-cs"/>
              </a:rPr>
              <a:t>Note</a:t>
            </a:r>
            <a:r>
              <a:rPr lang="en-US" sz="900" b="0" i="0" u="none" strike="noStrike" kern="1200">
                <a:solidFill>
                  <a:schemeClr val="tx1"/>
                </a:solidFill>
                <a:effectLst/>
                <a:latin typeface="Segoe UI Light" pitchFamily="34" charset="0"/>
                <a:ea typeface="+mn-ea"/>
                <a:cs typeface="+mn-cs"/>
              </a:rPr>
              <a:t>: It’s important to ensure that your placement constraints are not too restrictive. If Service Fabric is unable to comply with a placement constraint, your service won't be able to run. Always create pools of multiple nodes when defining constraints.</a:t>
            </a:r>
          </a:p>
          <a:p>
            <a:endParaRPr lang="en-US" sz="900" b="0" i="0" u="none" strike="noStrike" kern="1200">
              <a:solidFill>
                <a:schemeClr val="tx1"/>
              </a:solidFill>
              <a:effectLst/>
              <a:latin typeface="Segoe UI Light" pitchFamily="34" charset="0"/>
              <a:ea typeface="+mn-ea"/>
              <a:cs typeface="+mn-cs"/>
            </a:endParaRPr>
          </a:p>
          <a:p>
            <a:endParaRPr lang="en-US" sz="900" b="0" i="0" u="none" strike="noStrike" kern="1200">
              <a:solidFill>
                <a:schemeClr val="tx1"/>
              </a:solidFill>
              <a:effectLst/>
              <a:latin typeface="Segoe UI Light" pitchFamily="34" charset="0"/>
              <a:ea typeface="+mn-ea"/>
              <a:cs typeface="+mn-cs"/>
            </a:endParaRPr>
          </a:p>
          <a:p>
            <a:endParaRPr lang="en-US"/>
          </a:p>
          <a:p>
            <a:endParaRPr lang="en-US"/>
          </a:p>
          <a:p>
            <a:r>
              <a:rPr lang="en-US"/>
              <a:t>For more information, see:</a:t>
            </a:r>
          </a:p>
          <a:p>
            <a:endParaRPr lang="en-US"/>
          </a:p>
          <a:p>
            <a:r>
              <a:rPr lang="en-US"/>
              <a:t>Node properties and placement constraints – https://docs.microsoft.com/en-us/azure/service-fabric/service-fabric-cluster-resource-manager-cluster-description#node-properties-and-placement-constraints</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3892106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Provide a brief overview of some of the diagnostics and monitoring options you can use with Azure Service Fabric.</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15715172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code in the student content to explain the points on the slide.</a:t>
            </a:r>
          </a:p>
          <a:p>
            <a:endParaRPr lang="en-US"/>
          </a:p>
          <a:p>
            <a:r>
              <a:rPr lang="en-US"/>
              <a:t>Point out that you should </a:t>
            </a:r>
            <a:r>
              <a:rPr lang="en-US" sz="900" b="0" i="0" u="none" strike="noStrike" kern="1200">
                <a:solidFill>
                  <a:schemeClr val="tx1"/>
                </a:solidFill>
                <a:effectLst/>
                <a:latin typeface="Segoe UI Light" pitchFamily="34" charset="0"/>
                <a:ea typeface="+mn-ea"/>
                <a:cs typeface="+mn-cs"/>
              </a:rPr>
              <a:t>consider your backup strategy carefully. The amount of data loss that is acceptable differs for every service. The size of the central store will grow quickly if too many full backups are created.</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3138056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a:t>This slide focuses on the YAML definition for the container to be deployed in the following slide, which focuses on the actual deployment.</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2558658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lists the just the high-level steps for the Docker Compose walkthrough, using the YAML definition covered in the previous slide. You can use the code and steps provided in the content.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7/21/2020 3:32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28927621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0636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0000"/>
                </a:solidFill>
                <a:effectLst/>
                <a:latin typeface="Consolas" panose="020B0609020204030204" pitchFamily="49" charset="0"/>
              </a:rPr>
              <a:t>Deploying a </a:t>
            </a:r>
            <a:r>
              <a:rPr lang="en-US" b="0" err="1">
                <a:solidFill>
                  <a:srgbClr val="000000"/>
                </a:solidFill>
                <a:effectLst/>
                <a:latin typeface="Consolas" panose="020B0609020204030204" pitchFamily="49" charset="0"/>
              </a:rPr>
              <a:t>Dockerized</a:t>
            </a:r>
            <a:r>
              <a:rPr lang="en-US" b="0">
                <a:solidFill>
                  <a:srgbClr val="000000"/>
                </a:solidFill>
                <a:effectLst/>
                <a:latin typeface="Consolas" panose="020B0609020204030204" pitchFamily="49" charset="0"/>
              </a:rPr>
              <a:t> Java app to Azure Web App for Containers - </a:t>
            </a:r>
            <a:r>
              <a:rPr lang="en-US" b="0">
                <a:solidFill>
                  <a:srgbClr val="A31515"/>
                </a:solidFill>
                <a:effectLst/>
                <a:latin typeface="Consolas" panose="020B0609020204030204" pitchFamily="49" charset="0"/>
              </a:rPr>
              <a:t>https://azuredevopslabs.com/labs/vstsextend/dockerjava/</a:t>
            </a:r>
            <a:endParaRPr lang="en-IE"/>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3:32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04429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Azure offers several options to host your application code. As you determine the compute resources for your application, use the flowchart as a starting point to help evaluate the key decision criteria to reach an optimal solution for your application(s).</a:t>
            </a:r>
          </a:p>
          <a:p>
            <a:endParaRPr lang="en-US"/>
          </a:p>
          <a:p>
            <a:r>
              <a:rPr lang="en-US"/>
              <a:t>Stress that every application will have unique requirements and there are additional considerations to evaluate beyond what is explicitly called out in the flowchart.</a:t>
            </a:r>
          </a:p>
          <a:p>
            <a:endParaRPr lang="en-US"/>
          </a:p>
          <a:p>
            <a:r>
              <a:rPr lang="en-US"/>
              <a:t>Also point out that you will in many cases need to evaluate separate workloads within and application depending on the complexity of the solution. </a:t>
            </a:r>
            <a:r>
              <a:rPr lang="en-IE" sz="900" b="0" i="0" u="none" strike="noStrike" kern="1200">
                <a:solidFill>
                  <a:schemeClr val="tx1"/>
                </a:solidFill>
                <a:effectLst/>
                <a:latin typeface="Segoe UI Light" pitchFamily="34" charset="0"/>
                <a:ea typeface="+mn-ea"/>
                <a:cs typeface="+mn-cs"/>
              </a:rPr>
              <a:t>A complete solution might incorporate two or more compute services.</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097965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7/21/2020 3:32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63079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 Answer</a:t>
            </a:r>
            <a:r>
              <a:rPr lang="en-US"/>
              <a:t>: </a:t>
            </a:r>
            <a:r>
              <a:rPr lang="en-US" b="0" i="0" u="none" strike="noStrike">
                <a:effectLst/>
                <a:latin typeface="Segoe UI" panose="020B0502040204020203" pitchFamily="34" charset="0"/>
              </a:rPr>
              <a:t>Virtual Machine Scale Sets is the correct answer. </a:t>
            </a:r>
            <a:endParaRPr lang="en-US"/>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i="0" kern="1200">
                <a:solidFill>
                  <a:schemeClr val="tx1"/>
                </a:solidFill>
                <a:effectLst/>
                <a:latin typeface="Segoe UI Light" pitchFamily="34" charset="0"/>
                <a:ea typeface="+mn-ea"/>
                <a:cs typeface="+mn-cs"/>
              </a:rPr>
              <a:t>Q2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Update Domains and Fault Domains are the correct answers.</a:t>
            </a:r>
          </a:p>
          <a:p>
            <a:r>
              <a:rPr lang="en-US" sz="882" b="1" i="0" kern="1200">
                <a:solidFill>
                  <a:schemeClr val="tx1"/>
                </a:solidFill>
                <a:effectLst/>
                <a:latin typeface="Segoe UI Light" pitchFamily="34" charset="0"/>
                <a:ea typeface="+mn-ea"/>
                <a:cs typeface="+mn-cs"/>
              </a:rPr>
              <a:t>Q3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Hosting web applications, REST APIs, and mobile back ends, is the correct answer.</a:t>
            </a:r>
            <a:endParaRPr lang="en-US" sz="882" b="0" i="0" kern="1200">
              <a:solidFill>
                <a:schemeClr val="tx1"/>
              </a:solidFill>
              <a:effectLst/>
              <a:latin typeface="Segoe UI Light" pitchFamily="34" charset="0"/>
              <a:ea typeface="+mn-ea"/>
              <a:cs typeface="+mn-cs"/>
            </a:endParaRPr>
          </a:p>
          <a:p>
            <a:pPr algn="l"/>
            <a:r>
              <a:rPr lang="en-IE" sz="882" b="1" kern="1200">
                <a:solidFill>
                  <a:schemeClr val="tx1"/>
                </a:solidFill>
                <a:effectLst/>
                <a:latin typeface="Segoe UI Light" pitchFamily="34" charset="0"/>
                <a:ea typeface="+mn-ea"/>
                <a:cs typeface="+mn-cs"/>
              </a:rPr>
              <a:t>Q4 Answer</a:t>
            </a:r>
            <a:r>
              <a:rPr lang="en-IE" sz="882" b="0" kern="1200">
                <a:solidFill>
                  <a:schemeClr val="tx1"/>
                </a:solidFill>
                <a:effectLst/>
                <a:latin typeface="Segoe UI Light" pitchFamily="34" charset="0"/>
                <a:ea typeface="+mn-ea"/>
                <a:cs typeface="+mn-cs"/>
              </a:rPr>
              <a:t>: </a:t>
            </a:r>
            <a:r>
              <a:rPr lang="en-US" b="0" i="0" u="none" strike="noStrike">
                <a:effectLst/>
                <a:latin typeface="&amp;quot"/>
              </a:rPr>
              <a:t>Web App for Containers from the Azure App Service allows customers to use their own containers, and deploy them to Azure App Service as a web app. Similar to the Azure Web App solution, Web App for Containers eliminates time-consuming infrastructure management tasks during container deployment, updating, and scaling to help developers focus on coding and getting their apps to their end users faster. Furthermore, Web App for Containers provides integrated CI/CD capabilities with </a:t>
            </a:r>
            <a:r>
              <a:rPr lang="en-US" b="0" i="0" u="none" strike="noStrike" err="1">
                <a:effectLst/>
                <a:latin typeface="&amp;quot"/>
              </a:rPr>
              <a:t>DockerHub</a:t>
            </a:r>
            <a:r>
              <a:rPr lang="en-US" b="0" i="0" u="none" strike="noStrike">
                <a:effectLst/>
                <a:latin typeface="&amp;quot"/>
              </a:rPr>
              <a:t>, Azure Container Registry, and VSTS, as well as built-in staging, rollback, testing-in-production, monitoring, and performance testing capabilities to boost developer productivity.</a:t>
            </a:r>
          </a:p>
          <a:p>
            <a:pPr algn="l"/>
            <a:r>
              <a:rPr lang="en-US" b="0" i="0" u="none" strike="noStrike">
                <a:effectLst/>
                <a:latin typeface="&amp;quot"/>
              </a:rPr>
              <a:t>For Operations, Web App for Containers also provides rich configuration features so developers can easily add custom domains, integrate with AAD authentication, add SSL certificates and more — all of which are crucial to web app development and management. Web App for Containers provides an ideal environment to run web apps that do not require extensive infrastructure control. </a:t>
            </a:r>
          </a:p>
          <a:p>
            <a:pPr algn="l"/>
            <a:r>
              <a:rPr lang="en-US" sz="882" b="1" i="0" u="none" strike="noStrike" kern="1200">
                <a:solidFill>
                  <a:schemeClr val="tx1"/>
                </a:solidFill>
                <a:effectLst/>
                <a:latin typeface="&amp;quot"/>
                <a:ea typeface="+mn-ea"/>
                <a:cs typeface="+mn-cs"/>
              </a:rPr>
              <a:t>Q5 Answer</a:t>
            </a:r>
            <a:r>
              <a:rPr lang="en-US" sz="882" b="0" i="0" u="none" strike="noStrike" kern="1200">
                <a:solidFill>
                  <a:schemeClr val="tx1"/>
                </a:solidFill>
                <a:effectLst/>
                <a:latin typeface="&amp;quot"/>
                <a:ea typeface="+mn-ea"/>
                <a:cs typeface="+mn-cs"/>
              </a:rPr>
              <a:t>:</a:t>
            </a:r>
            <a:r>
              <a:rPr lang="en-US" sz="882" b="1" i="0" u="none" strike="noStrike" kern="1200">
                <a:solidFill>
                  <a:schemeClr val="tx1"/>
                </a:solidFill>
                <a:effectLst/>
                <a:latin typeface="&amp;quot"/>
                <a:ea typeface="+mn-ea"/>
                <a:cs typeface="+mn-cs"/>
              </a:rPr>
              <a:t> </a:t>
            </a:r>
            <a:r>
              <a:rPr lang="en-US" b="0" i="0" u="none" strike="noStrike">
                <a:effectLst/>
                <a:latin typeface="Segoe UI" panose="020B0502040204020203" pitchFamily="34" charset="0"/>
              </a:rPr>
              <a:t>Azure Functions should be stateless is the correct answer.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3:32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58</a:t>
            </a:fld>
            <a:endParaRPr lang="en-US"/>
          </a:p>
        </p:txBody>
      </p:sp>
    </p:spTree>
    <p:extLst>
      <p:ext uri="{BB962C8B-B14F-4D97-AF65-F5344CB8AC3E}">
        <p14:creationId xmlns:p14="http://schemas.microsoft.com/office/powerpoint/2010/main" val="40407390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82" b="1" i="0" u="none" strike="noStrike" kern="1200">
                <a:solidFill>
                  <a:schemeClr val="tx1"/>
                </a:solidFill>
                <a:effectLst/>
                <a:latin typeface="Segoe UI" panose="020B0502040204020203" pitchFamily="34" charset="0"/>
                <a:ea typeface="+mn-ea"/>
                <a:cs typeface="+mn-cs"/>
              </a:rPr>
              <a:t>Q6 Answer</a:t>
            </a:r>
            <a:r>
              <a:rPr lang="en-US" sz="882" b="0" i="0" u="none" strike="noStrike" kern="1200">
                <a:solidFill>
                  <a:schemeClr val="tx1"/>
                </a:solidFill>
                <a:effectLst/>
                <a:latin typeface="Segoe UI" panose="020B0502040204020203" pitchFamily="34" charset="0"/>
                <a:ea typeface="+mn-ea"/>
                <a:cs typeface="+mn-cs"/>
              </a:rPr>
              <a:t>: </a:t>
            </a:r>
            <a:r>
              <a:rPr lang="en-US" b="0" i="0" u="none" strike="noStrike">
                <a:effectLst/>
                <a:latin typeface="&amp;quot"/>
              </a:rPr>
              <a:t>Reliable Services is a framework for creating services that use specific features provided by Azure Service Fabric. The two distinct types of Reliable Services you can create are stateless services and stateful services.</a:t>
            </a:r>
          </a:p>
          <a:p>
            <a:pPr algn="l"/>
            <a:r>
              <a:rPr lang="en-US" b="0" i="0" u="none" strike="noStrike">
                <a:effectLst/>
                <a:latin typeface="&amp;quot"/>
              </a:rPr>
              <a:t>Reliable Actors is a framework built on top of Reliable Services which implements the Virtual Actors design pattern. An Actor encapsulates a small piece of a state or behavior. The state of an Actor can be volatile, or it can be kept persistent in a distributed store. This store can be memory-based or on a disk. Guest Executables are existing applications that you package and run as Service Fabric services (stateless). This makes the applications highly available, as Service Fabric keeps the instances of your applications running. Applications can be upgraded with no downtime, and Service Fabric can automatically roll back deployments if needed. Containers can be run in a way that is similar to running guest executables. Furthermore, with containers, Service Fabric can restrict resource consumption per container (by CPU processes or memory usage, for example). Limiting resource consumption per service allows you to achieve higher densities on your cluster. </a:t>
            </a:r>
            <a:endParaRPr lang="en-IE" sz="882" b="1" kern="1200">
              <a:solidFill>
                <a:schemeClr val="tx1"/>
              </a:solidFill>
              <a:effectLst/>
              <a:latin typeface="Segoe UI Light" pitchFamily="34" charset="0"/>
              <a:ea typeface="+mn-ea"/>
              <a:cs typeface="+mn-cs"/>
            </a:endParaRPr>
          </a:p>
          <a:p>
            <a:r>
              <a:rPr lang="en-US" b="1"/>
              <a:t>Q7 Answer</a:t>
            </a:r>
            <a:r>
              <a:rPr lang="en-US"/>
              <a:t>: T</a:t>
            </a:r>
            <a:r>
              <a:rPr lang="en-US" b="0" i="0" u="none" strike="noStrike">
                <a:effectLst/>
                <a:latin typeface="Segoe UI" panose="020B0502040204020203" pitchFamily="34" charset="0"/>
              </a:rPr>
              <a:t>he correct answers are: Isolate workloads from each other, control which nodes in a cluster that a service can run on, and ‘Lift and shift’ an existing N-tier application into Azure Service Fabric.</a:t>
            </a:r>
          </a:p>
          <a:p>
            <a:r>
              <a:rPr lang="en-US" sz="882" b="1" i="0" kern="1200">
                <a:solidFill>
                  <a:schemeClr val="tx1"/>
                </a:solidFill>
                <a:effectLst/>
                <a:latin typeface="Segoe UI Light" pitchFamily="34" charset="0"/>
                <a:ea typeface="+mn-ea"/>
                <a:cs typeface="+mn-cs"/>
              </a:rPr>
              <a:t>Q8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Basic Networking and Advanced Networking are correct answers.</a:t>
            </a:r>
          </a:p>
          <a:p>
            <a:r>
              <a:rPr lang="en-US" sz="882" b="1" i="0" kern="1200">
                <a:solidFill>
                  <a:schemeClr val="tx1"/>
                </a:solidFill>
                <a:effectLst/>
                <a:latin typeface="Segoe UI Light" pitchFamily="34" charset="0"/>
                <a:ea typeface="+mn-ea"/>
                <a:cs typeface="+mn-cs"/>
              </a:rPr>
              <a:t>Q9 Answer</a:t>
            </a:r>
            <a:r>
              <a:rPr lang="en-US" sz="882" b="0" i="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False</a:t>
            </a:r>
            <a:endParaRPr lang="en-US" sz="882" b="0" i="0" kern="1200">
              <a:solidFill>
                <a:schemeClr val="tx1"/>
              </a:solidFill>
              <a:effectLst/>
              <a:latin typeface="Segoe UI Light" pitchFamily="34" charset="0"/>
              <a:ea typeface="+mn-ea"/>
              <a:cs typeface="+mn-cs"/>
            </a:endParaRPr>
          </a:p>
          <a:p>
            <a:pPr algn="l"/>
            <a:r>
              <a:rPr lang="en-IE" sz="882" b="1" kern="1200">
                <a:solidFill>
                  <a:schemeClr val="tx1"/>
                </a:solidFill>
                <a:effectLst/>
                <a:latin typeface="Segoe UI Light" pitchFamily="34" charset="0"/>
                <a:ea typeface="+mn-ea"/>
                <a:cs typeface="+mn-cs"/>
              </a:rPr>
              <a:t>Q10 Answer</a:t>
            </a:r>
            <a:r>
              <a:rPr lang="en-IE" sz="882" b="0" kern="1200">
                <a:solidFill>
                  <a:schemeClr val="tx1"/>
                </a:solidFill>
                <a:effectLst/>
                <a:latin typeface="Segoe UI Light" pitchFamily="34" charset="0"/>
                <a:ea typeface="+mn-ea"/>
                <a:cs typeface="+mn-cs"/>
              </a:rPr>
              <a:t>: </a:t>
            </a:r>
            <a:r>
              <a:rPr lang="en-US" b="0" i="0" u="none" strike="noStrike">
                <a:effectLst/>
                <a:latin typeface="Segoe UI" panose="020B0502040204020203" pitchFamily="34" charset="0"/>
              </a:rPr>
              <a:t>Infrastructure-as-a-Service (IaaS) is the correct answer.</a:t>
            </a:r>
          </a:p>
          <a:p>
            <a:br>
              <a:rPr lang="en-IE" sz="882" b="0" kern="1200">
                <a:solidFill>
                  <a:schemeClr val="tx1"/>
                </a:solidFill>
                <a:effectLst/>
                <a:latin typeface="Segoe UI Light" pitchFamily="34" charset="0"/>
                <a:ea typeface="+mn-ea"/>
                <a:cs typeface="+mn-cs"/>
              </a:rPr>
            </a:br>
            <a:endParaRPr lang="en-IE" sz="882" b="0" kern="1200">
              <a:solidFill>
                <a:schemeClr val="tx1"/>
              </a:solidFill>
              <a:effectLst/>
              <a:latin typeface="Segoe UI Light" pitchFamily="34" charset="0"/>
              <a:ea typeface="+mn-ea"/>
              <a:cs typeface="+mn-cs"/>
            </a:endParaRPr>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7/21/2020 3:32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59</a:t>
            </a:fld>
            <a:endParaRPr lang="en-US"/>
          </a:p>
        </p:txBody>
      </p:sp>
    </p:spTree>
    <p:extLst>
      <p:ext uri="{BB962C8B-B14F-4D97-AF65-F5344CB8AC3E}">
        <p14:creationId xmlns:p14="http://schemas.microsoft.com/office/powerpoint/2010/main" val="1811462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Mention how to find what Windows Server SKUs are available in different locations, using the Azure CLI example in the content, in this case West Europe. A similar query is shown for Linus RedHat SKUs in the West US region.</a:t>
            </a:r>
          </a:p>
          <a:p>
            <a:endParaRPr lang="en-US"/>
          </a:p>
          <a:p>
            <a:r>
              <a:rPr lang="en-US"/>
              <a:t>Call out the list of Linux endorsed distribution, and though not an extensive list you can point them to https://docs.microsoft.com/en-us/azure/virtual-machines/linux/endorsed-distros for a complete list of endorsed distributions with links to specific products.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57139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usage scenarios are just some of the most common. Ask students if they have specific examples in addition to what is listed on the slide.</a:t>
            </a:r>
          </a:p>
          <a:p>
            <a:endParaRPr lang="en-US"/>
          </a:p>
          <a:p>
            <a:r>
              <a:rPr lang="en-US"/>
              <a:t>Point out the obvious fact that any metrics and defaults change fairly frequently, and to periodically monitor the documentation for updates.</a:t>
            </a:r>
          </a:p>
          <a:p>
            <a:endParaRPr lang="en-US"/>
          </a:p>
          <a:p>
            <a:r>
              <a:rPr lang="en-US"/>
              <a:t>You have already covered VM extensions in an earlier module but remind students of some of the uses for VM extensions, such as running custom scripts on VMs post deployment.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02646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some of the benefits of virtual machine scale sets for each of the scenarios in the table. When you have multiple VMs that must be deployed across Availability Zones or Availability Sets, or you need to control traffic where load balancer and gateway configuration is required, creating scale sets will be a significant benefit. In these scenarios, would you rather manually create and manage individual VMs, or automatically do this from a central configuration? Especially when you need to add more instances and ensure high availability.</a:t>
            </a:r>
          </a:p>
          <a:p>
            <a:endParaRPr lang="en-US"/>
          </a:p>
          <a:p>
            <a:r>
              <a:rPr lang="en-US"/>
              <a:t>Also, with scale sets, you can automatically scale out based on host metrics or things like Application Insights. </a:t>
            </a:r>
          </a:p>
          <a:p>
            <a:endParaRPr lang="en-US"/>
          </a:p>
          <a:p>
            <a:r>
              <a:rPr lang="en-US"/>
              <a:t>As with all quoted numbers related to service limits, quotas, and constraints, these can change over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060691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could have students do this walkthrough, but it may be easier to just demonstrate the procedure. That way if some students don’t already have a subscription, you avoid the issues associated with ensuring all students can meet the prerequisites to do the task.</a:t>
            </a:r>
          </a:p>
          <a:p>
            <a:endParaRPr lang="en-US"/>
          </a:p>
          <a:p>
            <a:r>
              <a:rPr lang="en-US"/>
              <a:t>The slide lists the individual steps only for the walkthrough, so you will need to cover the sample script in the content.</a:t>
            </a:r>
          </a:p>
          <a:p>
            <a:r>
              <a:rPr lang="en-US"/>
              <a:t> </a:t>
            </a:r>
          </a:p>
          <a:p>
            <a:r>
              <a:rPr lang="en-US"/>
              <a:t>Mention the “good hygiene” of removing resources when no longer needed, using </a:t>
            </a:r>
            <a:r>
              <a:rPr lang="en-US" b="1" err="1"/>
              <a:t>az</a:t>
            </a:r>
            <a:r>
              <a:rPr lang="en-US" b="1"/>
              <a:t> group delete</a:t>
            </a:r>
            <a:r>
              <a:rPr lang="en-US"/>
              <a: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1788613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331062"/>
            <a:ext cx="9070923" cy="3323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4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531393" y="3976092"/>
            <a:ext cx="2310788" cy="2417747"/>
          </a:xfrm>
          <a:prstGeom prst="rect">
            <a:avLst/>
          </a:prstGeom>
        </p:spPr>
      </p:pic>
    </p:spTree>
    <p:extLst>
      <p:ext uri="{BB962C8B-B14F-4D97-AF65-F5344CB8AC3E}">
        <p14:creationId xmlns:p14="http://schemas.microsoft.com/office/powerpoint/2010/main" val="11743732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1"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image" Target="../media/image27.wmf"/></Relationships>
</file>

<file path=ppt/slides/_rels/slide1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image" Target="../media/image36.wmf"/></Relationships>
</file>

<file path=ppt/slides/_rels/slide1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wmf"/><Relationship Id="rId4" Type="http://schemas.openxmlformats.org/officeDocument/2006/relationships/image" Target="../media/image54.wmf"/></Relationships>
</file>

<file path=ppt/slides/_rels/slide2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1.wmf"/><Relationship Id="rId4" Type="http://schemas.openxmlformats.org/officeDocument/2006/relationships/image" Target="../media/image60.wmf"/></Relationships>
</file>

<file path=ppt/slides/_rels/slide28.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wmf"/><Relationship Id="rId9" Type="http://schemas.openxmlformats.org/officeDocument/2006/relationships/image" Target="../media/image68.wmf"/></Relationships>
</file>

<file path=ppt/slides/_rels/slide2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e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slides/_rels/slide30.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slides/_rels/slide31.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slides/_rels/slide3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3.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3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92.png"/></Relationships>
</file>

<file path=ppt/slides/_rels/slide41.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96.wmf"/></Relationships>
</file>

<file path=ppt/slides/_rels/slide4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4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02.wmf"/><Relationship Id="rId5" Type="http://schemas.openxmlformats.org/officeDocument/2006/relationships/image" Target="../media/image101.emf"/><Relationship Id="rId4" Type="http://schemas.openxmlformats.org/officeDocument/2006/relationships/image" Target="../media/image100.wmf"/></Relationships>
</file>

<file path=ppt/slides/_rels/slide4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4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4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07.wmf"/></Relationships>
</file>

<file path=ppt/slides/_rels/slide4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11.emf"/><Relationship Id="rId4" Type="http://schemas.openxmlformats.org/officeDocument/2006/relationships/image" Target="../media/image110.wmf"/></Relationships>
</file>

<file path=ppt/slides/_rels/slide51.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114.wmf"/><Relationship Id="rId4" Type="http://schemas.openxmlformats.org/officeDocument/2006/relationships/image" Target="../media/image113.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5.em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https://azuredevopslabs.com/labs/vstsextend/dockerjava"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slides/_rels/slide56.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277" y="1977231"/>
            <a:ext cx="5780960" cy="3040062"/>
          </a:xfrm>
        </p:spPr>
        <p:txBody>
          <a:bodyPr/>
          <a:lstStyle/>
          <a:p>
            <a:r>
              <a:rPr lang="en-US" spc="0" dirty="0"/>
              <a:t>AZ-400.00</a:t>
            </a:r>
            <a:br>
              <a:rPr lang="en-US" spc="0" dirty="0"/>
            </a:br>
            <a:r>
              <a:rPr lang="en-US" spc="0" dirty="0"/>
              <a:t>Module 15: Azure Deployment Models and Services</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F898-478B-4366-B380-BC967CC540CB}"/>
              </a:ext>
            </a:extLst>
          </p:cNvPr>
          <p:cNvSpPr>
            <a:spLocks noGrp="1"/>
          </p:cNvSpPr>
          <p:nvPr>
            <p:ph type="title"/>
          </p:nvPr>
        </p:nvSpPr>
        <p:spPr/>
        <p:txBody>
          <a:bodyPr/>
          <a:lstStyle/>
          <a:p>
            <a:r>
              <a:rPr lang="en-US"/>
              <a:t>Azure virtual machines</a:t>
            </a:r>
          </a:p>
        </p:txBody>
      </p:sp>
      <p:sp>
        <p:nvSpPr>
          <p:cNvPr id="7" name="Freeform: Shape 6">
            <a:extLst>
              <a:ext uri="{FF2B5EF4-FFF2-40B4-BE49-F238E27FC236}">
                <a16:creationId xmlns:a16="http://schemas.microsoft.com/office/drawing/2014/main" id="{C30CEBE4-41FA-4061-9EE3-77BAC149ED94}"/>
              </a:ext>
            </a:extLst>
          </p:cNvPr>
          <p:cNvSpPr/>
          <p:nvPr/>
        </p:nvSpPr>
        <p:spPr>
          <a:xfrm>
            <a:off x="435429" y="1193072"/>
            <a:ext cx="6807200" cy="998585"/>
          </a:xfrm>
          <a:custGeom>
            <a:avLst/>
            <a:gdLst>
              <a:gd name="connsiteX0" fmla="*/ 0 w 2605050"/>
              <a:gd name="connsiteY0" fmla="*/ 0 h 1302525"/>
              <a:gd name="connsiteX1" fmla="*/ 2605050 w 2605050"/>
              <a:gd name="connsiteY1" fmla="*/ 0 h 1302525"/>
              <a:gd name="connsiteX2" fmla="*/ 2605050 w 2605050"/>
              <a:gd name="connsiteY2" fmla="*/ 1302525 h 1302525"/>
              <a:gd name="connsiteX3" fmla="*/ 0 w 2605050"/>
              <a:gd name="connsiteY3" fmla="*/ 1302525 h 1302525"/>
              <a:gd name="connsiteX4" fmla="*/ 0 w 2605050"/>
              <a:gd name="connsiteY4" fmla="*/ 0 h 1302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5050" h="1302525">
                <a:moveTo>
                  <a:pt x="0" y="0"/>
                </a:moveTo>
                <a:lnTo>
                  <a:pt x="2605050" y="0"/>
                </a:lnTo>
                <a:lnTo>
                  <a:pt x="2605050" y="1302525"/>
                </a:lnTo>
                <a:lnTo>
                  <a:pt x="0" y="1302525"/>
                </a:lnTo>
                <a:lnTo>
                  <a:pt x="0"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a:solidFill>
                  <a:schemeClr val="tx1"/>
                </a:solidFill>
                <a:latin typeface="+mj-lt"/>
              </a:rPr>
              <a:t>Azure VMs provide the benefits of virtualization, but must still be deployed, configured, and maintained </a:t>
            </a:r>
            <a:endParaRPr lang="en-IN" sz="2000">
              <a:solidFill>
                <a:schemeClr val="tx1"/>
              </a:solidFill>
              <a:latin typeface="+mj-lt"/>
            </a:endParaRPr>
          </a:p>
        </p:txBody>
      </p:sp>
      <p:sp>
        <p:nvSpPr>
          <p:cNvPr id="9" name="Freeform: Shape 8">
            <a:extLst>
              <a:ext uri="{FF2B5EF4-FFF2-40B4-BE49-F238E27FC236}">
                <a16:creationId xmlns:a16="http://schemas.microsoft.com/office/drawing/2014/main" id="{491EB5DA-C159-42AE-A32B-EA368E66C6AF}"/>
              </a:ext>
            </a:extLst>
          </p:cNvPr>
          <p:cNvSpPr/>
          <p:nvPr/>
        </p:nvSpPr>
        <p:spPr>
          <a:xfrm>
            <a:off x="7373256" y="1193072"/>
            <a:ext cx="4636181" cy="998585"/>
          </a:xfrm>
          <a:custGeom>
            <a:avLst/>
            <a:gdLst>
              <a:gd name="connsiteX0" fmla="*/ 0 w 2605050"/>
              <a:gd name="connsiteY0" fmla="*/ 0 h 1302525"/>
              <a:gd name="connsiteX1" fmla="*/ 2605050 w 2605050"/>
              <a:gd name="connsiteY1" fmla="*/ 0 h 1302525"/>
              <a:gd name="connsiteX2" fmla="*/ 2605050 w 2605050"/>
              <a:gd name="connsiteY2" fmla="*/ 1302525 h 1302525"/>
              <a:gd name="connsiteX3" fmla="*/ 0 w 2605050"/>
              <a:gd name="connsiteY3" fmla="*/ 1302525 h 1302525"/>
              <a:gd name="connsiteX4" fmla="*/ 0 w 2605050"/>
              <a:gd name="connsiteY4" fmla="*/ 0 h 1302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5050" h="1302525">
                <a:moveTo>
                  <a:pt x="0" y="0"/>
                </a:moveTo>
                <a:lnTo>
                  <a:pt x="2605050" y="0"/>
                </a:lnTo>
                <a:lnTo>
                  <a:pt x="2605050" y="1302525"/>
                </a:lnTo>
                <a:lnTo>
                  <a:pt x="0" y="1302525"/>
                </a:lnTo>
                <a:lnTo>
                  <a:pt x="0"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a:solidFill>
                  <a:schemeClr val="tx1"/>
                </a:solidFill>
                <a:latin typeface="+mj-lt"/>
              </a:rPr>
              <a:t>Operating system support for Windows and Linux OS deployments</a:t>
            </a:r>
            <a:endParaRPr lang="en-IN" sz="2000">
              <a:solidFill>
                <a:schemeClr val="tx1"/>
              </a:solidFill>
              <a:latin typeface="+mj-lt"/>
            </a:endParaRPr>
          </a:p>
        </p:txBody>
      </p:sp>
      <p:pic>
        <p:nvPicPr>
          <p:cNvPr id="6" name="Picture 5" descr="Icon of a webpage showing six squares">
            <a:extLst>
              <a:ext uri="{FF2B5EF4-FFF2-40B4-BE49-F238E27FC236}">
                <a16:creationId xmlns:a16="http://schemas.microsoft.com/office/drawing/2014/main" id="{34317822-77E6-4D1D-9ACF-E7C8C300039C}"/>
              </a:ext>
            </a:extLst>
          </p:cNvPr>
          <p:cNvPicPr>
            <a:picLocks noChangeAspect="1"/>
          </p:cNvPicPr>
          <p:nvPr/>
        </p:nvPicPr>
        <p:blipFill>
          <a:blip r:embed="rId3"/>
          <a:stretch>
            <a:fillRect/>
          </a:stretch>
        </p:blipFill>
        <p:spPr>
          <a:xfrm>
            <a:off x="431429" y="2404150"/>
            <a:ext cx="957490" cy="950976"/>
          </a:xfrm>
          <a:prstGeom prst="rect">
            <a:avLst/>
          </a:prstGeom>
        </p:spPr>
      </p:pic>
      <p:sp>
        <p:nvSpPr>
          <p:cNvPr id="29" name="Rectangle 28">
            <a:extLst>
              <a:ext uri="{FF2B5EF4-FFF2-40B4-BE49-F238E27FC236}">
                <a16:creationId xmlns:a16="http://schemas.microsoft.com/office/drawing/2014/main" id="{5047B8DE-FC13-41D7-A261-9B53978D6080}"/>
              </a:ext>
            </a:extLst>
          </p:cNvPr>
          <p:cNvSpPr/>
          <p:nvPr/>
        </p:nvSpPr>
        <p:spPr bwMode="auto">
          <a:xfrm>
            <a:off x="1570644" y="2404150"/>
            <a:ext cx="10098655" cy="18004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latin typeface="+mj-lt"/>
                <a:ea typeface="Segoe UI" pitchFamily="34" charset="0"/>
                <a:cs typeface="Segoe UI" pitchFamily="34" charset="0"/>
              </a:rPr>
              <a:t>Windows</a:t>
            </a:r>
          </a:p>
          <a:p>
            <a:pPr defTabSz="932472" fontAlgn="base">
              <a:spcBef>
                <a:spcPts val="600"/>
              </a:spcBef>
              <a:spcAft>
                <a:spcPts val="600"/>
              </a:spcAft>
            </a:pPr>
            <a:r>
              <a:rPr lang="en-US">
                <a:solidFill>
                  <a:schemeClr val="tx1"/>
                </a:solidFill>
                <a:ea typeface="Segoe UI" pitchFamily="34" charset="0"/>
                <a:cs typeface="Segoe UI" pitchFamily="34" charset="0"/>
              </a:rPr>
              <a:t>Windows Server and Windows client images available in Azure Marketplace for development test and production</a:t>
            </a:r>
          </a:p>
          <a:p>
            <a:pPr defTabSz="932472" fontAlgn="base">
              <a:spcBef>
                <a:spcPts val="600"/>
              </a:spcBef>
              <a:spcAft>
                <a:spcPts val="600"/>
              </a:spcAft>
            </a:pPr>
            <a:r>
              <a:rPr lang="en-US">
                <a:solidFill>
                  <a:schemeClr val="tx1"/>
                </a:solidFill>
                <a:ea typeface="Segoe UI" pitchFamily="34" charset="0"/>
                <a:cs typeface="Segoe UI" pitchFamily="34" charset="0"/>
              </a:rPr>
              <a:t>Images identified by publisher, offer, SKU, and version</a:t>
            </a:r>
          </a:p>
          <a:p>
            <a:pPr defTabSz="932472" fontAlgn="base">
              <a:spcBef>
                <a:spcPts val="600"/>
              </a:spcBef>
              <a:spcAft>
                <a:spcPts val="600"/>
              </a:spcAft>
            </a:pPr>
            <a:r>
              <a:rPr lang="en-US">
                <a:solidFill>
                  <a:schemeClr val="tx1"/>
                </a:solidFill>
                <a:ea typeface="Segoe UI" pitchFamily="34" charset="0"/>
                <a:cs typeface="Segoe UI" pitchFamily="34" charset="0"/>
              </a:rPr>
              <a:t>Only 64-bit operating systems supported</a:t>
            </a:r>
          </a:p>
        </p:txBody>
      </p:sp>
      <p:cxnSp>
        <p:nvCxnSpPr>
          <p:cNvPr id="30" name="Straight Connector 29">
            <a:extLst>
              <a:ext uri="{FF2B5EF4-FFF2-40B4-BE49-F238E27FC236}">
                <a16:creationId xmlns:a16="http://schemas.microsoft.com/office/drawing/2014/main" id="{01003988-6CE8-47E9-BBC9-CBA8AA911840}"/>
              </a:ext>
              <a:ext uri="{C183D7F6-B498-43B3-948B-1728B52AA6E4}">
                <adec:decorative xmlns:adec="http://schemas.microsoft.com/office/drawing/2017/decorative" val="1"/>
              </a:ext>
            </a:extLst>
          </p:cNvPr>
          <p:cNvCxnSpPr>
            <a:cxnSpLocks/>
          </p:cNvCxnSpPr>
          <p:nvPr/>
        </p:nvCxnSpPr>
        <p:spPr>
          <a:xfrm flipV="1">
            <a:off x="1570644" y="4546198"/>
            <a:ext cx="100986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creen with three circles enclosed by outward pointing chevrons on left and right">
            <a:extLst>
              <a:ext uri="{FF2B5EF4-FFF2-40B4-BE49-F238E27FC236}">
                <a16:creationId xmlns:a16="http://schemas.microsoft.com/office/drawing/2014/main" id="{3FC85983-5298-4887-A56D-90F68746E0F3}"/>
              </a:ext>
            </a:extLst>
          </p:cNvPr>
          <p:cNvPicPr>
            <a:picLocks noChangeAspect="1"/>
          </p:cNvPicPr>
          <p:nvPr/>
        </p:nvPicPr>
        <p:blipFill>
          <a:blip r:embed="rId4"/>
          <a:stretch>
            <a:fillRect/>
          </a:stretch>
        </p:blipFill>
        <p:spPr>
          <a:xfrm>
            <a:off x="431429" y="4958568"/>
            <a:ext cx="950976" cy="950976"/>
          </a:xfrm>
          <a:prstGeom prst="rect">
            <a:avLst/>
          </a:prstGeom>
        </p:spPr>
      </p:pic>
      <p:sp>
        <p:nvSpPr>
          <p:cNvPr id="33" name="Rectangle 32">
            <a:extLst>
              <a:ext uri="{FF2B5EF4-FFF2-40B4-BE49-F238E27FC236}">
                <a16:creationId xmlns:a16="http://schemas.microsoft.com/office/drawing/2014/main" id="{BB19C59E-F548-4907-B4B5-DAA47715B156}"/>
              </a:ext>
            </a:extLst>
          </p:cNvPr>
          <p:cNvSpPr/>
          <p:nvPr/>
        </p:nvSpPr>
        <p:spPr bwMode="auto">
          <a:xfrm>
            <a:off x="1570644" y="4887753"/>
            <a:ext cx="10098655" cy="10926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latin typeface="+mj-lt"/>
                <a:ea typeface="Segoe UI" pitchFamily="34" charset="0"/>
                <a:cs typeface="Segoe UI" pitchFamily="34" charset="0"/>
              </a:rPr>
              <a:t>Linux</a:t>
            </a:r>
          </a:p>
          <a:p>
            <a:pPr defTabSz="932472" fontAlgn="base">
              <a:spcBef>
                <a:spcPts val="600"/>
              </a:spcBef>
              <a:spcAft>
                <a:spcPts val="600"/>
              </a:spcAft>
            </a:pPr>
            <a:r>
              <a:rPr lang="en-US">
                <a:solidFill>
                  <a:schemeClr val="tx1"/>
                </a:solidFill>
                <a:ea typeface="Segoe UI" pitchFamily="34" charset="0"/>
                <a:cs typeface="Segoe UI" pitchFamily="34" charset="0"/>
              </a:rPr>
              <a:t>Endorsed distributions available in Azure Marketplace</a:t>
            </a:r>
          </a:p>
          <a:p>
            <a:pPr defTabSz="932472" fontAlgn="base">
              <a:spcBef>
                <a:spcPts val="600"/>
              </a:spcBef>
              <a:spcAft>
                <a:spcPts val="600"/>
              </a:spcAft>
            </a:pPr>
            <a:r>
              <a:rPr lang="en-US">
                <a:solidFill>
                  <a:schemeClr val="tx1"/>
                </a:solidFill>
                <a:ea typeface="Segoe UI" pitchFamily="34" charset="0"/>
                <a:cs typeface="Segoe UI" pitchFamily="34" charset="0"/>
              </a:rPr>
              <a:t>Additional Linux partner-products, such as Docker, Jenkins</a:t>
            </a:r>
          </a:p>
        </p:txBody>
      </p:sp>
    </p:spTree>
    <p:extLst>
      <p:ext uri="{BB962C8B-B14F-4D97-AF65-F5344CB8AC3E}">
        <p14:creationId xmlns:p14="http://schemas.microsoft.com/office/powerpoint/2010/main" val="17439706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1C69-ADAD-40D0-936A-F02464AE8625}"/>
              </a:ext>
            </a:extLst>
          </p:cNvPr>
          <p:cNvSpPr>
            <a:spLocks noGrp="1"/>
          </p:cNvSpPr>
          <p:nvPr>
            <p:ph type="title"/>
          </p:nvPr>
        </p:nvSpPr>
        <p:spPr/>
        <p:txBody>
          <a:bodyPr/>
          <a:lstStyle/>
          <a:p>
            <a:r>
              <a:rPr lang="en-US"/>
              <a:t>Azure virtual machines (cont.)</a:t>
            </a:r>
          </a:p>
        </p:txBody>
      </p:sp>
      <p:pic>
        <p:nvPicPr>
          <p:cNvPr id="4" name="Picture 3" descr="Icon of an arrow in a circular motion and a cloud inside it">
            <a:extLst>
              <a:ext uri="{FF2B5EF4-FFF2-40B4-BE49-F238E27FC236}">
                <a16:creationId xmlns:a16="http://schemas.microsoft.com/office/drawing/2014/main" id="{5DB4C545-8B26-410D-9B69-293AF7444B79}"/>
              </a:ext>
            </a:extLst>
          </p:cNvPr>
          <p:cNvPicPr>
            <a:picLocks noChangeAspect="1"/>
          </p:cNvPicPr>
          <p:nvPr/>
        </p:nvPicPr>
        <p:blipFill>
          <a:blip r:embed="rId3"/>
          <a:stretch>
            <a:fillRect/>
          </a:stretch>
        </p:blipFill>
        <p:spPr>
          <a:xfrm>
            <a:off x="431429" y="1421270"/>
            <a:ext cx="952593" cy="950976"/>
          </a:xfrm>
          <a:prstGeom prst="rect">
            <a:avLst/>
          </a:prstGeom>
        </p:spPr>
      </p:pic>
      <p:sp>
        <p:nvSpPr>
          <p:cNvPr id="25" name="Rectangle 24">
            <a:extLst>
              <a:ext uri="{FF2B5EF4-FFF2-40B4-BE49-F238E27FC236}">
                <a16:creationId xmlns:a16="http://schemas.microsoft.com/office/drawing/2014/main" id="{69A9FD87-9B05-40EE-9A61-BFE8419E054E}"/>
              </a:ext>
            </a:extLst>
          </p:cNvPr>
          <p:cNvSpPr/>
          <p:nvPr/>
        </p:nvSpPr>
        <p:spPr bwMode="auto">
          <a:xfrm>
            <a:off x="1672241" y="1421270"/>
            <a:ext cx="10323576" cy="16773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Azure VMs usage scenarios:</a:t>
            </a:r>
          </a:p>
          <a:p>
            <a:pPr defTabSz="932472" fontAlgn="base">
              <a:spcBef>
                <a:spcPts val="600"/>
              </a:spcBef>
              <a:spcAft>
                <a:spcPts val="600"/>
              </a:spcAft>
            </a:pPr>
            <a:r>
              <a:rPr lang="en-US" sz="2000">
                <a:solidFill>
                  <a:schemeClr val="tx1"/>
                </a:solidFill>
                <a:cs typeface="Segoe UI" pitchFamily="34" charset="0"/>
              </a:rPr>
              <a:t>Convenient way to create and test specific computer configurations</a:t>
            </a:r>
          </a:p>
          <a:p>
            <a:pPr defTabSz="932472" fontAlgn="base">
              <a:spcBef>
                <a:spcPts val="600"/>
              </a:spcBef>
              <a:spcAft>
                <a:spcPts val="600"/>
              </a:spcAft>
            </a:pPr>
            <a:r>
              <a:rPr lang="en-US" sz="2000">
                <a:solidFill>
                  <a:schemeClr val="tx1"/>
                </a:solidFill>
                <a:cs typeface="Segoe UI" pitchFamily="34" charset="0"/>
              </a:rPr>
              <a:t>Run applications in the cloud to meet changing demand</a:t>
            </a:r>
          </a:p>
          <a:p>
            <a:pPr defTabSz="932472" fontAlgn="base">
              <a:spcBef>
                <a:spcPts val="600"/>
              </a:spcBef>
              <a:spcAft>
                <a:spcPts val="600"/>
              </a:spcAft>
            </a:pPr>
            <a:r>
              <a:rPr lang="en-US" sz="2000">
                <a:solidFill>
                  <a:schemeClr val="tx1"/>
                </a:solidFill>
                <a:cs typeface="Segoe UI" pitchFamily="34" charset="0"/>
              </a:rPr>
              <a:t>Extend an existing datacenter</a:t>
            </a:r>
          </a:p>
        </p:txBody>
      </p:sp>
      <p:cxnSp>
        <p:nvCxnSpPr>
          <p:cNvPr id="26" name="Straight Connector 25">
            <a:extLst>
              <a:ext uri="{FF2B5EF4-FFF2-40B4-BE49-F238E27FC236}">
                <a16:creationId xmlns:a16="http://schemas.microsoft.com/office/drawing/2014/main" id="{3D095379-C731-4DDA-90C1-D52FF0BE5E4B}"/>
              </a:ext>
              <a:ext uri="{C183D7F6-B498-43B3-948B-1728B52AA6E4}">
                <adec:decorative xmlns:adec="http://schemas.microsoft.com/office/drawing/2017/decorative" val="1"/>
              </a:ext>
            </a:extLst>
          </p:cNvPr>
          <p:cNvCxnSpPr>
            <a:cxnSpLocks/>
          </p:cNvCxnSpPr>
          <p:nvPr/>
        </p:nvCxnSpPr>
        <p:spPr>
          <a:xfrm flipV="1">
            <a:off x="1672241" y="3303771"/>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webpage showing a product symbol">
            <a:extLst>
              <a:ext uri="{FF2B5EF4-FFF2-40B4-BE49-F238E27FC236}">
                <a16:creationId xmlns:a16="http://schemas.microsoft.com/office/drawing/2014/main" id="{1CE552D6-8485-4CB3-AFFA-1EDF03A051CE}"/>
              </a:ext>
            </a:extLst>
          </p:cNvPr>
          <p:cNvPicPr>
            <a:picLocks noChangeAspect="1"/>
          </p:cNvPicPr>
          <p:nvPr/>
        </p:nvPicPr>
        <p:blipFill>
          <a:blip r:embed="rId4"/>
          <a:stretch>
            <a:fillRect/>
          </a:stretch>
        </p:blipFill>
        <p:spPr>
          <a:xfrm>
            <a:off x="431429" y="3641260"/>
            <a:ext cx="952593" cy="950976"/>
          </a:xfrm>
          <a:prstGeom prst="rect">
            <a:avLst/>
          </a:prstGeom>
        </p:spPr>
      </p:pic>
      <p:sp>
        <p:nvSpPr>
          <p:cNvPr id="29" name="Rectangle 28">
            <a:extLst>
              <a:ext uri="{FF2B5EF4-FFF2-40B4-BE49-F238E27FC236}">
                <a16:creationId xmlns:a16="http://schemas.microsoft.com/office/drawing/2014/main" id="{AEEFA8DC-DFC2-4931-A64B-1DB92484E33A}"/>
              </a:ext>
            </a:extLst>
          </p:cNvPr>
          <p:cNvSpPr/>
          <p:nvPr/>
        </p:nvSpPr>
        <p:spPr bwMode="auto">
          <a:xfrm>
            <a:off x="1672241" y="3508890"/>
            <a:ext cx="10323576" cy="121571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Deployment, configuration management, and extensions:</a:t>
            </a:r>
          </a:p>
          <a:p>
            <a:pPr defTabSz="932472" fontAlgn="base">
              <a:spcBef>
                <a:spcPts val="600"/>
              </a:spcBef>
              <a:spcAft>
                <a:spcPts val="600"/>
              </a:spcAft>
            </a:pPr>
            <a:r>
              <a:rPr lang="en-US" sz="2000">
                <a:solidFill>
                  <a:schemeClr val="tx1"/>
                </a:solidFill>
                <a:cs typeface="Segoe UI" pitchFamily="34" charset="0"/>
              </a:rPr>
              <a:t>ARM templates and Windows PowerShell DSC</a:t>
            </a:r>
          </a:p>
          <a:p>
            <a:pPr defTabSz="932472" fontAlgn="base">
              <a:spcBef>
                <a:spcPts val="600"/>
              </a:spcBef>
              <a:spcAft>
                <a:spcPts val="600"/>
              </a:spcAft>
            </a:pPr>
            <a:r>
              <a:rPr lang="en-US" sz="2000">
                <a:solidFill>
                  <a:schemeClr val="tx1"/>
                </a:solidFill>
                <a:cs typeface="Segoe UI" pitchFamily="34" charset="0"/>
              </a:rPr>
              <a:t>Third party examples, such as Chef, Puppet, Ansible, and Terraform</a:t>
            </a:r>
          </a:p>
        </p:txBody>
      </p:sp>
      <p:cxnSp>
        <p:nvCxnSpPr>
          <p:cNvPr id="30" name="Straight Connector 29">
            <a:extLst>
              <a:ext uri="{FF2B5EF4-FFF2-40B4-BE49-F238E27FC236}">
                <a16:creationId xmlns:a16="http://schemas.microsoft.com/office/drawing/2014/main" id="{D08B46D1-5F06-4D24-BD8C-FB9DD478EAD1}"/>
              </a:ext>
              <a:ext uri="{C183D7F6-B498-43B3-948B-1728B52AA6E4}">
                <adec:decorative xmlns:adec="http://schemas.microsoft.com/office/drawing/2017/decorative" val="1"/>
              </a:ext>
            </a:extLst>
          </p:cNvPr>
          <p:cNvCxnSpPr>
            <a:cxnSpLocks/>
          </p:cNvCxnSpPr>
          <p:nvPr/>
        </p:nvCxnSpPr>
        <p:spPr>
          <a:xfrm flipV="1">
            <a:off x="1672241" y="4929726"/>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arrow in a circular path with a timer inside the circle">
            <a:extLst>
              <a:ext uri="{FF2B5EF4-FFF2-40B4-BE49-F238E27FC236}">
                <a16:creationId xmlns:a16="http://schemas.microsoft.com/office/drawing/2014/main" id="{CC94923E-3EDE-4BFF-847B-34093A0BC7CC}"/>
              </a:ext>
            </a:extLst>
          </p:cNvPr>
          <p:cNvPicPr>
            <a:picLocks noChangeAspect="1"/>
          </p:cNvPicPr>
          <p:nvPr/>
        </p:nvPicPr>
        <p:blipFill>
          <a:blip r:embed="rId5"/>
          <a:stretch>
            <a:fillRect/>
          </a:stretch>
        </p:blipFill>
        <p:spPr>
          <a:xfrm>
            <a:off x="431429" y="5267215"/>
            <a:ext cx="952593" cy="950976"/>
          </a:xfrm>
          <a:prstGeom prst="rect">
            <a:avLst/>
          </a:prstGeom>
        </p:spPr>
      </p:pic>
      <p:sp>
        <p:nvSpPr>
          <p:cNvPr id="33" name="Rectangle 32">
            <a:extLst>
              <a:ext uri="{FF2B5EF4-FFF2-40B4-BE49-F238E27FC236}">
                <a16:creationId xmlns:a16="http://schemas.microsoft.com/office/drawing/2014/main" id="{ED3D76AE-99FE-4E6C-89B6-7F4170F5C1E0}"/>
              </a:ext>
            </a:extLst>
          </p:cNvPr>
          <p:cNvSpPr/>
          <p:nvPr/>
        </p:nvSpPr>
        <p:spPr bwMode="auto">
          <a:xfrm>
            <a:off x="1672241" y="5134845"/>
            <a:ext cx="10323576" cy="121571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Azure VMs service limits – Azure Resource Manager:</a:t>
            </a:r>
          </a:p>
          <a:p>
            <a:pPr defTabSz="932472" fontAlgn="base">
              <a:spcBef>
                <a:spcPts val="600"/>
              </a:spcBef>
              <a:spcAft>
                <a:spcPts val="600"/>
              </a:spcAft>
            </a:pPr>
            <a:r>
              <a:rPr lang="en-US" sz="2000">
                <a:solidFill>
                  <a:schemeClr val="tx1"/>
                </a:solidFill>
                <a:cs typeface="Segoe UI" pitchFamily="34" charset="0"/>
              </a:rPr>
              <a:t>Each service has its own service limits, quotas, and constraints.</a:t>
            </a:r>
          </a:p>
          <a:p>
            <a:pPr defTabSz="932472" fontAlgn="base">
              <a:spcBef>
                <a:spcPts val="600"/>
              </a:spcBef>
              <a:spcAft>
                <a:spcPts val="600"/>
              </a:spcAft>
            </a:pPr>
            <a:r>
              <a:rPr lang="en-US" sz="2000">
                <a:solidFill>
                  <a:schemeClr val="tx1"/>
                </a:solidFill>
                <a:cs typeface="Segoe UI" pitchFamily="34" charset="0"/>
              </a:rPr>
              <a:t>Example: VM scale sets include a default of 200 VMs per availability set</a:t>
            </a:r>
          </a:p>
        </p:txBody>
      </p:sp>
    </p:spTree>
    <p:extLst>
      <p:ext uri="{BB962C8B-B14F-4D97-AF65-F5344CB8AC3E}">
        <p14:creationId xmlns:p14="http://schemas.microsoft.com/office/powerpoint/2010/main" val="30765715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A3601-CC45-401C-9565-AC92C7C15DFF}"/>
              </a:ext>
            </a:extLst>
          </p:cNvPr>
          <p:cNvSpPr>
            <a:spLocks noGrp="1"/>
          </p:cNvSpPr>
          <p:nvPr>
            <p:ph type="title"/>
          </p:nvPr>
        </p:nvSpPr>
        <p:spPr/>
        <p:txBody>
          <a:bodyPr/>
          <a:lstStyle/>
          <a:p>
            <a:r>
              <a:rPr lang="en-US"/>
              <a:t>Scaling Azure VMs</a:t>
            </a:r>
          </a:p>
        </p:txBody>
      </p:sp>
      <p:sp>
        <p:nvSpPr>
          <p:cNvPr id="15" name="Rectangle 14">
            <a:extLst>
              <a:ext uri="{FF2B5EF4-FFF2-40B4-BE49-F238E27FC236}">
                <a16:creationId xmlns:a16="http://schemas.microsoft.com/office/drawing/2014/main" id="{B25B9FBA-2A56-4A52-881E-773588CE9557}"/>
              </a:ext>
            </a:extLst>
          </p:cNvPr>
          <p:cNvSpPr/>
          <p:nvPr/>
        </p:nvSpPr>
        <p:spPr bwMode="auto">
          <a:xfrm>
            <a:off x="427038" y="1192213"/>
            <a:ext cx="11582400" cy="767216"/>
          </a:xfrm>
          <a:prstGeom prst="rect">
            <a:avLst/>
          </a:prstGeom>
        </p:spPr>
        <p:txBody>
          <a:bodyPr lIns="0" tIns="0" rIns="0" bIns="0">
            <a:noAutofit/>
          </a:bodyPr>
          <a:lstStyle/>
          <a:p>
            <a:pPr>
              <a:buSzPct val="90000"/>
            </a:pPr>
            <a:r>
              <a:rPr lang="en-US" sz="2400">
                <a:solidFill>
                  <a:schemeClr val="tx1"/>
                </a:solidFill>
                <a:latin typeface="+mj-lt"/>
              </a:rPr>
              <a:t>Use virtual machine scale sets (VMs) for managing a group of identical, load balanced VMs</a:t>
            </a:r>
          </a:p>
        </p:txBody>
      </p:sp>
      <p:pic>
        <p:nvPicPr>
          <p:cNvPr id="4" name="Picture 3" descr="Icon of a screen with line charts">
            <a:extLst>
              <a:ext uri="{FF2B5EF4-FFF2-40B4-BE49-F238E27FC236}">
                <a16:creationId xmlns:a16="http://schemas.microsoft.com/office/drawing/2014/main" id="{67D3280F-EFB4-492F-8AF2-DC9C1989D270}"/>
              </a:ext>
            </a:extLst>
          </p:cNvPr>
          <p:cNvPicPr>
            <a:picLocks noChangeAspect="1"/>
          </p:cNvPicPr>
          <p:nvPr/>
        </p:nvPicPr>
        <p:blipFill>
          <a:blip r:embed="rId3"/>
          <a:stretch>
            <a:fillRect/>
          </a:stretch>
        </p:blipFill>
        <p:spPr>
          <a:xfrm>
            <a:off x="431429" y="2144986"/>
            <a:ext cx="952593" cy="950976"/>
          </a:xfrm>
          <a:prstGeom prst="rect">
            <a:avLst/>
          </a:prstGeom>
        </p:spPr>
      </p:pic>
      <p:sp>
        <p:nvSpPr>
          <p:cNvPr id="19" name="Rectangle 18">
            <a:extLst>
              <a:ext uri="{FF2B5EF4-FFF2-40B4-BE49-F238E27FC236}">
                <a16:creationId xmlns:a16="http://schemas.microsoft.com/office/drawing/2014/main" id="{2E5F4028-157C-492F-85FF-47940423DC0E}"/>
              </a:ext>
            </a:extLst>
          </p:cNvPr>
          <p:cNvSpPr/>
          <p:nvPr/>
        </p:nvSpPr>
        <p:spPr bwMode="auto">
          <a:xfrm>
            <a:off x="1672241" y="2144986"/>
            <a:ext cx="10323576" cy="136960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latin typeface="+mj-lt"/>
                <a:ea typeface="Segoe UI" pitchFamily="34" charset="0"/>
                <a:cs typeface="Segoe UI" pitchFamily="34" charset="0"/>
              </a:rPr>
              <a:t>Benefits of scale sets</a:t>
            </a:r>
          </a:p>
          <a:p>
            <a:pPr defTabSz="932472" fontAlgn="base">
              <a:spcBef>
                <a:spcPts val="200"/>
              </a:spcBef>
              <a:spcAft>
                <a:spcPts val="600"/>
              </a:spcAft>
            </a:pPr>
            <a:r>
              <a:rPr lang="en-US">
                <a:solidFill>
                  <a:schemeClr val="tx1"/>
                </a:solidFill>
                <a:ea typeface="Segoe UI" pitchFamily="34" charset="0"/>
                <a:cs typeface="Segoe UI" pitchFamily="34" charset="0"/>
              </a:rPr>
              <a:t>Create and manage multiple VMs at large scale</a:t>
            </a:r>
          </a:p>
          <a:p>
            <a:pPr defTabSz="932472" fontAlgn="base">
              <a:spcBef>
                <a:spcPts val="200"/>
              </a:spcBef>
              <a:spcAft>
                <a:spcPts val="600"/>
              </a:spcAft>
            </a:pPr>
            <a:r>
              <a:rPr lang="en-US">
                <a:solidFill>
                  <a:schemeClr val="tx1"/>
                </a:solidFill>
                <a:ea typeface="Segoe UI" pitchFamily="34" charset="0"/>
                <a:cs typeface="Segoe UI" pitchFamily="34" charset="0"/>
              </a:rPr>
              <a:t>Provide high availability and application resiliency</a:t>
            </a:r>
          </a:p>
          <a:p>
            <a:pPr defTabSz="932472" fontAlgn="base">
              <a:spcBef>
                <a:spcPts val="200"/>
              </a:spcBef>
              <a:spcAft>
                <a:spcPts val="600"/>
              </a:spcAft>
            </a:pPr>
            <a:r>
              <a:rPr lang="en-US">
                <a:solidFill>
                  <a:schemeClr val="tx1"/>
                </a:solidFill>
                <a:ea typeface="Segoe UI" pitchFamily="34" charset="0"/>
                <a:cs typeface="Segoe UI" pitchFamily="34" charset="0"/>
              </a:rPr>
              <a:t>Automatically scale as resource demand fluctuates</a:t>
            </a:r>
          </a:p>
        </p:txBody>
      </p:sp>
      <p:cxnSp>
        <p:nvCxnSpPr>
          <p:cNvPr id="20" name="Straight Connector 19">
            <a:extLst>
              <a:ext uri="{FF2B5EF4-FFF2-40B4-BE49-F238E27FC236}">
                <a16:creationId xmlns:a16="http://schemas.microsoft.com/office/drawing/2014/main" id="{A5A9D684-F612-42D4-9E9B-BF0E14D57D4D}"/>
              </a:ext>
              <a:ext uri="{C183D7F6-B498-43B3-948B-1728B52AA6E4}">
                <adec:decorative xmlns:adec="http://schemas.microsoft.com/office/drawing/2017/decorative" val="1"/>
              </a:ext>
            </a:extLst>
          </p:cNvPr>
          <p:cNvCxnSpPr>
            <a:cxnSpLocks/>
          </p:cNvCxnSpPr>
          <p:nvPr/>
        </p:nvCxnSpPr>
        <p:spPr>
          <a:xfrm flipV="1">
            <a:off x="1672241" y="375391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wave connected by circles and lines at both end">
            <a:extLst>
              <a:ext uri="{FF2B5EF4-FFF2-40B4-BE49-F238E27FC236}">
                <a16:creationId xmlns:a16="http://schemas.microsoft.com/office/drawing/2014/main" id="{7098C2B0-6A00-480D-8BC2-18073F654970}"/>
              </a:ext>
            </a:extLst>
          </p:cNvPr>
          <p:cNvPicPr>
            <a:picLocks noChangeAspect="1"/>
          </p:cNvPicPr>
          <p:nvPr/>
        </p:nvPicPr>
        <p:blipFill>
          <a:blip r:embed="rId4"/>
          <a:stretch>
            <a:fillRect/>
          </a:stretch>
        </p:blipFill>
        <p:spPr>
          <a:xfrm>
            <a:off x="431429" y="4012755"/>
            <a:ext cx="950976" cy="950976"/>
          </a:xfrm>
          <a:prstGeom prst="rect">
            <a:avLst/>
          </a:prstGeom>
        </p:spPr>
      </p:pic>
      <p:sp>
        <p:nvSpPr>
          <p:cNvPr id="29" name="Rectangle 28">
            <a:extLst>
              <a:ext uri="{FF2B5EF4-FFF2-40B4-BE49-F238E27FC236}">
                <a16:creationId xmlns:a16="http://schemas.microsoft.com/office/drawing/2014/main" id="{5BC7A69A-EF7B-4769-9680-121DF1EAE625}"/>
              </a:ext>
            </a:extLst>
          </p:cNvPr>
          <p:cNvSpPr/>
          <p:nvPr/>
        </p:nvSpPr>
        <p:spPr bwMode="auto">
          <a:xfrm>
            <a:off x="1672241" y="3993236"/>
            <a:ext cx="10323576" cy="9900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latin typeface="+mj-lt"/>
                <a:ea typeface="Segoe UI" pitchFamily="34" charset="0"/>
                <a:cs typeface="Segoe UI" pitchFamily="34" charset="0"/>
              </a:rPr>
              <a:t>Options to configure VMs deployed in a scale set</a:t>
            </a:r>
          </a:p>
          <a:p>
            <a:pPr defTabSz="932472" fontAlgn="base">
              <a:spcBef>
                <a:spcPts val="200"/>
              </a:spcBef>
              <a:spcAft>
                <a:spcPts val="600"/>
              </a:spcAft>
            </a:pPr>
            <a:r>
              <a:rPr lang="en-US">
                <a:solidFill>
                  <a:schemeClr val="tx1"/>
                </a:solidFill>
                <a:cs typeface="Segoe UI" pitchFamily="34" charset="0"/>
              </a:rPr>
              <a:t>Use extensions to configure a VM post deployment</a:t>
            </a:r>
          </a:p>
          <a:p>
            <a:pPr defTabSz="932472" fontAlgn="base">
              <a:spcBef>
                <a:spcPts val="200"/>
              </a:spcBef>
              <a:spcAft>
                <a:spcPts val="600"/>
              </a:spcAft>
            </a:pPr>
            <a:r>
              <a:rPr lang="en-US">
                <a:solidFill>
                  <a:schemeClr val="tx1"/>
                </a:solidFill>
                <a:cs typeface="Segoe UI" pitchFamily="34" charset="0"/>
              </a:rPr>
              <a:t>Deploy a managed disk with a custom disk image</a:t>
            </a:r>
          </a:p>
        </p:txBody>
      </p:sp>
      <p:cxnSp>
        <p:nvCxnSpPr>
          <p:cNvPr id="30" name="Straight Connector 29">
            <a:extLst>
              <a:ext uri="{FF2B5EF4-FFF2-40B4-BE49-F238E27FC236}">
                <a16:creationId xmlns:a16="http://schemas.microsoft.com/office/drawing/2014/main" id="{51395264-1482-45A0-94A5-6C6D8B0950A9}"/>
              </a:ext>
              <a:ext uri="{C183D7F6-B498-43B3-948B-1728B52AA6E4}">
                <adec:decorative xmlns:adec="http://schemas.microsoft.com/office/drawing/2017/decorative" val="1"/>
              </a:ext>
            </a:extLst>
          </p:cNvPr>
          <p:cNvCxnSpPr>
            <a:cxnSpLocks/>
          </p:cNvCxnSpPr>
          <p:nvPr/>
        </p:nvCxnSpPr>
        <p:spPr>
          <a:xfrm flipV="1">
            <a:off x="1672241" y="5222573"/>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wrench and screw driver">
            <a:extLst>
              <a:ext uri="{FF2B5EF4-FFF2-40B4-BE49-F238E27FC236}">
                <a16:creationId xmlns:a16="http://schemas.microsoft.com/office/drawing/2014/main" id="{10634E2F-1731-4D31-B489-0B5B2DDFD882}"/>
              </a:ext>
            </a:extLst>
          </p:cNvPr>
          <p:cNvPicPr>
            <a:picLocks noChangeAspect="1"/>
          </p:cNvPicPr>
          <p:nvPr/>
        </p:nvPicPr>
        <p:blipFill>
          <a:blip r:embed="rId5"/>
          <a:stretch>
            <a:fillRect/>
          </a:stretch>
        </p:blipFill>
        <p:spPr>
          <a:xfrm>
            <a:off x="431429" y="5461897"/>
            <a:ext cx="952593" cy="950976"/>
          </a:xfrm>
          <a:prstGeom prst="rect">
            <a:avLst/>
          </a:prstGeom>
        </p:spPr>
      </p:pic>
      <p:sp>
        <p:nvSpPr>
          <p:cNvPr id="33" name="Rectangle 32">
            <a:extLst>
              <a:ext uri="{FF2B5EF4-FFF2-40B4-BE49-F238E27FC236}">
                <a16:creationId xmlns:a16="http://schemas.microsoft.com/office/drawing/2014/main" id="{E2BCC702-0889-49BA-957C-B290E7309345}"/>
              </a:ext>
            </a:extLst>
          </p:cNvPr>
          <p:cNvSpPr/>
          <p:nvPr/>
        </p:nvSpPr>
        <p:spPr bwMode="auto">
          <a:xfrm>
            <a:off x="1672241" y="5493674"/>
            <a:ext cx="10323576" cy="887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latin typeface="+mj-lt"/>
                <a:ea typeface="Segoe UI" pitchFamily="34" charset="0"/>
                <a:cs typeface="Segoe UI" pitchFamily="34" charset="0"/>
              </a:rPr>
              <a:t>Differences between VMs and scale sets </a:t>
            </a:r>
          </a:p>
          <a:p>
            <a:pPr defTabSz="932472" fontAlgn="base">
              <a:spcBef>
                <a:spcPts val="200"/>
              </a:spcBef>
              <a:spcAft>
                <a:spcPts val="600"/>
              </a:spcAft>
            </a:pPr>
            <a:r>
              <a:rPr lang="en-US">
                <a:solidFill>
                  <a:schemeClr val="tx1"/>
                </a:solidFill>
                <a:cs typeface="Segoe UI" pitchFamily="34" charset="0"/>
              </a:rPr>
              <a:t>Scale sets provide automated versus manual creation, configuration, and integration</a:t>
            </a:r>
            <a:br>
              <a:rPr lang="en-US">
                <a:solidFill>
                  <a:schemeClr val="tx1"/>
                </a:solidFill>
                <a:cs typeface="Segoe UI" pitchFamily="34" charset="0"/>
              </a:rPr>
            </a:br>
            <a:r>
              <a:rPr lang="en-US">
                <a:solidFill>
                  <a:schemeClr val="tx1"/>
                </a:solidFill>
                <a:cs typeface="Segoe UI" pitchFamily="34" charset="0"/>
              </a:rPr>
              <a:t>for different scenarios</a:t>
            </a:r>
          </a:p>
        </p:txBody>
      </p:sp>
    </p:spTree>
    <p:extLst>
      <p:ext uri="{BB962C8B-B14F-4D97-AF65-F5344CB8AC3E}">
        <p14:creationId xmlns:p14="http://schemas.microsoft.com/office/powerpoint/2010/main" val="17013682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FF68-9FE4-4C92-9782-FA8072211E7C}"/>
              </a:ext>
            </a:extLst>
          </p:cNvPr>
          <p:cNvSpPr>
            <a:spLocks noGrp="1"/>
          </p:cNvSpPr>
          <p:nvPr>
            <p:ph type="title"/>
          </p:nvPr>
        </p:nvSpPr>
        <p:spPr/>
        <p:txBody>
          <a:bodyPr/>
          <a:lstStyle/>
          <a:p>
            <a:r>
              <a:rPr lang="en-US"/>
              <a:t>Demonstration create virtual machine scale set</a:t>
            </a:r>
          </a:p>
        </p:txBody>
      </p:sp>
      <p:pic>
        <p:nvPicPr>
          <p:cNvPr id="13" name="Picture 12">
            <a:extLst>
              <a:ext uri="{FF2B5EF4-FFF2-40B4-BE49-F238E27FC236}">
                <a16:creationId xmlns:a16="http://schemas.microsoft.com/office/drawing/2014/main" id="{E16D9C6E-79C8-423E-89D0-951DA9C5322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250271"/>
            <a:ext cx="758743" cy="758743"/>
          </a:xfrm>
          <a:prstGeom prst="rect">
            <a:avLst/>
          </a:prstGeom>
        </p:spPr>
      </p:pic>
      <p:sp>
        <p:nvSpPr>
          <p:cNvPr id="14" name="Oval 13">
            <a:extLst>
              <a:ext uri="{FF2B5EF4-FFF2-40B4-BE49-F238E27FC236}">
                <a16:creationId xmlns:a16="http://schemas.microsoft.com/office/drawing/2014/main" id="{E8FD8711-72FB-452F-B7D6-A978569D8B93}"/>
              </a:ext>
            </a:extLst>
          </p:cNvPr>
          <p:cNvSpPr/>
          <p:nvPr/>
        </p:nvSpPr>
        <p:spPr bwMode="auto">
          <a:xfrm rot="10800000" flipV="1">
            <a:off x="499585" y="1307362"/>
            <a:ext cx="644559" cy="644559"/>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15" name="Rectangle 14">
            <a:extLst>
              <a:ext uri="{FF2B5EF4-FFF2-40B4-BE49-F238E27FC236}">
                <a16:creationId xmlns:a16="http://schemas.microsoft.com/office/drawing/2014/main" id="{278065FE-E7A0-478E-97F8-844C4D8BDDF6}"/>
              </a:ext>
            </a:extLst>
          </p:cNvPr>
          <p:cNvSpPr/>
          <p:nvPr/>
        </p:nvSpPr>
        <p:spPr>
          <a:xfrm>
            <a:off x="1436914" y="1398810"/>
            <a:ext cx="10572524" cy="461665"/>
          </a:xfrm>
          <a:prstGeom prst="rect">
            <a:avLst/>
          </a:prstGeom>
        </p:spPr>
        <p:txBody>
          <a:bodyPr wrap="square" lIns="0">
            <a:spAutoFit/>
          </a:bodyPr>
          <a:lstStyle/>
          <a:p>
            <a:r>
              <a:rPr lang="en-US" sz="2400"/>
              <a:t>Create a resource group and a virtual machine scale set</a:t>
            </a:r>
          </a:p>
        </p:txBody>
      </p:sp>
      <p:cxnSp>
        <p:nvCxnSpPr>
          <p:cNvPr id="16" name="Straight Connector 15">
            <a:extLst>
              <a:ext uri="{FF2B5EF4-FFF2-40B4-BE49-F238E27FC236}">
                <a16:creationId xmlns:a16="http://schemas.microsoft.com/office/drawing/2014/main" id="{02F99ABC-3B8C-4B1A-BD9B-3BC808CBBB3A}"/>
              </a:ext>
              <a:ext uri="{C183D7F6-B498-43B3-948B-1728B52AA6E4}">
                <adec:decorative xmlns:adec="http://schemas.microsoft.com/office/drawing/2017/decorative" val="1"/>
              </a:ext>
            </a:extLst>
          </p:cNvPr>
          <p:cNvCxnSpPr>
            <a:cxnSpLocks/>
          </p:cNvCxnSpPr>
          <p:nvPr/>
        </p:nvCxnSpPr>
        <p:spPr>
          <a:xfrm>
            <a:off x="1436913" y="2133698"/>
            <a:ext cx="10572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80ADD664-436E-41BD-B5E8-83204518300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258382"/>
            <a:ext cx="758743" cy="758743"/>
          </a:xfrm>
          <a:prstGeom prst="rect">
            <a:avLst/>
          </a:prstGeom>
        </p:spPr>
      </p:pic>
      <p:sp>
        <p:nvSpPr>
          <p:cNvPr id="18" name="Oval 17">
            <a:extLst>
              <a:ext uri="{FF2B5EF4-FFF2-40B4-BE49-F238E27FC236}">
                <a16:creationId xmlns:a16="http://schemas.microsoft.com/office/drawing/2014/main" id="{8EDB434C-C20A-4049-9631-BB9C90BFE61B}"/>
              </a:ext>
            </a:extLst>
          </p:cNvPr>
          <p:cNvSpPr/>
          <p:nvPr/>
        </p:nvSpPr>
        <p:spPr bwMode="auto">
          <a:xfrm rot="10800000" flipV="1">
            <a:off x="499585" y="2315474"/>
            <a:ext cx="644559" cy="644559"/>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19" name="Rectangle 18">
            <a:extLst>
              <a:ext uri="{FF2B5EF4-FFF2-40B4-BE49-F238E27FC236}">
                <a16:creationId xmlns:a16="http://schemas.microsoft.com/office/drawing/2014/main" id="{AAF6D315-915B-4529-8891-2DB4EE7EB1ED}"/>
              </a:ext>
            </a:extLst>
          </p:cNvPr>
          <p:cNvSpPr/>
          <p:nvPr/>
        </p:nvSpPr>
        <p:spPr>
          <a:xfrm>
            <a:off x="1436914" y="2406921"/>
            <a:ext cx="10572524" cy="461665"/>
          </a:xfrm>
          <a:prstGeom prst="rect">
            <a:avLst/>
          </a:prstGeom>
        </p:spPr>
        <p:txBody>
          <a:bodyPr wrap="square" lIns="0">
            <a:spAutoFit/>
          </a:bodyPr>
          <a:lstStyle/>
          <a:p>
            <a:r>
              <a:rPr lang="en-US" sz="2400"/>
              <a:t>Deploy a sample web application using a Custom Script Extension</a:t>
            </a:r>
          </a:p>
        </p:txBody>
      </p:sp>
      <p:cxnSp>
        <p:nvCxnSpPr>
          <p:cNvPr id="20" name="Straight Connector 19">
            <a:extLst>
              <a:ext uri="{FF2B5EF4-FFF2-40B4-BE49-F238E27FC236}">
                <a16:creationId xmlns:a16="http://schemas.microsoft.com/office/drawing/2014/main" id="{A1E7AB19-BCCD-4454-B55D-0568E4A14DB1}"/>
              </a:ext>
              <a:ext uri="{C183D7F6-B498-43B3-948B-1728B52AA6E4}">
                <adec:decorative xmlns:adec="http://schemas.microsoft.com/office/drawing/2017/decorative" val="1"/>
              </a:ext>
            </a:extLst>
          </p:cNvPr>
          <p:cNvCxnSpPr>
            <a:cxnSpLocks/>
          </p:cNvCxnSpPr>
          <p:nvPr/>
        </p:nvCxnSpPr>
        <p:spPr>
          <a:xfrm>
            <a:off x="1436913" y="3141809"/>
            <a:ext cx="10572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127CA382-FA84-41E7-AF5C-DCF9502D5E5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266493"/>
            <a:ext cx="758743" cy="758743"/>
          </a:xfrm>
          <a:prstGeom prst="rect">
            <a:avLst/>
          </a:prstGeom>
        </p:spPr>
      </p:pic>
      <p:sp>
        <p:nvSpPr>
          <p:cNvPr id="22" name="Oval 21">
            <a:extLst>
              <a:ext uri="{FF2B5EF4-FFF2-40B4-BE49-F238E27FC236}">
                <a16:creationId xmlns:a16="http://schemas.microsoft.com/office/drawing/2014/main" id="{05D1060A-E56A-4F33-B4A5-ACDB6AA4D320}"/>
              </a:ext>
            </a:extLst>
          </p:cNvPr>
          <p:cNvSpPr/>
          <p:nvPr/>
        </p:nvSpPr>
        <p:spPr bwMode="auto">
          <a:xfrm rot="10800000" flipV="1">
            <a:off x="499585" y="3323585"/>
            <a:ext cx="644559" cy="644559"/>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23" name="Rectangle 22">
            <a:extLst>
              <a:ext uri="{FF2B5EF4-FFF2-40B4-BE49-F238E27FC236}">
                <a16:creationId xmlns:a16="http://schemas.microsoft.com/office/drawing/2014/main" id="{0D51B640-F6AC-444A-A657-40018342CF38}"/>
              </a:ext>
            </a:extLst>
          </p:cNvPr>
          <p:cNvSpPr/>
          <p:nvPr/>
        </p:nvSpPr>
        <p:spPr>
          <a:xfrm>
            <a:off x="1436914" y="3415032"/>
            <a:ext cx="10572524" cy="461665"/>
          </a:xfrm>
          <a:prstGeom prst="rect">
            <a:avLst/>
          </a:prstGeom>
        </p:spPr>
        <p:txBody>
          <a:bodyPr wrap="square" lIns="0">
            <a:spAutoFit/>
          </a:bodyPr>
          <a:lstStyle/>
          <a:p>
            <a:r>
              <a:rPr lang="en-US" sz="2400"/>
              <a:t>Create a load balancer rule to allow traffic to reach the sample application</a:t>
            </a:r>
          </a:p>
        </p:txBody>
      </p:sp>
      <p:cxnSp>
        <p:nvCxnSpPr>
          <p:cNvPr id="24" name="Straight Connector 23">
            <a:extLst>
              <a:ext uri="{FF2B5EF4-FFF2-40B4-BE49-F238E27FC236}">
                <a16:creationId xmlns:a16="http://schemas.microsoft.com/office/drawing/2014/main" id="{2F03886C-2DCF-48B1-89C0-ECD6A0F01B1B}"/>
              </a:ext>
              <a:ext uri="{C183D7F6-B498-43B3-948B-1728B52AA6E4}">
                <adec:decorative xmlns:adec="http://schemas.microsoft.com/office/drawing/2017/decorative" val="1"/>
              </a:ext>
            </a:extLst>
          </p:cNvPr>
          <p:cNvCxnSpPr>
            <a:cxnSpLocks/>
          </p:cNvCxnSpPr>
          <p:nvPr/>
        </p:nvCxnSpPr>
        <p:spPr>
          <a:xfrm>
            <a:off x="1436913" y="4149920"/>
            <a:ext cx="1057252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653C88E3-A00D-44B8-A045-515142827C7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274603"/>
            <a:ext cx="758743" cy="758743"/>
          </a:xfrm>
          <a:prstGeom prst="rect">
            <a:avLst/>
          </a:prstGeom>
        </p:spPr>
      </p:pic>
      <p:sp>
        <p:nvSpPr>
          <p:cNvPr id="26" name="Oval 25">
            <a:extLst>
              <a:ext uri="{FF2B5EF4-FFF2-40B4-BE49-F238E27FC236}">
                <a16:creationId xmlns:a16="http://schemas.microsoft.com/office/drawing/2014/main" id="{4E8D9AF0-A9FA-46D4-B42A-16EE11242DD4}"/>
              </a:ext>
            </a:extLst>
          </p:cNvPr>
          <p:cNvSpPr/>
          <p:nvPr/>
        </p:nvSpPr>
        <p:spPr bwMode="auto">
          <a:xfrm rot="10800000" flipV="1">
            <a:off x="499585" y="4331695"/>
            <a:ext cx="644559" cy="644559"/>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4</a:t>
            </a:r>
          </a:p>
        </p:txBody>
      </p:sp>
      <p:sp>
        <p:nvSpPr>
          <p:cNvPr id="27" name="Rectangle 26">
            <a:extLst>
              <a:ext uri="{FF2B5EF4-FFF2-40B4-BE49-F238E27FC236}">
                <a16:creationId xmlns:a16="http://schemas.microsoft.com/office/drawing/2014/main" id="{A090F5C2-D836-4EF7-846E-356403BB73A3}"/>
              </a:ext>
            </a:extLst>
          </p:cNvPr>
          <p:cNvSpPr/>
          <p:nvPr/>
        </p:nvSpPr>
        <p:spPr>
          <a:xfrm>
            <a:off x="1436914" y="4274603"/>
            <a:ext cx="10572524" cy="1523494"/>
          </a:xfrm>
          <a:prstGeom prst="rect">
            <a:avLst/>
          </a:prstGeom>
        </p:spPr>
        <p:txBody>
          <a:bodyPr wrap="square" lIns="0">
            <a:spAutoFit/>
          </a:bodyPr>
          <a:lstStyle/>
          <a:p>
            <a:r>
              <a:rPr lang="en-US" sz="2400">
                <a:latin typeface="+mj-lt"/>
              </a:rPr>
              <a:t>Access the sample web application and obtain the load balancer’s IP address:</a:t>
            </a:r>
          </a:p>
          <a:p>
            <a:pPr>
              <a:spcBef>
                <a:spcPts val="600"/>
              </a:spcBef>
            </a:pPr>
            <a:r>
              <a:rPr lang="en-US" sz="2000"/>
              <a:t>Load balancer distributes traffic to one of your</a:t>
            </a:r>
            <a:br>
              <a:rPr lang="en-US" sz="2000"/>
            </a:br>
            <a:r>
              <a:rPr lang="en-US" sz="2000"/>
              <a:t>VM instances</a:t>
            </a:r>
          </a:p>
        </p:txBody>
      </p:sp>
      <p:pic>
        <p:nvPicPr>
          <p:cNvPr id="10" name="Picture 9" descr="Screenshot of a web browser accessing the sample application hosted on a vm scale set via a load balancer.">
            <a:extLst>
              <a:ext uri="{FF2B5EF4-FFF2-40B4-BE49-F238E27FC236}">
                <a16:creationId xmlns:a16="http://schemas.microsoft.com/office/drawing/2014/main" id="{C6A0B8A0-657A-493B-ADF0-BC6BBD6A949A}"/>
              </a:ext>
            </a:extLst>
          </p:cNvPr>
          <p:cNvPicPr>
            <a:picLocks noChangeAspect="1"/>
          </p:cNvPicPr>
          <p:nvPr/>
        </p:nvPicPr>
        <p:blipFill>
          <a:blip r:embed="rId4"/>
          <a:stretch>
            <a:fillRect/>
          </a:stretch>
        </p:blipFill>
        <p:spPr>
          <a:xfrm>
            <a:off x="7112000" y="4916631"/>
            <a:ext cx="4904761" cy="1623566"/>
          </a:xfrm>
          <a:prstGeom prst="rect">
            <a:avLst/>
          </a:prstGeom>
        </p:spPr>
      </p:pic>
    </p:spTree>
    <p:extLst>
      <p:ext uri="{BB962C8B-B14F-4D97-AF65-F5344CB8AC3E}">
        <p14:creationId xmlns:p14="http://schemas.microsoft.com/office/powerpoint/2010/main" val="14510298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AEDE-96B2-43FE-8C4C-ECB005D42C20}"/>
              </a:ext>
            </a:extLst>
          </p:cNvPr>
          <p:cNvSpPr>
            <a:spLocks noGrp="1"/>
          </p:cNvSpPr>
          <p:nvPr>
            <p:ph type="title"/>
          </p:nvPr>
        </p:nvSpPr>
        <p:spPr/>
        <p:txBody>
          <a:bodyPr/>
          <a:lstStyle/>
          <a:p>
            <a:r>
              <a:rPr lang="en-US"/>
              <a:t>Availability</a:t>
            </a:r>
          </a:p>
        </p:txBody>
      </p:sp>
      <p:sp>
        <p:nvSpPr>
          <p:cNvPr id="18" name="Rectangle 17">
            <a:extLst>
              <a:ext uri="{FF2B5EF4-FFF2-40B4-BE49-F238E27FC236}">
                <a16:creationId xmlns:a16="http://schemas.microsoft.com/office/drawing/2014/main" id="{322D8B76-DBFE-46D9-9A2A-429965E64F9D}"/>
              </a:ext>
            </a:extLst>
          </p:cNvPr>
          <p:cNvSpPr/>
          <p:nvPr/>
        </p:nvSpPr>
        <p:spPr bwMode="auto">
          <a:xfrm>
            <a:off x="427037" y="1482497"/>
            <a:ext cx="6162449" cy="398938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800"/>
              </a:spcBef>
            </a:pPr>
            <a:r>
              <a:rPr lang="en-US" sz="2200">
                <a:solidFill>
                  <a:schemeClr val="tx1"/>
                </a:solidFill>
                <a:latin typeface="+mj-lt"/>
              </a:rPr>
              <a:t>Availability sets ensure VM distribution across multiple, isolated hardware clusters</a:t>
            </a:r>
          </a:p>
          <a:p>
            <a:pPr>
              <a:spcBef>
                <a:spcPts val="1400"/>
              </a:spcBef>
            </a:pPr>
            <a:r>
              <a:rPr lang="en-US" sz="2200">
                <a:solidFill>
                  <a:schemeClr val="tx1"/>
                </a:solidFill>
                <a:latin typeface="+mj-lt"/>
              </a:rPr>
              <a:t>Update domains:</a:t>
            </a:r>
          </a:p>
          <a:p>
            <a:pPr defTabSz="932472" fontAlgn="base">
              <a:spcBef>
                <a:spcPts val="600"/>
              </a:spcBef>
              <a:spcAft>
                <a:spcPts val="600"/>
              </a:spcAft>
            </a:pPr>
            <a:r>
              <a:rPr lang="en-US" sz="2000">
                <a:solidFill>
                  <a:schemeClr val="tx1"/>
                </a:solidFill>
                <a:cs typeface="Segoe UI" pitchFamily="34" charset="0"/>
              </a:rPr>
              <a:t>Sequenced update of a maintenance event</a:t>
            </a:r>
          </a:p>
          <a:p>
            <a:pPr defTabSz="932472" fontAlgn="base">
              <a:spcBef>
                <a:spcPts val="600"/>
              </a:spcBef>
              <a:spcAft>
                <a:spcPts val="600"/>
              </a:spcAft>
            </a:pPr>
            <a:r>
              <a:rPr lang="en-US" sz="2000">
                <a:solidFill>
                  <a:schemeClr val="tx1"/>
                </a:solidFill>
                <a:cs typeface="Segoe UI" pitchFamily="34" charset="0"/>
              </a:rPr>
              <a:t>logical section of the datacenter</a:t>
            </a:r>
          </a:p>
          <a:p>
            <a:pPr>
              <a:spcBef>
                <a:spcPts val="1400"/>
              </a:spcBef>
            </a:pPr>
            <a:r>
              <a:rPr lang="en-US" sz="2200">
                <a:solidFill>
                  <a:schemeClr val="tx1"/>
                </a:solidFill>
                <a:latin typeface="+mj-lt"/>
              </a:rPr>
              <a:t>Fault domains:</a:t>
            </a:r>
          </a:p>
          <a:p>
            <a:pPr defTabSz="932472" fontAlgn="base">
              <a:spcBef>
                <a:spcPts val="600"/>
              </a:spcBef>
              <a:spcAft>
                <a:spcPts val="600"/>
              </a:spcAft>
            </a:pPr>
            <a:r>
              <a:rPr lang="en-US" sz="2000">
                <a:solidFill>
                  <a:schemeClr val="tx1"/>
                </a:solidFill>
                <a:cs typeface="Segoe UI" pitchFamily="34" charset="0"/>
              </a:rPr>
              <a:t>Provide for physical separation of workloads across the datacenter</a:t>
            </a:r>
          </a:p>
        </p:txBody>
      </p:sp>
      <p:pic>
        <p:nvPicPr>
          <p:cNvPr id="12" name="Picture 11" descr="An illustration of three availability sets. The first set has one update domain, the second set has two update domains, and a third set has no update domain">
            <a:extLst>
              <a:ext uri="{FF2B5EF4-FFF2-40B4-BE49-F238E27FC236}">
                <a16:creationId xmlns:a16="http://schemas.microsoft.com/office/drawing/2014/main" id="{01B3AAEB-57C1-48A9-A1AB-D370C776FE76}"/>
              </a:ext>
            </a:extLst>
          </p:cNvPr>
          <p:cNvPicPr>
            <a:picLocks noChangeAspect="1"/>
          </p:cNvPicPr>
          <p:nvPr/>
        </p:nvPicPr>
        <p:blipFill rotWithShape="1">
          <a:blip r:embed="rId3"/>
          <a:srcRect l="-2627" t="-29664" r="-3079" b="-33452"/>
          <a:stretch/>
        </p:blipFill>
        <p:spPr>
          <a:xfrm>
            <a:off x="6749143" y="1482497"/>
            <a:ext cx="5255903" cy="3989387"/>
          </a:xfrm>
          <a:prstGeom prst="rect">
            <a:avLst/>
          </a:prstGeom>
          <a:noFill/>
          <a:ln w="19050">
            <a:solidFill>
              <a:schemeClr val="tx2"/>
            </a:solidFill>
            <a:headEnd type="none" w="med" len="med"/>
            <a:tailEnd type="none" w="med" len="med"/>
          </a:ln>
          <a:effectLst/>
        </p:spPr>
      </p:pic>
      <p:sp>
        <p:nvSpPr>
          <p:cNvPr id="11" name="Text Placeholder 5">
            <a:extLst>
              <a:ext uri="{FF2B5EF4-FFF2-40B4-BE49-F238E27FC236}">
                <a16:creationId xmlns:a16="http://schemas.microsoft.com/office/drawing/2014/main" id="{99D6ACC9-2EDB-4B5D-BF31-4643B82A43E1}"/>
              </a:ext>
            </a:extLst>
          </p:cNvPr>
          <p:cNvSpPr txBox="1">
            <a:spLocks/>
          </p:cNvSpPr>
          <p:nvPr/>
        </p:nvSpPr>
        <p:spPr>
          <a:xfrm>
            <a:off x="427038" y="5604293"/>
            <a:ext cx="11582400" cy="564278"/>
          </a:xfrm>
          <a:prstGeom prst="rect">
            <a:avLst/>
          </a:prstGeom>
          <a:solidFill>
            <a:srgbClr val="243A5E"/>
          </a:solidFill>
        </p:spPr>
        <p:txBody>
          <a:bodyPr lIns="182880" tIns="137160" rIns="182880" bIns="137160" anchor="ct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bg1"/>
                </a:solidFill>
              </a:rPr>
              <a:t>Leverage Update management service for VM updates and patches</a:t>
            </a:r>
          </a:p>
        </p:txBody>
      </p:sp>
    </p:spTree>
    <p:extLst>
      <p:ext uri="{BB962C8B-B14F-4D97-AF65-F5344CB8AC3E}">
        <p14:creationId xmlns:p14="http://schemas.microsoft.com/office/powerpoint/2010/main" val="26783431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65DC-6125-4F02-828F-6323F371B3DD}"/>
              </a:ext>
            </a:extLst>
          </p:cNvPr>
          <p:cNvSpPr>
            <a:spLocks noGrp="1"/>
          </p:cNvSpPr>
          <p:nvPr>
            <p:ph type="title"/>
          </p:nvPr>
        </p:nvSpPr>
        <p:spPr/>
        <p:txBody>
          <a:bodyPr/>
          <a:lstStyle/>
          <a:p>
            <a:r>
              <a:rPr lang="en-US"/>
              <a:t>Additional IaaS considerations</a:t>
            </a:r>
          </a:p>
        </p:txBody>
      </p:sp>
      <p:sp>
        <p:nvSpPr>
          <p:cNvPr id="3" name="Rectangle 2">
            <a:extLst>
              <a:ext uri="{FF2B5EF4-FFF2-40B4-BE49-F238E27FC236}">
                <a16:creationId xmlns:a16="http://schemas.microsoft.com/office/drawing/2014/main" id="{29ECC02B-2023-48D2-B4D6-DB101DDD8F0C}"/>
              </a:ext>
            </a:extLst>
          </p:cNvPr>
          <p:cNvSpPr/>
          <p:nvPr/>
        </p:nvSpPr>
        <p:spPr bwMode="auto">
          <a:xfrm>
            <a:off x="422275" y="2201863"/>
            <a:ext cx="2953385" cy="35748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000">
                <a:solidFill>
                  <a:schemeClr val="tx1"/>
                </a:solidFill>
                <a:latin typeface="+mj-lt"/>
              </a:rPr>
              <a:t>Monitoring and analytics:</a:t>
            </a:r>
          </a:p>
          <a:p>
            <a:pPr defTabSz="932472" fontAlgn="base">
              <a:spcBef>
                <a:spcPts val="600"/>
              </a:spcBef>
              <a:spcAft>
                <a:spcPts val="600"/>
              </a:spcAft>
            </a:pPr>
            <a:r>
              <a:rPr lang="en-US">
                <a:solidFill>
                  <a:schemeClr val="tx1"/>
                </a:solidFill>
                <a:cs typeface="Segoe UI" pitchFamily="34" charset="0"/>
              </a:rPr>
              <a:t>Boot diagnostics – screen captures for troubleshooting</a:t>
            </a:r>
          </a:p>
          <a:p>
            <a:pPr defTabSz="932472" fontAlgn="base">
              <a:spcBef>
                <a:spcPts val="600"/>
              </a:spcBef>
              <a:spcAft>
                <a:spcPts val="600"/>
              </a:spcAft>
            </a:pPr>
            <a:r>
              <a:rPr lang="en-US">
                <a:solidFill>
                  <a:schemeClr val="tx1"/>
                </a:solidFill>
                <a:cs typeface="Segoe UI" pitchFamily="34" charset="0"/>
              </a:rPr>
              <a:t>View VM metrics through the dedicated Azure host</a:t>
            </a:r>
          </a:p>
          <a:p>
            <a:pPr defTabSz="932472" fontAlgn="base">
              <a:spcBef>
                <a:spcPts val="600"/>
              </a:spcBef>
              <a:spcAft>
                <a:spcPts val="600"/>
              </a:spcAft>
            </a:pPr>
            <a:r>
              <a:rPr lang="en-US">
                <a:solidFill>
                  <a:schemeClr val="tx1"/>
                </a:solidFill>
                <a:cs typeface="Segoe UI" pitchFamily="34" charset="0"/>
              </a:rPr>
              <a:t>View performance metrics using diagnostic extensions</a:t>
            </a:r>
          </a:p>
        </p:txBody>
      </p:sp>
      <p:sp>
        <p:nvSpPr>
          <p:cNvPr id="4" name="Rectangle 3">
            <a:extLst>
              <a:ext uri="{FF2B5EF4-FFF2-40B4-BE49-F238E27FC236}">
                <a16:creationId xmlns:a16="http://schemas.microsoft.com/office/drawing/2014/main" id="{84C6D9E0-0A8D-4882-A2B1-8761FB8F5AED}"/>
              </a:ext>
            </a:extLst>
          </p:cNvPr>
          <p:cNvSpPr/>
          <p:nvPr/>
        </p:nvSpPr>
        <p:spPr bwMode="auto">
          <a:xfrm>
            <a:off x="3509125" y="2201863"/>
            <a:ext cx="2728885" cy="35748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000">
                <a:solidFill>
                  <a:schemeClr val="tx1"/>
                </a:solidFill>
                <a:latin typeface="+mj-lt"/>
              </a:rPr>
              <a:t>Alerts:</a:t>
            </a:r>
          </a:p>
          <a:p>
            <a:pPr defTabSz="932472" fontAlgn="base">
              <a:spcBef>
                <a:spcPts val="600"/>
              </a:spcBef>
              <a:spcAft>
                <a:spcPts val="600"/>
              </a:spcAft>
            </a:pPr>
            <a:r>
              <a:rPr lang="en-US">
                <a:solidFill>
                  <a:schemeClr val="tx1"/>
                </a:solidFill>
                <a:cs typeface="Segoe UI" pitchFamily="34" charset="0"/>
              </a:rPr>
              <a:t>Example: available free disk space drops below a certain amount</a:t>
            </a:r>
          </a:p>
        </p:txBody>
      </p:sp>
      <p:sp>
        <p:nvSpPr>
          <p:cNvPr id="5" name="Rectangle 4">
            <a:extLst>
              <a:ext uri="{FF2B5EF4-FFF2-40B4-BE49-F238E27FC236}">
                <a16:creationId xmlns:a16="http://schemas.microsoft.com/office/drawing/2014/main" id="{F67E1A62-2CF0-4AD5-9723-7CE657FC850F}"/>
              </a:ext>
            </a:extLst>
          </p:cNvPr>
          <p:cNvSpPr/>
          <p:nvPr/>
        </p:nvSpPr>
        <p:spPr bwMode="auto">
          <a:xfrm>
            <a:off x="6371475" y="2201863"/>
            <a:ext cx="2953385" cy="35748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000">
                <a:solidFill>
                  <a:schemeClr val="tx1"/>
                </a:solidFill>
                <a:latin typeface="+mj-lt"/>
              </a:rPr>
              <a:t>Load balancing:</a:t>
            </a:r>
          </a:p>
          <a:p>
            <a:pPr defTabSz="932472" fontAlgn="base">
              <a:spcBef>
                <a:spcPts val="600"/>
              </a:spcBef>
              <a:spcAft>
                <a:spcPts val="600"/>
              </a:spcAft>
            </a:pPr>
            <a:r>
              <a:rPr lang="en-US">
                <a:solidFill>
                  <a:schemeClr val="tx1"/>
                </a:solidFill>
                <a:cs typeface="Segoe UI" pitchFamily="34" charset="0"/>
              </a:rPr>
              <a:t>Azure Load Balancer provides high availability by distributing incoming traffic between</a:t>
            </a:r>
            <a:br>
              <a:rPr lang="en-US">
                <a:solidFill>
                  <a:schemeClr val="tx1"/>
                </a:solidFill>
                <a:cs typeface="Segoe UI" pitchFamily="34" charset="0"/>
              </a:rPr>
            </a:br>
            <a:r>
              <a:rPr lang="en-US">
                <a:solidFill>
                  <a:schemeClr val="tx1"/>
                </a:solidFill>
                <a:cs typeface="Segoe UI" pitchFamily="34" charset="0"/>
              </a:rPr>
              <a:t>healthy VMs</a:t>
            </a:r>
          </a:p>
          <a:p>
            <a:pPr defTabSz="932472" fontAlgn="base">
              <a:spcBef>
                <a:spcPts val="600"/>
              </a:spcBef>
              <a:spcAft>
                <a:spcPts val="600"/>
              </a:spcAft>
            </a:pPr>
            <a:r>
              <a:rPr lang="en-US">
                <a:solidFill>
                  <a:schemeClr val="tx1"/>
                </a:solidFill>
                <a:cs typeface="Segoe UI" pitchFamily="34" charset="0"/>
              </a:rPr>
              <a:t>Define rules for specific ports and protocols mapping to the VMs</a:t>
            </a:r>
          </a:p>
        </p:txBody>
      </p:sp>
      <p:sp>
        <p:nvSpPr>
          <p:cNvPr id="18" name="Rectangle 17">
            <a:extLst>
              <a:ext uri="{FF2B5EF4-FFF2-40B4-BE49-F238E27FC236}">
                <a16:creationId xmlns:a16="http://schemas.microsoft.com/office/drawing/2014/main" id="{80126638-944A-4795-B749-0C7C5E8F0AC9}"/>
              </a:ext>
            </a:extLst>
          </p:cNvPr>
          <p:cNvSpPr/>
          <p:nvPr/>
        </p:nvSpPr>
        <p:spPr bwMode="auto">
          <a:xfrm>
            <a:off x="9458325" y="2201863"/>
            <a:ext cx="2555875" cy="35748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000">
                <a:solidFill>
                  <a:schemeClr val="tx1"/>
                </a:solidFill>
                <a:latin typeface="+mj-lt"/>
              </a:rPr>
              <a:t>Migrate AWS and on-premises workloads to Azure and utilize Managed Disks</a:t>
            </a:r>
          </a:p>
        </p:txBody>
      </p:sp>
    </p:spTree>
    <p:extLst>
      <p:ext uri="{BB962C8B-B14F-4D97-AF65-F5344CB8AC3E}">
        <p14:creationId xmlns:p14="http://schemas.microsoft.com/office/powerpoint/2010/main" val="363424773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65DC-6125-4F02-828F-6323F371B3DD}"/>
              </a:ext>
            </a:extLst>
          </p:cNvPr>
          <p:cNvSpPr>
            <a:spLocks noGrp="1"/>
          </p:cNvSpPr>
          <p:nvPr>
            <p:ph type="title"/>
          </p:nvPr>
        </p:nvSpPr>
        <p:spPr/>
        <p:txBody>
          <a:bodyPr/>
          <a:lstStyle/>
          <a:p>
            <a:r>
              <a:rPr lang="en-US"/>
              <a:t>VMs versus containers</a:t>
            </a:r>
          </a:p>
        </p:txBody>
      </p:sp>
      <p:sp>
        <p:nvSpPr>
          <p:cNvPr id="3" name="Rectangle 2">
            <a:extLst>
              <a:ext uri="{FF2B5EF4-FFF2-40B4-BE49-F238E27FC236}">
                <a16:creationId xmlns:a16="http://schemas.microsoft.com/office/drawing/2014/main" id="{C4A271EC-2E82-4986-A7B5-6477E05D1A61}"/>
              </a:ext>
            </a:extLst>
          </p:cNvPr>
          <p:cNvSpPr/>
          <p:nvPr/>
        </p:nvSpPr>
        <p:spPr bwMode="auto">
          <a:xfrm>
            <a:off x="422275" y="1721558"/>
            <a:ext cx="3777847" cy="31552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000">
                <a:solidFill>
                  <a:schemeClr val="tx1"/>
                </a:solidFill>
                <a:latin typeface="+mj-lt"/>
              </a:rPr>
              <a:t>Containers are less resource intensive due to shared OS </a:t>
            </a:r>
          </a:p>
          <a:p>
            <a:pPr defTabSz="932472" fontAlgn="base">
              <a:spcBef>
                <a:spcPts val="600"/>
              </a:spcBef>
              <a:spcAft>
                <a:spcPts val="600"/>
              </a:spcAft>
            </a:pPr>
            <a:r>
              <a:rPr lang="en-US">
                <a:solidFill>
                  <a:schemeClr val="tx1"/>
                </a:solidFill>
                <a:cs typeface="Segoe UI" pitchFamily="34" charset="0"/>
              </a:rPr>
              <a:t>Memory, disk, and CPU shared, so less overhead on startup and better isolation</a:t>
            </a:r>
          </a:p>
        </p:txBody>
      </p:sp>
      <p:sp>
        <p:nvSpPr>
          <p:cNvPr id="14" name="Rectangle 13">
            <a:extLst>
              <a:ext uri="{FF2B5EF4-FFF2-40B4-BE49-F238E27FC236}">
                <a16:creationId xmlns:a16="http://schemas.microsoft.com/office/drawing/2014/main" id="{C4E18610-8DC2-487E-9946-91A4DD082299}"/>
              </a:ext>
            </a:extLst>
          </p:cNvPr>
          <p:cNvSpPr/>
          <p:nvPr/>
        </p:nvSpPr>
        <p:spPr bwMode="auto">
          <a:xfrm>
            <a:off x="4326933" y="1721558"/>
            <a:ext cx="3777847" cy="31552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000">
                <a:solidFill>
                  <a:schemeClr val="tx1"/>
                </a:solidFill>
                <a:latin typeface="+mj-lt"/>
              </a:rPr>
              <a:t>Faster startup, roughly equivalent to the time required to start a process</a:t>
            </a:r>
          </a:p>
          <a:p>
            <a:pPr defTabSz="932472" fontAlgn="base">
              <a:spcBef>
                <a:spcPts val="600"/>
              </a:spcBef>
              <a:spcAft>
                <a:spcPts val="600"/>
              </a:spcAft>
            </a:pPr>
            <a:r>
              <a:rPr lang="en-US">
                <a:solidFill>
                  <a:schemeClr val="tx1"/>
                </a:solidFill>
                <a:cs typeface="Segoe UI" pitchFamily="34" charset="0"/>
              </a:rPr>
              <a:t>OS implements process isolation at kernel level, and occurs quickly</a:t>
            </a:r>
          </a:p>
        </p:txBody>
      </p:sp>
      <p:sp>
        <p:nvSpPr>
          <p:cNvPr id="15" name="Rectangle 14">
            <a:extLst>
              <a:ext uri="{FF2B5EF4-FFF2-40B4-BE49-F238E27FC236}">
                <a16:creationId xmlns:a16="http://schemas.microsoft.com/office/drawing/2014/main" id="{1D70F081-D4F9-4116-A5C7-E4F8F488842C}"/>
              </a:ext>
            </a:extLst>
          </p:cNvPr>
          <p:cNvSpPr/>
          <p:nvPr/>
        </p:nvSpPr>
        <p:spPr bwMode="auto">
          <a:xfrm>
            <a:off x="8231591" y="1721558"/>
            <a:ext cx="3777847" cy="315524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000">
                <a:solidFill>
                  <a:schemeClr val="tx1"/>
                </a:solidFill>
                <a:latin typeface="+mj-lt"/>
              </a:rPr>
              <a:t>Containers promote improved server density</a:t>
            </a:r>
          </a:p>
          <a:p>
            <a:pPr defTabSz="932472" fontAlgn="base">
              <a:spcBef>
                <a:spcPts val="600"/>
              </a:spcBef>
              <a:spcAft>
                <a:spcPts val="600"/>
              </a:spcAft>
            </a:pPr>
            <a:r>
              <a:rPr lang="en-US">
                <a:solidFill>
                  <a:schemeClr val="tx1"/>
                </a:solidFill>
                <a:cs typeface="Segoe UI" pitchFamily="34" charset="0"/>
              </a:rPr>
              <a:t>Extends the concept of virtualization through even</a:t>
            </a:r>
            <a:br>
              <a:rPr lang="en-US">
                <a:solidFill>
                  <a:schemeClr val="tx1"/>
                </a:solidFill>
                <a:cs typeface="Segoe UI" pitchFamily="34" charset="0"/>
              </a:rPr>
            </a:br>
            <a:r>
              <a:rPr lang="en-US">
                <a:solidFill>
                  <a:schemeClr val="tx1"/>
                </a:solidFill>
                <a:cs typeface="Segoe UI" pitchFamily="34" charset="0"/>
              </a:rPr>
              <a:t>more efficient utilization hardware resources (memory, CPU, and so on)</a:t>
            </a:r>
          </a:p>
          <a:p>
            <a:pPr defTabSz="932472" fontAlgn="base">
              <a:spcBef>
                <a:spcPts val="600"/>
              </a:spcBef>
              <a:spcAft>
                <a:spcPts val="600"/>
              </a:spcAft>
            </a:pPr>
            <a:r>
              <a:rPr lang="en-US">
                <a:solidFill>
                  <a:schemeClr val="tx1"/>
                </a:solidFill>
                <a:cs typeface="Segoe UI" pitchFamily="34" charset="0"/>
              </a:rPr>
              <a:t>Higher server density = More efficiency </a:t>
            </a:r>
          </a:p>
        </p:txBody>
      </p:sp>
      <p:sp>
        <p:nvSpPr>
          <p:cNvPr id="18" name="Freeform: Shape 17">
            <a:extLst>
              <a:ext uri="{FF2B5EF4-FFF2-40B4-BE49-F238E27FC236}">
                <a16:creationId xmlns:a16="http://schemas.microsoft.com/office/drawing/2014/main" id="{5D2C824F-B488-4FAF-9203-E6111654D90A}"/>
              </a:ext>
            </a:extLst>
          </p:cNvPr>
          <p:cNvSpPr/>
          <p:nvPr/>
        </p:nvSpPr>
        <p:spPr>
          <a:xfrm>
            <a:off x="446089" y="5028960"/>
            <a:ext cx="5685986" cy="920311"/>
          </a:xfrm>
          <a:custGeom>
            <a:avLst/>
            <a:gdLst>
              <a:gd name="connsiteX0" fmla="*/ 0 w 1416947"/>
              <a:gd name="connsiteY0" fmla="*/ 0 h 708473"/>
              <a:gd name="connsiteX1" fmla="*/ 1416947 w 1416947"/>
              <a:gd name="connsiteY1" fmla="*/ 0 h 708473"/>
              <a:gd name="connsiteX2" fmla="*/ 1416947 w 1416947"/>
              <a:gd name="connsiteY2" fmla="*/ 708473 h 708473"/>
              <a:gd name="connsiteX3" fmla="*/ 0 w 1416947"/>
              <a:gd name="connsiteY3" fmla="*/ 708473 h 708473"/>
              <a:gd name="connsiteX4" fmla="*/ 0 w 1416947"/>
              <a:gd name="connsiteY4" fmla="*/ 0 h 7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947" h="708473">
                <a:moveTo>
                  <a:pt x="0" y="0"/>
                </a:moveTo>
                <a:lnTo>
                  <a:pt x="1416947" y="0"/>
                </a:lnTo>
                <a:lnTo>
                  <a:pt x="1416947" y="708473"/>
                </a:lnTo>
                <a:lnTo>
                  <a:pt x="0" y="708473"/>
                </a:lnTo>
                <a:lnTo>
                  <a:pt x="0"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000" dirty="0">
                <a:solidFill>
                  <a:schemeClr val="tx1"/>
                </a:solidFill>
                <a:latin typeface="+mj-lt"/>
              </a:rPr>
              <a:t>Density and isolation comparison – refer to the graphic in the content</a:t>
            </a:r>
            <a:endParaRPr lang="en-IN" sz="2000" dirty="0">
              <a:solidFill>
                <a:schemeClr val="tx1"/>
              </a:solidFill>
              <a:latin typeface="+mj-lt"/>
            </a:endParaRPr>
          </a:p>
        </p:txBody>
      </p:sp>
      <p:sp>
        <p:nvSpPr>
          <p:cNvPr id="19" name="Freeform: Shape 18">
            <a:extLst>
              <a:ext uri="{FF2B5EF4-FFF2-40B4-BE49-F238E27FC236}">
                <a16:creationId xmlns:a16="http://schemas.microsoft.com/office/drawing/2014/main" id="{AC956F72-879B-48AB-9DA9-B848E15CD6F5}"/>
              </a:ext>
            </a:extLst>
          </p:cNvPr>
          <p:cNvSpPr/>
          <p:nvPr/>
        </p:nvSpPr>
        <p:spPr>
          <a:xfrm>
            <a:off x="6255657" y="5028960"/>
            <a:ext cx="5723620" cy="920311"/>
          </a:xfrm>
          <a:custGeom>
            <a:avLst/>
            <a:gdLst>
              <a:gd name="connsiteX0" fmla="*/ 0 w 1416947"/>
              <a:gd name="connsiteY0" fmla="*/ 0 h 708473"/>
              <a:gd name="connsiteX1" fmla="*/ 1416947 w 1416947"/>
              <a:gd name="connsiteY1" fmla="*/ 0 h 708473"/>
              <a:gd name="connsiteX2" fmla="*/ 1416947 w 1416947"/>
              <a:gd name="connsiteY2" fmla="*/ 708473 h 708473"/>
              <a:gd name="connsiteX3" fmla="*/ 0 w 1416947"/>
              <a:gd name="connsiteY3" fmla="*/ 708473 h 708473"/>
              <a:gd name="connsiteX4" fmla="*/ 0 w 1416947"/>
              <a:gd name="connsiteY4" fmla="*/ 0 h 708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947" h="708473">
                <a:moveTo>
                  <a:pt x="0" y="0"/>
                </a:moveTo>
                <a:lnTo>
                  <a:pt x="1416947" y="0"/>
                </a:lnTo>
                <a:lnTo>
                  <a:pt x="1416947" y="708473"/>
                </a:lnTo>
                <a:lnTo>
                  <a:pt x="0" y="708473"/>
                </a:lnTo>
                <a:lnTo>
                  <a:pt x="0" y="0"/>
                </a:ln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000" dirty="0">
                <a:solidFill>
                  <a:schemeClr val="tx1"/>
                </a:solidFill>
                <a:latin typeface="+mj-lt"/>
              </a:rPr>
              <a:t>Tools available to enable Windows and Linux containers side by side</a:t>
            </a:r>
            <a:endParaRPr lang="en-IN" sz="2000" dirty="0">
              <a:solidFill>
                <a:schemeClr val="tx1"/>
              </a:solidFill>
              <a:latin typeface="+mj-lt"/>
            </a:endParaRPr>
          </a:p>
        </p:txBody>
      </p:sp>
    </p:spTree>
    <p:extLst>
      <p:ext uri="{BB962C8B-B14F-4D97-AF65-F5344CB8AC3E}">
        <p14:creationId xmlns:p14="http://schemas.microsoft.com/office/powerpoint/2010/main" val="68856634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65DC-6125-4F02-828F-6323F371B3DD}"/>
              </a:ext>
            </a:extLst>
          </p:cNvPr>
          <p:cNvSpPr>
            <a:spLocks noGrp="1"/>
          </p:cNvSpPr>
          <p:nvPr>
            <p:ph type="title"/>
          </p:nvPr>
        </p:nvSpPr>
        <p:spPr/>
        <p:txBody>
          <a:bodyPr/>
          <a:lstStyle/>
          <a:p>
            <a:r>
              <a:rPr lang="en-US"/>
              <a:t>Windows Server and Hyper-V containers</a:t>
            </a:r>
          </a:p>
        </p:txBody>
      </p:sp>
      <p:pic>
        <p:nvPicPr>
          <p:cNvPr id="6" name="Picture 5" descr="Icon of a square with two smaller squares inside it">
            <a:extLst>
              <a:ext uri="{FF2B5EF4-FFF2-40B4-BE49-F238E27FC236}">
                <a16:creationId xmlns:a16="http://schemas.microsoft.com/office/drawing/2014/main" id="{8746F628-00AD-40C8-8AC8-76F54C06BC1F}"/>
              </a:ext>
            </a:extLst>
          </p:cNvPr>
          <p:cNvPicPr>
            <a:picLocks noChangeAspect="1"/>
          </p:cNvPicPr>
          <p:nvPr/>
        </p:nvPicPr>
        <p:blipFill>
          <a:blip r:embed="rId3"/>
          <a:stretch>
            <a:fillRect/>
          </a:stretch>
        </p:blipFill>
        <p:spPr>
          <a:xfrm>
            <a:off x="431429" y="1305699"/>
            <a:ext cx="950976" cy="950976"/>
          </a:xfrm>
          <a:prstGeom prst="rect">
            <a:avLst/>
          </a:prstGeom>
        </p:spPr>
      </p:pic>
      <p:sp>
        <p:nvSpPr>
          <p:cNvPr id="16" name="Rectangle 15">
            <a:extLst>
              <a:ext uri="{FF2B5EF4-FFF2-40B4-BE49-F238E27FC236}">
                <a16:creationId xmlns:a16="http://schemas.microsoft.com/office/drawing/2014/main" id="{AA4373A6-12CC-4C6F-B892-479BADD8188A}"/>
              </a:ext>
            </a:extLst>
          </p:cNvPr>
          <p:cNvSpPr/>
          <p:nvPr/>
        </p:nvSpPr>
        <p:spPr bwMode="auto">
          <a:xfrm>
            <a:off x="1686755" y="1305699"/>
            <a:ext cx="10323576" cy="1831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Windows Server containers:</a:t>
            </a:r>
          </a:p>
          <a:p>
            <a:pPr defTabSz="932472" fontAlgn="base">
              <a:spcBef>
                <a:spcPts val="600"/>
              </a:spcBef>
              <a:spcAft>
                <a:spcPts val="600"/>
              </a:spcAft>
            </a:pPr>
            <a:r>
              <a:rPr lang="en-US" sz="2000">
                <a:solidFill>
                  <a:schemeClr val="tx1"/>
                </a:solidFill>
                <a:cs typeface="Segoe UI" pitchFamily="34" charset="0"/>
              </a:rPr>
              <a:t>Additional services in the OS for managing containers – The Docker engine and</a:t>
            </a:r>
            <a:br>
              <a:rPr lang="en-US" sz="2000">
                <a:solidFill>
                  <a:schemeClr val="tx1"/>
                </a:solidFill>
                <a:cs typeface="Segoe UI" pitchFamily="34" charset="0"/>
              </a:rPr>
            </a:br>
            <a:r>
              <a:rPr lang="en-US" sz="2000">
                <a:solidFill>
                  <a:schemeClr val="tx1"/>
                </a:solidFill>
                <a:cs typeface="Segoe UI" pitchFamily="34" charset="0"/>
              </a:rPr>
              <a:t>compute services</a:t>
            </a:r>
          </a:p>
          <a:p>
            <a:pPr defTabSz="932472" fontAlgn="base">
              <a:spcBef>
                <a:spcPts val="600"/>
              </a:spcBef>
              <a:spcAft>
                <a:spcPts val="600"/>
              </a:spcAft>
            </a:pPr>
            <a:r>
              <a:rPr lang="en-US" sz="2000">
                <a:solidFill>
                  <a:schemeClr val="tx1"/>
                </a:solidFill>
                <a:cs typeface="Segoe UI" pitchFamily="34" charset="0"/>
              </a:rPr>
              <a:t>Each container uses same set of system processes, with a set of application process to distinguish each container</a:t>
            </a:r>
          </a:p>
        </p:txBody>
      </p:sp>
      <p:cxnSp>
        <p:nvCxnSpPr>
          <p:cNvPr id="17" name="Straight Connector 16">
            <a:extLst>
              <a:ext uri="{FF2B5EF4-FFF2-40B4-BE49-F238E27FC236}">
                <a16:creationId xmlns:a16="http://schemas.microsoft.com/office/drawing/2014/main" id="{F153463D-D887-4457-96B9-E6EB11B7CC6F}"/>
              </a:ext>
              <a:ext uri="{C183D7F6-B498-43B3-948B-1728B52AA6E4}">
                <adec:decorative xmlns:adec="http://schemas.microsoft.com/office/drawing/2017/decorative" val="1"/>
              </a:ext>
            </a:extLst>
          </p:cNvPr>
          <p:cNvCxnSpPr>
            <a:cxnSpLocks/>
          </p:cNvCxnSpPr>
          <p:nvPr/>
        </p:nvCxnSpPr>
        <p:spPr>
          <a:xfrm flipV="1">
            <a:off x="1686755" y="331353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webpage showing a product symbol">
            <a:extLst>
              <a:ext uri="{FF2B5EF4-FFF2-40B4-BE49-F238E27FC236}">
                <a16:creationId xmlns:a16="http://schemas.microsoft.com/office/drawing/2014/main" id="{352ABCD5-7CD1-44D6-91F4-1E4A2FF25113}"/>
              </a:ext>
            </a:extLst>
          </p:cNvPr>
          <p:cNvPicPr>
            <a:picLocks noChangeAspect="1"/>
          </p:cNvPicPr>
          <p:nvPr/>
        </p:nvPicPr>
        <p:blipFill>
          <a:blip r:embed="rId4"/>
          <a:stretch>
            <a:fillRect/>
          </a:stretch>
        </p:blipFill>
        <p:spPr>
          <a:xfrm>
            <a:off x="431429" y="3490090"/>
            <a:ext cx="952593" cy="950976"/>
          </a:xfrm>
          <a:prstGeom prst="rect">
            <a:avLst/>
          </a:prstGeom>
        </p:spPr>
      </p:pic>
      <p:sp>
        <p:nvSpPr>
          <p:cNvPr id="26" name="Rectangle 25">
            <a:extLst>
              <a:ext uri="{FF2B5EF4-FFF2-40B4-BE49-F238E27FC236}">
                <a16:creationId xmlns:a16="http://schemas.microsoft.com/office/drawing/2014/main" id="{975FCBEF-CC23-4621-BB77-F4778850A948}"/>
              </a:ext>
            </a:extLst>
          </p:cNvPr>
          <p:cNvSpPr/>
          <p:nvPr/>
        </p:nvSpPr>
        <p:spPr bwMode="auto">
          <a:xfrm>
            <a:off x="1686755" y="3490090"/>
            <a:ext cx="10323576" cy="15234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Hyper-V containers:</a:t>
            </a:r>
          </a:p>
          <a:p>
            <a:pPr defTabSz="932472" fontAlgn="base">
              <a:spcBef>
                <a:spcPts val="600"/>
              </a:spcBef>
              <a:spcAft>
                <a:spcPts val="600"/>
              </a:spcAft>
            </a:pPr>
            <a:r>
              <a:rPr lang="en-US" sz="2000">
                <a:solidFill>
                  <a:schemeClr val="tx1"/>
                </a:solidFill>
                <a:cs typeface="Segoe UI" pitchFamily="34" charset="0"/>
              </a:rPr>
              <a:t>Specifically optimized to run containers</a:t>
            </a:r>
          </a:p>
          <a:p>
            <a:pPr defTabSz="932472" fontAlgn="base">
              <a:spcBef>
                <a:spcPts val="600"/>
              </a:spcBef>
              <a:spcAft>
                <a:spcPts val="600"/>
              </a:spcAft>
            </a:pPr>
            <a:r>
              <a:rPr lang="en-US" sz="2000">
                <a:solidFill>
                  <a:schemeClr val="tx1"/>
                </a:solidFill>
                <a:cs typeface="Segoe UI" pitchFamily="34" charset="0"/>
              </a:rPr>
              <a:t>More secure alternative to Windows Server containers in the event of a vulnerability in the OS from sharing kernel and memory</a:t>
            </a:r>
          </a:p>
        </p:txBody>
      </p:sp>
      <p:cxnSp>
        <p:nvCxnSpPr>
          <p:cNvPr id="27" name="Straight Connector 26">
            <a:extLst>
              <a:ext uri="{FF2B5EF4-FFF2-40B4-BE49-F238E27FC236}">
                <a16:creationId xmlns:a16="http://schemas.microsoft.com/office/drawing/2014/main" id="{4BB6688C-AEF3-42B9-B249-0064AF88C29C}"/>
              </a:ext>
              <a:ext uri="{C183D7F6-B498-43B3-948B-1728B52AA6E4}">
                <adec:decorative xmlns:adec="http://schemas.microsoft.com/office/drawing/2017/decorative" val="1"/>
              </a:ext>
            </a:extLst>
          </p:cNvPr>
          <p:cNvCxnSpPr>
            <a:cxnSpLocks/>
          </p:cNvCxnSpPr>
          <p:nvPr/>
        </p:nvCxnSpPr>
        <p:spPr>
          <a:xfrm flipV="1">
            <a:off x="1686755" y="519014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four servers">
            <a:extLst>
              <a:ext uri="{FF2B5EF4-FFF2-40B4-BE49-F238E27FC236}">
                <a16:creationId xmlns:a16="http://schemas.microsoft.com/office/drawing/2014/main" id="{C5D766A1-2A51-4B74-BF9F-F2CE261BF28C}"/>
              </a:ext>
            </a:extLst>
          </p:cNvPr>
          <p:cNvPicPr>
            <a:picLocks noChangeAspect="1"/>
          </p:cNvPicPr>
          <p:nvPr/>
        </p:nvPicPr>
        <p:blipFill>
          <a:blip r:embed="rId5"/>
          <a:stretch>
            <a:fillRect/>
          </a:stretch>
        </p:blipFill>
        <p:spPr>
          <a:xfrm>
            <a:off x="431429" y="5366704"/>
            <a:ext cx="952593" cy="950976"/>
          </a:xfrm>
          <a:prstGeom prst="rect">
            <a:avLst/>
          </a:prstGeom>
        </p:spPr>
      </p:pic>
      <p:sp>
        <p:nvSpPr>
          <p:cNvPr id="32" name="Rectangle 31">
            <a:extLst>
              <a:ext uri="{FF2B5EF4-FFF2-40B4-BE49-F238E27FC236}">
                <a16:creationId xmlns:a16="http://schemas.microsoft.com/office/drawing/2014/main" id="{2F236F96-9564-4F2A-8315-1261BF84DF23}"/>
              </a:ext>
            </a:extLst>
          </p:cNvPr>
          <p:cNvSpPr/>
          <p:nvPr/>
        </p:nvSpPr>
        <p:spPr bwMode="auto">
          <a:xfrm>
            <a:off x="1686755" y="5366704"/>
            <a:ext cx="10323576" cy="121571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cs typeface="Segoe UI" pitchFamily="34" charset="0"/>
              </a:rPr>
              <a:t>Nano Server:</a:t>
            </a:r>
          </a:p>
          <a:p>
            <a:pPr defTabSz="932472" fontAlgn="base">
              <a:spcBef>
                <a:spcPts val="600"/>
              </a:spcBef>
              <a:spcAft>
                <a:spcPts val="600"/>
              </a:spcAft>
            </a:pPr>
            <a:r>
              <a:rPr lang="en-US" sz="2000">
                <a:solidFill>
                  <a:schemeClr val="tx1"/>
                </a:solidFill>
                <a:cs typeface="Segoe UI" pitchFamily="34" charset="0"/>
              </a:rPr>
              <a:t>Headless deployment option for running cloud applications</a:t>
            </a:r>
          </a:p>
          <a:p>
            <a:pPr defTabSz="932472" fontAlgn="base">
              <a:spcBef>
                <a:spcPts val="600"/>
              </a:spcBef>
              <a:spcAft>
                <a:spcPts val="600"/>
              </a:spcAft>
            </a:pPr>
            <a:r>
              <a:rPr lang="en-US" sz="2000">
                <a:solidFill>
                  <a:schemeClr val="tx1"/>
                </a:solidFill>
                <a:cs typeface="Segoe UI" pitchFamily="34" charset="0"/>
              </a:rPr>
              <a:t>Runs as a container in a container host such as Server Core</a:t>
            </a:r>
          </a:p>
        </p:txBody>
      </p:sp>
    </p:spTree>
    <p:extLst>
      <p:ext uri="{BB962C8B-B14F-4D97-AF65-F5344CB8AC3E}">
        <p14:creationId xmlns:p14="http://schemas.microsoft.com/office/powerpoint/2010/main" val="16551687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65DC-6125-4F02-828F-6323F371B3DD}"/>
              </a:ext>
            </a:extLst>
          </p:cNvPr>
          <p:cNvSpPr>
            <a:spLocks noGrp="1"/>
          </p:cNvSpPr>
          <p:nvPr>
            <p:ph type="title"/>
          </p:nvPr>
        </p:nvSpPr>
        <p:spPr/>
        <p:txBody>
          <a:bodyPr/>
          <a:lstStyle/>
          <a:p>
            <a:r>
              <a:rPr lang="en-US"/>
              <a:t>Azure VMs and Containers</a:t>
            </a:r>
          </a:p>
        </p:txBody>
      </p:sp>
      <p:pic>
        <p:nvPicPr>
          <p:cNvPr id="4" name="Picture 3" descr="Icon of check mark enclosed by an arc">
            <a:extLst>
              <a:ext uri="{FF2B5EF4-FFF2-40B4-BE49-F238E27FC236}">
                <a16:creationId xmlns:a16="http://schemas.microsoft.com/office/drawing/2014/main" id="{5496F3FE-01C7-4FB0-93B1-50F3CF702612}"/>
              </a:ext>
            </a:extLst>
          </p:cNvPr>
          <p:cNvPicPr>
            <a:picLocks noChangeAspect="1"/>
          </p:cNvPicPr>
          <p:nvPr/>
        </p:nvPicPr>
        <p:blipFill>
          <a:blip r:embed="rId3"/>
          <a:stretch>
            <a:fillRect/>
          </a:stretch>
        </p:blipFill>
        <p:spPr>
          <a:xfrm>
            <a:off x="431429" y="1527048"/>
            <a:ext cx="952593" cy="950976"/>
          </a:xfrm>
          <a:prstGeom prst="rect">
            <a:avLst/>
          </a:prstGeom>
        </p:spPr>
      </p:pic>
      <p:sp>
        <p:nvSpPr>
          <p:cNvPr id="13" name="Rectangle 12">
            <a:extLst>
              <a:ext uri="{FF2B5EF4-FFF2-40B4-BE49-F238E27FC236}">
                <a16:creationId xmlns:a16="http://schemas.microsoft.com/office/drawing/2014/main" id="{BA90FEDF-D789-489D-A481-9CBBB512CE7C}"/>
              </a:ext>
            </a:extLst>
          </p:cNvPr>
          <p:cNvSpPr/>
          <p:nvPr/>
        </p:nvSpPr>
        <p:spPr bwMode="auto">
          <a:xfrm>
            <a:off x="1686755" y="1527048"/>
            <a:ext cx="10323576" cy="15850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There are benefits to running containers under an IaaS model in Azure using Azure VMs. You can run the following containers:</a:t>
            </a:r>
          </a:p>
          <a:p>
            <a:pPr defTabSz="932472" fontAlgn="base">
              <a:spcBef>
                <a:spcPts val="600"/>
              </a:spcBef>
              <a:spcAft>
                <a:spcPts val="600"/>
              </a:spcAft>
            </a:pPr>
            <a:r>
              <a:rPr lang="en-US" sz="2000">
                <a:solidFill>
                  <a:schemeClr val="tx1"/>
                </a:solidFill>
                <a:ea typeface="Segoe UI" pitchFamily="34" charset="0"/>
                <a:cs typeface="Segoe UI" pitchFamily="34" charset="0"/>
              </a:rPr>
              <a:t>Windows Server, Hyper-V, Docker containers on Windows Server</a:t>
            </a:r>
          </a:p>
          <a:p>
            <a:pPr defTabSz="932472" fontAlgn="base">
              <a:spcBef>
                <a:spcPts val="600"/>
              </a:spcBef>
              <a:spcAft>
                <a:spcPts val="600"/>
              </a:spcAft>
            </a:pPr>
            <a:r>
              <a:rPr lang="en-US" sz="2000">
                <a:solidFill>
                  <a:schemeClr val="tx1"/>
                </a:solidFill>
                <a:ea typeface="Segoe UI" pitchFamily="34" charset="0"/>
                <a:cs typeface="Segoe UI" pitchFamily="34" charset="0"/>
              </a:rPr>
              <a:t>Docker containers on Linux deployments</a:t>
            </a:r>
          </a:p>
        </p:txBody>
      </p:sp>
      <p:cxnSp>
        <p:nvCxnSpPr>
          <p:cNvPr id="14" name="Straight Connector 13">
            <a:extLst>
              <a:ext uri="{FF2B5EF4-FFF2-40B4-BE49-F238E27FC236}">
                <a16:creationId xmlns:a16="http://schemas.microsoft.com/office/drawing/2014/main" id="{BA991AAE-864C-4D0D-8154-094184250587}"/>
              </a:ext>
              <a:ext uri="{C183D7F6-B498-43B3-948B-1728B52AA6E4}">
                <adec:decorative xmlns:adec="http://schemas.microsoft.com/office/drawing/2017/decorative" val="1"/>
              </a:ext>
            </a:extLst>
          </p:cNvPr>
          <p:cNvCxnSpPr>
            <a:cxnSpLocks/>
          </p:cNvCxnSpPr>
          <p:nvPr/>
        </p:nvCxnSpPr>
        <p:spPr>
          <a:xfrm flipV="1">
            <a:off x="1686755" y="3443596"/>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hree squares with different sizes">
            <a:extLst>
              <a:ext uri="{FF2B5EF4-FFF2-40B4-BE49-F238E27FC236}">
                <a16:creationId xmlns:a16="http://schemas.microsoft.com/office/drawing/2014/main" id="{9F8F9ADC-B1F5-43B6-9C9E-E90A2C84AAB7}"/>
              </a:ext>
            </a:extLst>
          </p:cNvPr>
          <p:cNvPicPr>
            <a:picLocks noChangeAspect="1"/>
          </p:cNvPicPr>
          <p:nvPr/>
        </p:nvPicPr>
        <p:blipFill>
          <a:blip r:embed="rId4"/>
          <a:stretch>
            <a:fillRect/>
          </a:stretch>
        </p:blipFill>
        <p:spPr>
          <a:xfrm>
            <a:off x="431429" y="3775095"/>
            <a:ext cx="957490" cy="950976"/>
          </a:xfrm>
          <a:prstGeom prst="rect">
            <a:avLst/>
          </a:prstGeom>
        </p:spPr>
      </p:pic>
      <p:sp>
        <p:nvSpPr>
          <p:cNvPr id="17" name="Rectangle 16">
            <a:extLst>
              <a:ext uri="{FF2B5EF4-FFF2-40B4-BE49-F238E27FC236}">
                <a16:creationId xmlns:a16="http://schemas.microsoft.com/office/drawing/2014/main" id="{FC35F169-FD53-4FE1-900C-9C413B49723F}"/>
              </a:ext>
            </a:extLst>
          </p:cNvPr>
          <p:cNvSpPr/>
          <p:nvPr/>
        </p:nvSpPr>
        <p:spPr bwMode="auto">
          <a:xfrm>
            <a:off x="1686755" y="3775095"/>
            <a:ext cx="10323576" cy="26007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cs typeface="Segoe UI" pitchFamily="34" charset="0"/>
              </a:rPr>
              <a:t>Typical scenarios for using containers in an Azure VM:</a:t>
            </a:r>
          </a:p>
          <a:p>
            <a:pPr defTabSz="932472" fontAlgn="base">
              <a:spcBef>
                <a:spcPts val="600"/>
              </a:spcBef>
              <a:spcAft>
                <a:spcPts val="600"/>
              </a:spcAft>
            </a:pPr>
            <a:r>
              <a:rPr lang="en-US" sz="2000">
                <a:solidFill>
                  <a:schemeClr val="tx1"/>
                </a:solidFill>
                <a:latin typeface="+mj-lt"/>
                <a:ea typeface="Segoe UI" pitchFamily="34" charset="0"/>
                <a:cs typeface="Segoe UI" pitchFamily="34" charset="0"/>
              </a:rPr>
              <a:t>Dev/test: </a:t>
            </a:r>
            <a:r>
              <a:rPr lang="en-US" sz="2000">
                <a:solidFill>
                  <a:schemeClr val="tx1"/>
                </a:solidFill>
                <a:ea typeface="Segoe UI" pitchFamily="34" charset="0"/>
                <a:cs typeface="Segoe UI" pitchFamily="34" charset="0"/>
              </a:rPr>
              <a:t>VMs in the cloud are ideal when you need to quickly create or stop the environment</a:t>
            </a:r>
          </a:p>
          <a:p>
            <a:pPr defTabSz="932472" fontAlgn="base">
              <a:spcBef>
                <a:spcPts val="600"/>
              </a:spcBef>
              <a:spcAft>
                <a:spcPts val="600"/>
              </a:spcAft>
            </a:pPr>
            <a:r>
              <a:rPr lang="en-US" sz="2000">
                <a:solidFill>
                  <a:schemeClr val="tx1"/>
                </a:solidFill>
                <a:latin typeface="+mj-lt"/>
                <a:ea typeface="Segoe UI" pitchFamily="34" charset="0"/>
                <a:cs typeface="Segoe UI" pitchFamily="34" charset="0"/>
              </a:rPr>
              <a:t>Scalability: </a:t>
            </a:r>
            <a:r>
              <a:rPr lang="en-US" sz="2000">
                <a:solidFill>
                  <a:schemeClr val="tx1"/>
                </a:solidFill>
                <a:ea typeface="Segoe UI" pitchFamily="34" charset="0"/>
                <a:cs typeface="Segoe UI" pitchFamily="34" charset="0"/>
              </a:rPr>
              <a:t>Where you only need a small number of VMs in production until you move to a more advanced PaaS environment</a:t>
            </a:r>
          </a:p>
          <a:p>
            <a:pPr defTabSz="932472" fontAlgn="base">
              <a:spcBef>
                <a:spcPts val="600"/>
              </a:spcBef>
              <a:spcAft>
                <a:spcPts val="600"/>
              </a:spcAft>
            </a:pPr>
            <a:r>
              <a:rPr lang="en-US" sz="2000">
                <a:solidFill>
                  <a:schemeClr val="tx1"/>
                </a:solidFill>
                <a:ea typeface="Segoe UI" pitchFamily="34" charset="0"/>
                <a:cs typeface="Segoe UI" pitchFamily="34" charset="0"/>
              </a:rPr>
              <a:t>Production environments with existing deployment tools and processes. Move to the cloud with minimal environment deployment changes</a:t>
            </a:r>
          </a:p>
        </p:txBody>
      </p:sp>
    </p:spTree>
    <p:extLst>
      <p:ext uri="{BB962C8B-B14F-4D97-AF65-F5344CB8AC3E}">
        <p14:creationId xmlns:p14="http://schemas.microsoft.com/office/powerpoint/2010/main" val="22865391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65DC-6125-4F02-828F-6323F371B3DD}"/>
              </a:ext>
            </a:extLst>
          </p:cNvPr>
          <p:cNvSpPr>
            <a:spLocks noGrp="1"/>
          </p:cNvSpPr>
          <p:nvPr>
            <p:ph type="title"/>
          </p:nvPr>
        </p:nvSpPr>
        <p:spPr/>
        <p:txBody>
          <a:bodyPr/>
          <a:lstStyle/>
          <a:p>
            <a:r>
              <a:rPr lang="en-US"/>
              <a:t>Automating IaaS infrastructure</a:t>
            </a:r>
          </a:p>
        </p:txBody>
      </p:sp>
      <p:pic>
        <p:nvPicPr>
          <p:cNvPr id="6" name="Picture 5" descr="Icon of four rectangular blocks enclosed by frames on the corners">
            <a:extLst>
              <a:ext uri="{FF2B5EF4-FFF2-40B4-BE49-F238E27FC236}">
                <a16:creationId xmlns:a16="http://schemas.microsoft.com/office/drawing/2014/main" id="{BA4E9A20-39E4-4FCA-931B-AF7F2D1396D1}"/>
              </a:ext>
            </a:extLst>
          </p:cNvPr>
          <p:cNvPicPr>
            <a:picLocks noChangeAspect="1"/>
          </p:cNvPicPr>
          <p:nvPr/>
        </p:nvPicPr>
        <p:blipFill>
          <a:blip r:embed="rId3"/>
          <a:stretch>
            <a:fillRect/>
          </a:stretch>
        </p:blipFill>
        <p:spPr>
          <a:xfrm>
            <a:off x="431429" y="1523414"/>
            <a:ext cx="950976" cy="950976"/>
          </a:xfrm>
          <a:prstGeom prst="rect">
            <a:avLst/>
          </a:prstGeom>
        </p:spPr>
      </p:pic>
      <p:sp>
        <p:nvSpPr>
          <p:cNvPr id="13" name="Rectangle 12">
            <a:extLst>
              <a:ext uri="{FF2B5EF4-FFF2-40B4-BE49-F238E27FC236}">
                <a16:creationId xmlns:a16="http://schemas.microsoft.com/office/drawing/2014/main" id="{8E59A97F-0A12-4983-8C76-2CD20ECF882A}"/>
              </a:ext>
            </a:extLst>
          </p:cNvPr>
          <p:cNvSpPr/>
          <p:nvPr/>
        </p:nvSpPr>
        <p:spPr bwMode="auto">
          <a:xfrm>
            <a:off x="1686755" y="1523414"/>
            <a:ext cx="10323576" cy="204671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Azure VMs supports wide range of deployment, configuration, and</a:t>
            </a:r>
            <a:br>
              <a:rPr lang="en-US" sz="2400">
                <a:solidFill>
                  <a:schemeClr val="tx1"/>
                </a:solidFill>
                <a:latin typeface="+mj-lt"/>
                <a:ea typeface="Segoe UI" pitchFamily="34" charset="0"/>
                <a:cs typeface="Segoe UI" pitchFamily="34" charset="0"/>
              </a:rPr>
            </a:br>
            <a:r>
              <a:rPr lang="en-US" sz="2400">
                <a:solidFill>
                  <a:schemeClr val="tx1"/>
                </a:solidFill>
                <a:latin typeface="+mj-lt"/>
                <a:ea typeface="Segoe UI" pitchFamily="34" charset="0"/>
                <a:cs typeface="Segoe UI" pitchFamily="34" charset="0"/>
              </a:rPr>
              <a:t>management toolsets:</a:t>
            </a:r>
          </a:p>
          <a:p>
            <a:pPr defTabSz="932472" fontAlgn="base">
              <a:spcBef>
                <a:spcPts val="600"/>
              </a:spcBef>
              <a:spcAft>
                <a:spcPts val="600"/>
              </a:spcAft>
            </a:pPr>
            <a:r>
              <a:rPr lang="en-US" sz="2000">
                <a:solidFill>
                  <a:schemeClr val="tx1"/>
                </a:solidFill>
                <a:ea typeface="Segoe UI" pitchFamily="34" charset="0"/>
                <a:cs typeface="Segoe UI" pitchFamily="34" charset="0"/>
              </a:rPr>
              <a:t>ARM templates and scripting with bash, Azure CLI and PowerShell</a:t>
            </a:r>
          </a:p>
          <a:p>
            <a:pPr defTabSz="932472" fontAlgn="base">
              <a:spcBef>
                <a:spcPts val="600"/>
              </a:spcBef>
              <a:spcAft>
                <a:spcPts val="600"/>
              </a:spcAft>
            </a:pPr>
            <a:r>
              <a:rPr lang="en-US" sz="2000">
                <a:solidFill>
                  <a:schemeClr val="tx1"/>
                </a:solidFill>
                <a:ea typeface="Segoe UI" pitchFamily="34" charset="0"/>
                <a:cs typeface="Segoe UI" pitchFamily="34" charset="0"/>
              </a:rPr>
              <a:t>Windows PowerShell DSC, or Azure Automation DSC</a:t>
            </a:r>
          </a:p>
          <a:p>
            <a:pPr defTabSz="932472" fontAlgn="base">
              <a:spcBef>
                <a:spcPts val="600"/>
              </a:spcBef>
              <a:spcAft>
                <a:spcPts val="600"/>
              </a:spcAft>
            </a:pPr>
            <a:r>
              <a:rPr lang="en-US" sz="2000">
                <a:solidFill>
                  <a:schemeClr val="tx1"/>
                </a:solidFill>
                <a:ea typeface="Segoe UI" pitchFamily="34" charset="0"/>
                <a:cs typeface="Segoe UI" pitchFamily="34" charset="0"/>
              </a:rPr>
              <a:t>Third party tool integration (Ansible, Chef, Puppet, and Terraform)</a:t>
            </a:r>
          </a:p>
        </p:txBody>
      </p:sp>
      <p:cxnSp>
        <p:nvCxnSpPr>
          <p:cNvPr id="14" name="Straight Connector 13">
            <a:extLst>
              <a:ext uri="{FF2B5EF4-FFF2-40B4-BE49-F238E27FC236}">
                <a16:creationId xmlns:a16="http://schemas.microsoft.com/office/drawing/2014/main" id="{FE60B80B-FF36-4A39-949E-51A874AFD08D}"/>
              </a:ext>
              <a:ext uri="{C183D7F6-B498-43B3-948B-1728B52AA6E4}">
                <adec:decorative xmlns:adec="http://schemas.microsoft.com/office/drawing/2017/decorative" val="1"/>
              </a:ext>
            </a:extLst>
          </p:cNvPr>
          <p:cNvCxnSpPr>
            <a:cxnSpLocks/>
          </p:cNvCxnSpPr>
          <p:nvPr/>
        </p:nvCxnSpPr>
        <p:spPr>
          <a:xfrm flipV="1">
            <a:off x="1686755" y="388695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wrench and screw driver">
            <a:extLst>
              <a:ext uri="{FF2B5EF4-FFF2-40B4-BE49-F238E27FC236}">
                <a16:creationId xmlns:a16="http://schemas.microsoft.com/office/drawing/2014/main" id="{DCE3984F-B085-4B52-990D-CEC5045A24F0}"/>
              </a:ext>
            </a:extLst>
          </p:cNvPr>
          <p:cNvPicPr>
            <a:picLocks noChangeAspect="1"/>
          </p:cNvPicPr>
          <p:nvPr/>
        </p:nvPicPr>
        <p:blipFill>
          <a:blip r:embed="rId4"/>
          <a:stretch>
            <a:fillRect/>
          </a:stretch>
        </p:blipFill>
        <p:spPr>
          <a:xfrm>
            <a:off x="431429" y="4203782"/>
            <a:ext cx="952593" cy="950976"/>
          </a:xfrm>
          <a:prstGeom prst="rect">
            <a:avLst/>
          </a:prstGeom>
        </p:spPr>
      </p:pic>
      <p:sp>
        <p:nvSpPr>
          <p:cNvPr id="17" name="Rectangle 16">
            <a:extLst>
              <a:ext uri="{FF2B5EF4-FFF2-40B4-BE49-F238E27FC236}">
                <a16:creationId xmlns:a16="http://schemas.microsoft.com/office/drawing/2014/main" id="{E13E2677-63ED-4C40-BE96-22AF1065A2A8}"/>
              </a:ext>
            </a:extLst>
          </p:cNvPr>
          <p:cNvSpPr/>
          <p:nvPr/>
        </p:nvSpPr>
        <p:spPr bwMode="auto">
          <a:xfrm>
            <a:off x="1686755" y="4203782"/>
            <a:ext cx="10323576" cy="204671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VM extensions provide additional capabilities through post deployment configuration and automation:</a:t>
            </a:r>
          </a:p>
          <a:p>
            <a:pPr defTabSz="932472" fontAlgn="base">
              <a:spcBef>
                <a:spcPts val="600"/>
              </a:spcBef>
              <a:spcAft>
                <a:spcPts val="600"/>
              </a:spcAft>
            </a:pPr>
            <a:r>
              <a:rPr lang="en-US" sz="2000">
                <a:solidFill>
                  <a:schemeClr val="tx1"/>
                </a:solidFill>
                <a:cs typeface="Segoe UI" pitchFamily="34" charset="0"/>
              </a:rPr>
              <a:t>Run custom scripts</a:t>
            </a:r>
          </a:p>
          <a:p>
            <a:pPr defTabSz="932472" fontAlgn="base">
              <a:spcBef>
                <a:spcPts val="600"/>
              </a:spcBef>
              <a:spcAft>
                <a:spcPts val="600"/>
              </a:spcAft>
            </a:pPr>
            <a:r>
              <a:rPr lang="en-US" sz="2000">
                <a:solidFill>
                  <a:schemeClr val="tx1"/>
                </a:solidFill>
                <a:latin typeface="+mj-lt"/>
                <a:cs typeface="Segoe UI" pitchFamily="34" charset="0"/>
              </a:rPr>
              <a:t>PowerShell DSC: </a:t>
            </a:r>
            <a:r>
              <a:rPr lang="en-US" sz="2000">
                <a:solidFill>
                  <a:schemeClr val="tx1"/>
                </a:solidFill>
                <a:cs typeface="Segoe UI" pitchFamily="34" charset="0"/>
              </a:rPr>
              <a:t>Set up DSC on a VM to manage configurations and environments</a:t>
            </a:r>
          </a:p>
          <a:p>
            <a:pPr defTabSz="932472" fontAlgn="base">
              <a:spcBef>
                <a:spcPts val="600"/>
              </a:spcBef>
              <a:spcAft>
                <a:spcPts val="600"/>
              </a:spcAft>
            </a:pPr>
            <a:r>
              <a:rPr lang="en-US" sz="2000">
                <a:solidFill>
                  <a:schemeClr val="tx1"/>
                </a:solidFill>
                <a:cs typeface="Segoe UI" pitchFamily="34" charset="0"/>
              </a:rPr>
              <a:t>Collect diagnostics data for application health monitoring</a:t>
            </a:r>
          </a:p>
        </p:txBody>
      </p:sp>
    </p:spTree>
    <p:extLst>
      <p:ext uri="{BB962C8B-B14F-4D97-AF65-F5344CB8AC3E}">
        <p14:creationId xmlns:p14="http://schemas.microsoft.com/office/powerpoint/2010/main" val="5583000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p:txBody>
          <a:bodyPr/>
          <a:lstStyle/>
          <a:p>
            <a:r>
              <a:rPr lang="en-US" spc="0"/>
              <a:t>Lesson 01: Module overview</a:t>
            </a:r>
          </a:p>
        </p:txBody>
      </p:sp>
      <p:pic>
        <p:nvPicPr>
          <p:cNvPr id="2" name="Picture 1" descr="Icon of a magnifying glass">
            <a:extLst>
              <a:ext uri="{FF2B5EF4-FFF2-40B4-BE49-F238E27FC236}">
                <a16:creationId xmlns:a16="http://schemas.microsoft.com/office/drawing/2014/main" id="{040BC52E-F31B-4AB6-85A8-352B46C370F4}"/>
              </a:ext>
            </a:extLst>
          </p:cNvPr>
          <p:cNvPicPr>
            <a:picLocks noChangeAspect="1"/>
          </p:cNvPicPr>
          <p:nvPr/>
        </p:nvPicPr>
        <p:blipFill>
          <a:blip r:embed="rId2"/>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28773616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65DC-6125-4F02-828F-6323F371B3DD}"/>
              </a:ext>
            </a:extLst>
          </p:cNvPr>
          <p:cNvSpPr>
            <a:spLocks noGrp="1"/>
          </p:cNvSpPr>
          <p:nvPr>
            <p:ph type="title"/>
          </p:nvPr>
        </p:nvSpPr>
        <p:spPr/>
        <p:txBody>
          <a:bodyPr/>
          <a:lstStyle/>
          <a:p>
            <a:r>
              <a:rPr lang="en-US"/>
              <a:t>Azure DevTest labs</a:t>
            </a:r>
          </a:p>
        </p:txBody>
      </p:sp>
      <p:sp>
        <p:nvSpPr>
          <p:cNvPr id="10" name="Rectangle 9">
            <a:extLst>
              <a:ext uri="{FF2B5EF4-FFF2-40B4-BE49-F238E27FC236}">
                <a16:creationId xmlns:a16="http://schemas.microsoft.com/office/drawing/2014/main" id="{05A736D7-4EB8-47AB-8FBB-FBC099701B7D}"/>
              </a:ext>
            </a:extLst>
          </p:cNvPr>
          <p:cNvSpPr/>
          <p:nvPr/>
        </p:nvSpPr>
        <p:spPr bwMode="auto">
          <a:xfrm>
            <a:off x="427038" y="1363663"/>
            <a:ext cx="11582400" cy="2493962"/>
          </a:xfrm>
          <a:prstGeom prst="rect">
            <a:avLst/>
          </a:prstGeom>
          <a:noFill/>
          <a:ln w="19050">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2651760" bIns="146304" numCol="1" spcCol="0" rtlCol="0" fromWordArt="0" anchor="t" anchorCtr="0" forceAA="0" compatLnSpc="1">
            <a:prstTxWarp prst="textNoShape">
              <a:avLst/>
            </a:prstTxWarp>
            <a:noAutofit/>
          </a:bodyPr>
          <a:lstStyle/>
          <a:p>
            <a:pPr>
              <a:spcBef>
                <a:spcPts val="1200"/>
              </a:spcBef>
            </a:pPr>
            <a:r>
              <a:rPr lang="en-US" sz="2000">
                <a:solidFill>
                  <a:schemeClr val="tx1"/>
                </a:solidFill>
              </a:rPr>
              <a:t>Creates environments consisting of pre-configured bases or Azure Resource Manager templates</a:t>
            </a:r>
          </a:p>
          <a:p>
            <a:pPr>
              <a:spcBef>
                <a:spcPts val="1200"/>
              </a:spcBef>
            </a:pPr>
            <a:r>
              <a:rPr lang="en-US" sz="2000">
                <a:solidFill>
                  <a:schemeClr val="tx1"/>
                </a:solidFill>
              </a:rPr>
              <a:t>Enables developers on teams to efficiently self-manage virtual machines (VMs) and PaaS resources without waiting for approvals</a:t>
            </a:r>
          </a:p>
          <a:p>
            <a:pPr>
              <a:spcBef>
                <a:spcPts val="1200"/>
              </a:spcBef>
            </a:pPr>
            <a:r>
              <a:rPr lang="en-US" sz="2000">
                <a:solidFill>
                  <a:schemeClr val="tx1"/>
                </a:solidFill>
              </a:rPr>
              <a:t>Quickly provision Windows and Linux environments by using reusable templates and artifacts</a:t>
            </a:r>
          </a:p>
        </p:txBody>
      </p:sp>
      <p:pic>
        <p:nvPicPr>
          <p:cNvPr id="12" name="Picture 11" descr="Azure DevTest Labs icon">
            <a:extLst>
              <a:ext uri="{FF2B5EF4-FFF2-40B4-BE49-F238E27FC236}">
                <a16:creationId xmlns:a16="http://schemas.microsoft.com/office/drawing/2014/main" id="{06B9DE4D-93A7-4949-B4D8-87EE7E306303}"/>
              </a:ext>
            </a:extLst>
          </p:cNvPr>
          <p:cNvPicPr>
            <a:picLocks noChangeAspect="1"/>
          </p:cNvPicPr>
          <p:nvPr/>
        </p:nvPicPr>
        <p:blipFill rotWithShape="1">
          <a:blip r:embed="rId2"/>
          <a:srcRect l="1271" t="-6341" r="-4737" b="-6341"/>
          <a:stretch/>
        </p:blipFill>
        <p:spPr>
          <a:xfrm>
            <a:off x="9672639" y="1606346"/>
            <a:ext cx="2114812" cy="2008596"/>
          </a:xfrm>
          <a:prstGeom prst="rect">
            <a:avLst/>
          </a:prstGeom>
          <a:solidFill>
            <a:schemeClr val="bg1"/>
          </a:solidFill>
          <a:ln w="19050">
            <a:solidFill>
              <a:schemeClr val="tx2"/>
            </a:solidFill>
            <a:headEnd type="none" w="med" len="med"/>
            <a:tailEnd type="none" w="med" len="med"/>
          </a:ln>
          <a:effectLst/>
        </p:spPr>
      </p:pic>
      <p:sp>
        <p:nvSpPr>
          <p:cNvPr id="7" name="Rectangle 6">
            <a:extLst>
              <a:ext uri="{FF2B5EF4-FFF2-40B4-BE49-F238E27FC236}">
                <a16:creationId xmlns:a16="http://schemas.microsoft.com/office/drawing/2014/main" id="{8684441D-0445-482D-B067-1E31DCC02668}"/>
              </a:ext>
            </a:extLst>
          </p:cNvPr>
          <p:cNvSpPr/>
          <p:nvPr/>
        </p:nvSpPr>
        <p:spPr bwMode="auto">
          <a:xfrm>
            <a:off x="427038" y="4002559"/>
            <a:ext cx="1730375" cy="2412076"/>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defTabSz="932472" fontAlgn="base">
              <a:spcBef>
                <a:spcPct val="0"/>
              </a:spcBef>
              <a:spcAft>
                <a:spcPct val="0"/>
              </a:spcAft>
            </a:pPr>
            <a:r>
              <a:rPr lang="en-US" sz="2000">
                <a:solidFill>
                  <a:schemeClr val="bg1"/>
                </a:solidFill>
                <a:latin typeface="+mj-lt"/>
                <a:ea typeface="Segoe UI" pitchFamily="34" charset="0"/>
                <a:cs typeface="Segoe UI" pitchFamily="34" charset="0"/>
              </a:rPr>
              <a:t>Usage Scenarios:</a:t>
            </a:r>
          </a:p>
        </p:txBody>
      </p:sp>
      <p:sp>
        <p:nvSpPr>
          <p:cNvPr id="11" name="Rectangle 10">
            <a:extLst>
              <a:ext uri="{FF2B5EF4-FFF2-40B4-BE49-F238E27FC236}">
                <a16:creationId xmlns:a16="http://schemas.microsoft.com/office/drawing/2014/main" id="{6763F151-7138-439C-9E73-85DD86125892}"/>
              </a:ext>
            </a:extLst>
          </p:cNvPr>
          <p:cNvSpPr/>
          <p:nvPr/>
        </p:nvSpPr>
        <p:spPr>
          <a:xfrm>
            <a:off x="2286000" y="4002559"/>
            <a:ext cx="9744075" cy="717292"/>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US" kern="1200">
                <a:solidFill>
                  <a:schemeClr val="tx1"/>
                </a:solidFill>
              </a:rPr>
              <a:t>Dev or Test  environments</a:t>
            </a:r>
            <a:endParaRPr lang="en-IN" kern="1200">
              <a:solidFill>
                <a:schemeClr val="tx1"/>
              </a:solidFill>
            </a:endParaRPr>
          </a:p>
        </p:txBody>
      </p:sp>
      <p:sp>
        <p:nvSpPr>
          <p:cNvPr id="13" name="Rectangle 12">
            <a:extLst>
              <a:ext uri="{FF2B5EF4-FFF2-40B4-BE49-F238E27FC236}">
                <a16:creationId xmlns:a16="http://schemas.microsoft.com/office/drawing/2014/main" id="{7721DDB4-676D-4D69-ADAE-7F17CE4C0F7D}"/>
              </a:ext>
            </a:extLst>
          </p:cNvPr>
          <p:cNvSpPr/>
          <p:nvPr/>
        </p:nvSpPr>
        <p:spPr>
          <a:xfrm>
            <a:off x="2286000" y="4849951"/>
            <a:ext cx="9744075" cy="717292"/>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US" kern="1200">
                <a:solidFill>
                  <a:schemeClr val="tx1"/>
                </a:solidFill>
              </a:rPr>
              <a:t>Integrate with CI/CD pipeline for automated tests and deleting images afterwards</a:t>
            </a:r>
            <a:endParaRPr lang="en-IN" kern="1200">
              <a:solidFill>
                <a:schemeClr val="tx1"/>
              </a:solidFill>
            </a:endParaRPr>
          </a:p>
        </p:txBody>
      </p:sp>
      <p:sp>
        <p:nvSpPr>
          <p:cNvPr id="14" name="Rectangle 13">
            <a:extLst>
              <a:ext uri="{FF2B5EF4-FFF2-40B4-BE49-F238E27FC236}">
                <a16:creationId xmlns:a16="http://schemas.microsoft.com/office/drawing/2014/main" id="{255470A5-94B4-4EAE-845C-AC57C93BE657}"/>
              </a:ext>
            </a:extLst>
          </p:cNvPr>
          <p:cNvSpPr/>
          <p:nvPr/>
        </p:nvSpPr>
        <p:spPr>
          <a:xfrm>
            <a:off x="2286000" y="5697343"/>
            <a:ext cx="9744075" cy="717292"/>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622300">
              <a:spcBef>
                <a:spcPct val="0"/>
              </a:spcBef>
              <a:spcAft>
                <a:spcPct val="35000"/>
              </a:spcAft>
              <a:buNone/>
            </a:pPr>
            <a:r>
              <a:rPr lang="en-US" kern="1200">
                <a:solidFill>
                  <a:schemeClr val="tx1"/>
                </a:solidFill>
              </a:rPr>
              <a:t>Scale up your load testing by provisioning multiple test agents and create pre-provisioned environments for training and demos</a:t>
            </a:r>
            <a:endParaRPr lang="en-IN" kern="1200">
              <a:solidFill>
                <a:schemeClr val="tx1"/>
              </a:solidFill>
            </a:endParaRPr>
          </a:p>
        </p:txBody>
      </p:sp>
    </p:spTree>
    <p:extLst>
      <p:ext uri="{BB962C8B-B14F-4D97-AF65-F5344CB8AC3E}">
        <p14:creationId xmlns:p14="http://schemas.microsoft.com/office/powerpoint/2010/main" val="21295380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p:txBody>
          <a:bodyPr/>
          <a:lstStyle/>
          <a:p>
            <a:r>
              <a:rPr lang="en-US"/>
              <a:t>Lesson 04: Azure Platform-as-a-Service (PaaS) services</a:t>
            </a:r>
          </a:p>
        </p:txBody>
      </p:sp>
      <p:pic>
        <p:nvPicPr>
          <p:cNvPr id="5" name="Picture 4" descr="Icon of check mark enclosed by an arc">
            <a:extLst>
              <a:ext uri="{FF2B5EF4-FFF2-40B4-BE49-F238E27FC236}">
                <a16:creationId xmlns:a16="http://schemas.microsoft.com/office/drawing/2014/main" id="{C6F7C11F-74C4-4A48-9D3D-AF50564E4558}"/>
              </a:ext>
            </a:extLst>
          </p:cNvPr>
          <p:cNvPicPr>
            <a:picLocks noChangeAspect="1"/>
          </p:cNvPicPr>
          <p:nvPr/>
        </p:nvPicPr>
        <p:blipFill>
          <a:blip r:embed="rId2"/>
          <a:stretch>
            <a:fillRect/>
          </a:stretch>
        </p:blipFill>
        <p:spPr>
          <a:xfrm>
            <a:off x="10460529" y="3040062"/>
            <a:ext cx="914400" cy="914400"/>
          </a:xfrm>
          <a:prstGeom prst="rect">
            <a:avLst/>
          </a:prstGeom>
        </p:spPr>
      </p:pic>
    </p:spTree>
    <p:extLst>
      <p:ext uri="{BB962C8B-B14F-4D97-AF65-F5344CB8AC3E}">
        <p14:creationId xmlns:p14="http://schemas.microsoft.com/office/powerpoint/2010/main" val="393135201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65DC-6125-4F02-828F-6323F371B3DD}"/>
              </a:ext>
            </a:extLst>
          </p:cNvPr>
          <p:cNvSpPr>
            <a:spLocks noGrp="1"/>
          </p:cNvSpPr>
          <p:nvPr>
            <p:ph type="title"/>
          </p:nvPr>
        </p:nvSpPr>
        <p:spPr/>
        <p:txBody>
          <a:bodyPr/>
          <a:lstStyle/>
          <a:p>
            <a:r>
              <a:rPr lang="en-US"/>
              <a:t>Azure app service</a:t>
            </a:r>
          </a:p>
        </p:txBody>
      </p:sp>
      <p:sp>
        <p:nvSpPr>
          <p:cNvPr id="14" name="Rectangle 13">
            <a:extLst>
              <a:ext uri="{FF2B5EF4-FFF2-40B4-BE49-F238E27FC236}">
                <a16:creationId xmlns:a16="http://schemas.microsoft.com/office/drawing/2014/main" id="{C68ED08A-4BAE-43B2-AD93-90EA9F6B4DF1}"/>
              </a:ext>
              <a:ext uri="{C183D7F6-B498-43B3-948B-1728B52AA6E4}">
                <adec:decorative xmlns:adec="http://schemas.microsoft.com/office/drawing/2017/decorative" val="1"/>
              </a:ext>
            </a:extLst>
          </p:cNvPr>
          <p:cNvSpPr/>
          <p:nvPr/>
        </p:nvSpPr>
        <p:spPr bwMode="auto">
          <a:xfrm>
            <a:off x="431429" y="1192213"/>
            <a:ext cx="11578009" cy="194468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20" descr=".NET logo">
            <a:extLst>
              <a:ext uri="{FF2B5EF4-FFF2-40B4-BE49-F238E27FC236}">
                <a16:creationId xmlns:a16="http://schemas.microsoft.com/office/drawing/2014/main" id="{0EA86CCF-884A-46A2-A2AD-E59C25C65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02" y="1669121"/>
            <a:ext cx="1095172" cy="109517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Java script logo">
            <a:extLst>
              <a:ext uri="{FF2B5EF4-FFF2-40B4-BE49-F238E27FC236}">
                <a16:creationId xmlns:a16="http://schemas.microsoft.com/office/drawing/2014/main" id="{4F3A1129-3843-4FED-BB5B-3A5F22C49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8430" y="1638298"/>
            <a:ext cx="1025712" cy="1156818"/>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descr="Java logo">
            <a:extLst>
              <a:ext uri="{FF2B5EF4-FFF2-40B4-BE49-F238E27FC236}">
                <a16:creationId xmlns:a16="http://schemas.microsoft.com/office/drawing/2014/main" id="{44E4BCD1-EB46-4064-A501-5A62C68E6E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99298" y="1433512"/>
            <a:ext cx="856391" cy="1566390"/>
          </a:xfrm>
          <a:prstGeom prst="rect">
            <a:avLst/>
          </a:prstGeom>
        </p:spPr>
      </p:pic>
      <p:pic>
        <p:nvPicPr>
          <p:cNvPr id="8" name="Picture 7" descr="PHP logo">
            <a:extLst>
              <a:ext uri="{FF2B5EF4-FFF2-40B4-BE49-F238E27FC236}">
                <a16:creationId xmlns:a16="http://schemas.microsoft.com/office/drawing/2014/main" id="{FAF7530F-994F-43B3-AEFD-BA8BFEA105B1}"/>
              </a:ext>
            </a:extLst>
          </p:cNvPr>
          <p:cNvPicPr>
            <a:picLocks noChangeAspect="1"/>
          </p:cNvPicPr>
          <p:nvPr/>
        </p:nvPicPr>
        <p:blipFill>
          <a:blip r:embed="rId7"/>
          <a:stretch>
            <a:fillRect/>
          </a:stretch>
        </p:blipFill>
        <p:spPr>
          <a:xfrm>
            <a:off x="5280845" y="1826529"/>
            <a:ext cx="1444877" cy="780356"/>
          </a:xfrm>
          <a:prstGeom prst="rect">
            <a:avLst/>
          </a:prstGeom>
        </p:spPr>
      </p:pic>
      <p:pic>
        <p:nvPicPr>
          <p:cNvPr id="18" name="Picture 8" descr="Docker Logo">
            <a:extLst>
              <a:ext uri="{FF2B5EF4-FFF2-40B4-BE49-F238E27FC236}">
                <a16:creationId xmlns:a16="http://schemas.microsoft.com/office/drawing/2014/main" id="{6E10832C-B090-444C-B622-C15294A7CE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50878" y="1662958"/>
            <a:ext cx="1294260" cy="110749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Visual Basic logo">
            <a:extLst>
              <a:ext uri="{FF2B5EF4-FFF2-40B4-BE49-F238E27FC236}">
                <a16:creationId xmlns:a16="http://schemas.microsoft.com/office/drawing/2014/main" id="{82CABB51-785C-47E1-857A-3EEDEB7530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70294" y="1662958"/>
            <a:ext cx="1107498" cy="110749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4" descr="GitHub logo">
            <a:extLst>
              <a:ext uri="{FF2B5EF4-FFF2-40B4-BE49-F238E27FC236}">
                <a16:creationId xmlns:a16="http://schemas.microsoft.com/office/drawing/2014/main" id="{C10920DE-4AE9-4CA5-AC66-05C4C402875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02950" y="1703851"/>
            <a:ext cx="1025712" cy="102571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Icon of a gear and a arrow going across it">
            <a:extLst>
              <a:ext uri="{FF2B5EF4-FFF2-40B4-BE49-F238E27FC236}">
                <a16:creationId xmlns:a16="http://schemas.microsoft.com/office/drawing/2014/main" id="{E23BBD8C-5017-42B2-9B3C-C1A90F0478DD}"/>
              </a:ext>
            </a:extLst>
          </p:cNvPr>
          <p:cNvPicPr>
            <a:picLocks noChangeAspect="1"/>
          </p:cNvPicPr>
          <p:nvPr/>
        </p:nvPicPr>
        <p:blipFill>
          <a:blip r:embed="rId11"/>
          <a:stretch>
            <a:fillRect/>
          </a:stretch>
        </p:blipFill>
        <p:spPr>
          <a:xfrm>
            <a:off x="431429" y="3429553"/>
            <a:ext cx="896190" cy="890093"/>
          </a:xfrm>
          <a:prstGeom prst="rect">
            <a:avLst/>
          </a:prstGeom>
        </p:spPr>
      </p:pic>
      <p:sp>
        <p:nvSpPr>
          <p:cNvPr id="26" name="Rectangle 25">
            <a:extLst>
              <a:ext uri="{FF2B5EF4-FFF2-40B4-BE49-F238E27FC236}">
                <a16:creationId xmlns:a16="http://schemas.microsoft.com/office/drawing/2014/main" id="{2C9CF779-0728-46B3-B684-7309AD3AA686}"/>
              </a:ext>
            </a:extLst>
          </p:cNvPr>
          <p:cNvSpPr/>
          <p:nvPr/>
        </p:nvSpPr>
        <p:spPr bwMode="auto">
          <a:xfrm>
            <a:off x="1570644" y="3429553"/>
            <a:ext cx="10438794" cy="321626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Fully managed environment enabling high productivity development:</a:t>
            </a:r>
          </a:p>
          <a:p>
            <a:pPr defTabSz="932472" fontAlgn="base">
              <a:spcBef>
                <a:spcPts val="600"/>
              </a:spcBef>
              <a:spcAft>
                <a:spcPts val="600"/>
              </a:spcAft>
            </a:pPr>
            <a:r>
              <a:rPr lang="en-US" sz="2000">
                <a:solidFill>
                  <a:schemeClr val="tx1"/>
                </a:solidFill>
                <a:ea typeface="Segoe UI" pitchFamily="34" charset="0"/>
                <a:cs typeface="Segoe UI" pitchFamily="34" charset="0"/>
              </a:rPr>
              <a:t>Platform-as-a-service (PaaS) offering for building and deploying highly available and scalable cloud apps for web and mobile</a:t>
            </a:r>
          </a:p>
          <a:p>
            <a:pPr defTabSz="932472" fontAlgn="base">
              <a:spcBef>
                <a:spcPts val="600"/>
              </a:spcBef>
              <a:spcAft>
                <a:spcPts val="600"/>
              </a:spcAft>
            </a:pPr>
            <a:r>
              <a:rPr lang="en-US" sz="2000">
                <a:solidFill>
                  <a:schemeClr val="tx1"/>
                </a:solidFill>
                <a:ea typeface="Segoe UI" pitchFamily="34" charset="0"/>
                <a:cs typeface="Segoe UI" pitchFamily="34" charset="0"/>
              </a:rPr>
              <a:t>Developer productivity using .NET, .NET Core, Java, Python and a host of others</a:t>
            </a:r>
          </a:p>
          <a:p>
            <a:pPr defTabSz="932472" fontAlgn="base">
              <a:spcBef>
                <a:spcPts val="600"/>
              </a:spcBef>
              <a:spcAft>
                <a:spcPts val="600"/>
              </a:spcAft>
            </a:pPr>
            <a:r>
              <a:rPr lang="en-US" sz="2000">
                <a:solidFill>
                  <a:schemeClr val="tx1"/>
                </a:solidFill>
                <a:ea typeface="Segoe UI" pitchFamily="34" charset="0"/>
                <a:cs typeface="Segoe UI" pitchFamily="34" charset="0"/>
              </a:rPr>
              <a:t>Pay only for the compute resources used</a:t>
            </a:r>
          </a:p>
          <a:p>
            <a:pPr defTabSz="932472" fontAlgn="base">
              <a:spcBef>
                <a:spcPts val="600"/>
              </a:spcBef>
              <a:spcAft>
                <a:spcPts val="600"/>
              </a:spcAft>
            </a:pPr>
            <a:r>
              <a:rPr lang="en-US" sz="2000">
                <a:solidFill>
                  <a:schemeClr val="tx1"/>
                </a:solidFill>
                <a:ea typeface="Segoe UI" pitchFamily="34" charset="0"/>
                <a:cs typeface="Segoe UI" pitchFamily="34" charset="0"/>
              </a:rPr>
              <a:t>Azure platform handles infrastructure so that developers focus on core web apps and services</a:t>
            </a:r>
          </a:p>
          <a:p>
            <a:pPr defTabSz="932472" fontAlgn="base">
              <a:spcBef>
                <a:spcPts val="600"/>
              </a:spcBef>
              <a:spcAft>
                <a:spcPts val="600"/>
              </a:spcAft>
            </a:pPr>
            <a:r>
              <a:rPr lang="en-US" sz="2000">
                <a:solidFill>
                  <a:schemeClr val="tx1"/>
                </a:solidFill>
                <a:ea typeface="Segoe UI" pitchFamily="34" charset="0"/>
                <a:cs typeface="Segoe UI" pitchFamily="34" charset="0"/>
              </a:rPr>
              <a:t>Azure provides enterprise-grade security and compliance. Azure Active Directory</a:t>
            </a:r>
          </a:p>
        </p:txBody>
      </p:sp>
    </p:spTree>
    <p:extLst>
      <p:ext uri="{BB962C8B-B14F-4D97-AF65-F5344CB8AC3E}">
        <p14:creationId xmlns:p14="http://schemas.microsoft.com/office/powerpoint/2010/main" val="22183243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Icon of phone with cube">
            <a:extLst>
              <a:ext uri="{FF2B5EF4-FFF2-40B4-BE49-F238E27FC236}">
                <a16:creationId xmlns:a16="http://schemas.microsoft.com/office/drawing/2014/main" id="{838D3130-5622-4A4D-B559-AD20400AB91C}"/>
              </a:ext>
            </a:extLst>
          </p:cNvPr>
          <p:cNvSpPr>
            <a:spLocks noGrp="1"/>
          </p:cNvSpPr>
          <p:nvPr>
            <p:ph type="title"/>
          </p:nvPr>
        </p:nvSpPr>
        <p:spPr/>
        <p:txBody>
          <a:bodyPr/>
          <a:lstStyle/>
          <a:p>
            <a:r>
              <a:rPr lang="en-US"/>
              <a:t>App service plans</a:t>
            </a:r>
          </a:p>
        </p:txBody>
      </p:sp>
      <p:sp>
        <p:nvSpPr>
          <p:cNvPr id="3" name="Rectangle 2">
            <a:extLst>
              <a:ext uri="{FF2B5EF4-FFF2-40B4-BE49-F238E27FC236}">
                <a16:creationId xmlns:a16="http://schemas.microsoft.com/office/drawing/2014/main" id="{7ABDD088-0887-4336-99CC-4E21277FEA7C}"/>
              </a:ext>
            </a:extLst>
          </p:cNvPr>
          <p:cNvSpPr/>
          <p:nvPr/>
        </p:nvSpPr>
        <p:spPr bwMode="auto">
          <a:xfrm>
            <a:off x="422275" y="2143831"/>
            <a:ext cx="5249864" cy="15058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400">
                <a:solidFill>
                  <a:schemeClr val="tx1"/>
                </a:solidFill>
                <a:latin typeface="+mj-lt"/>
              </a:rPr>
              <a:t>Define a set of compute resources for a web app to run</a:t>
            </a:r>
          </a:p>
        </p:txBody>
      </p:sp>
      <p:sp>
        <p:nvSpPr>
          <p:cNvPr id="12" name="Rectangle 11">
            <a:extLst>
              <a:ext uri="{FF2B5EF4-FFF2-40B4-BE49-F238E27FC236}">
                <a16:creationId xmlns:a16="http://schemas.microsoft.com/office/drawing/2014/main" id="{9C6D4A31-44E3-49E4-ACC3-FBFFABDC3E37}"/>
              </a:ext>
            </a:extLst>
          </p:cNvPr>
          <p:cNvSpPr/>
          <p:nvPr/>
        </p:nvSpPr>
        <p:spPr bwMode="auto">
          <a:xfrm>
            <a:off x="422275" y="3821816"/>
            <a:ext cx="5249864" cy="15058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400">
                <a:solidFill>
                  <a:schemeClr val="tx1"/>
                </a:solidFill>
                <a:latin typeface="+mj-lt"/>
              </a:rPr>
              <a:t>One or more apps can be configured to run in the same App Service plan</a:t>
            </a:r>
          </a:p>
        </p:txBody>
      </p:sp>
      <p:sp>
        <p:nvSpPr>
          <p:cNvPr id="13" name="Rectangle 12">
            <a:extLst>
              <a:ext uri="{FF2B5EF4-FFF2-40B4-BE49-F238E27FC236}">
                <a16:creationId xmlns:a16="http://schemas.microsoft.com/office/drawing/2014/main" id="{077B7561-BD68-4F47-B009-0B3788DD38E9}"/>
              </a:ext>
            </a:extLst>
          </p:cNvPr>
          <p:cNvSpPr/>
          <p:nvPr/>
        </p:nvSpPr>
        <p:spPr bwMode="auto">
          <a:xfrm>
            <a:off x="5843589" y="2143831"/>
            <a:ext cx="6165850" cy="318381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r>
              <a:rPr lang="en-US" sz="2400">
                <a:solidFill>
                  <a:schemeClr val="tx1"/>
                </a:solidFill>
                <a:latin typeface="+mj-lt"/>
              </a:rPr>
              <a:t>App Service plans define:</a:t>
            </a:r>
          </a:p>
          <a:p>
            <a:pPr marL="0" lvl="1">
              <a:spcBef>
                <a:spcPts val="600"/>
              </a:spcBef>
              <a:spcAft>
                <a:spcPts val="600"/>
              </a:spcAft>
            </a:pPr>
            <a:r>
              <a:rPr lang="en-US" sz="2000">
                <a:solidFill>
                  <a:schemeClr val="tx1"/>
                </a:solidFill>
                <a:cs typeface="Segoe UI Semilight" panose="020B0402040204020203" pitchFamily="34" charset="0"/>
              </a:rPr>
              <a:t>Region where compute resources will be created (West US, East US, etc.)</a:t>
            </a:r>
          </a:p>
          <a:p>
            <a:pPr marL="0" lvl="1">
              <a:spcBef>
                <a:spcPts val="600"/>
              </a:spcBef>
              <a:spcAft>
                <a:spcPts val="600"/>
              </a:spcAft>
            </a:pPr>
            <a:r>
              <a:rPr lang="en-US" sz="2000">
                <a:solidFill>
                  <a:schemeClr val="tx1"/>
                </a:solidFill>
                <a:cs typeface="Segoe UI Semilight" panose="020B0402040204020203" pitchFamily="34" charset="0"/>
              </a:rPr>
              <a:t>Number of virtual machine instances (scale count.)</a:t>
            </a:r>
          </a:p>
          <a:p>
            <a:pPr marL="0" lvl="1">
              <a:spcBef>
                <a:spcPts val="600"/>
              </a:spcBef>
              <a:spcAft>
                <a:spcPts val="600"/>
              </a:spcAft>
            </a:pPr>
            <a:r>
              <a:rPr lang="en-US" sz="2000">
                <a:solidFill>
                  <a:schemeClr val="tx1"/>
                </a:solidFill>
                <a:cs typeface="Segoe UI Semilight" panose="020B0402040204020203" pitchFamily="34" charset="0"/>
              </a:rPr>
              <a:t>Instance size (Small, Medium, Large)</a:t>
            </a:r>
          </a:p>
          <a:p>
            <a:pPr marL="0" lvl="1">
              <a:spcBef>
                <a:spcPts val="600"/>
              </a:spcBef>
              <a:spcAft>
                <a:spcPts val="600"/>
              </a:spcAft>
            </a:pPr>
            <a:r>
              <a:rPr lang="en-US" sz="2000">
                <a:solidFill>
                  <a:schemeClr val="tx1"/>
                </a:solidFill>
                <a:cs typeface="Segoe UI Semilight" panose="020B0402040204020203" pitchFamily="34" charset="0"/>
              </a:rPr>
              <a:t>Pricing tier (next slide)</a:t>
            </a:r>
          </a:p>
        </p:txBody>
      </p:sp>
    </p:spTree>
    <p:extLst>
      <p:ext uri="{BB962C8B-B14F-4D97-AF65-F5344CB8AC3E}">
        <p14:creationId xmlns:p14="http://schemas.microsoft.com/office/powerpoint/2010/main" val="253431173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65DC-6125-4F02-828F-6323F371B3DD}"/>
              </a:ext>
            </a:extLst>
          </p:cNvPr>
          <p:cNvSpPr>
            <a:spLocks noGrp="1"/>
          </p:cNvSpPr>
          <p:nvPr>
            <p:ph type="title"/>
          </p:nvPr>
        </p:nvSpPr>
        <p:spPr/>
        <p:txBody>
          <a:bodyPr/>
          <a:lstStyle/>
          <a:p>
            <a:r>
              <a:rPr lang="en-US"/>
              <a:t>App service plans – Pricing tiers</a:t>
            </a:r>
          </a:p>
        </p:txBody>
      </p:sp>
      <p:sp>
        <p:nvSpPr>
          <p:cNvPr id="35" name="TextBox 34">
            <a:extLst>
              <a:ext uri="{FF2B5EF4-FFF2-40B4-BE49-F238E27FC236}">
                <a16:creationId xmlns:a16="http://schemas.microsoft.com/office/drawing/2014/main" id="{A592086C-2BCD-4ED5-BBB7-551AA8275D5D}"/>
              </a:ext>
            </a:extLst>
          </p:cNvPr>
          <p:cNvSpPr txBox="1"/>
          <p:nvPr/>
        </p:nvSpPr>
        <p:spPr>
          <a:xfrm>
            <a:off x="427038" y="1284267"/>
            <a:ext cx="2792254" cy="927320"/>
          </a:xfrm>
          <a:prstGeom prst="rect">
            <a:avLst/>
          </a:prstGeom>
          <a:solidFill>
            <a:srgbClr val="243A5E"/>
          </a:solidFill>
        </p:spPr>
        <p:txBody>
          <a:bodyPr wrap="square" lIns="182880" tIns="146304" rIns="182880" bIns="146304" rtlCol="0" anchor="ctr">
            <a:noAutofit/>
          </a:bodyPr>
          <a:lstStyle/>
          <a:p>
            <a:pPr algn="ctr">
              <a:lnSpc>
                <a:spcPct val="90000"/>
              </a:lnSpc>
              <a:spcAft>
                <a:spcPts val="600"/>
              </a:spcAft>
            </a:pPr>
            <a:r>
              <a:rPr lang="en-US" sz="2000">
                <a:solidFill>
                  <a:schemeClr val="bg1"/>
                </a:solidFill>
                <a:latin typeface="+mj-lt"/>
              </a:rPr>
              <a:t>Shared</a:t>
            </a:r>
          </a:p>
          <a:p>
            <a:pPr algn="ctr">
              <a:lnSpc>
                <a:spcPct val="90000"/>
              </a:lnSpc>
              <a:spcAft>
                <a:spcPts val="600"/>
              </a:spcAft>
            </a:pPr>
            <a:r>
              <a:rPr lang="en-US" sz="2000">
                <a:solidFill>
                  <a:schemeClr val="bg1"/>
                </a:solidFill>
                <a:latin typeface="+mj-lt"/>
              </a:rPr>
              <a:t>Compute</a:t>
            </a:r>
          </a:p>
        </p:txBody>
      </p:sp>
      <p:sp>
        <p:nvSpPr>
          <p:cNvPr id="36" name="TextBox 35">
            <a:extLst>
              <a:ext uri="{FF2B5EF4-FFF2-40B4-BE49-F238E27FC236}">
                <a16:creationId xmlns:a16="http://schemas.microsoft.com/office/drawing/2014/main" id="{267B3E14-CCF5-471D-B07F-3049847B5D27}"/>
              </a:ext>
            </a:extLst>
          </p:cNvPr>
          <p:cNvSpPr txBox="1"/>
          <p:nvPr/>
        </p:nvSpPr>
        <p:spPr>
          <a:xfrm>
            <a:off x="3357088" y="1284267"/>
            <a:ext cx="2792254" cy="927320"/>
          </a:xfrm>
          <a:prstGeom prst="rect">
            <a:avLst/>
          </a:prstGeom>
          <a:solidFill>
            <a:schemeClr val="tx2">
              <a:lumMod val="75000"/>
            </a:schemeClr>
          </a:solidFill>
        </p:spPr>
        <p:txBody>
          <a:bodyPr wrap="square" lIns="182880" tIns="146304" rIns="182880" bIns="146304" rtlCol="0" anchor="ctr">
            <a:noAutofit/>
          </a:bodyPr>
          <a:lstStyle/>
          <a:p>
            <a:pPr algn="ctr">
              <a:lnSpc>
                <a:spcPct val="90000"/>
              </a:lnSpc>
              <a:spcAft>
                <a:spcPts val="600"/>
              </a:spcAft>
            </a:pPr>
            <a:r>
              <a:rPr lang="en-US" sz="2000">
                <a:solidFill>
                  <a:schemeClr val="bg1"/>
                </a:solidFill>
                <a:latin typeface="+mj-lt"/>
              </a:rPr>
              <a:t>Dedicated</a:t>
            </a:r>
          </a:p>
          <a:p>
            <a:pPr algn="ctr">
              <a:lnSpc>
                <a:spcPct val="90000"/>
              </a:lnSpc>
              <a:spcAft>
                <a:spcPts val="600"/>
              </a:spcAft>
            </a:pPr>
            <a:r>
              <a:rPr lang="en-US" sz="2000">
                <a:solidFill>
                  <a:schemeClr val="bg1"/>
                </a:solidFill>
                <a:latin typeface="+mj-lt"/>
              </a:rPr>
              <a:t>Compute</a:t>
            </a:r>
          </a:p>
        </p:txBody>
      </p:sp>
      <p:sp>
        <p:nvSpPr>
          <p:cNvPr id="37" name="TextBox 36">
            <a:extLst>
              <a:ext uri="{FF2B5EF4-FFF2-40B4-BE49-F238E27FC236}">
                <a16:creationId xmlns:a16="http://schemas.microsoft.com/office/drawing/2014/main" id="{44D8A25C-E763-49C7-B3A3-C846DE278AB5}"/>
              </a:ext>
            </a:extLst>
          </p:cNvPr>
          <p:cNvSpPr txBox="1"/>
          <p:nvPr/>
        </p:nvSpPr>
        <p:spPr>
          <a:xfrm>
            <a:off x="6287135" y="1284267"/>
            <a:ext cx="2792254" cy="927320"/>
          </a:xfrm>
          <a:prstGeom prst="rect">
            <a:avLst/>
          </a:prstGeom>
          <a:solidFill>
            <a:schemeClr val="accent6">
              <a:lumMod val="25000"/>
            </a:schemeClr>
          </a:solidFill>
        </p:spPr>
        <p:txBody>
          <a:bodyPr wrap="square" lIns="182880" tIns="146304" rIns="182880" bIns="146304" rtlCol="0" anchor="ctr">
            <a:noAutofit/>
          </a:bodyPr>
          <a:lstStyle/>
          <a:p>
            <a:pPr algn="ctr">
              <a:lnSpc>
                <a:spcPct val="90000"/>
              </a:lnSpc>
              <a:spcAft>
                <a:spcPts val="600"/>
              </a:spcAft>
            </a:pPr>
            <a:r>
              <a:rPr lang="en-US" sz="2000">
                <a:solidFill>
                  <a:schemeClr val="bg1"/>
                </a:solidFill>
                <a:latin typeface="+mj-lt"/>
              </a:rPr>
              <a:t>Isolated</a:t>
            </a:r>
          </a:p>
        </p:txBody>
      </p:sp>
      <p:sp>
        <p:nvSpPr>
          <p:cNvPr id="38" name="TextBox 37">
            <a:extLst>
              <a:ext uri="{FF2B5EF4-FFF2-40B4-BE49-F238E27FC236}">
                <a16:creationId xmlns:a16="http://schemas.microsoft.com/office/drawing/2014/main" id="{6F67D552-D025-46B9-BDAD-4112F67507B7}"/>
              </a:ext>
            </a:extLst>
          </p:cNvPr>
          <p:cNvSpPr txBox="1"/>
          <p:nvPr/>
        </p:nvSpPr>
        <p:spPr>
          <a:xfrm>
            <a:off x="9217184" y="1284267"/>
            <a:ext cx="2792254" cy="927320"/>
          </a:xfrm>
          <a:prstGeom prst="rect">
            <a:avLst/>
          </a:prstGeom>
          <a:solidFill>
            <a:schemeClr val="accent2">
              <a:lumMod val="75000"/>
            </a:schemeClr>
          </a:solidFill>
        </p:spPr>
        <p:txBody>
          <a:bodyPr wrap="square" lIns="182880" tIns="146304" rIns="182880" bIns="146304" rtlCol="0" anchor="ctr">
            <a:noAutofit/>
          </a:bodyPr>
          <a:lstStyle/>
          <a:p>
            <a:pPr algn="ctr">
              <a:lnSpc>
                <a:spcPct val="90000"/>
              </a:lnSpc>
              <a:spcAft>
                <a:spcPts val="600"/>
              </a:spcAft>
            </a:pPr>
            <a:r>
              <a:rPr lang="en-US" sz="2000">
                <a:solidFill>
                  <a:schemeClr val="bg1"/>
                </a:solidFill>
                <a:latin typeface="+mj-lt"/>
              </a:rPr>
              <a:t>Consumption</a:t>
            </a:r>
          </a:p>
        </p:txBody>
      </p:sp>
      <p:pic>
        <p:nvPicPr>
          <p:cNvPr id="4" name="Picture 3" descr="Icon of arrow positioned diagonally">
            <a:extLst>
              <a:ext uri="{FF2B5EF4-FFF2-40B4-BE49-F238E27FC236}">
                <a16:creationId xmlns:a16="http://schemas.microsoft.com/office/drawing/2014/main" id="{B17DFAD1-17FE-4449-8C86-E828D97A4BCA}"/>
              </a:ext>
            </a:extLst>
          </p:cNvPr>
          <p:cNvPicPr>
            <a:picLocks noChangeAspect="1"/>
          </p:cNvPicPr>
          <p:nvPr/>
        </p:nvPicPr>
        <p:blipFill>
          <a:blip r:embed="rId3"/>
          <a:stretch>
            <a:fillRect/>
          </a:stretch>
        </p:blipFill>
        <p:spPr>
          <a:xfrm>
            <a:off x="431429" y="2338589"/>
            <a:ext cx="952593" cy="950976"/>
          </a:xfrm>
          <a:prstGeom prst="rect">
            <a:avLst/>
          </a:prstGeom>
        </p:spPr>
      </p:pic>
      <p:sp>
        <p:nvSpPr>
          <p:cNvPr id="42" name="Rectangle 41">
            <a:extLst>
              <a:ext uri="{FF2B5EF4-FFF2-40B4-BE49-F238E27FC236}">
                <a16:creationId xmlns:a16="http://schemas.microsoft.com/office/drawing/2014/main" id="{7C32F878-2C8C-4028-96AA-878F37987AA2}"/>
              </a:ext>
            </a:extLst>
          </p:cNvPr>
          <p:cNvSpPr/>
          <p:nvPr/>
        </p:nvSpPr>
        <p:spPr bwMode="auto">
          <a:xfrm>
            <a:off x="1685862" y="2506301"/>
            <a:ext cx="10323576"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en-US" sz="2000" b="1">
                <a:solidFill>
                  <a:schemeClr val="tx2"/>
                </a:solidFill>
                <a:latin typeface="+mj-lt"/>
              </a:rPr>
              <a:t>Shared compute. </a:t>
            </a:r>
            <a:r>
              <a:rPr lang="en-US" sz="2000">
                <a:solidFill>
                  <a:schemeClr val="tx1"/>
                </a:solidFill>
              </a:rPr>
              <a:t>Free and Shared. Runs an app on the same Azure VM as other App Service apps, and the resources cannot scale out</a:t>
            </a:r>
          </a:p>
        </p:txBody>
      </p:sp>
      <p:cxnSp>
        <p:nvCxnSpPr>
          <p:cNvPr id="43" name="Straight Connector 42">
            <a:extLst>
              <a:ext uri="{FF2B5EF4-FFF2-40B4-BE49-F238E27FC236}">
                <a16:creationId xmlns:a16="http://schemas.microsoft.com/office/drawing/2014/main" id="{90367EC6-C8A2-4EF9-AF31-B8E9B2C3F5AC}"/>
              </a:ext>
              <a:ext uri="{C183D7F6-B498-43B3-948B-1728B52AA6E4}">
                <adec:decorative xmlns:adec="http://schemas.microsoft.com/office/drawing/2017/decorative" val="1"/>
              </a:ext>
            </a:extLst>
          </p:cNvPr>
          <p:cNvCxnSpPr>
            <a:cxnSpLocks/>
          </p:cNvCxnSpPr>
          <p:nvPr/>
        </p:nvCxnSpPr>
        <p:spPr>
          <a:xfrm flipV="1">
            <a:off x="1685862" y="3360948"/>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screen with a cursor ">
            <a:extLst>
              <a:ext uri="{FF2B5EF4-FFF2-40B4-BE49-F238E27FC236}">
                <a16:creationId xmlns:a16="http://schemas.microsoft.com/office/drawing/2014/main" id="{47F67B22-5EBF-4285-A2C3-684E99CCE7D7}"/>
              </a:ext>
            </a:extLst>
          </p:cNvPr>
          <p:cNvPicPr>
            <a:picLocks noChangeAspect="1"/>
          </p:cNvPicPr>
          <p:nvPr/>
        </p:nvPicPr>
        <p:blipFill>
          <a:blip r:embed="rId4"/>
          <a:stretch>
            <a:fillRect/>
          </a:stretch>
        </p:blipFill>
        <p:spPr>
          <a:xfrm>
            <a:off x="431429" y="3432331"/>
            <a:ext cx="952593" cy="950976"/>
          </a:xfrm>
          <a:prstGeom prst="rect">
            <a:avLst/>
          </a:prstGeom>
        </p:spPr>
      </p:pic>
      <p:sp>
        <p:nvSpPr>
          <p:cNvPr id="53" name="Rectangle 52">
            <a:extLst>
              <a:ext uri="{FF2B5EF4-FFF2-40B4-BE49-F238E27FC236}">
                <a16:creationId xmlns:a16="http://schemas.microsoft.com/office/drawing/2014/main" id="{5CC0D403-8A2D-4978-8C31-4FDB88EFB262}"/>
              </a:ext>
            </a:extLst>
          </p:cNvPr>
          <p:cNvSpPr/>
          <p:nvPr/>
        </p:nvSpPr>
        <p:spPr bwMode="auto">
          <a:xfrm>
            <a:off x="1685862" y="3600043"/>
            <a:ext cx="10323576"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en-US" sz="2000" b="1">
                <a:solidFill>
                  <a:schemeClr val="tx2"/>
                </a:solidFill>
                <a:latin typeface="+mj-lt"/>
              </a:rPr>
              <a:t>Dedicated compute. </a:t>
            </a:r>
            <a:r>
              <a:rPr lang="en-US" sz="2000">
                <a:solidFill>
                  <a:schemeClr val="tx1"/>
                </a:solidFill>
              </a:rPr>
              <a:t>The Basic, Standard, Premium, and PremiumV2 tiers run apps in the same plan in dedicated Azure VMs </a:t>
            </a:r>
          </a:p>
        </p:txBody>
      </p:sp>
      <p:cxnSp>
        <p:nvCxnSpPr>
          <p:cNvPr id="58" name="Straight Connector 57">
            <a:extLst>
              <a:ext uri="{FF2B5EF4-FFF2-40B4-BE49-F238E27FC236}">
                <a16:creationId xmlns:a16="http://schemas.microsoft.com/office/drawing/2014/main" id="{9967ED7C-B850-44DB-9B33-3B8B9320E0C8}"/>
              </a:ext>
              <a:ext uri="{C183D7F6-B498-43B3-948B-1728B52AA6E4}">
                <adec:decorative xmlns:adec="http://schemas.microsoft.com/office/drawing/2017/decorative" val="1"/>
              </a:ext>
            </a:extLst>
          </p:cNvPr>
          <p:cNvCxnSpPr>
            <a:cxnSpLocks/>
          </p:cNvCxnSpPr>
          <p:nvPr/>
        </p:nvCxnSpPr>
        <p:spPr>
          <a:xfrm flipV="1">
            <a:off x="1685862" y="4454690"/>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quare with a smaller square positioned in the lower left corner">
            <a:extLst>
              <a:ext uri="{FF2B5EF4-FFF2-40B4-BE49-F238E27FC236}">
                <a16:creationId xmlns:a16="http://schemas.microsoft.com/office/drawing/2014/main" id="{DF358F2B-3D61-4A82-9466-0DC405D61AE6}"/>
              </a:ext>
            </a:extLst>
          </p:cNvPr>
          <p:cNvPicPr>
            <a:picLocks noChangeAspect="1"/>
          </p:cNvPicPr>
          <p:nvPr/>
        </p:nvPicPr>
        <p:blipFill>
          <a:blip r:embed="rId5"/>
          <a:stretch>
            <a:fillRect/>
          </a:stretch>
        </p:blipFill>
        <p:spPr>
          <a:xfrm>
            <a:off x="431429" y="4526073"/>
            <a:ext cx="952593" cy="950976"/>
          </a:xfrm>
          <a:prstGeom prst="rect">
            <a:avLst/>
          </a:prstGeom>
        </p:spPr>
      </p:pic>
      <p:sp>
        <p:nvSpPr>
          <p:cNvPr id="61" name="Rectangle 60">
            <a:extLst>
              <a:ext uri="{FF2B5EF4-FFF2-40B4-BE49-F238E27FC236}">
                <a16:creationId xmlns:a16="http://schemas.microsoft.com/office/drawing/2014/main" id="{0C4BA0DD-4DB4-4009-961F-E97EA1BFEC9F}"/>
              </a:ext>
            </a:extLst>
          </p:cNvPr>
          <p:cNvSpPr/>
          <p:nvPr/>
        </p:nvSpPr>
        <p:spPr bwMode="auto">
          <a:xfrm>
            <a:off x="1685862" y="4847673"/>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en-US" sz="2000" b="1">
                <a:solidFill>
                  <a:schemeClr val="tx2"/>
                </a:solidFill>
                <a:latin typeface="+mj-lt"/>
              </a:rPr>
              <a:t>Isolated. </a:t>
            </a:r>
            <a:r>
              <a:rPr lang="en-US" sz="2000">
                <a:solidFill>
                  <a:schemeClr val="tx1"/>
                </a:solidFill>
              </a:rPr>
              <a:t>Dedicated Azure VMs on dedicated Azure Virtual Networks</a:t>
            </a:r>
          </a:p>
        </p:txBody>
      </p:sp>
      <p:cxnSp>
        <p:nvCxnSpPr>
          <p:cNvPr id="62" name="Straight Connector 61">
            <a:extLst>
              <a:ext uri="{FF2B5EF4-FFF2-40B4-BE49-F238E27FC236}">
                <a16:creationId xmlns:a16="http://schemas.microsoft.com/office/drawing/2014/main" id="{D62D4D3E-5E74-4BC0-AF59-BEE623B7EDE8}"/>
              </a:ext>
              <a:ext uri="{C183D7F6-B498-43B3-948B-1728B52AA6E4}">
                <adec:decorative xmlns:adec="http://schemas.microsoft.com/office/drawing/2017/decorative" val="1"/>
              </a:ext>
            </a:extLst>
          </p:cNvPr>
          <p:cNvCxnSpPr>
            <a:cxnSpLocks/>
          </p:cNvCxnSpPr>
          <p:nvPr/>
        </p:nvCxnSpPr>
        <p:spPr>
          <a:xfrm flipV="1">
            <a:off x="1685862" y="554843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fragmented arc with a zig zag arrow ">
            <a:extLst>
              <a:ext uri="{FF2B5EF4-FFF2-40B4-BE49-F238E27FC236}">
                <a16:creationId xmlns:a16="http://schemas.microsoft.com/office/drawing/2014/main" id="{3F6FFD02-8C83-4F96-BDB3-774BE018BE7D}"/>
              </a:ext>
            </a:extLst>
          </p:cNvPr>
          <p:cNvPicPr>
            <a:picLocks noChangeAspect="1"/>
          </p:cNvPicPr>
          <p:nvPr/>
        </p:nvPicPr>
        <p:blipFill>
          <a:blip r:embed="rId6"/>
          <a:stretch>
            <a:fillRect/>
          </a:stretch>
        </p:blipFill>
        <p:spPr>
          <a:xfrm>
            <a:off x="431429" y="5619814"/>
            <a:ext cx="957490" cy="950976"/>
          </a:xfrm>
          <a:prstGeom prst="rect">
            <a:avLst/>
          </a:prstGeom>
        </p:spPr>
      </p:pic>
      <p:sp>
        <p:nvSpPr>
          <p:cNvPr id="65" name="Rectangle 64">
            <a:extLst>
              <a:ext uri="{FF2B5EF4-FFF2-40B4-BE49-F238E27FC236}">
                <a16:creationId xmlns:a16="http://schemas.microsoft.com/office/drawing/2014/main" id="{0616C6AE-CB9F-41BA-AEC3-16746EA2F14B}"/>
              </a:ext>
            </a:extLst>
          </p:cNvPr>
          <p:cNvSpPr/>
          <p:nvPr/>
        </p:nvSpPr>
        <p:spPr bwMode="auto">
          <a:xfrm>
            <a:off x="1685862" y="5941414"/>
            <a:ext cx="10323576"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lvl="0"/>
            <a:r>
              <a:rPr lang="en-US" sz="2000" b="1">
                <a:solidFill>
                  <a:schemeClr val="tx2"/>
                </a:solidFill>
                <a:latin typeface="+mj-lt"/>
              </a:rPr>
              <a:t>Consumption. </a:t>
            </a:r>
            <a:r>
              <a:rPr lang="en-US" sz="2000">
                <a:solidFill>
                  <a:schemeClr val="tx1"/>
                </a:solidFill>
              </a:rPr>
              <a:t>Only available to function apps</a:t>
            </a:r>
          </a:p>
        </p:txBody>
      </p:sp>
    </p:spTree>
    <p:extLst>
      <p:ext uri="{BB962C8B-B14F-4D97-AF65-F5344CB8AC3E}">
        <p14:creationId xmlns:p14="http://schemas.microsoft.com/office/powerpoint/2010/main" val="198307629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3130-5622-4A4D-B559-AD20400AB91C}"/>
              </a:ext>
            </a:extLst>
          </p:cNvPr>
          <p:cNvSpPr>
            <a:spLocks noGrp="1"/>
          </p:cNvSpPr>
          <p:nvPr>
            <p:ph type="title"/>
          </p:nvPr>
        </p:nvSpPr>
        <p:spPr/>
        <p:txBody>
          <a:bodyPr/>
          <a:lstStyle/>
          <a:p>
            <a:r>
              <a:rPr lang="en-US"/>
              <a:t>Demonstration create a Java App In app service on Linux</a:t>
            </a:r>
          </a:p>
        </p:txBody>
      </p:sp>
      <p:pic>
        <p:nvPicPr>
          <p:cNvPr id="21" name="Picture 20">
            <a:extLst>
              <a:ext uri="{FF2B5EF4-FFF2-40B4-BE49-F238E27FC236}">
                <a16:creationId xmlns:a16="http://schemas.microsoft.com/office/drawing/2014/main" id="{A9B2973E-6DAD-424E-B369-9F02F712234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0625"/>
            <a:ext cx="660772" cy="660772"/>
          </a:xfrm>
          <a:prstGeom prst="rect">
            <a:avLst/>
          </a:prstGeom>
        </p:spPr>
      </p:pic>
      <p:sp>
        <p:nvSpPr>
          <p:cNvPr id="22" name="Oval 21">
            <a:extLst>
              <a:ext uri="{FF2B5EF4-FFF2-40B4-BE49-F238E27FC236}">
                <a16:creationId xmlns:a16="http://schemas.microsoft.com/office/drawing/2014/main" id="{D0844234-10E2-495F-B391-A79F26D458EB}"/>
              </a:ext>
            </a:extLst>
          </p:cNvPr>
          <p:cNvSpPr/>
          <p:nvPr/>
        </p:nvSpPr>
        <p:spPr bwMode="auto">
          <a:xfrm rot="10800000" flipV="1">
            <a:off x="480598" y="1240345"/>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a:solidFill>
                  <a:schemeClr val="tx1"/>
                </a:solidFill>
                <a:latin typeface="+mj-lt"/>
                <a:ea typeface="Segoe UI" pitchFamily="34" charset="0"/>
                <a:cs typeface="Segoe UI" pitchFamily="34" charset="0"/>
              </a:rPr>
              <a:t>1</a:t>
            </a:r>
          </a:p>
        </p:txBody>
      </p:sp>
      <p:sp>
        <p:nvSpPr>
          <p:cNvPr id="23" name="Rectangle 22">
            <a:extLst>
              <a:ext uri="{FF2B5EF4-FFF2-40B4-BE49-F238E27FC236}">
                <a16:creationId xmlns:a16="http://schemas.microsoft.com/office/drawing/2014/main" id="{095E79F6-3286-4BA0-B5B9-1EC7A4B72BFA}"/>
              </a:ext>
            </a:extLst>
          </p:cNvPr>
          <p:cNvSpPr/>
          <p:nvPr/>
        </p:nvSpPr>
        <p:spPr bwMode="auto">
          <a:xfrm>
            <a:off x="1258889" y="1367123"/>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Open Azure Cloud Shell and choose the </a:t>
            </a:r>
            <a:r>
              <a:rPr lang="en-US" sz="2000">
                <a:solidFill>
                  <a:schemeClr val="tx1"/>
                </a:solidFill>
                <a:latin typeface="+mj-lt"/>
              </a:rPr>
              <a:t>Bash</a:t>
            </a:r>
            <a:r>
              <a:rPr lang="en-US" sz="2000">
                <a:solidFill>
                  <a:schemeClr val="tx1"/>
                </a:solidFill>
              </a:rPr>
              <a:t> environment</a:t>
            </a:r>
          </a:p>
        </p:txBody>
      </p:sp>
      <p:cxnSp>
        <p:nvCxnSpPr>
          <p:cNvPr id="24" name="Straight Connector 23">
            <a:extLst>
              <a:ext uri="{FF2B5EF4-FFF2-40B4-BE49-F238E27FC236}">
                <a16:creationId xmlns:a16="http://schemas.microsoft.com/office/drawing/2014/main" id="{7BE86D4B-3B5A-453D-BB62-5AF6A8E6D4E1}"/>
              </a:ext>
              <a:ext uri="{C183D7F6-B498-43B3-948B-1728B52AA6E4}">
                <adec:decorative xmlns:adec="http://schemas.microsoft.com/office/drawing/2017/decorative" val="1"/>
              </a:ext>
            </a:extLst>
          </p:cNvPr>
          <p:cNvCxnSpPr>
            <a:cxnSpLocks/>
          </p:cNvCxnSpPr>
          <p:nvPr/>
        </p:nvCxnSpPr>
        <p:spPr>
          <a:xfrm>
            <a:off x="1258889" y="1985682"/>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5BCD5F40-3BED-47E8-99AA-463A29D6AEB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119967"/>
            <a:ext cx="660772" cy="660772"/>
          </a:xfrm>
          <a:prstGeom prst="rect">
            <a:avLst/>
          </a:prstGeom>
        </p:spPr>
      </p:pic>
      <p:sp>
        <p:nvSpPr>
          <p:cNvPr id="26" name="Oval 25">
            <a:extLst>
              <a:ext uri="{FF2B5EF4-FFF2-40B4-BE49-F238E27FC236}">
                <a16:creationId xmlns:a16="http://schemas.microsoft.com/office/drawing/2014/main" id="{6A124C7F-312A-43DE-90DE-54D5915F3753}"/>
              </a:ext>
            </a:extLst>
          </p:cNvPr>
          <p:cNvSpPr/>
          <p:nvPr/>
        </p:nvSpPr>
        <p:spPr bwMode="auto">
          <a:xfrm rot="10800000" flipV="1">
            <a:off x="480598" y="2169687"/>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a:solidFill>
                  <a:schemeClr val="tx1"/>
                </a:solidFill>
                <a:latin typeface="+mj-lt"/>
                <a:ea typeface="Segoe UI" pitchFamily="34" charset="0"/>
                <a:cs typeface="Segoe UI" pitchFamily="34" charset="0"/>
              </a:rPr>
              <a:t>2</a:t>
            </a:r>
          </a:p>
        </p:txBody>
      </p:sp>
      <p:sp>
        <p:nvSpPr>
          <p:cNvPr id="27" name="Rectangle 26">
            <a:extLst>
              <a:ext uri="{FF2B5EF4-FFF2-40B4-BE49-F238E27FC236}">
                <a16:creationId xmlns:a16="http://schemas.microsoft.com/office/drawing/2014/main" id="{16A302D4-485A-4218-8C09-05C40BA1DEB9}"/>
              </a:ext>
            </a:extLst>
          </p:cNvPr>
          <p:cNvSpPr/>
          <p:nvPr/>
        </p:nvSpPr>
        <p:spPr bwMode="auto">
          <a:xfrm>
            <a:off x="1258889" y="2296465"/>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Create a Java app by executing the Maven command in the Cloud Shell prompt</a:t>
            </a:r>
          </a:p>
        </p:txBody>
      </p:sp>
      <p:cxnSp>
        <p:nvCxnSpPr>
          <p:cNvPr id="28" name="Straight Connector 27">
            <a:extLst>
              <a:ext uri="{FF2B5EF4-FFF2-40B4-BE49-F238E27FC236}">
                <a16:creationId xmlns:a16="http://schemas.microsoft.com/office/drawing/2014/main" id="{C94F037E-FA88-4066-BAA3-C7C14BB1E2B0}"/>
              </a:ext>
              <a:ext uri="{C183D7F6-B498-43B3-948B-1728B52AA6E4}">
                <adec:decorative xmlns:adec="http://schemas.microsoft.com/office/drawing/2017/decorative" val="1"/>
              </a:ext>
            </a:extLst>
          </p:cNvPr>
          <p:cNvCxnSpPr>
            <a:cxnSpLocks/>
          </p:cNvCxnSpPr>
          <p:nvPr/>
        </p:nvCxnSpPr>
        <p:spPr>
          <a:xfrm>
            <a:off x="1258889" y="2915024"/>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919865A3-C114-4ED6-ADB2-82EC0656318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079605"/>
            <a:ext cx="660772" cy="660772"/>
          </a:xfrm>
          <a:prstGeom prst="rect">
            <a:avLst/>
          </a:prstGeom>
        </p:spPr>
      </p:pic>
      <p:sp>
        <p:nvSpPr>
          <p:cNvPr id="30" name="Oval 29">
            <a:extLst>
              <a:ext uri="{FF2B5EF4-FFF2-40B4-BE49-F238E27FC236}">
                <a16:creationId xmlns:a16="http://schemas.microsoft.com/office/drawing/2014/main" id="{7D20618C-3CB0-4F8F-9403-2F4E1665C247}"/>
              </a:ext>
            </a:extLst>
          </p:cNvPr>
          <p:cNvSpPr/>
          <p:nvPr/>
        </p:nvSpPr>
        <p:spPr bwMode="auto">
          <a:xfrm rot="10800000" flipV="1">
            <a:off x="480598" y="3129325"/>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a:solidFill>
                  <a:schemeClr val="tx1"/>
                </a:solidFill>
                <a:latin typeface="+mj-lt"/>
                <a:ea typeface="Segoe UI" pitchFamily="34" charset="0"/>
                <a:cs typeface="Segoe UI" pitchFamily="34" charset="0"/>
              </a:rPr>
              <a:t>3</a:t>
            </a:r>
          </a:p>
        </p:txBody>
      </p:sp>
      <p:sp>
        <p:nvSpPr>
          <p:cNvPr id="31" name="Rectangle 30">
            <a:extLst>
              <a:ext uri="{FF2B5EF4-FFF2-40B4-BE49-F238E27FC236}">
                <a16:creationId xmlns:a16="http://schemas.microsoft.com/office/drawing/2014/main" id="{0C1D9AB7-9968-4E8F-9B73-8B159BB11006}"/>
              </a:ext>
            </a:extLst>
          </p:cNvPr>
          <p:cNvSpPr/>
          <p:nvPr/>
        </p:nvSpPr>
        <p:spPr bwMode="auto">
          <a:xfrm>
            <a:off x="1258889" y="3049309"/>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sz="2000">
                <a:solidFill>
                  <a:schemeClr val="tx1"/>
                </a:solidFill>
                <a:latin typeface="+mj-lt"/>
              </a:rPr>
              <a:t>Open the code editor in the Bash environment:</a:t>
            </a:r>
          </a:p>
        </p:txBody>
      </p:sp>
      <p:sp>
        <p:nvSpPr>
          <p:cNvPr id="52" name="Rectangle 51">
            <a:extLst>
              <a:ext uri="{FF2B5EF4-FFF2-40B4-BE49-F238E27FC236}">
                <a16:creationId xmlns:a16="http://schemas.microsoft.com/office/drawing/2014/main" id="{468419E2-C603-4C3E-8592-6D479F65862B}"/>
              </a:ext>
            </a:extLst>
          </p:cNvPr>
          <p:cNvSpPr/>
          <p:nvPr/>
        </p:nvSpPr>
        <p:spPr bwMode="auto">
          <a:xfrm>
            <a:off x="1258889" y="3493675"/>
            <a:ext cx="5381621"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dirty="0">
                <a:solidFill>
                  <a:schemeClr val="tx1"/>
                </a:solidFill>
              </a:rPr>
              <a:t>From the hello world directory, open pom.xml.</a:t>
            </a:r>
          </a:p>
        </p:txBody>
      </p:sp>
      <p:pic>
        <p:nvPicPr>
          <p:cNvPr id="40" name="Picture 39" descr="Screenshot of the Azure Cloud Shell taskbar with the braces icon highlighted. This icon opens the code editor in the cloud shell">
            <a:extLst>
              <a:ext uri="{FF2B5EF4-FFF2-40B4-BE49-F238E27FC236}">
                <a16:creationId xmlns:a16="http://schemas.microsoft.com/office/drawing/2014/main" id="{64668A60-7ABC-4B48-BA35-32344E7B4C82}"/>
              </a:ext>
            </a:extLst>
          </p:cNvPr>
          <p:cNvPicPr>
            <a:picLocks noChangeAspect="1"/>
          </p:cNvPicPr>
          <p:nvPr/>
        </p:nvPicPr>
        <p:blipFill>
          <a:blip r:embed="rId4"/>
          <a:stretch>
            <a:fillRect/>
          </a:stretch>
        </p:blipFill>
        <p:spPr>
          <a:xfrm>
            <a:off x="6807199" y="3125415"/>
            <a:ext cx="5215467" cy="568443"/>
          </a:xfrm>
          <a:prstGeom prst="rect">
            <a:avLst/>
          </a:prstGeom>
        </p:spPr>
      </p:pic>
      <p:cxnSp>
        <p:nvCxnSpPr>
          <p:cNvPr id="41" name="Straight Connector 40">
            <a:extLst>
              <a:ext uri="{FF2B5EF4-FFF2-40B4-BE49-F238E27FC236}">
                <a16:creationId xmlns:a16="http://schemas.microsoft.com/office/drawing/2014/main" id="{685EC2B1-EAE5-402A-8204-CFBFB2BD54C0}"/>
              </a:ext>
              <a:ext uri="{C183D7F6-B498-43B3-948B-1728B52AA6E4}">
                <adec:decorative xmlns:adec="http://schemas.microsoft.com/office/drawing/2017/decorative" val="1"/>
              </a:ext>
            </a:extLst>
          </p:cNvPr>
          <p:cNvCxnSpPr>
            <a:cxnSpLocks/>
          </p:cNvCxnSpPr>
          <p:nvPr/>
        </p:nvCxnSpPr>
        <p:spPr>
          <a:xfrm>
            <a:off x="1258889" y="3904959"/>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C7F8B0A8-E7B7-494D-BCB6-F2A7B1DCEA0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39244"/>
            <a:ext cx="660772" cy="660772"/>
          </a:xfrm>
          <a:prstGeom prst="rect">
            <a:avLst/>
          </a:prstGeom>
        </p:spPr>
      </p:pic>
      <p:sp>
        <p:nvSpPr>
          <p:cNvPr id="43" name="Oval 42">
            <a:extLst>
              <a:ext uri="{FF2B5EF4-FFF2-40B4-BE49-F238E27FC236}">
                <a16:creationId xmlns:a16="http://schemas.microsoft.com/office/drawing/2014/main" id="{E9D91A8B-80BB-48B4-8706-FA235E864CB8}"/>
              </a:ext>
            </a:extLst>
          </p:cNvPr>
          <p:cNvSpPr/>
          <p:nvPr/>
        </p:nvSpPr>
        <p:spPr bwMode="auto">
          <a:xfrm rot="10800000" flipV="1">
            <a:off x="480598" y="4088964"/>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a:solidFill>
                  <a:schemeClr val="tx1"/>
                </a:solidFill>
                <a:latin typeface="+mj-lt"/>
                <a:ea typeface="Segoe UI" pitchFamily="34" charset="0"/>
                <a:cs typeface="Segoe UI" pitchFamily="34" charset="0"/>
              </a:rPr>
              <a:t>4</a:t>
            </a:r>
          </a:p>
        </p:txBody>
      </p:sp>
      <p:sp>
        <p:nvSpPr>
          <p:cNvPr id="44" name="Rectangle 43">
            <a:extLst>
              <a:ext uri="{FF2B5EF4-FFF2-40B4-BE49-F238E27FC236}">
                <a16:creationId xmlns:a16="http://schemas.microsoft.com/office/drawing/2014/main" id="{E8AD0D02-1A8D-4FB1-A3C8-CF4D7075E10F}"/>
              </a:ext>
            </a:extLst>
          </p:cNvPr>
          <p:cNvSpPr/>
          <p:nvPr/>
        </p:nvSpPr>
        <p:spPr bwMode="auto">
          <a:xfrm>
            <a:off x="1258889" y="4215742"/>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sz="2000">
                <a:solidFill>
                  <a:schemeClr val="tx1"/>
                </a:solidFill>
              </a:rPr>
              <a:t>Add the plugin definition to the xml file</a:t>
            </a:r>
            <a:endParaRPr lang="en-US" sz="2000">
              <a:solidFill>
                <a:schemeClr val="tx1"/>
              </a:solidFill>
              <a:latin typeface="+mj-lt"/>
            </a:endParaRPr>
          </a:p>
        </p:txBody>
      </p:sp>
      <p:cxnSp>
        <p:nvCxnSpPr>
          <p:cNvPr id="45" name="Straight Connector 44">
            <a:extLst>
              <a:ext uri="{FF2B5EF4-FFF2-40B4-BE49-F238E27FC236}">
                <a16:creationId xmlns:a16="http://schemas.microsoft.com/office/drawing/2014/main" id="{C7C469E7-935A-45CD-921E-7AA5D4F126D1}"/>
              </a:ext>
              <a:ext uri="{C183D7F6-B498-43B3-948B-1728B52AA6E4}">
                <adec:decorative xmlns:adec="http://schemas.microsoft.com/office/drawing/2017/decorative" val="1"/>
              </a:ext>
            </a:extLst>
          </p:cNvPr>
          <p:cNvCxnSpPr>
            <a:cxnSpLocks/>
          </p:cNvCxnSpPr>
          <p:nvPr/>
        </p:nvCxnSpPr>
        <p:spPr>
          <a:xfrm>
            <a:off x="1258889" y="4834301"/>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B3DB4B88-0A65-49D5-B658-1D1B0921A65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968586"/>
            <a:ext cx="660772" cy="660772"/>
          </a:xfrm>
          <a:prstGeom prst="rect">
            <a:avLst/>
          </a:prstGeom>
        </p:spPr>
      </p:pic>
      <p:sp>
        <p:nvSpPr>
          <p:cNvPr id="51" name="Oval 50">
            <a:extLst>
              <a:ext uri="{FF2B5EF4-FFF2-40B4-BE49-F238E27FC236}">
                <a16:creationId xmlns:a16="http://schemas.microsoft.com/office/drawing/2014/main" id="{CBE86C83-D88B-4EBB-9F38-8F7D05D8FD99}"/>
              </a:ext>
            </a:extLst>
          </p:cNvPr>
          <p:cNvSpPr/>
          <p:nvPr/>
        </p:nvSpPr>
        <p:spPr bwMode="auto">
          <a:xfrm rot="10800000" flipV="1">
            <a:off x="480598" y="5018306"/>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a:solidFill>
                  <a:schemeClr val="tx1"/>
                </a:solidFill>
                <a:latin typeface="+mj-lt"/>
                <a:ea typeface="Segoe UI" pitchFamily="34" charset="0"/>
                <a:cs typeface="Segoe UI" pitchFamily="34" charset="0"/>
              </a:rPr>
              <a:t>5</a:t>
            </a:r>
          </a:p>
        </p:txBody>
      </p:sp>
      <p:sp>
        <p:nvSpPr>
          <p:cNvPr id="53" name="Rectangle 52">
            <a:extLst>
              <a:ext uri="{FF2B5EF4-FFF2-40B4-BE49-F238E27FC236}">
                <a16:creationId xmlns:a16="http://schemas.microsoft.com/office/drawing/2014/main" id="{6998FFCA-3BE0-4EBE-BE93-2AB78570A739}"/>
              </a:ext>
            </a:extLst>
          </p:cNvPr>
          <p:cNvSpPr/>
          <p:nvPr/>
        </p:nvSpPr>
        <p:spPr bwMode="auto">
          <a:xfrm>
            <a:off x="1258889" y="4991196"/>
            <a:ext cx="10762488"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Deploy the app:</a:t>
            </a:r>
          </a:p>
          <a:p>
            <a:pPr marL="338138" lvl="0">
              <a:buSzPct val="90000"/>
            </a:pPr>
            <a:r>
              <a:rPr lang="en-US" sz="2000" err="1">
                <a:solidFill>
                  <a:schemeClr val="tx1"/>
                </a:solidFill>
                <a:latin typeface="Consolas" panose="020B0609020204030204" pitchFamily="49" charset="0"/>
              </a:rPr>
              <a:t>mvn</a:t>
            </a:r>
            <a:r>
              <a:rPr lang="en-US" sz="2000">
                <a:solidFill>
                  <a:schemeClr val="tx1"/>
                </a:solidFill>
                <a:latin typeface="Consolas" panose="020B0609020204030204" pitchFamily="49" charset="0"/>
              </a:rPr>
              <a:t> package </a:t>
            </a:r>
            <a:r>
              <a:rPr lang="en-US" sz="2000" err="1">
                <a:solidFill>
                  <a:schemeClr val="tx1"/>
                </a:solidFill>
                <a:latin typeface="Consolas" panose="020B0609020204030204" pitchFamily="49" charset="0"/>
              </a:rPr>
              <a:t>azure-webapp:deploy</a:t>
            </a:r>
            <a:endParaRPr lang="en-US" sz="2000">
              <a:solidFill>
                <a:schemeClr val="tx1"/>
              </a:solidFill>
              <a:latin typeface="Consolas" panose="020B0609020204030204" pitchFamily="49" charset="0"/>
            </a:endParaRPr>
          </a:p>
        </p:txBody>
      </p:sp>
      <p:cxnSp>
        <p:nvCxnSpPr>
          <p:cNvPr id="54" name="Straight Connector 53">
            <a:extLst>
              <a:ext uri="{FF2B5EF4-FFF2-40B4-BE49-F238E27FC236}">
                <a16:creationId xmlns:a16="http://schemas.microsoft.com/office/drawing/2014/main" id="{60A78829-EEFB-4120-8D2E-558E35825504}"/>
              </a:ext>
              <a:ext uri="{C183D7F6-B498-43B3-948B-1728B52AA6E4}">
                <adec:decorative xmlns:adec="http://schemas.microsoft.com/office/drawing/2017/decorative" val="1"/>
              </a:ext>
            </a:extLst>
          </p:cNvPr>
          <p:cNvCxnSpPr>
            <a:cxnSpLocks/>
          </p:cNvCxnSpPr>
          <p:nvPr/>
        </p:nvCxnSpPr>
        <p:spPr>
          <a:xfrm>
            <a:off x="1258889" y="5763643"/>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2322F3F9-8B24-4DE8-9BFE-ABF1A41C2AE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897928"/>
            <a:ext cx="660772" cy="660772"/>
          </a:xfrm>
          <a:prstGeom prst="rect">
            <a:avLst/>
          </a:prstGeom>
        </p:spPr>
      </p:pic>
      <p:sp>
        <p:nvSpPr>
          <p:cNvPr id="56" name="Oval 55">
            <a:extLst>
              <a:ext uri="{FF2B5EF4-FFF2-40B4-BE49-F238E27FC236}">
                <a16:creationId xmlns:a16="http://schemas.microsoft.com/office/drawing/2014/main" id="{8E920ED8-3A3E-467B-9FF8-E79D564AB34D}"/>
              </a:ext>
            </a:extLst>
          </p:cNvPr>
          <p:cNvSpPr/>
          <p:nvPr/>
        </p:nvSpPr>
        <p:spPr bwMode="auto">
          <a:xfrm rot="10800000" flipV="1">
            <a:off x="480598" y="5947648"/>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200">
                <a:solidFill>
                  <a:schemeClr val="tx1"/>
                </a:solidFill>
                <a:latin typeface="+mj-lt"/>
                <a:ea typeface="Segoe UI" pitchFamily="34" charset="0"/>
                <a:cs typeface="Segoe UI" pitchFamily="34" charset="0"/>
              </a:rPr>
              <a:t>6</a:t>
            </a:r>
          </a:p>
        </p:txBody>
      </p:sp>
      <p:sp>
        <p:nvSpPr>
          <p:cNvPr id="57" name="Rectangle 56">
            <a:extLst>
              <a:ext uri="{FF2B5EF4-FFF2-40B4-BE49-F238E27FC236}">
                <a16:creationId xmlns:a16="http://schemas.microsoft.com/office/drawing/2014/main" id="{63AB5F23-7A17-4868-85D3-3327AA84DD65}"/>
              </a:ext>
            </a:extLst>
          </p:cNvPr>
          <p:cNvSpPr/>
          <p:nvPr/>
        </p:nvSpPr>
        <p:spPr bwMode="auto">
          <a:xfrm>
            <a:off x="1258889" y="6074426"/>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Verify app deployment in your browser</a:t>
            </a:r>
            <a:endParaRPr lang="en-US" sz="2000">
              <a:solidFill>
                <a:schemeClr val="tx1"/>
              </a:solidFill>
              <a:latin typeface="Consolas" panose="020B0609020204030204" pitchFamily="49" charset="0"/>
            </a:endParaRPr>
          </a:p>
        </p:txBody>
      </p:sp>
    </p:spTree>
    <p:extLst>
      <p:ext uri="{BB962C8B-B14F-4D97-AF65-F5344CB8AC3E}">
        <p14:creationId xmlns:p14="http://schemas.microsoft.com/office/powerpoint/2010/main" val="403800491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2D0F-FC08-4867-A70D-6A2A048C7394}"/>
              </a:ext>
            </a:extLst>
          </p:cNvPr>
          <p:cNvSpPr>
            <a:spLocks noGrp="1"/>
          </p:cNvSpPr>
          <p:nvPr>
            <p:ph type="title"/>
          </p:nvPr>
        </p:nvSpPr>
        <p:spPr/>
        <p:txBody>
          <a:bodyPr/>
          <a:lstStyle/>
          <a:p>
            <a:r>
              <a:rPr lang="en-US" dirty="0"/>
              <a:t>Demonstration deploy a .NET core-based app</a:t>
            </a:r>
          </a:p>
        </p:txBody>
      </p:sp>
      <p:pic>
        <p:nvPicPr>
          <p:cNvPr id="3" name="Picture 2">
            <a:extLst>
              <a:ext uri="{FF2B5EF4-FFF2-40B4-BE49-F238E27FC236}">
                <a16:creationId xmlns:a16="http://schemas.microsoft.com/office/drawing/2014/main" id="{F89E55FD-B8F1-4120-BAEA-F25E6E6C7D8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664607"/>
            <a:ext cx="767363" cy="767363"/>
          </a:xfrm>
          <a:prstGeom prst="rect">
            <a:avLst/>
          </a:prstGeom>
        </p:spPr>
      </p:pic>
      <p:sp>
        <p:nvSpPr>
          <p:cNvPr id="4" name="Oval 3">
            <a:extLst>
              <a:ext uri="{FF2B5EF4-FFF2-40B4-BE49-F238E27FC236}">
                <a16:creationId xmlns:a16="http://schemas.microsoft.com/office/drawing/2014/main" id="{7C24CD98-9BFC-4E3D-A14C-E7515E235073}"/>
              </a:ext>
            </a:extLst>
          </p:cNvPr>
          <p:cNvSpPr/>
          <p:nvPr/>
        </p:nvSpPr>
        <p:spPr bwMode="auto">
          <a:xfrm rot="10800000" flipV="1">
            <a:off x="499585" y="2722347"/>
            <a:ext cx="651882" cy="65188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36" name="Rectangle 35">
            <a:extLst>
              <a:ext uri="{FF2B5EF4-FFF2-40B4-BE49-F238E27FC236}">
                <a16:creationId xmlns:a16="http://schemas.microsoft.com/office/drawing/2014/main" id="{B7F4AA54-A30F-4E46-BD75-8E7DDFB81AB3}"/>
              </a:ext>
            </a:extLst>
          </p:cNvPr>
          <p:cNvSpPr/>
          <p:nvPr/>
        </p:nvSpPr>
        <p:spPr>
          <a:xfrm>
            <a:off x="1378657" y="2448124"/>
            <a:ext cx="3091744" cy="1200329"/>
          </a:xfrm>
          <a:prstGeom prst="rect">
            <a:avLst/>
          </a:prstGeom>
        </p:spPr>
        <p:txBody>
          <a:bodyPr wrap="square" lIns="0">
            <a:spAutoFit/>
          </a:bodyPr>
          <a:lstStyle/>
          <a:p>
            <a:r>
              <a:rPr lang="en-US" sz="2400"/>
              <a:t>Use Visual Studio to create an ASP.NET Core web app</a:t>
            </a:r>
          </a:p>
        </p:txBody>
      </p:sp>
      <p:pic>
        <p:nvPicPr>
          <p:cNvPr id="16" name="Picture 15">
            <a:extLst>
              <a:ext uri="{FF2B5EF4-FFF2-40B4-BE49-F238E27FC236}">
                <a16:creationId xmlns:a16="http://schemas.microsoft.com/office/drawing/2014/main" id="{187E7890-201E-468B-9233-E6C677FA3AF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1835" y="4351831"/>
            <a:ext cx="767363" cy="767363"/>
          </a:xfrm>
          <a:prstGeom prst="rect">
            <a:avLst/>
          </a:prstGeom>
        </p:spPr>
      </p:pic>
      <p:sp>
        <p:nvSpPr>
          <p:cNvPr id="17" name="Oval 16">
            <a:extLst>
              <a:ext uri="{FF2B5EF4-FFF2-40B4-BE49-F238E27FC236}">
                <a16:creationId xmlns:a16="http://schemas.microsoft.com/office/drawing/2014/main" id="{61EE0C4B-A812-41B3-BCCC-0B5FB34BE026}"/>
              </a:ext>
            </a:extLst>
          </p:cNvPr>
          <p:cNvSpPr/>
          <p:nvPr/>
        </p:nvSpPr>
        <p:spPr bwMode="auto">
          <a:xfrm rot="10800000" flipV="1">
            <a:off x="489992" y="4409571"/>
            <a:ext cx="651882" cy="65188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41" name="Rectangle 40">
            <a:extLst>
              <a:ext uri="{FF2B5EF4-FFF2-40B4-BE49-F238E27FC236}">
                <a16:creationId xmlns:a16="http://schemas.microsoft.com/office/drawing/2014/main" id="{8DFE0B14-5008-45D2-A329-9F6DCED96CE9}"/>
              </a:ext>
            </a:extLst>
          </p:cNvPr>
          <p:cNvSpPr/>
          <p:nvPr/>
        </p:nvSpPr>
        <p:spPr>
          <a:xfrm>
            <a:off x="1378657" y="4135348"/>
            <a:ext cx="3091744" cy="1200329"/>
          </a:xfrm>
          <a:prstGeom prst="rect">
            <a:avLst/>
          </a:prstGeom>
        </p:spPr>
        <p:txBody>
          <a:bodyPr wrap="square" lIns="0">
            <a:spAutoFit/>
          </a:bodyPr>
          <a:lstStyle/>
          <a:p>
            <a:r>
              <a:rPr lang="en-US" sz="2400"/>
              <a:t>Run the app locally and then deploy to Azure App Service</a:t>
            </a:r>
          </a:p>
        </p:txBody>
      </p:sp>
      <p:pic>
        <p:nvPicPr>
          <p:cNvPr id="10" name="Picture 9" descr="Screenshot of the deployed .NET Core web application on the ASP.NET page">
            <a:extLst>
              <a:ext uri="{FF2B5EF4-FFF2-40B4-BE49-F238E27FC236}">
                <a16:creationId xmlns:a16="http://schemas.microsoft.com/office/drawing/2014/main" id="{02CDCBD9-F1F6-407A-A0D7-BCDF758CBE66}"/>
              </a:ext>
            </a:extLst>
          </p:cNvPr>
          <p:cNvPicPr>
            <a:picLocks noChangeAspect="1"/>
          </p:cNvPicPr>
          <p:nvPr/>
        </p:nvPicPr>
        <p:blipFill rotWithShape="1">
          <a:blip r:embed="rId4"/>
          <a:srcRect l="-1950" t="-4001" r="-2177" b="-3921"/>
          <a:stretch/>
        </p:blipFill>
        <p:spPr>
          <a:xfrm>
            <a:off x="4590609" y="1810038"/>
            <a:ext cx="7424031" cy="4163725"/>
          </a:xfrm>
          <a:prstGeom prst="rect">
            <a:avLst/>
          </a:prstGeom>
          <a:noFill/>
          <a:ln w="19050">
            <a:solidFill>
              <a:schemeClr val="tx2"/>
            </a:solidFill>
            <a:headEnd type="none" w="med" len="med"/>
            <a:tailEnd type="none" w="med" len="med"/>
          </a:ln>
          <a:effectLst/>
        </p:spPr>
      </p:pic>
      <p:sp>
        <p:nvSpPr>
          <p:cNvPr id="12" name="Rectangle 11" descr="Red rectangle highlighting URL - myfirstazurewebapp.azurewebsites.net">
            <a:extLst>
              <a:ext uri="{FF2B5EF4-FFF2-40B4-BE49-F238E27FC236}">
                <a16:creationId xmlns:a16="http://schemas.microsoft.com/office/drawing/2014/main" id="{D606AA74-16DE-45EA-93CA-50703E6509A2}"/>
              </a:ext>
            </a:extLst>
          </p:cNvPr>
          <p:cNvSpPr/>
          <p:nvPr/>
        </p:nvSpPr>
        <p:spPr bwMode="auto">
          <a:xfrm>
            <a:off x="6401224" y="2300491"/>
            <a:ext cx="2359449" cy="207169"/>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42020519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0EC0-676F-41EC-A6A7-9D2E85698AA6}"/>
              </a:ext>
            </a:extLst>
          </p:cNvPr>
          <p:cNvSpPr>
            <a:spLocks noGrp="1"/>
          </p:cNvSpPr>
          <p:nvPr>
            <p:ph type="title"/>
          </p:nvPr>
        </p:nvSpPr>
        <p:spPr/>
        <p:txBody>
          <a:bodyPr/>
          <a:lstStyle/>
          <a:p>
            <a:r>
              <a:rPr lang="en-US"/>
              <a:t>Scale app services</a:t>
            </a:r>
          </a:p>
        </p:txBody>
      </p:sp>
      <p:pic>
        <p:nvPicPr>
          <p:cNvPr id="4" name="Picture 3" descr="Icon of a square with a smaller square positioned in the lower left corner">
            <a:extLst>
              <a:ext uri="{FF2B5EF4-FFF2-40B4-BE49-F238E27FC236}">
                <a16:creationId xmlns:a16="http://schemas.microsoft.com/office/drawing/2014/main" id="{0902E79C-596B-4E76-9FB7-6CF26C57919C}"/>
              </a:ext>
            </a:extLst>
          </p:cNvPr>
          <p:cNvPicPr>
            <a:picLocks noChangeAspect="1"/>
          </p:cNvPicPr>
          <p:nvPr/>
        </p:nvPicPr>
        <p:blipFill>
          <a:blip r:embed="rId3"/>
          <a:stretch>
            <a:fillRect/>
          </a:stretch>
        </p:blipFill>
        <p:spPr>
          <a:xfrm>
            <a:off x="431429" y="1422546"/>
            <a:ext cx="952593" cy="950976"/>
          </a:xfrm>
          <a:prstGeom prst="rect">
            <a:avLst/>
          </a:prstGeom>
        </p:spPr>
      </p:pic>
      <p:sp>
        <p:nvSpPr>
          <p:cNvPr id="6" name="Rectangle 5">
            <a:extLst>
              <a:ext uri="{FF2B5EF4-FFF2-40B4-BE49-F238E27FC236}">
                <a16:creationId xmlns:a16="http://schemas.microsoft.com/office/drawing/2014/main" id="{46E48A91-C50A-44C7-872C-B99B5AB5E9AD}"/>
              </a:ext>
            </a:extLst>
          </p:cNvPr>
          <p:cNvSpPr/>
          <p:nvPr/>
        </p:nvSpPr>
        <p:spPr bwMode="auto">
          <a:xfrm>
            <a:off x="1686755" y="1422546"/>
            <a:ext cx="10323576" cy="158504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Scaling ensures the right amount of resources to manage an application’s needs:</a:t>
            </a:r>
          </a:p>
          <a:p>
            <a:pPr defTabSz="932472" fontAlgn="base">
              <a:spcBef>
                <a:spcPts val="600"/>
              </a:spcBef>
              <a:spcAft>
                <a:spcPts val="600"/>
              </a:spcAft>
            </a:pPr>
            <a:r>
              <a:rPr lang="en-US" sz="2000">
                <a:solidFill>
                  <a:schemeClr val="tx1"/>
                </a:solidFill>
                <a:latin typeface="+mj-lt"/>
                <a:cs typeface="Segoe UI" pitchFamily="34" charset="0"/>
              </a:rPr>
              <a:t>Scale up: </a:t>
            </a:r>
            <a:r>
              <a:rPr lang="en-US" sz="2000">
                <a:solidFill>
                  <a:schemeClr val="tx1"/>
                </a:solidFill>
                <a:cs typeface="Segoe UI" pitchFamily="34" charset="0"/>
              </a:rPr>
              <a:t>Add additional resources (CPU, memory, etc.)</a:t>
            </a:r>
          </a:p>
          <a:p>
            <a:pPr defTabSz="932472" fontAlgn="base">
              <a:spcBef>
                <a:spcPts val="600"/>
              </a:spcBef>
              <a:spcAft>
                <a:spcPts val="600"/>
              </a:spcAft>
            </a:pPr>
            <a:r>
              <a:rPr lang="en-US" sz="2000">
                <a:solidFill>
                  <a:schemeClr val="tx1"/>
                </a:solidFill>
                <a:latin typeface="+mj-lt"/>
                <a:cs typeface="Segoe UI" pitchFamily="34" charset="0"/>
              </a:rPr>
              <a:t>Scale out: </a:t>
            </a:r>
            <a:r>
              <a:rPr lang="en-US" sz="2000">
                <a:solidFill>
                  <a:schemeClr val="tx1"/>
                </a:solidFill>
                <a:cs typeface="Segoe UI" pitchFamily="34" charset="0"/>
              </a:rPr>
              <a:t>Increase the number of VM instances</a:t>
            </a:r>
          </a:p>
        </p:txBody>
      </p:sp>
      <p:cxnSp>
        <p:nvCxnSpPr>
          <p:cNvPr id="22" name="Straight Connector 21">
            <a:extLst>
              <a:ext uri="{FF2B5EF4-FFF2-40B4-BE49-F238E27FC236}">
                <a16:creationId xmlns:a16="http://schemas.microsoft.com/office/drawing/2014/main" id="{1951807D-59E1-475E-8955-16B81F1FFE82}"/>
              </a:ext>
              <a:ext uri="{C183D7F6-B498-43B3-948B-1728B52AA6E4}">
                <adec:decorative xmlns:adec="http://schemas.microsoft.com/office/drawing/2017/decorative" val="1"/>
              </a:ext>
            </a:extLst>
          </p:cNvPr>
          <p:cNvCxnSpPr>
            <a:cxnSpLocks/>
          </p:cNvCxnSpPr>
          <p:nvPr/>
        </p:nvCxnSpPr>
        <p:spPr>
          <a:xfrm flipV="1">
            <a:off x="1686755" y="3242109"/>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three circles and aligned to three lines">
            <a:extLst>
              <a:ext uri="{FF2B5EF4-FFF2-40B4-BE49-F238E27FC236}">
                <a16:creationId xmlns:a16="http://schemas.microsoft.com/office/drawing/2014/main" id="{72746FA0-B290-440A-A498-0507F1DEB68A}"/>
              </a:ext>
            </a:extLst>
          </p:cNvPr>
          <p:cNvPicPr>
            <a:picLocks noChangeAspect="1"/>
          </p:cNvPicPr>
          <p:nvPr/>
        </p:nvPicPr>
        <p:blipFill>
          <a:blip r:embed="rId4"/>
          <a:stretch>
            <a:fillRect/>
          </a:stretch>
        </p:blipFill>
        <p:spPr>
          <a:xfrm>
            <a:off x="431429" y="3476623"/>
            <a:ext cx="952593" cy="950976"/>
          </a:xfrm>
          <a:prstGeom prst="rect">
            <a:avLst/>
          </a:prstGeom>
        </p:spPr>
      </p:pic>
      <p:sp>
        <p:nvSpPr>
          <p:cNvPr id="14" name="Rectangle 13">
            <a:extLst>
              <a:ext uri="{FF2B5EF4-FFF2-40B4-BE49-F238E27FC236}">
                <a16:creationId xmlns:a16="http://schemas.microsoft.com/office/drawing/2014/main" id="{292361C6-9A33-42A5-B3E6-DC8C1591964D}"/>
              </a:ext>
            </a:extLst>
          </p:cNvPr>
          <p:cNvSpPr/>
          <p:nvPr/>
        </p:nvSpPr>
        <p:spPr bwMode="auto">
          <a:xfrm>
            <a:off x="1686755" y="3476623"/>
            <a:ext cx="10323576" cy="121571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Configure Auto scale to manage fluctuating load of an application:</a:t>
            </a:r>
          </a:p>
          <a:p>
            <a:pPr defTabSz="932472" fontAlgn="base">
              <a:spcBef>
                <a:spcPts val="600"/>
              </a:spcBef>
              <a:spcAft>
                <a:spcPts val="600"/>
              </a:spcAft>
            </a:pPr>
            <a:r>
              <a:rPr lang="en-US" sz="2000">
                <a:solidFill>
                  <a:schemeClr val="tx1"/>
                </a:solidFill>
                <a:latin typeface="+mj-lt"/>
                <a:cs typeface="Segoe UI" pitchFamily="34" charset="0"/>
              </a:rPr>
              <a:t>Metric: </a:t>
            </a:r>
            <a:r>
              <a:rPr lang="en-US" sz="2000">
                <a:solidFill>
                  <a:schemeClr val="tx1"/>
                </a:solidFill>
                <a:cs typeface="Segoe UI" pitchFamily="34" charset="0"/>
              </a:rPr>
              <a:t>E.g. scale in or out based on a percentage CPU value</a:t>
            </a:r>
          </a:p>
          <a:p>
            <a:pPr defTabSz="932472" fontAlgn="base">
              <a:spcBef>
                <a:spcPts val="600"/>
              </a:spcBef>
              <a:spcAft>
                <a:spcPts val="600"/>
              </a:spcAft>
            </a:pPr>
            <a:r>
              <a:rPr lang="en-US" sz="2000">
                <a:solidFill>
                  <a:schemeClr val="tx1"/>
                </a:solidFill>
                <a:latin typeface="+mj-lt"/>
                <a:cs typeface="Segoe UI" pitchFamily="34" charset="0"/>
              </a:rPr>
              <a:t>Schedule: </a:t>
            </a:r>
            <a:r>
              <a:rPr lang="en-US" sz="2000">
                <a:solidFill>
                  <a:schemeClr val="tx1"/>
                </a:solidFill>
                <a:cs typeface="Segoe UI" pitchFamily="34" charset="0"/>
              </a:rPr>
              <a:t>E.g. scale down on weekends or scale up for increased holiday demand</a:t>
            </a:r>
          </a:p>
        </p:txBody>
      </p:sp>
      <p:cxnSp>
        <p:nvCxnSpPr>
          <p:cNvPr id="23" name="Straight Connector 22">
            <a:extLst>
              <a:ext uri="{FF2B5EF4-FFF2-40B4-BE49-F238E27FC236}">
                <a16:creationId xmlns:a16="http://schemas.microsoft.com/office/drawing/2014/main" id="{805700D0-97CA-4BF0-AA9E-FBC47EEE9EDA}"/>
              </a:ext>
              <a:ext uri="{C183D7F6-B498-43B3-948B-1728B52AA6E4}">
                <adec:decorative xmlns:adec="http://schemas.microsoft.com/office/drawing/2017/decorative" val="1"/>
              </a:ext>
            </a:extLst>
          </p:cNvPr>
          <p:cNvCxnSpPr>
            <a:cxnSpLocks/>
          </p:cNvCxnSpPr>
          <p:nvPr/>
        </p:nvCxnSpPr>
        <p:spPr>
          <a:xfrm flipV="1">
            <a:off x="1686755" y="492685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arrow pointing in four opposite directions">
            <a:extLst>
              <a:ext uri="{FF2B5EF4-FFF2-40B4-BE49-F238E27FC236}">
                <a16:creationId xmlns:a16="http://schemas.microsoft.com/office/drawing/2014/main" id="{8D8E67D4-D916-492B-B200-BA8177B79FCD}"/>
              </a:ext>
            </a:extLst>
          </p:cNvPr>
          <p:cNvPicPr>
            <a:picLocks noChangeAspect="1"/>
          </p:cNvPicPr>
          <p:nvPr/>
        </p:nvPicPr>
        <p:blipFill>
          <a:blip r:embed="rId5"/>
          <a:stretch>
            <a:fillRect/>
          </a:stretch>
        </p:blipFill>
        <p:spPr>
          <a:xfrm>
            <a:off x="431429" y="5161369"/>
            <a:ext cx="952593" cy="950976"/>
          </a:xfrm>
          <a:prstGeom prst="rect">
            <a:avLst/>
          </a:prstGeom>
        </p:spPr>
      </p:pic>
      <p:sp>
        <p:nvSpPr>
          <p:cNvPr id="19" name="Rectangle 18">
            <a:extLst>
              <a:ext uri="{FF2B5EF4-FFF2-40B4-BE49-F238E27FC236}">
                <a16:creationId xmlns:a16="http://schemas.microsoft.com/office/drawing/2014/main" id="{40FFC9D4-ED8F-4350-8D4F-20D11422F015}"/>
              </a:ext>
            </a:extLst>
          </p:cNvPr>
          <p:cNvSpPr/>
          <p:nvPr/>
        </p:nvSpPr>
        <p:spPr bwMode="auto">
          <a:xfrm>
            <a:off x="1686755" y="5452191"/>
            <a:ext cx="10323576"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Configure Auto scale profiles: Regular, fixed date, and recurrence</a:t>
            </a:r>
          </a:p>
        </p:txBody>
      </p:sp>
    </p:spTree>
    <p:extLst>
      <p:ext uri="{BB962C8B-B14F-4D97-AF65-F5344CB8AC3E}">
        <p14:creationId xmlns:p14="http://schemas.microsoft.com/office/powerpoint/2010/main" val="38121089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54D2-7220-42D6-9277-FAFFC9F05BEE}"/>
              </a:ext>
            </a:extLst>
          </p:cNvPr>
          <p:cNvSpPr>
            <a:spLocks noGrp="1"/>
          </p:cNvSpPr>
          <p:nvPr>
            <p:ph type="title"/>
          </p:nvPr>
        </p:nvSpPr>
        <p:spPr/>
        <p:txBody>
          <a:bodyPr/>
          <a:lstStyle/>
          <a:p>
            <a:r>
              <a:rPr lang="en-US"/>
              <a:t>Web app for containers</a:t>
            </a:r>
          </a:p>
        </p:txBody>
      </p:sp>
      <p:pic>
        <p:nvPicPr>
          <p:cNvPr id="8" name="Picture 7" descr="Icon of cloud">
            <a:extLst>
              <a:ext uri="{FF2B5EF4-FFF2-40B4-BE49-F238E27FC236}">
                <a16:creationId xmlns:a16="http://schemas.microsoft.com/office/drawing/2014/main" id="{F5403F2C-1CDE-4B8D-971A-41367E68B345}"/>
              </a:ext>
            </a:extLst>
          </p:cNvPr>
          <p:cNvPicPr>
            <a:picLocks noChangeAspect="1"/>
          </p:cNvPicPr>
          <p:nvPr/>
        </p:nvPicPr>
        <p:blipFill>
          <a:blip r:embed="rId3"/>
          <a:stretch>
            <a:fillRect/>
          </a:stretch>
        </p:blipFill>
        <p:spPr>
          <a:xfrm>
            <a:off x="437241" y="1197936"/>
            <a:ext cx="640080" cy="640080"/>
          </a:xfrm>
          <a:prstGeom prst="rect">
            <a:avLst/>
          </a:prstGeom>
        </p:spPr>
      </p:pic>
      <p:sp>
        <p:nvSpPr>
          <p:cNvPr id="5" name="Rectangle 4">
            <a:extLst>
              <a:ext uri="{FF2B5EF4-FFF2-40B4-BE49-F238E27FC236}">
                <a16:creationId xmlns:a16="http://schemas.microsoft.com/office/drawing/2014/main" id="{1112FE3C-686C-455F-A90F-00EC5309F146}"/>
              </a:ext>
            </a:extLst>
          </p:cNvPr>
          <p:cNvSpPr/>
          <p:nvPr/>
        </p:nvSpPr>
        <p:spPr bwMode="auto">
          <a:xfrm>
            <a:off x="1333500" y="1364088"/>
            <a:ext cx="10661427"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ea typeface="Segoe UI" pitchFamily="34" charset="0"/>
                <a:cs typeface="Segoe UI" pitchFamily="34" charset="0"/>
              </a:rPr>
              <a:t>Web App for Containers is Azure’s service container hosting service</a:t>
            </a:r>
            <a:endParaRPr lang="en-US">
              <a:solidFill>
                <a:schemeClr val="tx1"/>
              </a:solidFill>
              <a:cs typeface="Segoe UI" pitchFamily="34" charset="0"/>
            </a:endParaRPr>
          </a:p>
        </p:txBody>
      </p:sp>
      <p:cxnSp>
        <p:nvCxnSpPr>
          <p:cNvPr id="19" name="Straight Connector 18">
            <a:extLst>
              <a:ext uri="{FF2B5EF4-FFF2-40B4-BE49-F238E27FC236}">
                <a16:creationId xmlns:a16="http://schemas.microsoft.com/office/drawing/2014/main" id="{E1BC9F45-F5E9-48C8-945A-6ADBA68B50F9}"/>
              </a:ext>
              <a:ext uri="{C183D7F6-B498-43B3-948B-1728B52AA6E4}">
                <adec:decorative xmlns:adec="http://schemas.microsoft.com/office/drawing/2017/decorative" val="1"/>
              </a:ext>
            </a:extLst>
          </p:cNvPr>
          <p:cNvCxnSpPr>
            <a:cxnSpLocks/>
          </p:cNvCxnSpPr>
          <p:nvPr/>
        </p:nvCxnSpPr>
        <p:spPr>
          <a:xfrm>
            <a:off x="1333500" y="1919923"/>
            <a:ext cx="106619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rrow pointing in four opposite directions">
            <a:extLst>
              <a:ext uri="{FF2B5EF4-FFF2-40B4-BE49-F238E27FC236}">
                <a16:creationId xmlns:a16="http://schemas.microsoft.com/office/drawing/2014/main" id="{44F9B514-41F9-4C40-A27F-358CEA7AE0E0}"/>
              </a:ext>
            </a:extLst>
          </p:cNvPr>
          <p:cNvPicPr>
            <a:picLocks noChangeAspect="1"/>
          </p:cNvPicPr>
          <p:nvPr/>
        </p:nvPicPr>
        <p:blipFill>
          <a:blip r:embed="rId4"/>
          <a:stretch>
            <a:fillRect/>
          </a:stretch>
        </p:blipFill>
        <p:spPr>
          <a:xfrm>
            <a:off x="437241" y="2001830"/>
            <a:ext cx="640080" cy="640080"/>
          </a:xfrm>
          <a:prstGeom prst="rect">
            <a:avLst/>
          </a:prstGeom>
        </p:spPr>
      </p:pic>
      <p:sp>
        <p:nvSpPr>
          <p:cNvPr id="12" name="Rectangle 11">
            <a:extLst>
              <a:ext uri="{FF2B5EF4-FFF2-40B4-BE49-F238E27FC236}">
                <a16:creationId xmlns:a16="http://schemas.microsoft.com/office/drawing/2014/main" id="{C6B1533A-5431-4975-9EDF-FA3BA9232F04}"/>
              </a:ext>
            </a:extLst>
          </p:cNvPr>
          <p:cNvSpPr/>
          <p:nvPr/>
        </p:nvSpPr>
        <p:spPr bwMode="auto">
          <a:xfrm>
            <a:off x="1333500" y="2167982"/>
            <a:ext cx="1069676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ea typeface="Segoe UI" pitchFamily="34" charset="0"/>
                <a:cs typeface="Segoe UI" pitchFamily="34" charset="0"/>
              </a:rPr>
              <a:t>Enables developers to deploy update and scale their container apps much faster</a:t>
            </a:r>
          </a:p>
        </p:txBody>
      </p:sp>
      <p:cxnSp>
        <p:nvCxnSpPr>
          <p:cNvPr id="21" name="Straight Connector 20">
            <a:extLst>
              <a:ext uri="{FF2B5EF4-FFF2-40B4-BE49-F238E27FC236}">
                <a16:creationId xmlns:a16="http://schemas.microsoft.com/office/drawing/2014/main" id="{E511282A-F9BA-4727-9495-AD6A886EF8CA}"/>
              </a:ext>
              <a:ext uri="{C183D7F6-B498-43B3-948B-1728B52AA6E4}">
                <adec:decorative xmlns:adec="http://schemas.microsoft.com/office/drawing/2017/decorative" val="1"/>
              </a:ext>
            </a:extLst>
          </p:cNvPr>
          <p:cNvCxnSpPr>
            <a:cxnSpLocks/>
          </p:cNvCxnSpPr>
          <p:nvPr/>
        </p:nvCxnSpPr>
        <p:spPr>
          <a:xfrm>
            <a:off x="1333500" y="2723817"/>
            <a:ext cx="106619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wave connected by circles and lines at both end">
            <a:extLst>
              <a:ext uri="{FF2B5EF4-FFF2-40B4-BE49-F238E27FC236}">
                <a16:creationId xmlns:a16="http://schemas.microsoft.com/office/drawing/2014/main" id="{6C51E8F3-0B6B-4DB1-808D-F3EBFC8D3A9A}"/>
              </a:ext>
            </a:extLst>
          </p:cNvPr>
          <p:cNvPicPr>
            <a:picLocks noChangeAspect="1"/>
          </p:cNvPicPr>
          <p:nvPr/>
        </p:nvPicPr>
        <p:blipFill>
          <a:blip r:embed="rId5"/>
          <a:stretch>
            <a:fillRect/>
          </a:stretch>
        </p:blipFill>
        <p:spPr>
          <a:xfrm>
            <a:off x="437241" y="2805724"/>
            <a:ext cx="640080" cy="640080"/>
          </a:xfrm>
          <a:prstGeom prst="rect">
            <a:avLst/>
          </a:prstGeom>
        </p:spPr>
      </p:pic>
      <p:sp>
        <p:nvSpPr>
          <p:cNvPr id="17" name="Rectangle 16">
            <a:extLst>
              <a:ext uri="{FF2B5EF4-FFF2-40B4-BE49-F238E27FC236}">
                <a16:creationId xmlns:a16="http://schemas.microsoft.com/office/drawing/2014/main" id="{A39E4ACE-447B-4DE3-AAE3-41B9B87F5EB8}"/>
              </a:ext>
            </a:extLst>
          </p:cNvPr>
          <p:cNvSpPr/>
          <p:nvPr/>
        </p:nvSpPr>
        <p:spPr bwMode="auto">
          <a:xfrm>
            <a:off x="1333500" y="2971876"/>
            <a:ext cx="1069676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ea typeface="Segoe UI" pitchFamily="34" charset="0"/>
                <a:cs typeface="Segoe UI" pitchFamily="34" charset="0"/>
              </a:rPr>
              <a:t>Platform automatically takes care of OS patching, capacity provisioning, and load balancing</a:t>
            </a:r>
          </a:p>
        </p:txBody>
      </p:sp>
      <p:cxnSp>
        <p:nvCxnSpPr>
          <p:cNvPr id="24" name="Straight Connector 23">
            <a:extLst>
              <a:ext uri="{FF2B5EF4-FFF2-40B4-BE49-F238E27FC236}">
                <a16:creationId xmlns:a16="http://schemas.microsoft.com/office/drawing/2014/main" id="{3EA335E8-5B54-4DFA-822D-7BEE9EC4E0A6}"/>
              </a:ext>
              <a:ext uri="{C183D7F6-B498-43B3-948B-1728B52AA6E4}">
                <adec:decorative xmlns:adec="http://schemas.microsoft.com/office/drawing/2017/decorative" val="1"/>
              </a:ext>
            </a:extLst>
          </p:cNvPr>
          <p:cNvCxnSpPr>
            <a:cxnSpLocks/>
          </p:cNvCxnSpPr>
          <p:nvPr/>
        </p:nvCxnSpPr>
        <p:spPr>
          <a:xfrm>
            <a:off x="1333500" y="3527711"/>
            <a:ext cx="106619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rectangle, a square and a circle in a straight line">
            <a:extLst>
              <a:ext uri="{FF2B5EF4-FFF2-40B4-BE49-F238E27FC236}">
                <a16:creationId xmlns:a16="http://schemas.microsoft.com/office/drawing/2014/main" id="{29EA6862-38EF-4D40-9061-B224DAC5334C}"/>
              </a:ext>
            </a:extLst>
          </p:cNvPr>
          <p:cNvPicPr>
            <a:picLocks noChangeAspect="1"/>
          </p:cNvPicPr>
          <p:nvPr/>
        </p:nvPicPr>
        <p:blipFill>
          <a:blip r:embed="rId6"/>
          <a:stretch>
            <a:fillRect/>
          </a:stretch>
        </p:blipFill>
        <p:spPr>
          <a:xfrm>
            <a:off x="437241" y="3609618"/>
            <a:ext cx="640080" cy="640080"/>
          </a:xfrm>
          <a:prstGeom prst="rect">
            <a:avLst/>
          </a:prstGeom>
        </p:spPr>
      </p:pic>
      <p:sp>
        <p:nvSpPr>
          <p:cNvPr id="22" name="Rectangle 21">
            <a:extLst>
              <a:ext uri="{FF2B5EF4-FFF2-40B4-BE49-F238E27FC236}">
                <a16:creationId xmlns:a16="http://schemas.microsoft.com/office/drawing/2014/main" id="{D73F34F2-9D07-4CFF-8415-D941A71DCA04}"/>
              </a:ext>
            </a:extLst>
          </p:cNvPr>
          <p:cNvSpPr/>
          <p:nvPr/>
        </p:nvSpPr>
        <p:spPr bwMode="auto">
          <a:xfrm>
            <a:off x="1333500" y="3775770"/>
            <a:ext cx="1069676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ea typeface="Segoe UI" pitchFamily="34" charset="0"/>
                <a:cs typeface="Segoe UI" pitchFamily="34" charset="0"/>
              </a:rPr>
              <a:t>Integrated continuous integration/continuous delivery capabilities</a:t>
            </a:r>
          </a:p>
        </p:txBody>
      </p:sp>
      <p:cxnSp>
        <p:nvCxnSpPr>
          <p:cNvPr id="26" name="Straight Connector 25">
            <a:extLst>
              <a:ext uri="{FF2B5EF4-FFF2-40B4-BE49-F238E27FC236}">
                <a16:creationId xmlns:a16="http://schemas.microsoft.com/office/drawing/2014/main" id="{3ED0F6DF-BDFD-4617-9D89-F9EBA1473DA2}"/>
              </a:ext>
              <a:ext uri="{C183D7F6-B498-43B3-948B-1728B52AA6E4}">
                <adec:decorative xmlns:adec="http://schemas.microsoft.com/office/drawing/2017/decorative" val="1"/>
              </a:ext>
            </a:extLst>
          </p:cNvPr>
          <p:cNvCxnSpPr>
            <a:cxnSpLocks/>
          </p:cNvCxnSpPr>
          <p:nvPr/>
        </p:nvCxnSpPr>
        <p:spPr>
          <a:xfrm>
            <a:off x="1333500" y="4331605"/>
            <a:ext cx="106619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three gears with varying sizes">
            <a:extLst>
              <a:ext uri="{FF2B5EF4-FFF2-40B4-BE49-F238E27FC236}">
                <a16:creationId xmlns:a16="http://schemas.microsoft.com/office/drawing/2014/main" id="{3F0CFB4D-6041-422D-B2BF-1A0ED6451E9B}"/>
              </a:ext>
            </a:extLst>
          </p:cNvPr>
          <p:cNvPicPr>
            <a:picLocks noChangeAspect="1"/>
          </p:cNvPicPr>
          <p:nvPr/>
        </p:nvPicPr>
        <p:blipFill>
          <a:blip r:embed="rId7"/>
          <a:stretch>
            <a:fillRect/>
          </a:stretch>
        </p:blipFill>
        <p:spPr>
          <a:xfrm>
            <a:off x="437241" y="4413512"/>
            <a:ext cx="640080" cy="640080"/>
          </a:xfrm>
          <a:prstGeom prst="rect">
            <a:avLst/>
          </a:prstGeom>
        </p:spPr>
      </p:pic>
      <p:sp>
        <p:nvSpPr>
          <p:cNvPr id="32" name="Rectangle 31">
            <a:extLst>
              <a:ext uri="{FF2B5EF4-FFF2-40B4-BE49-F238E27FC236}">
                <a16:creationId xmlns:a16="http://schemas.microsoft.com/office/drawing/2014/main" id="{75556382-344A-4391-BD8E-F2B6468EC6DD}"/>
              </a:ext>
            </a:extLst>
          </p:cNvPr>
          <p:cNvSpPr/>
          <p:nvPr/>
        </p:nvSpPr>
        <p:spPr bwMode="auto">
          <a:xfrm>
            <a:off x="1333500" y="4425776"/>
            <a:ext cx="10696760"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ea typeface="Segoe UI" pitchFamily="34" charset="0"/>
                <a:cs typeface="Segoe UI" pitchFamily="34" charset="0"/>
              </a:rPr>
              <a:t>Rich configuration features including: Add custom domains, Azure AD integration, add SSL certificates, and more</a:t>
            </a:r>
          </a:p>
        </p:txBody>
      </p:sp>
      <p:cxnSp>
        <p:nvCxnSpPr>
          <p:cNvPr id="28" name="Straight Connector 27">
            <a:extLst>
              <a:ext uri="{FF2B5EF4-FFF2-40B4-BE49-F238E27FC236}">
                <a16:creationId xmlns:a16="http://schemas.microsoft.com/office/drawing/2014/main" id="{440F8EE0-2F45-4C64-B77D-C9B20B7BA034}"/>
              </a:ext>
              <a:ext uri="{C183D7F6-B498-43B3-948B-1728B52AA6E4}">
                <adec:decorative xmlns:adec="http://schemas.microsoft.com/office/drawing/2017/decorative" val="1"/>
              </a:ext>
            </a:extLst>
          </p:cNvPr>
          <p:cNvCxnSpPr>
            <a:cxnSpLocks/>
          </p:cNvCxnSpPr>
          <p:nvPr/>
        </p:nvCxnSpPr>
        <p:spPr>
          <a:xfrm>
            <a:off x="1333023" y="5135499"/>
            <a:ext cx="106619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descr="Icon of a screen with a cursor ">
            <a:extLst>
              <a:ext uri="{FF2B5EF4-FFF2-40B4-BE49-F238E27FC236}">
                <a16:creationId xmlns:a16="http://schemas.microsoft.com/office/drawing/2014/main" id="{1D48855C-E1D0-49AE-9F61-B64DD3812A5C}"/>
              </a:ext>
            </a:extLst>
          </p:cNvPr>
          <p:cNvPicPr>
            <a:picLocks noChangeAspect="1"/>
          </p:cNvPicPr>
          <p:nvPr/>
        </p:nvPicPr>
        <p:blipFill>
          <a:blip r:embed="rId8"/>
          <a:stretch>
            <a:fillRect/>
          </a:stretch>
        </p:blipFill>
        <p:spPr>
          <a:xfrm>
            <a:off x="437241" y="5217406"/>
            <a:ext cx="640080" cy="640080"/>
          </a:xfrm>
          <a:prstGeom prst="rect">
            <a:avLst/>
          </a:prstGeom>
        </p:spPr>
      </p:pic>
      <p:sp>
        <p:nvSpPr>
          <p:cNvPr id="27" name="Rectangle 26">
            <a:extLst>
              <a:ext uri="{FF2B5EF4-FFF2-40B4-BE49-F238E27FC236}">
                <a16:creationId xmlns:a16="http://schemas.microsoft.com/office/drawing/2014/main" id="{1E8CF45E-0594-4CF4-8230-C4A7400942CD}"/>
              </a:ext>
            </a:extLst>
          </p:cNvPr>
          <p:cNvSpPr/>
          <p:nvPr/>
        </p:nvSpPr>
        <p:spPr bwMode="auto">
          <a:xfrm>
            <a:off x="1333500" y="5383558"/>
            <a:ext cx="1069676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ea typeface="Segoe UI" pitchFamily="34" charset="0"/>
                <a:cs typeface="Segoe UI" pitchFamily="34" charset="0"/>
              </a:rPr>
              <a:t>Ideal environment to run web apps that don't' require extensive infrastructure control</a:t>
            </a:r>
          </a:p>
        </p:txBody>
      </p:sp>
      <p:cxnSp>
        <p:nvCxnSpPr>
          <p:cNvPr id="29" name="Straight Connector 28">
            <a:extLst>
              <a:ext uri="{FF2B5EF4-FFF2-40B4-BE49-F238E27FC236}">
                <a16:creationId xmlns:a16="http://schemas.microsoft.com/office/drawing/2014/main" id="{AC0BB4CC-8EBC-491C-B4E3-D0A590987E80}"/>
              </a:ext>
              <a:ext uri="{C183D7F6-B498-43B3-948B-1728B52AA6E4}">
                <adec:decorative xmlns:adec="http://schemas.microsoft.com/office/drawing/2017/decorative" val="1"/>
              </a:ext>
            </a:extLst>
          </p:cNvPr>
          <p:cNvCxnSpPr>
            <a:cxnSpLocks/>
          </p:cNvCxnSpPr>
          <p:nvPr/>
        </p:nvCxnSpPr>
        <p:spPr>
          <a:xfrm>
            <a:off x="1333500" y="5939393"/>
            <a:ext cx="1066190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two chat bubbles">
            <a:extLst>
              <a:ext uri="{FF2B5EF4-FFF2-40B4-BE49-F238E27FC236}">
                <a16:creationId xmlns:a16="http://schemas.microsoft.com/office/drawing/2014/main" id="{A3879284-8342-4094-8E48-9D4A14966FD4}"/>
              </a:ext>
            </a:extLst>
          </p:cNvPr>
          <p:cNvPicPr>
            <a:picLocks noChangeAspect="1"/>
          </p:cNvPicPr>
          <p:nvPr/>
        </p:nvPicPr>
        <p:blipFill>
          <a:blip r:embed="rId9"/>
          <a:stretch>
            <a:fillRect/>
          </a:stretch>
        </p:blipFill>
        <p:spPr>
          <a:xfrm>
            <a:off x="437241" y="6021298"/>
            <a:ext cx="640080" cy="640080"/>
          </a:xfrm>
          <a:prstGeom prst="rect">
            <a:avLst/>
          </a:prstGeom>
        </p:spPr>
      </p:pic>
      <p:sp>
        <p:nvSpPr>
          <p:cNvPr id="37" name="Rectangle 36">
            <a:extLst>
              <a:ext uri="{FF2B5EF4-FFF2-40B4-BE49-F238E27FC236}">
                <a16:creationId xmlns:a16="http://schemas.microsoft.com/office/drawing/2014/main" id="{E2C4CB5D-1274-4F3B-8DD3-25CFC55FFE00}"/>
              </a:ext>
            </a:extLst>
          </p:cNvPr>
          <p:cNvSpPr/>
          <p:nvPr/>
        </p:nvSpPr>
        <p:spPr bwMode="auto">
          <a:xfrm>
            <a:off x="1333500" y="6187450"/>
            <a:ext cx="1069676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ea typeface="Segoe UI" pitchFamily="34" charset="0"/>
                <a:cs typeface="Segoe UI" pitchFamily="34" charset="0"/>
              </a:rPr>
              <a:t>Supports Linux and Windows</a:t>
            </a:r>
          </a:p>
        </p:txBody>
      </p:sp>
    </p:spTree>
    <p:extLst>
      <p:ext uri="{BB962C8B-B14F-4D97-AF65-F5344CB8AC3E}">
        <p14:creationId xmlns:p14="http://schemas.microsoft.com/office/powerpoint/2010/main" val="10966580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7397-AC5A-4310-8D3B-6EBEA681F055}"/>
              </a:ext>
            </a:extLst>
          </p:cNvPr>
          <p:cNvSpPr>
            <a:spLocks noGrp="1"/>
          </p:cNvSpPr>
          <p:nvPr>
            <p:ph type="title"/>
          </p:nvPr>
        </p:nvSpPr>
        <p:spPr/>
        <p:txBody>
          <a:bodyPr/>
          <a:lstStyle/>
          <a:p>
            <a:r>
              <a:rPr lang="en-US"/>
              <a:t>Demonstration deploy a custom docker image to a web app for containers</a:t>
            </a:r>
          </a:p>
        </p:txBody>
      </p:sp>
      <p:pic>
        <p:nvPicPr>
          <p:cNvPr id="7" name="Picture 6">
            <a:extLst>
              <a:ext uri="{FF2B5EF4-FFF2-40B4-BE49-F238E27FC236}">
                <a16:creationId xmlns:a16="http://schemas.microsoft.com/office/drawing/2014/main" id="{453B160D-3221-469A-A739-0F4A0925A39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714728"/>
            <a:ext cx="915924" cy="915924"/>
          </a:xfrm>
          <a:prstGeom prst="rect">
            <a:avLst/>
          </a:prstGeom>
        </p:spPr>
      </p:pic>
      <p:sp>
        <p:nvSpPr>
          <p:cNvPr id="9" name="Oval 8">
            <a:extLst>
              <a:ext uri="{FF2B5EF4-FFF2-40B4-BE49-F238E27FC236}">
                <a16:creationId xmlns:a16="http://schemas.microsoft.com/office/drawing/2014/main" id="{DE0B642A-21BF-4801-91E5-B66EAB0A87CF}"/>
              </a:ext>
            </a:extLst>
          </p:cNvPr>
          <p:cNvSpPr/>
          <p:nvPr/>
        </p:nvSpPr>
        <p:spPr bwMode="auto">
          <a:xfrm rot="10800000" flipV="1">
            <a:off x="499585" y="1782884"/>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8" name="Rectangle 7">
            <a:extLst>
              <a:ext uri="{FF2B5EF4-FFF2-40B4-BE49-F238E27FC236}">
                <a16:creationId xmlns:a16="http://schemas.microsoft.com/office/drawing/2014/main" id="{9E23888E-AC7C-4066-8ED3-B782D30132D4}"/>
              </a:ext>
            </a:extLst>
          </p:cNvPr>
          <p:cNvSpPr/>
          <p:nvPr/>
        </p:nvSpPr>
        <p:spPr>
          <a:xfrm>
            <a:off x="1630130" y="1972635"/>
            <a:ext cx="10379308" cy="461665"/>
          </a:xfrm>
          <a:prstGeom prst="rect">
            <a:avLst/>
          </a:prstGeom>
        </p:spPr>
        <p:txBody>
          <a:bodyPr wrap="square" lIns="0">
            <a:spAutoFit/>
          </a:bodyPr>
          <a:lstStyle/>
          <a:p>
            <a:r>
              <a:rPr lang="en-US" sz="2400"/>
              <a:t>Open Azure Cloud Shell and choose the </a:t>
            </a:r>
            <a:r>
              <a:rPr lang="en-US" sz="2400">
                <a:latin typeface="+mj-lt"/>
              </a:rPr>
              <a:t>Bash</a:t>
            </a:r>
            <a:r>
              <a:rPr lang="en-US" sz="2400"/>
              <a:t> environment</a:t>
            </a:r>
          </a:p>
        </p:txBody>
      </p:sp>
      <p:cxnSp>
        <p:nvCxnSpPr>
          <p:cNvPr id="11" name="Straight Connector 10">
            <a:extLst>
              <a:ext uri="{FF2B5EF4-FFF2-40B4-BE49-F238E27FC236}">
                <a16:creationId xmlns:a16="http://schemas.microsoft.com/office/drawing/2014/main" id="{ED3CEAA4-6E30-449E-8940-BC2BDF7910A0}"/>
              </a:ext>
              <a:ext uri="{C183D7F6-B498-43B3-948B-1728B52AA6E4}">
                <adec:decorative xmlns:adec="http://schemas.microsoft.com/office/drawing/2017/decorative" val="1"/>
              </a:ext>
            </a:extLst>
          </p:cNvPr>
          <p:cNvCxnSpPr>
            <a:cxnSpLocks/>
          </p:cNvCxnSpPr>
          <p:nvPr/>
        </p:nvCxnSpPr>
        <p:spPr>
          <a:xfrm>
            <a:off x="1630129" y="2662231"/>
            <a:ext cx="1037930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6B78280-BA7C-4CB7-B75C-0B7E3ED16FD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693810"/>
            <a:ext cx="915924" cy="915924"/>
          </a:xfrm>
          <a:prstGeom prst="rect">
            <a:avLst/>
          </a:prstGeom>
        </p:spPr>
      </p:pic>
      <p:sp>
        <p:nvSpPr>
          <p:cNvPr id="13" name="Oval 12">
            <a:extLst>
              <a:ext uri="{FF2B5EF4-FFF2-40B4-BE49-F238E27FC236}">
                <a16:creationId xmlns:a16="http://schemas.microsoft.com/office/drawing/2014/main" id="{4D130137-9065-4C1E-B7EB-1B260FADF4F0}"/>
              </a:ext>
            </a:extLst>
          </p:cNvPr>
          <p:cNvSpPr/>
          <p:nvPr/>
        </p:nvSpPr>
        <p:spPr bwMode="auto">
          <a:xfrm rot="10800000" flipV="1">
            <a:off x="499585" y="2762347"/>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14" name="Rectangle 13">
            <a:extLst>
              <a:ext uri="{FF2B5EF4-FFF2-40B4-BE49-F238E27FC236}">
                <a16:creationId xmlns:a16="http://schemas.microsoft.com/office/drawing/2014/main" id="{438FA538-0439-4174-A9A8-C2BF06B0D654}"/>
              </a:ext>
            </a:extLst>
          </p:cNvPr>
          <p:cNvSpPr/>
          <p:nvPr/>
        </p:nvSpPr>
        <p:spPr>
          <a:xfrm>
            <a:off x="1630130" y="2920940"/>
            <a:ext cx="10379308" cy="461665"/>
          </a:xfrm>
          <a:prstGeom prst="rect">
            <a:avLst/>
          </a:prstGeom>
        </p:spPr>
        <p:txBody>
          <a:bodyPr wrap="square" lIns="0">
            <a:spAutoFit/>
          </a:bodyPr>
          <a:lstStyle/>
          <a:p>
            <a:r>
              <a:rPr lang="en-US" sz="2400"/>
              <a:t>Configure a deployment user with a new username and password</a:t>
            </a:r>
          </a:p>
        </p:txBody>
      </p:sp>
      <p:cxnSp>
        <p:nvCxnSpPr>
          <p:cNvPr id="22" name="Straight Connector 21">
            <a:extLst>
              <a:ext uri="{FF2B5EF4-FFF2-40B4-BE49-F238E27FC236}">
                <a16:creationId xmlns:a16="http://schemas.microsoft.com/office/drawing/2014/main" id="{01B25E02-51F5-4F3A-BB35-669AF0380EB3}"/>
              </a:ext>
              <a:ext uri="{C183D7F6-B498-43B3-948B-1728B52AA6E4}">
                <adec:decorative xmlns:adec="http://schemas.microsoft.com/office/drawing/2017/decorative" val="1"/>
              </a:ext>
            </a:extLst>
          </p:cNvPr>
          <p:cNvCxnSpPr>
            <a:cxnSpLocks/>
          </p:cNvCxnSpPr>
          <p:nvPr/>
        </p:nvCxnSpPr>
        <p:spPr>
          <a:xfrm>
            <a:off x="1630129" y="3641313"/>
            <a:ext cx="1037930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80A84AE-5C5D-4E12-AB14-9B14E307DD7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672892"/>
            <a:ext cx="915924" cy="915924"/>
          </a:xfrm>
          <a:prstGeom prst="rect">
            <a:avLst/>
          </a:prstGeom>
        </p:spPr>
      </p:pic>
      <p:sp>
        <p:nvSpPr>
          <p:cNvPr id="16" name="Oval 15">
            <a:extLst>
              <a:ext uri="{FF2B5EF4-FFF2-40B4-BE49-F238E27FC236}">
                <a16:creationId xmlns:a16="http://schemas.microsoft.com/office/drawing/2014/main" id="{3D220A71-66D5-4619-9D13-297F5AAB0193}"/>
              </a:ext>
            </a:extLst>
          </p:cNvPr>
          <p:cNvSpPr/>
          <p:nvPr/>
        </p:nvSpPr>
        <p:spPr bwMode="auto">
          <a:xfrm rot="10800000" flipV="1">
            <a:off x="499585" y="374181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19" name="Rectangle 18">
            <a:extLst>
              <a:ext uri="{FF2B5EF4-FFF2-40B4-BE49-F238E27FC236}">
                <a16:creationId xmlns:a16="http://schemas.microsoft.com/office/drawing/2014/main" id="{0DF3A864-9E27-4907-9464-7B656A39E205}"/>
              </a:ext>
            </a:extLst>
          </p:cNvPr>
          <p:cNvSpPr/>
          <p:nvPr/>
        </p:nvSpPr>
        <p:spPr>
          <a:xfrm>
            <a:off x="1630130" y="3900022"/>
            <a:ext cx="10379308" cy="461665"/>
          </a:xfrm>
          <a:prstGeom prst="rect">
            <a:avLst/>
          </a:prstGeom>
        </p:spPr>
        <p:txBody>
          <a:bodyPr wrap="square" lIns="0">
            <a:spAutoFit/>
          </a:bodyPr>
          <a:lstStyle/>
          <a:p>
            <a:r>
              <a:rPr lang="en-US" sz="2400"/>
              <a:t>Create a resource group </a:t>
            </a:r>
          </a:p>
        </p:txBody>
      </p:sp>
      <p:cxnSp>
        <p:nvCxnSpPr>
          <p:cNvPr id="28" name="Straight Connector 27">
            <a:extLst>
              <a:ext uri="{FF2B5EF4-FFF2-40B4-BE49-F238E27FC236}">
                <a16:creationId xmlns:a16="http://schemas.microsoft.com/office/drawing/2014/main" id="{935203A7-017C-443C-AEF8-918220D299DC}"/>
              </a:ext>
              <a:ext uri="{C183D7F6-B498-43B3-948B-1728B52AA6E4}">
                <adec:decorative xmlns:adec="http://schemas.microsoft.com/office/drawing/2017/decorative" val="1"/>
              </a:ext>
            </a:extLst>
          </p:cNvPr>
          <p:cNvCxnSpPr>
            <a:cxnSpLocks/>
          </p:cNvCxnSpPr>
          <p:nvPr/>
        </p:nvCxnSpPr>
        <p:spPr>
          <a:xfrm>
            <a:off x="1630129" y="4620395"/>
            <a:ext cx="1037930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7791F397-335C-48C6-8700-5B76342016A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651974"/>
            <a:ext cx="915924" cy="915924"/>
          </a:xfrm>
          <a:prstGeom prst="rect">
            <a:avLst/>
          </a:prstGeom>
        </p:spPr>
      </p:pic>
      <p:sp>
        <p:nvSpPr>
          <p:cNvPr id="24" name="Oval 23">
            <a:extLst>
              <a:ext uri="{FF2B5EF4-FFF2-40B4-BE49-F238E27FC236}">
                <a16:creationId xmlns:a16="http://schemas.microsoft.com/office/drawing/2014/main" id="{DA5FF07D-04EA-497B-BF0B-A588C85B6385}"/>
              </a:ext>
            </a:extLst>
          </p:cNvPr>
          <p:cNvSpPr/>
          <p:nvPr/>
        </p:nvSpPr>
        <p:spPr bwMode="auto">
          <a:xfrm rot="10800000" flipV="1">
            <a:off x="499585" y="4721273"/>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4</a:t>
            </a:r>
          </a:p>
        </p:txBody>
      </p:sp>
      <p:sp>
        <p:nvSpPr>
          <p:cNvPr id="25" name="Rectangle 24">
            <a:extLst>
              <a:ext uri="{FF2B5EF4-FFF2-40B4-BE49-F238E27FC236}">
                <a16:creationId xmlns:a16="http://schemas.microsoft.com/office/drawing/2014/main" id="{9959B31C-7A15-4282-B9BC-9EE23FD36053}"/>
              </a:ext>
            </a:extLst>
          </p:cNvPr>
          <p:cNvSpPr/>
          <p:nvPr/>
        </p:nvSpPr>
        <p:spPr>
          <a:xfrm>
            <a:off x="1630130" y="4879104"/>
            <a:ext cx="10379308" cy="461665"/>
          </a:xfrm>
          <a:prstGeom prst="rect">
            <a:avLst/>
          </a:prstGeom>
        </p:spPr>
        <p:txBody>
          <a:bodyPr wrap="square" lIns="0">
            <a:spAutoFit/>
          </a:bodyPr>
          <a:lstStyle/>
          <a:p>
            <a:r>
              <a:rPr lang="en-US" sz="2400"/>
              <a:t>Create an Azure App Service plan</a:t>
            </a:r>
          </a:p>
        </p:txBody>
      </p:sp>
      <p:cxnSp>
        <p:nvCxnSpPr>
          <p:cNvPr id="34" name="Straight Connector 33">
            <a:extLst>
              <a:ext uri="{FF2B5EF4-FFF2-40B4-BE49-F238E27FC236}">
                <a16:creationId xmlns:a16="http://schemas.microsoft.com/office/drawing/2014/main" id="{2CDABD3C-5F40-49FD-9751-ED8019BD4586}"/>
              </a:ext>
              <a:ext uri="{C183D7F6-B498-43B3-948B-1728B52AA6E4}">
                <adec:decorative xmlns:adec="http://schemas.microsoft.com/office/drawing/2017/decorative" val="1"/>
              </a:ext>
            </a:extLst>
          </p:cNvPr>
          <p:cNvCxnSpPr>
            <a:cxnSpLocks/>
          </p:cNvCxnSpPr>
          <p:nvPr/>
        </p:nvCxnSpPr>
        <p:spPr>
          <a:xfrm>
            <a:off x="1630129" y="5599477"/>
            <a:ext cx="1037930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DBDB7F34-D7A2-41BB-9F7C-413F1A37101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36" name="Oval 35">
            <a:extLst>
              <a:ext uri="{FF2B5EF4-FFF2-40B4-BE49-F238E27FC236}">
                <a16:creationId xmlns:a16="http://schemas.microsoft.com/office/drawing/2014/main" id="{857FC79E-4C2C-42AB-8702-6435CE099A3D}"/>
              </a:ext>
            </a:extLst>
          </p:cNvPr>
          <p:cNvSpPr/>
          <p:nvPr/>
        </p:nvSpPr>
        <p:spPr bwMode="auto">
          <a:xfrm rot="10800000" flipV="1">
            <a:off x="499585" y="570073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5</a:t>
            </a:r>
          </a:p>
        </p:txBody>
      </p:sp>
      <p:sp>
        <p:nvSpPr>
          <p:cNvPr id="31" name="Rectangle 30">
            <a:extLst>
              <a:ext uri="{FF2B5EF4-FFF2-40B4-BE49-F238E27FC236}">
                <a16:creationId xmlns:a16="http://schemas.microsoft.com/office/drawing/2014/main" id="{F11EBDDB-FF90-4DF9-8E3C-3CB56A64896C}"/>
              </a:ext>
            </a:extLst>
          </p:cNvPr>
          <p:cNvSpPr/>
          <p:nvPr/>
        </p:nvSpPr>
        <p:spPr>
          <a:xfrm>
            <a:off x="1630130" y="5858185"/>
            <a:ext cx="10379308" cy="461665"/>
          </a:xfrm>
          <a:prstGeom prst="rect">
            <a:avLst/>
          </a:prstGeom>
        </p:spPr>
        <p:txBody>
          <a:bodyPr wrap="square" lIns="0">
            <a:spAutoFit/>
          </a:bodyPr>
          <a:lstStyle/>
          <a:p>
            <a:r>
              <a:rPr lang="en-US" sz="2400"/>
              <a:t>Create a web app in the App Service plan</a:t>
            </a:r>
          </a:p>
        </p:txBody>
      </p:sp>
    </p:spTree>
    <p:extLst>
      <p:ext uri="{BB962C8B-B14F-4D97-AF65-F5344CB8AC3E}">
        <p14:creationId xmlns:p14="http://schemas.microsoft.com/office/powerpoint/2010/main" val="90158651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61">
            <a:extLst>
              <a:ext uri="{FF2B5EF4-FFF2-40B4-BE49-F238E27FC236}">
                <a16:creationId xmlns:a16="http://schemas.microsoft.com/office/drawing/2014/main" id="{A8A35675-4814-4068-8991-F4BFC81ABC9C}"/>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Module overview</a:t>
            </a:r>
          </a:p>
        </p:txBody>
      </p:sp>
      <p:pic>
        <p:nvPicPr>
          <p:cNvPr id="2" name="Picture 1" descr="Icon of a magnifying glass">
            <a:extLst>
              <a:ext uri="{FF2B5EF4-FFF2-40B4-BE49-F238E27FC236}">
                <a16:creationId xmlns:a16="http://schemas.microsoft.com/office/drawing/2014/main" id="{A683A578-B4CC-4D6B-A5A5-D5ADEF6E5A7F}"/>
              </a:ext>
            </a:extLst>
          </p:cNvPr>
          <p:cNvPicPr>
            <a:picLocks noChangeAspect="1"/>
          </p:cNvPicPr>
          <p:nvPr/>
        </p:nvPicPr>
        <p:blipFill>
          <a:blip r:embed="rId3"/>
          <a:stretch>
            <a:fillRect/>
          </a:stretch>
        </p:blipFill>
        <p:spPr>
          <a:xfrm>
            <a:off x="446925" y="1342022"/>
            <a:ext cx="950976" cy="950976"/>
          </a:xfrm>
          <a:prstGeom prst="rect">
            <a:avLst/>
          </a:prstGeom>
        </p:spPr>
      </p:pic>
      <p:sp>
        <p:nvSpPr>
          <p:cNvPr id="46" name="Rectangle 45">
            <a:extLst>
              <a:ext uri="{FF2B5EF4-FFF2-40B4-BE49-F238E27FC236}">
                <a16:creationId xmlns:a16="http://schemas.microsoft.com/office/drawing/2014/main" id="{04CDBA37-33EC-435B-ACCA-0311C37981FD}"/>
              </a:ext>
            </a:extLst>
          </p:cNvPr>
          <p:cNvSpPr/>
          <p:nvPr/>
        </p:nvSpPr>
        <p:spPr>
          <a:xfrm>
            <a:off x="1599911" y="1406030"/>
            <a:ext cx="4416552" cy="822960"/>
          </a:xfrm>
          <a:prstGeom prst="rect">
            <a:avLst/>
          </a:prstGeom>
        </p:spPr>
        <p:txBody>
          <a:bodyPr wrap="square" lIns="0" tIns="0" rIns="0" bIns="0" anchor="ctr">
            <a:noAutofit/>
          </a:bodyPr>
          <a:lstStyle/>
          <a:p>
            <a:r>
              <a:rPr lang="en-US" sz="2400">
                <a:cs typeface="Segoe UI Semibold" panose="020B0702040204020203" pitchFamily="34" charset="0"/>
              </a:rPr>
              <a:t>Lesson 1: Module overview</a:t>
            </a:r>
          </a:p>
        </p:txBody>
      </p:sp>
      <p:cxnSp>
        <p:nvCxnSpPr>
          <p:cNvPr id="47" name="Straight Connector 46">
            <a:extLst>
              <a:ext uri="{FF2B5EF4-FFF2-40B4-BE49-F238E27FC236}">
                <a16:creationId xmlns:a16="http://schemas.microsoft.com/office/drawing/2014/main" id="{F14A9CC4-E3D0-451B-9BAC-1BE256460E12}"/>
              </a:ext>
              <a:ext uri="{C183D7F6-B498-43B3-948B-1728B52AA6E4}">
                <adec:decorative xmlns:adec="http://schemas.microsoft.com/office/drawing/2017/decorative" val="1"/>
              </a:ext>
            </a:extLst>
          </p:cNvPr>
          <p:cNvCxnSpPr>
            <a:cxnSpLocks/>
          </p:cNvCxnSpPr>
          <p:nvPr/>
        </p:nvCxnSpPr>
        <p:spPr>
          <a:xfrm>
            <a:off x="1599911" y="2472094"/>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arrow positioned diagonally">
            <a:extLst>
              <a:ext uri="{FF2B5EF4-FFF2-40B4-BE49-F238E27FC236}">
                <a16:creationId xmlns:a16="http://schemas.microsoft.com/office/drawing/2014/main" id="{5806F32D-16F9-41C2-BAB8-3734C051710D}"/>
              </a:ext>
            </a:extLst>
          </p:cNvPr>
          <p:cNvPicPr>
            <a:picLocks noChangeAspect="1"/>
          </p:cNvPicPr>
          <p:nvPr/>
        </p:nvPicPr>
        <p:blipFill>
          <a:blip r:embed="rId4"/>
          <a:stretch>
            <a:fillRect/>
          </a:stretch>
        </p:blipFill>
        <p:spPr>
          <a:xfrm>
            <a:off x="446925" y="2651190"/>
            <a:ext cx="950976" cy="950976"/>
          </a:xfrm>
          <a:prstGeom prst="rect">
            <a:avLst/>
          </a:prstGeom>
        </p:spPr>
      </p:pic>
      <p:sp>
        <p:nvSpPr>
          <p:cNvPr id="53" name="Rectangle 52">
            <a:extLst>
              <a:ext uri="{FF2B5EF4-FFF2-40B4-BE49-F238E27FC236}">
                <a16:creationId xmlns:a16="http://schemas.microsoft.com/office/drawing/2014/main" id="{6B68CD1E-1D8B-4A66-BDA0-83546441B7F1}"/>
              </a:ext>
            </a:extLst>
          </p:cNvPr>
          <p:cNvSpPr/>
          <p:nvPr/>
        </p:nvSpPr>
        <p:spPr>
          <a:xfrm>
            <a:off x="1599911" y="2715198"/>
            <a:ext cx="4416552" cy="822960"/>
          </a:xfrm>
          <a:prstGeom prst="rect">
            <a:avLst/>
          </a:prstGeom>
        </p:spPr>
        <p:txBody>
          <a:bodyPr wrap="square" lIns="0" tIns="0" rIns="0" bIns="0" anchor="ctr">
            <a:noAutofit/>
          </a:bodyPr>
          <a:lstStyle/>
          <a:p>
            <a:r>
              <a:rPr lang="en-US" sz="2400">
                <a:cs typeface="Segoe UI Semibold" panose="020B0702040204020203" pitchFamily="34" charset="0"/>
              </a:rPr>
              <a:t>Lesson 2: Deployment models and options</a:t>
            </a:r>
          </a:p>
        </p:txBody>
      </p:sp>
      <p:cxnSp>
        <p:nvCxnSpPr>
          <p:cNvPr id="54" name="Straight Connector 53">
            <a:extLst>
              <a:ext uri="{FF2B5EF4-FFF2-40B4-BE49-F238E27FC236}">
                <a16:creationId xmlns:a16="http://schemas.microsoft.com/office/drawing/2014/main" id="{CADBA40D-8BB8-4D1B-B7D1-FBA01BD23765}"/>
              </a:ext>
              <a:ext uri="{C183D7F6-B498-43B3-948B-1728B52AA6E4}">
                <adec:decorative xmlns:adec="http://schemas.microsoft.com/office/drawing/2017/decorative" val="1"/>
              </a:ext>
            </a:extLst>
          </p:cNvPr>
          <p:cNvCxnSpPr>
            <a:cxnSpLocks/>
          </p:cNvCxnSpPr>
          <p:nvPr/>
        </p:nvCxnSpPr>
        <p:spPr>
          <a:xfrm>
            <a:off x="1599911" y="3781262"/>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cloud with multiples lines extending from it">
            <a:extLst>
              <a:ext uri="{FF2B5EF4-FFF2-40B4-BE49-F238E27FC236}">
                <a16:creationId xmlns:a16="http://schemas.microsoft.com/office/drawing/2014/main" id="{E103A099-BE0C-431E-BE1F-FC8968E93AB6}"/>
              </a:ext>
            </a:extLst>
          </p:cNvPr>
          <p:cNvPicPr>
            <a:picLocks noChangeAspect="1"/>
          </p:cNvPicPr>
          <p:nvPr/>
        </p:nvPicPr>
        <p:blipFill>
          <a:blip r:embed="rId5"/>
          <a:stretch>
            <a:fillRect/>
          </a:stretch>
        </p:blipFill>
        <p:spPr>
          <a:xfrm>
            <a:off x="446925" y="3960358"/>
            <a:ext cx="952500" cy="952500"/>
          </a:xfrm>
          <a:prstGeom prst="rect">
            <a:avLst/>
          </a:prstGeom>
        </p:spPr>
      </p:pic>
      <p:sp>
        <p:nvSpPr>
          <p:cNvPr id="59" name="Rectangle 58">
            <a:extLst>
              <a:ext uri="{FF2B5EF4-FFF2-40B4-BE49-F238E27FC236}">
                <a16:creationId xmlns:a16="http://schemas.microsoft.com/office/drawing/2014/main" id="{16FC3AC4-CBA9-441C-838A-B4800C2F6913}"/>
              </a:ext>
            </a:extLst>
          </p:cNvPr>
          <p:cNvSpPr/>
          <p:nvPr/>
        </p:nvSpPr>
        <p:spPr>
          <a:xfrm>
            <a:off x="1599911" y="4067276"/>
            <a:ext cx="4416552" cy="738664"/>
          </a:xfrm>
          <a:prstGeom prst="rect">
            <a:avLst/>
          </a:prstGeom>
        </p:spPr>
        <p:txBody>
          <a:bodyPr wrap="square" lIns="0" tIns="0" rIns="0" bIns="0" anchor="ctr">
            <a:spAutoFit/>
          </a:bodyPr>
          <a:lstStyle/>
          <a:p>
            <a:r>
              <a:rPr lang="en-US" sz="2400">
                <a:cs typeface="Segoe UI Semibold" panose="020B0702040204020203" pitchFamily="34" charset="0"/>
              </a:rPr>
              <a:t>Lesson 3: Azure Infrastructure-as-a-Service (IaaS) services</a:t>
            </a:r>
          </a:p>
        </p:txBody>
      </p:sp>
      <p:cxnSp>
        <p:nvCxnSpPr>
          <p:cNvPr id="70" name="Straight Connector 69">
            <a:extLst>
              <a:ext uri="{FF2B5EF4-FFF2-40B4-BE49-F238E27FC236}">
                <a16:creationId xmlns:a16="http://schemas.microsoft.com/office/drawing/2014/main" id="{5FEF9F60-DB5D-42C3-8AA3-8D364FD65D0E}"/>
              </a:ext>
              <a:ext uri="{C183D7F6-B498-43B3-948B-1728B52AA6E4}">
                <adec:decorative xmlns:adec="http://schemas.microsoft.com/office/drawing/2017/decorative" val="1"/>
              </a:ext>
            </a:extLst>
          </p:cNvPr>
          <p:cNvCxnSpPr>
            <a:cxnSpLocks/>
          </p:cNvCxnSpPr>
          <p:nvPr/>
        </p:nvCxnSpPr>
        <p:spPr>
          <a:xfrm>
            <a:off x="1599911" y="5091954"/>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check mark enclosed by an arc">
            <a:extLst>
              <a:ext uri="{FF2B5EF4-FFF2-40B4-BE49-F238E27FC236}">
                <a16:creationId xmlns:a16="http://schemas.microsoft.com/office/drawing/2014/main" id="{5C9B7A75-EE8B-47EA-B55C-97E9EDEB8ABE}"/>
              </a:ext>
            </a:extLst>
          </p:cNvPr>
          <p:cNvPicPr>
            <a:picLocks noChangeAspect="1"/>
          </p:cNvPicPr>
          <p:nvPr/>
        </p:nvPicPr>
        <p:blipFill>
          <a:blip r:embed="rId6"/>
          <a:stretch>
            <a:fillRect/>
          </a:stretch>
        </p:blipFill>
        <p:spPr>
          <a:xfrm>
            <a:off x="427038" y="5271049"/>
            <a:ext cx="950976" cy="950976"/>
          </a:xfrm>
          <a:prstGeom prst="rect">
            <a:avLst/>
          </a:prstGeom>
        </p:spPr>
      </p:pic>
      <p:sp>
        <p:nvSpPr>
          <p:cNvPr id="80" name="Rectangle 79">
            <a:extLst>
              <a:ext uri="{FF2B5EF4-FFF2-40B4-BE49-F238E27FC236}">
                <a16:creationId xmlns:a16="http://schemas.microsoft.com/office/drawing/2014/main" id="{55ACEB4E-4234-426A-9ED6-2395B9C66C90}"/>
              </a:ext>
            </a:extLst>
          </p:cNvPr>
          <p:cNvSpPr/>
          <p:nvPr/>
        </p:nvSpPr>
        <p:spPr>
          <a:xfrm>
            <a:off x="1599911" y="5335057"/>
            <a:ext cx="4416552" cy="822960"/>
          </a:xfrm>
          <a:prstGeom prst="rect">
            <a:avLst/>
          </a:prstGeom>
        </p:spPr>
        <p:txBody>
          <a:bodyPr wrap="square" lIns="0" tIns="0" rIns="0" bIns="0" anchor="ctr">
            <a:noAutofit/>
          </a:bodyPr>
          <a:lstStyle/>
          <a:p>
            <a:r>
              <a:rPr lang="en-US" sz="2400">
                <a:cs typeface="Segoe UI Semibold" panose="020B0702040204020203" pitchFamily="34" charset="0"/>
              </a:rPr>
              <a:t>Lesson 4: Azure Platform-as-a-Service (PaaS) services</a:t>
            </a:r>
          </a:p>
        </p:txBody>
      </p:sp>
      <p:pic>
        <p:nvPicPr>
          <p:cNvPr id="112" name="Picture 111" descr="Icon of a server with cloud in the middle">
            <a:extLst>
              <a:ext uri="{FF2B5EF4-FFF2-40B4-BE49-F238E27FC236}">
                <a16:creationId xmlns:a16="http://schemas.microsoft.com/office/drawing/2014/main" id="{CEE00A6E-7FC5-4B32-8162-94E8B180CF3B}"/>
              </a:ext>
            </a:extLst>
          </p:cNvPr>
          <p:cNvPicPr>
            <a:picLocks noChangeAspect="1"/>
          </p:cNvPicPr>
          <p:nvPr/>
        </p:nvPicPr>
        <p:blipFill>
          <a:blip r:embed="rId7"/>
          <a:stretch>
            <a:fillRect/>
          </a:stretch>
        </p:blipFill>
        <p:spPr>
          <a:xfrm>
            <a:off x="6353239" y="1342022"/>
            <a:ext cx="952500" cy="952500"/>
          </a:xfrm>
          <a:prstGeom prst="rect">
            <a:avLst/>
          </a:prstGeom>
        </p:spPr>
      </p:pic>
      <p:sp>
        <p:nvSpPr>
          <p:cNvPr id="113" name="Rectangle 112">
            <a:extLst>
              <a:ext uri="{FF2B5EF4-FFF2-40B4-BE49-F238E27FC236}">
                <a16:creationId xmlns:a16="http://schemas.microsoft.com/office/drawing/2014/main" id="{93C4F80F-5E3C-4DD9-8685-E5F0982F73BF}"/>
              </a:ext>
            </a:extLst>
          </p:cNvPr>
          <p:cNvSpPr/>
          <p:nvPr/>
        </p:nvSpPr>
        <p:spPr>
          <a:xfrm>
            <a:off x="7526302" y="1406792"/>
            <a:ext cx="4416552" cy="822960"/>
          </a:xfrm>
          <a:prstGeom prst="rect">
            <a:avLst/>
          </a:prstGeom>
        </p:spPr>
        <p:txBody>
          <a:bodyPr wrap="square" lIns="0" tIns="0" rIns="0" bIns="0" anchor="ctr">
            <a:noAutofit/>
          </a:bodyPr>
          <a:lstStyle/>
          <a:p>
            <a:r>
              <a:rPr lang="en-US" sz="2400">
                <a:cs typeface="Segoe UI Semibold" panose="020B0702040204020203" pitchFamily="34" charset="0"/>
              </a:rPr>
              <a:t>Lesson 5: Serverless and HPC Computer Services</a:t>
            </a:r>
          </a:p>
        </p:txBody>
      </p:sp>
      <p:cxnSp>
        <p:nvCxnSpPr>
          <p:cNvPr id="130" name="Straight Connector 129">
            <a:extLst>
              <a:ext uri="{FF2B5EF4-FFF2-40B4-BE49-F238E27FC236}">
                <a16:creationId xmlns:a16="http://schemas.microsoft.com/office/drawing/2014/main" id="{FF027D65-B61A-4F04-9F36-4D34F85A975D}"/>
              </a:ext>
              <a:ext uri="{C183D7F6-B498-43B3-948B-1728B52AA6E4}">
                <adec:decorative xmlns:adec="http://schemas.microsoft.com/office/drawing/2017/decorative" val="1"/>
              </a:ext>
            </a:extLst>
          </p:cNvPr>
          <p:cNvCxnSpPr>
            <a:cxnSpLocks/>
          </p:cNvCxnSpPr>
          <p:nvPr/>
        </p:nvCxnSpPr>
        <p:spPr>
          <a:xfrm>
            <a:off x="7526302" y="2473364"/>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2" name="Picture 131" descr="Icon of four servers">
            <a:extLst>
              <a:ext uri="{FF2B5EF4-FFF2-40B4-BE49-F238E27FC236}">
                <a16:creationId xmlns:a16="http://schemas.microsoft.com/office/drawing/2014/main" id="{C4D7D2BA-1C14-4C36-A94E-2D6A32B68F83}"/>
              </a:ext>
            </a:extLst>
          </p:cNvPr>
          <p:cNvPicPr>
            <a:picLocks noChangeAspect="1"/>
          </p:cNvPicPr>
          <p:nvPr/>
        </p:nvPicPr>
        <p:blipFill>
          <a:blip r:embed="rId8"/>
          <a:stretch>
            <a:fillRect/>
          </a:stretch>
        </p:blipFill>
        <p:spPr>
          <a:xfrm>
            <a:off x="6342218" y="2652206"/>
            <a:ext cx="952500" cy="952500"/>
          </a:xfrm>
          <a:prstGeom prst="rect">
            <a:avLst/>
          </a:prstGeom>
        </p:spPr>
      </p:pic>
      <p:sp>
        <p:nvSpPr>
          <p:cNvPr id="133" name="Rectangle 132">
            <a:extLst>
              <a:ext uri="{FF2B5EF4-FFF2-40B4-BE49-F238E27FC236}">
                <a16:creationId xmlns:a16="http://schemas.microsoft.com/office/drawing/2014/main" id="{5F098809-AF2F-46E6-B57A-FC978E935F2A}"/>
              </a:ext>
            </a:extLst>
          </p:cNvPr>
          <p:cNvSpPr/>
          <p:nvPr/>
        </p:nvSpPr>
        <p:spPr>
          <a:xfrm>
            <a:off x="7526302" y="2716976"/>
            <a:ext cx="4416552" cy="822960"/>
          </a:xfrm>
          <a:prstGeom prst="rect">
            <a:avLst/>
          </a:prstGeom>
        </p:spPr>
        <p:txBody>
          <a:bodyPr wrap="square" lIns="0" tIns="0" rIns="0" bIns="0" anchor="ctr">
            <a:noAutofit/>
          </a:bodyPr>
          <a:lstStyle/>
          <a:p>
            <a:r>
              <a:rPr lang="en-US" sz="2400">
                <a:cs typeface="Segoe UI Semibold" panose="020B0702040204020203" pitchFamily="34" charset="0"/>
              </a:rPr>
              <a:t>Lesson 6: Azure Service Fabric</a:t>
            </a:r>
          </a:p>
        </p:txBody>
      </p:sp>
      <p:cxnSp>
        <p:nvCxnSpPr>
          <p:cNvPr id="139" name="Straight Connector 138">
            <a:extLst>
              <a:ext uri="{FF2B5EF4-FFF2-40B4-BE49-F238E27FC236}">
                <a16:creationId xmlns:a16="http://schemas.microsoft.com/office/drawing/2014/main" id="{8563911B-1D88-4F89-B1F8-B9B5DE387D72}"/>
              </a:ext>
              <a:ext uri="{C183D7F6-B498-43B3-948B-1728B52AA6E4}">
                <adec:decorative xmlns:adec="http://schemas.microsoft.com/office/drawing/2017/decorative" val="1"/>
              </a:ext>
            </a:extLst>
          </p:cNvPr>
          <p:cNvCxnSpPr>
            <a:cxnSpLocks/>
          </p:cNvCxnSpPr>
          <p:nvPr/>
        </p:nvCxnSpPr>
        <p:spPr>
          <a:xfrm>
            <a:off x="7526302" y="3783548"/>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0" name="Picture 139" descr="Icon of a lab flask">
            <a:extLst>
              <a:ext uri="{FF2B5EF4-FFF2-40B4-BE49-F238E27FC236}">
                <a16:creationId xmlns:a16="http://schemas.microsoft.com/office/drawing/2014/main" id="{DCB34B47-2599-4364-B94D-CEA77B51461B}"/>
              </a:ext>
            </a:extLst>
          </p:cNvPr>
          <p:cNvPicPr>
            <a:picLocks noChangeAspect="1"/>
          </p:cNvPicPr>
          <p:nvPr/>
        </p:nvPicPr>
        <p:blipFill>
          <a:blip r:embed="rId9"/>
          <a:stretch>
            <a:fillRect/>
          </a:stretch>
        </p:blipFill>
        <p:spPr>
          <a:xfrm>
            <a:off x="6354763" y="3962390"/>
            <a:ext cx="950976" cy="950976"/>
          </a:xfrm>
          <a:prstGeom prst="rect">
            <a:avLst/>
          </a:prstGeom>
        </p:spPr>
      </p:pic>
      <p:sp>
        <p:nvSpPr>
          <p:cNvPr id="141" name="Rectangle 140">
            <a:extLst>
              <a:ext uri="{FF2B5EF4-FFF2-40B4-BE49-F238E27FC236}">
                <a16:creationId xmlns:a16="http://schemas.microsoft.com/office/drawing/2014/main" id="{8CA4DBBA-85A6-48B8-B7A8-96EB0491DF4B}"/>
              </a:ext>
            </a:extLst>
          </p:cNvPr>
          <p:cNvSpPr/>
          <p:nvPr/>
        </p:nvSpPr>
        <p:spPr>
          <a:xfrm>
            <a:off x="7526302" y="4026398"/>
            <a:ext cx="4416552" cy="822960"/>
          </a:xfrm>
          <a:prstGeom prst="rect">
            <a:avLst/>
          </a:prstGeom>
        </p:spPr>
        <p:txBody>
          <a:bodyPr wrap="square" lIns="0" tIns="0" rIns="0" bIns="0" anchor="ctr">
            <a:noAutofit/>
          </a:bodyPr>
          <a:lstStyle/>
          <a:p>
            <a:r>
              <a:rPr lang="en-US" sz="2400">
                <a:cs typeface="Segoe UI Semibold" panose="020B0702040204020203" pitchFamily="34" charset="0"/>
              </a:rPr>
              <a:t>Lesson 7: Lab</a:t>
            </a:r>
          </a:p>
        </p:txBody>
      </p:sp>
      <p:cxnSp>
        <p:nvCxnSpPr>
          <p:cNvPr id="144" name="Straight Connector 143">
            <a:extLst>
              <a:ext uri="{FF2B5EF4-FFF2-40B4-BE49-F238E27FC236}">
                <a16:creationId xmlns:a16="http://schemas.microsoft.com/office/drawing/2014/main" id="{B652A5C8-78C7-4F5F-8DB3-FFAC94159425}"/>
              </a:ext>
              <a:ext uri="{C183D7F6-B498-43B3-948B-1728B52AA6E4}">
                <adec:decorative xmlns:adec="http://schemas.microsoft.com/office/drawing/2017/decorative" val="1"/>
              </a:ext>
            </a:extLst>
          </p:cNvPr>
          <p:cNvCxnSpPr>
            <a:cxnSpLocks/>
          </p:cNvCxnSpPr>
          <p:nvPr/>
        </p:nvCxnSpPr>
        <p:spPr>
          <a:xfrm>
            <a:off x="7526302" y="5092208"/>
            <a:ext cx="441655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5" name="Picture 144" descr="Icon of a document with a checkmark">
            <a:extLst>
              <a:ext uri="{FF2B5EF4-FFF2-40B4-BE49-F238E27FC236}">
                <a16:creationId xmlns:a16="http://schemas.microsoft.com/office/drawing/2014/main" id="{0C6CD28E-62A1-4DFE-94CF-647BEC885EAC}"/>
              </a:ext>
            </a:extLst>
          </p:cNvPr>
          <p:cNvPicPr>
            <a:picLocks noChangeAspect="1"/>
          </p:cNvPicPr>
          <p:nvPr/>
        </p:nvPicPr>
        <p:blipFill>
          <a:blip r:embed="rId10"/>
          <a:stretch>
            <a:fillRect/>
          </a:stretch>
        </p:blipFill>
        <p:spPr>
          <a:xfrm>
            <a:off x="6354763" y="5271049"/>
            <a:ext cx="950976" cy="950976"/>
          </a:xfrm>
          <a:prstGeom prst="rect">
            <a:avLst/>
          </a:prstGeom>
        </p:spPr>
      </p:pic>
      <p:sp>
        <p:nvSpPr>
          <p:cNvPr id="146" name="Rectangle 145">
            <a:extLst>
              <a:ext uri="{FF2B5EF4-FFF2-40B4-BE49-F238E27FC236}">
                <a16:creationId xmlns:a16="http://schemas.microsoft.com/office/drawing/2014/main" id="{C9A8AD29-8AF3-453C-9E8E-E3353FF0648A}"/>
              </a:ext>
            </a:extLst>
          </p:cNvPr>
          <p:cNvSpPr/>
          <p:nvPr/>
        </p:nvSpPr>
        <p:spPr>
          <a:xfrm>
            <a:off x="7526302" y="5335057"/>
            <a:ext cx="4416552" cy="822960"/>
          </a:xfrm>
          <a:prstGeom prst="rect">
            <a:avLst/>
          </a:prstGeom>
        </p:spPr>
        <p:txBody>
          <a:bodyPr wrap="square" lIns="0" tIns="0" rIns="0" bIns="0" anchor="ctr">
            <a:noAutofit/>
          </a:bodyPr>
          <a:lstStyle/>
          <a:p>
            <a:r>
              <a:rPr lang="en-US" sz="2400">
                <a:cs typeface="Segoe UI Semibold" panose="020B0702040204020203" pitchFamily="34" charset="0"/>
              </a:rPr>
              <a:t>Lesson 8: Module review and takeaways</a:t>
            </a:r>
          </a:p>
        </p:txBody>
      </p:sp>
    </p:spTree>
    <p:extLst>
      <p:ext uri="{BB962C8B-B14F-4D97-AF65-F5344CB8AC3E}">
        <p14:creationId xmlns:p14="http://schemas.microsoft.com/office/powerpoint/2010/main" val="237825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container instances</a:t>
            </a:r>
          </a:p>
        </p:txBody>
      </p:sp>
      <p:sp>
        <p:nvSpPr>
          <p:cNvPr id="39" name="Text Placeholder 5">
            <a:extLst>
              <a:ext uri="{FF2B5EF4-FFF2-40B4-BE49-F238E27FC236}">
                <a16:creationId xmlns:a16="http://schemas.microsoft.com/office/drawing/2014/main" id="{3737A28C-88EB-4E1E-AA34-D5EFF3289C58}"/>
              </a:ext>
            </a:extLst>
          </p:cNvPr>
          <p:cNvSpPr txBox="1">
            <a:spLocks/>
          </p:cNvSpPr>
          <p:nvPr/>
        </p:nvSpPr>
        <p:spPr>
          <a:xfrm>
            <a:off x="440531" y="1492024"/>
            <a:ext cx="4297362" cy="1089222"/>
          </a:xfrm>
          <a:prstGeom prst="rect">
            <a:avLst/>
          </a:prstGeom>
          <a:solidFill>
            <a:schemeClr val="bg1">
              <a:lumMod val="95000"/>
            </a:schemeClr>
          </a:solidFill>
        </p:spPr>
        <p:txBody>
          <a:bodyPr vert="horz" wrap="square" lIns="182880" tIns="91440" rIns="18288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tx1"/>
                </a:solidFill>
                <a:latin typeface="+mn-lt"/>
              </a:rPr>
              <a:t>PaaS service for running both Linux and Windows containers</a:t>
            </a:r>
          </a:p>
        </p:txBody>
      </p:sp>
      <p:sp>
        <p:nvSpPr>
          <p:cNvPr id="40" name="Text Placeholder 5">
            <a:extLst>
              <a:ext uri="{FF2B5EF4-FFF2-40B4-BE49-F238E27FC236}">
                <a16:creationId xmlns:a16="http://schemas.microsoft.com/office/drawing/2014/main" id="{586CD404-0822-4341-BA90-5A5960075D94}"/>
              </a:ext>
            </a:extLst>
          </p:cNvPr>
          <p:cNvSpPr txBox="1">
            <a:spLocks/>
          </p:cNvSpPr>
          <p:nvPr/>
        </p:nvSpPr>
        <p:spPr>
          <a:xfrm>
            <a:off x="440531" y="2719625"/>
            <a:ext cx="4297362" cy="1089222"/>
          </a:xfrm>
          <a:prstGeom prst="rect">
            <a:avLst/>
          </a:prstGeom>
          <a:solidFill>
            <a:schemeClr val="bg1">
              <a:lumMod val="95000"/>
            </a:schemeClr>
          </a:solidFill>
        </p:spPr>
        <p:txBody>
          <a:bodyPr vert="horz" wrap="square" lIns="182880" tIns="91440" rIns="18288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tx1"/>
                </a:solidFill>
                <a:latin typeface="+mn-lt"/>
              </a:rPr>
              <a:t>Run as single containers, providing isolation for individual containers</a:t>
            </a:r>
          </a:p>
        </p:txBody>
      </p:sp>
      <p:sp>
        <p:nvSpPr>
          <p:cNvPr id="41" name="Text Placeholder 5">
            <a:extLst>
              <a:ext uri="{FF2B5EF4-FFF2-40B4-BE49-F238E27FC236}">
                <a16:creationId xmlns:a16="http://schemas.microsoft.com/office/drawing/2014/main" id="{54F56EC1-78BE-4E91-B3B5-ACBB4A5E2AF8}"/>
              </a:ext>
            </a:extLst>
          </p:cNvPr>
          <p:cNvSpPr txBox="1">
            <a:spLocks/>
          </p:cNvSpPr>
          <p:nvPr/>
        </p:nvSpPr>
        <p:spPr>
          <a:xfrm>
            <a:off x="440531" y="3947226"/>
            <a:ext cx="4297362" cy="1089222"/>
          </a:xfrm>
          <a:prstGeom prst="rect">
            <a:avLst/>
          </a:prstGeom>
          <a:solidFill>
            <a:schemeClr val="bg1">
              <a:lumMod val="95000"/>
            </a:schemeClr>
          </a:solidFill>
        </p:spPr>
        <p:txBody>
          <a:bodyPr vert="horz" wrap="square" lIns="182880" tIns="91440" rIns="18288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tx1"/>
                </a:solidFill>
                <a:latin typeface="+mn-lt"/>
              </a:rPr>
              <a:t>Isolation achieved by using</a:t>
            </a:r>
            <a:br>
              <a:rPr lang="en-US" sz="2000" spc="0">
                <a:solidFill>
                  <a:schemeClr val="tx1"/>
                </a:solidFill>
                <a:latin typeface="+mn-lt"/>
              </a:rPr>
            </a:br>
            <a:r>
              <a:rPr lang="en-US" sz="2000" spc="0">
                <a:solidFill>
                  <a:schemeClr val="tx1"/>
                </a:solidFill>
                <a:latin typeface="+mn-lt"/>
              </a:rPr>
              <a:t>Hyper-V containers</a:t>
            </a:r>
          </a:p>
        </p:txBody>
      </p:sp>
      <p:sp>
        <p:nvSpPr>
          <p:cNvPr id="42" name="Text Placeholder 5">
            <a:extLst>
              <a:ext uri="{FF2B5EF4-FFF2-40B4-BE49-F238E27FC236}">
                <a16:creationId xmlns:a16="http://schemas.microsoft.com/office/drawing/2014/main" id="{B6FFE658-4716-458A-8C48-E54115306679}"/>
              </a:ext>
            </a:extLst>
          </p:cNvPr>
          <p:cNvSpPr txBox="1">
            <a:spLocks/>
          </p:cNvSpPr>
          <p:nvPr/>
        </p:nvSpPr>
        <p:spPr>
          <a:xfrm>
            <a:off x="440531" y="5174827"/>
            <a:ext cx="4297362" cy="1089222"/>
          </a:xfrm>
          <a:prstGeom prst="rect">
            <a:avLst/>
          </a:prstGeom>
          <a:solidFill>
            <a:schemeClr val="bg1">
              <a:lumMod val="95000"/>
            </a:schemeClr>
          </a:solidFill>
        </p:spPr>
        <p:txBody>
          <a:bodyPr vert="horz" wrap="square" lIns="182880" tIns="91440" rIns="182880" bIns="91440"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spc="0">
                <a:solidFill>
                  <a:schemeClr val="tx1"/>
                </a:solidFill>
                <a:latin typeface="+mn-lt"/>
              </a:rPr>
              <a:t>Fast way to run a container in</a:t>
            </a:r>
            <a:br>
              <a:rPr lang="en-US" sz="2000" spc="0">
                <a:solidFill>
                  <a:schemeClr val="tx1"/>
                </a:solidFill>
                <a:latin typeface="+mn-lt"/>
              </a:rPr>
            </a:br>
            <a:r>
              <a:rPr lang="en-US" sz="2000" spc="0">
                <a:solidFill>
                  <a:schemeClr val="tx1"/>
                </a:solidFill>
                <a:latin typeface="+mn-lt"/>
              </a:rPr>
              <a:t>Azure without the need to own or provision a VM</a:t>
            </a:r>
          </a:p>
        </p:txBody>
      </p:sp>
      <p:sp>
        <p:nvSpPr>
          <p:cNvPr id="28" name="Rectangle 27">
            <a:extLst>
              <a:ext uri="{FF2B5EF4-FFF2-40B4-BE49-F238E27FC236}">
                <a16:creationId xmlns:a16="http://schemas.microsoft.com/office/drawing/2014/main" id="{644A3C5C-C6A9-441C-8238-1C4E88F08712}"/>
              </a:ext>
              <a:ext uri="{C183D7F6-B498-43B3-948B-1728B52AA6E4}">
                <adec:decorative xmlns:adec="http://schemas.microsoft.com/office/drawing/2017/decorative" val="1"/>
              </a:ext>
            </a:extLst>
          </p:cNvPr>
          <p:cNvSpPr/>
          <p:nvPr/>
        </p:nvSpPr>
        <p:spPr bwMode="auto">
          <a:xfrm>
            <a:off x="4864100" y="1482499"/>
            <a:ext cx="7145337" cy="47815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grpSp>
        <p:nvGrpSpPr>
          <p:cNvPr id="5" name="Group 4" descr="Nested boxes display in the following order, from outside to inside: Virtual Network, Container Host (VM), and Container with Web server on Port 80">
            <a:extLst>
              <a:ext uri="{FF2B5EF4-FFF2-40B4-BE49-F238E27FC236}">
                <a16:creationId xmlns:a16="http://schemas.microsoft.com/office/drawing/2014/main" id="{B84070C1-851A-4040-8C0F-CCAB31644E73}"/>
              </a:ext>
            </a:extLst>
          </p:cNvPr>
          <p:cNvGrpSpPr/>
          <p:nvPr/>
        </p:nvGrpSpPr>
        <p:grpSpPr>
          <a:xfrm>
            <a:off x="5514259" y="1704887"/>
            <a:ext cx="5845018" cy="4279302"/>
            <a:chOff x="5514259" y="1414601"/>
            <a:chExt cx="5845018" cy="4279302"/>
          </a:xfrm>
        </p:grpSpPr>
        <p:sp>
          <p:nvSpPr>
            <p:cNvPr id="25" name="TextBox 24">
              <a:extLst>
                <a:ext uri="{FF2B5EF4-FFF2-40B4-BE49-F238E27FC236}">
                  <a16:creationId xmlns:a16="http://schemas.microsoft.com/office/drawing/2014/main" id="{98AB9102-F3DF-4E04-8FF6-8CC900E1C15B}"/>
                </a:ext>
              </a:extLst>
            </p:cNvPr>
            <p:cNvSpPr txBox="1"/>
            <p:nvPr/>
          </p:nvSpPr>
          <p:spPr>
            <a:xfrm>
              <a:off x="5569739" y="5527704"/>
              <a:ext cx="1036309" cy="166199"/>
            </a:xfrm>
            <a:prstGeom prst="rect">
              <a:avLst/>
            </a:prstGeom>
            <a:noFill/>
          </p:spPr>
          <p:txBody>
            <a:bodyPr wrap="none" lIns="0" tIns="0" rIns="0" bIns="0" rtlCol="0">
              <a:spAutoFit/>
            </a:bodyPr>
            <a:lstStyle/>
            <a:p>
              <a:pPr algn="ctr">
                <a:lnSpc>
                  <a:spcPct val="90000"/>
                </a:lnSpc>
                <a:spcAft>
                  <a:spcPts val="600"/>
                </a:spcAft>
              </a:pPr>
              <a:r>
                <a:rPr lang="en-IN" sz="1200">
                  <a:solidFill>
                    <a:schemeClr val="tx2"/>
                  </a:solidFill>
                </a:rPr>
                <a:t>Virtual network</a:t>
              </a:r>
              <a:endParaRPr lang="en-US" sz="1200">
                <a:solidFill>
                  <a:schemeClr val="tx2"/>
                </a:solidFill>
              </a:endParaRPr>
            </a:p>
          </p:txBody>
        </p:sp>
        <p:pic>
          <p:nvPicPr>
            <p:cNvPr id="48" name="Graphic 47">
              <a:extLst>
                <a:ext uri="{FF2B5EF4-FFF2-40B4-BE49-F238E27FC236}">
                  <a16:creationId xmlns:a16="http://schemas.microsoft.com/office/drawing/2014/main" id="{6C3C1884-6D86-4676-B285-1D6CE3D910D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39784" y="5011876"/>
              <a:ext cx="515690" cy="515690"/>
            </a:xfrm>
            <a:prstGeom prst="rect">
              <a:avLst/>
            </a:prstGeom>
          </p:spPr>
        </p:pic>
        <p:sp>
          <p:nvSpPr>
            <p:cNvPr id="23" name="Rectangle 22" descr="Rectangle showing the area for Container Host">
              <a:extLst>
                <a:ext uri="{FF2B5EF4-FFF2-40B4-BE49-F238E27FC236}">
                  <a16:creationId xmlns:a16="http://schemas.microsoft.com/office/drawing/2014/main" id="{4A00F53E-9882-40AC-BEB5-5EF726678720}"/>
                </a:ext>
                <a:ext uri="{C183D7F6-B498-43B3-948B-1728B52AA6E4}">
                  <adec:decorative xmlns:adec="http://schemas.microsoft.com/office/drawing/2017/decorative" val="0"/>
                </a:ext>
              </a:extLst>
            </p:cNvPr>
            <p:cNvSpPr/>
            <p:nvPr/>
          </p:nvSpPr>
          <p:spPr bwMode="auto">
            <a:xfrm>
              <a:off x="5514259" y="2135326"/>
              <a:ext cx="5845018" cy="2844800"/>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43F67873-58E5-47E5-8DF6-428FA3AEFE97}"/>
                </a:ext>
              </a:extLst>
            </p:cNvPr>
            <p:cNvSpPr txBox="1"/>
            <p:nvPr/>
          </p:nvSpPr>
          <p:spPr>
            <a:xfrm>
              <a:off x="5632222" y="4759354"/>
              <a:ext cx="1097190" cy="166199"/>
            </a:xfrm>
            <a:prstGeom prst="rect">
              <a:avLst/>
            </a:prstGeom>
            <a:noFill/>
          </p:spPr>
          <p:txBody>
            <a:bodyPr wrap="none" lIns="0" tIns="0" rIns="0" bIns="0" rtlCol="0">
              <a:noAutofit/>
            </a:bodyPr>
            <a:lstStyle/>
            <a:p>
              <a:pPr>
                <a:lnSpc>
                  <a:spcPct val="90000"/>
                </a:lnSpc>
                <a:spcAft>
                  <a:spcPts val="600"/>
                </a:spcAft>
              </a:pPr>
              <a:r>
                <a:rPr lang="en-IN" sz="1200">
                  <a:solidFill>
                    <a:schemeClr val="tx2"/>
                  </a:solidFill>
                </a:rPr>
                <a:t>Container Host</a:t>
              </a:r>
              <a:endParaRPr lang="en-US" sz="1200">
                <a:solidFill>
                  <a:schemeClr val="tx2"/>
                </a:solidFill>
              </a:endParaRPr>
            </a:p>
          </p:txBody>
        </p:sp>
        <p:pic>
          <p:nvPicPr>
            <p:cNvPr id="52" name="Graphic 51">
              <a:extLst>
                <a:ext uri="{FF2B5EF4-FFF2-40B4-BE49-F238E27FC236}">
                  <a16:creationId xmlns:a16="http://schemas.microsoft.com/office/drawing/2014/main" id="{CFF72EA6-4212-4635-BBD8-675A10AA9CB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78248" y="4303851"/>
              <a:ext cx="405138" cy="405136"/>
            </a:xfrm>
            <a:prstGeom prst="rect">
              <a:avLst/>
            </a:prstGeom>
          </p:spPr>
        </p:pic>
        <p:sp>
          <p:nvSpPr>
            <p:cNvPr id="53" name="Rectangle 52" descr="Rectangle showing the area for Container ">
              <a:extLst>
                <a:ext uri="{FF2B5EF4-FFF2-40B4-BE49-F238E27FC236}">
                  <a16:creationId xmlns:a16="http://schemas.microsoft.com/office/drawing/2014/main" id="{15F70215-3F55-4EE2-BD5F-042241088E5F}"/>
                </a:ext>
              </a:extLst>
            </p:cNvPr>
            <p:cNvSpPr/>
            <p:nvPr/>
          </p:nvSpPr>
          <p:spPr bwMode="auto">
            <a:xfrm>
              <a:off x="5817896" y="2313126"/>
              <a:ext cx="5237745" cy="1866900"/>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TextBox 65" descr="&#10;">
              <a:extLst>
                <a:ext uri="{FF2B5EF4-FFF2-40B4-BE49-F238E27FC236}">
                  <a16:creationId xmlns:a16="http://schemas.microsoft.com/office/drawing/2014/main" id="{6ACCB985-850D-4439-80A9-408BAEA87732}"/>
                </a:ext>
              </a:extLst>
            </p:cNvPr>
            <p:cNvSpPr txBox="1"/>
            <p:nvPr/>
          </p:nvSpPr>
          <p:spPr>
            <a:xfrm>
              <a:off x="5927818" y="3898620"/>
              <a:ext cx="987084" cy="166199"/>
            </a:xfrm>
            <a:prstGeom prst="rect">
              <a:avLst/>
            </a:prstGeom>
            <a:noFill/>
          </p:spPr>
          <p:txBody>
            <a:bodyPr wrap="square" lIns="0" tIns="0" rIns="0" bIns="0" rtlCol="0">
              <a:spAutoFit/>
            </a:bodyPr>
            <a:lstStyle/>
            <a:p>
              <a:pPr>
                <a:lnSpc>
                  <a:spcPct val="90000"/>
                </a:lnSpc>
                <a:spcAft>
                  <a:spcPts val="600"/>
                </a:spcAft>
              </a:pPr>
              <a:r>
                <a:rPr lang="en-IN" sz="1200">
                  <a:solidFill>
                    <a:schemeClr val="tx2"/>
                  </a:solidFill>
                </a:rPr>
                <a:t>Container</a:t>
              </a:r>
              <a:endParaRPr lang="en-US" sz="1200">
                <a:solidFill>
                  <a:schemeClr val="tx2"/>
                </a:solidFill>
              </a:endParaRPr>
            </a:p>
          </p:txBody>
        </p:sp>
        <p:sp>
          <p:nvSpPr>
            <p:cNvPr id="72" name="TextBox 71">
              <a:extLst>
                <a:ext uri="{FF2B5EF4-FFF2-40B4-BE49-F238E27FC236}">
                  <a16:creationId xmlns:a16="http://schemas.microsoft.com/office/drawing/2014/main" id="{C5A1EF02-53C0-4631-8303-A49EAA7095AE}"/>
                </a:ext>
              </a:extLst>
            </p:cNvPr>
            <p:cNvSpPr txBox="1"/>
            <p:nvPr/>
          </p:nvSpPr>
          <p:spPr>
            <a:xfrm>
              <a:off x="7888681" y="3898620"/>
              <a:ext cx="1096176" cy="166199"/>
            </a:xfrm>
            <a:prstGeom prst="rect">
              <a:avLst/>
            </a:prstGeom>
            <a:noFill/>
          </p:spPr>
          <p:txBody>
            <a:bodyPr wrap="square" lIns="0" tIns="0" rIns="0" bIns="0" rtlCol="0">
              <a:spAutoFit/>
            </a:bodyPr>
            <a:lstStyle/>
            <a:p>
              <a:pPr algn="ctr">
                <a:lnSpc>
                  <a:spcPct val="90000"/>
                </a:lnSpc>
                <a:spcAft>
                  <a:spcPts val="600"/>
                </a:spcAft>
              </a:pPr>
              <a:r>
                <a:rPr lang="en-IN" sz="1200">
                  <a:solidFill>
                    <a:schemeClr val="tx2"/>
                  </a:solidFill>
                </a:rPr>
                <a:t>W</a:t>
              </a:r>
              <a:r>
                <a:rPr lang="en-US" sz="1200">
                  <a:solidFill>
                    <a:schemeClr val="tx2"/>
                  </a:solidFill>
                </a:rPr>
                <a:t>eb Server</a:t>
              </a:r>
            </a:p>
          </p:txBody>
        </p:sp>
        <p:pic>
          <p:nvPicPr>
            <p:cNvPr id="78" name="Picture 77">
              <a:extLst>
                <a:ext uri="{FF2B5EF4-FFF2-40B4-BE49-F238E27FC236}">
                  <a16:creationId xmlns:a16="http://schemas.microsoft.com/office/drawing/2014/main" id="{F097F256-3EA7-4073-9E98-89EC89D47096}"/>
                </a:ext>
                <a:ext uri="{C183D7F6-B498-43B3-948B-1728B52AA6E4}">
                  <adec:decorative xmlns:adec="http://schemas.microsoft.com/office/drawing/2017/decorative" val="1"/>
                </a:ext>
              </a:extLst>
            </p:cNvPr>
            <p:cNvPicPr>
              <a:picLocks noChangeAspect="1"/>
            </p:cNvPicPr>
            <p:nvPr/>
          </p:nvPicPr>
          <p:blipFill rotWithShape="1">
            <a:blip r:embed="rId7"/>
            <a:srcRect l="42061" t="39724" r="41205" b="45470"/>
            <a:stretch/>
          </p:blipFill>
          <p:spPr>
            <a:xfrm>
              <a:off x="8130512" y="3338871"/>
              <a:ext cx="612512" cy="480402"/>
            </a:xfrm>
            <a:prstGeom prst="rect">
              <a:avLst/>
            </a:prstGeom>
          </p:spPr>
        </p:pic>
        <p:cxnSp>
          <p:nvCxnSpPr>
            <p:cNvPr id="81" name="Straight Connector 80" descr="Arrow pointing upward ">
              <a:extLst>
                <a:ext uri="{FF2B5EF4-FFF2-40B4-BE49-F238E27FC236}">
                  <a16:creationId xmlns:a16="http://schemas.microsoft.com/office/drawing/2014/main" id="{5441D6CE-3E4B-4085-9A5D-07CD65043E0A}"/>
                </a:ext>
              </a:extLst>
            </p:cNvPr>
            <p:cNvCxnSpPr>
              <a:cxnSpLocks/>
            </p:cNvCxnSpPr>
            <p:nvPr/>
          </p:nvCxnSpPr>
          <p:spPr>
            <a:xfrm flipV="1">
              <a:off x="8436769" y="2503626"/>
              <a:ext cx="0" cy="742950"/>
            </a:xfrm>
            <a:prstGeom prst="line">
              <a:avLst/>
            </a:prstGeom>
            <a:ln w="41275">
              <a:solidFill>
                <a:schemeClr val="accent5">
                  <a:lumMod val="75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C3B8FA9-8816-4EFD-8494-D4A6DD1FA7E4}"/>
                </a:ext>
              </a:extLst>
            </p:cNvPr>
            <p:cNvSpPr txBox="1"/>
            <p:nvPr/>
          </p:nvSpPr>
          <p:spPr>
            <a:xfrm>
              <a:off x="8522341" y="3080377"/>
              <a:ext cx="513709" cy="166199"/>
            </a:xfrm>
            <a:prstGeom prst="rect">
              <a:avLst/>
            </a:prstGeom>
            <a:noFill/>
          </p:spPr>
          <p:txBody>
            <a:bodyPr wrap="square" lIns="0" tIns="0" rIns="0" bIns="0" rtlCol="0">
              <a:spAutoFit/>
            </a:bodyPr>
            <a:lstStyle/>
            <a:p>
              <a:pPr>
                <a:lnSpc>
                  <a:spcPct val="90000"/>
                </a:lnSpc>
                <a:spcAft>
                  <a:spcPts val="600"/>
                </a:spcAft>
              </a:pPr>
              <a:r>
                <a:rPr lang="en-US" sz="1200">
                  <a:solidFill>
                    <a:schemeClr val="tx2"/>
                  </a:solidFill>
                </a:rPr>
                <a:t>Port 80</a:t>
              </a:r>
            </a:p>
          </p:txBody>
        </p:sp>
        <p:cxnSp>
          <p:nvCxnSpPr>
            <p:cNvPr id="86" name="Straight Connector 85" descr="Line depicting Port 80&#10;(Public IP Address)">
              <a:extLst>
                <a:ext uri="{FF2B5EF4-FFF2-40B4-BE49-F238E27FC236}">
                  <a16:creationId xmlns:a16="http://schemas.microsoft.com/office/drawing/2014/main" id="{DFF6C075-3AD1-45A0-88B2-97C5D88BD963}"/>
                </a:ext>
              </a:extLst>
            </p:cNvPr>
            <p:cNvCxnSpPr>
              <a:cxnSpLocks/>
            </p:cNvCxnSpPr>
            <p:nvPr/>
          </p:nvCxnSpPr>
          <p:spPr>
            <a:xfrm flipV="1">
              <a:off x="8436769" y="1414601"/>
              <a:ext cx="0" cy="824867"/>
            </a:xfrm>
            <a:prstGeom prst="line">
              <a:avLst/>
            </a:prstGeom>
            <a:ln w="381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A963027-0ED1-4A5E-A9C4-C984C25BBD2C}"/>
                </a:ext>
              </a:extLst>
            </p:cNvPr>
            <p:cNvSpPr txBox="1"/>
            <p:nvPr/>
          </p:nvSpPr>
          <p:spPr>
            <a:xfrm>
              <a:off x="8522341" y="1547828"/>
              <a:ext cx="1785079" cy="332399"/>
            </a:xfrm>
            <a:prstGeom prst="rect">
              <a:avLst/>
            </a:prstGeom>
            <a:noFill/>
          </p:spPr>
          <p:txBody>
            <a:bodyPr wrap="square" lIns="0" tIns="0" rIns="0" bIns="0" rtlCol="0">
              <a:noAutofit/>
            </a:bodyPr>
            <a:lstStyle/>
            <a:p>
              <a:pPr>
                <a:lnSpc>
                  <a:spcPct val="90000"/>
                </a:lnSpc>
                <a:spcAft>
                  <a:spcPts val="600"/>
                </a:spcAft>
              </a:pPr>
              <a:r>
                <a:rPr lang="en-US" sz="1200">
                  <a:solidFill>
                    <a:schemeClr val="tx2"/>
                  </a:solidFill>
                </a:rPr>
                <a:t>Port 80</a:t>
              </a:r>
              <a:br>
                <a:rPr lang="en-US" sz="1200">
                  <a:solidFill>
                    <a:schemeClr val="tx2"/>
                  </a:solidFill>
                </a:rPr>
              </a:br>
              <a:r>
                <a:rPr lang="en-US" sz="1200">
                  <a:solidFill>
                    <a:schemeClr val="tx2"/>
                  </a:solidFill>
                </a:rPr>
                <a:t>(Public IP Address)</a:t>
              </a:r>
            </a:p>
          </p:txBody>
        </p:sp>
      </p:grpSp>
    </p:spTree>
    <p:extLst>
      <p:ext uri="{BB962C8B-B14F-4D97-AF65-F5344CB8AC3E}">
        <p14:creationId xmlns:p14="http://schemas.microsoft.com/office/powerpoint/2010/main" val="397930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container instances (cont.)</a:t>
            </a:r>
          </a:p>
        </p:txBody>
      </p:sp>
      <p:pic>
        <p:nvPicPr>
          <p:cNvPr id="3" name="Picture 2" descr="Icon of three gears with varying sizes">
            <a:extLst>
              <a:ext uri="{FF2B5EF4-FFF2-40B4-BE49-F238E27FC236}">
                <a16:creationId xmlns:a16="http://schemas.microsoft.com/office/drawing/2014/main" id="{C212CDD6-E411-4A0A-9298-EC442903F808}"/>
              </a:ext>
            </a:extLst>
          </p:cNvPr>
          <p:cNvPicPr>
            <a:picLocks noChangeAspect="1"/>
          </p:cNvPicPr>
          <p:nvPr/>
        </p:nvPicPr>
        <p:blipFill>
          <a:blip r:embed="rId3"/>
          <a:stretch>
            <a:fillRect/>
          </a:stretch>
        </p:blipFill>
        <p:spPr>
          <a:xfrm>
            <a:off x="431427" y="1325151"/>
            <a:ext cx="952593" cy="950976"/>
          </a:xfrm>
          <a:prstGeom prst="rect">
            <a:avLst/>
          </a:prstGeom>
        </p:spPr>
      </p:pic>
      <p:sp>
        <p:nvSpPr>
          <p:cNvPr id="8" name="Rectangle 7">
            <a:extLst>
              <a:ext uri="{FF2B5EF4-FFF2-40B4-BE49-F238E27FC236}">
                <a16:creationId xmlns:a16="http://schemas.microsoft.com/office/drawing/2014/main" id="{7FEF1E2E-91A0-4098-A74D-B00C52CA45AA}"/>
              </a:ext>
            </a:extLst>
          </p:cNvPr>
          <p:cNvSpPr/>
          <p:nvPr/>
        </p:nvSpPr>
        <p:spPr bwMode="auto">
          <a:xfrm>
            <a:off x="1672242" y="1295373"/>
            <a:ext cx="10323576" cy="10105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Public IP connectivity and DNS name:</a:t>
            </a:r>
          </a:p>
          <a:p>
            <a:pPr defTabSz="932472" fontAlgn="base">
              <a:spcBef>
                <a:spcPts val="200"/>
              </a:spcBef>
              <a:spcAft>
                <a:spcPts val="600"/>
              </a:spcAft>
            </a:pPr>
            <a:r>
              <a:rPr lang="en-US" sz="2000">
                <a:solidFill>
                  <a:schemeClr val="tx1"/>
                </a:solidFill>
                <a:cs typeface="Segoe UI" pitchFamily="34" charset="0"/>
              </a:rPr>
              <a:t>Expose your containers directly to the internet with an IP address and a fully qualified domain name (FQDN)</a:t>
            </a:r>
          </a:p>
        </p:txBody>
      </p:sp>
      <p:cxnSp>
        <p:nvCxnSpPr>
          <p:cNvPr id="11" name="Straight Connector 10">
            <a:extLst>
              <a:ext uri="{FF2B5EF4-FFF2-40B4-BE49-F238E27FC236}">
                <a16:creationId xmlns:a16="http://schemas.microsoft.com/office/drawing/2014/main" id="{CBD3F6A9-0D48-45BA-8C2A-EF7104AFD179}"/>
              </a:ext>
              <a:ext uri="{C183D7F6-B498-43B3-948B-1728B52AA6E4}">
                <adec:decorative xmlns:adec="http://schemas.microsoft.com/office/drawing/2017/decorative" val="1"/>
              </a:ext>
            </a:extLst>
          </p:cNvPr>
          <p:cNvCxnSpPr>
            <a:cxnSpLocks/>
          </p:cNvCxnSpPr>
          <p:nvPr/>
        </p:nvCxnSpPr>
        <p:spPr>
          <a:xfrm flipV="1">
            <a:off x="1672242" y="249280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five circles connected by lines">
            <a:extLst>
              <a:ext uri="{FF2B5EF4-FFF2-40B4-BE49-F238E27FC236}">
                <a16:creationId xmlns:a16="http://schemas.microsoft.com/office/drawing/2014/main" id="{054C192D-318C-4B13-B313-8A0BCC13E2DE}"/>
              </a:ext>
            </a:extLst>
          </p:cNvPr>
          <p:cNvPicPr>
            <a:picLocks noChangeAspect="1"/>
          </p:cNvPicPr>
          <p:nvPr/>
        </p:nvPicPr>
        <p:blipFill>
          <a:blip r:embed="rId4"/>
          <a:stretch>
            <a:fillRect/>
          </a:stretch>
        </p:blipFill>
        <p:spPr>
          <a:xfrm>
            <a:off x="431429" y="2760776"/>
            <a:ext cx="952593" cy="950976"/>
          </a:xfrm>
          <a:prstGeom prst="rect">
            <a:avLst/>
          </a:prstGeom>
        </p:spPr>
      </p:pic>
      <p:sp>
        <p:nvSpPr>
          <p:cNvPr id="14" name="Rectangle 13">
            <a:extLst>
              <a:ext uri="{FF2B5EF4-FFF2-40B4-BE49-F238E27FC236}">
                <a16:creationId xmlns:a16="http://schemas.microsoft.com/office/drawing/2014/main" id="{DEA4A44F-22C3-414B-87FD-AEA6E39843FD}"/>
              </a:ext>
            </a:extLst>
          </p:cNvPr>
          <p:cNvSpPr/>
          <p:nvPr/>
        </p:nvSpPr>
        <p:spPr bwMode="auto">
          <a:xfrm>
            <a:off x="1672242" y="2679702"/>
            <a:ext cx="10323576" cy="11131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Custom sizes and resources:</a:t>
            </a:r>
          </a:p>
          <a:p>
            <a:pPr defTabSz="932472" fontAlgn="base">
              <a:spcBef>
                <a:spcPts val="200"/>
              </a:spcBef>
              <a:spcAft>
                <a:spcPts val="600"/>
              </a:spcAft>
            </a:pPr>
            <a:r>
              <a:rPr lang="en-US" sz="2000">
                <a:solidFill>
                  <a:schemeClr val="tx1"/>
                </a:solidFill>
                <a:cs typeface="Segoe UI" pitchFamily="34" charset="0"/>
              </a:rPr>
              <a:t>Specify exact specifications of CPU cores and memory</a:t>
            </a:r>
          </a:p>
          <a:p>
            <a:pPr defTabSz="932472" fontAlgn="base">
              <a:spcBef>
                <a:spcPts val="200"/>
              </a:spcBef>
              <a:spcAft>
                <a:spcPts val="600"/>
              </a:spcAft>
            </a:pPr>
            <a:r>
              <a:rPr lang="en-US" sz="2000">
                <a:solidFill>
                  <a:schemeClr val="tx1"/>
                </a:solidFill>
                <a:cs typeface="Segoe UI" pitchFamily="34" charset="0"/>
              </a:rPr>
              <a:t>Fine tune cost based on what’s used</a:t>
            </a:r>
          </a:p>
        </p:txBody>
      </p:sp>
      <p:cxnSp>
        <p:nvCxnSpPr>
          <p:cNvPr id="18" name="Straight Connector 17">
            <a:extLst>
              <a:ext uri="{FF2B5EF4-FFF2-40B4-BE49-F238E27FC236}">
                <a16:creationId xmlns:a16="http://schemas.microsoft.com/office/drawing/2014/main" id="{2007F5BC-9517-40CD-A4FF-7983056453F5}"/>
              </a:ext>
              <a:ext uri="{C183D7F6-B498-43B3-948B-1728B52AA6E4}">
                <adec:decorative xmlns:adec="http://schemas.microsoft.com/office/drawing/2017/decorative" val="1"/>
              </a:ext>
            </a:extLst>
          </p:cNvPr>
          <p:cNvCxnSpPr>
            <a:cxnSpLocks/>
          </p:cNvCxnSpPr>
          <p:nvPr/>
        </p:nvCxnSpPr>
        <p:spPr>
          <a:xfrm flipV="1">
            <a:off x="1672242" y="397972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n arrow that is branched to left and right">
            <a:extLst>
              <a:ext uri="{FF2B5EF4-FFF2-40B4-BE49-F238E27FC236}">
                <a16:creationId xmlns:a16="http://schemas.microsoft.com/office/drawing/2014/main" id="{50741031-EF6F-4DEC-8857-BE4614E2FDAB}"/>
              </a:ext>
            </a:extLst>
          </p:cNvPr>
          <p:cNvPicPr>
            <a:picLocks noChangeAspect="1"/>
          </p:cNvPicPr>
          <p:nvPr/>
        </p:nvPicPr>
        <p:blipFill>
          <a:blip r:embed="rId5"/>
          <a:stretch>
            <a:fillRect/>
          </a:stretch>
        </p:blipFill>
        <p:spPr>
          <a:xfrm>
            <a:off x="431429" y="4196401"/>
            <a:ext cx="952593" cy="950976"/>
          </a:xfrm>
          <a:prstGeom prst="rect">
            <a:avLst/>
          </a:prstGeom>
        </p:spPr>
      </p:pic>
      <p:sp>
        <p:nvSpPr>
          <p:cNvPr id="21" name="Rectangle 20">
            <a:extLst>
              <a:ext uri="{FF2B5EF4-FFF2-40B4-BE49-F238E27FC236}">
                <a16:creationId xmlns:a16="http://schemas.microsoft.com/office/drawing/2014/main" id="{598658F3-FF17-45D2-BE17-BCC0D5D7F903}"/>
              </a:ext>
            </a:extLst>
          </p:cNvPr>
          <p:cNvSpPr/>
          <p:nvPr/>
        </p:nvSpPr>
        <p:spPr bwMode="auto">
          <a:xfrm>
            <a:off x="1672242" y="4166623"/>
            <a:ext cx="10323576" cy="10105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Virtual network deployment (preview):</a:t>
            </a:r>
          </a:p>
          <a:p>
            <a:pPr defTabSz="932472" fontAlgn="base">
              <a:spcBef>
                <a:spcPts val="200"/>
              </a:spcBef>
              <a:spcAft>
                <a:spcPts val="600"/>
              </a:spcAft>
            </a:pPr>
            <a:r>
              <a:rPr lang="en-US" sz="2000">
                <a:solidFill>
                  <a:schemeClr val="tx1"/>
                </a:solidFill>
                <a:ea typeface="Segoe UI" pitchFamily="34" charset="0"/>
                <a:cs typeface="Segoe UI" pitchFamily="34" charset="0"/>
              </a:rPr>
              <a:t>Deploy container instance into a subnet in the Azure Virtual Network (VNET) for secure communications with other resources in the </a:t>
            </a:r>
            <a:r>
              <a:rPr lang="en-US" sz="2000" err="1">
                <a:solidFill>
                  <a:schemeClr val="tx1"/>
                </a:solidFill>
                <a:ea typeface="Segoe UI" pitchFamily="34" charset="0"/>
                <a:cs typeface="Segoe UI" pitchFamily="34" charset="0"/>
              </a:rPr>
              <a:t>VNet</a:t>
            </a:r>
            <a:endParaRPr lang="en-US" sz="2000">
              <a:solidFill>
                <a:schemeClr val="tx1"/>
              </a:solidFill>
              <a:ea typeface="Segoe UI" pitchFamily="34" charset="0"/>
              <a:cs typeface="Segoe UI" pitchFamily="34" charset="0"/>
            </a:endParaRPr>
          </a:p>
        </p:txBody>
      </p:sp>
      <p:cxnSp>
        <p:nvCxnSpPr>
          <p:cNvPr id="29" name="Straight Connector 28">
            <a:extLst>
              <a:ext uri="{FF2B5EF4-FFF2-40B4-BE49-F238E27FC236}">
                <a16:creationId xmlns:a16="http://schemas.microsoft.com/office/drawing/2014/main" id="{689707BF-7467-4C41-A5BF-538239142DC8}"/>
              </a:ext>
              <a:ext uri="{C183D7F6-B498-43B3-948B-1728B52AA6E4}">
                <adec:decorative xmlns:adec="http://schemas.microsoft.com/office/drawing/2017/decorative" val="1"/>
              </a:ext>
            </a:extLst>
          </p:cNvPr>
          <p:cNvCxnSpPr>
            <a:cxnSpLocks/>
          </p:cNvCxnSpPr>
          <p:nvPr/>
        </p:nvCxnSpPr>
        <p:spPr>
          <a:xfrm flipV="1">
            <a:off x="1672242" y="5364054"/>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rectangle, a square and a circle in a straight line">
            <a:extLst>
              <a:ext uri="{FF2B5EF4-FFF2-40B4-BE49-F238E27FC236}">
                <a16:creationId xmlns:a16="http://schemas.microsoft.com/office/drawing/2014/main" id="{616D3E2B-D5D3-487E-A422-ED4AD0D23521}"/>
              </a:ext>
            </a:extLst>
          </p:cNvPr>
          <p:cNvPicPr>
            <a:picLocks noChangeAspect="1"/>
          </p:cNvPicPr>
          <p:nvPr/>
        </p:nvPicPr>
        <p:blipFill>
          <a:blip r:embed="rId6"/>
          <a:stretch>
            <a:fillRect/>
          </a:stretch>
        </p:blipFill>
        <p:spPr>
          <a:xfrm>
            <a:off x="431429" y="5550951"/>
            <a:ext cx="952593" cy="950976"/>
          </a:xfrm>
          <a:prstGeom prst="rect">
            <a:avLst/>
          </a:prstGeom>
        </p:spPr>
      </p:pic>
      <p:sp>
        <p:nvSpPr>
          <p:cNvPr id="26" name="Rectangle 25">
            <a:extLst>
              <a:ext uri="{FF2B5EF4-FFF2-40B4-BE49-F238E27FC236}">
                <a16:creationId xmlns:a16="http://schemas.microsoft.com/office/drawing/2014/main" id="{A9D4AB41-7E17-42B4-A103-843E952B93ED}"/>
              </a:ext>
            </a:extLst>
          </p:cNvPr>
          <p:cNvSpPr/>
          <p:nvPr/>
        </p:nvSpPr>
        <p:spPr bwMode="auto">
          <a:xfrm>
            <a:off x="1672242" y="5675061"/>
            <a:ext cx="10323576" cy="7027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a:solidFill>
                  <a:schemeClr val="tx1"/>
                </a:solidFill>
                <a:latin typeface="+mj-lt"/>
              </a:rPr>
              <a:t>Persistent Storage:</a:t>
            </a:r>
          </a:p>
          <a:p>
            <a:pPr marL="0" lvl="1" defTabSz="932472" fontAlgn="base">
              <a:spcBef>
                <a:spcPts val="200"/>
              </a:spcBef>
              <a:spcAft>
                <a:spcPts val="600"/>
              </a:spcAft>
            </a:pPr>
            <a:r>
              <a:rPr lang="en-US" sz="2000">
                <a:solidFill>
                  <a:schemeClr val="tx1"/>
                </a:solidFill>
                <a:cs typeface="Segoe UI" pitchFamily="34" charset="0"/>
              </a:rPr>
              <a:t>Retrieve and persist state with Azure Container Instances by using Azure Files shares</a:t>
            </a:r>
          </a:p>
        </p:txBody>
      </p:sp>
    </p:spTree>
    <p:extLst>
      <p:ext uri="{BB962C8B-B14F-4D97-AF65-F5344CB8AC3E}">
        <p14:creationId xmlns:p14="http://schemas.microsoft.com/office/powerpoint/2010/main" val="210132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Demonstration create a container on ACI</a:t>
            </a:r>
          </a:p>
        </p:txBody>
      </p:sp>
      <p:pic>
        <p:nvPicPr>
          <p:cNvPr id="7" name="Picture 6">
            <a:extLst>
              <a:ext uri="{FF2B5EF4-FFF2-40B4-BE49-F238E27FC236}">
                <a16:creationId xmlns:a16="http://schemas.microsoft.com/office/drawing/2014/main" id="{44CDB31F-0882-4850-BE81-644557F13A6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0625"/>
            <a:ext cx="660772" cy="660772"/>
          </a:xfrm>
          <a:prstGeom prst="rect">
            <a:avLst/>
          </a:prstGeom>
        </p:spPr>
      </p:pic>
      <p:sp>
        <p:nvSpPr>
          <p:cNvPr id="10" name="Oval 9">
            <a:extLst>
              <a:ext uri="{FF2B5EF4-FFF2-40B4-BE49-F238E27FC236}">
                <a16:creationId xmlns:a16="http://schemas.microsoft.com/office/drawing/2014/main" id="{89B711BD-2695-44A5-9474-5DDB3631CB0A}"/>
              </a:ext>
            </a:extLst>
          </p:cNvPr>
          <p:cNvSpPr/>
          <p:nvPr/>
        </p:nvSpPr>
        <p:spPr bwMode="auto">
          <a:xfrm rot="10800000" flipV="1">
            <a:off x="480598" y="1240345"/>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1</a:t>
            </a:r>
          </a:p>
        </p:txBody>
      </p:sp>
      <p:sp>
        <p:nvSpPr>
          <p:cNvPr id="11" name="Rectangle 10">
            <a:extLst>
              <a:ext uri="{FF2B5EF4-FFF2-40B4-BE49-F238E27FC236}">
                <a16:creationId xmlns:a16="http://schemas.microsoft.com/office/drawing/2014/main" id="{B30514D1-E7DC-444A-A48C-4A799634DA99}"/>
              </a:ext>
            </a:extLst>
          </p:cNvPr>
          <p:cNvSpPr/>
          <p:nvPr/>
        </p:nvSpPr>
        <p:spPr bwMode="auto">
          <a:xfrm>
            <a:off x="1258889" y="1367123"/>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Open Azure Cloud Shell and choose the </a:t>
            </a:r>
            <a:r>
              <a:rPr lang="en-US" sz="2000">
                <a:solidFill>
                  <a:schemeClr val="tx1"/>
                </a:solidFill>
                <a:latin typeface="+mj-lt"/>
              </a:rPr>
              <a:t>Bash</a:t>
            </a:r>
            <a:r>
              <a:rPr lang="en-US" sz="2000">
                <a:solidFill>
                  <a:schemeClr val="tx1"/>
                </a:solidFill>
              </a:rPr>
              <a:t> environment</a:t>
            </a:r>
          </a:p>
        </p:txBody>
      </p:sp>
      <p:cxnSp>
        <p:nvCxnSpPr>
          <p:cNvPr id="12" name="Straight Connector 11">
            <a:extLst>
              <a:ext uri="{FF2B5EF4-FFF2-40B4-BE49-F238E27FC236}">
                <a16:creationId xmlns:a16="http://schemas.microsoft.com/office/drawing/2014/main" id="{97D10377-8B6B-480A-8869-07CD85DB7EC2}"/>
              </a:ext>
              <a:ext uri="{C183D7F6-B498-43B3-948B-1728B52AA6E4}">
                <adec:decorative xmlns:adec="http://schemas.microsoft.com/office/drawing/2017/decorative" val="1"/>
              </a:ext>
            </a:extLst>
          </p:cNvPr>
          <p:cNvCxnSpPr>
            <a:cxnSpLocks/>
          </p:cNvCxnSpPr>
          <p:nvPr/>
        </p:nvCxnSpPr>
        <p:spPr>
          <a:xfrm>
            <a:off x="1258889" y="1925815"/>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618C876-00A7-45D1-9F1A-AC1B90B6027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000233"/>
            <a:ext cx="660772" cy="660772"/>
          </a:xfrm>
          <a:prstGeom prst="rect">
            <a:avLst/>
          </a:prstGeom>
        </p:spPr>
      </p:pic>
      <p:sp>
        <p:nvSpPr>
          <p:cNvPr id="14" name="Oval 13">
            <a:extLst>
              <a:ext uri="{FF2B5EF4-FFF2-40B4-BE49-F238E27FC236}">
                <a16:creationId xmlns:a16="http://schemas.microsoft.com/office/drawing/2014/main" id="{377A4B23-552E-43CF-85D5-748961B42ED4}"/>
              </a:ext>
            </a:extLst>
          </p:cNvPr>
          <p:cNvSpPr/>
          <p:nvPr/>
        </p:nvSpPr>
        <p:spPr bwMode="auto">
          <a:xfrm rot="10800000" flipV="1">
            <a:off x="480598" y="2049953"/>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2</a:t>
            </a:r>
          </a:p>
        </p:txBody>
      </p:sp>
      <p:sp>
        <p:nvSpPr>
          <p:cNvPr id="15" name="Rectangle 14">
            <a:extLst>
              <a:ext uri="{FF2B5EF4-FFF2-40B4-BE49-F238E27FC236}">
                <a16:creationId xmlns:a16="http://schemas.microsoft.com/office/drawing/2014/main" id="{83E1B1A7-5E14-4626-B7DF-6F3A708CBA18}"/>
              </a:ext>
            </a:extLst>
          </p:cNvPr>
          <p:cNvSpPr/>
          <p:nvPr/>
        </p:nvSpPr>
        <p:spPr bwMode="auto">
          <a:xfrm>
            <a:off x="1258889" y="2176731"/>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Create a resource group</a:t>
            </a:r>
          </a:p>
        </p:txBody>
      </p:sp>
      <p:cxnSp>
        <p:nvCxnSpPr>
          <p:cNvPr id="16" name="Straight Connector 15">
            <a:extLst>
              <a:ext uri="{FF2B5EF4-FFF2-40B4-BE49-F238E27FC236}">
                <a16:creationId xmlns:a16="http://schemas.microsoft.com/office/drawing/2014/main" id="{ED03651E-9EE8-45EA-973E-E8E0691A068E}"/>
              </a:ext>
              <a:ext uri="{C183D7F6-B498-43B3-948B-1728B52AA6E4}">
                <adec:decorative xmlns:adec="http://schemas.microsoft.com/office/drawing/2017/decorative" val="1"/>
              </a:ext>
            </a:extLst>
          </p:cNvPr>
          <p:cNvCxnSpPr>
            <a:cxnSpLocks/>
          </p:cNvCxnSpPr>
          <p:nvPr/>
        </p:nvCxnSpPr>
        <p:spPr>
          <a:xfrm>
            <a:off x="1258889" y="2735423"/>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A7686AF1-75E6-418C-B90C-96E318EE04A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809841"/>
            <a:ext cx="660772" cy="660772"/>
          </a:xfrm>
          <a:prstGeom prst="rect">
            <a:avLst/>
          </a:prstGeom>
        </p:spPr>
      </p:pic>
      <p:sp>
        <p:nvSpPr>
          <p:cNvPr id="19" name="Oval 18">
            <a:extLst>
              <a:ext uri="{FF2B5EF4-FFF2-40B4-BE49-F238E27FC236}">
                <a16:creationId xmlns:a16="http://schemas.microsoft.com/office/drawing/2014/main" id="{33F95DB6-2F68-4E37-9AE8-E574FA034F22}"/>
              </a:ext>
            </a:extLst>
          </p:cNvPr>
          <p:cNvSpPr/>
          <p:nvPr/>
        </p:nvSpPr>
        <p:spPr bwMode="auto">
          <a:xfrm rot="10800000" flipV="1">
            <a:off x="480598" y="2859561"/>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3</a:t>
            </a:r>
          </a:p>
        </p:txBody>
      </p:sp>
      <p:sp>
        <p:nvSpPr>
          <p:cNvPr id="20" name="Rectangle 19">
            <a:extLst>
              <a:ext uri="{FF2B5EF4-FFF2-40B4-BE49-F238E27FC236}">
                <a16:creationId xmlns:a16="http://schemas.microsoft.com/office/drawing/2014/main" id="{54B91A0D-5F31-4C02-879E-73B5A29D06C6}"/>
              </a:ext>
            </a:extLst>
          </p:cNvPr>
          <p:cNvSpPr/>
          <p:nvPr/>
        </p:nvSpPr>
        <p:spPr bwMode="auto">
          <a:xfrm>
            <a:off x="1258889" y="2986339"/>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sz="2000">
                <a:solidFill>
                  <a:schemeClr val="tx1"/>
                </a:solidFill>
              </a:rPr>
              <a:t>Create a container with a unique FQDN and apply it to port 80</a:t>
            </a:r>
          </a:p>
        </p:txBody>
      </p:sp>
      <p:cxnSp>
        <p:nvCxnSpPr>
          <p:cNvPr id="34" name="Straight Connector 33">
            <a:extLst>
              <a:ext uri="{FF2B5EF4-FFF2-40B4-BE49-F238E27FC236}">
                <a16:creationId xmlns:a16="http://schemas.microsoft.com/office/drawing/2014/main" id="{456104DD-82BA-47D6-A220-D822892622AC}"/>
              </a:ext>
              <a:ext uri="{C183D7F6-B498-43B3-948B-1728B52AA6E4}">
                <adec:decorative xmlns:adec="http://schemas.microsoft.com/office/drawing/2017/decorative" val="1"/>
              </a:ext>
            </a:extLst>
          </p:cNvPr>
          <p:cNvCxnSpPr>
            <a:cxnSpLocks/>
          </p:cNvCxnSpPr>
          <p:nvPr/>
        </p:nvCxnSpPr>
        <p:spPr>
          <a:xfrm>
            <a:off x="1258889" y="3545031"/>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3F13B276-D24E-4191-9528-FE90144B68D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619449"/>
            <a:ext cx="660772" cy="660772"/>
          </a:xfrm>
          <a:prstGeom prst="rect">
            <a:avLst/>
          </a:prstGeom>
        </p:spPr>
      </p:pic>
      <p:sp>
        <p:nvSpPr>
          <p:cNvPr id="41" name="Oval 40">
            <a:extLst>
              <a:ext uri="{FF2B5EF4-FFF2-40B4-BE49-F238E27FC236}">
                <a16:creationId xmlns:a16="http://schemas.microsoft.com/office/drawing/2014/main" id="{EA3024D7-519B-462C-8EF8-8E14EE97A8C0}"/>
              </a:ext>
            </a:extLst>
          </p:cNvPr>
          <p:cNvSpPr/>
          <p:nvPr/>
        </p:nvSpPr>
        <p:spPr bwMode="auto">
          <a:xfrm rot="10800000" flipV="1">
            <a:off x="480598" y="3669169"/>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4</a:t>
            </a:r>
          </a:p>
        </p:txBody>
      </p:sp>
      <p:sp>
        <p:nvSpPr>
          <p:cNvPr id="48" name="Rectangle 47">
            <a:extLst>
              <a:ext uri="{FF2B5EF4-FFF2-40B4-BE49-F238E27FC236}">
                <a16:creationId xmlns:a16="http://schemas.microsoft.com/office/drawing/2014/main" id="{1DA647B6-24F6-48DB-AE2D-D853514BC9BC}"/>
              </a:ext>
            </a:extLst>
          </p:cNvPr>
          <p:cNvSpPr/>
          <p:nvPr/>
        </p:nvSpPr>
        <p:spPr bwMode="auto">
          <a:xfrm>
            <a:off x="1258889" y="3795947"/>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sz="2000">
                <a:solidFill>
                  <a:schemeClr val="tx1"/>
                </a:solidFill>
              </a:rPr>
              <a:t>Verify the container’s </a:t>
            </a:r>
            <a:r>
              <a:rPr lang="en-US" sz="2000" i="1" err="1">
                <a:solidFill>
                  <a:schemeClr val="tx1"/>
                </a:solidFill>
              </a:rPr>
              <a:t>ProvisioningState</a:t>
            </a:r>
            <a:r>
              <a:rPr lang="en-US" sz="2000">
                <a:solidFill>
                  <a:schemeClr val="tx1"/>
                </a:solidFill>
              </a:rPr>
              <a:t> is </a:t>
            </a:r>
            <a:r>
              <a:rPr lang="en-US" sz="2000">
                <a:solidFill>
                  <a:schemeClr val="tx1"/>
                </a:solidFill>
                <a:latin typeface="+mj-lt"/>
              </a:rPr>
              <a:t>Succeeded</a:t>
            </a:r>
          </a:p>
        </p:txBody>
      </p:sp>
      <p:cxnSp>
        <p:nvCxnSpPr>
          <p:cNvPr id="53" name="Straight Connector 52">
            <a:extLst>
              <a:ext uri="{FF2B5EF4-FFF2-40B4-BE49-F238E27FC236}">
                <a16:creationId xmlns:a16="http://schemas.microsoft.com/office/drawing/2014/main" id="{2D3E7040-7923-4853-B969-5C31A4EE8C6D}"/>
              </a:ext>
              <a:ext uri="{C183D7F6-B498-43B3-948B-1728B52AA6E4}">
                <adec:decorative xmlns:adec="http://schemas.microsoft.com/office/drawing/2017/decorative" val="1"/>
              </a:ext>
            </a:extLst>
          </p:cNvPr>
          <p:cNvCxnSpPr>
            <a:cxnSpLocks/>
          </p:cNvCxnSpPr>
          <p:nvPr/>
        </p:nvCxnSpPr>
        <p:spPr>
          <a:xfrm>
            <a:off x="1258889" y="4354639"/>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40393F6F-F7F5-4E24-8036-24080699F58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429057"/>
            <a:ext cx="660772" cy="660772"/>
          </a:xfrm>
          <a:prstGeom prst="rect">
            <a:avLst/>
          </a:prstGeom>
        </p:spPr>
      </p:pic>
      <p:sp>
        <p:nvSpPr>
          <p:cNvPr id="59" name="Oval 58">
            <a:extLst>
              <a:ext uri="{FF2B5EF4-FFF2-40B4-BE49-F238E27FC236}">
                <a16:creationId xmlns:a16="http://schemas.microsoft.com/office/drawing/2014/main" id="{A9657A7C-CD3F-4A7F-B27C-29C1F062721A}"/>
              </a:ext>
            </a:extLst>
          </p:cNvPr>
          <p:cNvSpPr/>
          <p:nvPr/>
        </p:nvSpPr>
        <p:spPr bwMode="auto">
          <a:xfrm rot="10800000" flipV="1">
            <a:off x="480598" y="4478777"/>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5</a:t>
            </a:r>
          </a:p>
        </p:txBody>
      </p:sp>
      <p:sp>
        <p:nvSpPr>
          <p:cNvPr id="60" name="Rectangle 59">
            <a:extLst>
              <a:ext uri="{FF2B5EF4-FFF2-40B4-BE49-F238E27FC236}">
                <a16:creationId xmlns:a16="http://schemas.microsoft.com/office/drawing/2014/main" id="{CE085A61-A5E5-487D-A98F-84284FA306A5}"/>
              </a:ext>
            </a:extLst>
          </p:cNvPr>
          <p:cNvSpPr/>
          <p:nvPr/>
        </p:nvSpPr>
        <p:spPr bwMode="auto">
          <a:xfrm>
            <a:off x="1258889" y="4605555"/>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Open a browser to view the deployed app is running in Azure:</a:t>
            </a:r>
          </a:p>
        </p:txBody>
      </p:sp>
      <p:pic>
        <p:nvPicPr>
          <p:cNvPr id="61" name="Picture 60" descr="Screen capture of the Welcome to Azure Container Instances webpage">
            <a:extLst>
              <a:ext uri="{FF2B5EF4-FFF2-40B4-BE49-F238E27FC236}">
                <a16:creationId xmlns:a16="http://schemas.microsoft.com/office/drawing/2014/main" id="{94F9A4C6-4BD4-456B-872D-EA914C693E3E}"/>
              </a:ext>
            </a:extLst>
          </p:cNvPr>
          <p:cNvPicPr>
            <a:picLocks noChangeAspect="1"/>
          </p:cNvPicPr>
          <p:nvPr/>
        </p:nvPicPr>
        <p:blipFill rotWithShape="1">
          <a:blip r:embed="rId4"/>
          <a:srcRect l="-1308" t="-10399" r="-1308" b="-10399"/>
          <a:stretch/>
        </p:blipFill>
        <p:spPr>
          <a:xfrm>
            <a:off x="1258889" y="5089829"/>
            <a:ext cx="9205911" cy="1466275"/>
          </a:xfrm>
          <a:prstGeom prst="rect">
            <a:avLst/>
          </a:prstGeom>
          <a:ln w="19050">
            <a:solidFill>
              <a:schemeClr val="tx2"/>
            </a:solidFill>
          </a:ln>
        </p:spPr>
      </p:pic>
    </p:spTree>
    <p:extLst>
      <p:ext uri="{BB962C8B-B14F-4D97-AF65-F5344CB8AC3E}">
        <p14:creationId xmlns:p14="http://schemas.microsoft.com/office/powerpoint/2010/main" val="356829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0"/>
              <a:t>Lesson 05: Serverless and HPC Compute Services</a:t>
            </a:r>
          </a:p>
        </p:txBody>
      </p:sp>
      <p:pic>
        <p:nvPicPr>
          <p:cNvPr id="3" name="Picture 2" descr="Icon of a server with cloud in the middle">
            <a:extLst>
              <a:ext uri="{FF2B5EF4-FFF2-40B4-BE49-F238E27FC236}">
                <a16:creationId xmlns:a16="http://schemas.microsoft.com/office/drawing/2014/main" id="{497B4C1E-DEFC-4450-AC59-D237CFB4B052}"/>
              </a:ext>
            </a:extLst>
          </p:cNvPr>
          <p:cNvPicPr>
            <a:picLocks noChangeAspect="1"/>
          </p:cNvPicPr>
          <p:nvPr/>
        </p:nvPicPr>
        <p:blipFill>
          <a:blip r:embed="rId3"/>
          <a:stretch>
            <a:fillRect/>
          </a:stretch>
        </p:blipFill>
        <p:spPr>
          <a:xfrm>
            <a:off x="10665001" y="2902901"/>
            <a:ext cx="593377" cy="1188720"/>
          </a:xfrm>
          <a:prstGeom prst="rect">
            <a:avLst/>
          </a:prstGeom>
        </p:spPr>
      </p:pic>
    </p:spTree>
    <p:extLst>
      <p:ext uri="{BB962C8B-B14F-4D97-AF65-F5344CB8AC3E}">
        <p14:creationId xmlns:p14="http://schemas.microsoft.com/office/powerpoint/2010/main" val="3816612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Serverless computing</a:t>
            </a:r>
          </a:p>
        </p:txBody>
      </p:sp>
      <p:sp>
        <p:nvSpPr>
          <p:cNvPr id="2" name="TextBox 1">
            <a:extLst>
              <a:ext uri="{FF2B5EF4-FFF2-40B4-BE49-F238E27FC236}">
                <a16:creationId xmlns:a16="http://schemas.microsoft.com/office/drawing/2014/main" id="{CB29B3CA-D206-41D7-8148-1C74CF24A586}"/>
              </a:ext>
            </a:extLst>
          </p:cNvPr>
          <p:cNvSpPr txBox="1"/>
          <p:nvPr/>
        </p:nvSpPr>
        <p:spPr>
          <a:xfrm>
            <a:off x="422274" y="1508020"/>
            <a:ext cx="11599184" cy="2521056"/>
          </a:xfrm>
          <a:prstGeom prst="rect">
            <a:avLst/>
          </a:prstGeom>
          <a:noFill/>
          <a:ln w="19050">
            <a:solidFill>
              <a:schemeClr val="tx2"/>
            </a:solidFill>
          </a:ln>
        </p:spPr>
        <p:txBody>
          <a:bodyPr wrap="square" lIns="182880" tIns="137160" rIns="182880" bIns="137160" rtlCol="0" anchor="t">
            <a:noAutofit/>
          </a:bodyPr>
          <a:lstStyle/>
          <a:p>
            <a:pPr algn="ctr"/>
            <a:r>
              <a:rPr lang="en-US" sz="2400">
                <a:solidFill>
                  <a:schemeClr val="tx2"/>
                </a:solidFill>
                <a:latin typeface="+mj-lt"/>
              </a:rPr>
              <a:t>Definition of </a:t>
            </a:r>
            <a:r>
              <a:rPr lang="en-US" sz="2400" i="1">
                <a:solidFill>
                  <a:schemeClr val="tx2"/>
                </a:solidFill>
                <a:latin typeface="+mj-lt"/>
              </a:rPr>
              <a:t>serverless computing</a:t>
            </a:r>
          </a:p>
        </p:txBody>
      </p:sp>
      <p:sp>
        <p:nvSpPr>
          <p:cNvPr id="3" name="Rectangle 2">
            <a:extLst>
              <a:ext uri="{FF2B5EF4-FFF2-40B4-BE49-F238E27FC236}">
                <a16:creationId xmlns:a16="http://schemas.microsoft.com/office/drawing/2014/main" id="{22C640A2-F0E9-473F-9976-8FDFAE6BB127}"/>
              </a:ext>
              <a:ext uri="{C183D7F6-B498-43B3-948B-1728B52AA6E4}">
                <adec:decorative xmlns:adec="http://schemas.microsoft.com/office/drawing/2017/decorative" val="0"/>
              </a:ext>
            </a:extLst>
          </p:cNvPr>
          <p:cNvSpPr/>
          <p:nvPr/>
        </p:nvSpPr>
        <p:spPr bwMode="auto">
          <a:xfrm>
            <a:off x="587149" y="2204684"/>
            <a:ext cx="3641491" cy="16672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sz="2000">
                <a:solidFill>
                  <a:schemeClr val="tx1"/>
                </a:solidFill>
                <a:cs typeface="Segoe UI Semilight" panose="020B0402040204020203" pitchFamily="34" charset="0"/>
              </a:rPr>
              <a:t>Cloud-hosted execution environment with abstraction of the underlying hosting environment</a:t>
            </a:r>
          </a:p>
        </p:txBody>
      </p:sp>
      <p:sp>
        <p:nvSpPr>
          <p:cNvPr id="5" name="Rectangle 4">
            <a:extLst>
              <a:ext uri="{FF2B5EF4-FFF2-40B4-BE49-F238E27FC236}">
                <a16:creationId xmlns:a16="http://schemas.microsoft.com/office/drawing/2014/main" id="{A1D62AA1-B959-478A-A820-38DC10E6F593}"/>
              </a:ext>
              <a:ext uri="{C183D7F6-B498-43B3-948B-1728B52AA6E4}">
                <adec:decorative xmlns:adec="http://schemas.microsoft.com/office/drawing/2017/decorative" val="0"/>
              </a:ext>
            </a:extLst>
          </p:cNvPr>
          <p:cNvSpPr/>
          <p:nvPr/>
        </p:nvSpPr>
        <p:spPr bwMode="auto">
          <a:xfrm>
            <a:off x="4401121" y="2204684"/>
            <a:ext cx="3641491" cy="16672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sz="2000">
                <a:solidFill>
                  <a:schemeClr val="tx1"/>
                </a:solidFill>
                <a:cs typeface="Segoe UI Semilight" panose="020B0402040204020203" pitchFamily="34" charset="0"/>
              </a:rPr>
              <a:t>Consumption based service, on demand provisioning and pay only for what you use. Low management overhead</a:t>
            </a:r>
          </a:p>
        </p:txBody>
      </p:sp>
      <p:sp>
        <p:nvSpPr>
          <p:cNvPr id="6" name="Rectangle 5">
            <a:extLst>
              <a:ext uri="{FF2B5EF4-FFF2-40B4-BE49-F238E27FC236}">
                <a16:creationId xmlns:a16="http://schemas.microsoft.com/office/drawing/2014/main" id="{9F10EA6E-EA73-430B-912A-53226FF64973}"/>
              </a:ext>
              <a:ext uri="{C183D7F6-B498-43B3-948B-1728B52AA6E4}">
                <adec:decorative xmlns:adec="http://schemas.microsoft.com/office/drawing/2017/decorative" val="0"/>
              </a:ext>
            </a:extLst>
          </p:cNvPr>
          <p:cNvSpPr/>
          <p:nvPr/>
        </p:nvSpPr>
        <p:spPr bwMode="auto">
          <a:xfrm>
            <a:off x="8215093" y="2204684"/>
            <a:ext cx="3641491" cy="16672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r>
              <a:rPr lang="en-US" sz="2000">
                <a:solidFill>
                  <a:schemeClr val="tx1"/>
                </a:solidFill>
                <a:cs typeface="Segoe UI Semilight" panose="020B0402040204020203" pitchFamily="34" charset="0"/>
              </a:rPr>
              <a:t>Event-driven scalability, application components react to events and triggers in near real-time</a:t>
            </a:r>
          </a:p>
        </p:txBody>
      </p:sp>
      <p:sp>
        <p:nvSpPr>
          <p:cNvPr id="25" name="Rectangle 24">
            <a:extLst>
              <a:ext uri="{FF2B5EF4-FFF2-40B4-BE49-F238E27FC236}">
                <a16:creationId xmlns:a16="http://schemas.microsoft.com/office/drawing/2014/main" id="{2B3E8F0C-ACA4-4D88-926B-9D6CCBEB8F1A}"/>
              </a:ext>
              <a:ext uri="{C183D7F6-B498-43B3-948B-1728B52AA6E4}">
                <adec:decorative xmlns:adec="http://schemas.microsoft.com/office/drawing/2017/decorative" val="0"/>
              </a:ext>
            </a:extLst>
          </p:cNvPr>
          <p:cNvSpPr/>
          <p:nvPr/>
        </p:nvSpPr>
        <p:spPr bwMode="auto">
          <a:xfrm>
            <a:off x="422275" y="4247797"/>
            <a:ext cx="5693299" cy="166722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400">
                <a:solidFill>
                  <a:schemeClr val="bg1"/>
                </a:solidFill>
                <a:cs typeface="Segoe UI Semilight" panose="020B0402040204020203" pitchFamily="34" charset="0"/>
              </a:rPr>
              <a:t>Benefits of serverless computing include efficiency, flexibility, and focus on solving business problems</a:t>
            </a:r>
          </a:p>
        </p:txBody>
      </p:sp>
      <p:sp>
        <p:nvSpPr>
          <p:cNvPr id="26" name="Rectangle 25">
            <a:extLst>
              <a:ext uri="{FF2B5EF4-FFF2-40B4-BE49-F238E27FC236}">
                <a16:creationId xmlns:a16="http://schemas.microsoft.com/office/drawing/2014/main" id="{84D41244-024D-48C3-9387-5111E51DCE0D}"/>
              </a:ext>
              <a:ext uri="{C183D7F6-B498-43B3-948B-1728B52AA6E4}">
                <adec:decorative xmlns:adec="http://schemas.microsoft.com/office/drawing/2017/decorative" val="0"/>
              </a:ext>
            </a:extLst>
          </p:cNvPr>
          <p:cNvSpPr/>
          <p:nvPr/>
        </p:nvSpPr>
        <p:spPr bwMode="auto">
          <a:xfrm>
            <a:off x="6328159" y="4247797"/>
            <a:ext cx="5693299" cy="166722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400">
                <a:solidFill>
                  <a:schemeClr val="bg1"/>
                </a:solidFill>
                <a:cs typeface="Segoe UI Semilight" panose="020B0402040204020203" pitchFamily="34" charset="0"/>
              </a:rPr>
              <a:t>Examples of serverless Azure services: Event Grid, Azure Functions, Automation, and Logic Apps</a:t>
            </a:r>
          </a:p>
        </p:txBody>
      </p:sp>
    </p:spTree>
    <p:extLst>
      <p:ext uri="{BB962C8B-B14F-4D97-AF65-F5344CB8AC3E}">
        <p14:creationId xmlns:p14="http://schemas.microsoft.com/office/powerpoint/2010/main" val="266100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Functions as a Service (</a:t>
            </a:r>
            <a:r>
              <a:rPr lang="en-US" err="1"/>
              <a:t>FaaS</a:t>
            </a:r>
            <a:r>
              <a:rPr lang="en-US"/>
              <a:t>)</a:t>
            </a:r>
          </a:p>
        </p:txBody>
      </p:sp>
      <p:sp>
        <p:nvSpPr>
          <p:cNvPr id="30" name="Text Placeholder 5">
            <a:extLst>
              <a:ext uri="{FF2B5EF4-FFF2-40B4-BE49-F238E27FC236}">
                <a16:creationId xmlns:a16="http://schemas.microsoft.com/office/drawing/2014/main" id="{97DE08FA-7BD3-4F1B-88AB-186BEF678DC6}"/>
              </a:ext>
            </a:extLst>
          </p:cNvPr>
          <p:cNvSpPr txBox="1">
            <a:spLocks/>
          </p:cNvSpPr>
          <p:nvPr/>
        </p:nvSpPr>
        <p:spPr>
          <a:xfrm>
            <a:off x="427038" y="1202256"/>
            <a:ext cx="9972209" cy="369332"/>
          </a:xfrm>
          <a:prstGeom prst="rect">
            <a:avLst/>
          </a:prstGeom>
        </p:spPr>
        <p:txBody>
          <a:bodyPr lIns="0" tIns="0" rIns="0" bIns="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pc="0">
                <a:solidFill>
                  <a:schemeClr val="tx1"/>
                </a:solidFill>
              </a:rPr>
              <a:t>Programming model that uses Functions to achieve serverless compute</a:t>
            </a:r>
          </a:p>
        </p:txBody>
      </p:sp>
      <p:sp>
        <p:nvSpPr>
          <p:cNvPr id="4" name="TextBox 3">
            <a:extLst>
              <a:ext uri="{FF2B5EF4-FFF2-40B4-BE49-F238E27FC236}">
                <a16:creationId xmlns:a16="http://schemas.microsoft.com/office/drawing/2014/main" id="{AC77C422-C55E-48F3-9C3C-E6F7A52745D2}"/>
              </a:ext>
            </a:extLst>
          </p:cNvPr>
          <p:cNvSpPr txBox="1"/>
          <p:nvPr/>
        </p:nvSpPr>
        <p:spPr>
          <a:xfrm>
            <a:off x="418646" y="2174769"/>
            <a:ext cx="11599184" cy="3540231"/>
          </a:xfrm>
          <a:prstGeom prst="rect">
            <a:avLst/>
          </a:prstGeom>
          <a:noFill/>
          <a:ln w="19050">
            <a:solidFill>
              <a:schemeClr val="tx2"/>
            </a:solidFill>
          </a:ln>
        </p:spPr>
        <p:txBody>
          <a:bodyPr wrap="square" lIns="182880" tIns="137160" rIns="182880" bIns="137160" rtlCol="0" anchor="t">
            <a:noAutofit/>
          </a:bodyPr>
          <a:lstStyle/>
          <a:p>
            <a:pPr algn="ctr"/>
            <a:r>
              <a:rPr lang="en-US" sz="2000">
                <a:solidFill>
                  <a:schemeClr val="tx2"/>
                </a:solidFill>
                <a:latin typeface="+mj-lt"/>
              </a:rPr>
              <a:t>Functions used this way have the following characteristics:</a:t>
            </a:r>
          </a:p>
        </p:txBody>
      </p:sp>
      <p:sp>
        <p:nvSpPr>
          <p:cNvPr id="2" name="Oval 1">
            <a:extLst>
              <a:ext uri="{FF2B5EF4-FFF2-40B4-BE49-F238E27FC236}">
                <a16:creationId xmlns:a16="http://schemas.microsoft.com/office/drawing/2014/main" id="{4BCAFEB2-7B9F-461D-8867-D504C5AB0388}"/>
              </a:ext>
              <a:ext uri="{C183D7F6-B498-43B3-948B-1728B52AA6E4}">
                <adec:decorative xmlns:adec="http://schemas.microsoft.com/office/drawing/2017/decorative" val="0"/>
              </a:ext>
            </a:extLst>
          </p:cNvPr>
          <p:cNvSpPr/>
          <p:nvPr/>
        </p:nvSpPr>
        <p:spPr bwMode="auto">
          <a:xfrm>
            <a:off x="589189" y="2871434"/>
            <a:ext cx="2706870" cy="270687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solidFill>
                  <a:schemeClr val="tx1"/>
                </a:solidFill>
                <a:latin typeface="+mj-lt"/>
                <a:cs typeface="Segoe UI Semilight" panose="020B0402040204020203" pitchFamily="34" charset="0"/>
              </a:rPr>
              <a:t>Single purpose, reusable pieces of code, processing input and returning a result</a:t>
            </a:r>
          </a:p>
        </p:txBody>
      </p:sp>
      <p:sp>
        <p:nvSpPr>
          <p:cNvPr id="3" name="Oval 2">
            <a:extLst>
              <a:ext uri="{FF2B5EF4-FFF2-40B4-BE49-F238E27FC236}">
                <a16:creationId xmlns:a16="http://schemas.microsoft.com/office/drawing/2014/main" id="{84E2D7A9-10D1-44F6-9BF5-5344107635D7}"/>
              </a:ext>
              <a:ext uri="{C183D7F6-B498-43B3-948B-1728B52AA6E4}">
                <adec:decorative xmlns:adec="http://schemas.microsoft.com/office/drawing/2017/decorative" val="0"/>
              </a:ext>
            </a:extLst>
          </p:cNvPr>
          <p:cNvSpPr/>
          <p:nvPr/>
        </p:nvSpPr>
        <p:spPr bwMode="auto">
          <a:xfrm>
            <a:off x="3440203" y="2871434"/>
            <a:ext cx="2706870" cy="270687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solidFill>
                  <a:schemeClr val="tx1"/>
                </a:solidFill>
                <a:latin typeface="+mj-lt"/>
                <a:cs typeface="Segoe UI Semilight" panose="020B0402040204020203" pitchFamily="34" charset="0"/>
              </a:rPr>
              <a:t>Short-lived, freeing up resources when finished execution</a:t>
            </a:r>
          </a:p>
        </p:txBody>
      </p:sp>
      <p:sp>
        <p:nvSpPr>
          <p:cNvPr id="23" name="Oval 22">
            <a:extLst>
              <a:ext uri="{FF2B5EF4-FFF2-40B4-BE49-F238E27FC236}">
                <a16:creationId xmlns:a16="http://schemas.microsoft.com/office/drawing/2014/main" id="{303C3243-04B1-4C88-BDA8-F94D79DD2950}"/>
              </a:ext>
              <a:ext uri="{C183D7F6-B498-43B3-948B-1728B52AA6E4}">
                <adec:decorative xmlns:adec="http://schemas.microsoft.com/office/drawing/2017/decorative" val="0"/>
              </a:ext>
            </a:extLst>
          </p:cNvPr>
          <p:cNvSpPr/>
          <p:nvPr/>
        </p:nvSpPr>
        <p:spPr bwMode="auto">
          <a:xfrm>
            <a:off x="6291217" y="2871434"/>
            <a:ext cx="2706870" cy="270687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solidFill>
                  <a:schemeClr val="tx1"/>
                </a:solidFill>
                <a:latin typeface="+mj-lt"/>
                <a:cs typeface="Segoe UI Semilight" panose="020B0402040204020203" pitchFamily="34" charset="0"/>
              </a:rPr>
              <a:t>Stateless, and so independent on the state of other processes</a:t>
            </a:r>
          </a:p>
        </p:txBody>
      </p:sp>
      <p:sp>
        <p:nvSpPr>
          <p:cNvPr id="25" name="Oval 24">
            <a:extLst>
              <a:ext uri="{FF2B5EF4-FFF2-40B4-BE49-F238E27FC236}">
                <a16:creationId xmlns:a16="http://schemas.microsoft.com/office/drawing/2014/main" id="{0D4FD5EB-A759-4355-AFAD-A47B34B7CD2D}"/>
              </a:ext>
              <a:ext uri="{C183D7F6-B498-43B3-948B-1728B52AA6E4}">
                <adec:decorative xmlns:adec="http://schemas.microsoft.com/office/drawing/2017/decorative" val="0"/>
              </a:ext>
            </a:extLst>
          </p:cNvPr>
          <p:cNvSpPr/>
          <p:nvPr/>
        </p:nvSpPr>
        <p:spPr bwMode="auto">
          <a:xfrm>
            <a:off x="9142230" y="2871434"/>
            <a:ext cx="2706870" cy="2706870"/>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solidFill>
                  <a:schemeClr val="tx1"/>
                </a:solidFill>
                <a:latin typeface="+mj-lt"/>
                <a:cs typeface="Segoe UI Semilight" panose="020B0402040204020203" pitchFamily="34" charset="0"/>
              </a:rPr>
              <a:t>Event driven and scalable</a:t>
            </a:r>
          </a:p>
        </p:txBody>
      </p:sp>
    </p:spTree>
    <p:extLst>
      <p:ext uri="{BB962C8B-B14F-4D97-AF65-F5344CB8AC3E}">
        <p14:creationId xmlns:p14="http://schemas.microsoft.com/office/powerpoint/2010/main" val="23065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a:t>Azure functions</a:t>
            </a:r>
          </a:p>
        </p:txBody>
      </p:sp>
      <p:pic>
        <p:nvPicPr>
          <p:cNvPr id="27" name="Picture 26" descr="Azure Functions Icon">
            <a:extLst>
              <a:ext uri="{FF2B5EF4-FFF2-40B4-BE49-F238E27FC236}">
                <a16:creationId xmlns:a16="http://schemas.microsoft.com/office/drawing/2014/main" id="{580082E5-25B4-4FF3-AB09-AAFDC1C5381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197551" y="411087"/>
            <a:ext cx="865583" cy="773078"/>
          </a:xfrm>
          <a:prstGeom prst="rect">
            <a:avLst/>
          </a:prstGeom>
        </p:spPr>
      </p:pic>
      <p:sp>
        <p:nvSpPr>
          <p:cNvPr id="28" name="TextBox 27">
            <a:extLst>
              <a:ext uri="{FF2B5EF4-FFF2-40B4-BE49-F238E27FC236}">
                <a16:creationId xmlns:a16="http://schemas.microsoft.com/office/drawing/2014/main" id="{225C7130-32D5-4C19-97D3-170A8BD0486F}"/>
              </a:ext>
            </a:extLst>
          </p:cNvPr>
          <p:cNvSpPr txBox="1"/>
          <p:nvPr/>
        </p:nvSpPr>
        <p:spPr>
          <a:xfrm>
            <a:off x="465138" y="1219497"/>
            <a:ext cx="7440612" cy="307777"/>
          </a:xfrm>
          <a:prstGeom prst="rect">
            <a:avLst/>
          </a:prstGeom>
          <a:noFill/>
        </p:spPr>
        <p:txBody>
          <a:bodyPr wrap="square" lIns="0" tIns="0" rIns="0" bIns="0" anchor="ctr">
            <a:spAutoFit/>
          </a:bodyPr>
          <a:lstStyle/>
          <a:p>
            <a:r>
              <a:rPr lang="en-US" sz="2000">
                <a:latin typeface="+mj-lt"/>
              </a:rPr>
              <a:t>Key features of Azure Functions</a:t>
            </a:r>
          </a:p>
        </p:txBody>
      </p:sp>
      <p:pic>
        <p:nvPicPr>
          <p:cNvPr id="32" name="Picture 31" descr="Icon of books stacked together">
            <a:extLst>
              <a:ext uri="{FF2B5EF4-FFF2-40B4-BE49-F238E27FC236}">
                <a16:creationId xmlns:a16="http://schemas.microsoft.com/office/drawing/2014/main" id="{45737F9B-3DEE-4939-AD01-D150DFDA3188}"/>
              </a:ext>
            </a:extLst>
          </p:cNvPr>
          <p:cNvPicPr>
            <a:picLocks noChangeAspect="1"/>
          </p:cNvPicPr>
          <p:nvPr/>
        </p:nvPicPr>
        <p:blipFill>
          <a:blip r:embed="rId4"/>
          <a:stretch>
            <a:fillRect/>
          </a:stretch>
        </p:blipFill>
        <p:spPr>
          <a:xfrm>
            <a:off x="427037" y="1619821"/>
            <a:ext cx="676656" cy="676656"/>
          </a:xfrm>
          <a:prstGeom prst="rect">
            <a:avLst/>
          </a:prstGeom>
        </p:spPr>
      </p:pic>
      <p:sp>
        <p:nvSpPr>
          <p:cNvPr id="33" name="Rectangle 32">
            <a:extLst>
              <a:ext uri="{FF2B5EF4-FFF2-40B4-BE49-F238E27FC236}">
                <a16:creationId xmlns:a16="http://schemas.microsoft.com/office/drawing/2014/main" id="{D26FF313-09ED-4BBB-9A91-8F3A33DD2FFC}"/>
              </a:ext>
            </a:extLst>
          </p:cNvPr>
          <p:cNvSpPr/>
          <p:nvPr/>
        </p:nvSpPr>
        <p:spPr bwMode="auto">
          <a:xfrm>
            <a:off x="1248027" y="1835039"/>
            <a:ext cx="10750298"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lvl="1" defTabSz="932472" fontAlgn="base">
              <a:spcBef>
                <a:spcPct val="0"/>
              </a:spcBef>
              <a:spcAft>
                <a:spcPct val="0"/>
              </a:spcAft>
            </a:pPr>
            <a:r>
              <a:rPr lang="en-US" sz="1600">
                <a:solidFill>
                  <a:schemeClr val="tx1"/>
                </a:solidFill>
              </a:rPr>
              <a:t>Choice of language</a:t>
            </a:r>
          </a:p>
        </p:txBody>
      </p:sp>
      <p:cxnSp>
        <p:nvCxnSpPr>
          <p:cNvPr id="34" name="Straight Connector 33">
            <a:extLst>
              <a:ext uri="{FF2B5EF4-FFF2-40B4-BE49-F238E27FC236}">
                <a16:creationId xmlns:a16="http://schemas.microsoft.com/office/drawing/2014/main" id="{F1499D76-0FF2-452D-BCB0-C0690F44795E}"/>
              </a:ext>
              <a:ext uri="{C183D7F6-B498-43B3-948B-1728B52AA6E4}">
                <adec:decorative xmlns:adec="http://schemas.microsoft.com/office/drawing/2017/decorative" val="1"/>
              </a:ext>
            </a:extLst>
          </p:cNvPr>
          <p:cNvCxnSpPr>
            <a:cxnSpLocks/>
          </p:cNvCxnSpPr>
          <p:nvPr/>
        </p:nvCxnSpPr>
        <p:spPr>
          <a:xfrm>
            <a:off x="1248406" y="2314233"/>
            <a:ext cx="107502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6" name="Picture 35" descr="Icon of a hollow circle with a dollar sign at the centre">
            <a:extLst>
              <a:ext uri="{FF2B5EF4-FFF2-40B4-BE49-F238E27FC236}">
                <a16:creationId xmlns:a16="http://schemas.microsoft.com/office/drawing/2014/main" id="{A3826635-933D-4FFE-B861-1E28EBFD1FF5}"/>
              </a:ext>
            </a:extLst>
          </p:cNvPr>
          <p:cNvPicPr>
            <a:picLocks noChangeAspect="1"/>
          </p:cNvPicPr>
          <p:nvPr/>
        </p:nvPicPr>
        <p:blipFill>
          <a:blip r:embed="rId5"/>
          <a:stretch>
            <a:fillRect/>
          </a:stretch>
        </p:blipFill>
        <p:spPr>
          <a:xfrm>
            <a:off x="427037" y="2331989"/>
            <a:ext cx="676656" cy="676656"/>
          </a:xfrm>
          <a:prstGeom prst="rect">
            <a:avLst/>
          </a:prstGeom>
        </p:spPr>
      </p:pic>
      <p:sp>
        <p:nvSpPr>
          <p:cNvPr id="37" name="Rectangle 36">
            <a:extLst>
              <a:ext uri="{FF2B5EF4-FFF2-40B4-BE49-F238E27FC236}">
                <a16:creationId xmlns:a16="http://schemas.microsoft.com/office/drawing/2014/main" id="{9DEDAB21-DEDB-4DB9-9BC4-0F2D0BD4AAB0}"/>
              </a:ext>
            </a:extLst>
          </p:cNvPr>
          <p:cNvSpPr/>
          <p:nvPr/>
        </p:nvSpPr>
        <p:spPr bwMode="auto">
          <a:xfrm>
            <a:off x="1248027" y="2547207"/>
            <a:ext cx="10750298"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1600">
                <a:solidFill>
                  <a:schemeClr val="tx1"/>
                </a:solidFill>
              </a:rPr>
              <a:t>Pay-per-use pricing model</a:t>
            </a:r>
          </a:p>
        </p:txBody>
      </p:sp>
      <p:cxnSp>
        <p:nvCxnSpPr>
          <p:cNvPr id="38" name="Straight Connector 37">
            <a:extLst>
              <a:ext uri="{FF2B5EF4-FFF2-40B4-BE49-F238E27FC236}">
                <a16:creationId xmlns:a16="http://schemas.microsoft.com/office/drawing/2014/main" id="{E25BA3A5-8BD4-4806-929B-E9399E21E393}"/>
              </a:ext>
              <a:ext uri="{C183D7F6-B498-43B3-948B-1728B52AA6E4}">
                <adec:decorative xmlns:adec="http://schemas.microsoft.com/office/drawing/2017/decorative" val="1"/>
              </a:ext>
            </a:extLst>
          </p:cNvPr>
          <p:cNvCxnSpPr>
            <a:cxnSpLocks/>
          </p:cNvCxnSpPr>
          <p:nvPr/>
        </p:nvCxnSpPr>
        <p:spPr>
          <a:xfrm>
            <a:off x="1248406" y="3026401"/>
            <a:ext cx="107502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person sitting in a desk">
            <a:extLst>
              <a:ext uri="{FF2B5EF4-FFF2-40B4-BE49-F238E27FC236}">
                <a16:creationId xmlns:a16="http://schemas.microsoft.com/office/drawing/2014/main" id="{218DE4D6-5E41-445B-A0C4-B1E182B9A1AE}"/>
              </a:ext>
            </a:extLst>
          </p:cNvPr>
          <p:cNvPicPr>
            <a:picLocks noChangeAspect="1"/>
          </p:cNvPicPr>
          <p:nvPr/>
        </p:nvPicPr>
        <p:blipFill>
          <a:blip r:embed="rId6"/>
          <a:stretch>
            <a:fillRect/>
          </a:stretch>
        </p:blipFill>
        <p:spPr>
          <a:xfrm>
            <a:off x="427037" y="3044157"/>
            <a:ext cx="676656" cy="676656"/>
          </a:xfrm>
          <a:prstGeom prst="rect">
            <a:avLst/>
          </a:prstGeom>
        </p:spPr>
      </p:pic>
      <p:sp>
        <p:nvSpPr>
          <p:cNvPr id="41" name="Rectangle 40">
            <a:extLst>
              <a:ext uri="{FF2B5EF4-FFF2-40B4-BE49-F238E27FC236}">
                <a16:creationId xmlns:a16="http://schemas.microsoft.com/office/drawing/2014/main" id="{9A3627D0-4928-44D6-B89C-35FF80418CEA}"/>
              </a:ext>
            </a:extLst>
          </p:cNvPr>
          <p:cNvSpPr/>
          <p:nvPr/>
        </p:nvSpPr>
        <p:spPr bwMode="auto">
          <a:xfrm>
            <a:off x="1248027" y="3259375"/>
            <a:ext cx="10750298"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1600">
                <a:solidFill>
                  <a:schemeClr val="tx1"/>
                </a:solidFill>
              </a:rPr>
              <a:t>Support for NuGet and Node Package Manager</a:t>
            </a:r>
          </a:p>
        </p:txBody>
      </p:sp>
      <p:cxnSp>
        <p:nvCxnSpPr>
          <p:cNvPr id="30" name="Straight Connector 29">
            <a:extLst>
              <a:ext uri="{FF2B5EF4-FFF2-40B4-BE49-F238E27FC236}">
                <a16:creationId xmlns:a16="http://schemas.microsoft.com/office/drawing/2014/main" id="{95753392-47E7-44EA-AB27-37C8E12DC636}"/>
              </a:ext>
              <a:ext uri="{C183D7F6-B498-43B3-948B-1728B52AA6E4}">
                <adec:decorative xmlns:adec="http://schemas.microsoft.com/office/drawing/2017/decorative" val="1"/>
              </a:ext>
            </a:extLst>
          </p:cNvPr>
          <p:cNvCxnSpPr>
            <a:cxnSpLocks/>
          </p:cNvCxnSpPr>
          <p:nvPr/>
        </p:nvCxnSpPr>
        <p:spPr>
          <a:xfrm>
            <a:off x="1248406" y="3738569"/>
            <a:ext cx="107502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 name="Picture 59" descr="Icon of a security lock">
            <a:extLst>
              <a:ext uri="{FF2B5EF4-FFF2-40B4-BE49-F238E27FC236}">
                <a16:creationId xmlns:a16="http://schemas.microsoft.com/office/drawing/2014/main" id="{A2A50D51-E3A4-41FC-BCFA-24F14E98807F}"/>
              </a:ext>
            </a:extLst>
          </p:cNvPr>
          <p:cNvPicPr>
            <a:picLocks noChangeAspect="1"/>
          </p:cNvPicPr>
          <p:nvPr/>
        </p:nvPicPr>
        <p:blipFill>
          <a:blip r:embed="rId7"/>
          <a:stretch>
            <a:fillRect/>
          </a:stretch>
        </p:blipFill>
        <p:spPr>
          <a:xfrm>
            <a:off x="427037" y="3756325"/>
            <a:ext cx="676656" cy="676656"/>
          </a:xfrm>
          <a:prstGeom prst="rect">
            <a:avLst/>
          </a:prstGeom>
        </p:spPr>
      </p:pic>
      <p:sp>
        <p:nvSpPr>
          <p:cNvPr id="71" name="Rectangle 70">
            <a:extLst>
              <a:ext uri="{FF2B5EF4-FFF2-40B4-BE49-F238E27FC236}">
                <a16:creationId xmlns:a16="http://schemas.microsoft.com/office/drawing/2014/main" id="{B6452B54-0B76-4DBC-8BA0-65E77E74ADE9}"/>
              </a:ext>
            </a:extLst>
          </p:cNvPr>
          <p:cNvSpPr/>
          <p:nvPr/>
        </p:nvSpPr>
        <p:spPr bwMode="auto">
          <a:xfrm>
            <a:off x="1248027" y="3971543"/>
            <a:ext cx="10750298"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lvl="1" defTabSz="932472" fontAlgn="base">
              <a:spcBef>
                <a:spcPct val="0"/>
              </a:spcBef>
              <a:spcAft>
                <a:spcPct val="0"/>
              </a:spcAft>
            </a:pPr>
            <a:r>
              <a:rPr lang="en-US" sz="1600">
                <a:solidFill>
                  <a:schemeClr val="tx1"/>
                </a:solidFill>
              </a:rPr>
              <a:t>Integrated security with OAuth providers, such as Azure AD, Facebook, Microsoft Account, and others</a:t>
            </a:r>
          </a:p>
        </p:txBody>
      </p:sp>
      <p:cxnSp>
        <p:nvCxnSpPr>
          <p:cNvPr id="80" name="Straight Connector 79">
            <a:extLst>
              <a:ext uri="{FF2B5EF4-FFF2-40B4-BE49-F238E27FC236}">
                <a16:creationId xmlns:a16="http://schemas.microsoft.com/office/drawing/2014/main" id="{FC333213-D8F8-49E5-8A29-08F02B663D16}"/>
              </a:ext>
              <a:ext uri="{C183D7F6-B498-43B3-948B-1728B52AA6E4}">
                <adec:decorative xmlns:adec="http://schemas.microsoft.com/office/drawing/2017/decorative" val="1"/>
              </a:ext>
            </a:extLst>
          </p:cNvPr>
          <p:cNvCxnSpPr>
            <a:cxnSpLocks/>
          </p:cNvCxnSpPr>
          <p:nvPr/>
        </p:nvCxnSpPr>
        <p:spPr>
          <a:xfrm>
            <a:off x="1248406" y="4450737"/>
            <a:ext cx="107502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1" name="Picture 80" descr="Icon of arrow positioned diagonally">
            <a:extLst>
              <a:ext uri="{FF2B5EF4-FFF2-40B4-BE49-F238E27FC236}">
                <a16:creationId xmlns:a16="http://schemas.microsoft.com/office/drawing/2014/main" id="{D7CCD1B1-6E90-4D34-B388-D639CC8EDC3E}"/>
              </a:ext>
            </a:extLst>
          </p:cNvPr>
          <p:cNvPicPr>
            <a:picLocks noChangeAspect="1"/>
          </p:cNvPicPr>
          <p:nvPr/>
        </p:nvPicPr>
        <p:blipFill>
          <a:blip r:embed="rId8"/>
          <a:stretch>
            <a:fillRect/>
          </a:stretch>
        </p:blipFill>
        <p:spPr>
          <a:xfrm>
            <a:off x="427037" y="4468493"/>
            <a:ext cx="676656" cy="676656"/>
          </a:xfrm>
          <a:prstGeom prst="rect">
            <a:avLst/>
          </a:prstGeom>
        </p:spPr>
      </p:pic>
      <p:sp>
        <p:nvSpPr>
          <p:cNvPr id="82" name="Rectangle 81">
            <a:extLst>
              <a:ext uri="{FF2B5EF4-FFF2-40B4-BE49-F238E27FC236}">
                <a16:creationId xmlns:a16="http://schemas.microsoft.com/office/drawing/2014/main" id="{52F3BBD9-96A5-4FDE-A9DA-74FA475A71CC}"/>
              </a:ext>
            </a:extLst>
          </p:cNvPr>
          <p:cNvSpPr/>
          <p:nvPr/>
        </p:nvSpPr>
        <p:spPr bwMode="auto">
          <a:xfrm>
            <a:off x="1248027" y="4683711"/>
            <a:ext cx="10750298"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1600">
                <a:solidFill>
                  <a:schemeClr val="tx1"/>
                </a:solidFill>
              </a:rPr>
              <a:t>Simplified integration with other Azure services and SaaS offerings</a:t>
            </a:r>
          </a:p>
        </p:txBody>
      </p:sp>
      <p:cxnSp>
        <p:nvCxnSpPr>
          <p:cNvPr id="83" name="Straight Connector 82">
            <a:extLst>
              <a:ext uri="{FF2B5EF4-FFF2-40B4-BE49-F238E27FC236}">
                <a16:creationId xmlns:a16="http://schemas.microsoft.com/office/drawing/2014/main" id="{4603AE0B-B837-4C17-9E83-13D6D3A04F75}"/>
              </a:ext>
              <a:ext uri="{C183D7F6-B498-43B3-948B-1728B52AA6E4}">
                <adec:decorative xmlns:adec="http://schemas.microsoft.com/office/drawing/2017/decorative" val="1"/>
              </a:ext>
            </a:extLst>
          </p:cNvPr>
          <p:cNvCxnSpPr>
            <a:cxnSpLocks/>
          </p:cNvCxnSpPr>
          <p:nvPr/>
        </p:nvCxnSpPr>
        <p:spPr>
          <a:xfrm>
            <a:off x="1248406" y="5162905"/>
            <a:ext cx="107502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4" name="Picture 83" descr="Icon of a screen with three circles enclosed by outward pointing chevrons on left and right">
            <a:extLst>
              <a:ext uri="{FF2B5EF4-FFF2-40B4-BE49-F238E27FC236}">
                <a16:creationId xmlns:a16="http://schemas.microsoft.com/office/drawing/2014/main" id="{18F97C12-AAA2-4E83-9F59-55413AEED0CC}"/>
              </a:ext>
            </a:extLst>
          </p:cNvPr>
          <p:cNvPicPr>
            <a:picLocks noChangeAspect="1"/>
          </p:cNvPicPr>
          <p:nvPr/>
        </p:nvPicPr>
        <p:blipFill>
          <a:blip r:embed="rId9"/>
          <a:stretch>
            <a:fillRect/>
          </a:stretch>
        </p:blipFill>
        <p:spPr>
          <a:xfrm>
            <a:off x="427037" y="5161831"/>
            <a:ext cx="676656" cy="676656"/>
          </a:xfrm>
          <a:prstGeom prst="rect">
            <a:avLst/>
          </a:prstGeom>
        </p:spPr>
      </p:pic>
      <p:sp>
        <p:nvSpPr>
          <p:cNvPr id="85" name="Rectangle 84">
            <a:extLst>
              <a:ext uri="{FF2B5EF4-FFF2-40B4-BE49-F238E27FC236}">
                <a16:creationId xmlns:a16="http://schemas.microsoft.com/office/drawing/2014/main" id="{4295C6FA-2391-4569-A9B9-2CD56D8845D3}"/>
              </a:ext>
            </a:extLst>
          </p:cNvPr>
          <p:cNvSpPr/>
          <p:nvPr/>
        </p:nvSpPr>
        <p:spPr bwMode="auto">
          <a:xfrm>
            <a:off x="1248027" y="5253938"/>
            <a:ext cx="10750298" cy="4924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1600">
                <a:solidFill>
                  <a:schemeClr val="tx1"/>
                </a:solidFill>
              </a:rPr>
              <a:t>Options for code development and deployment (portal, continuous integration, GitHub, Azure DevOps Services,</a:t>
            </a:r>
            <a:br>
              <a:rPr lang="en-US" sz="1600">
                <a:solidFill>
                  <a:schemeClr val="tx1"/>
                </a:solidFill>
              </a:rPr>
            </a:br>
            <a:r>
              <a:rPr lang="en-US" sz="1600">
                <a:solidFill>
                  <a:schemeClr val="tx1"/>
                </a:solidFill>
              </a:rPr>
              <a:t>and more)</a:t>
            </a:r>
          </a:p>
        </p:txBody>
      </p:sp>
      <p:cxnSp>
        <p:nvCxnSpPr>
          <p:cNvPr id="86" name="Straight Connector 85">
            <a:extLst>
              <a:ext uri="{FF2B5EF4-FFF2-40B4-BE49-F238E27FC236}">
                <a16:creationId xmlns:a16="http://schemas.microsoft.com/office/drawing/2014/main" id="{3DFC52A8-1640-4172-BF3E-7B8FEB0A3AA0}"/>
              </a:ext>
              <a:ext uri="{C183D7F6-B498-43B3-948B-1728B52AA6E4}">
                <adec:decorative xmlns:adec="http://schemas.microsoft.com/office/drawing/2017/decorative" val="1"/>
              </a:ext>
            </a:extLst>
          </p:cNvPr>
          <p:cNvCxnSpPr>
            <a:cxnSpLocks/>
          </p:cNvCxnSpPr>
          <p:nvPr/>
        </p:nvCxnSpPr>
        <p:spPr>
          <a:xfrm>
            <a:off x="1248406" y="5875073"/>
            <a:ext cx="1075029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7" name="Picture 86" descr="Icon of small circles connected by lines forming a big circle">
            <a:extLst>
              <a:ext uri="{FF2B5EF4-FFF2-40B4-BE49-F238E27FC236}">
                <a16:creationId xmlns:a16="http://schemas.microsoft.com/office/drawing/2014/main" id="{AED8099F-1514-466F-ABCA-8FD5AF3DE4A6}"/>
              </a:ext>
            </a:extLst>
          </p:cNvPr>
          <p:cNvPicPr>
            <a:picLocks noChangeAspect="1"/>
          </p:cNvPicPr>
          <p:nvPr/>
        </p:nvPicPr>
        <p:blipFill>
          <a:blip r:embed="rId10"/>
          <a:stretch>
            <a:fillRect/>
          </a:stretch>
        </p:blipFill>
        <p:spPr>
          <a:xfrm>
            <a:off x="427037" y="5892828"/>
            <a:ext cx="676656" cy="676656"/>
          </a:xfrm>
          <a:prstGeom prst="rect">
            <a:avLst/>
          </a:prstGeom>
        </p:spPr>
      </p:pic>
      <p:sp>
        <p:nvSpPr>
          <p:cNvPr id="88" name="Rectangle 87">
            <a:extLst>
              <a:ext uri="{FF2B5EF4-FFF2-40B4-BE49-F238E27FC236}">
                <a16:creationId xmlns:a16="http://schemas.microsoft.com/office/drawing/2014/main" id="{D5D4C492-FD4E-4BA3-B237-22BC943117BD}"/>
              </a:ext>
            </a:extLst>
          </p:cNvPr>
          <p:cNvSpPr/>
          <p:nvPr/>
        </p:nvSpPr>
        <p:spPr bwMode="auto">
          <a:xfrm>
            <a:off x="1248027" y="6108046"/>
            <a:ext cx="10750298" cy="246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1600">
                <a:solidFill>
                  <a:schemeClr val="tx1"/>
                </a:solidFill>
              </a:rPr>
              <a:t>Functions runtime is open-source and available on GitHub</a:t>
            </a:r>
          </a:p>
        </p:txBody>
      </p:sp>
    </p:spTree>
    <p:extLst>
      <p:ext uri="{BB962C8B-B14F-4D97-AF65-F5344CB8AC3E}">
        <p14:creationId xmlns:p14="http://schemas.microsoft.com/office/powerpoint/2010/main" val="21582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a:solidFill>
                  <a:schemeClr val="tx1"/>
                </a:solidFill>
              </a:rPr>
              <a:t>Demonstration create Azure Functions using Azure CLI</a:t>
            </a:r>
          </a:p>
        </p:txBody>
      </p:sp>
      <p:sp>
        <p:nvSpPr>
          <p:cNvPr id="5" name="Rectangle 4">
            <a:extLst>
              <a:ext uri="{FF2B5EF4-FFF2-40B4-BE49-F238E27FC236}">
                <a16:creationId xmlns:a16="http://schemas.microsoft.com/office/drawing/2014/main" id="{2E18F612-53B5-4F8B-88FD-20AAADA8728D}"/>
              </a:ext>
            </a:extLst>
          </p:cNvPr>
          <p:cNvSpPr/>
          <p:nvPr/>
        </p:nvSpPr>
        <p:spPr bwMode="auto">
          <a:xfrm>
            <a:off x="439738" y="1188721"/>
            <a:ext cx="11582400" cy="4114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latin typeface="+mj-lt"/>
                <a:cs typeface="Segoe UI" pitchFamily="34" charset="0"/>
              </a:rPr>
              <a:t>Part 1: Create a function to run locally using the Azure CLI</a:t>
            </a:r>
          </a:p>
        </p:txBody>
      </p:sp>
      <p:pic>
        <p:nvPicPr>
          <p:cNvPr id="6" name="Picture 5">
            <a:extLst>
              <a:ext uri="{FF2B5EF4-FFF2-40B4-BE49-F238E27FC236}">
                <a16:creationId xmlns:a16="http://schemas.microsoft.com/office/drawing/2014/main" id="{642ADB7F-8E63-4F2B-B93E-FC836709A98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62113"/>
            <a:ext cx="660772" cy="660772"/>
          </a:xfrm>
          <a:prstGeom prst="rect">
            <a:avLst/>
          </a:prstGeom>
        </p:spPr>
      </p:pic>
      <p:sp>
        <p:nvSpPr>
          <p:cNvPr id="7" name="Oval 6">
            <a:extLst>
              <a:ext uri="{FF2B5EF4-FFF2-40B4-BE49-F238E27FC236}">
                <a16:creationId xmlns:a16="http://schemas.microsoft.com/office/drawing/2014/main" id="{B00BAFFB-3A16-478C-AF68-A60691BFAF86}"/>
              </a:ext>
            </a:extLst>
          </p:cNvPr>
          <p:cNvSpPr/>
          <p:nvPr/>
        </p:nvSpPr>
        <p:spPr bwMode="auto">
          <a:xfrm rot="10800000" flipV="1">
            <a:off x="480598" y="1711833"/>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1</a:t>
            </a:r>
          </a:p>
        </p:txBody>
      </p:sp>
      <p:sp>
        <p:nvSpPr>
          <p:cNvPr id="9" name="Rectangle 8">
            <a:extLst>
              <a:ext uri="{FF2B5EF4-FFF2-40B4-BE49-F238E27FC236}">
                <a16:creationId xmlns:a16="http://schemas.microsoft.com/office/drawing/2014/main" id="{76C70335-5267-4A8A-84DA-8CDA59C883F2}"/>
              </a:ext>
            </a:extLst>
          </p:cNvPr>
          <p:cNvSpPr/>
          <p:nvPr/>
        </p:nvSpPr>
        <p:spPr bwMode="auto">
          <a:xfrm>
            <a:off x="1258889" y="1838611"/>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Open Azure Cloud Shell and choose the </a:t>
            </a:r>
            <a:r>
              <a:rPr lang="en-US" sz="2000">
                <a:solidFill>
                  <a:schemeClr val="tx1"/>
                </a:solidFill>
                <a:latin typeface="+mj-lt"/>
              </a:rPr>
              <a:t>Bash</a:t>
            </a:r>
            <a:r>
              <a:rPr lang="en-US" sz="2000">
                <a:solidFill>
                  <a:schemeClr val="tx1"/>
                </a:solidFill>
              </a:rPr>
              <a:t> environment</a:t>
            </a:r>
          </a:p>
        </p:txBody>
      </p:sp>
      <p:cxnSp>
        <p:nvCxnSpPr>
          <p:cNvPr id="10" name="Straight Connector 9">
            <a:extLst>
              <a:ext uri="{FF2B5EF4-FFF2-40B4-BE49-F238E27FC236}">
                <a16:creationId xmlns:a16="http://schemas.microsoft.com/office/drawing/2014/main" id="{1C4D90FA-2D52-4622-8268-F46A65CB5826}"/>
              </a:ext>
              <a:ext uri="{C183D7F6-B498-43B3-948B-1728B52AA6E4}">
                <adec:decorative xmlns:adec="http://schemas.microsoft.com/office/drawing/2017/decorative" val="1"/>
              </a:ext>
            </a:extLst>
          </p:cNvPr>
          <p:cNvCxnSpPr>
            <a:cxnSpLocks/>
          </p:cNvCxnSpPr>
          <p:nvPr/>
        </p:nvCxnSpPr>
        <p:spPr>
          <a:xfrm>
            <a:off x="1258889" y="2397303"/>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CFA7F9-9214-46DA-A2AC-B87505B1449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471721"/>
            <a:ext cx="660772" cy="660772"/>
          </a:xfrm>
          <a:prstGeom prst="rect">
            <a:avLst/>
          </a:prstGeom>
        </p:spPr>
      </p:pic>
      <p:sp>
        <p:nvSpPr>
          <p:cNvPr id="12" name="Oval 11">
            <a:extLst>
              <a:ext uri="{FF2B5EF4-FFF2-40B4-BE49-F238E27FC236}">
                <a16:creationId xmlns:a16="http://schemas.microsoft.com/office/drawing/2014/main" id="{22ACADB3-632F-4682-840D-FA097ABB52A8}"/>
              </a:ext>
            </a:extLst>
          </p:cNvPr>
          <p:cNvSpPr/>
          <p:nvPr/>
        </p:nvSpPr>
        <p:spPr bwMode="auto">
          <a:xfrm rot="10800000" flipV="1">
            <a:off x="480598" y="2521441"/>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2</a:t>
            </a:r>
          </a:p>
        </p:txBody>
      </p:sp>
      <p:sp>
        <p:nvSpPr>
          <p:cNvPr id="13" name="Rectangle 12">
            <a:extLst>
              <a:ext uri="{FF2B5EF4-FFF2-40B4-BE49-F238E27FC236}">
                <a16:creationId xmlns:a16="http://schemas.microsoft.com/office/drawing/2014/main" id="{89E21183-7567-44D9-B9E5-2D054E4EA917}"/>
              </a:ext>
            </a:extLst>
          </p:cNvPr>
          <p:cNvSpPr/>
          <p:nvPr/>
        </p:nvSpPr>
        <p:spPr bwMode="auto">
          <a:xfrm>
            <a:off x="1258889" y="2648219"/>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Create a local function app project</a:t>
            </a:r>
          </a:p>
        </p:txBody>
      </p:sp>
      <p:cxnSp>
        <p:nvCxnSpPr>
          <p:cNvPr id="14" name="Straight Connector 13">
            <a:extLst>
              <a:ext uri="{FF2B5EF4-FFF2-40B4-BE49-F238E27FC236}">
                <a16:creationId xmlns:a16="http://schemas.microsoft.com/office/drawing/2014/main" id="{2738026A-3075-4586-8905-18FFD59B1CF8}"/>
              </a:ext>
              <a:ext uri="{C183D7F6-B498-43B3-948B-1728B52AA6E4}">
                <adec:decorative xmlns:adec="http://schemas.microsoft.com/office/drawing/2017/decorative" val="1"/>
              </a:ext>
            </a:extLst>
          </p:cNvPr>
          <p:cNvCxnSpPr>
            <a:cxnSpLocks/>
          </p:cNvCxnSpPr>
          <p:nvPr/>
        </p:nvCxnSpPr>
        <p:spPr>
          <a:xfrm>
            <a:off x="1258889" y="3206911"/>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C96FCCD2-199A-42B4-AE0E-1F3ED01890F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281329"/>
            <a:ext cx="660772" cy="660772"/>
          </a:xfrm>
          <a:prstGeom prst="rect">
            <a:avLst/>
          </a:prstGeom>
        </p:spPr>
      </p:pic>
      <p:sp>
        <p:nvSpPr>
          <p:cNvPr id="16" name="Oval 15">
            <a:extLst>
              <a:ext uri="{FF2B5EF4-FFF2-40B4-BE49-F238E27FC236}">
                <a16:creationId xmlns:a16="http://schemas.microsoft.com/office/drawing/2014/main" id="{B96105F7-EF14-4042-AF0D-5B98B24A84B9}"/>
              </a:ext>
            </a:extLst>
          </p:cNvPr>
          <p:cNvSpPr/>
          <p:nvPr/>
        </p:nvSpPr>
        <p:spPr bwMode="auto">
          <a:xfrm rot="10800000" flipV="1">
            <a:off x="480598" y="3331049"/>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3</a:t>
            </a:r>
          </a:p>
        </p:txBody>
      </p:sp>
      <p:sp>
        <p:nvSpPr>
          <p:cNvPr id="18" name="Rectangle 17">
            <a:extLst>
              <a:ext uri="{FF2B5EF4-FFF2-40B4-BE49-F238E27FC236}">
                <a16:creationId xmlns:a16="http://schemas.microsoft.com/office/drawing/2014/main" id="{D4ECE3C1-A1BB-415C-AF45-3D44B002D2DB}"/>
              </a:ext>
            </a:extLst>
          </p:cNvPr>
          <p:cNvSpPr/>
          <p:nvPr/>
        </p:nvSpPr>
        <p:spPr bwMode="auto">
          <a:xfrm>
            <a:off x="1258889" y="3457827"/>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sz="2000">
                <a:solidFill>
                  <a:schemeClr val="tx1"/>
                </a:solidFill>
              </a:rPr>
              <a:t>Create an HTTP-triggered function and update to allow anonymous access</a:t>
            </a:r>
          </a:p>
        </p:txBody>
      </p:sp>
      <p:cxnSp>
        <p:nvCxnSpPr>
          <p:cNvPr id="23" name="Straight Connector 22">
            <a:extLst>
              <a:ext uri="{FF2B5EF4-FFF2-40B4-BE49-F238E27FC236}">
                <a16:creationId xmlns:a16="http://schemas.microsoft.com/office/drawing/2014/main" id="{A0D6292B-C642-439D-A0A5-9B5E0523DE3E}"/>
              </a:ext>
              <a:ext uri="{C183D7F6-B498-43B3-948B-1728B52AA6E4}">
                <adec:decorative xmlns:adec="http://schemas.microsoft.com/office/drawing/2017/decorative" val="1"/>
              </a:ext>
            </a:extLst>
          </p:cNvPr>
          <p:cNvCxnSpPr>
            <a:cxnSpLocks/>
          </p:cNvCxnSpPr>
          <p:nvPr/>
        </p:nvCxnSpPr>
        <p:spPr>
          <a:xfrm>
            <a:off x="1258889" y="4016519"/>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E20680EF-F9F8-4FB1-A258-32C5CA0818C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90937"/>
            <a:ext cx="660772" cy="660772"/>
          </a:xfrm>
          <a:prstGeom prst="rect">
            <a:avLst/>
          </a:prstGeom>
        </p:spPr>
      </p:pic>
      <p:sp>
        <p:nvSpPr>
          <p:cNvPr id="29" name="Oval 28">
            <a:extLst>
              <a:ext uri="{FF2B5EF4-FFF2-40B4-BE49-F238E27FC236}">
                <a16:creationId xmlns:a16="http://schemas.microsoft.com/office/drawing/2014/main" id="{0B69748D-26C7-4E24-8F2B-08E36FB1F5CF}"/>
              </a:ext>
            </a:extLst>
          </p:cNvPr>
          <p:cNvSpPr/>
          <p:nvPr/>
        </p:nvSpPr>
        <p:spPr bwMode="auto">
          <a:xfrm rot="10800000" flipV="1">
            <a:off x="480598" y="4140657"/>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4</a:t>
            </a:r>
          </a:p>
        </p:txBody>
      </p:sp>
      <p:sp>
        <p:nvSpPr>
          <p:cNvPr id="37" name="Rectangle 36">
            <a:extLst>
              <a:ext uri="{FF2B5EF4-FFF2-40B4-BE49-F238E27FC236}">
                <a16:creationId xmlns:a16="http://schemas.microsoft.com/office/drawing/2014/main" id="{DF18D3DA-088A-48DF-8979-65B1B5AA4026}"/>
              </a:ext>
            </a:extLst>
          </p:cNvPr>
          <p:cNvSpPr/>
          <p:nvPr/>
        </p:nvSpPr>
        <p:spPr bwMode="auto">
          <a:xfrm>
            <a:off x="1258889" y="4267435"/>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sz="2000">
                <a:solidFill>
                  <a:schemeClr val="tx1"/>
                </a:solidFill>
              </a:rPr>
              <a:t>Run the function locally and confirm the runtime output</a:t>
            </a:r>
          </a:p>
        </p:txBody>
      </p:sp>
      <p:cxnSp>
        <p:nvCxnSpPr>
          <p:cNvPr id="42" name="Straight Connector 41">
            <a:extLst>
              <a:ext uri="{FF2B5EF4-FFF2-40B4-BE49-F238E27FC236}">
                <a16:creationId xmlns:a16="http://schemas.microsoft.com/office/drawing/2014/main" id="{14D7A221-B637-4B67-93A4-7865CED5607B}"/>
              </a:ext>
              <a:ext uri="{C183D7F6-B498-43B3-948B-1728B52AA6E4}">
                <adec:decorative xmlns:adec="http://schemas.microsoft.com/office/drawing/2017/decorative" val="1"/>
              </a:ext>
            </a:extLst>
          </p:cNvPr>
          <p:cNvCxnSpPr>
            <a:cxnSpLocks/>
          </p:cNvCxnSpPr>
          <p:nvPr/>
        </p:nvCxnSpPr>
        <p:spPr>
          <a:xfrm>
            <a:off x="1258889" y="4826127"/>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02F51045-AE3F-4080-8BDB-777DF2D54C7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900545"/>
            <a:ext cx="660772" cy="660772"/>
          </a:xfrm>
          <a:prstGeom prst="rect">
            <a:avLst/>
          </a:prstGeom>
        </p:spPr>
      </p:pic>
      <p:sp>
        <p:nvSpPr>
          <p:cNvPr id="44" name="Oval 43">
            <a:extLst>
              <a:ext uri="{FF2B5EF4-FFF2-40B4-BE49-F238E27FC236}">
                <a16:creationId xmlns:a16="http://schemas.microsoft.com/office/drawing/2014/main" id="{4ED1BE26-9658-4BA8-A256-DA3116B69F80}"/>
              </a:ext>
            </a:extLst>
          </p:cNvPr>
          <p:cNvSpPr/>
          <p:nvPr/>
        </p:nvSpPr>
        <p:spPr bwMode="auto">
          <a:xfrm rot="10800000" flipV="1">
            <a:off x="480598" y="4950265"/>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5</a:t>
            </a:r>
          </a:p>
        </p:txBody>
      </p:sp>
      <p:sp>
        <p:nvSpPr>
          <p:cNvPr id="45" name="Rectangle 44">
            <a:extLst>
              <a:ext uri="{FF2B5EF4-FFF2-40B4-BE49-F238E27FC236}">
                <a16:creationId xmlns:a16="http://schemas.microsoft.com/office/drawing/2014/main" id="{B5759B7C-308E-4E01-AB04-BF62E0EF766E}"/>
              </a:ext>
            </a:extLst>
          </p:cNvPr>
          <p:cNvSpPr/>
          <p:nvPr/>
        </p:nvSpPr>
        <p:spPr bwMode="auto">
          <a:xfrm>
            <a:off x="1258889" y="5077043"/>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Function returns the response “Hello Glenn” to the HTTP GET request:</a:t>
            </a:r>
          </a:p>
        </p:txBody>
      </p:sp>
      <p:pic>
        <p:nvPicPr>
          <p:cNvPr id="46" name="Picture 45" descr="Screenshot of Azure Function output">
            <a:extLst>
              <a:ext uri="{FF2B5EF4-FFF2-40B4-BE49-F238E27FC236}">
                <a16:creationId xmlns:a16="http://schemas.microsoft.com/office/drawing/2014/main" id="{F749D12B-6F12-441F-9A13-D7D64A266D26}"/>
              </a:ext>
            </a:extLst>
          </p:cNvPr>
          <p:cNvPicPr>
            <a:picLocks noChangeAspect="1"/>
          </p:cNvPicPr>
          <p:nvPr/>
        </p:nvPicPr>
        <p:blipFill>
          <a:blip r:embed="rId4"/>
          <a:stretch>
            <a:fillRect/>
          </a:stretch>
        </p:blipFill>
        <p:spPr>
          <a:xfrm>
            <a:off x="1258889" y="5496561"/>
            <a:ext cx="4848279" cy="1042153"/>
          </a:xfrm>
          <a:prstGeom prst="rect">
            <a:avLst/>
          </a:prstGeom>
        </p:spPr>
      </p:pic>
    </p:spTree>
    <p:extLst>
      <p:ext uri="{BB962C8B-B14F-4D97-AF65-F5344CB8AC3E}">
        <p14:creationId xmlns:p14="http://schemas.microsoft.com/office/powerpoint/2010/main" val="5625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C7FF-2AA6-4341-AC78-1C35D478ECDD}"/>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Demonstration create Azure Functions using Azure CLI (cont.)</a:t>
            </a:r>
          </a:p>
        </p:txBody>
      </p:sp>
      <p:sp>
        <p:nvSpPr>
          <p:cNvPr id="4" name="Rectangle 3">
            <a:extLst>
              <a:ext uri="{FF2B5EF4-FFF2-40B4-BE49-F238E27FC236}">
                <a16:creationId xmlns:a16="http://schemas.microsoft.com/office/drawing/2014/main" id="{C5A13AC2-A862-494D-A5BC-0B68AF91E6AB}"/>
              </a:ext>
            </a:extLst>
          </p:cNvPr>
          <p:cNvSpPr/>
          <p:nvPr/>
        </p:nvSpPr>
        <p:spPr bwMode="auto">
          <a:xfrm>
            <a:off x="439738" y="1188721"/>
            <a:ext cx="11582400" cy="4114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latin typeface="+mj-lt"/>
                <a:cs typeface="Segoe UI" pitchFamily="34" charset="0"/>
              </a:rPr>
              <a:t>Part 2: Deploy the function app to Azure</a:t>
            </a:r>
          </a:p>
        </p:txBody>
      </p:sp>
      <p:pic>
        <p:nvPicPr>
          <p:cNvPr id="5" name="Picture 4">
            <a:extLst>
              <a:ext uri="{FF2B5EF4-FFF2-40B4-BE49-F238E27FC236}">
                <a16:creationId xmlns:a16="http://schemas.microsoft.com/office/drawing/2014/main" id="{81C245B1-7A37-44E3-985E-8B3DEFF1760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62113"/>
            <a:ext cx="660772" cy="660772"/>
          </a:xfrm>
          <a:prstGeom prst="rect">
            <a:avLst/>
          </a:prstGeom>
        </p:spPr>
      </p:pic>
      <p:sp>
        <p:nvSpPr>
          <p:cNvPr id="6" name="Oval 5">
            <a:extLst>
              <a:ext uri="{FF2B5EF4-FFF2-40B4-BE49-F238E27FC236}">
                <a16:creationId xmlns:a16="http://schemas.microsoft.com/office/drawing/2014/main" id="{4D3530B0-B210-48B9-9971-304395E745A3}"/>
              </a:ext>
            </a:extLst>
          </p:cNvPr>
          <p:cNvSpPr/>
          <p:nvPr/>
        </p:nvSpPr>
        <p:spPr bwMode="auto">
          <a:xfrm rot="10800000" flipV="1">
            <a:off x="480598" y="1711833"/>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6</a:t>
            </a:r>
          </a:p>
        </p:txBody>
      </p:sp>
      <p:sp>
        <p:nvSpPr>
          <p:cNvPr id="7" name="Rectangle 6">
            <a:extLst>
              <a:ext uri="{FF2B5EF4-FFF2-40B4-BE49-F238E27FC236}">
                <a16:creationId xmlns:a16="http://schemas.microsoft.com/office/drawing/2014/main" id="{79261553-21D4-4AEE-88CB-DE02D55CCC3B}"/>
              </a:ext>
            </a:extLst>
          </p:cNvPr>
          <p:cNvSpPr/>
          <p:nvPr/>
        </p:nvSpPr>
        <p:spPr bwMode="auto">
          <a:xfrm>
            <a:off x="1255709" y="1684723"/>
            <a:ext cx="10762488"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Using </a:t>
            </a:r>
            <a:r>
              <a:rPr lang="en-US" sz="2000" b="1" err="1">
                <a:solidFill>
                  <a:schemeClr val="tx1"/>
                </a:solidFill>
                <a:latin typeface="Consolas" panose="020B0609020204030204" pitchFamily="49" charset="0"/>
              </a:rPr>
              <a:t>az</a:t>
            </a:r>
            <a:r>
              <a:rPr lang="en-US" sz="2000" b="1">
                <a:solidFill>
                  <a:schemeClr val="tx1"/>
                </a:solidFill>
                <a:latin typeface="Consolas" panose="020B0609020204030204" pitchFamily="49" charset="0"/>
              </a:rPr>
              <a:t> group create</a:t>
            </a:r>
            <a:r>
              <a:rPr lang="en-US" sz="2000">
                <a:solidFill>
                  <a:schemeClr val="tx1"/>
                </a:solidFill>
              </a:rPr>
              <a:t>, create a resource group to store the function app and related resources</a:t>
            </a:r>
          </a:p>
        </p:txBody>
      </p:sp>
      <p:cxnSp>
        <p:nvCxnSpPr>
          <p:cNvPr id="8" name="Straight Connector 7">
            <a:extLst>
              <a:ext uri="{FF2B5EF4-FFF2-40B4-BE49-F238E27FC236}">
                <a16:creationId xmlns:a16="http://schemas.microsoft.com/office/drawing/2014/main" id="{D0C709B1-E70A-48C3-8384-963D96BE0DE9}"/>
              </a:ext>
              <a:ext uri="{C183D7F6-B498-43B3-948B-1728B52AA6E4}">
                <adec:decorative xmlns:adec="http://schemas.microsoft.com/office/drawing/2017/decorative" val="1"/>
              </a:ext>
            </a:extLst>
          </p:cNvPr>
          <p:cNvCxnSpPr>
            <a:cxnSpLocks/>
          </p:cNvCxnSpPr>
          <p:nvPr/>
        </p:nvCxnSpPr>
        <p:spPr>
          <a:xfrm>
            <a:off x="1255709" y="2397303"/>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4C0869F-57D8-485B-8229-8BFF8664294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471721"/>
            <a:ext cx="660772" cy="660772"/>
          </a:xfrm>
          <a:prstGeom prst="rect">
            <a:avLst/>
          </a:prstGeom>
        </p:spPr>
      </p:pic>
      <p:sp>
        <p:nvSpPr>
          <p:cNvPr id="10" name="Oval 9">
            <a:extLst>
              <a:ext uri="{FF2B5EF4-FFF2-40B4-BE49-F238E27FC236}">
                <a16:creationId xmlns:a16="http://schemas.microsoft.com/office/drawing/2014/main" id="{432F781B-2E3B-4A77-9294-E990E9F4FEC0}"/>
              </a:ext>
            </a:extLst>
          </p:cNvPr>
          <p:cNvSpPr/>
          <p:nvPr/>
        </p:nvSpPr>
        <p:spPr bwMode="auto">
          <a:xfrm rot="10800000" flipV="1">
            <a:off x="480598" y="2521441"/>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7</a:t>
            </a:r>
          </a:p>
        </p:txBody>
      </p:sp>
      <p:sp>
        <p:nvSpPr>
          <p:cNvPr id="11" name="Rectangle 10">
            <a:extLst>
              <a:ext uri="{FF2B5EF4-FFF2-40B4-BE49-F238E27FC236}">
                <a16:creationId xmlns:a16="http://schemas.microsoft.com/office/drawing/2014/main" id="{516D700D-1C6E-472B-BED4-C19895B144A6}"/>
              </a:ext>
            </a:extLst>
          </p:cNvPr>
          <p:cNvSpPr/>
          <p:nvPr/>
        </p:nvSpPr>
        <p:spPr bwMode="auto">
          <a:xfrm>
            <a:off x="1255709" y="2648219"/>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Create a general-purpose storage account in the newly created resource group</a:t>
            </a:r>
          </a:p>
        </p:txBody>
      </p:sp>
      <p:cxnSp>
        <p:nvCxnSpPr>
          <p:cNvPr id="12" name="Straight Connector 11">
            <a:extLst>
              <a:ext uri="{FF2B5EF4-FFF2-40B4-BE49-F238E27FC236}">
                <a16:creationId xmlns:a16="http://schemas.microsoft.com/office/drawing/2014/main" id="{1EF9EC7F-A390-4D34-B422-9120ABF001A9}"/>
              </a:ext>
              <a:ext uri="{C183D7F6-B498-43B3-948B-1728B52AA6E4}">
                <adec:decorative xmlns:adec="http://schemas.microsoft.com/office/drawing/2017/decorative" val="1"/>
              </a:ext>
            </a:extLst>
          </p:cNvPr>
          <p:cNvCxnSpPr>
            <a:cxnSpLocks/>
          </p:cNvCxnSpPr>
          <p:nvPr/>
        </p:nvCxnSpPr>
        <p:spPr>
          <a:xfrm>
            <a:off x="1255709" y="3206911"/>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C5581237-2960-477D-9346-0DEEAA6B969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281329"/>
            <a:ext cx="660772" cy="660772"/>
          </a:xfrm>
          <a:prstGeom prst="rect">
            <a:avLst/>
          </a:prstGeom>
        </p:spPr>
      </p:pic>
      <p:sp>
        <p:nvSpPr>
          <p:cNvPr id="14" name="Oval 13">
            <a:extLst>
              <a:ext uri="{FF2B5EF4-FFF2-40B4-BE49-F238E27FC236}">
                <a16:creationId xmlns:a16="http://schemas.microsoft.com/office/drawing/2014/main" id="{AE91E88F-E645-4A19-A79C-FD8A5A07164B}"/>
              </a:ext>
            </a:extLst>
          </p:cNvPr>
          <p:cNvSpPr/>
          <p:nvPr/>
        </p:nvSpPr>
        <p:spPr bwMode="auto">
          <a:xfrm rot="10800000" flipV="1">
            <a:off x="480598" y="3331049"/>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8</a:t>
            </a:r>
          </a:p>
        </p:txBody>
      </p:sp>
      <p:sp>
        <p:nvSpPr>
          <p:cNvPr id="15" name="Rectangle 14">
            <a:extLst>
              <a:ext uri="{FF2B5EF4-FFF2-40B4-BE49-F238E27FC236}">
                <a16:creationId xmlns:a16="http://schemas.microsoft.com/office/drawing/2014/main" id="{78583A5C-1E4C-409D-905C-E9E7271DFF95}"/>
              </a:ext>
            </a:extLst>
          </p:cNvPr>
          <p:cNvSpPr/>
          <p:nvPr/>
        </p:nvSpPr>
        <p:spPr bwMode="auto">
          <a:xfrm>
            <a:off x="1255709" y="3303939"/>
            <a:ext cx="10762488"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sz="2000">
                <a:solidFill>
                  <a:schemeClr val="tx1"/>
                </a:solidFill>
              </a:rPr>
              <a:t>Use </a:t>
            </a:r>
            <a:r>
              <a:rPr lang="en-US" sz="2000" b="1" err="1">
                <a:solidFill>
                  <a:schemeClr val="tx1"/>
                </a:solidFill>
                <a:latin typeface="Consolas" panose="020B0609020204030204" pitchFamily="49" charset="0"/>
              </a:rPr>
              <a:t>az</a:t>
            </a:r>
            <a:r>
              <a:rPr lang="en-US" sz="2000" b="1">
                <a:solidFill>
                  <a:schemeClr val="tx1"/>
                </a:solidFill>
                <a:latin typeface="Consolas" panose="020B0609020204030204" pitchFamily="49" charset="0"/>
              </a:rPr>
              <a:t> </a:t>
            </a:r>
            <a:r>
              <a:rPr lang="en-US" sz="2000" b="1" err="1">
                <a:solidFill>
                  <a:schemeClr val="tx1"/>
                </a:solidFill>
                <a:latin typeface="Consolas" panose="020B0609020204030204" pitchFamily="49" charset="0"/>
              </a:rPr>
              <a:t>functionapp</a:t>
            </a:r>
            <a:r>
              <a:rPr lang="en-US" sz="2000" b="1">
                <a:solidFill>
                  <a:schemeClr val="tx1"/>
                </a:solidFill>
                <a:latin typeface="Consolas" panose="020B0609020204030204" pitchFamily="49" charset="0"/>
              </a:rPr>
              <a:t> create </a:t>
            </a:r>
            <a:r>
              <a:rPr lang="en-US" sz="2000">
                <a:solidFill>
                  <a:schemeClr val="tx1"/>
                </a:solidFill>
              </a:rPr>
              <a:t>to create a function app, which provides the environment for serverless execution</a:t>
            </a:r>
          </a:p>
        </p:txBody>
      </p:sp>
      <p:cxnSp>
        <p:nvCxnSpPr>
          <p:cNvPr id="28" name="Straight Connector 27">
            <a:extLst>
              <a:ext uri="{FF2B5EF4-FFF2-40B4-BE49-F238E27FC236}">
                <a16:creationId xmlns:a16="http://schemas.microsoft.com/office/drawing/2014/main" id="{58F1AEDA-8991-47BC-9868-3AC881BA8E8F}"/>
              </a:ext>
              <a:ext uri="{C183D7F6-B498-43B3-948B-1728B52AA6E4}">
                <adec:decorative xmlns:adec="http://schemas.microsoft.com/office/drawing/2017/decorative" val="1"/>
              </a:ext>
            </a:extLst>
          </p:cNvPr>
          <p:cNvCxnSpPr>
            <a:cxnSpLocks/>
          </p:cNvCxnSpPr>
          <p:nvPr/>
        </p:nvCxnSpPr>
        <p:spPr>
          <a:xfrm>
            <a:off x="1255709" y="4016519"/>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8EB475EC-1F80-4A1C-8D89-EB2E6AFFDE9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90937"/>
            <a:ext cx="660772" cy="660772"/>
          </a:xfrm>
          <a:prstGeom prst="rect">
            <a:avLst/>
          </a:prstGeom>
        </p:spPr>
      </p:pic>
      <p:sp>
        <p:nvSpPr>
          <p:cNvPr id="34" name="Oval 33">
            <a:extLst>
              <a:ext uri="{FF2B5EF4-FFF2-40B4-BE49-F238E27FC236}">
                <a16:creationId xmlns:a16="http://schemas.microsoft.com/office/drawing/2014/main" id="{F188F387-893F-48EF-B9EB-F0F30FB93988}"/>
              </a:ext>
            </a:extLst>
          </p:cNvPr>
          <p:cNvSpPr/>
          <p:nvPr/>
        </p:nvSpPr>
        <p:spPr bwMode="auto">
          <a:xfrm rot="10800000" flipV="1">
            <a:off x="480598" y="4140657"/>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9</a:t>
            </a:r>
          </a:p>
        </p:txBody>
      </p:sp>
      <p:sp>
        <p:nvSpPr>
          <p:cNvPr id="40" name="Rectangle 39">
            <a:extLst>
              <a:ext uri="{FF2B5EF4-FFF2-40B4-BE49-F238E27FC236}">
                <a16:creationId xmlns:a16="http://schemas.microsoft.com/office/drawing/2014/main" id="{B43E7FC1-25CF-4EFE-BC5F-4288D42E06D8}"/>
              </a:ext>
            </a:extLst>
          </p:cNvPr>
          <p:cNvSpPr/>
          <p:nvPr/>
        </p:nvSpPr>
        <p:spPr bwMode="auto">
          <a:xfrm>
            <a:off x="1255709" y="4267435"/>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buSzPct val="90000"/>
            </a:pPr>
            <a:r>
              <a:rPr lang="en-US" sz="2000">
                <a:solidFill>
                  <a:schemeClr val="tx1"/>
                </a:solidFill>
              </a:rPr>
              <a:t>Use </a:t>
            </a:r>
            <a:r>
              <a:rPr lang="en-US" sz="2000" b="1" err="1">
                <a:solidFill>
                  <a:schemeClr val="tx1"/>
                </a:solidFill>
                <a:latin typeface="Consolas" panose="020B0609020204030204" pitchFamily="49" charset="0"/>
              </a:rPr>
              <a:t>func</a:t>
            </a:r>
            <a:r>
              <a:rPr lang="en-US" sz="2000" b="1">
                <a:solidFill>
                  <a:schemeClr val="tx1"/>
                </a:solidFill>
                <a:latin typeface="Consolas" panose="020B0609020204030204" pitchFamily="49" charset="0"/>
              </a:rPr>
              <a:t> azure </a:t>
            </a:r>
            <a:r>
              <a:rPr lang="en-US" sz="2000" b="1" err="1">
                <a:solidFill>
                  <a:schemeClr val="tx1"/>
                </a:solidFill>
                <a:latin typeface="Consolas" panose="020B0609020204030204" pitchFamily="49" charset="0"/>
              </a:rPr>
              <a:t>functionapp</a:t>
            </a:r>
            <a:r>
              <a:rPr lang="en-US" sz="2000" b="1">
                <a:solidFill>
                  <a:schemeClr val="tx1"/>
                </a:solidFill>
                <a:latin typeface="Consolas" panose="020B0609020204030204" pitchFamily="49" charset="0"/>
              </a:rPr>
              <a:t> publish </a:t>
            </a:r>
            <a:r>
              <a:rPr lang="en-US" sz="2000">
                <a:solidFill>
                  <a:schemeClr val="tx1"/>
                </a:solidFill>
              </a:rPr>
              <a:t>to deploy the function app project to Azure</a:t>
            </a:r>
          </a:p>
        </p:txBody>
      </p:sp>
      <p:cxnSp>
        <p:nvCxnSpPr>
          <p:cNvPr id="44" name="Straight Connector 43">
            <a:extLst>
              <a:ext uri="{FF2B5EF4-FFF2-40B4-BE49-F238E27FC236}">
                <a16:creationId xmlns:a16="http://schemas.microsoft.com/office/drawing/2014/main" id="{30EA75C5-CA75-4A57-B4B5-40E148751570}"/>
              </a:ext>
              <a:ext uri="{C183D7F6-B498-43B3-948B-1728B52AA6E4}">
                <adec:decorative xmlns:adec="http://schemas.microsoft.com/office/drawing/2017/decorative" val="1"/>
              </a:ext>
            </a:extLst>
          </p:cNvPr>
          <p:cNvCxnSpPr>
            <a:cxnSpLocks/>
          </p:cNvCxnSpPr>
          <p:nvPr/>
        </p:nvCxnSpPr>
        <p:spPr>
          <a:xfrm>
            <a:off x="1255709" y="4826127"/>
            <a:ext cx="1076248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F6A18A10-F00C-449B-8CFA-5074E8DA45C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900545"/>
            <a:ext cx="660772" cy="660772"/>
          </a:xfrm>
          <a:prstGeom prst="rect">
            <a:avLst/>
          </a:prstGeom>
        </p:spPr>
      </p:pic>
      <p:sp>
        <p:nvSpPr>
          <p:cNvPr id="46" name="Oval 45">
            <a:extLst>
              <a:ext uri="{FF2B5EF4-FFF2-40B4-BE49-F238E27FC236}">
                <a16:creationId xmlns:a16="http://schemas.microsoft.com/office/drawing/2014/main" id="{85AC73DA-AFA7-46F2-8542-21E7FA611F9A}"/>
              </a:ext>
            </a:extLst>
          </p:cNvPr>
          <p:cNvSpPr/>
          <p:nvPr/>
        </p:nvSpPr>
        <p:spPr bwMode="auto">
          <a:xfrm rot="10800000" flipV="1">
            <a:off x="480598" y="4950265"/>
            <a:ext cx="561332" cy="561332"/>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a:solidFill>
                  <a:schemeClr val="tx1"/>
                </a:solidFill>
                <a:latin typeface="+mj-lt"/>
                <a:ea typeface="Segoe UI" pitchFamily="34" charset="0"/>
                <a:cs typeface="Segoe UI" pitchFamily="34" charset="0"/>
              </a:rPr>
              <a:t>10</a:t>
            </a:r>
          </a:p>
        </p:txBody>
      </p:sp>
      <p:sp>
        <p:nvSpPr>
          <p:cNvPr id="47" name="Rectangle 46">
            <a:extLst>
              <a:ext uri="{FF2B5EF4-FFF2-40B4-BE49-F238E27FC236}">
                <a16:creationId xmlns:a16="http://schemas.microsoft.com/office/drawing/2014/main" id="{83912305-D642-4260-8EFE-CD95AE4E7FB9}"/>
              </a:ext>
            </a:extLst>
          </p:cNvPr>
          <p:cNvSpPr/>
          <p:nvPr/>
        </p:nvSpPr>
        <p:spPr bwMode="auto">
          <a:xfrm>
            <a:off x="1255707" y="5077043"/>
            <a:ext cx="10762488"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Test the function (</a:t>
            </a:r>
            <a:r>
              <a:rPr lang="en-US" sz="2000" err="1">
                <a:solidFill>
                  <a:schemeClr val="tx1"/>
                </a:solidFill>
                <a:latin typeface="+mj-lt"/>
              </a:rPr>
              <a:t>cURL</a:t>
            </a:r>
            <a:r>
              <a:rPr lang="en-US" sz="2000">
                <a:solidFill>
                  <a:schemeClr val="tx1"/>
                </a:solidFill>
              </a:rPr>
              <a:t> on Linux or Mac, </a:t>
            </a:r>
            <a:r>
              <a:rPr lang="en-US" sz="2000">
                <a:solidFill>
                  <a:schemeClr val="tx1"/>
                </a:solidFill>
                <a:latin typeface="+mj-lt"/>
              </a:rPr>
              <a:t>Bash</a:t>
            </a:r>
            <a:r>
              <a:rPr lang="en-US" sz="2000">
                <a:solidFill>
                  <a:schemeClr val="tx1"/>
                </a:solidFill>
              </a:rPr>
              <a:t> on Windows).</a:t>
            </a:r>
          </a:p>
        </p:txBody>
      </p:sp>
    </p:spTree>
    <p:extLst>
      <p:ext uri="{BB962C8B-B14F-4D97-AF65-F5344CB8AC3E}">
        <p14:creationId xmlns:p14="http://schemas.microsoft.com/office/powerpoint/2010/main" val="417878188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a:solidFill>
                  <a:schemeClr val="tx1"/>
                </a:solidFill>
              </a:rPr>
              <a:t>Batch services</a:t>
            </a:r>
            <a:endParaRPr lang="en-US" i="1" spc="0">
              <a:solidFill>
                <a:schemeClr val="tx1"/>
              </a:solidFill>
            </a:endParaRPr>
          </a:p>
        </p:txBody>
      </p:sp>
      <p:pic>
        <p:nvPicPr>
          <p:cNvPr id="5" name="Picture 4" descr="Icon of a cloud with multiples lines extending from it">
            <a:extLst>
              <a:ext uri="{FF2B5EF4-FFF2-40B4-BE49-F238E27FC236}">
                <a16:creationId xmlns:a16="http://schemas.microsoft.com/office/drawing/2014/main" id="{21C30CDA-D4B9-4723-958A-122CED20D0AE}"/>
              </a:ext>
            </a:extLst>
          </p:cNvPr>
          <p:cNvPicPr>
            <a:picLocks noChangeAspect="1"/>
          </p:cNvPicPr>
          <p:nvPr/>
        </p:nvPicPr>
        <p:blipFill>
          <a:blip r:embed="rId3"/>
          <a:stretch>
            <a:fillRect/>
          </a:stretch>
        </p:blipFill>
        <p:spPr>
          <a:xfrm>
            <a:off x="431429" y="1372305"/>
            <a:ext cx="950976" cy="950976"/>
          </a:xfrm>
          <a:prstGeom prst="rect">
            <a:avLst/>
          </a:prstGeom>
        </p:spPr>
      </p:pic>
      <p:sp>
        <p:nvSpPr>
          <p:cNvPr id="7" name="Rectangle 6">
            <a:extLst>
              <a:ext uri="{FF2B5EF4-FFF2-40B4-BE49-F238E27FC236}">
                <a16:creationId xmlns:a16="http://schemas.microsoft.com/office/drawing/2014/main" id="{2183B776-1710-417C-97E0-57C2F8B76C06}"/>
              </a:ext>
            </a:extLst>
          </p:cNvPr>
          <p:cNvSpPr/>
          <p:nvPr/>
        </p:nvSpPr>
        <p:spPr bwMode="auto">
          <a:xfrm>
            <a:off x="1684943" y="1372305"/>
            <a:ext cx="10323576" cy="18928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Azure Batch – Fully managed cloud service for job scheduling and compute resource management:</a:t>
            </a:r>
          </a:p>
          <a:p>
            <a:pPr defTabSz="932472" fontAlgn="base">
              <a:spcBef>
                <a:spcPts val="600"/>
              </a:spcBef>
              <a:spcAft>
                <a:spcPts val="600"/>
              </a:spcAft>
            </a:pPr>
            <a:r>
              <a:rPr lang="en-US" sz="2000">
                <a:solidFill>
                  <a:schemeClr val="tx1"/>
                </a:solidFill>
                <a:ea typeface="Segoe UI" pitchFamily="34" charset="0"/>
                <a:cs typeface="Segoe UI" pitchFamily="34" charset="0"/>
              </a:rPr>
              <a:t>Creates, manages, and scales a pool of compute nodes (VMs) to run largest, resource-intensive workloads</a:t>
            </a:r>
          </a:p>
          <a:p>
            <a:pPr defTabSz="932472" fontAlgn="base">
              <a:spcBef>
                <a:spcPts val="600"/>
              </a:spcBef>
              <a:spcAft>
                <a:spcPts val="600"/>
              </a:spcAft>
            </a:pPr>
            <a:r>
              <a:rPr lang="en-US" sz="2000">
                <a:solidFill>
                  <a:schemeClr val="tx1"/>
                </a:solidFill>
                <a:ea typeface="Segoe UI" pitchFamily="34" charset="0"/>
                <a:cs typeface="Segoe UI" pitchFamily="34" charset="0"/>
              </a:rPr>
              <a:t>Provides a job scheduler to submit jobs into the VM pool (or set of VM pools)</a:t>
            </a:r>
          </a:p>
        </p:txBody>
      </p:sp>
      <p:cxnSp>
        <p:nvCxnSpPr>
          <p:cNvPr id="10" name="Straight Connector 9">
            <a:extLst>
              <a:ext uri="{FF2B5EF4-FFF2-40B4-BE49-F238E27FC236}">
                <a16:creationId xmlns:a16="http://schemas.microsoft.com/office/drawing/2014/main" id="{7EAEC99C-B8DD-4622-8394-2DE22D889348}"/>
              </a:ext>
              <a:ext uri="{C183D7F6-B498-43B3-948B-1728B52AA6E4}">
                <adec:decorative xmlns:adec="http://schemas.microsoft.com/office/drawing/2017/decorative" val="1"/>
              </a:ext>
            </a:extLst>
          </p:cNvPr>
          <p:cNvCxnSpPr>
            <a:cxnSpLocks/>
          </p:cNvCxnSpPr>
          <p:nvPr/>
        </p:nvCxnSpPr>
        <p:spPr>
          <a:xfrm flipV="1">
            <a:off x="1684943" y="3653171"/>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smartphone with a cube on the screen">
            <a:extLst>
              <a:ext uri="{FF2B5EF4-FFF2-40B4-BE49-F238E27FC236}">
                <a16:creationId xmlns:a16="http://schemas.microsoft.com/office/drawing/2014/main" id="{0814104C-A746-4A71-9A80-C856BF8A888D}"/>
              </a:ext>
            </a:extLst>
          </p:cNvPr>
          <p:cNvPicPr>
            <a:picLocks noChangeAspect="1"/>
          </p:cNvPicPr>
          <p:nvPr/>
        </p:nvPicPr>
        <p:blipFill>
          <a:blip r:embed="rId4"/>
          <a:stretch>
            <a:fillRect/>
          </a:stretch>
        </p:blipFill>
        <p:spPr>
          <a:xfrm>
            <a:off x="431429" y="4041211"/>
            <a:ext cx="950976" cy="950976"/>
          </a:xfrm>
          <a:prstGeom prst="rect">
            <a:avLst/>
          </a:prstGeom>
        </p:spPr>
      </p:pic>
      <p:sp>
        <p:nvSpPr>
          <p:cNvPr id="13" name="Rectangle 12">
            <a:extLst>
              <a:ext uri="{FF2B5EF4-FFF2-40B4-BE49-F238E27FC236}">
                <a16:creationId xmlns:a16="http://schemas.microsoft.com/office/drawing/2014/main" id="{E5BA2A42-F6E8-4FAB-B229-6862F296F2AC}"/>
              </a:ext>
            </a:extLst>
          </p:cNvPr>
          <p:cNvSpPr/>
          <p:nvPr/>
        </p:nvSpPr>
        <p:spPr bwMode="auto">
          <a:xfrm>
            <a:off x="1684943" y="4041211"/>
            <a:ext cx="10323576" cy="21390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cs typeface="Segoe UI" pitchFamily="34" charset="0"/>
              </a:rPr>
              <a:t>Requirements to run applications:</a:t>
            </a:r>
          </a:p>
          <a:p>
            <a:pPr defTabSz="932472" fontAlgn="base">
              <a:spcBef>
                <a:spcPts val="600"/>
              </a:spcBef>
              <a:spcAft>
                <a:spcPts val="600"/>
              </a:spcAft>
            </a:pPr>
            <a:r>
              <a:rPr lang="en-US" sz="2000">
                <a:solidFill>
                  <a:schemeClr val="tx1"/>
                </a:solidFill>
                <a:cs typeface="Segoe UI" pitchFamily="34" charset="0"/>
              </a:rPr>
              <a:t>Application (doesn’t need to be cloud aware)</a:t>
            </a:r>
          </a:p>
          <a:p>
            <a:pPr defTabSz="932472" fontAlgn="base">
              <a:spcBef>
                <a:spcPts val="600"/>
              </a:spcBef>
              <a:spcAft>
                <a:spcPts val="600"/>
              </a:spcAft>
            </a:pPr>
            <a:r>
              <a:rPr lang="en-US" sz="2000">
                <a:solidFill>
                  <a:schemeClr val="tx1"/>
                </a:solidFill>
                <a:cs typeface="Segoe UI" pitchFamily="34" charset="0"/>
              </a:rPr>
              <a:t>Pool of VMs (Batch service creates, manages, and monitors the pool)</a:t>
            </a:r>
          </a:p>
          <a:p>
            <a:pPr defTabSz="932472" fontAlgn="base">
              <a:spcBef>
                <a:spcPts val="600"/>
              </a:spcBef>
              <a:spcAft>
                <a:spcPts val="600"/>
              </a:spcAft>
            </a:pPr>
            <a:r>
              <a:rPr lang="en-US" sz="2000">
                <a:solidFill>
                  <a:schemeClr val="tx1"/>
                </a:solidFill>
                <a:cs typeface="Segoe UI" pitchFamily="34" charset="0"/>
              </a:rPr>
              <a:t>Job scheduler to define the tasks that make up the job</a:t>
            </a:r>
          </a:p>
          <a:p>
            <a:pPr defTabSz="932472" fontAlgn="base">
              <a:spcBef>
                <a:spcPts val="600"/>
              </a:spcBef>
              <a:spcAft>
                <a:spcPts val="600"/>
              </a:spcAft>
            </a:pPr>
            <a:r>
              <a:rPr lang="en-US" sz="2000">
                <a:solidFill>
                  <a:schemeClr val="tx1"/>
                </a:solidFill>
                <a:cs typeface="Segoe UI" pitchFamily="34" charset="0"/>
              </a:rPr>
              <a:t>Location to store output, typically Blob storage</a:t>
            </a:r>
          </a:p>
        </p:txBody>
      </p:sp>
    </p:spTree>
    <p:extLst>
      <p:ext uri="{BB962C8B-B14F-4D97-AF65-F5344CB8AC3E}">
        <p14:creationId xmlns:p14="http://schemas.microsoft.com/office/powerpoint/2010/main" val="1063808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Learning objectives</a:t>
            </a:r>
          </a:p>
        </p:txBody>
      </p:sp>
      <p:sp>
        <p:nvSpPr>
          <p:cNvPr id="30" name="TextBox 29">
            <a:extLst>
              <a:ext uri="{FF2B5EF4-FFF2-40B4-BE49-F238E27FC236}">
                <a16:creationId xmlns:a16="http://schemas.microsoft.com/office/drawing/2014/main" id="{01EE5E0B-6F0F-41FF-837E-7A9FA2407F43}"/>
              </a:ext>
            </a:extLst>
          </p:cNvPr>
          <p:cNvSpPr txBox="1"/>
          <p:nvPr/>
        </p:nvSpPr>
        <p:spPr>
          <a:xfrm>
            <a:off x="465138" y="1217364"/>
            <a:ext cx="7949288" cy="369332"/>
          </a:xfrm>
          <a:prstGeom prst="rect">
            <a:avLst/>
          </a:prstGeom>
          <a:noFill/>
        </p:spPr>
        <p:txBody>
          <a:bodyPr wrap="square" lIns="0" tIns="0" rIns="0" bIns="0" anchor="ctr">
            <a:spAutoFit/>
          </a:bodyPr>
          <a:lstStyle/>
          <a:p>
            <a:r>
              <a:rPr lang="en-US" sz="2400">
                <a:latin typeface="+mj-lt"/>
              </a:rPr>
              <a:t>After completing this module, students will be able to:</a:t>
            </a:r>
          </a:p>
        </p:txBody>
      </p:sp>
      <p:pic>
        <p:nvPicPr>
          <p:cNvPr id="6" name="Picture 5" descr="Icon of arrow positioned diagonally">
            <a:extLst>
              <a:ext uri="{FF2B5EF4-FFF2-40B4-BE49-F238E27FC236}">
                <a16:creationId xmlns:a16="http://schemas.microsoft.com/office/drawing/2014/main" id="{5A9EE5EB-26CB-4113-9B41-948197B6A50F}"/>
              </a:ext>
            </a:extLst>
          </p:cNvPr>
          <p:cNvPicPr>
            <a:picLocks noChangeAspect="1"/>
          </p:cNvPicPr>
          <p:nvPr/>
        </p:nvPicPr>
        <p:blipFill>
          <a:blip r:embed="rId2"/>
          <a:stretch>
            <a:fillRect/>
          </a:stretch>
        </p:blipFill>
        <p:spPr>
          <a:xfrm>
            <a:off x="431429" y="2066605"/>
            <a:ext cx="952593" cy="950976"/>
          </a:xfrm>
          <a:prstGeom prst="rect">
            <a:avLst/>
          </a:prstGeom>
        </p:spPr>
      </p:pic>
      <p:sp>
        <p:nvSpPr>
          <p:cNvPr id="10" name="Rectangle 9">
            <a:extLst>
              <a:ext uri="{FF2B5EF4-FFF2-40B4-BE49-F238E27FC236}">
                <a16:creationId xmlns:a16="http://schemas.microsoft.com/office/drawing/2014/main" id="{45286D99-2BF5-4BD8-B0FB-757F8BC37358}"/>
              </a:ext>
            </a:extLst>
          </p:cNvPr>
          <p:cNvSpPr/>
          <p:nvPr/>
        </p:nvSpPr>
        <p:spPr>
          <a:xfrm>
            <a:off x="1697644" y="2374291"/>
            <a:ext cx="10098655" cy="3356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a:solidFill>
                  <a:schemeClr val="tx1"/>
                </a:solidFill>
              </a:rPr>
              <a:t>Describe deployment models and services that are available with Azure</a:t>
            </a:r>
          </a:p>
        </p:txBody>
      </p:sp>
    </p:spTree>
    <p:extLst>
      <p:ext uri="{BB962C8B-B14F-4D97-AF65-F5344CB8AC3E}">
        <p14:creationId xmlns:p14="http://schemas.microsoft.com/office/powerpoint/2010/main" val="331239109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28B85-1AAE-4EB0-AAEF-435F593C04CF}"/>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Batch services (cont.)</a:t>
            </a:r>
          </a:p>
        </p:txBody>
      </p:sp>
      <p:sp>
        <p:nvSpPr>
          <p:cNvPr id="15" name="TextBox 14">
            <a:extLst>
              <a:ext uri="{FF2B5EF4-FFF2-40B4-BE49-F238E27FC236}">
                <a16:creationId xmlns:a16="http://schemas.microsoft.com/office/drawing/2014/main" id="{77B2F596-74A8-4C40-AEB8-A9389ED331C6}"/>
              </a:ext>
            </a:extLst>
          </p:cNvPr>
          <p:cNvSpPr txBox="1"/>
          <p:nvPr/>
        </p:nvSpPr>
        <p:spPr>
          <a:xfrm>
            <a:off x="427039" y="1188720"/>
            <a:ext cx="11571286" cy="369332"/>
          </a:xfrm>
          <a:prstGeom prst="rect">
            <a:avLst/>
          </a:prstGeom>
          <a:noFill/>
        </p:spPr>
        <p:txBody>
          <a:bodyPr wrap="square" lIns="0" tIns="0" rIns="0" bIns="0" anchor="ctr">
            <a:spAutoFit/>
          </a:bodyPr>
          <a:lstStyle/>
          <a:p>
            <a:r>
              <a:rPr lang="en-US" sz="2400">
                <a:latin typeface="+mj-lt"/>
              </a:rPr>
              <a:t>Usage scenarios and application types:</a:t>
            </a:r>
          </a:p>
        </p:txBody>
      </p:sp>
      <p:pic>
        <p:nvPicPr>
          <p:cNvPr id="4" name="Picture 3" descr="Icon of four circles connected by lines and arranged in a diamond pattern">
            <a:extLst>
              <a:ext uri="{FF2B5EF4-FFF2-40B4-BE49-F238E27FC236}">
                <a16:creationId xmlns:a16="http://schemas.microsoft.com/office/drawing/2014/main" id="{BCCAFFE4-A8D8-4938-B728-3CCC9A2F07BA}"/>
              </a:ext>
            </a:extLst>
          </p:cNvPr>
          <p:cNvPicPr>
            <a:picLocks noChangeAspect="1"/>
          </p:cNvPicPr>
          <p:nvPr/>
        </p:nvPicPr>
        <p:blipFill>
          <a:blip r:embed="rId3"/>
          <a:stretch>
            <a:fillRect/>
          </a:stretch>
        </p:blipFill>
        <p:spPr>
          <a:xfrm>
            <a:off x="431429" y="1819658"/>
            <a:ext cx="950976" cy="950976"/>
          </a:xfrm>
          <a:prstGeom prst="rect">
            <a:avLst/>
          </a:prstGeom>
        </p:spPr>
      </p:pic>
      <p:sp>
        <p:nvSpPr>
          <p:cNvPr id="18" name="Rectangle 17">
            <a:extLst>
              <a:ext uri="{FF2B5EF4-FFF2-40B4-BE49-F238E27FC236}">
                <a16:creationId xmlns:a16="http://schemas.microsoft.com/office/drawing/2014/main" id="{3DCE3191-3BC1-4467-BB01-2589D10F52CB}"/>
              </a:ext>
            </a:extLst>
          </p:cNvPr>
          <p:cNvSpPr/>
          <p:nvPr/>
        </p:nvSpPr>
        <p:spPr bwMode="auto">
          <a:xfrm>
            <a:off x="1672243" y="1800139"/>
            <a:ext cx="10323576" cy="9900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r>
              <a:rPr lang="en-US" sz="2000">
                <a:solidFill>
                  <a:schemeClr val="tx1"/>
                </a:solidFill>
                <a:latin typeface="+mj-lt"/>
                <a:cs typeface="Segoe UI" pitchFamily="34" charset="0"/>
              </a:rPr>
              <a:t>Independent/parallel:</a:t>
            </a:r>
          </a:p>
          <a:p>
            <a:pPr defTabSz="932472" fontAlgn="base">
              <a:spcBef>
                <a:spcPts val="200"/>
              </a:spcBef>
              <a:spcAft>
                <a:spcPts val="600"/>
              </a:spcAft>
            </a:pPr>
            <a:r>
              <a:rPr lang="en-US">
                <a:solidFill>
                  <a:schemeClr val="tx1"/>
                </a:solidFill>
                <a:ea typeface="Segoe UI" pitchFamily="34" charset="0"/>
                <a:cs typeface="Segoe UI" pitchFamily="34" charset="0"/>
              </a:rPr>
              <a:t>Applications or tasks operate independently</a:t>
            </a:r>
          </a:p>
          <a:p>
            <a:pPr defTabSz="932472" fontAlgn="base">
              <a:spcBef>
                <a:spcPts val="200"/>
              </a:spcBef>
              <a:spcAft>
                <a:spcPts val="600"/>
              </a:spcAft>
            </a:pPr>
            <a:r>
              <a:rPr lang="en-US">
                <a:solidFill>
                  <a:schemeClr val="tx1"/>
                </a:solidFill>
                <a:ea typeface="Segoe UI" pitchFamily="34" charset="0"/>
                <a:cs typeface="Segoe UI" pitchFamily="34" charset="0"/>
              </a:rPr>
              <a:t>Adding VMs will speed up task completion</a:t>
            </a:r>
          </a:p>
        </p:txBody>
      </p:sp>
      <p:cxnSp>
        <p:nvCxnSpPr>
          <p:cNvPr id="12" name="Straight Connector 11">
            <a:extLst>
              <a:ext uri="{FF2B5EF4-FFF2-40B4-BE49-F238E27FC236}">
                <a16:creationId xmlns:a16="http://schemas.microsoft.com/office/drawing/2014/main" id="{B82F2CAB-9A63-455C-8747-5E56E9463ECF}"/>
              </a:ext>
              <a:ext uri="{C183D7F6-B498-43B3-948B-1728B52AA6E4}">
                <adec:decorative xmlns:adec="http://schemas.microsoft.com/office/drawing/2017/decorative" val="1"/>
              </a:ext>
            </a:extLst>
          </p:cNvPr>
          <p:cNvCxnSpPr>
            <a:cxnSpLocks/>
          </p:cNvCxnSpPr>
          <p:nvPr/>
        </p:nvCxnSpPr>
        <p:spPr>
          <a:xfrm flipV="1">
            <a:off x="1672243" y="3114318"/>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s of a series of circles with rings enclosing a bigger circle at the centre">
            <a:extLst>
              <a:ext uri="{FF2B5EF4-FFF2-40B4-BE49-F238E27FC236}">
                <a16:creationId xmlns:a16="http://schemas.microsoft.com/office/drawing/2014/main" id="{C9719F69-FEB4-42FA-B86A-6518C1542E04}"/>
              </a:ext>
            </a:extLst>
          </p:cNvPr>
          <p:cNvPicPr>
            <a:picLocks noChangeAspect="1"/>
          </p:cNvPicPr>
          <p:nvPr/>
        </p:nvPicPr>
        <p:blipFill>
          <a:blip r:embed="rId4"/>
          <a:stretch>
            <a:fillRect/>
          </a:stretch>
        </p:blipFill>
        <p:spPr>
          <a:xfrm>
            <a:off x="431429" y="3467399"/>
            <a:ext cx="957490" cy="950976"/>
          </a:xfrm>
          <a:prstGeom prst="rect">
            <a:avLst/>
          </a:prstGeom>
        </p:spPr>
      </p:pic>
      <p:sp>
        <p:nvSpPr>
          <p:cNvPr id="13" name="Rectangle 12">
            <a:extLst>
              <a:ext uri="{FF2B5EF4-FFF2-40B4-BE49-F238E27FC236}">
                <a16:creationId xmlns:a16="http://schemas.microsoft.com/office/drawing/2014/main" id="{07C2822D-925F-416A-9681-51BCC0CDDDCD}"/>
              </a:ext>
            </a:extLst>
          </p:cNvPr>
          <p:cNvSpPr/>
          <p:nvPr/>
        </p:nvSpPr>
        <p:spPr bwMode="auto">
          <a:xfrm>
            <a:off x="1672243" y="3447880"/>
            <a:ext cx="10323576" cy="9900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latin typeface="+mj-lt"/>
                <a:cs typeface="Segoe UI" pitchFamily="34" charset="0"/>
              </a:rPr>
              <a:t>Tightly coupled:</a:t>
            </a:r>
          </a:p>
          <a:p>
            <a:pPr defTabSz="932472" fontAlgn="base">
              <a:spcBef>
                <a:spcPts val="200"/>
              </a:spcBef>
              <a:spcAft>
                <a:spcPts val="600"/>
              </a:spcAft>
            </a:pPr>
            <a:r>
              <a:rPr lang="en-US">
                <a:solidFill>
                  <a:schemeClr val="tx1"/>
                </a:solidFill>
                <a:ea typeface="Segoe UI" pitchFamily="34" charset="0"/>
                <a:cs typeface="Segoe UI" pitchFamily="34" charset="0"/>
              </a:rPr>
              <a:t>High performance computing (HPC) applications (e.g. scientific/engineering)</a:t>
            </a:r>
          </a:p>
          <a:p>
            <a:pPr defTabSz="932472" fontAlgn="base">
              <a:spcBef>
                <a:spcPts val="200"/>
              </a:spcBef>
              <a:spcAft>
                <a:spcPts val="600"/>
              </a:spcAft>
            </a:pPr>
            <a:r>
              <a:rPr lang="en-US">
                <a:solidFill>
                  <a:schemeClr val="tx1"/>
                </a:solidFill>
                <a:ea typeface="Segoe UI" pitchFamily="34" charset="0"/>
                <a:cs typeface="Segoe UI" pitchFamily="34" charset="0"/>
              </a:rPr>
              <a:t>Examples: Car crash simulations, of Artificial Intelligence (AI) training frameworks</a:t>
            </a:r>
          </a:p>
        </p:txBody>
      </p:sp>
      <p:cxnSp>
        <p:nvCxnSpPr>
          <p:cNvPr id="21" name="Straight Connector 20">
            <a:extLst>
              <a:ext uri="{FF2B5EF4-FFF2-40B4-BE49-F238E27FC236}">
                <a16:creationId xmlns:a16="http://schemas.microsoft.com/office/drawing/2014/main" id="{CF560916-9DC0-4EE8-967E-E125DE8E0D74}"/>
              </a:ext>
              <a:ext uri="{C183D7F6-B498-43B3-948B-1728B52AA6E4}">
                <adec:decorative xmlns:adec="http://schemas.microsoft.com/office/drawing/2017/decorative" val="1"/>
              </a:ext>
            </a:extLst>
          </p:cNvPr>
          <p:cNvCxnSpPr>
            <a:cxnSpLocks/>
          </p:cNvCxnSpPr>
          <p:nvPr/>
        </p:nvCxnSpPr>
        <p:spPr>
          <a:xfrm flipV="1">
            <a:off x="1672243" y="476053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wave connected by circles and lines at both end">
            <a:extLst>
              <a:ext uri="{FF2B5EF4-FFF2-40B4-BE49-F238E27FC236}">
                <a16:creationId xmlns:a16="http://schemas.microsoft.com/office/drawing/2014/main" id="{29FBF294-A673-4D93-A2EB-1E6E421A30A3}"/>
              </a:ext>
            </a:extLst>
          </p:cNvPr>
          <p:cNvPicPr>
            <a:picLocks noChangeAspect="1"/>
          </p:cNvPicPr>
          <p:nvPr/>
        </p:nvPicPr>
        <p:blipFill>
          <a:blip r:embed="rId5"/>
          <a:stretch>
            <a:fillRect/>
          </a:stretch>
        </p:blipFill>
        <p:spPr>
          <a:xfrm>
            <a:off x="431429" y="5088635"/>
            <a:ext cx="950976" cy="950976"/>
          </a:xfrm>
          <a:prstGeom prst="rect">
            <a:avLst/>
          </a:prstGeom>
        </p:spPr>
      </p:pic>
      <p:sp>
        <p:nvSpPr>
          <p:cNvPr id="24" name="Rectangle 23">
            <a:extLst>
              <a:ext uri="{FF2B5EF4-FFF2-40B4-BE49-F238E27FC236}">
                <a16:creationId xmlns:a16="http://schemas.microsoft.com/office/drawing/2014/main" id="{965A5A06-F330-4B39-A384-EBFD451119D2}"/>
              </a:ext>
            </a:extLst>
          </p:cNvPr>
          <p:cNvSpPr/>
          <p:nvPr/>
        </p:nvSpPr>
        <p:spPr bwMode="auto">
          <a:xfrm>
            <a:off x="1672243" y="5120412"/>
            <a:ext cx="10323576" cy="887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000">
                <a:solidFill>
                  <a:schemeClr val="tx1"/>
                </a:solidFill>
                <a:latin typeface="+mj-lt"/>
                <a:cs typeface="Segoe UI" pitchFamily="34" charset="0"/>
              </a:rPr>
              <a:t>Multiple tightly coupled in parallel:</a:t>
            </a:r>
          </a:p>
          <a:p>
            <a:pPr defTabSz="932472" fontAlgn="base">
              <a:spcBef>
                <a:spcPts val="200"/>
              </a:spcBef>
              <a:spcAft>
                <a:spcPts val="600"/>
              </a:spcAft>
            </a:pPr>
            <a:r>
              <a:rPr lang="en-US">
                <a:solidFill>
                  <a:schemeClr val="tx1"/>
                </a:solidFill>
                <a:cs typeface="Segoe UI" pitchFamily="34" charset="0"/>
              </a:rPr>
              <a:t>Example: Instead of four nodes to carry out a job, use 40 nodes and run the job 10 times, to scale the job task, running those jobs in parallel</a:t>
            </a:r>
          </a:p>
        </p:txBody>
      </p:sp>
    </p:spTree>
    <p:extLst>
      <p:ext uri="{BB962C8B-B14F-4D97-AF65-F5344CB8AC3E}">
        <p14:creationId xmlns:p14="http://schemas.microsoft.com/office/powerpoint/2010/main" val="182439971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pc="0"/>
              <a:t>Lesson 06: Azure Service Fabric</a:t>
            </a:r>
          </a:p>
        </p:txBody>
      </p:sp>
      <p:pic>
        <p:nvPicPr>
          <p:cNvPr id="3" name="Picture 2" descr="Icon of four servers">
            <a:extLst>
              <a:ext uri="{FF2B5EF4-FFF2-40B4-BE49-F238E27FC236}">
                <a16:creationId xmlns:a16="http://schemas.microsoft.com/office/drawing/2014/main" id="{9289417B-4B42-4E96-822C-8A15D597FC05}"/>
              </a:ext>
            </a:extLst>
          </p:cNvPr>
          <p:cNvPicPr>
            <a:picLocks noChangeAspect="1"/>
          </p:cNvPicPr>
          <p:nvPr/>
        </p:nvPicPr>
        <p:blipFill>
          <a:blip r:embed="rId3"/>
          <a:stretch>
            <a:fillRect/>
          </a:stretch>
        </p:blipFill>
        <p:spPr>
          <a:xfrm>
            <a:off x="10496901" y="3074192"/>
            <a:ext cx="901259" cy="846139"/>
          </a:xfrm>
          <a:prstGeom prst="rect">
            <a:avLst/>
          </a:prstGeom>
        </p:spPr>
      </p:pic>
    </p:spTree>
    <p:extLst>
      <p:ext uri="{BB962C8B-B14F-4D97-AF65-F5344CB8AC3E}">
        <p14:creationId xmlns:p14="http://schemas.microsoft.com/office/powerpoint/2010/main" val="143663839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a:solidFill>
                  <a:schemeClr val="tx1"/>
                </a:solidFill>
              </a:rPr>
              <a:t>Azure Service Fabric overview</a:t>
            </a:r>
          </a:p>
        </p:txBody>
      </p:sp>
      <p:pic>
        <p:nvPicPr>
          <p:cNvPr id="3" name="Picture 2" descr="Icon of a document">
            <a:extLst>
              <a:ext uri="{FF2B5EF4-FFF2-40B4-BE49-F238E27FC236}">
                <a16:creationId xmlns:a16="http://schemas.microsoft.com/office/drawing/2014/main" id="{FC5DE535-F611-4B85-BC3F-D1D1240B0211}"/>
              </a:ext>
            </a:extLst>
          </p:cNvPr>
          <p:cNvPicPr>
            <a:picLocks noChangeAspect="1"/>
          </p:cNvPicPr>
          <p:nvPr/>
        </p:nvPicPr>
        <p:blipFill>
          <a:blip r:embed="rId3"/>
          <a:stretch>
            <a:fillRect/>
          </a:stretch>
        </p:blipFill>
        <p:spPr>
          <a:xfrm>
            <a:off x="431429" y="1508899"/>
            <a:ext cx="952593" cy="950976"/>
          </a:xfrm>
          <a:prstGeom prst="rect">
            <a:avLst/>
          </a:prstGeom>
        </p:spPr>
      </p:pic>
      <p:sp>
        <p:nvSpPr>
          <p:cNvPr id="8" name="Rectangle 7">
            <a:extLst>
              <a:ext uri="{FF2B5EF4-FFF2-40B4-BE49-F238E27FC236}">
                <a16:creationId xmlns:a16="http://schemas.microsoft.com/office/drawing/2014/main" id="{106F7160-D00A-45B7-A71C-617F44B6D682}"/>
              </a:ext>
            </a:extLst>
          </p:cNvPr>
          <p:cNvSpPr/>
          <p:nvPr/>
        </p:nvSpPr>
        <p:spPr bwMode="auto">
          <a:xfrm>
            <a:off x="1672243" y="1508899"/>
            <a:ext cx="10323576" cy="18312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ea typeface="Segoe UI" pitchFamily="34" charset="0"/>
                <a:cs typeface="Segoe UI" pitchFamily="34" charset="0"/>
              </a:rPr>
              <a:t>Azure Service Fabric:</a:t>
            </a:r>
          </a:p>
          <a:p>
            <a:pPr defTabSz="932472" fontAlgn="base">
              <a:spcBef>
                <a:spcPts val="200"/>
              </a:spcBef>
              <a:spcAft>
                <a:spcPts val="600"/>
              </a:spcAft>
            </a:pPr>
            <a:r>
              <a:rPr lang="en-US" sz="2000">
                <a:solidFill>
                  <a:schemeClr val="tx1"/>
                </a:solidFill>
                <a:ea typeface="Segoe UI" pitchFamily="34" charset="0"/>
                <a:cs typeface="Segoe UI" pitchFamily="34" charset="0"/>
              </a:rPr>
              <a:t>Distributed systems platform for deploying and managing scalable, containerized</a:t>
            </a:r>
            <a:br>
              <a:rPr lang="en-US" sz="2000">
                <a:solidFill>
                  <a:schemeClr val="tx1"/>
                </a:solidFill>
                <a:ea typeface="Segoe UI" pitchFamily="34" charset="0"/>
                <a:cs typeface="Segoe UI" pitchFamily="34" charset="0"/>
              </a:rPr>
            </a:br>
            <a:r>
              <a:rPr lang="en-US" sz="2000">
                <a:solidFill>
                  <a:schemeClr val="tx1"/>
                </a:solidFill>
                <a:ea typeface="Segoe UI" pitchFamily="34" charset="0"/>
                <a:cs typeface="Segoe UI" pitchFamily="34" charset="0"/>
              </a:rPr>
              <a:t>microservices applications</a:t>
            </a:r>
          </a:p>
          <a:p>
            <a:pPr defTabSz="932472" fontAlgn="base">
              <a:spcBef>
                <a:spcPts val="200"/>
              </a:spcBef>
              <a:spcAft>
                <a:spcPts val="600"/>
              </a:spcAft>
            </a:pPr>
            <a:r>
              <a:rPr lang="en-US" sz="2000">
                <a:solidFill>
                  <a:schemeClr val="tx1"/>
                </a:solidFill>
                <a:ea typeface="Segoe UI" pitchFamily="34" charset="0"/>
                <a:cs typeface="Segoe UI" pitchFamily="34" charset="0"/>
              </a:rPr>
              <a:t>Microservices run at high density on a shared pool of machines, or cluster</a:t>
            </a:r>
          </a:p>
          <a:p>
            <a:pPr defTabSz="932472" fontAlgn="base">
              <a:spcBef>
                <a:spcPts val="200"/>
              </a:spcBef>
              <a:spcAft>
                <a:spcPts val="600"/>
              </a:spcAft>
            </a:pPr>
            <a:r>
              <a:rPr lang="en-US" sz="2000">
                <a:solidFill>
                  <a:schemeClr val="tx1"/>
                </a:solidFill>
                <a:ea typeface="Segoe UI" pitchFamily="34" charset="0"/>
                <a:cs typeface="Segoe UI" pitchFamily="34" charset="0"/>
              </a:rPr>
              <a:t>Designed for modern cloud native applications</a:t>
            </a:r>
          </a:p>
        </p:txBody>
      </p:sp>
      <p:cxnSp>
        <p:nvCxnSpPr>
          <p:cNvPr id="11" name="Straight Connector 10">
            <a:extLst>
              <a:ext uri="{FF2B5EF4-FFF2-40B4-BE49-F238E27FC236}">
                <a16:creationId xmlns:a16="http://schemas.microsoft.com/office/drawing/2014/main" id="{7FF12BE5-E13D-4EC0-B068-EB699738B9EA}"/>
              </a:ext>
              <a:ext uri="{C183D7F6-B498-43B3-948B-1728B52AA6E4}">
                <adec:decorative xmlns:adec="http://schemas.microsoft.com/office/drawing/2017/decorative" val="1"/>
              </a:ext>
            </a:extLst>
          </p:cNvPr>
          <p:cNvCxnSpPr>
            <a:cxnSpLocks/>
          </p:cNvCxnSpPr>
          <p:nvPr/>
        </p:nvCxnSpPr>
        <p:spPr>
          <a:xfrm flipV="1">
            <a:off x="1672243" y="362158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magnifying glass showing a chart">
            <a:extLst>
              <a:ext uri="{FF2B5EF4-FFF2-40B4-BE49-F238E27FC236}">
                <a16:creationId xmlns:a16="http://schemas.microsoft.com/office/drawing/2014/main" id="{A5BA437A-A34D-4D7F-A15B-53A4A004865E}"/>
              </a:ext>
            </a:extLst>
          </p:cNvPr>
          <p:cNvPicPr>
            <a:picLocks noChangeAspect="1"/>
          </p:cNvPicPr>
          <p:nvPr/>
        </p:nvPicPr>
        <p:blipFill>
          <a:blip r:embed="rId4"/>
          <a:stretch>
            <a:fillRect/>
          </a:stretch>
        </p:blipFill>
        <p:spPr>
          <a:xfrm>
            <a:off x="431429" y="3903000"/>
            <a:ext cx="952593" cy="950976"/>
          </a:xfrm>
          <a:prstGeom prst="rect">
            <a:avLst/>
          </a:prstGeom>
        </p:spPr>
      </p:pic>
      <p:sp>
        <p:nvSpPr>
          <p:cNvPr id="14" name="Rectangle 13">
            <a:extLst>
              <a:ext uri="{FF2B5EF4-FFF2-40B4-BE49-F238E27FC236}">
                <a16:creationId xmlns:a16="http://schemas.microsoft.com/office/drawing/2014/main" id="{F128FC27-B3AE-44B0-BD76-556358D35691}"/>
              </a:ext>
            </a:extLst>
          </p:cNvPr>
          <p:cNvSpPr/>
          <p:nvPr/>
        </p:nvSpPr>
        <p:spPr bwMode="auto">
          <a:xfrm>
            <a:off x="1672243" y="3903000"/>
            <a:ext cx="10323576" cy="17286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400">
                <a:solidFill>
                  <a:schemeClr val="tx1"/>
                </a:solidFill>
                <a:latin typeface="+mj-lt"/>
                <a:cs typeface="Segoe UI" pitchFamily="34" charset="0"/>
              </a:rPr>
              <a:t>Where does Service Fabric run?</a:t>
            </a:r>
          </a:p>
          <a:p>
            <a:pPr defTabSz="932472" fontAlgn="base">
              <a:spcBef>
                <a:spcPts val="200"/>
              </a:spcBef>
              <a:spcAft>
                <a:spcPts val="600"/>
              </a:spcAft>
            </a:pPr>
            <a:r>
              <a:rPr lang="en-US" sz="2000">
                <a:solidFill>
                  <a:schemeClr val="tx1"/>
                </a:solidFill>
                <a:cs typeface="Segoe UI" pitchFamily="34" charset="0"/>
              </a:rPr>
              <a:t>Create clusters for SF in the cloud, on-premises, and on both Windows and Linux</a:t>
            </a:r>
            <a:br>
              <a:rPr lang="en-US" sz="2000">
                <a:solidFill>
                  <a:schemeClr val="tx1"/>
                </a:solidFill>
                <a:cs typeface="Segoe UI" pitchFamily="34" charset="0"/>
              </a:rPr>
            </a:br>
            <a:r>
              <a:rPr lang="en-US" sz="2000">
                <a:solidFill>
                  <a:schemeClr val="tx1"/>
                </a:solidFill>
                <a:cs typeface="Segoe UI" pitchFamily="34" charset="0"/>
              </a:rPr>
              <a:t>operating systems</a:t>
            </a:r>
          </a:p>
          <a:p>
            <a:pPr defTabSz="932472" fontAlgn="base">
              <a:spcBef>
                <a:spcPts val="200"/>
              </a:spcBef>
              <a:spcAft>
                <a:spcPts val="600"/>
              </a:spcAft>
            </a:pPr>
            <a:r>
              <a:rPr lang="en-US" sz="2000">
                <a:solidFill>
                  <a:schemeClr val="tx1"/>
                </a:solidFill>
                <a:cs typeface="Segoe UI" pitchFamily="34" charset="0"/>
              </a:rPr>
              <a:t>Development environment (SDK) identical to the production environment, so what runs locally deploys to the clusters in other environments</a:t>
            </a:r>
          </a:p>
        </p:txBody>
      </p:sp>
    </p:spTree>
    <p:extLst>
      <p:ext uri="{BB962C8B-B14F-4D97-AF65-F5344CB8AC3E}">
        <p14:creationId xmlns:p14="http://schemas.microsoft.com/office/powerpoint/2010/main" val="260831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a:solidFill>
                  <a:schemeClr val="tx1"/>
                </a:solidFill>
              </a:rPr>
              <a:t>Application model</a:t>
            </a:r>
          </a:p>
        </p:txBody>
      </p:sp>
      <p:sp>
        <p:nvSpPr>
          <p:cNvPr id="9" name="Rectangle 8">
            <a:extLst>
              <a:ext uri="{FF2B5EF4-FFF2-40B4-BE49-F238E27FC236}">
                <a16:creationId xmlns:a16="http://schemas.microsoft.com/office/drawing/2014/main" id="{8A13C82D-6F28-4ED7-85EA-616E4EC4982E}"/>
              </a:ext>
            </a:extLst>
          </p:cNvPr>
          <p:cNvSpPr/>
          <p:nvPr/>
        </p:nvSpPr>
        <p:spPr>
          <a:xfrm>
            <a:off x="427038" y="1458913"/>
            <a:ext cx="4297362" cy="228301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t" anchorCtr="0">
            <a:noAutofit/>
          </a:bodyPr>
          <a:lstStyle/>
          <a:p>
            <a:pPr>
              <a:spcBef>
                <a:spcPts val="200"/>
              </a:spcBef>
            </a:pPr>
            <a:r>
              <a:rPr lang="en-US" sz="2000">
                <a:solidFill>
                  <a:schemeClr val="tx1"/>
                </a:solidFill>
                <a:latin typeface="+mj-lt"/>
                <a:cs typeface="Segoe UI Semilight"/>
              </a:rPr>
              <a:t>Service Fabric applications</a:t>
            </a:r>
          </a:p>
          <a:p>
            <a:pPr defTabSz="932472" fontAlgn="base">
              <a:spcBef>
                <a:spcPts val="200"/>
              </a:spcBef>
              <a:spcAft>
                <a:spcPts val="400"/>
              </a:spcAft>
            </a:pPr>
            <a:r>
              <a:rPr lang="en-US">
                <a:solidFill>
                  <a:schemeClr val="tx1"/>
                </a:solidFill>
                <a:cs typeface="Segoe UI" pitchFamily="34" charset="0"/>
              </a:rPr>
              <a:t>One or more services that work together to automate business processes</a:t>
            </a:r>
          </a:p>
          <a:p>
            <a:pPr defTabSz="932472" fontAlgn="base">
              <a:spcBef>
                <a:spcPts val="200"/>
              </a:spcBef>
              <a:spcAft>
                <a:spcPts val="400"/>
              </a:spcAft>
            </a:pPr>
            <a:r>
              <a:rPr lang="en-US">
                <a:solidFill>
                  <a:schemeClr val="tx1"/>
                </a:solidFill>
                <a:cs typeface="Segoe UI" pitchFamily="34" charset="0"/>
              </a:rPr>
              <a:t>Code, configuration, and data</a:t>
            </a:r>
            <a:br>
              <a:rPr lang="en-US">
                <a:solidFill>
                  <a:schemeClr val="tx1"/>
                </a:solidFill>
                <a:cs typeface="Segoe UI" pitchFamily="34" charset="0"/>
              </a:rPr>
            </a:br>
            <a:r>
              <a:rPr lang="en-US">
                <a:solidFill>
                  <a:schemeClr val="tx1"/>
                </a:solidFill>
                <a:cs typeface="Segoe UI" pitchFamily="34" charset="0"/>
              </a:rPr>
              <a:t>are separately version able and deployable</a:t>
            </a:r>
          </a:p>
        </p:txBody>
      </p:sp>
      <p:sp>
        <p:nvSpPr>
          <p:cNvPr id="10" name="Rectangle 9">
            <a:extLst>
              <a:ext uri="{FF2B5EF4-FFF2-40B4-BE49-F238E27FC236}">
                <a16:creationId xmlns:a16="http://schemas.microsoft.com/office/drawing/2014/main" id="{A07A6D3D-1163-49F5-B627-E00B7566DD40}"/>
              </a:ext>
              <a:ext uri="{C183D7F6-B498-43B3-948B-1728B52AA6E4}">
                <adec:decorative xmlns:adec="http://schemas.microsoft.com/office/drawing/2017/decorative" val="1"/>
              </a:ext>
            </a:extLst>
          </p:cNvPr>
          <p:cNvSpPr/>
          <p:nvPr/>
        </p:nvSpPr>
        <p:spPr bwMode="auto">
          <a:xfrm>
            <a:off x="4864100" y="1458913"/>
            <a:ext cx="7145337" cy="228301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Diagram that shows the Service Fabric Application Model. A box representing the application is connected to a Service box, which connects to Code, Configuration, and Data boxes">
            <a:extLst>
              <a:ext uri="{FF2B5EF4-FFF2-40B4-BE49-F238E27FC236}">
                <a16:creationId xmlns:a16="http://schemas.microsoft.com/office/drawing/2014/main" id="{72BED4CB-BE8A-4363-AA6D-93C3D003CCEA}"/>
              </a:ext>
            </a:extLst>
          </p:cNvPr>
          <p:cNvPicPr>
            <a:picLocks noChangeAspect="1"/>
          </p:cNvPicPr>
          <p:nvPr/>
        </p:nvPicPr>
        <p:blipFill>
          <a:blip r:embed="rId3"/>
          <a:stretch>
            <a:fillRect/>
          </a:stretch>
        </p:blipFill>
        <p:spPr>
          <a:xfrm>
            <a:off x="5257429" y="1591445"/>
            <a:ext cx="6364776" cy="2017951"/>
          </a:xfrm>
          <a:prstGeom prst="rect">
            <a:avLst/>
          </a:prstGeom>
        </p:spPr>
      </p:pic>
      <p:sp>
        <p:nvSpPr>
          <p:cNvPr id="12" name="Rectangle 11">
            <a:extLst>
              <a:ext uri="{FF2B5EF4-FFF2-40B4-BE49-F238E27FC236}">
                <a16:creationId xmlns:a16="http://schemas.microsoft.com/office/drawing/2014/main" id="{AA9785EF-9B37-45CD-AF3F-480673DD8517}"/>
              </a:ext>
            </a:extLst>
          </p:cNvPr>
          <p:cNvSpPr/>
          <p:nvPr/>
        </p:nvSpPr>
        <p:spPr>
          <a:xfrm>
            <a:off x="427038" y="3881249"/>
            <a:ext cx="4297362" cy="228301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t" anchorCtr="0">
            <a:noAutofit/>
          </a:bodyPr>
          <a:lstStyle/>
          <a:p>
            <a:pPr>
              <a:spcBef>
                <a:spcPts val="200"/>
              </a:spcBef>
            </a:pPr>
            <a:r>
              <a:rPr lang="en-US" sz="2000">
                <a:solidFill>
                  <a:schemeClr val="tx1"/>
                </a:solidFill>
                <a:latin typeface="+mj-lt"/>
              </a:rPr>
              <a:t>Application and service </a:t>
            </a:r>
            <a:br>
              <a:rPr lang="en-US" sz="2000">
                <a:solidFill>
                  <a:schemeClr val="tx1"/>
                </a:solidFill>
                <a:latin typeface="+mj-lt"/>
              </a:rPr>
            </a:br>
            <a:r>
              <a:rPr lang="en-US" sz="2000">
                <a:solidFill>
                  <a:schemeClr val="tx1"/>
                </a:solidFill>
                <a:latin typeface="+mj-lt"/>
              </a:rPr>
              <a:t>types – similar concept to OOP</a:t>
            </a:r>
          </a:p>
          <a:p>
            <a:pPr defTabSz="932472" fontAlgn="base">
              <a:spcBef>
                <a:spcPts val="200"/>
              </a:spcBef>
              <a:spcAft>
                <a:spcPts val="400"/>
              </a:spcAft>
            </a:pPr>
            <a:r>
              <a:rPr lang="en-US">
                <a:solidFill>
                  <a:schemeClr val="tx1"/>
                </a:solidFill>
                <a:cs typeface="Segoe UI" pitchFamily="34" charset="0"/>
              </a:rPr>
              <a:t>Types comparable to class definition</a:t>
            </a:r>
          </a:p>
          <a:p>
            <a:pPr defTabSz="932472" fontAlgn="base">
              <a:spcBef>
                <a:spcPts val="200"/>
              </a:spcBef>
              <a:spcAft>
                <a:spcPts val="400"/>
              </a:spcAft>
            </a:pPr>
            <a:r>
              <a:rPr lang="en-US">
                <a:solidFill>
                  <a:schemeClr val="tx1"/>
                </a:solidFill>
                <a:cs typeface="Segoe UI" pitchFamily="34" charset="0"/>
              </a:rPr>
              <a:t>Application and Service comparable to instances</a:t>
            </a:r>
          </a:p>
        </p:txBody>
      </p:sp>
      <p:sp>
        <p:nvSpPr>
          <p:cNvPr id="13" name="Rectangle 12">
            <a:extLst>
              <a:ext uri="{FF2B5EF4-FFF2-40B4-BE49-F238E27FC236}">
                <a16:creationId xmlns:a16="http://schemas.microsoft.com/office/drawing/2014/main" id="{3F9A9557-2564-4275-A291-3A1411C80BB8}"/>
              </a:ext>
              <a:ext uri="{C183D7F6-B498-43B3-948B-1728B52AA6E4}">
                <adec:decorative xmlns:adec="http://schemas.microsoft.com/office/drawing/2017/decorative" val="1"/>
              </a:ext>
            </a:extLst>
          </p:cNvPr>
          <p:cNvSpPr/>
          <p:nvPr/>
        </p:nvSpPr>
        <p:spPr bwMode="auto">
          <a:xfrm>
            <a:off x="4864100" y="3881247"/>
            <a:ext cx="7145337" cy="228301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descr="Diagram showing the application and service types aspect of the application model. The diagram has a Type box that includes Application and Service Types. This box points to the Instance box, which includes Application and Service">
            <a:extLst>
              <a:ext uri="{FF2B5EF4-FFF2-40B4-BE49-F238E27FC236}">
                <a16:creationId xmlns:a16="http://schemas.microsoft.com/office/drawing/2014/main" id="{711F74CC-08DD-4A2E-AF00-A4DD6F8FD899}"/>
              </a:ext>
            </a:extLst>
          </p:cNvPr>
          <p:cNvPicPr>
            <a:picLocks noChangeAspect="1"/>
          </p:cNvPicPr>
          <p:nvPr/>
        </p:nvPicPr>
        <p:blipFill>
          <a:blip r:embed="rId4"/>
          <a:stretch>
            <a:fillRect/>
          </a:stretch>
        </p:blipFill>
        <p:spPr>
          <a:xfrm>
            <a:off x="5077581" y="4056455"/>
            <a:ext cx="6718374" cy="1932599"/>
          </a:xfrm>
          <a:prstGeom prst="rect">
            <a:avLst/>
          </a:prstGeom>
        </p:spPr>
      </p:pic>
    </p:spTree>
    <p:extLst>
      <p:ext uri="{BB962C8B-B14F-4D97-AF65-F5344CB8AC3E}">
        <p14:creationId xmlns:p14="http://schemas.microsoft.com/office/powerpoint/2010/main" val="152521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1DC9-0B2B-44AD-9353-581FF17E8938}"/>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Programming models</a:t>
            </a:r>
          </a:p>
        </p:txBody>
      </p:sp>
      <p:pic>
        <p:nvPicPr>
          <p:cNvPr id="14" name="Picture 13" descr="Icon of two gears with different sizes">
            <a:extLst>
              <a:ext uri="{FF2B5EF4-FFF2-40B4-BE49-F238E27FC236}">
                <a16:creationId xmlns:a16="http://schemas.microsoft.com/office/drawing/2014/main" id="{CA8A0947-5409-4E74-94B8-B2433F7B01D0}"/>
              </a:ext>
            </a:extLst>
          </p:cNvPr>
          <p:cNvPicPr>
            <a:picLocks noChangeAspect="1"/>
          </p:cNvPicPr>
          <p:nvPr/>
        </p:nvPicPr>
        <p:blipFill>
          <a:blip r:embed="rId3"/>
          <a:stretch>
            <a:fillRect/>
          </a:stretch>
        </p:blipFill>
        <p:spPr>
          <a:xfrm>
            <a:off x="454244" y="1250349"/>
            <a:ext cx="950976" cy="950976"/>
          </a:xfrm>
          <a:prstGeom prst="rect">
            <a:avLst/>
          </a:prstGeom>
        </p:spPr>
      </p:pic>
      <p:sp>
        <p:nvSpPr>
          <p:cNvPr id="8" name="Rectangle 7">
            <a:extLst>
              <a:ext uri="{FF2B5EF4-FFF2-40B4-BE49-F238E27FC236}">
                <a16:creationId xmlns:a16="http://schemas.microsoft.com/office/drawing/2014/main" id="{11082231-C3C4-4E6F-8688-795E0943B22D}"/>
              </a:ext>
            </a:extLst>
          </p:cNvPr>
          <p:cNvSpPr/>
          <p:nvPr/>
        </p:nvSpPr>
        <p:spPr bwMode="auto">
          <a:xfrm>
            <a:off x="1672244" y="1250349"/>
            <a:ext cx="10323576" cy="1322468"/>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ts val="200"/>
              </a:spcBef>
              <a:spcAft>
                <a:spcPts val="200"/>
              </a:spcAft>
            </a:pPr>
            <a:r>
              <a:rPr lang="en-US" sz="2000">
                <a:solidFill>
                  <a:schemeClr val="tx1"/>
                </a:solidFill>
                <a:latin typeface="+mj-lt"/>
                <a:ea typeface="Segoe UI" pitchFamily="34" charset="0"/>
                <a:cs typeface="Segoe UI" pitchFamily="34" charset="0"/>
              </a:rPr>
              <a:t>Reliable Services:</a:t>
            </a:r>
          </a:p>
          <a:p>
            <a:pPr defTabSz="932472" fontAlgn="base">
              <a:spcBef>
                <a:spcPts val="200"/>
              </a:spcBef>
              <a:spcAft>
                <a:spcPts val="600"/>
              </a:spcAft>
            </a:pPr>
            <a:r>
              <a:rPr lang="en-US">
                <a:solidFill>
                  <a:schemeClr val="tx1"/>
                </a:solidFill>
                <a:cs typeface="Segoe UI" pitchFamily="34" charset="0"/>
              </a:rPr>
              <a:t>Stateless – e.g. services hosting ASP.NET Web APIs</a:t>
            </a:r>
          </a:p>
          <a:p>
            <a:pPr defTabSz="932472" fontAlgn="base">
              <a:spcBef>
                <a:spcPts val="200"/>
              </a:spcBef>
              <a:spcAft>
                <a:spcPts val="600"/>
              </a:spcAft>
            </a:pPr>
            <a:r>
              <a:rPr lang="en-US">
                <a:solidFill>
                  <a:schemeClr val="tx1"/>
                </a:solidFill>
                <a:cs typeface="Segoe UI" pitchFamily="34" charset="0"/>
              </a:rPr>
              <a:t>Stateful – Keep internal state, stored redundantly across multiple nodes for availability</a:t>
            </a:r>
            <a:br>
              <a:rPr lang="en-US">
                <a:solidFill>
                  <a:schemeClr val="tx1"/>
                </a:solidFill>
                <a:cs typeface="Segoe UI" pitchFamily="34" charset="0"/>
              </a:rPr>
            </a:br>
            <a:r>
              <a:rPr lang="en-US">
                <a:solidFill>
                  <a:schemeClr val="tx1"/>
                </a:solidFill>
                <a:cs typeface="Segoe UI" pitchFamily="34" charset="0"/>
              </a:rPr>
              <a:t>and error recovery</a:t>
            </a:r>
          </a:p>
        </p:txBody>
      </p:sp>
      <p:cxnSp>
        <p:nvCxnSpPr>
          <p:cNvPr id="6" name="Straight Connector 5">
            <a:extLst>
              <a:ext uri="{FF2B5EF4-FFF2-40B4-BE49-F238E27FC236}">
                <a16:creationId xmlns:a16="http://schemas.microsoft.com/office/drawing/2014/main" id="{D6BEFB9E-0AF0-41D4-AB32-4A7E6C632D1A}"/>
              </a:ext>
              <a:ext uri="{C183D7F6-B498-43B3-948B-1728B52AA6E4}">
                <adec:decorative xmlns:adec="http://schemas.microsoft.com/office/drawing/2017/decorative" val="1"/>
              </a:ext>
            </a:extLst>
          </p:cNvPr>
          <p:cNvCxnSpPr>
            <a:cxnSpLocks/>
          </p:cNvCxnSpPr>
          <p:nvPr/>
        </p:nvCxnSpPr>
        <p:spPr>
          <a:xfrm>
            <a:off x="1672244" y="2747864"/>
            <a:ext cx="10323576"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a webpage showing a product symbol">
            <a:extLst>
              <a:ext uri="{FF2B5EF4-FFF2-40B4-BE49-F238E27FC236}">
                <a16:creationId xmlns:a16="http://schemas.microsoft.com/office/drawing/2014/main" id="{E40D1BC1-42AC-4987-8DF0-B8272D25F1EF}"/>
              </a:ext>
            </a:extLst>
          </p:cNvPr>
          <p:cNvPicPr>
            <a:picLocks/>
          </p:cNvPicPr>
          <p:nvPr/>
        </p:nvPicPr>
        <p:blipFill>
          <a:blip r:embed="rId4"/>
          <a:stretch>
            <a:fillRect/>
          </a:stretch>
        </p:blipFill>
        <p:spPr>
          <a:xfrm>
            <a:off x="454244" y="2922911"/>
            <a:ext cx="950976" cy="950976"/>
          </a:xfrm>
          <a:prstGeom prst="rect">
            <a:avLst/>
          </a:prstGeom>
        </p:spPr>
      </p:pic>
      <p:sp>
        <p:nvSpPr>
          <p:cNvPr id="9" name="Rectangle 8">
            <a:extLst>
              <a:ext uri="{FF2B5EF4-FFF2-40B4-BE49-F238E27FC236}">
                <a16:creationId xmlns:a16="http://schemas.microsoft.com/office/drawing/2014/main" id="{CF4EB3FB-92A7-4F2E-B04F-71EE3EBE9D86}"/>
              </a:ext>
            </a:extLst>
          </p:cNvPr>
          <p:cNvSpPr/>
          <p:nvPr/>
        </p:nvSpPr>
        <p:spPr bwMode="auto">
          <a:xfrm>
            <a:off x="1672244" y="3062222"/>
            <a:ext cx="10323576" cy="672354"/>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ts val="200"/>
              </a:spcBef>
              <a:spcAft>
                <a:spcPts val="200"/>
              </a:spcAft>
            </a:pPr>
            <a:r>
              <a:rPr lang="en-US" sz="2000">
                <a:solidFill>
                  <a:schemeClr val="tx1"/>
                </a:solidFill>
                <a:latin typeface="+mj-lt"/>
                <a:cs typeface="Segoe UI" pitchFamily="34" charset="0"/>
              </a:rPr>
              <a:t>Reliable Actors:</a:t>
            </a:r>
          </a:p>
          <a:p>
            <a:pPr defTabSz="932472" fontAlgn="base">
              <a:spcBef>
                <a:spcPts val="200"/>
              </a:spcBef>
              <a:spcAft>
                <a:spcPts val="600"/>
              </a:spcAft>
            </a:pPr>
            <a:r>
              <a:rPr lang="en-US">
                <a:solidFill>
                  <a:schemeClr val="tx1"/>
                </a:solidFill>
                <a:cs typeface="Segoe UI" pitchFamily="34" charset="0"/>
              </a:rPr>
              <a:t>Framework built on Reliable Services, uses Virtual Actors’ design pattern</a:t>
            </a:r>
          </a:p>
        </p:txBody>
      </p:sp>
      <p:cxnSp>
        <p:nvCxnSpPr>
          <p:cNvPr id="7" name="Straight Connector 6">
            <a:extLst>
              <a:ext uri="{FF2B5EF4-FFF2-40B4-BE49-F238E27FC236}">
                <a16:creationId xmlns:a16="http://schemas.microsoft.com/office/drawing/2014/main" id="{15B9EF35-8FF3-4ED3-831A-44913050D0F4}"/>
              </a:ext>
              <a:ext uri="{C183D7F6-B498-43B3-948B-1728B52AA6E4}">
                <adec:decorative xmlns:adec="http://schemas.microsoft.com/office/drawing/2017/decorative" val="1"/>
              </a:ext>
            </a:extLst>
          </p:cNvPr>
          <p:cNvCxnSpPr>
            <a:cxnSpLocks/>
          </p:cNvCxnSpPr>
          <p:nvPr/>
        </p:nvCxnSpPr>
        <p:spPr>
          <a:xfrm>
            <a:off x="1672244" y="4048934"/>
            <a:ext cx="10323576"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two people">
            <a:extLst>
              <a:ext uri="{FF2B5EF4-FFF2-40B4-BE49-F238E27FC236}">
                <a16:creationId xmlns:a16="http://schemas.microsoft.com/office/drawing/2014/main" id="{3BA98701-9C3D-4169-AEEA-01ED3E91A2D8}"/>
              </a:ext>
            </a:extLst>
          </p:cNvPr>
          <p:cNvPicPr>
            <a:picLocks noChangeAspect="1"/>
          </p:cNvPicPr>
          <p:nvPr/>
        </p:nvPicPr>
        <p:blipFill>
          <a:blip r:embed="rId5"/>
          <a:stretch>
            <a:fillRect/>
          </a:stretch>
        </p:blipFill>
        <p:spPr>
          <a:xfrm>
            <a:off x="454244" y="4223981"/>
            <a:ext cx="950976" cy="949362"/>
          </a:xfrm>
          <a:prstGeom prst="rect">
            <a:avLst/>
          </a:prstGeom>
        </p:spPr>
      </p:pic>
      <p:sp>
        <p:nvSpPr>
          <p:cNvPr id="10" name="Rectangle 9">
            <a:extLst>
              <a:ext uri="{FF2B5EF4-FFF2-40B4-BE49-F238E27FC236}">
                <a16:creationId xmlns:a16="http://schemas.microsoft.com/office/drawing/2014/main" id="{7EDB1DE7-68B9-47E9-B142-E83BFF825B15}"/>
              </a:ext>
            </a:extLst>
          </p:cNvPr>
          <p:cNvSpPr/>
          <p:nvPr/>
        </p:nvSpPr>
        <p:spPr bwMode="auto">
          <a:xfrm>
            <a:off x="1672244" y="4362485"/>
            <a:ext cx="10323576" cy="672354"/>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ts val="200"/>
              </a:spcBef>
              <a:spcAft>
                <a:spcPts val="200"/>
              </a:spcAft>
            </a:pPr>
            <a:r>
              <a:rPr lang="en-US" sz="2000">
                <a:solidFill>
                  <a:schemeClr val="tx1"/>
                </a:solidFill>
                <a:latin typeface="+mj-lt"/>
                <a:cs typeface="Segoe UI" pitchFamily="34" charset="0"/>
              </a:rPr>
              <a:t>Guest Executable:</a:t>
            </a:r>
          </a:p>
          <a:p>
            <a:pPr defTabSz="932472" fontAlgn="base">
              <a:spcBef>
                <a:spcPts val="200"/>
              </a:spcBef>
              <a:spcAft>
                <a:spcPts val="600"/>
              </a:spcAft>
            </a:pPr>
            <a:r>
              <a:rPr lang="en-US">
                <a:solidFill>
                  <a:schemeClr val="tx1"/>
                </a:solidFill>
                <a:cs typeface="Segoe UI" pitchFamily="34" charset="0"/>
              </a:rPr>
              <a:t>Package and run existing executables as SF (stateless) services, ensuring high availability</a:t>
            </a:r>
          </a:p>
        </p:txBody>
      </p:sp>
      <p:cxnSp>
        <p:nvCxnSpPr>
          <p:cNvPr id="24" name="Straight Connector 23">
            <a:extLst>
              <a:ext uri="{FF2B5EF4-FFF2-40B4-BE49-F238E27FC236}">
                <a16:creationId xmlns:a16="http://schemas.microsoft.com/office/drawing/2014/main" id="{4B2B3223-E997-488B-B383-17D7DD891B0E}"/>
              </a:ext>
              <a:ext uri="{C183D7F6-B498-43B3-948B-1728B52AA6E4}">
                <adec:decorative xmlns:adec="http://schemas.microsoft.com/office/drawing/2017/decorative" val="1"/>
              </a:ext>
            </a:extLst>
          </p:cNvPr>
          <p:cNvCxnSpPr>
            <a:cxnSpLocks/>
          </p:cNvCxnSpPr>
          <p:nvPr/>
        </p:nvCxnSpPr>
        <p:spPr>
          <a:xfrm>
            <a:off x="1672244" y="5348390"/>
            <a:ext cx="10323576"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1" name="Picture 50" descr="Icon of a square with two smaller squares inside it">
            <a:extLst>
              <a:ext uri="{FF2B5EF4-FFF2-40B4-BE49-F238E27FC236}">
                <a16:creationId xmlns:a16="http://schemas.microsoft.com/office/drawing/2014/main" id="{3F5827F2-53E3-4992-B2B2-73BBFD0F8DAF}"/>
              </a:ext>
            </a:extLst>
          </p:cNvPr>
          <p:cNvPicPr>
            <a:picLocks/>
          </p:cNvPicPr>
          <p:nvPr/>
        </p:nvPicPr>
        <p:blipFill rotWithShape="1">
          <a:blip r:embed="rId6"/>
          <a:srcRect l="1255" t="1255" r="1255" b="1255"/>
          <a:stretch/>
        </p:blipFill>
        <p:spPr>
          <a:xfrm>
            <a:off x="454244" y="5558817"/>
            <a:ext cx="950976" cy="950976"/>
          </a:xfrm>
          <a:prstGeom prst="ellipse">
            <a:avLst/>
          </a:prstGeom>
        </p:spPr>
      </p:pic>
      <p:sp>
        <p:nvSpPr>
          <p:cNvPr id="25" name="Rectangle 24">
            <a:extLst>
              <a:ext uri="{FF2B5EF4-FFF2-40B4-BE49-F238E27FC236}">
                <a16:creationId xmlns:a16="http://schemas.microsoft.com/office/drawing/2014/main" id="{4532E298-CEF4-489C-9A75-B3C3A5D7AD2C}"/>
              </a:ext>
            </a:extLst>
          </p:cNvPr>
          <p:cNvSpPr/>
          <p:nvPr/>
        </p:nvSpPr>
        <p:spPr bwMode="auto">
          <a:xfrm>
            <a:off x="1672244" y="5523435"/>
            <a:ext cx="10323576" cy="1021741"/>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ts val="200"/>
              </a:spcBef>
              <a:spcAft>
                <a:spcPts val="200"/>
              </a:spcAft>
            </a:pPr>
            <a:r>
              <a:rPr lang="en-US" sz="2000">
                <a:solidFill>
                  <a:schemeClr val="tx1"/>
                </a:solidFill>
                <a:latin typeface="+mj-lt"/>
                <a:cs typeface="Segoe UI" pitchFamily="34" charset="0"/>
              </a:rPr>
              <a:t>Containers:</a:t>
            </a:r>
          </a:p>
          <a:p>
            <a:pPr defTabSz="932472" fontAlgn="base">
              <a:spcBef>
                <a:spcPts val="200"/>
              </a:spcBef>
              <a:spcAft>
                <a:spcPts val="600"/>
              </a:spcAft>
            </a:pPr>
            <a:r>
              <a:rPr lang="en-US">
                <a:solidFill>
                  <a:schemeClr val="tx1"/>
                </a:solidFill>
                <a:cs typeface="Segoe UI" pitchFamily="34" charset="0"/>
              </a:rPr>
              <a:t>Like guest executables, but the difference is that SF can restrict consumption (e.g. CPU and memory) to achieve greater density on clusters</a:t>
            </a:r>
          </a:p>
        </p:txBody>
      </p:sp>
    </p:spTree>
    <p:extLst>
      <p:ext uri="{BB962C8B-B14F-4D97-AF65-F5344CB8AC3E}">
        <p14:creationId xmlns:p14="http://schemas.microsoft.com/office/powerpoint/2010/main" val="131853096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59735-88E7-47C6-945F-1D902F6C492B}"/>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Scaling Azure clusters</a:t>
            </a:r>
          </a:p>
        </p:txBody>
      </p:sp>
      <p:sp>
        <p:nvSpPr>
          <p:cNvPr id="11" name="Rectangle 10">
            <a:extLst>
              <a:ext uri="{FF2B5EF4-FFF2-40B4-BE49-F238E27FC236}">
                <a16:creationId xmlns:a16="http://schemas.microsoft.com/office/drawing/2014/main" id="{492CF549-525C-4B42-9908-E7E878E815CC}"/>
              </a:ext>
            </a:extLst>
          </p:cNvPr>
          <p:cNvSpPr/>
          <p:nvPr/>
        </p:nvSpPr>
        <p:spPr bwMode="auto">
          <a:xfrm>
            <a:off x="427038" y="1408032"/>
            <a:ext cx="4614862" cy="2591786"/>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defTabSz="932472" fontAlgn="base">
              <a:spcBef>
                <a:spcPts val="300"/>
              </a:spcBef>
              <a:spcAft>
                <a:spcPts val="300"/>
              </a:spcAft>
            </a:pPr>
            <a:r>
              <a:rPr lang="en-US" sz="2000">
                <a:solidFill>
                  <a:schemeClr val="tx1"/>
                </a:solidFill>
                <a:latin typeface="+mj-lt"/>
                <a:ea typeface="Segoe UI" pitchFamily="34" charset="0"/>
                <a:cs typeface="Segoe UI" pitchFamily="34" charset="0"/>
              </a:rPr>
              <a:t>Example 1</a:t>
            </a:r>
          </a:p>
          <a:p>
            <a:pPr defTabSz="932472" fontAlgn="base">
              <a:spcBef>
                <a:spcPts val="300"/>
              </a:spcBef>
              <a:spcAft>
                <a:spcPts val="600"/>
              </a:spcAft>
            </a:pPr>
            <a:r>
              <a:rPr lang="en-US" sz="1600">
                <a:solidFill>
                  <a:schemeClr val="tx1"/>
                </a:solidFill>
                <a:cs typeface="Segoe UI" pitchFamily="34" charset="0"/>
              </a:rPr>
              <a:t>Upgrade domain (UD) – Policy describing groups of nodes to be upgraded at</a:t>
            </a:r>
            <a:br>
              <a:rPr lang="en-US" sz="1600">
                <a:solidFill>
                  <a:schemeClr val="tx1"/>
                </a:solidFill>
                <a:cs typeface="Segoe UI" pitchFamily="34" charset="0"/>
              </a:rPr>
            </a:br>
            <a:r>
              <a:rPr lang="en-US" sz="1600">
                <a:solidFill>
                  <a:schemeClr val="tx1"/>
                </a:solidFill>
                <a:cs typeface="Segoe UI" pitchFamily="34" charset="0"/>
              </a:rPr>
              <a:t>same time</a:t>
            </a:r>
          </a:p>
          <a:p>
            <a:pPr defTabSz="932472" fontAlgn="base">
              <a:spcBef>
                <a:spcPts val="300"/>
              </a:spcBef>
              <a:spcAft>
                <a:spcPts val="600"/>
              </a:spcAft>
            </a:pPr>
            <a:r>
              <a:rPr lang="en-US" sz="1600">
                <a:solidFill>
                  <a:schemeClr val="tx1"/>
                </a:solidFill>
                <a:cs typeface="Segoe UI" pitchFamily="34" charset="0"/>
              </a:rPr>
              <a:t>Includes changes to cluster software and running software</a:t>
            </a:r>
          </a:p>
          <a:p>
            <a:pPr defTabSz="932472" fontAlgn="base">
              <a:spcBef>
                <a:spcPts val="300"/>
              </a:spcBef>
              <a:spcAft>
                <a:spcPts val="600"/>
              </a:spcAft>
            </a:pPr>
            <a:r>
              <a:rPr lang="en-US" sz="1600">
                <a:solidFill>
                  <a:schemeClr val="tx1"/>
                </a:solidFill>
                <a:cs typeface="Segoe UI" pitchFamily="34" charset="0"/>
              </a:rPr>
              <a:t>By upgrading two nodes at the same time, they complete quickly </a:t>
            </a:r>
          </a:p>
        </p:txBody>
      </p:sp>
      <p:pic>
        <p:nvPicPr>
          <p:cNvPr id="4" name="Picture 3" descr="First image shown and described in the student content: representing update domain and fault domain as described in the following paragraph (node pairs one and two, three and four, and five and six each share a server rack, which means that they share a fault domain. Then, by policy, node pairs one and six, two and three, and four and five were put in upgrade domains">
            <a:extLst>
              <a:ext uri="{FF2B5EF4-FFF2-40B4-BE49-F238E27FC236}">
                <a16:creationId xmlns:a16="http://schemas.microsoft.com/office/drawing/2014/main" id="{DF5EE96B-F3CF-4DF1-9E14-422AF32F5B77}"/>
              </a:ext>
            </a:extLst>
          </p:cNvPr>
          <p:cNvPicPr>
            <a:picLocks noChangeAspect="1"/>
          </p:cNvPicPr>
          <p:nvPr/>
        </p:nvPicPr>
        <p:blipFill rotWithShape="1">
          <a:blip r:embed="rId3"/>
          <a:srcRect l="-51795" t="-4337" r="-54072" b="-3837"/>
          <a:stretch/>
        </p:blipFill>
        <p:spPr>
          <a:xfrm>
            <a:off x="5156201" y="1408031"/>
            <a:ext cx="6815136" cy="2591786"/>
          </a:xfrm>
          <a:prstGeom prst="rect">
            <a:avLst/>
          </a:prstGeom>
          <a:noFill/>
          <a:ln w="19050">
            <a:solidFill>
              <a:schemeClr val="tx2"/>
            </a:solidFill>
            <a:headEnd type="none" w="med" len="med"/>
            <a:tailEnd type="none" w="med" len="med"/>
          </a:ln>
          <a:effectLst/>
        </p:spPr>
      </p:pic>
      <p:sp>
        <p:nvSpPr>
          <p:cNvPr id="12" name="Rectangle 11">
            <a:extLst>
              <a:ext uri="{FF2B5EF4-FFF2-40B4-BE49-F238E27FC236}">
                <a16:creationId xmlns:a16="http://schemas.microsoft.com/office/drawing/2014/main" id="{5DC413FF-5E44-416A-A1AB-4D0D7D7CC8B5}"/>
              </a:ext>
            </a:extLst>
          </p:cNvPr>
          <p:cNvSpPr/>
          <p:nvPr/>
        </p:nvSpPr>
        <p:spPr bwMode="auto">
          <a:xfrm>
            <a:off x="427038" y="4127500"/>
            <a:ext cx="4614862" cy="2417762"/>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defTabSz="932472" fontAlgn="base">
              <a:spcBef>
                <a:spcPts val="300"/>
              </a:spcBef>
              <a:spcAft>
                <a:spcPts val="300"/>
              </a:spcAft>
            </a:pPr>
            <a:r>
              <a:rPr lang="en-US" sz="2000">
                <a:solidFill>
                  <a:schemeClr val="tx1"/>
                </a:solidFill>
                <a:latin typeface="+mj-lt"/>
                <a:cs typeface="Segoe UI" pitchFamily="34" charset="0"/>
              </a:rPr>
              <a:t>Example 2</a:t>
            </a:r>
          </a:p>
          <a:p>
            <a:pPr defTabSz="932472" fontAlgn="base">
              <a:spcBef>
                <a:spcPts val="300"/>
              </a:spcBef>
              <a:spcAft>
                <a:spcPts val="600"/>
              </a:spcAft>
            </a:pPr>
            <a:r>
              <a:rPr lang="en-US" sz="1600">
                <a:solidFill>
                  <a:schemeClr val="tx1"/>
                </a:solidFill>
                <a:cs typeface="Segoe UI" pitchFamily="34" charset="0"/>
              </a:rPr>
              <a:t>Adding more UDs, upgrades become more granular, with lower impact</a:t>
            </a:r>
          </a:p>
          <a:p>
            <a:pPr defTabSz="932472" fontAlgn="base">
              <a:spcBef>
                <a:spcPts val="300"/>
              </a:spcBef>
              <a:spcAft>
                <a:spcPts val="600"/>
              </a:spcAft>
            </a:pPr>
            <a:r>
              <a:rPr lang="en-US" sz="1600">
                <a:solidFill>
                  <a:schemeClr val="tx1"/>
                </a:solidFill>
                <a:cs typeface="Segoe UI" pitchFamily="34" charset="0"/>
              </a:rPr>
              <a:t>Nodes in different UDs are not upgraded at the same time</a:t>
            </a:r>
          </a:p>
          <a:p>
            <a:pPr defTabSz="932472" fontAlgn="base">
              <a:spcBef>
                <a:spcPts val="300"/>
              </a:spcBef>
              <a:spcAft>
                <a:spcPts val="600"/>
              </a:spcAft>
            </a:pPr>
            <a:r>
              <a:rPr lang="en-US" sz="1600">
                <a:solidFill>
                  <a:schemeClr val="tx1"/>
                </a:solidFill>
                <a:cs typeface="Segoe UI" pitchFamily="34" charset="0"/>
              </a:rPr>
              <a:t>Try to have one UD for one fault domain</a:t>
            </a:r>
          </a:p>
        </p:txBody>
      </p:sp>
      <p:pic>
        <p:nvPicPr>
          <p:cNvPr id="6" name="Picture 5" descr="Second image shown and described in the student content: image representing update domain and fault domain in a changed state as described in the student content. This image shows upgrades being applied to one note at a time">
            <a:extLst>
              <a:ext uri="{FF2B5EF4-FFF2-40B4-BE49-F238E27FC236}">
                <a16:creationId xmlns:a16="http://schemas.microsoft.com/office/drawing/2014/main" id="{EE0B09BD-BA69-4C9A-99F8-8409ADE29208}"/>
              </a:ext>
            </a:extLst>
          </p:cNvPr>
          <p:cNvPicPr>
            <a:picLocks noChangeAspect="1"/>
          </p:cNvPicPr>
          <p:nvPr/>
        </p:nvPicPr>
        <p:blipFill rotWithShape="1">
          <a:blip r:embed="rId4"/>
          <a:srcRect l="-61121" t="-3304" r="-61121" b="-3304"/>
          <a:stretch/>
        </p:blipFill>
        <p:spPr>
          <a:xfrm>
            <a:off x="5156200" y="4127500"/>
            <a:ext cx="6815136" cy="2417761"/>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58064980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8DCC-0667-4111-B7C5-D26354A999CA}"/>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Create clusters anywhere</a:t>
            </a:r>
          </a:p>
        </p:txBody>
      </p:sp>
      <p:pic>
        <p:nvPicPr>
          <p:cNvPr id="4" name="Picture 3" descr="Icon of a webpage showing six squares">
            <a:extLst>
              <a:ext uri="{FF2B5EF4-FFF2-40B4-BE49-F238E27FC236}">
                <a16:creationId xmlns:a16="http://schemas.microsoft.com/office/drawing/2014/main" id="{C65AA08A-CA5C-460B-AF74-257643261CC0}"/>
              </a:ext>
            </a:extLst>
          </p:cNvPr>
          <p:cNvPicPr>
            <a:picLocks noChangeAspect="1"/>
          </p:cNvPicPr>
          <p:nvPr/>
        </p:nvPicPr>
        <p:blipFill>
          <a:blip r:embed="rId3"/>
          <a:stretch>
            <a:fillRect/>
          </a:stretch>
        </p:blipFill>
        <p:spPr>
          <a:xfrm>
            <a:off x="427037" y="1364649"/>
            <a:ext cx="950976" cy="950976"/>
          </a:xfrm>
          <a:prstGeom prst="rect">
            <a:avLst/>
          </a:prstGeom>
        </p:spPr>
      </p:pic>
      <p:sp>
        <p:nvSpPr>
          <p:cNvPr id="18" name="Rectangle 17">
            <a:extLst>
              <a:ext uri="{FF2B5EF4-FFF2-40B4-BE49-F238E27FC236}">
                <a16:creationId xmlns:a16="http://schemas.microsoft.com/office/drawing/2014/main" id="{4F0DFADE-2B89-4F53-A2AA-997094BE75CD}"/>
              </a:ext>
            </a:extLst>
          </p:cNvPr>
          <p:cNvSpPr/>
          <p:nvPr/>
        </p:nvSpPr>
        <p:spPr bwMode="auto">
          <a:xfrm>
            <a:off x="1672244" y="1364649"/>
            <a:ext cx="10323576" cy="2224168"/>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ts val="400"/>
              </a:spcBef>
              <a:spcAft>
                <a:spcPts val="200"/>
              </a:spcAft>
            </a:pPr>
            <a:r>
              <a:rPr lang="en-US" sz="2400">
                <a:solidFill>
                  <a:schemeClr val="tx1"/>
                </a:solidFill>
                <a:latin typeface="+mj-lt"/>
                <a:ea typeface="Segoe UI" pitchFamily="34" charset="0"/>
                <a:cs typeface="Segoe UI" pitchFamily="34" charset="0"/>
              </a:rPr>
              <a:t>Windows operating system:</a:t>
            </a:r>
          </a:p>
          <a:p>
            <a:pPr defTabSz="932472" fontAlgn="base">
              <a:spcBef>
                <a:spcPts val="400"/>
              </a:spcBef>
              <a:spcAft>
                <a:spcPts val="600"/>
              </a:spcAft>
            </a:pPr>
            <a:r>
              <a:rPr lang="en-US" sz="2000" i="1">
                <a:solidFill>
                  <a:schemeClr val="tx1"/>
                </a:solidFill>
                <a:cs typeface="Segoe UI" pitchFamily="34" charset="0"/>
              </a:rPr>
              <a:t>Service Fabric standalone cluster </a:t>
            </a:r>
            <a:r>
              <a:rPr lang="en-US" sz="2000">
                <a:solidFill>
                  <a:schemeClr val="tx1"/>
                </a:solidFill>
                <a:cs typeface="Segoe UI" pitchFamily="34" charset="0"/>
              </a:rPr>
              <a:t>– Deploy cluster manually using PowerShell tools, then running Windows Server</a:t>
            </a:r>
          </a:p>
          <a:p>
            <a:pPr defTabSz="932472" fontAlgn="base">
              <a:spcBef>
                <a:spcPts val="400"/>
              </a:spcBef>
              <a:spcAft>
                <a:spcPts val="600"/>
              </a:spcAft>
            </a:pPr>
            <a:r>
              <a:rPr lang="en-US" sz="2000">
                <a:solidFill>
                  <a:schemeClr val="tx1"/>
                </a:solidFill>
                <a:cs typeface="Segoe UI" pitchFamily="34" charset="0"/>
              </a:rPr>
              <a:t>Create in Azure (in the portal or using an ARM template)</a:t>
            </a:r>
          </a:p>
          <a:p>
            <a:pPr defTabSz="932472" fontAlgn="base">
              <a:spcBef>
                <a:spcPts val="400"/>
              </a:spcBef>
              <a:spcAft>
                <a:spcPts val="600"/>
              </a:spcAft>
            </a:pPr>
            <a:r>
              <a:rPr lang="en-US" sz="2000" i="1">
                <a:solidFill>
                  <a:schemeClr val="tx1"/>
                </a:solidFill>
                <a:cs typeface="Segoe UI" pitchFamily="34" charset="0"/>
              </a:rPr>
              <a:t>Local development cluster </a:t>
            </a:r>
            <a:r>
              <a:rPr lang="en-US" sz="2000">
                <a:solidFill>
                  <a:schemeClr val="tx1"/>
                </a:solidFill>
                <a:cs typeface="Segoe UI" pitchFamily="34" charset="0"/>
              </a:rPr>
              <a:t>– Runs on one machine simulating multiple servers. Allows developers to debug apps before deploying to a production cluster</a:t>
            </a:r>
          </a:p>
        </p:txBody>
      </p:sp>
      <p:cxnSp>
        <p:nvCxnSpPr>
          <p:cNvPr id="19" name="Straight Connector 18">
            <a:extLst>
              <a:ext uri="{FF2B5EF4-FFF2-40B4-BE49-F238E27FC236}">
                <a16:creationId xmlns:a16="http://schemas.microsoft.com/office/drawing/2014/main" id="{EE51833F-91E7-4E7B-873E-CE3FC50C5ABF}"/>
              </a:ext>
              <a:ext uri="{C183D7F6-B498-43B3-948B-1728B52AA6E4}">
                <adec:decorative xmlns:adec="http://schemas.microsoft.com/office/drawing/2017/decorative" val="1"/>
              </a:ext>
            </a:extLst>
          </p:cNvPr>
          <p:cNvCxnSpPr>
            <a:cxnSpLocks/>
          </p:cNvCxnSpPr>
          <p:nvPr/>
        </p:nvCxnSpPr>
        <p:spPr>
          <a:xfrm>
            <a:off x="1672244" y="3979181"/>
            <a:ext cx="10323576" cy="0"/>
          </a:xfrm>
          <a:prstGeom prst="line">
            <a:avLst/>
          </a:prstGeom>
          <a:ln w="15875">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descr="Icon of a screen with three circles enclosed by outward pointing chevrons on left and right">
            <a:extLst>
              <a:ext uri="{FF2B5EF4-FFF2-40B4-BE49-F238E27FC236}">
                <a16:creationId xmlns:a16="http://schemas.microsoft.com/office/drawing/2014/main" id="{591E1547-A13F-401A-A8CA-567A024A1EE9}"/>
              </a:ext>
            </a:extLst>
          </p:cNvPr>
          <p:cNvPicPr>
            <a:picLocks noChangeAspect="1"/>
          </p:cNvPicPr>
          <p:nvPr/>
        </p:nvPicPr>
        <p:blipFill>
          <a:blip r:embed="rId4"/>
          <a:stretch>
            <a:fillRect/>
          </a:stretch>
        </p:blipFill>
        <p:spPr>
          <a:xfrm>
            <a:off x="427037" y="4369545"/>
            <a:ext cx="950976" cy="950976"/>
          </a:xfrm>
          <a:prstGeom prst="rect">
            <a:avLst/>
          </a:prstGeom>
        </p:spPr>
      </p:pic>
      <p:sp>
        <p:nvSpPr>
          <p:cNvPr id="22" name="Rectangle 21">
            <a:extLst>
              <a:ext uri="{FF2B5EF4-FFF2-40B4-BE49-F238E27FC236}">
                <a16:creationId xmlns:a16="http://schemas.microsoft.com/office/drawing/2014/main" id="{042C1297-0198-4FCC-A9CB-0B73B34C4C29}"/>
              </a:ext>
            </a:extLst>
          </p:cNvPr>
          <p:cNvSpPr/>
          <p:nvPr/>
        </p:nvSpPr>
        <p:spPr bwMode="auto">
          <a:xfrm>
            <a:off x="1672244" y="4369545"/>
            <a:ext cx="10323576" cy="1574054"/>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ts val="400"/>
              </a:spcBef>
              <a:spcAft>
                <a:spcPts val="200"/>
              </a:spcAft>
            </a:pPr>
            <a:r>
              <a:rPr lang="en-US" sz="2400">
                <a:solidFill>
                  <a:schemeClr val="tx1"/>
                </a:solidFill>
                <a:latin typeface="+mj-lt"/>
                <a:cs typeface="Segoe UI" pitchFamily="34" charset="0"/>
              </a:rPr>
              <a:t>Linux operating system:</a:t>
            </a:r>
          </a:p>
          <a:p>
            <a:pPr defTabSz="932472" fontAlgn="base">
              <a:spcBef>
                <a:spcPts val="400"/>
              </a:spcBef>
              <a:spcAft>
                <a:spcPts val="600"/>
              </a:spcAft>
            </a:pPr>
            <a:r>
              <a:rPr lang="en-US" sz="2000">
                <a:solidFill>
                  <a:schemeClr val="tx1"/>
                </a:solidFill>
                <a:cs typeface="Segoe UI" pitchFamily="34" charset="0"/>
              </a:rPr>
              <a:t>Create Linux clusters in Azure and a local development cluster on Linux Ubuntu 16.04 and Red Hat Enterprise Linux 7.4 (preview support)</a:t>
            </a:r>
          </a:p>
          <a:p>
            <a:pPr defTabSz="932472" fontAlgn="base">
              <a:spcBef>
                <a:spcPts val="400"/>
              </a:spcBef>
              <a:spcAft>
                <a:spcPts val="600"/>
              </a:spcAft>
            </a:pPr>
            <a:r>
              <a:rPr lang="en-US" sz="2000">
                <a:solidFill>
                  <a:schemeClr val="tx1"/>
                </a:solidFill>
                <a:cs typeface="Segoe UI" pitchFamily="34" charset="0"/>
              </a:rPr>
              <a:t>All programming models are in preview (currently)</a:t>
            </a:r>
          </a:p>
        </p:txBody>
      </p:sp>
    </p:spTree>
    <p:extLst>
      <p:ext uri="{BB962C8B-B14F-4D97-AF65-F5344CB8AC3E}">
        <p14:creationId xmlns:p14="http://schemas.microsoft.com/office/powerpoint/2010/main" val="59696253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B8DBA-56F4-4031-B0A7-7F4A1FDEE900}"/>
              </a:ext>
            </a:extLst>
          </p:cNvPr>
          <p:cNvSpPr>
            <a:spLocks noGrp="1"/>
          </p:cNvSpPr>
          <p:nvPr>
            <p:ph type="title"/>
          </p:nvPr>
        </p:nvSpPr>
        <p:spPr>
          <a:xfrm>
            <a:off x="427038" y="632779"/>
            <a:ext cx="11571287" cy="369332"/>
          </a:xfrm>
        </p:spPr>
        <p:txBody>
          <a:bodyPr/>
          <a:lstStyle/>
          <a:p>
            <a:pPr>
              <a:lnSpc>
                <a:spcPct val="100000"/>
              </a:lnSpc>
            </a:pPr>
            <a:r>
              <a:rPr lang="en-US" sz="2400" spc="0" dirty="0">
                <a:solidFill>
                  <a:schemeClr val="tx1"/>
                </a:solidFill>
              </a:rPr>
              <a:t>Demonstration create a standalone service fabric cluster on Windows Server</a:t>
            </a:r>
          </a:p>
        </p:txBody>
      </p:sp>
      <p:sp>
        <p:nvSpPr>
          <p:cNvPr id="33" name="Rectangle 32">
            <a:extLst>
              <a:ext uri="{FF2B5EF4-FFF2-40B4-BE49-F238E27FC236}">
                <a16:creationId xmlns:a16="http://schemas.microsoft.com/office/drawing/2014/main" id="{F3BB88B3-A1D6-437E-B090-5AC639AF8664}"/>
              </a:ext>
            </a:extLst>
          </p:cNvPr>
          <p:cNvSpPr/>
          <p:nvPr/>
        </p:nvSpPr>
        <p:spPr bwMode="auto">
          <a:xfrm>
            <a:off x="439738" y="1188721"/>
            <a:ext cx="11582400" cy="4114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r>
              <a:rPr lang="en-US" sz="2000">
                <a:solidFill>
                  <a:schemeClr val="tx1"/>
                </a:solidFill>
                <a:latin typeface="+mj-lt"/>
                <a:cs typeface="Segoe UI" pitchFamily="34" charset="0"/>
              </a:rPr>
              <a:t>Part 1: Create a standalone server and validate the environment</a:t>
            </a:r>
          </a:p>
        </p:txBody>
      </p:sp>
      <p:pic>
        <p:nvPicPr>
          <p:cNvPr id="34" name="Picture 33">
            <a:extLst>
              <a:ext uri="{FF2B5EF4-FFF2-40B4-BE49-F238E27FC236}">
                <a16:creationId xmlns:a16="http://schemas.microsoft.com/office/drawing/2014/main" id="{B4F4930C-DF5A-448A-92E7-1B1E387FDF7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62113"/>
            <a:ext cx="786384" cy="786384"/>
          </a:xfrm>
          <a:prstGeom prst="rect">
            <a:avLst/>
          </a:prstGeom>
        </p:spPr>
      </p:pic>
      <p:sp>
        <p:nvSpPr>
          <p:cNvPr id="35" name="Oval 34">
            <a:extLst>
              <a:ext uri="{FF2B5EF4-FFF2-40B4-BE49-F238E27FC236}">
                <a16:creationId xmlns:a16="http://schemas.microsoft.com/office/drawing/2014/main" id="{D51E3243-E7DD-402D-AE60-6CA817B3F33A}"/>
              </a:ext>
            </a:extLst>
          </p:cNvPr>
          <p:cNvSpPr/>
          <p:nvPr/>
        </p:nvSpPr>
        <p:spPr bwMode="auto">
          <a:xfrm rot="10800000" flipV="1">
            <a:off x="489945" y="1721285"/>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36" name="Rectangle 35">
            <a:extLst>
              <a:ext uri="{FF2B5EF4-FFF2-40B4-BE49-F238E27FC236}">
                <a16:creationId xmlns:a16="http://schemas.microsoft.com/office/drawing/2014/main" id="{354CCA8E-14C5-40CB-89FE-1BE1295FA8BD}"/>
              </a:ext>
            </a:extLst>
          </p:cNvPr>
          <p:cNvSpPr/>
          <p:nvPr/>
        </p:nvSpPr>
        <p:spPr bwMode="auto">
          <a:xfrm>
            <a:off x="1384300" y="1916806"/>
            <a:ext cx="1062569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a:solidFill>
                  <a:schemeClr val="tx1"/>
                </a:solidFill>
              </a:rPr>
              <a:t>Provision the required machines up front</a:t>
            </a:r>
          </a:p>
        </p:txBody>
      </p:sp>
      <p:cxnSp>
        <p:nvCxnSpPr>
          <p:cNvPr id="37" name="Straight Connector 36">
            <a:extLst>
              <a:ext uri="{FF2B5EF4-FFF2-40B4-BE49-F238E27FC236}">
                <a16:creationId xmlns:a16="http://schemas.microsoft.com/office/drawing/2014/main" id="{850877E0-3048-4D7A-981A-32434194FD3B}"/>
              </a:ext>
              <a:ext uri="{C183D7F6-B498-43B3-948B-1728B52AA6E4}">
                <adec:decorative xmlns:adec="http://schemas.microsoft.com/office/drawing/2017/decorative" val="1"/>
              </a:ext>
            </a:extLst>
          </p:cNvPr>
          <p:cNvCxnSpPr>
            <a:cxnSpLocks/>
          </p:cNvCxnSpPr>
          <p:nvPr/>
        </p:nvCxnSpPr>
        <p:spPr>
          <a:xfrm>
            <a:off x="1384300" y="2563309"/>
            <a:ext cx="106256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B7DCB645-6A02-49CB-928F-3AA9C45328D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678121"/>
            <a:ext cx="786384" cy="786384"/>
          </a:xfrm>
          <a:prstGeom prst="rect">
            <a:avLst/>
          </a:prstGeom>
        </p:spPr>
      </p:pic>
      <p:sp>
        <p:nvSpPr>
          <p:cNvPr id="39" name="Oval 38">
            <a:extLst>
              <a:ext uri="{FF2B5EF4-FFF2-40B4-BE49-F238E27FC236}">
                <a16:creationId xmlns:a16="http://schemas.microsoft.com/office/drawing/2014/main" id="{D4C398B7-65E9-45E4-97BA-8BA8EF5D0522}"/>
              </a:ext>
            </a:extLst>
          </p:cNvPr>
          <p:cNvSpPr/>
          <p:nvPr/>
        </p:nvSpPr>
        <p:spPr bwMode="auto">
          <a:xfrm rot="10800000" flipV="1">
            <a:off x="489945" y="2737293"/>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40" name="Rectangle 39">
            <a:extLst>
              <a:ext uri="{FF2B5EF4-FFF2-40B4-BE49-F238E27FC236}">
                <a16:creationId xmlns:a16="http://schemas.microsoft.com/office/drawing/2014/main" id="{6B218576-F3A6-4918-94B1-3080EB34AD79}"/>
              </a:ext>
            </a:extLst>
          </p:cNvPr>
          <p:cNvSpPr/>
          <p:nvPr/>
        </p:nvSpPr>
        <p:spPr bwMode="auto">
          <a:xfrm>
            <a:off x="1384300" y="2932814"/>
            <a:ext cx="1062569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a:solidFill>
                  <a:schemeClr val="tx1"/>
                </a:solidFill>
              </a:rPr>
              <a:t>Run PowerShell scripts to create the Service Fabric cluster</a:t>
            </a:r>
          </a:p>
        </p:txBody>
      </p:sp>
      <p:cxnSp>
        <p:nvCxnSpPr>
          <p:cNvPr id="41" name="Straight Connector 40">
            <a:extLst>
              <a:ext uri="{FF2B5EF4-FFF2-40B4-BE49-F238E27FC236}">
                <a16:creationId xmlns:a16="http://schemas.microsoft.com/office/drawing/2014/main" id="{E2D78003-A9B3-44A3-ADC8-78AC671F12FD}"/>
              </a:ext>
              <a:ext uri="{C183D7F6-B498-43B3-948B-1728B52AA6E4}">
                <adec:decorative xmlns:adec="http://schemas.microsoft.com/office/drawing/2017/decorative" val="1"/>
              </a:ext>
            </a:extLst>
          </p:cNvPr>
          <p:cNvCxnSpPr>
            <a:cxnSpLocks/>
          </p:cNvCxnSpPr>
          <p:nvPr/>
        </p:nvCxnSpPr>
        <p:spPr>
          <a:xfrm>
            <a:off x="1384300" y="3579317"/>
            <a:ext cx="106256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0AA0718F-7378-422F-89A5-93234FE6620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16435"/>
            <a:ext cx="786384" cy="786384"/>
          </a:xfrm>
          <a:prstGeom prst="rect">
            <a:avLst/>
          </a:prstGeom>
        </p:spPr>
      </p:pic>
      <p:sp>
        <p:nvSpPr>
          <p:cNvPr id="43" name="Oval 42">
            <a:extLst>
              <a:ext uri="{FF2B5EF4-FFF2-40B4-BE49-F238E27FC236}">
                <a16:creationId xmlns:a16="http://schemas.microsoft.com/office/drawing/2014/main" id="{BFAAC500-C1B7-423A-A270-8C4A2E144690}"/>
              </a:ext>
            </a:extLst>
          </p:cNvPr>
          <p:cNvSpPr/>
          <p:nvPr/>
        </p:nvSpPr>
        <p:spPr bwMode="auto">
          <a:xfrm rot="10800000" flipV="1">
            <a:off x="489945" y="3775607"/>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44" name="Rectangle 43">
            <a:extLst>
              <a:ext uri="{FF2B5EF4-FFF2-40B4-BE49-F238E27FC236}">
                <a16:creationId xmlns:a16="http://schemas.microsoft.com/office/drawing/2014/main" id="{84F31099-08AE-43CE-83CB-1C669D755CCF}"/>
              </a:ext>
            </a:extLst>
          </p:cNvPr>
          <p:cNvSpPr/>
          <p:nvPr/>
        </p:nvSpPr>
        <p:spPr bwMode="auto">
          <a:xfrm>
            <a:off x="1384300" y="3971128"/>
            <a:ext cx="1062569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a:solidFill>
                  <a:schemeClr val="tx1"/>
                </a:solidFill>
              </a:rPr>
              <a:t>Validate the environment before creating the cluster</a:t>
            </a:r>
          </a:p>
        </p:txBody>
      </p:sp>
      <p:grpSp>
        <p:nvGrpSpPr>
          <p:cNvPr id="3" name="Group 2">
            <a:extLst>
              <a:ext uri="{FF2B5EF4-FFF2-40B4-BE49-F238E27FC236}">
                <a16:creationId xmlns:a16="http://schemas.microsoft.com/office/drawing/2014/main" id="{172EE5CC-20D1-4321-806E-0F9DF37115B4}"/>
              </a:ext>
              <a:ext uri="{C183D7F6-B498-43B3-948B-1728B52AA6E4}">
                <adec:decorative xmlns:adec="http://schemas.microsoft.com/office/drawing/2017/decorative" val="1"/>
              </a:ext>
            </a:extLst>
          </p:cNvPr>
          <p:cNvGrpSpPr/>
          <p:nvPr/>
        </p:nvGrpSpPr>
        <p:grpSpPr>
          <a:xfrm>
            <a:off x="427038" y="4648200"/>
            <a:ext cx="11595100" cy="1897063"/>
            <a:chOff x="427038" y="4648200"/>
            <a:chExt cx="11595100" cy="1897063"/>
          </a:xfrm>
        </p:grpSpPr>
        <p:sp>
          <p:nvSpPr>
            <p:cNvPr id="25" name="Rectangle 24">
              <a:extLst>
                <a:ext uri="{FF2B5EF4-FFF2-40B4-BE49-F238E27FC236}">
                  <a16:creationId xmlns:a16="http://schemas.microsoft.com/office/drawing/2014/main" id="{9EA3FB1A-656B-4307-9CE6-76DCA662DD08}"/>
                </a:ext>
                <a:ext uri="{C183D7F6-B498-43B3-948B-1728B52AA6E4}">
                  <adec:decorative xmlns:adec="http://schemas.microsoft.com/office/drawing/2017/decorative" val="1"/>
                </a:ext>
              </a:extLst>
            </p:cNvPr>
            <p:cNvSpPr/>
            <p:nvPr/>
          </p:nvSpPr>
          <p:spPr bwMode="auto">
            <a:xfrm>
              <a:off x="427038" y="4648200"/>
              <a:ext cx="11595100" cy="189706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8A0AE399-5D1C-4CF0-8FFA-A7324D1585DE}"/>
                </a:ext>
              </a:extLst>
            </p:cNvPr>
            <p:cNvSpPr/>
            <p:nvPr/>
          </p:nvSpPr>
          <p:spPr bwMode="auto">
            <a:xfrm>
              <a:off x="427038" y="5578367"/>
              <a:ext cx="4154901" cy="331049"/>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ea typeface="Segoe UI" pitchFamily="34" charset="0"/>
                  <a:cs typeface="Segoe UI" pitchFamily="34" charset="0"/>
                </a:rPr>
                <a:t>Virtual machine</a:t>
              </a:r>
            </a:p>
          </p:txBody>
        </p:sp>
        <p:pic>
          <p:nvPicPr>
            <p:cNvPr id="27" name="Picture 26" descr="Icon of a server with cloud in the middle">
              <a:extLst>
                <a:ext uri="{FF2B5EF4-FFF2-40B4-BE49-F238E27FC236}">
                  <a16:creationId xmlns:a16="http://schemas.microsoft.com/office/drawing/2014/main" id="{AFB9D0F7-C87D-49B8-9E35-6B1199BF6F18}"/>
                </a:ext>
              </a:extLst>
            </p:cNvPr>
            <p:cNvPicPr>
              <a:picLocks noChangeAspect="1"/>
            </p:cNvPicPr>
            <p:nvPr/>
          </p:nvPicPr>
          <p:blipFill>
            <a:blip r:embed="rId4"/>
            <a:stretch>
              <a:fillRect/>
            </a:stretch>
          </p:blipFill>
          <p:spPr>
            <a:xfrm>
              <a:off x="1551074" y="4937382"/>
              <a:ext cx="1908048" cy="595884"/>
            </a:xfrm>
            <a:prstGeom prst="rect">
              <a:avLst/>
            </a:prstGeom>
          </p:spPr>
        </p:pic>
        <p:sp>
          <p:nvSpPr>
            <p:cNvPr id="28" name="Arrow: Right 27">
              <a:extLst>
                <a:ext uri="{FF2B5EF4-FFF2-40B4-BE49-F238E27FC236}">
                  <a16:creationId xmlns:a16="http://schemas.microsoft.com/office/drawing/2014/main" id="{02C0C512-D538-4D57-8B12-518C74F24591}"/>
                </a:ext>
              </a:extLst>
            </p:cNvPr>
            <p:cNvSpPr/>
            <p:nvPr/>
          </p:nvSpPr>
          <p:spPr bwMode="auto">
            <a:xfrm>
              <a:off x="4912677" y="5122279"/>
              <a:ext cx="2573020" cy="603764"/>
            </a:xfrm>
            <a:prstGeom prst="rightArrow">
              <a:avLst>
                <a:gd name="adj1" fmla="val 65723"/>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a:solidFill>
                    <a:schemeClr val="bg1"/>
                  </a:solidFill>
                  <a:latin typeface="+mj-lt"/>
                  <a:ea typeface="Segoe UI" pitchFamily="34" charset="0"/>
                  <a:cs typeface="Segoe UI" pitchFamily="34" charset="0"/>
                </a:rPr>
                <a:t>PowerShell</a:t>
              </a:r>
            </a:p>
          </p:txBody>
        </p:sp>
        <p:sp>
          <p:nvSpPr>
            <p:cNvPr id="29" name="Rectangle 28">
              <a:extLst>
                <a:ext uri="{FF2B5EF4-FFF2-40B4-BE49-F238E27FC236}">
                  <a16:creationId xmlns:a16="http://schemas.microsoft.com/office/drawing/2014/main" id="{A99C4E36-4052-460D-BFC6-585CAFC257C5}"/>
                </a:ext>
              </a:extLst>
            </p:cNvPr>
            <p:cNvSpPr/>
            <p:nvPr/>
          </p:nvSpPr>
          <p:spPr bwMode="auto">
            <a:xfrm>
              <a:off x="7781994" y="5578367"/>
              <a:ext cx="4154901" cy="331049"/>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a:solidFill>
                    <a:schemeClr val="tx1"/>
                  </a:solidFill>
                  <a:ea typeface="Segoe UI" pitchFamily="34" charset="0"/>
                  <a:cs typeface="Segoe UI" pitchFamily="34" charset="0"/>
                </a:rPr>
                <a:t>Service Fabric Cluster</a:t>
              </a:r>
            </a:p>
          </p:txBody>
        </p:sp>
        <p:pic>
          <p:nvPicPr>
            <p:cNvPr id="30" name="Picture 29" descr="Icon of a server with cloud in the middle">
              <a:extLst>
                <a:ext uri="{FF2B5EF4-FFF2-40B4-BE49-F238E27FC236}">
                  <a16:creationId xmlns:a16="http://schemas.microsoft.com/office/drawing/2014/main" id="{8C98E7A7-A1D4-42D4-A7B9-1BB4B21F25BF}"/>
                </a:ext>
              </a:extLst>
            </p:cNvPr>
            <p:cNvPicPr>
              <a:picLocks noChangeAspect="1"/>
            </p:cNvPicPr>
            <p:nvPr/>
          </p:nvPicPr>
          <p:blipFill>
            <a:blip r:embed="rId4"/>
            <a:stretch>
              <a:fillRect/>
            </a:stretch>
          </p:blipFill>
          <p:spPr>
            <a:xfrm>
              <a:off x="8904810" y="4937382"/>
              <a:ext cx="1908048" cy="595884"/>
            </a:xfrm>
            <a:prstGeom prst="rect">
              <a:avLst/>
            </a:prstGeom>
          </p:spPr>
        </p:pic>
        <p:sp>
          <p:nvSpPr>
            <p:cNvPr id="31" name="Rectangle 30">
              <a:extLst>
                <a:ext uri="{FF2B5EF4-FFF2-40B4-BE49-F238E27FC236}">
                  <a16:creationId xmlns:a16="http://schemas.microsoft.com/office/drawing/2014/main" id="{1634E7F9-59C9-43C4-ADCE-370F18F41BC8}"/>
                </a:ext>
              </a:extLst>
            </p:cNvPr>
            <p:cNvSpPr/>
            <p:nvPr/>
          </p:nvSpPr>
          <p:spPr bwMode="auto">
            <a:xfrm>
              <a:off x="444259" y="6018142"/>
              <a:ext cx="11509857" cy="430441"/>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600"/>
                </a:spcBef>
                <a:buSzPct val="90000"/>
              </a:pPr>
              <a:r>
                <a:rPr lang="en-US" dirty="0">
                  <a:solidFill>
                    <a:schemeClr val="tx2"/>
                  </a:solidFill>
                  <a:latin typeface="+mj-lt"/>
                </a:rPr>
                <a:t>The required scripts and binaries are downloaded in a single package, the </a:t>
              </a:r>
              <a:r>
                <a:rPr lang="en-US" i="1" dirty="0">
                  <a:solidFill>
                    <a:schemeClr val="tx2"/>
                  </a:solidFill>
                  <a:latin typeface="+mj-lt"/>
                </a:rPr>
                <a:t>Service Fabric standalone package</a:t>
              </a:r>
            </a:p>
          </p:txBody>
        </p:sp>
      </p:grpSp>
    </p:spTree>
    <p:extLst>
      <p:ext uri="{BB962C8B-B14F-4D97-AF65-F5344CB8AC3E}">
        <p14:creationId xmlns:p14="http://schemas.microsoft.com/office/powerpoint/2010/main" val="2135234049"/>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EAD7-BE94-4681-B1E7-F93A13C59979}"/>
              </a:ext>
            </a:extLst>
          </p:cNvPr>
          <p:cNvSpPr>
            <a:spLocks noGrp="1"/>
          </p:cNvSpPr>
          <p:nvPr>
            <p:ph type="title"/>
          </p:nvPr>
        </p:nvSpPr>
        <p:spPr>
          <a:xfrm>
            <a:off x="427038" y="632779"/>
            <a:ext cx="11571287" cy="369332"/>
          </a:xfrm>
        </p:spPr>
        <p:txBody>
          <a:bodyPr/>
          <a:lstStyle/>
          <a:p>
            <a:pPr>
              <a:lnSpc>
                <a:spcPct val="100000"/>
              </a:lnSpc>
            </a:pPr>
            <a:r>
              <a:rPr lang="en-US" sz="2400" spc="0" dirty="0">
                <a:solidFill>
                  <a:schemeClr val="tx1"/>
                </a:solidFill>
              </a:rPr>
              <a:t>Demonstration create a standalone service fabric cluster on Windows Server (cont.)</a:t>
            </a:r>
          </a:p>
        </p:txBody>
      </p:sp>
      <p:sp>
        <p:nvSpPr>
          <p:cNvPr id="18" name="Rectangle 17">
            <a:extLst>
              <a:ext uri="{FF2B5EF4-FFF2-40B4-BE49-F238E27FC236}">
                <a16:creationId xmlns:a16="http://schemas.microsoft.com/office/drawing/2014/main" id="{F9AC4260-9347-4827-8570-F53956D4F271}"/>
              </a:ext>
            </a:extLst>
          </p:cNvPr>
          <p:cNvSpPr/>
          <p:nvPr/>
        </p:nvSpPr>
        <p:spPr bwMode="auto">
          <a:xfrm>
            <a:off x="439738" y="1188721"/>
            <a:ext cx="11582400" cy="4114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r>
              <a:rPr lang="en-US" sz="2000">
                <a:solidFill>
                  <a:schemeClr val="tx1"/>
                </a:solidFill>
                <a:latin typeface="+mj-lt"/>
                <a:cs typeface="Segoe UI" pitchFamily="34" charset="0"/>
              </a:rPr>
              <a:t>Part 2: Deploy a Docker Compose file</a:t>
            </a:r>
          </a:p>
        </p:txBody>
      </p:sp>
      <p:pic>
        <p:nvPicPr>
          <p:cNvPr id="19" name="Picture 18">
            <a:extLst>
              <a:ext uri="{FF2B5EF4-FFF2-40B4-BE49-F238E27FC236}">
                <a16:creationId xmlns:a16="http://schemas.microsoft.com/office/drawing/2014/main" id="{44743F9C-BC91-4454-A6D6-EB6697B667A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62113"/>
            <a:ext cx="786384" cy="786384"/>
          </a:xfrm>
          <a:prstGeom prst="rect">
            <a:avLst/>
          </a:prstGeom>
        </p:spPr>
      </p:pic>
      <p:sp>
        <p:nvSpPr>
          <p:cNvPr id="20" name="Oval 19">
            <a:extLst>
              <a:ext uri="{FF2B5EF4-FFF2-40B4-BE49-F238E27FC236}">
                <a16:creationId xmlns:a16="http://schemas.microsoft.com/office/drawing/2014/main" id="{FAA0D319-8A44-498B-817D-B4E2E0976915}"/>
              </a:ext>
            </a:extLst>
          </p:cNvPr>
          <p:cNvSpPr/>
          <p:nvPr/>
        </p:nvSpPr>
        <p:spPr bwMode="auto">
          <a:xfrm rot="10800000" flipV="1">
            <a:off x="489945" y="1721285"/>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21" name="Rectangle 20">
            <a:extLst>
              <a:ext uri="{FF2B5EF4-FFF2-40B4-BE49-F238E27FC236}">
                <a16:creationId xmlns:a16="http://schemas.microsoft.com/office/drawing/2014/main" id="{0D8CDB1A-942E-4BDD-99FD-082EBC1AD457}"/>
              </a:ext>
            </a:extLst>
          </p:cNvPr>
          <p:cNvSpPr/>
          <p:nvPr/>
        </p:nvSpPr>
        <p:spPr bwMode="auto">
          <a:xfrm>
            <a:off x="1384300" y="1916806"/>
            <a:ext cx="1062569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a:solidFill>
                  <a:schemeClr val="tx1"/>
                </a:solidFill>
              </a:rPr>
              <a:t>Run the </a:t>
            </a:r>
            <a:r>
              <a:rPr lang="en-US" b="1">
                <a:solidFill>
                  <a:schemeClr val="tx1"/>
                </a:solidFill>
                <a:latin typeface="Consolas" panose="020B0609020204030204" pitchFamily="49" charset="0"/>
              </a:rPr>
              <a:t>CreateServiceFabricCluster.ps1 </a:t>
            </a:r>
            <a:r>
              <a:rPr lang="en-US">
                <a:solidFill>
                  <a:schemeClr val="tx1"/>
                </a:solidFill>
              </a:rPr>
              <a:t>script to create the cluster for all designated machines</a:t>
            </a:r>
          </a:p>
        </p:txBody>
      </p:sp>
      <p:cxnSp>
        <p:nvCxnSpPr>
          <p:cNvPr id="22" name="Straight Connector 21">
            <a:extLst>
              <a:ext uri="{FF2B5EF4-FFF2-40B4-BE49-F238E27FC236}">
                <a16:creationId xmlns:a16="http://schemas.microsoft.com/office/drawing/2014/main" id="{32ACF799-8224-4F93-8BC6-580EF4C3DA24}"/>
              </a:ext>
              <a:ext uri="{C183D7F6-B498-43B3-948B-1728B52AA6E4}">
                <adec:decorative xmlns:adec="http://schemas.microsoft.com/office/drawing/2017/decorative" val="1"/>
              </a:ext>
            </a:extLst>
          </p:cNvPr>
          <p:cNvCxnSpPr>
            <a:cxnSpLocks/>
          </p:cNvCxnSpPr>
          <p:nvPr/>
        </p:nvCxnSpPr>
        <p:spPr>
          <a:xfrm>
            <a:off x="1384300" y="2563309"/>
            <a:ext cx="106256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C6938E3E-ABCB-48EF-9E9B-B518DDE5829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678121"/>
            <a:ext cx="786384" cy="786384"/>
          </a:xfrm>
          <a:prstGeom prst="rect">
            <a:avLst/>
          </a:prstGeom>
        </p:spPr>
      </p:pic>
      <p:sp>
        <p:nvSpPr>
          <p:cNvPr id="25" name="Oval 24">
            <a:extLst>
              <a:ext uri="{FF2B5EF4-FFF2-40B4-BE49-F238E27FC236}">
                <a16:creationId xmlns:a16="http://schemas.microsoft.com/office/drawing/2014/main" id="{BC1CE1D1-1FCB-4C9A-B321-91829153C393}"/>
              </a:ext>
            </a:extLst>
          </p:cNvPr>
          <p:cNvSpPr/>
          <p:nvPr/>
        </p:nvSpPr>
        <p:spPr bwMode="auto">
          <a:xfrm rot="10800000" flipV="1">
            <a:off x="489945" y="2737293"/>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26" name="Rectangle 25">
            <a:extLst>
              <a:ext uri="{FF2B5EF4-FFF2-40B4-BE49-F238E27FC236}">
                <a16:creationId xmlns:a16="http://schemas.microsoft.com/office/drawing/2014/main" id="{BE0EA7FA-827B-42DF-B768-8C8AD6DBAF53}"/>
              </a:ext>
            </a:extLst>
          </p:cNvPr>
          <p:cNvSpPr/>
          <p:nvPr/>
        </p:nvSpPr>
        <p:spPr bwMode="auto">
          <a:xfrm>
            <a:off x="1384300" y="2932814"/>
            <a:ext cx="1062569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a:solidFill>
                  <a:schemeClr val="tx1"/>
                </a:solidFill>
              </a:rPr>
              <a:t>Connect to the cluster and verify it is running and available</a:t>
            </a:r>
          </a:p>
        </p:txBody>
      </p:sp>
      <p:cxnSp>
        <p:nvCxnSpPr>
          <p:cNvPr id="28" name="Straight Connector 27">
            <a:extLst>
              <a:ext uri="{FF2B5EF4-FFF2-40B4-BE49-F238E27FC236}">
                <a16:creationId xmlns:a16="http://schemas.microsoft.com/office/drawing/2014/main" id="{6852D95E-4179-47DB-AD63-A521430C3E7C}"/>
              </a:ext>
              <a:ext uri="{C183D7F6-B498-43B3-948B-1728B52AA6E4}">
                <adec:decorative xmlns:adec="http://schemas.microsoft.com/office/drawing/2017/decorative" val="1"/>
              </a:ext>
            </a:extLst>
          </p:cNvPr>
          <p:cNvCxnSpPr>
            <a:cxnSpLocks/>
          </p:cNvCxnSpPr>
          <p:nvPr/>
        </p:nvCxnSpPr>
        <p:spPr>
          <a:xfrm>
            <a:off x="1384300" y="3579317"/>
            <a:ext cx="106256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512793E-10A4-4D93-97E4-A16B94E7496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716435"/>
            <a:ext cx="786384" cy="786384"/>
          </a:xfrm>
          <a:prstGeom prst="rect">
            <a:avLst/>
          </a:prstGeom>
        </p:spPr>
      </p:pic>
      <p:sp>
        <p:nvSpPr>
          <p:cNvPr id="30" name="Oval 29">
            <a:extLst>
              <a:ext uri="{FF2B5EF4-FFF2-40B4-BE49-F238E27FC236}">
                <a16:creationId xmlns:a16="http://schemas.microsoft.com/office/drawing/2014/main" id="{2A1C7AC8-A545-4DA1-9770-7C6BB42EEF6B}"/>
              </a:ext>
            </a:extLst>
          </p:cNvPr>
          <p:cNvSpPr/>
          <p:nvPr/>
        </p:nvSpPr>
        <p:spPr bwMode="auto">
          <a:xfrm rot="10800000" flipV="1">
            <a:off x="489945" y="3775607"/>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32" name="Rectangle 31">
            <a:extLst>
              <a:ext uri="{FF2B5EF4-FFF2-40B4-BE49-F238E27FC236}">
                <a16:creationId xmlns:a16="http://schemas.microsoft.com/office/drawing/2014/main" id="{85D45D32-F04A-4529-8130-8AB426BE91CD}"/>
              </a:ext>
            </a:extLst>
          </p:cNvPr>
          <p:cNvSpPr/>
          <p:nvPr/>
        </p:nvSpPr>
        <p:spPr bwMode="auto">
          <a:xfrm>
            <a:off x="1384300" y="3694129"/>
            <a:ext cx="10625690" cy="8309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a:solidFill>
                  <a:schemeClr val="tx1"/>
                </a:solidFill>
              </a:rPr>
              <a:t>Access Service Fabric Explorer through a browser</a:t>
            </a:r>
          </a:p>
          <a:p>
            <a:pPr lvl="0">
              <a:buSzPct val="90000"/>
            </a:pPr>
            <a:r>
              <a:rPr lang="en-US" b="1">
                <a:solidFill>
                  <a:schemeClr val="tx1"/>
                </a:solidFill>
                <a:latin typeface="Consolas" panose="020B0609020204030204" pitchFamily="49" charset="0"/>
              </a:rPr>
              <a:t>Connect-</a:t>
            </a:r>
            <a:r>
              <a:rPr lang="en-US" b="1" err="1">
                <a:solidFill>
                  <a:schemeClr val="tx1"/>
                </a:solidFill>
                <a:latin typeface="Consolas" panose="020B0609020204030204" pitchFamily="49" charset="0"/>
              </a:rPr>
              <a:t>ServiceFabricCluster</a:t>
            </a:r>
            <a:r>
              <a:rPr lang="en-US" b="1">
                <a:solidFill>
                  <a:schemeClr val="tx1"/>
                </a:solidFill>
                <a:latin typeface="Consolas" panose="020B0609020204030204" pitchFamily="49" charset="0"/>
              </a:rPr>
              <a:t> -</a:t>
            </a:r>
            <a:r>
              <a:rPr lang="en-US" b="1" err="1">
                <a:solidFill>
                  <a:schemeClr val="tx1"/>
                </a:solidFill>
                <a:latin typeface="Consolas" panose="020B0609020204030204" pitchFamily="49" charset="0"/>
              </a:rPr>
              <a:t>ConnectionEndpoint</a:t>
            </a:r>
            <a:r>
              <a:rPr lang="en-US" b="1">
                <a:solidFill>
                  <a:schemeClr val="tx1"/>
                </a:solidFill>
                <a:latin typeface="Consolas" panose="020B0609020204030204" pitchFamily="49" charset="0"/>
              </a:rPr>
              <a:t> &lt;*</a:t>
            </a:r>
            <a:r>
              <a:rPr lang="en-US" b="1" err="1">
                <a:solidFill>
                  <a:schemeClr val="tx1"/>
                </a:solidFill>
                <a:latin typeface="Consolas" panose="020B0609020204030204" pitchFamily="49" charset="0"/>
              </a:rPr>
              <a:t>IPAddressofaMachine</a:t>
            </a:r>
            <a:r>
              <a:rPr lang="en-US" b="1">
                <a:solidFill>
                  <a:schemeClr val="tx1"/>
                </a:solidFill>
                <a:latin typeface="Consolas" panose="020B0609020204030204" pitchFamily="49" charset="0"/>
              </a:rPr>
              <a:t>*&gt;:&lt;Client connection end point port&gt;</a:t>
            </a:r>
          </a:p>
        </p:txBody>
      </p:sp>
      <p:cxnSp>
        <p:nvCxnSpPr>
          <p:cNvPr id="33" name="Straight Connector 32">
            <a:extLst>
              <a:ext uri="{FF2B5EF4-FFF2-40B4-BE49-F238E27FC236}">
                <a16:creationId xmlns:a16="http://schemas.microsoft.com/office/drawing/2014/main" id="{746F5EDA-F91A-4C49-BA28-A446424A83B9}"/>
              </a:ext>
              <a:ext uri="{C183D7F6-B498-43B3-948B-1728B52AA6E4}">
                <adec:decorative xmlns:adec="http://schemas.microsoft.com/office/drawing/2017/decorative" val="1"/>
              </a:ext>
            </a:extLst>
          </p:cNvPr>
          <p:cNvCxnSpPr>
            <a:cxnSpLocks/>
          </p:cNvCxnSpPr>
          <p:nvPr/>
        </p:nvCxnSpPr>
        <p:spPr>
          <a:xfrm>
            <a:off x="1384300" y="4639938"/>
            <a:ext cx="106256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8FC5439A-9516-4AC2-9F20-429B4FB50C9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754750"/>
            <a:ext cx="786384" cy="786384"/>
          </a:xfrm>
          <a:prstGeom prst="rect">
            <a:avLst/>
          </a:prstGeom>
        </p:spPr>
      </p:pic>
      <p:sp>
        <p:nvSpPr>
          <p:cNvPr id="39" name="Oval 38">
            <a:extLst>
              <a:ext uri="{FF2B5EF4-FFF2-40B4-BE49-F238E27FC236}">
                <a16:creationId xmlns:a16="http://schemas.microsoft.com/office/drawing/2014/main" id="{DEC78E4F-D26E-4310-930E-D62B36423DDF}"/>
              </a:ext>
            </a:extLst>
          </p:cNvPr>
          <p:cNvSpPr/>
          <p:nvPr/>
        </p:nvSpPr>
        <p:spPr bwMode="auto">
          <a:xfrm rot="10800000" flipV="1">
            <a:off x="489945" y="4813922"/>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4</a:t>
            </a:r>
          </a:p>
        </p:txBody>
      </p:sp>
      <p:sp>
        <p:nvSpPr>
          <p:cNvPr id="40" name="Rectangle 39">
            <a:extLst>
              <a:ext uri="{FF2B5EF4-FFF2-40B4-BE49-F238E27FC236}">
                <a16:creationId xmlns:a16="http://schemas.microsoft.com/office/drawing/2014/main" id="{E5080A84-9C93-4641-A647-D1124E0D14B7}"/>
              </a:ext>
            </a:extLst>
          </p:cNvPr>
          <p:cNvSpPr/>
          <p:nvPr/>
        </p:nvSpPr>
        <p:spPr bwMode="auto">
          <a:xfrm>
            <a:off x="1384300" y="4870943"/>
            <a:ext cx="10625690" cy="55399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a:solidFill>
                  <a:schemeClr val="tx1"/>
                </a:solidFill>
              </a:rPr>
              <a:t>Run the </a:t>
            </a:r>
            <a:r>
              <a:rPr lang="en-US" b="1">
                <a:solidFill>
                  <a:schemeClr val="tx1"/>
                </a:solidFill>
                <a:latin typeface="Consolas" panose="020B0609020204030204" pitchFamily="49" charset="0"/>
              </a:rPr>
              <a:t>Start-</a:t>
            </a:r>
            <a:r>
              <a:rPr lang="en-US" b="1" err="1">
                <a:solidFill>
                  <a:schemeClr val="tx1"/>
                </a:solidFill>
                <a:latin typeface="Consolas" panose="020B0609020204030204" pitchFamily="49" charset="0"/>
              </a:rPr>
              <a:t>ServiceFabricClusterUpgrade</a:t>
            </a:r>
            <a:r>
              <a:rPr lang="en-US">
                <a:solidFill>
                  <a:schemeClr val="tx1"/>
                </a:solidFill>
              </a:rPr>
              <a:t> script to upgrade the cluster software to a specific version</a:t>
            </a:r>
          </a:p>
        </p:txBody>
      </p:sp>
      <p:cxnSp>
        <p:nvCxnSpPr>
          <p:cNvPr id="41" name="Straight Connector 40">
            <a:extLst>
              <a:ext uri="{FF2B5EF4-FFF2-40B4-BE49-F238E27FC236}">
                <a16:creationId xmlns:a16="http://schemas.microsoft.com/office/drawing/2014/main" id="{C7DE2222-EE73-4048-9288-ADD20F2724CC}"/>
              </a:ext>
              <a:ext uri="{C183D7F6-B498-43B3-948B-1728B52AA6E4}">
                <adec:decorative xmlns:adec="http://schemas.microsoft.com/office/drawing/2017/decorative" val="1"/>
              </a:ext>
            </a:extLst>
          </p:cNvPr>
          <p:cNvCxnSpPr>
            <a:cxnSpLocks/>
          </p:cNvCxnSpPr>
          <p:nvPr/>
        </p:nvCxnSpPr>
        <p:spPr>
          <a:xfrm>
            <a:off x="1384300" y="5655946"/>
            <a:ext cx="106256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B1695667-F5CA-4C58-9BF3-04C90E0A354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770755"/>
            <a:ext cx="786384" cy="786384"/>
          </a:xfrm>
          <a:prstGeom prst="rect">
            <a:avLst/>
          </a:prstGeom>
        </p:spPr>
      </p:pic>
      <p:sp>
        <p:nvSpPr>
          <p:cNvPr id="43" name="Oval 42">
            <a:extLst>
              <a:ext uri="{FF2B5EF4-FFF2-40B4-BE49-F238E27FC236}">
                <a16:creationId xmlns:a16="http://schemas.microsoft.com/office/drawing/2014/main" id="{FE03D3FA-72AC-437D-B542-187BCA3CEB4A}"/>
              </a:ext>
            </a:extLst>
          </p:cNvPr>
          <p:cNvSpPr/>
          <p:nvPr/>
        </p:nvSpPr>
        <p:spPr bwMode="auto">
          <a:xfrm rot="10800000" flipV="1">
            <a:off x="489945" y="5830580"/>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5</a:t>
            </a:r>
          </a:p>
        </p:txBody>
      </p:sp>
      <p:sp>
        <p:nvSpPr>
          <p:cNvPr id="44" name="Rectangle 43">
            <a:extLst>
              <a:ext uri="{FF2B5EF4-FFF2-40B4-BE49-F238E27FC236}">
                <a16:creationId xmlns:a16="http://schemas.microsoft.com/office/drawing/2014/main" id="{3F7684F4-C89D-4B57-955B-2E8CC1BC79B5}"/>
              </a:ext>
            </a:extLst>
          </p:cNvPr>
          <p:cNvSpPr/>
          <p:nvPr/>
        </p:nvSpPr>
        <p:spPr bwMode="auto">
          <a:xfrm>
            <a:off x="1384300" y="6025448"/>
            <a:ext cx="10625690" cy="2769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a:solidFill>
                  <a:schemeClr val="tx1"/>
                </a:solidFill>
              </a:rPr>
              <a:t>Remove the Service Fabric cluster and perform any cleanup</a:t>
            </a:r>
          </a:p>
        </p:txBody>
      </p:sp>
    </p:spTree>
    <p:extLst>
      <p:ext uri="{BB962C8B-B14F-4D97-AF65-F5344CB8AC3E}">
        <p14:creationId xmlns:p14="http://schemas.microsoft.com/office/powerpoint/2010/main" val="198322978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F3B6-EE71-4818-948C-DCC8FE6279A2}"/>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Placement constraints</a:t>
            </a:r>
          </a:p>
        </p:txBody>
      </p:sp>
      <p:sp>
        <p:nvSpPr>
          <p:cNvPr id="4" name="Rectangle 3">
            <a:extLst>
              <a:ext uri="{FF2B5EF4-FFF2-40B4-BE49-F238E27FC236}">
                <a16:creationId xmlns:a16="http://schemas.microsoft.com/office/drawing/2014/main" id="{32337A5C-67DA-4C11-9BC5-43374B2F783A}"/>
              </a:ext>
            </a:extLst>
          </p:cNvPr>
          <p:cNvSpPr/>
          <p:nvPr/>
        </p:nvSpPr>
        <p:spPr bwMode="auto">
          <a:xfrm>
            <a:off x="427038" y="1433431"/>
            <a:ext cx="4614862" cy="247901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defTabSz="932472" fontAlgn="base">
              <a:spcBef>
                <a:spcPts val="300"/>
              </a:spcBef>
              <a:spcAft>
                <a:spcPts val="300"/>
              </a:spcAft>
            </a:pPr>
            <a:r>
              <a:rPr lang="en-US" sz="2000">
                <a:solidFill>
                  <a:schemeClr val="tx1"/>
                </a:solidFill>
                <a:latin typeface="+mj-lt"/>
                <a:ea typeface="Segoe UI" pitchFamily="34" charset="0"/>
                <a:cs typeface="Segoe UI" pitchFamily="34" charset="0"/>
              </a:rPr>
              <a:t>Use placement constraints to:</a:t>
            </a:r>
          </a:p>
          <a:p>
            <a:pPr defTabSz="932472" fontAlgn="base">
              <a:spcBef>
                <a:spcPts val="200"/>
              </a:spcBef>
              <a:spcAft>
                <a:spcPts val="600"/>
              </a:spcAft>
            </a:pPr>
            <a:r>
              <a:rPr lang="en-US" sz="2000">
                <a:solidFill>
                  <a:schemeClr val="tx1"/>
                </a:solidFill>
                <a:cs typeface="Segoe UI" pitchFamily="34" charset="0"/>
              </a:rPr>
              <a:t>Isolate workloads from each other</a:t>
            </a:r>
          </a:p>
          <a:p>
            <a:pPr defTabSz="932472" fontAlgn="base">
              <a:spcBef>
                <a:spcPts val="200"/>
              </a:spcBef>
              <a:spcAft>
                <a:spcPts val="600"/>
              </a:spcAft>
            </a:pPr>
            <a:r>
              <a:rPr lang="en-US" sz="2000">
                <a:solidFill>
                  <a:schemeClr val="tx1"/>
                </a:solidFill>
                <a:cs typeface="Segoe UI" pitchFamily="34" charset="0"/>
              </a:rPr>
              <a:t>Lift and shift an existing N-tier application into Service Fabric</a:t>
            </a:r>
          </a:p>
          <a:p>
            <a:pPr defTabSz="932472" fontAlgn="base">
              <a:spcBef>
                <a:spcPts val="200"/>
              </a:spcBef>
              <a:spcAft>
                <a:spcPts val="600"/>
              </a:spcAft>
            </a:pPr>
            <a:r>
              <a:rPr lang="en-US" sz="2000">
                <a:solidFill>
                  <a:schemeClr val="tx1"/>
                </a:solidFill>
                <a:cs typeface="Segoe UI" pitchFamily="34" charset="0"/>
              </a:rPr>
              <a:t>Run services on specific</a:t>
            </a:r>
            <a:br>
              <a:rPr lang="en-US" sz="2000">
                <a:solidFill>
                  <a:schemeClr val="tx1"/>
                </a:solidFill>
                <a:cs typeface="Segoe UI" pitchFamily="34" charset="0"/>
              </a:rPr>
            </a:br>
            <a:r>
              <a:rPr lang="en-US" sz="2000">
                <a:solidFill>
                  <a:schemeClr val="tx1"/>
                </a:solidFill>
                <a:cs typeface="Segoe UI" pitchFamily="34" charset="0"/>
              </a:rPr>
              <a:t>server configurations</a:t>
            </a:r>
          </a:p>
        </p:txBody>
      </p:sp>
      <p:sp>
        <p:nvSpPr>
          <p:cNvPr id="8" name="Rectangle 7">
            <a:extLst>
              <a:ext uri="{FF2B5EF4-FFF2-40B4-BE49-F238E27FC236}">
                <a16:creationId xmlns:a16="http://schemas.microsoft.com/office/drawing/2014/main" id="{91A9BDE0-1497-46E2-88F6-F34527BB9D61}"/>
              </a:ext>
            </a:extLst>
          </p:cNvPr>
          <p:cNvSpPr/>
          <p:nvPr/>
        </p:nvSpPr>
        <p:spPr bwMode="auto">
          <a:xfrm>
            <a:off x="427038" y="4066252"/>
            <a:ext cx="4614862" cy="247901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defTabSz="932472" fontAlgn="base">
              <a:spcBef>
                <a:spcPts val="300"/>
              </a:spcBef>
              <a:spcAft>
                <a:spcPts val="300"/>
              </a:spcAft>
            </a:pPr>
            <a:r>
              <a:rPr lang="en-US" sz="2000">
                <a:solidFill>
                  <a:schemeClr val="tx1"/>
                </a:solidFill>
                <a:latin typeface="+mj-lt"/>
                <a:cs typeface="Segoe UI" pitchFamily="34" charset="0"/>
              </a:rPr>
              <a:t>Implementing placement constraints:</a:t>
            </a:r>
          </a:p>
          <a:p>
            <a:pPr defTabSz="932472" fontAlgn="base">
              <a:spcBef>
                <a:spcPts val="200"/>
              </a:spcBef>
              <a:spcAft>
                <a:spcPts val="600"/>
              </a:spcAft>
            </a:pPr>
            <a:r>
              <a:rPr lang="en-US" sz="2000">
                <a:solidFill>
                  <a:schemeClr val="tx1"/>
                </a:solidFill>
                <a:cs typeface="Segoe UI" pitchFamily="34" charset="0"/>
              </a:rPr>
              <a:t>Add key-value pairs to cluster nodes</a:t>
            </a:r>
          </a:p>
          <a:p>
            <a:pPr defTabSz="932472" fontAlgn="base">
              <a:spcBef>
                <a:spcPts val="200"/>
              </a:spcBef>
              <a:spcAft>
                <a:spcPts val="600"/>
              </a:spcAft>
            </a:pPr>
            <a:r>
              <a:rPr lang="en-US" sz="2000">
                <a:solidFill>
                  <a:schemeClr val="tx1"/>
                </a:solidFill>
                <a:cs typeface="Segoe UI" pitchFamily="34" charset="0"/>
              </a:rPr>
              <a:t>Add constraints statements</a:t>
            </a:r>
            <a:br>
              <a:rPr lang="en-US" sz="2000">
                <a:solidFill>
                  <a:schemeClr val="tx1"/>
                </a:solidFill>
                <a:cs typeface="Segoe UI" pitchFamily="34" charset="0"/>
              </a:rPr>
            </a:br>
            <a:r>
              <a:rPr lang="en-US" sz="2000">
                <a:solidFill>
                  <a:schemeClr val="tx1"/>
                </a:solidFill>
                <a:cs typeface="Segoe UI" pitchFamily="34" charset="0"/>
              </a:rPr>
              <a:t>to your service</a:t>
            </a:r>
          </a:p>
        </p:txBody>
      </p:sp>
      <p:sp>
        <p:nvSpPr>
          <p:cNvPr id="10" name="Rectangle 9">
            <a:extLst>
              <a:ext uri="{FF2B5EF4-FFF2-40B4-BE49-F238E27FC236}">
                <a16:creationId xmlns:a16="http://schemas.microsoft.com/office/drawing/2014/main" id="{89AA04B0-A7F3-4C4C-BCD7-DB3799D2C1EF}"/>
              </a:ext>
              <a:ext uri="{C183D7F6-B498-43B3-948B-1728B52AA6E4}">
                <adec:decorative xmlns:adec="http://schemas.microsoft.com/office/drawing/2017/decorative" val="1"/>
              </a:ext>
            </a:extLst>
          </p:cNvPr>
          <p:cNvSpPr/>
          <p:nvPr/>
        </p:nvSpPr>
        <p:spPr bwMode="auto">
          <a:xfrm>
            <a:off x="5194300" y="1433431"/>
            <a:ext cx="6777037" cy="511183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pic>
        <p:nvPicPr>
          <p:cNvPr id="27" name="Picture 26" descr="Graphic image representing Placement constraints containing constraints for web node types, and worker node types. The network load balancer is distributing work to web nodes, who in turn distribute workloads to worker nodes">
            <a:extLst>
              <a:ext uri="{FF2B5EF4-FFF2-40B4-BE49-F238E27FC236}">
                <a16:creationId xmlns:a16="http://schemas.microsoft.com/office/drawing/2014/main" id="{FA6BA31E-C450-40F7-A3AC-3A7D7A1334FD}"/>
              </a:ext>
            </a:extLst>
          </p:cNvPr>
          <p:cNvPicPr>
            <a:picLocks noChangeAspect="1"/>
          </p:cNvPicPr>
          <p:nvPr/>
        </p:nvPicPr>
        <p:blipFill>
          <a:blip r:embed="rId3"/>
          <a:stretch>
            <a:fillRect/>
          </a:stretch>
        </p:blipFill>
        <p:spPr>
          <a:xfrm>
            <a:off x="5456064" y="1600200"/>
            <a:ext cx="6253508" cy="4778292"/>
          </a:xfrm>
          <a:prstGeom prst="rect">
            <a:avLst/>
          </a:prstGeom>
        </p:spPr>
      </p:pic>
    </p:spTree>
    <p:extLst>
      <p:ext uri="{BB962C8B-B14F-4D97-AF65-F5344CB8AC3E}">
        <p14:creationId xmlns:p14="http://schemas.microsoft.com/office/powerpoint/2010/main" val="25998116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a:xfrm>
            <a:off x="596951" y="3331062"/>
            <a:ext cx="9070923" cy="332399"/>
          </a:xfrm>
        </p:spPr>
        <p:txBody>
          <a:bodyPr/>
          <a:lstStyle/>
          <a:p>
            <a:r>
              <a:rPr lang="en-US" spc="0"/>
              <a:t>Lesson 02: Deployment models and options</a:t>
            </a:r>
          </a:p>
        </p:txBody>
      </p:sp>
      <p:pic>
        <p:nvPicPr>
          <p:cNvPr id="4" name="Picture 3" descr="Icon of arrow positioned diagonally">
            <a:extLst>
              <a:ext uri="{FF2B5EF4-FFF2-40B4-BE49-F238E27FC236}">
                <a16:creationId xmlns:a16="http://schemas.microsoft.com/office/drawing/2014/main" id="{EDFE7564-CE79-496C-BB14-DDA77DAA90D6}"/>
              </a:ext>
            </a:extLst>
          </p:cNvPr>
          <p:cNvPicPr>
            <a:picLocks noChangeAspect="1"/>
          </p:cNvPicPr>
          <p:nvPr/>
        </p:nvPicPr>
        <p:blipFill>
          <a:blip r:embed="rId2"/>
          <a:stretch>
            <a:fillRect/>
          </a:stretch>
        </p:blipFill>
        <p:spPr>
          <a:xfrm>
            <a:off x="10468499" y="3026947"/>
            <a:ext cx="914400" cy="914400"/>
          </a:xfrm>
          <a:prstGeom prst="rect">
            <a:avLst/>
          </a:prstGeom>
        </p:spPr>
      </p:pic>
    </p:spTree>
    <p:extLst>
      <p:ext uri="{BB962C8B-B14F-4D97-AF65-F5344CB8AC3E}">
        <p14:creationId xmlns:p14="http://schemas.microsoft.com/office/powerpoint/2010/main" val="6922627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E759-583D-483F-922D-A4DEE1383DEE}"/>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Configure monitoring and logging overview</a:t>
            </a:r>
          </a:p>
        </p:txBody>
      </p:sp>
      <p:pic>
        <p:nvPicPr>
          <p:cNvPr id="9" name="Picture 8" descr="Icon of three squares and a cloud">
            <a:extLst>
              <a:ext uri="{FF2B5EF4-FFF2-40B4-BE49-F238E27FC236}">
                <a16:creationId xmlns:a16="http://schemas.microsoft.com/office/drawing/2014/main" id="{377B5016-E31E-4873-AC9B-AEE922F3A408}"/>
              </a:ext>
            </a:extLst>
          </p:cNvPr>
          <p:cNvPicPr>
            <a:picLocks noChangeAspect="1"/>
          </p:cNvPicPr>
          <p:nvPr/>
        </p:nvPicPr>
        <p:blipFill>
          <a:blip r:embed="rId3"/>
          <a:stretch>
            <a:fillRect/>
          </a:stretch>
        </p:blipFill>
        <p:spPr>
          <a:xfrm>
            <a:off x="427038" y="1364650"/>
            <a:ext cx="950976" cy="950976"/>
          </a:xfrm>
          <a:prstGeom prst="rect">
            <a:avLst/>
          </a:prstGeom>
        </p:spPr>
      </p:pic>
      <p:sp>
        <p:nvSpPr>
          <p:cNvPr id="3" name="Rectangle 2">
            <a:extLst>
              <a:ext uri="{FF2B5EF4-FFF2-40B4-BE49-F238E27FC236}">
                <a16:creationId xmlns:a16="http://schemas.microsoft.com/office/drawing/2014/main" id="{5ABBFFA9-1583-4C26-A450-C95D1D969705}"/>
              </a:ext>
            </a:extLst>
          </p:cNvPr>
          <p:cNvSpPr/>
          <p:nvPr/>
        </p:nvSpPr>
        <p:spPr bwMode="auto">
          <a:xfrm>
            <a:off x="1672244" y="1364650"/>
            <a:ext cx="10323576" cy="1619850"/>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ts val="600"/>
              </a:spcBef>
              <a:spcAft>
                <a:spcPts val="400"/>
              </a:spcAft>
            </a:pPr>
            <a:r>
              <a:rPr lang="en-US" sz="2400">
                <a:solidFill>
                  <a:schemeClr val="tx1"/>
                </a:solidFill>
                <a:latin typeface="+mj-lt"/>
                <a:cs typeface="Segoe UI" pitchFamily="34" charset="0"/>
              </a:rPr>
              <a:t>Service Fabric Analytics</a:t>
            </a:r>
          </a:p>
          <a:p>
            <a:pPr defTabSz="932472" fontAlgn="base">
              <a:spcBef>
                <a:spcPts val="200"/>
              </a:spcBef>
              <a:spcAft>
                <a:spcPts val="600"/>
              </a:spcAft>
            </a:pPr>
            <a:r>
              <a:rPr lang="en-US" sz="2000">
                <a:solidFill>
                  <a:schemeClr val="tx1"/>
                </a:solidFill>
                <a:cs typeface="Segoe UI" pitchFamily="34" charset="0"/>
              </a:rPr>
              <a:t>OMS plug-in designed specifically for diagnostics on Service Fabric clusters</a:t>
            </a:r>
          </a:p>
          <a:p>
            <a:pPr defTabSz="932472" fontAlgn="base">
              <a:spcBef>
                <a:spcPts val="200"/>
              </a:spcBef>
              <a:spcAft>
                <a:spcPts val="600"/>
              </a:spcAft>
            </a:pPr>
            <a:r>
              <a:rPr lang="en-US" sz="2000">
                <a:solidFill>
                  <a:schemeClr val="tx1"/>
                </a:solidFill>
                <a:cs typeface="Segoe UI" pitchFamily="34" charset="0"/>
              </a:rPr>
              <a:t>Log Analytics provides drill-down of all captured diagnostics data</a:t>
            </a:r>
          </a:p>
          <a:p>
            <a:pPr defTabSz="932472" fontAlgn="base">
              <a:spcBef>
                <a:spcPts val="200"/>
              </a:spcBef>
              <a:spcAft>
                <a:spcPts val="600"/>
              </a:spcAft>
            </a:pPr>
            <a:r>
              <a:rPr lang="en-US" sz="2000">
                <a:solidFill>
                  <a:schemeClr val="tx1"/>
                </a:solidFill>
                <a:cs typeface="Segoe UI" pitchFamily="34" charset="0"/>
              </a:rPr>
              <a:t>Review details of diagnostic events such as Event Trace for Windows (ETW)</a:t>
            </a:r>
          </a:p>
        </p:txBody>
      </p:sp>
      <p:cxnSp>
        <p:nvCxnSpPr>
          <p:cNvPr id="6" name="Straight Connector 5">
            <a:extLst>
              <a:ext uri="{FF2B5EF4-FFF2-40B4-BE49-F238E27FC236}">
                <a16:creationId xmlns:a16="http://schemas.microsoft.com/office/drawing/2014/main" id="{B80F5CF2-F1E0-4DAD-B0C5-B134E033DDAC}"/>
              </a:ext>
              <a:ext uri="{C183D7F6-B498-43B3-948B-1728B52AA6E4}">
                <adec:decorative xmlns:adec="http://schemas.microsoft.com/office/drawing/2017/decorative" val="1"/>
              </a:ext>
            </a:extLst>
          </p:cNvPr>
          <p:cNvCxnSpPr>
            <a:cxnSpLocks/>
          </p:cNvCxnSpPr>
          <p:nvPr/>
        </p:nvCxnSpPr>
        <p:spPr>
          <a:xfrm>
            <a:off x="1672244" y="316859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arrow in a circular path with a timer inside the circle">
            <a:extLst>
              <a:ext uri="{FF2B5EF4-FFF2-40B4-BE49-F238E27FC236}">
                <a16:creationId xmlns:a16="http://schemas.microsoft.com/office/drawing/2014/main" id="{43726F55-CAD2-45E3-BD94-770395ED68B9}"/>
              </a:ext>
            </a:extLst>
          </p:cNvPr>
          <p:cNvPicPr>
            <a:picLocks noChangeAspect="1"/>
          </p:cNvPicPr>
          <p:nvPr/>
        </p:nvPicPr>
        <p:blipFill>
          <a:blip r:embed="rId4"/>
          <a:stretch>
            <a:fillRect/>
          </a:stretch>
        </p:blipFill>
        <p:spPr>
          <a:xfrm>
            <a:off x="427038" y="3499730"/>
            <a:ext cx="950976" cy="950976"/>
          </a:xfrm>
          <a:prstGeom prst="rect">
            <a:avLst/>
          </a:prstGeom>
        </p:spPr>
      </p:pic>
      <p:sp>
        <p:nvSpPr>
          <p:cNvPr id="4" name="Rectangle 3">
            <a:extLst>
              <a:ext uri="{FF2B5EF4-FFF2-40B4-BE49-F238E27FC236}">
                <a16:creationId xmlns:a16="http://schemas.microsoft.com/office/drawing/2014/main" id="{FAE48570-4C61-4C4A-95C0-55A4988BD54B}"/>
              </a:ext>
            </a:extLst>
          </p:cNvPr>
          <p:cNvSpPr/>
          <p:nvPr/>
        </p:nvSpPr>
        <p:spPr bwMode="auto">
          <a:xfrm>
            <a:off x="1672244" y="3352690"/>
            <a:ext cx="10323576" cy="1245056"/>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ts val="600"/>
              </a:spcBef>
              <a:spcAft>
                <a:spcPts val="400"/>
              </a:spcAft>
            </a:pPr>
            <a:r>
              <a:rPr lang="en-US" sz="2400">
                <a:solidFill>
                  <a:schemeClr val="tx1"/>
                </a:solidFill>
                <a:latin typeface="+mj-lt"/>
                <a:cs typeface="Segoe UI" pitchFamily="34" charset="0"/>
              </a:rPr>
              <a:t>Agent process for in-process logging</a:t>
            </a:r>
          </a:p>
          <a:p>
            <a:pPr defTabSz="932472" fontAlgn="base">
              <a:spcBef>
                <a:spcPts val="200"/>
              </a:spcBef>
              <a:spcAft>
                <a:spcPts val="600"/>
              </a:spcAft>
            </a:pPr>
            <a:r>
              <a:rPr lang="en-US" sz="2000">
                <a:solidFill>
                  <a:schemeClr val="tx1"/>
                </a:solidFill>
                <a:cs typeface="Segoe UI" pitchFamily="34" charset="0"/>
              </a:rPr>
              <a:t>All event providers used in code must be registered on every cluster node</a:t>
            </a:r>
          </a:p>
          <a:p>
            <a:pPr defTabSz="932472" fontAlgn="base">
              <a:spcBef>
                <a:spcPts val="200"/>
              </a:spcBef>
              <a:spcAft>
                <a:spcPts val="600"/>
              </a:spcAft>
            </a:pPr>
            <a:r>
              <a:rPr lang="en-US" sz="2000">
                <a:solidFill>
                  <a:schemeClr val="tx1"/>
                </a:solidFill>
                <a:cs typeface="Segoe UI" pitchFamily="34" charset="0"/>
              </a:rPr>
              <a:t>Register event sources in Azure Resource Manager templates</a:t>
            </a:r>
          </a:p>
        </p:txBody>
      </p:sp>
      <p:cxnSp>
        <p:nvCxnSpPr>
          <p:cNvPr id="7" name="Straight Connector 6">
            <a:extLst>
              <a:ext uri="{FF2B5EF4-FFF2-40B4-BE49-F238E27FC236}">
                <a16:creationId xmlns:a16="http://schemas.microsoft.com/office/drawing/2014/main" id="{5BE3AE8B-4444-4197-81AD-85DCF6EC64B3}"/>
              </a:ext>
              <a:ext uri="{C183D7F6-B498-43B3-948B-1728B52AA6E4}">
                <adec:decorative xmlns:adec="http://schemas.microsoft.com/office/drawing/2017/decorative" val="1"/>
              </a:ext>
            </a:extLst>
          </p:cNvPr>
          <p:cNvCxnSpPr>
            <a:cxnSpLocks/>
          </p:cNvCxnSpPr>
          <p:nvPr/>
        </p:nvCxnSpPr>
        <p:spPr>
          <a:xfrm>
            <a:off x="1672244" y="4781841"/>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screen with line charts">
            <a:extLst>
              <a:ext uri="{FF2B5EF4-FFF2-40B4-BE49-F238E27FC236}">
                <a16:creationId xmlns:a16="http://schemas.microsoft.com/office/drawing/2014/main" id="{C115C913-BAB2-4173-B557-C5C6770FEA47}"/>
              </a:ext>
            </a:extLst>
          </p:cNvPr>
          <p:cNvPicPr>
            <a:picLocks noChangeAspect="1"/>
          </p:cNvPicPr>
          <p:nvPr/>
        </p:nvPicPr>
        <p:blipFill>
          <a:blip r:embed="rId5"/>
          <a:stretch>
            <a:fillRect/>
          </a:stretch>
        </p:blipFill>
        <p:spPr>
          <a:xfrm>
            <a:off x="427038" y="4965934"/>
            <a:ext cx="952500" cy="952500"/>
          </a:xfrm>
          <a:prstGeom prst="rect">
            <a:avLst/>
          </a:prstGeom>
        </p:spPr>
      </p:pic>
      <p:sp>
        <p:nvSpPr>
          <p:cNvPr id="5" name="Rectangle 4">
            <a:extLst>
              <a:ext uri="{FF2B5EF4-FFF2-40B4-BE49-F238E27FC236}">
                <a16:creationId xmlns:a16="http://schemas.microsoft.com/office/drawing/2014/main" id="{796CE942-B680-43EA-937E-7A3A92782F4E}"/>
              </a:ext>
            </a:extLst>
          </p:cNvPr>
          <p:cNvSpPr/>
          <p:nvPr/>
        </p:nvSpPr>
        <p:spPr bwMode="auto">
          <a:xfrm>
            <a:off x="1672244" y="4965934"/>
            <a:ext cx="10323576" cy="1549166"/>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ts val="600"/>
              </a:spcBef>
              <a:spcAft>
                <a:spcPts val="400"/>
              </a:spcAft>
            </a:pPr>
            <a:r>
              <a:rPr lang="en-US" sz="2400">
                <a:solidFill>
                  <a:schemeClr val="tx1"/>
                </a:solidFill>
                <a:latin typeface="+mj-lt"/>
                <a:cs typeface="Segoe UI" pitchFamily="34" charset="0"/>
              </a:rPr>
              <a:t>Microsoft Diagnostics </a:t>
            </a:r>
            <a:r>
              <a:rPr lang="en-US" sz="2400" err="1">
                <a:solidFill>
                  <a:schemeClr val="tx1"/>
                </a:solidFill>
                <a:latin typeface="+mj-lt"/>
                <a:cs typeface="Segoe UI" pitchFamily="34" charset="0"/>
              </a:rPr>
              <a:t>EventFlow</a:t>
            </a:r>
            <a:endParaRPr lang="en-US" sz="2400">
              <a:solidFill>
                <a:schemeClr val="tx1"/>
              </a:solidFill>
              <a:latin typeface="+mj-lt"/>
              <a:cs typeface="Segoe UI" pitchFamily="34" charset="0"/>
            </a:endParaRPr>
          </a:p>
          <a:p>
            <a:pPr defTabSz="932472" fontAlgn="base">
              <a:spcBef>
                <a:spcPts val="200"/>
              </a:spcBef>
              <a:spcAft>
                <a:spcPts val="600"/>
              </a:spcAft>
            </a:pPr>
            <a:r>
              <a:rPr lang="en-US" sz="2000">
                <a:solidFill>
                  <a:schemeClr val="tx1"/>
                </a:solidFill>
                <a:cs typeface="Segoe UI" pitchFamily="34" charset="0"/>
              </a:rPr>
              <a:t>Open source library designed for in-process log collection</a:t>
            </a:r>
          </a:p>
          <a:p>
            <a:pPr defTabSz="932472" fontAlgn="base">
              <a:spcBef>
                <a:spcPts val="200"/>
              </a:spcBef>
              <a:spcAft>
                <a:spcPts val="600"/>
              </a:spcAft>
            </a:pPr>
            <a:r>
              <a:rPr lang="en-US" sz="2000">
                <a:solidFill>
                  <a:schemeClr val="tx1"/>
                </a:solidFill>
                <a:cs typeface="Segoe UI" pitchFamily="34" charset="0"/>
              </a:rPr>
              <a:t>Can send logs to many outputs, including Application Insights, OMS, Azure Event Hubs, and the console window</a:t>
            </a:r>
          </a:p>
        </p:txBody>
      </p:sp>
    </p:spTree>
    <p:extLst>
      <p:ext uri="{BB962C8B-B14F-4D97-AF65-F5344CB8AC3E}">
        <p14:creationId xmlns:p14="http://schemas.microsoft.com/office/powerpoint/2010/main" val="744336408"/>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9B21-078D-4A70-99D4-4AF05F2BC6E2}"/>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Backup and recovery</a:t>
            </a:r>
          </a:p>
        </p:txBody>
      </p:sp>
      <p:sp>
        <p:nvSpPr>
          <p:cNvPr id="7" name="Rectangle 6">
            <a:extLst>
              <a:ext uri="{FF2B5EF4-FFF2-40B4-BE49-F238E27FC236}">
                <a16:creationId xmlns:a16="http://schemas.microsoft.com/office/drawing/2014/main" id="{4A1F7819-829E-47E9-B1D6-B72CFC547723}"/>
              </a:ext>
            </a:extLst>
          </p:cNvPr>
          <p:cNvSpPr/>
          <p:nvPr/>
        </p:nvSpPr>
        <p:spPr bwMode="auto">
          <a:xfrm>
            <a:off x="427038" y="1188720"/>
            <a:ext cx="11582400" cy="7056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latin typeface="+mj-lt"/>
                <a:cs typeface="Segoe UI" pitchFamily="34" charset="0"/>
              </a:rPr>
              <a:t>Creating backups and performing restore requires code within a Reliable Service to handle data loss situations, like a node failure</a:t>
            </a:r>
          </a:p>
        </p:txBody>
      </p:sp>
      <p:pic>
        <p:nvPicPr>
          <p:cNvPr id="19" name="Picture 18" descr="Icon of an arrow in a circular motion and a cloud inside it">
            <a:extLst>
              <a:ext uri="{FF2B5EF4-FFF2-40B4-BE49-F238E27FC236}">
                <a16:creationId xmlns:a16="http://schemas.microsoft.com/office/drawing/2014/main" id="{70606F6C-2895-441B-90EF-9AA364C15399}"/>
              </a:ext>
            </a:extLst>
          </p:cNvPr>
          <p:cNvPicPr>
            <a:picLocks/>
          </p:cNvPicPr>
          <p:nvPr/>
        </p:nvPicPr>
        <p:blipFill>
          <a:blip r:embed="rId3"/>
          <a:stretch>
            <a:fillRect/>
          </a:stretch>
        </p:blipFill>
        <p:spPr>
          <a:xfrm>
            <a:off x="427038" y="2126650"/>
            <a:ext cx="950976" cy="950976"/>
          </a:xfrm>
          <a:prstGeom prst="rect">
            <a:avLst/>
          </a:prstGeom>
        </p:spPr>
      </p:pic>
      <p:sp>
        <p:nvSpPr>
          <p:cNvPr id="10" name="Rectangle 9">
            <a:extLst>
              <a:ext uri="{FF2B5EF4-FFF2-40B4-BE49-F238E27FC236}">
                <a16:creationId xmlns:a16="http://schemas.microsoft.com/office/drawing/2014/main" id="{A1B93E8A-0BF0-40B5-8B1B-8BF3117CDADE}"/>
              </a:ext>
            </a:extLst>
          </p:cNvPr>
          <p:cNvSpPr/>
          <p:nvPr/>
        </p:nvSpPr>
        <p:spPr bwMode="auto">
          <a:xfrm>
            <a:off x="1676400" y="2249309"/>
            <a:ext cx="10321925" cy="705659"/>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spcBef>
                <a:spcPts val="400"/>
              </a:spcBef>
              <a:spcAft>
                <a:spcPts val="200"/>
              </a:spcAft>
            </a:pPr>
            <a:r>
              <a:rPr lang="en-US" sz="2000">
                <a:solidFill>
                  <a:schemeClr val="tx1"/>
                </a:solidFill>
                <a:latin typeface="+mj-lt"/>
                <a:ea typeface="Segoe UI" pitchFamily="34" charset="0"/>
                <a:cs typeface="Segoe UI" pitchFamily="34" charset="0"/>
              </a:rPr>
              <a:t>Create a backup</a:t>
            </a:r>
          </a:p>
          <a:p>
            <a:pPr defTabSz="932472" fontAlgn="base">
              <a:spcBef>
                <a:spcPts val="200"/>
              </a:spcBef>
              <a:spcAft>
                <a:spcPts val="400"/>
              </a:spcAft>
            </a:pPr>
            <a:r>
              <a:rPr lang="en-US">
                <a:solidFill>
                  <a:schemeClr val="tx1"/>
                </a:solidFill>
                <a:ea typeface="Segoe UI" pitchFamily="34" charset="0"/>
                <a:cs typeface="Segoe UI" pitchFamily="34" charset="0"/>
              </a:rPr>
              <a:t>Invoke the </a:t>
            </a:r>
            <a:r>
              <a:rPr lang="en-US" b="1" err="1">
                <a:solidFill>
                  <a:schemeClr val="tx1"/>
                </a:solidFill>
                <a:latin typeface="Consolas" panose="020B0609020204030204" pitchFamily="49" charset="0"/>
                <a:ea typeface="Segoe UI" pitchFamily="34" charset="0"/>
                <a:cs typeface="Segoe UI" pitchFamily="34" charset="0"/>
              </a:rPr>
              <a:t>PostBackupCallAsync</a:t>
            </a:r>
            <a:r>
              <a:rPr lang="en-US">
                <a:solidFill>
                  <a:schemeClr val="tx1"/>
                </a:solidFill>
                <a:ea typeface="Segoe UI" pitchFamily="34" charset="0"/>
                <a:cs typeface="Segoe UI" pitchFamily="34" charset="0"/>
              </a:rPr>
              <a:t> method to copy the local backup to a central storage location</a:t>
            </a:r>
          </a:p>
        </p:txBody>
      </p:sp>
      <p:cxnSp>
        <p:nvCxnSpPr>
          <p:cNvPr id="13" name="Straight Connector 12">
            <a:extLst>
              <a:ext uri="{FF2B5EF4-FFF2-40B4-BE49-F238E27FC236}">
                <a16:creationId xmlns:a16="http://schemas.microsoft.com/office/drawing/2014/main" id="{95548478-6730-4338-AE5F-4A432054F669}"/>
              </a:ext>
              <a:ext uri="{C183D7F6-B498-43B3-948B-1728B52AA6E4}">
                <adec:decorative xmlns:adec="http://schemas.microsoft.com/office/drawing/2017/decorative" val="1"/>
              </a:ext>
            </a:extLst>
          </p:cNvPr>
          <p:cNvCxnSpPr>
            <a:cxnSpLocks/>
          </p:cNvCxnSpPr>
          <p:nvPr/>
        </p:nvCxnSpPr>
        <p:spPr>
          <a:xfrm>
            <a:off x="1676402" y="3303333"/>
            <a:ext cx="103221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check mark enclosed by an arc">
            <a:extLst>
              <a:ext uri="{FF2B5EF4-FFF2-40B4-BE49-F238E27FC236}">
                <a16:creationId xmlns:a16="http://schemas.microsoft.com/office/drawing/2014/main" id="{E41DE830-C158-4FC5-95D2-C1C02ABCF650}"/>
              </a:ext>
            </a:extLst>
          </p:cNvPr>
          <p:cNvPicPr>
            <a:picLocks/>
          </p:cNvPicPr>
          <p:nvPr/>
        </p:nvPicPr>
        <p:blipFill>
          <a:blip r:embed="rId4"/>
          <a:stretch>
            <a:fillRect/>
          </a:stretch>
        </p:blipFill>
        <p:spPr>
          <a:xfrm>
            <a:off x="427038" y="3529040"/>
            <a:ext cx="950976" cy="950976"/>
          </a:xfrm>
          <a:prstGeom prst="rect">
            <a:avLst/>
          </a:prstGeom>
        </p:spPr>
      </p:pic>
      <p:sp>
        <p:nvSpPr>
          <p:cNvPr id="11" name="Rectangle 10">
            <a:extLst>
              <a:ext uri="{FF2B5EF4-FFF2-40B4-BE49-F238E27FC236}">
                <a16:creationId xmlns:a16="http://schemas.microsoft.com/office/drawing/2014/main" id="{A34C646A-2501-4E88-8662-B367D8E50110}"/>
              </a:ext>
            </a:extLst>
          </p:cNvPr>
          <p:cNvSpPr/>
          <p:nvPr/>
        </p:nvSpPr>
        <p:spPr bwMode="auto">
          <a:xfrm>
            <a:off x="1676400" y="3529040"/>
            <a:ext cx="10321925" cy="1369606"/>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32472" fontAlgn="base">
              <a:spcBef>
                <a:spcPts val="400"/>
              </a:spcBef>
              <a:spcAft>
                <a:spcPts val="200"/>
              </a:spcAft>
            </a:pPr>
            <a:r>
              <a:rPr lang="en-US" sz="2000">
                <a:solidFill>
                  <a:schemeClr val="tx1"/>
                </a:solidFill>
                <a:latin typeface="+mj-lt"/>
                <a:cs typeface="Segoe UI" pitchFamily="34" charset="0"/>
              </a:rPr>
              <a:t>Create a restore</a:t>
            </a:r>
          </a:p>
          <a:p>
            <a:pPr defTabSz="932472" fontAlgn="base">
              <a:spcBef>
                <a:spcPts val="600"/>
              </a:spcBef>
              <a:spcAft>
                <a:spcPts val="400"/>
              </a:spcAft>
            </a:pPr>
            <a:r>
              <a:rPr lang="en-US">
                <a:solidFill>
                  <a:schemeClr val="tx1"/>
                </a:solidFill>
                <a:cs typeface="Segoe UI" pitchFamily="34" charset="0"/>
              </a:rPr>
              <a:t>On data loss being triggered, Reliable Service accesses the central storage location and downloads the contents to the local backup folder</a:t>
            </a:r>
          </a:p>
          <a:p>
            <a:pPr defTabSz="932472" fontAlgn="base">
              <a:spcBef>
                <a:spcPts val="600"/>
              </a:spcBef>
              <a:spcAft>
                <a:spcPts val="400"/>
              </a:spcAft>
            </a:pPr>
            <a:r>
              <a:rPr lang="en-US">
                <a:solidFill>
                  <a:schemeClr val="tx1"/>
                </a:solidFill>
                <a:cs typeface="Segoe UI" pitchFamily="34" charset="0"/>
              </a:rPr>
              <a:t>Data can then be restored from the local back folder</a:t>
            </a:r>
          </a:p>
        </p:txBody>
      </p:sp>
      <p:cxnSp>
        <p:nvCxnSpPr>
          <p:cNvPr id="15" name="Straight Connector 14">
            <a:extLst>
              <a:ext uri="{FF2B5EF4-FFF2-40B4-BE49-F238E27FC236}">
                <a16:creationId xmlns:a16="http://schemas.microsoft.com/office/drawing/2014/main" id="{2C678B43-09CD-4327-9B7D-761F23DC244C}"/>
              </a:ext>
              <a:ext uri="{C183D7F6-B498-43B3-948B-1728B52AA6E4}">
                <adec:decorative xmlns:adec="http://schemas.microsoft.com/office/drawing/2017/decorative" val="1"/>
              </a:ext>
            </a:extLst>
          </p:cNvPr>
          <p:cNvCxnSpPr>
            <a:cxnSpLocks/>
          </p:cNvCxnSpPr>
          <p:nvPr/>
        </p:nvCxnSpPr>
        <p:spPr>
          <a:xfrm>
            <a:off x="1676402" y="5124353"/>
            <a:ext cx="1032210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descr="Icon of char build by blocks of square">
            <a:extLst>
              <a:ext uri="{FF2B5EF4-FFF2-40B4-BE49-F238E27FC236}">
                <a16:creationId xmlns:a16="http://schemas.microsoft.com/office/drawing/2014/main" id="{1042C575-591A-4BE6-9E35-EAFBA1A4C1BE}"/>
              </a:ext>
            </a:extLst>
          </p:cNvPr>
          <p:cNvPicPr>
            <a:picLocks/>
          </p:cNvPicPr>
          <p:nvPr/>
        </p:nvPicPr>
        <p:blipFill>
          <a:blip r:embed="rId5"/>
          <a:stretch>
            <a:fillRect/>
          </a:stretch>
        </p:blipFill>
        <p:spPr>
          <a:xfrm>
            <a:off x="427038" y="5333041"/>
            <a:ext cx="950976" cy="950976"/>
          </a:xfrm>
          <a:prstGeom prst="rect">
            <a:avLst/>
          </a:prstGeom>
        </p:spPr>
      </p:pic>
      <p:sp>
        <p:nvSpPr>
          <p:cNvPr id="12" name="Rectangle 11">
            <a:extLst>
              <a:ext uri="{FF2B5EF4-FFF2-40B4-BE49-F238E27FC236}">
                <a16:creationId xmlns:a16="http://schemas.microsoft.com/office/drawing/2014/main" id="{CAB19F71-4E05-4DCF-B1D1-0118CD460D8C}"/>
              </a:ext>
            </a:extLst>
          </p:cNvPr>
          <p:cNvSpPr/>
          <p:nvPr/>
        </p:nvSpPr>
        <p:spPr bwMode="auto">
          <a:xfrm>
            <a:off x="1676400" y="5403937"/>
            <a:ext cx="10321925" cy="809184"/>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32472" fontAlgn="base">
              <a:spcBef>
                <a:spcPts val="400"/>
              </a:spcBef>
              <a:spcAft>
                <a:spcPts val="200"/>
              </a:spcAft>
            </a:pPr>
            <a:r>
              <a:rPr lang="en-US" sz="2000">
                <a:solidFill>
                  <a:schemeClr val="tx1"/>
                </a:solidFill>
                <a:latin typeface="+mj-lt"/>
                <a:cs typeface="Segoe UI" pitchFamily="34" charset="0"/>
              </a:rPr>
              <a:t>Central Storage location should be in a different fault domain</a:t>
            </a:r>
          </a:p>
          <a:p>
            <a:pPr defTabSz="932472" fontAlgn="base">
              <a:spcBef>
                <a:spcPts val="600"/>
              </a:spcBef>
              <a:spcAft>
                <a:spcPts val="400"/>
              </a:spcAft>
            </a:pPr>
            <a:r>
              <a:rPr lang="en-US">
                <a:solidFill>
                  <a:schemeClr val="tx1"/>
                </a:solidFill>
                <a:cs typeface="Segoe UI" pitchFamily="34" charset="0"/>
              </a:rPr>
              <a:t>Every primary replica of a Stateful Reliable Services needs to create and restore its own backups</a:t>
            </a:r>
          </a:p>
        </p:txBody>
      </p:sp>
    </p:spTree>
    <p:extLst>
      <p:ext uri="{BB962C8B-B14F-4D97-AF65-F5344CB8AC3E}">
        <p14:creationId xmlns:p14="http://schemas.microsoft.com/office/powerpoint/2010/main" val="332674893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B3629C-9B4C-420E-9C64-B7112D563E1F}"/>
              </a:ext>
            </a:extLst>
          </p:cNvPr>
          <p:cNvSpPr>
            <a:spLocks noGrp="1"/>
          </p:cNvSpPr>
          <p:nvPr>
            <p:ph type="title"/>
          </p:nvPr>
        </p:nvSpPr>
        <p:spPr/>
        <p:txBody>
          <a:bodyPr/>
          <a:lstStyle/>
          <a:p>
            <a:r>
              <a:rPr lang="en-US"/>
              <a:t>Demonstration docker compose deployment to service fabric</a:t>
            </a:r>
          </a:p>
        </p:txBody>
      </p:sp>
      <p:sp>
        <p:nvSpPr>
          <p:cNvPr id="5" name="Rectangle 4">
            <a:extLst>
              <a:ext uri="{FF2B5EF4-FFF2-40B4-BE49-F238E27FC236}">
                <a16:creationId xmlns:a16="http://schemas.microsoft.com/office/drawing/2014/main" id="{3B9D8A6B-018C-48BC-9EAA-15AD0A0A2A13}"/>
              </a:ext>
            </a:extLst>
          </p:cNvPr>
          <p:cNvSpPr/>
          <p:nvPr/>
        </p:nvSpPr>
        <p:spPr bwMode="auto">
          <a:xfrm>
            <a:off x="439738" y="1188721"/>
            <a:ext cx="11582400" cy="42236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latin typeface="+mj-lt"/>
                <a:cs typeface="Segoe UI" pitchFamily="34" charset="0"/>
              </a:rPr>
              <a:t>Part 1: Sample YAML definition for container to be deployed</a:t>
            </a:r>
          </a:p>
        </p:txBody>
      </p:sp>
      <p:sp>
        <p:nvSpPr>
          <p:cNvPr id="4" name="Rectangle 3">
            <a:extLst>
              <a:ext uri="{FF2B5EF4-FFF2-40B4-BE49-F238E27FC236}">
                <a16:creationId xmlns:a16="http://schemas.microsoft.com/office/drawing/2014/main" id="{B3241A27-0FDD-4B2B-B28B-94BCE71A5837}"/>
              </a:ext>
            </a:extLst>
          </p:cNvPr>
          <p:cNvSpPr/>
          <p:nvPr/>
        </p:nvSpPr>
        <p:spPr bwMode="auto">
          <a:xfrm>
            <a:off x="439738" y="1761114"/>
            <a:ext cx="11582400" cy="3352800"/>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defTabSz="932472" fontAlgn="base">
              <a:spcBef>
                <a:spcPts val="200"/>
              </a:spcBef>
              <a:spcAft>
                <a:spcPts val="200"/>
              </a:spcAft>
            </a:pPr>
            <a:r>
              <a:rPr lang="en-US">
                <a:solidFill>
                  <a:schemeClr val="tx2">
                    <a:lumMod val="75000"/>
                  </a:schemeClr>
                </a:solidFill>
                <a:latin typeface="Consolas" panose="020B0609020204030204" pitchFamily="49" charset="0"/>
                <a:ea typeface="Segoe UI" pitchFamily="34" charset="0"/>
                <a:cs typeface="Segoe UI" pitchFamily="34" charset="0"/>
              </a:rPr>
              <a:t>version:  </a:t>
            </a:r>
            <a:r>
              <a:rPr lang="en-US">
                <a:solidFill>
                  <a:srgbClr val="008E40"/>
                </a:solidFill>
                <a:latin typeface="Consolas" panose="020B0609020204030204" pitchFamily="49" charset="0"/>
                <a:ea typeface="Segoe UI" pitchFamily="34" charset="0"/>
                <a:cs typeface="Segoe UI" pitchFamily="34" charset="0"/>
              </a:rPr>
              <a:t>‘3’</a:t>
            </a:r>
          </a:p>
          <a:p>
            <a:pPr defTabSz="932472" fontAlgn="base">
              <a:spcBef>
                <a:spcPts val="200"/>
              </a:spcBef>
              <a:spcAft>
                <a:spcPts val="200"/>
              </a:spcAft>
            </a:pPr>
            <a:r>
              <a:rPr lang="en-US">
                <a:solidFill>
                  <a:schemeClr val="tx2">
                    <a:lumMod val="75000"/>
                  </a:schemeClr>
                </a:solidFill>
                <a:latin typeface="Consolas" panose="020B0609020204030204" pitchFamily="49" charset="0"/>
                <a:ea typeface="Segoe UI" pitchFamily="34" charset="0"/>
                <a:cs typeface="Segoe UI" pitchFamily="34" charset="0"/>
              </a:rPr>
              <a:t>service:</a:t>
            </a:r>
          </a:p>
          <a:p>
            <a:pPr defTabSz="932472" fontAlgn="base">
              <a:spcBef>
                <a:spcPts val="200"/>
              </a:spcBef>
              <a:spcAft>
                <a:spcPts val="200"/>
              </a:spcAft>
            </a:pPr>
            <a:r>
              <a:rPr lang="en-US">
                <a:solidFill>
                  <a:schemeClr val="tx1"/>
                </a:solidFill>
                <a:latin typeface="Consolas" panose="020B0609020204030204" pitchFamily="49" charset="0"/>
                <a:ea typeface="Segoe UI" pitchFamily="34" charset="0"/>
                <a:cs typeface="Segoe UI" pitchFamily="34" charset="0"/>
              </a:rPr>
              <a:t>      </a:t>
            </a:r>
            <a:r>
              <a:rPr lang="en-US">
                <a:solidFill>
                  <a:schemeClr val="tx2">
                    <a:lumMod val="75000"/>
                  </a:schemeClr>
                </a:solidFill>
                <a:latin typeface="Consolas" panose="020B0609020204030204" pitchFamily="49" charset="0"/>
                <a:ea typeface="Segoe UI" pitchFamily="34" charset="0"/>
                <a:cs typeface="Segoe UI" pitchFamily="34" charset="0"/>
              </a:rPr>
              <a:t>web:</a:t>
            </a:r>
          </a:p>
          <a:p>
            <a:pPr defTabSz="932472" fontAlgn="base">
              <a:spcBef>
                <a:spcPts val="200"/>
              </a:spcBef>
              <a:spcAft>
                <a:spcPts val="200"/>
              </a:spcAft>
            </a:pPr>
            <a:r>
              <a:rPr lang="en-US">
                <a:solidFill>
                  <a:schemeClr val="tx1"/>
                </a:solidFill>
                <a:latin typeface="Consolas" panose="020B0609020204030204" pitchFamily="49" charset="0"/>
                <a:ea typeface="Segoe UI" pitchFamily="34" charset="0"/>
                <a:cs typeface="Segoe UI" pitchFamily="34" charset="0"/>
              </a:rPr>
              <a:t>	</a:t>
            </a:r>
            <a:r>
              <a:rPr lang="en-US">
                <a:solidFill>
                  <a:schemeClr val="tx2">
                    <a:lumMod val="75000"/>
                  </a:schemeClr>
                </a:solidFill>
                <a:latin typeface="Consolas" panose="020B0609020204030204" pitchFamily="49" charset="0"/>
                <a:ea typeface="Segoe UI" pitchFamily="34" charset="0"/>
                <a:cs typeface="Segoe UI" pitchFamily="34" charset="0"/>
              </a:rPr>
              <a:t>image: </a:t>
            </a:r>
            <a:r>
              <a:rPr lang="en-US" b="1" err="1">
                <a:solidFill>
                  <a:schemeClr val="tx1"/>
                </a:solidFill>
                <a:latin typeface="Consolas" panose="020B0609020204030204" pitchFamily="49" charset="0"/>
                <a:ea typeface="Segoe UI" pitchFamily="34" charset="0"/>
                <a:cs typeface="Segoe UI" pitchFamily="34" charset="0"/>
              </a:rPr>
              <a:t>microsoft</a:t>
            </a:r>
            <a:r>
              <a:rPr lang="en-US" b="1">
                <a:solidFill>
                  <a:schemeClr val="tx1"/>
                </a:solidFill>
                <a:latin typeface="Consolas" panose="020B0609020204030204" pitchFamily="49" charset="0"/>
                <a:ea typeface="Segoe UI" pitchFamily="34" charset="0"/>
                <a:cs typeface="Segoe UI" pitchFamily="34" charset="0"/>
              </a:rPr>
              <a:t>/</a:t>
            </a:r>
            <a:r>
              <a:rPr lang="en-US" b="1" err="1">
                <a:solidFill>
                  <a:schemeClr val="tx1"/>
                </a:solidFill>
                <a:latin typeface="Consolas" panose="020B0609020204030204" pitchFamily="49" charset="0"/>
                <a:ea typeface="Segoe UI" pitchFamily="34" charset="0"/>
                <a:cs typeface="Segoe UI" pitchFamily="34" charset="0"/>
              </a:rPr>
              <a:t>iis:nanoserver</a:t>
            </a:r>
            <a:endParaRPr lang="en-US" b="1">
              <a:solidFill>
                <a:schemeClr val="tx1"/>
              </a:solidFill>
              <a:latin typeface="Consolas" panose="020B0609020204030204" pitchFamily="49" charset="0"/>
              <a:ea typeface="Segoe UI" pitchFamily="34" charset="0"/>
              <a:cs typeface="Segoe UI" pitchFamily="34" charset="0"/>
            </a:endParaRPr>
          </a:p>
          <a:p>
            <a:pPr defTabSz="932472" fontAlgn="base">
              <a:spcBef>
                <a:spcPts val="200"/>
              </a:spcBef>
              <a:spcAft>
                <a:spcPts val="200"/>
              </a:spcAft>
            </a:pPr>
            <a:r>
              <a:rPr lang="en-US">
                <a:solidFill>
                  <a:schemeClr val="tx1"/>
                </a:solidFill>
                <a:latin typeface="Consolas" panose="020B0609020204030204" pitchFamily="49" charset="0"/>
                <a:ea typeface="Segoe UI" pitchFamily="34" charset="0"/>
                <a:cs typeface="Segoe UI" pitchFamily="34" charset="0"/>
              </a:rPr>
              <a:t>	</a:t>
            </a:r>
            <a:r>
              <a:rPr lang="en-US">
                <a:solidFill>
                  <a:schemeClr val="tx2">
                    <a:lumMod val="75000"/>
                  </a:schemeClr>
                </a:solidFill>
                <a:latin typeface="Consolas" panose="020B0609020204030204" pitchFamily="49" charset="0"/>
                <a:ea typeface="Segoe UI" pitchFamily="34" charset="0"/>
                <a:cs typeface="Segoe UI" pitchFamily="34" charset="0"/>
              </a:rPr>
              <a:t>ports:</a:t>
            </a:r>
          </a:p>
          <a:p>
            <a:pPr defTabSz="932472" fontAlgn="base">
              <a:spcBef>
                <a:spcPts val="200"/>
              </a:spcBef>
              <a:spcAft>
                <a:spcPts val="200"/>
              </a:spcAft>
            </a:pPr>
            <a:r>
              <a:rPr lang="en-US">
                <a:solidFill>
                  <a:schemeClr val="tx1"/>
                </a:solidFill>
                <a:latin typeface="Consolas" panose="020B0609020204030204" pitchFamily="49" charset="0"/>
                <a:ea typeface="Segoe UI" pitchFamily="34" charset="0"/>
                <a:cs typeface="Segoe UI" pitchFamily="34" charset="0"/>
              </a:rPr>
              <a:t>	     </a:t>
            </a:r>
            <a:r>
              <a:rPr lang="en-US">
                <a:solidFill>
                  <a:srgbClr val="00B050"/>
                </a:solidFill>
                <a:latin typeface="Consolas" panose="020B0609020204030204" pitchFamily="49" charset="0"/>
                <a:ea typeface="Segoe UI" pitchFamily="34" charset="0"/>
                <a:cs typeface="Segoe UI" pitchFamily="34" charset="0"/>
              </a:rPr>
              <a:t>– “80:80” </a:t>
            </a:r>
          </a:p>
          <a:p>
            <a:pPr defTabSz="932472" fontAlgn="base">
              <a:spcBef>
                <a:spcPts val="200"/>
              </a:spcBef>
              <a:spcAft>
                <a:spcPts val="200"/>
              </a:spcAft>
            </a:pPr>
            <a:r>
              <a:rPr lang="en-US">
                <a:solidFill>
                  <a:schemeClr val="tx2">
                    <a:lumMod val="75000"/>
                  </a:schemeClr>
                </a:solidFill>
                <a:latin typeface="Consolas" panose="020B0609020204030204" pitchFamily="49" charset="0"/>
                <a:ea typeface="Segoe UI" pitchFamily="34" charset="0"/>
                <a:cs typeface="Segoe UI" pitchFamily="34" charset="0"/>
              </a:rPr>
              <a:t>Network:</a:t>
            </a:r>
          </a:p>
          <a:p>
            <a:pPr defTabSz="932472" fontAlgn="base">
              <a:spcBef>
                <a:spcPts val="200"/>
              </a:spcBef>
              <a:spcAft>
                <a:spcPts val="200"/>
              </a:spcAft>
            </a:pPr>
            <a:r>
              <a:rPr lang="en-US">
                <a:solidFill>
                  <a:schemeClr val="tx2">
                    <a:lumMod val="75000"/>
                  </a:schemeClr>
                </a:solidFill>
                <a:latin typeface="Consolas" panose="020B0609020204030204" pitchFamily="49" charset="0"/>
                <a:ea typeface="Segoe UI" pitchFamily="34" charset="0"/>
                <a:cs typeface="Segoe UI" pitchFamily="34" charset="0"/>
              </a:rPr>
              <a:t>   default:</a:t>
            </a:r>
          </a:p>
          <a:p>
            <a:pPr defTabSz="932472" fontAlgn="base">
              <a:spcBef>
                <a:spcPts val="200"/>
              </a:spcBef>
              <a:spcAft>
                <a:spcPts val="200"/>
              </a:spcAft>
            </a:pPr>
            <a:r>
              <a:rPr lang="en-US">
                <a:solidFill>
                  <a:schemeClr val="tx2">
                    <a:lumMod val="75000"/>
                  </a:schemeClr>
                </a:solidFill>
                <a:latin typeface="Consolas" panose="020B0609020204030204" pitchFamily="49" charset="0"/>
                <a:ea typeface="Segoe UI" pitchFamily="34" charset="0"/>
                <a:cs typeface="Segoe UI" pitchFamily="34" charset="0"/>
              </a:rPr>
              <a:t>      external:</a:t>
            </a:r>
          </a:p>
          <a:p>
            <a:pPr defTabSz="932472" fontAlgn="base">
              <a:spcBef>
                <a:spcPts val="200"/>
              </a:spcBef>
              <a:spcAft>
                <a:spcPts val="200"/>
              </a:spcAft>
            </a:pPr>
            <a:r>
              <a:rPr lang="en-US">
                <a:solidFill>
                  <a:schemeClr val="tx2">
                    <a:lumMod val="75000"/>
                  </a:schemeClr>
                </a:solidFill>
                <a:latin typeface="Consolas" panose="020B0609020204030204" pitchFamily="49" charset="0"/>
                <a:ea typeface="Segoe UI" pitchFamily="34" charset="0"/>
                <a:cs typeface="Segoe UI" pitchFamily="34" charset="0"/>
              </a:rPr>
              <a:t>        name: </a:t>
            </a:r>
            <a:r>
              <a:rPr lang="en-US" b="1" err="1">
                <a:solidFill>
                  <a:schemeClr val="tx1"/>
                </a:solidFill>
                <a:latin typeface="Consolas" panose="020B0609020204030204" pitchFamily="49" charset="0"/>
                <a:ea typeface="Segoe UI" pitchFamily="34" charset="0"/>
                <a:cs typeface="Segoe UI" pitchFamily="34" charset="0"/>
              </a:rPr>
              <a:t>nat</a:t>
            </a:r>
            <a:endParaRPr lang="en-US" b="1">
              <a:solidFill>
                <a:schemeClr val="tx1"/>
              </a:solidFill>
              <a:latin typeface="Consolas" panose="020B0609020204030204" pitchFamily="49" charset="0"/>
              <a:ea typeface="Segoe UI" pitchFamily="34" charset="0"/>
              <a:cs typeface="Segoe UI" pitchFamily="34" charset="0"/>
            </a:endParaRPr>
          </a:p>
        </p:txBody>
      </p:sp>
      <p:sp>
        <p:nvSpPr>
          <p:cNvPr id="8" name="Rectangle 7">
            <a:extLst>
              <a:ext uri="{FF2B5EF4-FFF2-40B4-BE49-F238E27FC236}">
                <a16:creationId xmlns:a16="http://schemas.microsoft.com/office/drawing/2014/main" id="{F8F079C2-FB69-4C5F-97F0-7888E92C68D0}"/>
              </a:ext>
            </a:extLst>
          </p:cNvPr>
          <p:cNvSpPr/>
          <p:nvPr/>
        </p:nvSpPr>
        <p:spPr bwMode="auto">
          <a:xfrm>
            <a:off x="439738" y="5225143"/>
            <a:ext cx="11582400" cy="1060844"/>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600"/>
              </a:spcBef>
              <a:buSzPct val="90000"/>
            </a:pPr>
            <a:r>
              <a:rPr lang="en-US" sz="2000">
                <a:solidFill>
                  <a:schemeClr val="tx2"/>
                </a:solidFill>
                <a:latin typeface="+mj-lt"/>
              </a:rPr>
              <a:t>Results in a single container based on an image, </a:t>
            </a:r>
            <a:r>
              <a:rPr lang="en-US" sz="2000" err="1">
                <a:solidFill>
                  <a:schemeClr val="tx2"/>
                </a:solidFill>
                <a:latin typeface="+mj-lt"/>
              </a:rPr>
              <a:t>microsoft</a:t>
            </a:r>
            <a:r>
              <a:rPr lang="en-US" sz="2000">
                <a:solidFill>
                  <a:schemeClr val="tx2"/>
                </a:solidFill>
                <a:latin typeface="+mj-lt"/>
              </a:rPr>
              <a:t>/</a:t>
            </a:r>
            <a:r>
              <a:rPr lang="en-US" sz="2000" err="1">
                <a:solidFill>
                  <a:schemeClr val="tx2"/>
                </a:solidFill>
                <a:latin typeface="+mj-lt"/>
              </a:rPr>
              <a:t>iis:nanoserver</a:t>
            </a:r>
            <a:endParaRPr lang="en-US" sz="2000">
              <a:solidFill>
                <a:schemeClr val="tx2"/>
              </a:solidFill>
              <a:latin typeface="+mj-lt"/>
            </a:endParaRPr>
          </a:p>
          <a:p>
            <a:pPr>
              <a:spcBef>
                <a:spcPts val="600"/>
              </a:spcBef>
              <a:buSzPct val="90000"/>
            </a:pPr>
            <a:r>
              <a:rPr lang="en-US" sz="2000">
                <a:solidFill>
                  <a:schemeClr val="tx2"/>
                </a:solidFill>
                <a:latin typeface="+mj-lt"/>
              </a:rPr>
              <a:t>Container port is connected to host port 80, with a default </a:t>
            </a:r>
            <a:r>
              <a:rPr lang="en-US" sz="2000" err="1">
                <a:solidFill>
                  <a:schemeClr val="tx2"/>
                </a:solidFill>
                <a:latin typeface="+mj-lt"/>
              </a:rPr>
              <a:t>nat</a:t>
            </a:r>
            <a:r>
              <a:rPr lang="en-US" sz="2000">
                <a:solidFill>
                  <a:schemeClr val="tx2"/>
                </a:solidFill>
                <a:latin typeface="+mj-lt"/>
              </a:rPr>
              <a:t> network</a:t>
            </a:r>
          </a:p>
        </p:txBody>
      </p:sp>
    </p:spTree>
    <p:extLst>
      <p:ext uri="{BB962C8B-B14F-4D97-AF65-F5344CB8AC3E}">
        <p14:creationId xmlns:p14="http://schemas.microsoft.com/office/powerpoint/2010/main" val="1160782057"/>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Demonstration docker compose deployment to service fabric (Cont.)</a:t>
            </a:r>
          </a:p>
        </p:txBody>
      </p:sp>
      <p:sp>
        <p:nvSpPr>
          <p:cNvPr id="3" name="Rectangle 2">
            <a:extLst>
              <a:ext uri="{FF2B5EF4-FFF2-40B4-BE49-F238E27FC236}">
                <a16:creationId xmlns:a16="http://schemas.microsoft.com/office/drawing/2014/main" id="{1D52A0F2-6B3E-47F9-B091-5A7548EF14AB}"/>
              </a:ext>
            </a:extLst>
          </p:cNvPr>
          <p:cNvSpPr/>
          <p:nvPr/>
        </p:nvSpPr>
        <p:spPr bwMode="auto">
          <a:xfrm>
            <a:off x="439738" y="1188721"/>
            <a:ext cx="11582400" cy="4114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32472" fontAlgn="base">
              <a:spcBef>
                <a:spcPct val="0"/>
              </a:spcBef>
              <a:spcAft>
                <a:spcPct val="0"/>
              </a:spcAft>
            </a:pPr>
            <a:r>
              <a:rPr lang="en-US" sz="2400">
                <a:solidFill>
                  <a:schemeClr val="tx1"/>
                </a:solidFill>
                <a:latin typeface="+mj-lt"/>
                <a:cs typeface="Segoe UI" pitchFamily="34" charset="0"/>
              </a:rPr>
              <a:t>Part 2: Deploy a Docker Compose file</a:t>
            </a:r>
          </a:p>
        </p:txBody>
      </p:sp>
      <p:pic>
        <p:nvPicPr>
          <p:cNvPr id="2" name="Picture 1">
            <a:extLst>
              <a:ext uri="{FF2B5EF4-FFF2-40B4-BE49-F238E27FC236}">
                <a16:creationId xmlns:a16="http://schemas.microsoft.com/office/drawing/2014/main" id="{CC4DA794-9CD8-48E6-BC90-941DC328D9A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62113"/>
            <a:ext cx="786384" cy="786384"/>
          </a:xfrm>
          <a:prstGeom prst="rect">
            <a:avLst/>
          </a:prstGeom>
        </p:spPr>
      </p:pic>
      <p:sp>
        <p:nvSpPr>
          <p:cNvPr id="8" name="Oval 7">
            <a:extLst>
              <a:ext uri="{FF2B5EF4-FFF2-40B4-BE49-F238E27FC236}">
                <a16:creationId xmlns:a16="http://schemas.microsoft.com/office/drawing/2014/main" id="{3465C0BA-C886-47BD-B9DF-7816E883E604}"/>
              </a:ext>
            </a:extLst>
          </p:cNvPr>
          <p:cNvSpPr/>
          <p:nvPr/>
        </p:nvSpPr>
        <p:spPr bwMode="auto">
          <a:xfrm rot="10800000" flipV="1">
            <a:off x="489945" y="1720630"/>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10" name="Rectangle 9">
            <a:extLst>
              <a:ext uri="{FF2B5EF4-FFF2-40B4-BE49-F238E27FC236}">
                <a16:creationId xmlns:a16="http://schemas.microsoft.com/office/drawing/2014/main" id="{BBE52099-3029-4300-B59E-B0998B0B4DD6}"/>
              </a:ext>
            </a:extLst>
          </p:cNvPr>
          <p:cNvSpPr/>
          <p:nvPr/>
        </p:nvSpPr>
        <p:spPr bwMode="auto">
          <a:xfrm>
            <a:off x="1384300" y="1901417"/>
            <a:ext cx="1062569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Using </a:t>
            </a:r>
            <a:r>
              <a:rPr lang="en-US" sz="2000">
                <a:solidFill>
                  <a:schemeClr val="tx1"/>
                </a:solidFill>
                <a:latin typeface="Consolas" panose="020B0609020204030204" pitchFamily="49" charset="0"/>
              </a:rPr>
              <a:t>Connect-</a:t>
            </a:r>
            <a:r>
              <a:rPr lang="en-US" sz="2000" err="1">
                <a:solidFill>
                  <a:schemeClr val="tx1"/>
                </a:solidFill>
                <a:latin typeface="Consolas" panose="020B0609020204030204" pitchFamily="49" charset="0"/>
              </a:rPr>
              <a:t>ServiceFabricCluster</a:t>
            </a:r>
            <a:r>
              <a:rPr lang="en-US" sz="2000">
                <a:solidFill>
                  <a:schemeClr val="tx1"/>
                </a:solidFill>
              </a:rPr>
              <a:t>, connect to the existing cluster</a:t>
            </a:r>
          </a:p>
        </p:txBody>
      </p:sp>
      <p:cxnSp>
        <p:nvCxnSpPr>
          <p:cNvPr id="39" name="Straight Connector 38">
            <a:extLst>
              <a:ext uri="{FF2B5EF4-FFF2-40B4-BE49-F238E27FC236}">
                <a16:creationId xmlns:a16="http://schemas.microsoft.com/office/drawing/2014/main" id="{488A90D3-2CF6-4484-BA76-CE8AE323D71C}"/>
              </a:ext>
              <a:ext uri="{C183D7F6-B498-43B3-948B-1728B52AA6E4}">
                <adec:decorative xmlns:adec="http://schemas.microsoft.com/office/drawing/2017/decorative" val="1"/>
              </a:ext>
            </a:extLst>
          </p:cNvPr>
          <p:cNvCxnSpPr>
            <a:cxnSpLocks/>
          </p:cNvCxnSpPr>
          <p:nvPr/>
        </p:nvCxnSpPr>
        <p:spPr>
          <a:xfrm>
            <a:off x="1384300" y="2551423"/>
            <a:ext cx="106256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B7727DA-6FE8-4CBE-9BFE-6DA579A8614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654349"/>
            <a:ext cx="786384" cy="786384"/>
          </a:xfrm>
          <a:prstGeom prst="rect">
            <a:avLst/>
          </a:prstGeom>
        </p:spPr>
      </p:pic>
      <p:sp>
        <p:nvSpPr>
          <p:cNvPr id="11" name="Oval 10">
            <a:extLst>
              <a:ext uri="{FF2B5EF4-FFF2-40B4-BE49-F238E27FC236}">
                <a16:creationId xmlns:a16="http://schemas.microsoft.com/office/drawing/2014/main" id="{0AEFF3BE-FA8C-4832-82A6-89B02305DB83}"/>
              </a:ext>
            </a:extLst>
          </p:cNvPr>
          <p:cNvSpPr/>
          <p:nvPr/>
        </p:nvSpPr>
        <p:spPr bwMode="auto">
          <a:xfrm rot="10800000" flipV="1">
            <a:off x="489945" y="2713193"/>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19" name="Rectangle 18">
            <a:extLst>
              <a:ext uri="{FF2B5EF4-FFF2-40B4-BE49-F238E27FC236}">
                <a16:creationId xmlns:a16="http://schemas.microsoft.com/office/drawing/2014/main" id="{23967169-AD89-467A-AA82-E38A3654A348}"/>
              </a:ext>
            </a:extLst>
          </p:cNvPr>
          <p:cNvSpPr/>
          <p:nvPr/>
        </p:nvSpPr>
        <p:spPr bwMode="auto">
          <a:xfrm>
            <a:off x="1384300" y="2893653"/>
            <a:ext cx="1062569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Using </a:t>
            </a:r>
            <a:r>
              <a:rPr lang="en-US" sz="2000">
                <a:solidFill>
                  <a:schemeClr val="tx1"/>
                </a:solidFill>
                <a:latin typeface="Consolas" panose="020B0609020204030204" pitchFamily="49" charset="0"/>
              </a:rPr>
              <a:t>New-</a:t>
            </a:r>
            <a:r>
              <a:rPr lang="en-US" sz="2000" err="1">
                <a:solidFill>
                  <a:schemeClr val="tx1"/>
                </a:solidFill>
                <a:latin typeface="Consolas" panose="020B0609020204030204" pitchFamily="49" charset="0"/>
              </a:rPr>
              <a:t>ServiceFabricComposeDeployment</a:t>
            </a:r>
            <a:r>
              <a:rPr lang="en-US" sz="2000">
                <a:solidFill>
                  <a:schemeClr val="tx1"/>
                </a:solidFill>
              </a:rPr>
              <a:t>, deploy the docker-</a:t>
            </a:r>
            <a:r>
              <a:rPr lang="en-US" sz="2000" err="1">
                <a:solidFill>
                  <a:schemeClr val="tx1"/>
                </a:solidFill>
              </a:rPr>
              <a:t>compose.yml</a:t>
            </a:r>
            <a:r>
              <a:rPr lang="en-US" sz="2000">
                <a:solidFill>
                  <a:schemeClr val="tx1"/>
                </a:solidFill>
              </a:rPr>
              <a:t> file</a:t>
            </a:r>
          </a:p>
        </p:txBody>
      </p:sp>
      <p:cxnSp>
        <p:nvCxnSpPr>
          <p:cNvPr id="40" name="Straight Connector 39">
            <a:extLst>
              <a:ext uri="{FF2B5EF4-FFF2-40B4-BE49-F238E27FC236}">
                <a16:creationId xmlns:a16="http://schemas.microsoft.com/office/drawing/2014/main" id="{38BA7D9D-6045-48A2-859B-A533E4727640}"/>
              </a:ext>
              <a:ext uri="{C183D7F6-B498-43B3-948B-1728B52AA6E4}">
                <adec:decorative xmlns:adec="http://schemas.microsoft.com/office/drawing/2017/decorative" val="1"/>
              </a:ext>
            </a:extLst>
          </p:cNvPr>
          <p:cNvCxnSpPr>
            <a:cxnSpLocks/>
          </p:cNvCxnSpPr>
          <p:nvPr/>
        </p:nvCxnSpPr>
        <p:spPr>
          <a:xfrm>
            <a:off x="1384300" y="3543659"/>
            <a:ext cx="106256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FE3C5FF8-BC91-4CA6-BF87-D2B5A381F5F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646585"/>
            <a:ext cx="786384" cy="786384"/>
          </a:xfrm>
          <a:prstGeom prst="rect">
            <a:avLst/>
          </a:prstGeom>
        </p:spPr>
      </p:pic>
      <p:sp>
        <p:nvSpPr>
          <p:cNvPr id="13" name="Oval 12">
            <a:extLst>
              <a:ext uri="{FF2B5EF4-FFF2-40B4-BE49-F238E27FC236}">
                <a16:creationId xmlns:a16="http://schemas.microsoft.com/office/drawing/2014/main" id="{52977643-FE27-45BF-B6EF-F8823794EF42}"/>
              </a:ext>
            </a:extLst>
          </p:cNvPr>
          <p:cNvSpPr/>
          <p:nvPr/>
        </p:nvSpPr>
        <p:spPr bwMode="auto">
          <a:xfrm rot="10800000" flipV="1">
            <a:off x="489945" y="3705756"/>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27" name="Rectangle 26">
            <a:extLst>
              <a:ext uri="{FF2B5EF4-FFF2-40B4-BE49-F238E27FC236}">
                <a16:creationId xmlns:a16="http://schemas.microsoft.com/office/drawing/2014/main" id="{281C2409-CA42-4EE1-AC09-ACB4A90DFD2D}"/>
              </a:ext>
            </a:extLst>
          </p:cNvPr>
          <p:cNvSpPr/>
          <p:nvPr/>
        </p:nvSpPr>
        <p:spPr bwMode="auto">
          <a:xfrm>
            <a:off x="1384300" y="3885889"/>
            <a:ext cx="1062569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Using </a:t>
            </a:r>
            <a:r>
              <a:rPr lang="en-US" sz="2000">
                <a:solidFill>
                  <a:schemeClr val="tx1"/>
                </a:solidFill>
                <a:latin typeface="Consolas" panose="020B0609020204030204" pitchFamily="49" charset="0"/>
              </a:rPr>
              <a:t>Get-</a:t>
            </a:r>
            <a:r>
              <a:rPr lang="en-US" sz="2000" err="1">
                <a:solidFill>
                  <a:schemeClr val="tx1"/>
                </a:solidFill>
                <a:latin typeface="Consolas" panose="020B0609020204030204" pitchFamily="49" charset="0"/>
              </a:rPr>
              <a:t>ServiceFabricComposeDeploymentStatus</a:t>
            </a:r>
            <a:r>
              <a:rPr lang="en-US" sz="2000">
                <a:solidFill>
                  <a:schemeClr val="tx1"/>
                </a:solidFill>
              </a:rPr>
              <a:t>, check the  deployment status</a:t>
            </a:r>
          </a:p>
        </p:txBody>
      </p:sp>
      <p:cxnSp>
        <p:nvCxnSpPr>
          <p:cNvPr id="41" name="Straight Connector 40">
            <a:extLst>
              <a:ext uri="{FF2B5EF4-FFF2-40B4-BE49-F238E27FC236}">
                <a16:creationId xmlns:a16="http://schemas.microsoft.com/office/drawing/2014/main" id="{F9F488ED-C352-4C11-B3ED-D7B5B0E12380}"/>
              </a:ext>
              <a:ext uri="{C183D7F6-B498-43B3-948B-1728B52AA6E4}">
                <adec:decorative xmlns:adec="http://schemas.microsoft.com/office/drawing/2017/decorative" val="1"/>
              </a:ext>
            </a:extLst>
          </p:cNvPr>
          <p:cNvCxnSpPr>
            <a:cxnSpLocks/>
          </p:cNvCxnSpPr>
          <p:nvPr/>
        </p:nvCxnSpPr>
        <p:spPr>
          <a:xfrm>
            <a:off x="1384300" y="4535895"/>
            <a:ext cx="106256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B74DF2AE-8171-4210-A23A-9A8F826A0AB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638821"/>
            <a:ext cx="786384" cy="786384"/>
          </a:xfrm>
          <a:prstGeom prst="rect">
            <a:avLst/>
          </a:prstGeom>
        </p:spPr>
      </p:pic>
      <p:sp>
        <p:nvSpPr>
          <p:cNvPr id="25" name="Oval 24">
            <a:extLst>
              <a:ext uri="{FF2B5EF4-FFF2-40B4-BE49-F238E27FC236}">
                <a16:creationId xmlns:a16="http://schemas.microsoft.com/office/drawing/2014/main" id="{3AEC9D72-4887-4997-928F-E5F80D00CF4F}"/>
              </a:ext>
            </a:extLst>
          </p:cNvPr>
          <p:cNvSpPr/>
          <p:nvPr/>
        </p:nvSpPr>
        <p:spPr bwMode="auto">
          <a:xfrm rot="10800000" flipV="1">
            <a:off x="489945" y="4698319"/>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4</a:t>
            </a:r>
          </a:p>
        </p:txBody>
      </p:sp>
      <p:sp>
        <p:nvSpPr>
          <p:cNvPr id="14" name="Rectangle 13">
            <a:extLst>
              <a:ext uri="{FF2B5EF4-FFF2-40B4-BE49-F238E27FC236}">
                <a16:creationId xmlns:a16="http://schemas.microsoft.com/office/drawing/2014/main" id="{65C39050-B1CD-4333-89C4-F2B0D03FE025}"/>
              </a:ext>
            </a:extLst>
          </p:cNvPr>
          <p:cNvSpPr/>
          <p:nvPr/>
        </p:nvSpPr>
        <p:spPr bwMode="auto">
          <a:xfrm>
            <a:off x="1384300" y="4724237"/>
            <a:ext cx="10625690" cy="6155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When deployment finishes, open a browser to navigate to the new Service Fabric cluster</a:t>
            </a:r>
            <a:br>
              <a:rPr lang="en-US" sz="2000">
                <a:solidFill>
                  <a:schemeClr val="tx1"/>
                </a:solidFill>
              </a:rPr>
            </a:br>
            <a:r>
              <a:rPr lang="en-US" sz="2000">
                <a:solidFill>
                  <a:schemeClr val="tx1"/>
                </a:solidFill>
              </a:rPr>
              <a:t>domain at port 80</a:t>
            </a:r>
          </a:p>
        </p:txBody>
      </p:sp>
      <p:cxnSp>
        <p:nvCxnSpPr>
          <p:cNvPr id="42" name="Straight Connector 41">
            <a:extLst>
              <a:ext uri="{FF2B5EF4-FFF2-40B4-BE49-F238E27FC236}">
                <a16:creationId xmlns:a16="http://schemas.microsoft.com/office/drawing/2014/main" id="{28A7CB35-4437-4FA9-B4BC-DEE03BC78A82}"/>
              </a:ext>
              <a:ext uri="{C183D7F6-B498-43B3-948B-1728B52AA6E4}">
                <adec:decorative xmlns:adec="http://schemas.microsoft.com/office/drawing/2017/decorative" val="1"/>
              </a:ext>
            </a:extLst>
          </p:cNvPr>
          <p:cNvCxnSpPr>
            <a:cxnSpLocks/>
          </p:cNvCxnSpPr>
          <p:nvPr/>
        </p:nvCxnSpPr>
        <p:spPr>
          <a:xfrm>
            <a:off x="1384300" y="5528131"/>
            <a:ext cx="106256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A2A0F5E6-3FF5-48DA-A590-E022DCC7D55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786384" cy="786384"/>
          </a:xfrm>
          <a:prstGeom prst="rect">
            <a:avLst/>
          </a:prstGeom>
        </p:spPr>
      </p:pic>
      <p:sp>
        <p:nvSpPr>
          <p:cNvPr id="31" name="Oval 30">
            <a:extLst>
              <a:ext uri="{FF2B5EF4-FFF2-40B4-BE49-F238E27FC236}">
                <a16:creationId xmlns:a16="http://schemas.microsoft.com/office/drawing/2014/main" id="{4EEFDC22-6610-49FE-95E1-27A885F7234F}"/>
              </a:ext>
            </a:extLst>
          </p:cNvPr>
          <p:cNvSpPr/>
          <p:nvPr/>
        </p:nvSpPr>
        <p:spPr bwMode="auto">
          <a:xfrm rot="10800000" flipV="1">
            <a:off x="489945" y="5690880"/>
            <a:ext cx="668041" cy="668041"/>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5</a:t>
            </a:r>
          </a:p>
        </p:txBody>
      </p:sp>
      <p:sp>
        <p:nvSpPr>
          <p:cNvPr id="23" name="Rectangle 22">
            <a:extLst>
              <a:ext uri="{FF2B5EF4-FFF2-40B4-BE49-F238E27FC236}">
                <a16:creationId xmlns:a16="http://schemas.microsoft.com/office/drawing/2014/main" id="{BEBFCFD3-8217-4149-98C7-A438C733F81F}"/>
              </a:ext>
            </a:extLst>
          </p:cNvPr>
          <p:cNvSpPr/>
          <p:nvPr/>
        </p:nvSpPr>
        <p:spPr bwMode="auto">
          <a:xfrm>
            <a:off x="1384300" y="5870359"/>
            <a:ext cx="1062569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000">
                <a:solidFill>
                  <a:schemeClr val="tx1"/>
                </a:solidFill>
              </a:rPr>
              <a:t>Using </a:t>
            </a:r>
            <a:r>
              <a:rPr lang="en-US" sz="2000">
                <a:solidFill>
                  <a:schemeClr val="tx1"/>
                </a:solidFill>
                <a:latin typeface="Consolas" panose="020B0609020204030204" pitchFamily="49" charset="0"/>
              </a:rPr>
              <a:t>Remove-</a:t>
            </a:r>
            <a:r>
              <a:rPr lang="en-US" sz="2000" err="1">
                <a:solidFill>
                  <a:schemeClr val="tx1"/>
                </a:solidFill>
                <a:latin typeface="Consolas" panose="020B0609020204030204" pitchFamily="49" charset="0"/>
              </a:rPr>
              <a:t>ServiceFabricComposeDeployment</a:t>
            </a:r>
            <a:r>
              <a:rPr lang="en-US" sz="2000">
                <a:solidFill>
                  <a:schemeClr val="tx1"/>
                </a:solidFill>
              </a:rPr>
              <a:t>, remove the deployment</a:t>
            </a:r>
          </a:p>
        </p:txBody>
      </p:sp>
    </p:spTree>
    <p:extLst>
      <p:ext uri="{BB962C8B-B14F-4D97-AF65-F5344CB8AC3E}">
        <p14:creationId xmlns:p14="http://schemas.microsoft.com/office/powerpoint/2010/main" val="120388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388" y="3331062"/>
            <a:ext cx="9070923" cy="332399"/>
          </a:xfrm>
        </p:spPr>
        <p:txBody>
          <a:bodyPr/>
          <a:lstStyle/>
          <a:p>
            <a:r>
              <a:rPr lang="en-US" spc="0"/>
              <a:t>Lesson 07: Lab</a:t>
            </a:r>
          </a:p>
        </p:txBody>
      </p:sp>
      <p:pic>
        <p:nvPicPr>
          <p:cNvPr id="3" name="Picture 2" descr="Icon of a lab flask">
            <a:extLst>
              <a:ext uri="{FF2B5EF4-FFF2-40B4-BE49-F238E27FC236}">
                <a16:creationId xmlns:a16="http://schemas.microsoft.com/office/drawing/2014/main" id="{97B5E410-564B-4E9D-8B67-3BF8E955AAA4}"/>
              </a:ext>
            </a:extLst>
          </p:cNvPr>
          <p:cNvPicPr>
            <a:picLocks noChangeAspect="1"/>
          </p:cNvPicPr>
          <p:nvPr/>
        </p:nvPicPr>
        <p:blipFill>
          <a:blip r:embed="rId3"/>
          <a:stretch>
            <a:fillRect/>
          </a:stretch>
        </p:blipFill>
        <p:spPr>
          <a:xfrm>
            <a:off x="10552985" y="2932254"/>
            <a:ext cx="777002" cy="1130016"/>
          </a:xfrm>
          <a:prstGeom prst="rect">
            <a:avLst/>
          </a:prstGeom>
        </p:spPr>
      </p:pic>
    </p:spTree>
    <p:extLst>
      <p:ext uri="{BB962C8B-B14F-4D97-AF65-F5344CB8AC3E}">
        <p14:creationId xmlns:p14="http://schemas.microsoft.com/office/powerpoint/2010/main" val="36330957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465138" y="632779"/>
            <a:ext cx="11533187" cy="430887"/>
          </a:xfrm>
        </p:spPr>
        <p:txBody>
          <a:bodyPr/>
          <a:lstStyle/>
          <a:p>
            <a:pPr>
              <a:lnSpc>
                <a:spcPct val="100000"/>
              </a:lnSpc>
            </a:pPr>
            <a:r>
              <a:rPr lang="en-US" spc="0">
                <a:solidFill>
                  <a:schemeClr val="tx1"/>
                </a:solidFill>
              </a:rPr>
              <a:t>Lab: Deploying a </a:t>
            </a:r>
            <a:r>
              <a:rPr lang="en-US" spc="0" err="1">
                <a:solidFill>
                  <a:schemeClr val="tx1"/>
                </a:solidFill>
              </a:rPr>
              <a:t>Dockerized</a:t>
            </a:r>
            <a:r>
              <a:rPr lang="en-US" spc="0">
                <a:solidFill>
                  <a:schemeClr val="tx1"/>
                </a:solidFill>
              </a:rPr>
              <a:t> Java app to Azure Web App for containers</a:t>
            </a:r>
          </a:p>
        </p:txBody>
      </p:sp>
      <p:sp>
        <p:nvSpPr>
          <p:cNvPr id="9" name="Rectangle 8">
            <a:extLst>
              <a:ext uri="{FF2B5EF4-FFF2-40B4-BE49-F238E27FC236}">
                <a16:creationId xmlns:a16="http://schemas.microsoft.com/office/drawing/2014/main" id="{A7020ABC-C05E-4D2F-B238-25BEEEB1138C}"/>
              </a:ext>
            </a:extLst>
          </p:cNvPr>
          <p:cNvSpPr/>
          <p:nvPr/>
        </p:nvSpPr>
        <p:spPr bwMode="auto">
          <a:xfrm>
            <a:off x="465138" y="1576516"/>
            <a:ext cx="11533187" cy="73866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buSzPct val="90000"/>
            </a:pPr>
            <a:r>
              <a:rPr lang="en-US" sz="2400">
                <a:solidFill>
                  <a:schemeClr val="tx1"/>
                </a:solidFill>
                <a:latin typeface="+mj-lt"/>
              </a:rPr>
              <a:t>In this lab, </a:t>
            </a:r>
            <a:r>
              <a:rPr lang="en-US" sz="2400">
                <a:solidFill>
                  <a:schemeClr val="tx2"/>
                </a:solidFill>
                <a:latin typeface="+mj-lt"/>
                <a:hlinkClick r:id="rId3">
                  <a:extLst>
                    <a:ext uri="{A12FA001-AC4F-418D-AE19-62706E023703}">
                      <ahyp:hlinkClr xmlns:ahyp="http://schemas.microsoft.com/office/drawing/2018/hyperlinkcolor" val="tx"/>
                    </a:ext>
                  </a:extLst>
                </a:hlinkClick>
              </a:rPr>
              <a:t>Deploying a </a:t>
            </a:r>
            <a:r>
              <a:rPr lang="en-US" sz="2400" err="1">
                <a:solidFill>
                  <a:schemeClr val="tx2"/>
                </a:solidFill>
                <a:latin typeface="+mj-lt"/>
                <a:hlinkClick r:id="rId3">
                  <a:extLst>
                    <a:ext uri="{A12FA001-AC4F-418D-AE19-62706E023703}">
                      <ahyp:hlinkClr xmlns:ahyp="http://schemas.microsoft.com/office/drawing/2018/hyperlinkcolor" val="tx"/>
                    </a:ext>
                  </a:extLst>
                </a:hlinkClick>
              </a:rPr>
              <a:t>Dockerized</a:t>
            </a:r>
            <a:r>
              <a:rPr lang="en-US" sz="2400">
                <a:solidFill>
                  <a:schemeClr val="tx2"/>
                </a:solidFill>
                <a:latin typeface="+mj-lt"/>
                <a:hlinkClick r:id="rId3">
                  <a:extLst>
                    <a:ext uri="{A12FA001-AC4F-418D-AE19-62706E023703}">
                      <ahyp:hlinkClr xmlns:ahyp="http://schemas.microsoft.com/office/drawing/2018/hyperlinkcolor" val="tx"/>
                    </a:ext>
                  </a:extLst>
                </a:hlinkClick>
              </a:rPr>
              <a:t> Java app to Azure Web App for Containers</a:t>
            </a:r>
            <a:r>
              <a:rPr lang="en-US" sz="2400">
                <a:solidFill>
                  <a:schemeClr val="tx1"/>
                </a:solidFill>
                <a:latin typeface="+mj-lt"/>
              </a:rPr>
              <a:t>,</a:t>
            </a:r>
            <a:br>
              <a:rPr lang="en-US" sz="2400">
                <a:solidFill>
                  <a:schemeClr val="tx1"/>
                </a:solidFill>
                <a:latin typeface="+mj-lt"/>
              </a:rPr>
            </a:br>
            <a:r>
              <a:rPr lang="en-US" sz="2400">
                <a:solidFill>
                  <a:schemeClr val="tx1"/>
                </a:solidFill>
                <a:latin typeface="+mj-lt"/>
              </a:rPr>
              <a:t>you will learn:</a:t>
            </a:r>
          </a:p>
        </p:txBody>
      </p:sp>
      <p:pic>
        <p:nvPicPr>
          <p:cNvPr id="3" name="Picture 2" descr="Icon of wrench and screw driver">
            <a:extLst>
              <a:ext uri="{FF2B5EF4-FFF2-40B4-BE49-F238E27FC236}">
                <a16:creationId xmlns:a16="http://schemas.microsoft.com/office/drawing/2014/main" id="{151D2999-4A8B-4642-B3EF-9690161DC2C2}"/>
              </a:ext>
            </a:extLst>
          </p:cNvPr>
          <p:cNvPicPr>
            <a:picLocks noChangeAspect="1"/>
          </p:cNvPicPr>
          <p:nvPr/>
        </p:nvPicPr>
        <p:blipFill>
          <a:blip r:embed="rId4"/>
          <a:stretch>
            <a:fillRect/>
          </a:stretch>
        </p:blipFill>
        <p:spPr>
          <a:xfrm>
            <a:off x="427038" y="2452443"/>
            <a:ext cx="952500" cy="952500"/>
          </a:xfrm>
          <a:prstGeom prst="rect">
            <a:avLst/>
          </a:prstGeom>
        </p:spPr>
      </p:pic>
      <p:sp>
        <p:nvSpPr>
          <p:cNvPr id="26" name="Rectangle 25">
            <a:extLst>
              <a:ext uri="{FF2B5EF4-FFF2-40B4-BE49-F238E27FC236}">
                <a16:creationId xmlns:a16="http://schemas.microsoft.com/office/drawing/2014/main" id="{90EA0769-138B-49C2-8D2C-E7135BE8C270}"/>
              </a:ext>
            </a:extLst>
          </p:cNvPr>
          <p:cNvSpPr/>
          <p:nvPr/>
        </p:nvSpPr>
        <p:spPr bwMode="auto">
          <a:xfrm>
            <a:off x="1651000" y="2408247"/>
            <a:ext cx="10358438"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000">
                <a:solidFill>
                  <a:schemeClr val="tx1"/>
                </a:solidFill>
              </a:rPr>
              <a:t>Configuring a CI pipeline to build and publish Docker image</a:t>
            </a:r>
          </a:p>
        </p:txBody>
      </p:sp>
      <p:cxnSp>
        <p:nvCxnSpPr>
          <p:cNvPr id="33" name="Straight Connector 32">
            <a:extLst>
              <a:ext uri="{FF2B5EF4-FFF2-40B4-BE49-F238E27FC236}">
                <a16:creationId xmlns:a16="http://schemas.microsoft.com/office/drawing/2014/main" id="{BF5191D9-E9F2-4320-B3A9-662051A88FCA}"/>
              </a:ext>
              <a:ext uri="{C183D7F6-B498-43B3-948B-1728B52AA6E4}">
                <adec:decorative xmlns:adec="http://schemas.microsoft.com/office/drawing/2017/decorative" val="1"/>
              </a:ext>
            </a:extLst>
          </p:cNvPr>
          <p:cNvCxnSpPr>
            <a:cxnSpLocks/>
          </p:cNvCxnSpPr>
          <p:nvPr/>
        </p:nvCxnSpPr>
        <p:spPr>
          <a:xfrm>
            <a:off x="1650329" y="3603393"/>
            <a:ext cx="103277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rrow positioned diagonally">
            <a:extLst>
              <a:ext uri="{FF2B5EF4-FFF2-40B4-BE49-F238E27FC236}">
                <a16:creationId xmlns:a16="http://schemas.microsoft.com/office/drawing/2014/main" id="{CDF0EE4C-05A7-418D-906B-8810EF55D5C4}"/>
              </a:ext>
            </a:extLst>
          </p:cNvPr>
          <p:cNvPicPr>
            <a:picLocks noChangeAspect="1"/>
          </p:cNvPicPr>
          <p:nvPr/>
        </p:nvPicPr>
        <p:blipFill>
          <a:blip r:embed="rId5"/>
          <a:stretch>
            <a:fillRect/>
          </a:stretch>
        </p:blipFill>
        <p:spPr>
          <a:xfrm>
            <a:off x="427038" y="3801843"/>
            <a:ext cx="952500" cy="952500"/>
          </a:xfrm>
          <a:prstGeom prst="rect">
            <a:avLst/>
          </a:prstGeom>
        </p:spPr>
      </p:pic>
      <p:sp>
        <p:nvSpPr>
          <p:cNvPr id="44" name="Rectangle 43">
            <a:extLst>
              <a:ext uri="{FF2B5EF4-FFF2-40B4-BE49-F238E27FC236}">
                <a16:creationId xmlns:a16="http://schemas.microsoft.com/office/drawing/2014/main" id="{576A8C11-F23C-411E-9BEB-3310F9F2C3D8}"/>
              </a:ext>
            </a:extLst>
          </p:cNvPr>
          <p:cNvSpPr/>
          <p:nvPr/>
        </p:nvSpPr>
        <p:spPr bwMode="auto">
          <a:xfrm>
            <a:off x="1651000" y="3756123"/>
            <a:ext cx="10358438"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000">
                <a:solidFill>
                  <a:schemeClr val="tx1"/>
                </a:solidFill>
              </a:rPr>
              <a:t>Deploying to an Azure Web App for containers</a:t>
            </a:r>
          </a:p>
        </p:txBody>
      </p:sp>
      <p:cxnSp>
        <p:nvCxnSpPr>
          <p:cNvPr id="48" name="Straight Connector 47">
            <a:extLst>
              <a:ext uri="{FF2B5EF4-FFF2-40B4-BE49-F238E27FC236}">
                <a16:creationId xmlns:a16="http://schemas.microsoft.com/office/drawing/2014/main" id="{E663CCAE-BDB4-4457-9789-E974A0414E75}"/>
              </a:ext>
              <a:ext uri="{C183D7F6-B498-43B3-948B-1728B52AA6E4}">
                <adec:decorative xmlns:adec="http://schemas.microsoft.com/office/drawing/2017/decorative" val="1"/>
              </a:ext>
            </a:extLst>
          </p:cNvPr>
          <p:cNvCxnSpPr>
            <a:cxnSpLocks/>
          </p:cNvCxnSpPr>
          <p:nvPr/>
        </p:nvCxnSpPr>
        <p:spPr>
          <a:xfrm>
            <a:off x="1650329" y="4951269"/>
            <a:ext cx="103277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 name="Picture 51" descr="Icon of an arrow that is branched to left and right">
            <a:extLst>
              <a:ext uri="{FF2B5EF4-FFF2-40B4-BE49-F238E27FC236}">
                <a16:creationId xmlns:a16="http://schemas.microsoft.com/office/drawing/2014/main" id="{0D0DA7B0-7722-4B2C-8974-B5F5BFDC6824}"/>
              </a:ext>
            </a:extLst>
          </p:cNvPr>
          <p:cNvPicPr>
            <a:picLocks noChangeAspect="1"/>
          </p:cNvPicPr>
          <p:nvPr/>
        </p:nvPicPr>
        <p:blipFill>
          <a:blip r:embed="rId6"/>
          <a:stretch>
            <a:fillRect/>
          </a:stretch>
        </p:blipFill>
        <p:spPr>
          <a:xfrm>
            <a:off x="427038" y="5148197"/>
            <a:ext cx="952500" cy="952500"/>
          </a:xfrm>
          <a:prstGeom prst="rect">
            <a:avLst/>
          </a:prstGeom>
        </p:spPr>
      </p:pic>
      <p:sp>
        <p:nvSpPr>
          <p:cNvPr id="53" name="Rectangle 52">
            <a:extLst>
              <a:ext uri="{FF2B5EF4-FFF2-40B4-BE49-F238E27FC236}">
                <a16:creationId xmlns:a16="http://schemas.microsoft.com/office/drawing/2014/main" id="{004C79DE-F753-44EC-B969-FD9B460A5F8C}"/>
              </a:ext>
            </a:extLst>
          </p:cNvPr>
          <p:cNvSpPr/>
          <p:nvPr/>
        </p:nvSpPr>
        <p:spPr bwMode="auto">
          <a:xfrm>
            <a:off x="1651000" y="5104001"/>
            <a:ext cx="10358438"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000">
                <a:solidFill>
                  <a:schemeClr val="tx1"/>
                </a:solidFill>
              </a:rPr>
              <a:t>Configuring MySQL connection strings in the Web App</a:t>
            </a:r>
          </a:p>
        </p:txBody>
      </p:sp>
    </p:spTree>
    <p:extLst>
      <p:ext uri="{BB962C8B-B14F-4D97-AF65-F5344CB8AC3E}">
        <p14:creationId xmlns:p14="http://schemas.microsoft.com/office/powerpoint/2010/main" val="3893391869"/>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388" y="3331062"/>
            <a:ext cx="9070923" cy="332399"/>
          </a:xfrm>
        </p:spPr>
        <p:txBody>
          <a:bodyPr/>
          <a:lstStyle/>
          <a:p>
            <a:r>
              <a:rPr lang="en-US" spc="0"/>
              <a:t>Lesson 08: Module review and takeaways</a:t>
            </a:r>
          </a:p>
        </p:txBody>
      </p:sp>
      <p:pic>
        <p:nvPicPr>
          <p:cNvPr id="5" name="Picture 4" descr="Icon of a document">
            <a:extLst>
              <a:ext uri="{FF2B5EF4-FFF2-40B4-BE49-F238E27FC236}">
                <a16:creationId xmlns:a16="http://schemas.microsoft.com/office/drawing/2014/main" id="{99D8D4AD-749A-4AB0-97CD-C67B7F542C32}"/>
              </a:ext>
            </a:extLst>
          </p:cNvPr>
          <p:cNvPicPr>
            <a:picLocks noChangeAspect="1"/>
          </p:cNvPicPr>
          <p:nvPr/>
        </p:nvPicPr>
        <p:blipFill>
          <a:blip r:embed="rId3"/>
          <a:stretch>
            <a:fillRect/>
          </a:stretch>
        </p:blipFill>
        <p:spPr>
          <a:xfrm>
            <a:off x="10663579" y="3040062"/>
            <a:ext cx="628748" cy="914400"/>
          </a:xfrm>
          <a:prstGeom prst="rect">
            <a:avLst/>
          </a:prstGeom>
        </p:spPr>
      </p:pic>
    </p:spTree>
    <p:extLst>
      <p:ext uri="{BB962C8B-B14F-4D97-AF65-F5344CB8AC3E}">
        <p14:creationId xmlns:p14="http://schemas.microsoft.com/office/powerpoint/2010/main" val="47489628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What did you learn?</a:t>
            </a:r>
          </a:p>
        </p:txBody>
      </p:sp>
      <p:pic>
        <p:nvPicPr>
          <p:cNvPr id="6" name="Picture 5" descr="Icon of arrow positioned diagonally">
            <a:extLst>
              <a:ext uri="{FF2B5EF4-FFF2-40B4-BE49-F238E27FC236}">
                <a16:creationId xmlns:a16="http://schemas.microsoft.com/office/drawing/2014/main" id="{5A9EE5EB-26CB-4113-9B41-948197B6A50F}"/>
              </a:ext>
            </a:extLst>
          </p:cNvPr>
          <p:cNvPicPr>
            <a:picLocks noChangeAspect="1"/>
          </p:cNvPicPr>
          <p:nvPr/>
        </p:nvPicPr>
        <p:blipFill>
          <a:blip r:embed="rId2"/>
          <a:stretch>
            <a:fillRect/>
          </a:stretch>
        </p:blipFill>
        <p:spPr>
          <a:xfrm>
            <a:off x="431429" y="2066605"/>
            <a:ext cx="952593" cy="950976"/>
          </a:xfrm>
          <a:prstGeom prst="rect">
            <a:avLst/>
          </a:prstGeom>
        </p:spPr>
      </p:pic>
      <p:sp>
        <p:nvSpPr>
          <p:cNvPr id="10" name="Rectangle 9">
            <a:extLst>
              <a:ext uri="{FF2B5EF4-FFF2-40B4-BE49-F238E27FC236}">
                <a16:creationId xmlns:a16="http://schemas.microsoft.com/office/drawing/2014/main" id="{45286D99-2BF5-4BD8-B0FB-757F8BC37358}"/>
              </a:ext>
            </a:extLst>
          </p:cNvPr>
          <p:cNvSpPr/>
          <p:nvPr/>
        </p:nvSpPr>
        <p:spPr>
          <a:xfrm>
            <a:off x="1697644" y="2374291"/>
            <a:ext cx="10098655" cy="3356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a:solidFill>
                  <a:schemeClr val="tx1"/>
                </a:solidFill>
              </a:rPr>
              <a:t>Describe deployment models and services that are available with Azure</a:t>
            </a:r>
          </a:p>
        </p:txBody>
      </p:sp>
    </p:spTree>
    <p:extLst>
      <p:ext uri="{BB962C8B-B14F-4D97-AF65-F5344CB8AC3E}">
        <p14:creationId xmlns:p14="http://schemas.microsoft.com/office/powerpoint/2010/main" val="214230501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a:t>Module review questions</a:t>
            </a:r>
          </a:p>
        </p:txBody>
      </p:sp>
      <p:pic>
        <p:nvPicPr>
          <p:cNvPr id="17" name="Picture 16">
            <a:extLst>
              <a:ext uri="{FF2B5EF4-FFF2-40B4-BE49-F238E27FC236}">
                <a16:creationId xmlns:a16="http://schemas.microsoft.com/office/drawing/2014/main" id="{76B16DB8-2BE0-4035-AB69-B70FB40E447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19" name="Oval 18">
            <a:extLst>
              <a:ext uri="{FF2B5EF4-FFF2-40B4-BE49-F238E27FC236}">
                <a16:creationId xmlns:a16="http://schemas.microsoft.com/office/drawing/2014/main" id="{B8CB5D19-F0BE-4C97-B697-D4FBD5EA19ED}"/>
              </a:ext>
            </a:extLst>
          </p:cNvPr>
          <p:cNvSpPr/>
          <p:nvPr/>
        </p:nvSpPr>
        <p:spPr bwMode="auto">
          <a:xfrm rot="10800000" flipV="1">
            <a:off x="499585" y="126036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a:t>
            </a:r>
          </a:p>
        </p:txBody>
      </p:sp>
      <p:sp>
        <p:nvSpPr>
          <p:cNvPr id="20" name="Rectangle 19">
            <a:extLst>
              <a:ext uri="{FF2B5EF4-FFF2-40B4-BE49-F238E27FC236}">
                <a16:creationId xmlns:a16="http://schemas.microsoft.com/office/drawing/2014/main" id="{02111BBA-E12C-46D6-A88E-B4BEF568E38A}"/>
              </a:ext>
            </a:extLst>
          </p:cNvPr>
          <p:cNvSpPr/>
          <p:nvPr/>
        </p:nvSpPr>
        <p:spPr>
          <a:xfrm>
            <a:off x="1567543" y="133013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Azure products provides management capabilities for applications that run across multiple Virtual Machines, and allows for the automatic scaling of resources, and load balancing of traffic?</a:t>
            </a:r>
          </a:p>
        </p:txBody>
      </p:sp>
      <p:cxnSp>
        <p:nvCxnSpPr>
          <p:cNvPr id="21" name="Straight Connector 20">
            <a:extLst>
              <a:ext uri="{FF2B5EF4-FFF2-40B4-BE49-F238E27FC236}">
                <a16:creationId xmlns:a16="http://schemas.microsoft.com/office/drawing/2014/main" id="{A563EAE1-9477-49BC-AFA8-9CDC47551934}"/>
              </a:ext>
              <a:ext uri="{C183D7F6-B498-43B3-948B-1728B52AA6E4}">
                <adec:decorative xmlns:adec="http://schemas.microsoft.com/office/drawing/2017/decorative" val="1"/>
              </a:ext>
            </a:extLst>
          </p:cNvPr>
          <p:cNvCxnSpPr>
            <a:cxnSpLocks/>
          </p:cNvCxnSpPr>
          <p:nvPr/>
        </p:nvCxnSpPr>
        <p:spPr>
          <a:xfrm>
            <a:off x="1567543" y="220503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D5784229-93B9-4FB0-97AE-F6A05EACF3C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1923"/>
            <a:ext cx="915924" cy="915924"/>
          </a:xfrm>
          <a:prstGeom prst="rect">
            <a:avLst/>
          </a:prstGeom>
        </p:spPr>
      </p:pic>
      <p:sp>
        <p:nvSpPr>
          <p:cNvPr id="29" name="Oval 28">
            <a:extLst>
              <a:ext uri="{FF2B5EF4-FFF2-40B4-BE49-F238E27FC236}">
                <a16:creationId xmlns:a16="http://schemas.microsoft.com/office/drawing/2014/main" id="{66E66987-CF7C-4FD6-9E1D-B896D88B9D91}"/>
              </a:ext>
            </a:extLst>
          </p:cNvPr>
          <p:cNvSpPr/>
          <p:nvPr/>
        </p:nvSpPr>
        <p:spPr bwMode="auto">
          <a:xfrm rot="10800000" flipV="1">
            <a:off x="499585" y="237046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2</a:t>
            </a:r>
          </a:p>
        </p:txBody>
      </p:sp>
      <p:sp>
        <p:nvSpPr>
          <p:cNvPr id="31" name="Rectangle 30">
            <a:extLst>
              <a:ext uri="{FF2B5EF4-FFF2-40B4-BE49-F238E27FC236}">
                <a16:creationId xmlns:a16="http://schemas.microsoft.com/office/drawing/2014/main" id="{E92D570B-560A-47BF-9A8B-EABBAABC002C}"/>
              </a:ext>
            </a:extLst>
          </p:cNvPr>
          <p:cNvSpPr/>
          <p:nvPr/>
        </p:nvSpPr>
        <p:spPr>
          <a:xfrm>
            <a:off x="1567543" y="243984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Availability sets are made up of which of the following?</a:t>
            </a:r>
          </a:p>
        </p:txBody>
      </p:sp>
      <p:cxnSp>
        <p:nvCxnSpPr>
          <p:cNvPr id="33" name="Straight Connector 32">
            <a:extLst>
              <a:ext uri="{FF2B5EF4-FFF2-40B4-BE49-F238E27FC236}">
                <a16:creationId xmlns:a16="http://schemas.microsoft.com/office/drawing/2014/main" id="{786ED1AD-30FA-4372-98B4-582DDA57F5FC}"/>
              </a:ext>
              <a:ext uri="{C183D7F6-B498-43B3-948B-1728B52AA6E4}">
                <adec:decorative xmlns:adec="http://schemas.microsoft.com/office/drawing/2017/decorative" val="1"/>
              </a:ext>
            </a:extLst>
          </p:cNvPr>
          <p:cNvCxnSpPr>
            <a:cxnSpLocks/>
          </p:cNvCxnSpPr>
          <p:nvPr/>
        </p:nvCxnSpPr>
        <p:spPr>
          <a:xfrm>
            <a:off x="1567543" y="331474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6F8802D2-648E-4662-8214-3C42D872449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11633"/>
            <a:ext cx="915924" cy="915924"/>
          </a:xfrm>
          <a:prstGeom prst="rect">
            <a:avLst/>
          </a:prstGeom>
        </p:spPr>
      </p:pic>
      <p:sp>
        <p:nvSpPr>
          <p:cNvPr id="35" name="Oval 34">
            <a:extLst>
              <a:ext uri="{FF2B5EF4-FFF2-40B4-BE49-F238E27FC236}">
                <a16:creationId xmlns:a16="http://schemas.microsoft.com/office/drawing/2014/main" id="{80BB8800-F326-4F06-A212-BA7EB3F02E01}"/>
              </a:ext>
            </a:extLst>
          </p:cNvPr>
          <p:cNvSpPr/>
          <p:nvPr/>
        </p:nvSpPr>
        <p:spPr bwMode="auto">
          <a:xfrm rot="10800000" flipV="1">
            <a:off x="499585" y="348055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3</a:t>
            </a:r>
          </a:p>
        </p:txBody>
      </p:sp>
      <p:sp>
        <p:nvSpPr>
          <p:cNvPr id="36" name="Rectangle 35">
            <a:extLst>
              <a:ext uri="{FF2B5EF4-FFF2-40B4-BE49-F238E27FC236}">
                <a16:creationId xmlns:a16="http://schemas.microsoft.com/office/drawing/2014/main" id="{BDF30E28-F4A8-489F-9587-B6844298E05A}"/>
              </a:ext>
            </a:extLst>
          </p:cNvPr>
          <p:cNvSpPr/>
          <p:nvPr/>
        </p:nvSpPr>
        <p:spPr>
          <a:xfrm>
            <a:off x="1567543" y="354955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Complete the following sentence. Azure App Service is an Azure Platform-as-Service offering that is used for ____________</a:t>
            </a:r>
            <a:endParaRPr lang="en-IE" sz="2000">
              <a:solidFill>
                <a:schemeClr val="tx1"/>
              </a:solidFill>
            </a:endParaRPr>
          </a:p>
        </p:txBody>
      </p:sp>
      <p:cxnSp>
        <p:nvCxnSpPr>
          <p:cNvPr id="38" name="Straight Connector 37">
            <a:extLst>
              <a:ext uri="{FF2B5EF4-FFF2-40B4-BE49-F238E27FC236}">
                <a16:creationId xmlns:a16="http://schemas.microsoft.com/office/drawing/2014/main" id="{42E4764E-2E44-4A73-9B79-A66D3591D298}"/>
              </a:ext>
              <a:ext uri="{C183D7F6-B498-43B3-948B-1728B52AA6E4}">
                <adec:decorative xmlns:adec="http://schemas.microsoft.com/office/drawing/2017/decorative" val="1"/>
              </a:ext>
            </a:extLst>
          </p:cNvPr>
          <p:cNvCxnSpPr>
            <a:cxnSpLocks/>
          </p:cNvCxnSpPr>
          <p:nvPr/>
        </p:nvCxnSpPr>
        <p:spPr>
          <a:xfrm>
            <a:off x="1567543" y="442445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47DD26CE-3B2A-43E8-9342-D647DD9D86C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1343"/>
            <a:ext cx="915924" cy="915924"/>
          </a:xfrm>
          <a:prstGeom prst="rect">
            <a:avLst/>
          </a:prstGeom>
        </p:spPr>
      </p:pic>
      <p:sp>
        <p:nvSpPr>
          <p:cNvPr id="40" name="Oval 39">
            <a:extLst>
              <a:ext uri="{FF2B5EF4-FFF2-40B4-BE49-F238E27FC236}">
                <a16:creationId xmlns:a16="http://schemas.microsoft.com/office/drawing/2014/main" id="{9DFA1745-1B6F-49BD-80E5-0283A1BDCE9F}"/>
              </a:ext>
            </a:extLst>
          </p:cNvPr>
          <p:cNvSpPr/>
          <p:nvPr/>
        </p:nvSpPr>
        <p:spPr bwMode="auto">
          <a:xfrm rot="10800000" flipV="1">
            <a:off x="499585" y="459064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4</a:t>
            </a:r>
          </a:p>
        </p:txBody>
      </p:sp>
      <p:sp>
        <p:nvSpPr>
          <p:cNvPr id="41" name="Rectangle 40">
            <a:extLst>
              <a:ext uri="{FF2B5EF4-FFF2-40B4-BE49-F238E27FC236}">
                <a16:creationId xmlns:a16="http://schemas.microsoft.com/office/drawing/2014/main" id="{410C1EC1-9E73-4FED-9756-186A8538801A}"/>
              </a:ext>
            </a:extLst>
          </p:cNvPr>
          <p:cNvSpPr/>
          <p:nvPr/>
        </p:nvSpPr>
        <p:spPr>
          <a:xfrm>
            <a:off x="1567543" y="465926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are features of Web App for Containers?</a:t>
            </a:r>
          </a:p>
        </p:txBody>
      </p:sp>
      <p:cxnSp>
        <p:nvCxnSpPr>
          <p:cNvPr id="42" name="Straight Connector 41">
            <a:extLst>
              <a:ext uri="{FF2B5EF4-FFF2-40B4-BE49-F238E27FC236}">
                <a16:creationId xmlns:a16="http://schemas.microsoft.com/office/drawing/2014/main" id="{076BB43F-494F-45FB-8168-6C4C08749738}"/>
              </a:ext>
              <a:ext uri="{C183D7F6-B498-43B3-948B-1728B52AA6E4}">
                <adec:decorative xmlns:adec="http://schemas.microsoft.com/office/drawing/2017/decorative" val="1"/>
              </a:ext>
            </a:extLst>
          </p:cNvPr>
          <p:cNvCxnSpPr>
            <a:cxnSpLocks/>
          </p:cNvCxnSpPr>
          <p:nvPr/>
        </p:nvCxnSpPr>
        <p:spPr>
          <a:xfrm>
            <a:off x="1567543" y="553416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8D815561-8E9E-41B6-AD82-90F2D136DED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44" name="Oval 43">
            <a:extLst>
              <a:ext uri="{FF2B5EF4-FFF2-40B4-BE49-F238E27FC236}">
                <a16:creationId xmlns:a16="http://schemas.microsoft.com/office/drawing/2014/main" id="{82F58667-44C5-465F-AB49-D6F63DB2D9BA}"/>
              </a:ext>
            </a:extLst>
          </p:cNvPr>
          <p:cNvSpPr/>
          <p:nvPr/>
        </p:nvSpPr>
        <p:spPr bwMode="auto">
          <a:xfrm rot="10800000" flipV="1">
            <a:off x="499585" y="570073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5</a:t>
            </a:r>
          </a:p>
        </p:txBody>
      </p:sp>
      <p:sp>
        <p:nvSpPr>
          <p:cNvPr id="45" name="Rectangle 44">
            <a:extLst>
              <a:ext uri="{FF2B5EF4-FFF2-40B4-BE49-F238E27FC236}">
                <a16:creationId xmlns:a16="http://schemas.microsoft.com/office/drawing/2014/main" id="{BE05C78D-1845-4E8B-8FE8-2A3502879EB3}"/>
              </a:ext>
            </a:extLst>
          </p:cNvPr>
          <p:cNvSpPr/>
          <p:nvPr/>
        </p:nvSpPr>
        <p:spPr>
          <a:xfrm>
            <a:off x="1567543" y="5769738"/>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statements is best practice for Azure Functions?</a:t>
            </a:r>
          </a:p>
        </p:txBody>
      </p:sp>
    </p:spTree>
    <p:extLst>
      <p:ext uri="{BB962C8B-B14F-4D97-AF65-F5344CB8AC3E}">
        <p14:creationId xmlns:p14="http://schemas.microsoft.com/office/powerpoint/2010/main" val="3952966978"/>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a:t>Module review questions, (cont.)</a:t>
            </a:r>
          </a:p>
        </p:txBody>
      </p:sp>
      <p:pic>
        <p:nvPicPr>
          <p:cNvPr id="18" name="Picture 17">
            <a:extLst>
              <a:ext uri="{FF2B5EF4-FFF2-40B4-BE49-F238E27FC236}">
                <a16:creationId xmlns:a16="http://schemas.microsoft.com/office/drawing/2014/main" id="{FE0C0D8A-6103-4A1D-AFCA-23D35964A7B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92213"/>
            <a:ext cx="915924" cy="915924"/>
          </a:xfrm>
          <a:prstGeom prst="rect">
            <a:avLst/>
          </a:prstGeom>
        </p:spPr>
      </p:pic>
      <p:sp>
        <p:nvSpPr>
          <p:cNvPr id="19" name="Oval 18">
            <a:extLst>
              <a:ext uri="{FF2B5EF4-FFF2-40B4-BE49-F238E27FC236}">
                <a16:creationId xmlns:a16="http://schemas.microsoft.com/office/drawing/2014/main" id="{03BE3114-DF70-4074-8072-3DE6FA7817CB}"/>
              </a:ext>
            </a:extLst>
          </p:cNvPr>
          <p:cNvSpPr/>
          <p:nvPr/>
        </p:nvSpPr>
        <p:spPr bwMode="auto">
          <a:xfrm rot="10800000" flipV="1">
            <a:off x="499585" y="126036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6</a:t>
            </a:r>
          </a:p>
        </p:txBody>
      </p:sp>
      <p:sp>
        <p:nvSpPr>
          <p:cNvPr id="20" name="Rectangle 19">
            <a:extLst>
              <a:ext uri="{FF2B5EF4-FFF2-40B4-BE49-F238E27FC236}">
                <a16:creationId xmlns:a16="http://schemas.microsoft.com/office/drawing/2014/main" id="{424D3EE7-CCFF-4AA2-B5F8-12BB24986C96}"/>
              </a:ext>
            </a:extLst>
          </p:cNvPr>
          <p:cNvSpPr/>
          <p:nvPr/>
        </p:nvSpPr>
        <p:spPr>
          <a:xfrm>
            <a:off x="1567543" y="133013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features are supported by Azure Service Fabric?</a:t>
            </a:r>
          </a:p>
        </p:txBody>
      </p:sp>
      <p:cxnSp>
        <p:nvCxnSpPr>
          <p:cNvPr id="26" name="Straight Connector 25">
            <a:extLst>
              <a:ext uri="{FF2B5EF4-FFF2-40B4-BE49-F238E27FC236}">
                <a16:creationId xmlns:a16="http://schemas.microsoft.com/office/drawing/2014/main" id="{759E711A-D605-49D3-AA41-AA62536B5AFD}"/>
              </a:ext>
              <a:ext uri="{C183D7F6-B498-43B3-948B-1728B52AA6E4}">
                <adec:decorative xmlns:adec="http://schemas.microsoft.com/office/drawing/2017/decorative" val="1"/>
              </a:ext>
            </a:extLst>
          </p:cNvPr>
          <p:cNvCxnSpPr>
            <a:cxnSpLocks/>
          </p:cNvCxnSpPr>
          <p:nvPr/>
        </p:nvCxnSpPr>
        <p:spPr>
          <a:xfrm>
            <a:off x="1567543" y="220503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25CA109-D2FC-482B-82DD-D098698739D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301923"/>
            <a:ext cx="915924" cy="915924"/>
          </a:xfrm>
          <a:prstGeom prst="rect">
            <a:avLst/>
          </a:prstGeom>
        </p:spPr>
      </p:pic>
      <p:sp>
        <p:nvSpPr>
          <p:cNvPr id="28" name="Oval 27">
            <a:extLst>
              <a:ext uri="{FF2B5EF4-FFF2-40B4-BE49-F238E27FC236}">
                <a16:creationId xmlns:a16="http://schemas.microsoft.com/office/drawing/2014/main" id="{8B5E40D0-139B-43CA-9F31-32ECC4798446}"/>
              </a:ext>
            </a:extLst>
          </p:cNvPr>
          <p:cNvSpPr/>
          <p:nvPr/>
        </p:nvSpPr>
        <p:spPr bwMode="auto">
          <a:xfrm rot="10800000" flipV="1">
            <a:off x="499585" y="2370460"/>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7</a:t>
            </a:r>
          </a:p>
        </p:txBody>
      </p:sp>
      <p:sp>
        <p:nvSpPr>
          <p:cNvPr id="31" name="Rectangle 30">
            <a:extLst>
              <a:ext uri="{FF2B5EF4-FFF2-40B4-BE49-F238E27FC236}">
                <a16:creationId xmlns:a16="http://schemas.microsoft.com/office/drawing/2014/main" id="{FC5AACAB-2593-4ACB-814B-04ED38BF36E6}"/>
              </a:ext>
            </a:extLst>
          </p:cNvPr>
          <p:cNvSpPr/>
          <p:nvPr/>
        </p:nvSpPr>
        <p:spPr>
          <a:xfrm>
            <a:off x="1567543" y="243984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describe primary uses for Placement Constraints?</a:t>
            </a:r>
          </a:p>
        </p:txBody>
      </p:sp>
      <p:cxnSp>
        <p:nvCxnSpPr>
          <p:cNvPr id="33" name="Straight Connector 32">
            <a:extLst>
              <a:ext uri="{FF2B5EF4-FFF2-40B4-BE49-F238E27FC236}">
                <a16:creationId xmlns:a16="http://schemas.microsoft.com/office/drawing/2014/main" id="{6812037A-422D-4C05-8843-EB95DC2D29F5}"/>
              </a:ext>
              <a:ext uri="{C183D7F6-B498-43B3-948B-1728B52AA6E4}">
                <adec:decorative xmlns:adec="http://schemas.microsoft.com/office/drawing/2017/decorative" val="1"/>
              </a:ext>
            </a:extLst>
          </p:cNvPr>
          <p:cNvCxnSpPr>
            <a:cxnSpLocks/>
          </p:cNvCxnSpPr>
          <p:nvPr/>
        </p:nvCxnSpPr>
        <p:spPr>
          <a:xfrm>
            <a:off x="1567543" y="331474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2C7EC09E-A350-49F5-84B0-A8A2106FE07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3411633"/>
            <a:ext cx="915924" cy="915924"/>
          </a:xfrm>
          <a:prstGeom prst="rect">
            <a:avLst/>
          </a:prstGeom>
        </p:spPr>
      </p:pic>
      <p:sp>
        <p:nvSpPr>
          <p:cNvPr id="37" name="Oval 36">
            <a:extLst>
              <a:ext uri="{FF2B5EF4-FFF2-40B4-BE49-F238E27FC236}">
                <a16:creationId xmlns:a16="http://schemas.microsoft.com/office/drawing/2014/main" id="{5A7F1BAA-8C3E-4ADD-8FE2-8F3B981C2C9F}"/>
              </a:ext>
            </a:extLst>
          </p:cNvPr>
          <p:cNvSpPr/>
          <p:nvPr/>
        </p:nvSpPr>
        <p:spPr bwMode="auto">
          <a:xfrm rot="10800000" flipV="1">
            <a:off x="499585" y="348055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8</a:t>
            </a:r>
          </a:p>
        </p:txBody>
      </p:sp>
      <p:sp>
        <p:nvSpPr>
          <p:cNvPr id="38" name="Rectangle 37">
            <a:extLst>
              <a:ext uri="{FF2B5EF4-FFF2-40B4-BE49-F238E27FC236}">
                <a16:creationId xmlns:a16="http://schemas.microsoft.com/office/drawing/2014/main" id="{EEBBA5AD-E576-4DD9-A3FA-0E70B6502856}"/>
              </a:ext>
            </a:extLst>
          </p:cNvPr>
          <p:cNvSpPr/>
          <p:nvPr/>
        </p:nvSpPr>
        <p:spPr>
          <a:xfrm>
            <a:off x="1567543" y="354955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are network models for deploying a clusters in Azure Kubernetes Service (AKS)?</a:t>
            </a:r>
          </a:p>
        </p:txBody>
      </p:sp>
      <p:cxnSp>
        <p:nvCxnSpPr>
          <p:cNvPr id="39" name="Straight Connector 38">
            <a:extLst>
              <a:ext uri="{FF2B5EF4-FFF2-40B4-BE49-F238E27FC236}">
                <a16:creationId xmlns:a16="http://schemas.microsoft.com/office/drawing/2014/main" id="{3B4D7C4C-3034-487F-BF9A-EE03F725D13D}"/>
              </a:ext>
              <a:ext uri="{C183D7F6-B498-43B3-948B-1728B52AA6E4}">
                <adec:decorative xmlns:adec="http://schemas.microsoft.com/office/drawing/2017/decorative" val="1"/>
              </a:ext>
            </a:extLst>
          </p:cNvPr>
          <p:cNvCxnSpPr>
            <a:cxnSpLocks/>
          </p:cNvCxnSpPr>
          <p:nvPr/>
        </p:nvCxnSpPr>
        <p:spPr>
          <a:xfrm>
            <a:off x="1567543" y="442445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65630F9C-078F-4DEC-9BAC-A321950EE70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521343"/>
            <a:ext cx="915924" cy="915924"/>
          </a:xfrm>
          <a:prstGeom prst="rect">
            <a:avLst/>
          </a:prstGeom>
        </p:spPr>
      </p:pic>
      <p:sp>
        <p:nvSpPr>
          <p:cNvPr id="41" name="Oval 40">
            <a:extLst>
              <a:ext uri="{FF2B5EF4-FFF2-40B4-BE49-F238E27FC236}">
                <a16:creationId xmlns:a16="http://schemas.microsoft.com/office/drawing/2014/main" id="{35D94D23-8E62-42E7-BFD5-1FA35ECF3216}"/>
              </a:ext>
            </a:extLst>
          </p:cNvPr>
          <p:cNvSpPr/>
          <p:nvPr/>
        </p:nvSpPr>
        <p:spPr bwMode="auto">
          <a:xfrm rot="10800000" flipV="1">
            <a:off x="499585" y="4590642"/>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9</a:t>
            </a:r>
          </a:p>
        </p:txBody>
      </p:sp>
      <p:sp>
        <p:nvSpPr>
          <p:cNvPr id="42" name="Rectangle 41">
            <a:extLst>
              <a:ext uri="{FF2B5EF4-FFF2-40B4-BE49-F238E27FC236}">
                <a16:creationId xmlns:a16="http://schemas.microsoft.com/office/drawing/2014/main" id="{D6F439E0-1C45-4B33-ADF7-381A3D45FA9B}"/>
              </a:ext>
            </a:extLst>
          </p:cNvPr>
          <p:cNvSpPr/>
          <p:nvPr/>
        </p:nvSpPr>
        <p:spPr>
          <a:xfrm>
            <a:off x="1567543" y="4659265"/>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True or false: Containers are a natural fit for an event-driven architecture?</a:t>
            </a:r>
          </a:p>
        </p:txBody>
      </p:sp>
      <p:cxnSp>
        <p:nvCxnSpPr>
          <p:cNvPr id="43" name="Straight Connector 42">
            <a:extLst>
              <a:ext uri="{FF2B5EF4-FFF2-40B4-BE49-F238E27FC236}">
                <a16:creationId xmlns:a16="http://schemas.microsoft.com/office/drawing/2014/main" id="{133A2DC6-80EF-4CA5-9091-35784D26C751}"/>
              </a:ext>
              <a:ext uri="{C183D7F6-B498-43B3-948B-1728B52AA6E4}">
                <adec:decorative xmlns:adec="http://schemas.microsoft.com/office/drawing/2017/decorative" val="1"/>
              </a:ext>
            </a:extLst>
          </p:cNvPr>
          <p:cNvCxnSpPr>
            <a:cxnSpLocks/>
          </p:cNvCxnSpPr>
          <p:nvPr/>
        </p:nvCxnSpPr>
        <p:spPr>
          <a:xfrm>
            <a:off x="1567543" y="5534160"/>
            <a:ext cx="1044189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2F209036-4570-437C-9E73-75B85363812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631055"/>
            <a:ext cx="915924" cy="915924"/>
          </a:xfrm>
          <a:prstGeom prst="rect">
            <a:avLst/>
          </a:prstGeom>
        </p:spPr>
      </p:pic>
      <p:sp>
        <p:nvSpPr>
          <p:cNvPr id="45" name="Oval 44">
            <a:extLst>
              <a:ext uri="{FF2B5EF4-FFF2-40B4-BE49-F238E27FC236}">
                <a16:creationId xmlns:a16="http://schemas.microsoft.com/office/drawing/2014/main" id="{6A717E78-AA0D-472C-B44A-13F7503A3026}"/>
              </a:ext>
            </a:extLst>
          </p:cNvPr>
          <p:cNvSpPr/>
          <p:nvPr/>
        </p:nvSpPr>
        <p:spPr bwMode="auto">
          <a:xfrm rot="10800000" flipV="1">
            <a:off x="499585" y="570073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a:solidFill>
                  <a:schemeClr val="tx1"/>
                </a:solidFill>
                <a:latin typeface="+mj-lt"/>
                <a:ea typeface="Segoe UI" pitchFamily="34" charset="0"/>
                <a:cs typeface="Segoe UI" pitchFamily="34" charset="0"/>
              </a:rPr>
              <a:t>10</a:t>
            </a:r>
          </a:p>
        </p:txBody>
      </p:sp>
      <p:sp>
        <p:nvSpPr>
          <p:cNvPr id="46" name="Rectangle 45">
            <a:extLst>
              <a:ext uri="{FF2B5EF4-FFF2-40B4-BE49-F238E27FC236}">
                <a16:creationId xmlns:a16="http://schemas.microsoft.com/office/drawing/2014/main" id="{7CABE68E-8126-4C60-B216-F710C0B75EC8}"/>
              </a:ext>
            </a:extLst>
          </p:cNvPr>
          <p:cNvSpPr/>
          <p:nvPr/>
        </p:nvSpPr>
        <p:spPr>
          <a:xfrm>
            <a:off x="1567543" y="5769738"/>
            <a:ext cx="10441895"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000">
                <a:solidFill>
                  <a:schemeClr val="tx1"/>
                </a:solidFill>
              </a:rPr>
              <a:t>Which of the following cloud service models provides the most control, flexibility, and portability?</a:t>
            </a:r>
          </a:p>
        </p:txBody>
      </p:sp>
    </p:spTree>
    <p:extLst>
      <p:ext uri="{BB962C8B-B14F-4D97-AF65-F5344CB8AC3E}">
        <p14:creationId xmlns:p14="http://schemas.microsoft.com/office/powerpoint/2010/main" val="276455413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8559-21B5-41D2-B543-4AA84782E7DD}"/>
              </a:ext>
            </a:extLst>
          </p:cNvPr>
          <p:cNvSpPr>
            <a:spLocks noGrp="1"/>
          </p:cNvSpPr>
          <p:nvPr>
            <p:ph type="title"/>
          </p:nvPr>
        </p:nvSpPr>
        <p:spPr/>
        <p:txBody>
          <a:bodyPr/>
          <a:lstStyle/>
          <a:p>
            <a:r>
              <a:rPr lang="en-US"/>
              <a:t>Comparing IaaS, PaaS, and </a:t>
            </a:r>
            <a:r>
              <a:rPr lang="en-US" err="1"/>
              <a:t>FaaS</a:t>
            </a:r>
            <a:endParaRPr lang="en-US"/>
          </a:p>
        </p:txBody>
      </p:sp>
      <p:pic>
        <p:nvPicPr>
          <p:cNvPr id="4" name="Picture 3" descr="Icon of a cloud with multiples lines extending from it">
            <a:extLst>
              <a:ext uri="{FF2B5EF4-FFF2-40B4-BE49-F238E27FC236}">
                <a16:creationId xmlns:a16="http://schemas.microsoft.com/office/drawing/2014/main" id="{CE998242-8277-4AE8-AEF9-E368D68DB3E7}"/>
              </a:ext>
            </a:extLst>
          </p:cNvPr>
          <p:cNvPicPr>
            <a:picLocks noChangeAspect="1"/>
          </p:cNvPicPr>
          <p:nvPr/>
        </p:nvPicPr>
        <p:blipFill>
          <a:blip r:embed="rId3"/>
          <a:stretch>
            <a:fillRect/>
          </a:stretch>
        </p:blipFill>
        <p:spPr>
          <a:xfrm>
            <a:off x="431429" y="1180235"/>
            <a:ext cx="950976" cy="950976"/>
          </a:xfrm>
          <a:prstGeom prst="rect">
            <a:avLst/>
          </a:prstGeom>
        </p:spPr>
      </p:pic>
      <p:sp>
        <p:nvSpPr>
          <p:cNvPr id="42" name="Rectangle 41">
            <a:extLst>
              <a:ext uri="{FF2B5EF4-FFF2-40B4-BE49-F238E27FC236}">
                <a16:creationId xmlns:a16="http://schemas.microsoft.com/office/drawing/2014/main" id="{04EDAF56-3B1F-44E7-99DE-6E877E8A984B}"/>
              </a:ext>
            </a:extLst>
          </p:cNvPr>
          <p:cNvSpPr/>
          <p:nvPr/>
        </p:nvSpPr>
        <p:spPr bwMode="auto">
          <a:xfrm>
            <a:off x="1672243" y="1178670"/>
            <a:ext cx="10323576" cy="954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Aft>
                <a:spcPct val="0"/>
              </a:spcAft>
            </a:pPr>
            <a:r>
              <a:rPr lang="en-US" sz="2200">
                <a:solidFill>
                  <a:schemeClr val="tx1"/>
                </a:solidFill>
                <a:latin typeface="+mj-lt"/>
                <a:ea typeface="Segoe UI" pitchFamily="34" charset="0"/>
                <a:cs typeface="Segoe UI" pitchFamily="34" charset="0"/>
              </a:rPr>
              <a:t>IaaS:</a:t>
            </a:r>
          </a:p>
          <a:p>
            <a:pPr defTabSz="932472" fontAlgn="base">
              <a:spcAft>
                <a:spcPts val="600"/>
              </a:spcAft>
            </a:pPr>
            <a:r>
              <a:rPr lang="en-US" sz="2000">
                <a:solidFill>
                  <a:schemeClr val="tx1"/>
                </a:solidFill>
                <a:ea typeface="Segoe UI" pitchFamily="34" charset="0"/>
                <a:cs typeface="Segoe UI" pitchFamily="34" charset="0"/>
              </a:rPr>
              <a:t>You must provision the individual VMs with their associated network and storage components. Microsoft manages the physical infrastructure.</a:t>
            </a:r>
          </a:p>
        </p:txBody>
      </p:sp>
      <p:cxnSp>
        <p:nvCxnSpPr>
          <p:cNvPr id="72" name="Straight Connector 71">
            <a:extLst>
              <a:ext uri="{FF2B5EF4-FFF2-40B4-BE49-F238E27FC236}">
                <a16:creationId xmlns:a16="http://schemas.microsoft.com/office/drawing/2014/main" id="{96D7D6DB-0DDA-4AC4-965F-100AA9E79455}"/>
              </a:ext>
              <a:ext uri="{C183D7F6-B498-43B3-948B-1728B52AA6E4}">
                <adec:decorative xmlns:adec="http://schemas.microsoft.com/office/drawing/2017/decorative" val="1"/>
              </a:ext>
            </a:extLst>
          </p:cNvPr>
          <p:cNvCxnSpPr>
            <a:cxnSpLocks/>
          </p:cNvCxnSpPr>
          <p:nvPr/>
        </p:nvCxnSpPr>
        <p:spPr>
          <a:xfrm flipV="1">
            <a:off x="1672243" y="2415476"/>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5" name="Picture 74" descr="Icon of three squares and a cloud">
            <a:extLst>
              <a:ext uri="{FF2B5EF4-FFF2-40B4-BE49-F238E27FC236}">
                <a16:creationId xmlns:a16="http://schemas.microsoft.com/office/drawing/2014/main" id="{7037A8E5-551D-4210-99FB-82A86F8FFBEB}"/>
              </a:ext>
            </a:extLst>
          </p:cNvPr>
          <p:cNvPicPr>
            <a:picLocks noChangeAspect="1"/>
          </p:cNvPicPr>
          <p:nvPr/>
        </p:nvPicPr>
        <p:blipFill>
          <a:blip r:embed="rId4"/>
          <a:stretch>
            <a:fillRect/>
          </a:stretch>
        </p:blipFill>
        <p:spPr>
          <a:xfrm>
            <a:off x="431429" y="2738212"/>
            <a:ext cx="952593" cy="950976"/>
          </a:xfrm>
          <a:prstGeom prst="rect">
            <a:avLst/>
          </a:prstGeom>
        </p:spPr>
      </p:pic>
      <p:sp>
        <p:nvSpPr>
          <p:cNvPr id="80" name="Rectangle 79">
            <a:extLst>
              <a:ext uri="{FF2B5EF4-FFF2-40B4-BE49-F238E27FC236}">
                <a16:creationId xmlns:a16="http://schemas.microsoft.com/office/drawing/2014/main" id="{3D6253AC-611C-4732-920E-664764310047}"/>
              </a:ext>
            </a:extLst>
          </p:cNvPr>
          <p:cNvSpPr/>
          <p:nvPr/>
        </p:nvSpPr>
        <p:spPr bwMode="auto">
          <a:xfrm>
            <a:off x="1672243" y="2698175"/>
            <a:ext cx="10323576" cy="103105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200">
                <a:solidFill>
                  <a:schemeClr val="tx1"/>
                </a:solidFill>
                <a:latin typeface="+mj-lt"/>
                <a:cs typeface="Segoe UI" pitchFamily="34" charset="0"/>
              </a:rPr>
              <a:t>PaaS:</a:t>
            </a:r>
          </a:p>
          <a:p>
            <a:pPr defTabSz="932472" fontAlgn="base">
              <a:spcAft>
                <a:spcPts val="600"/>
              </a:spcAft>
            </a:pPr>
            <a:r>
              <a:rPr lang="en-US" sz="2000">
                <a:solidFill>
                  <a:schemeClr val="tx1"/>
                </a:solidFill>
                <a:cs typeface="Segoe UI" pitchFamily="34" charset="0"/>
              </a:rPr>
              <a:t>Azure provides a managed hosting environment for deploying applications</a:t>
            </a:r>
          </a:p>
          <a:p>
            <a:pPr defTabSz="932472" fontAlgn="base">
              <a:spcAft>
                <a:spcPts val="600"/>
              </a:spcAft>
            </a:pPr>
            <a:r>
              <a:rPr lang="en-US" sz="2000">
                <a:solidFill>
                  <a:schemeClr val="tx1"/>
                </a:solidFill>
                <a:cs typeface="Segoe UI" pitchFamily="34" charset="0"/>
              </a:rPr>
              <a:t>Doesn’t require management of VMs or networking resources</a:t>
            </a:r>
          </a:p>
        </p:txBody>
      </p:sp>
      <p:cxnSp>
        <p:nvCxnSpPr>
          <p:cNvPr id="84" name="Straight Connector 83">
            <a:extLst>
              <a:ext uri="{FF2B5EF4-FFF2-40B4-BE49-F238E27FC236}">
                <a16:creationId xmlns:a16="http://schemas.microsoft.com/office/drawing/2014/main" id="{A8A7AE49-DB71-4482-A34A-123117009532}"/>
              </a:ext>
              <a:ext uri="{C183D7F6-B498-43B3-948B-1728B52AA6E4}">
                <adec:decorative xmlns:adec="http://schemas.microsoft.com/office/drawing/2017/decorative" val="1"/>
              </a:ext>
            </a:extLst>
          </p:cNvPr>
          <p:cNvCxnSpPr>
            <a:cxnSpLocks/>
          </p:cNvCxnSpPr>
          <p:nvPr/>
        </p:nvCxnSpPr>
        <p:spPr>
          <a:xfrm flipV="1">
            <a:off x="1672243" y="401192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7" name="Picture 86" descr="Icon of a server with cloud in the middle">
            <a:extLst>
              <a:ext uri="{FF2B5EF4-FFF2-40B4-BE49-F238E27FC236}">
                <a16:creationId xmlns:a16="http://schemas.microsoft.com/office/drawing/2014/main" id="{A7A2027C-65BA-4E2B-93A8-C92A7D59B438}"/>
              </a:ext>
            </a:extLst>
          </p:cNvPr>
          <p:cNvPicPr>
            <a:picLocks noChangeAspect="1"/>
          </p:cNvPicPr>
          <p:nvPr/>
        </p:nvPicPr>
        <p:blipFill>
          <a:blip r:embed="rId5"/>
          <a:stretch>
            <a:fillRect/>
          </a:stretch>
        </p:blipFill>
        <p:spPr>
          <a:xfrm>
            <a:off x="431429" y="4294624"/>
            <a:ext cx="952593" cy="950976"/>
          </a:xfrm>
          <a:prstGeom prst="rect">
            <a:avLst/>
          </a:prstGeom>
        </p:spPr>
      </p:pic>
      <p:sp>
        <p:nvSpPr>
          <p:cNvPr id="89" name="Rectangle 88">
            <a:extLst>
              <a:ext uri="{FF2B5EF4-FFF2-40B4-BE49-F238E27FC236}">
                <a16:creationId xmlns:a16="http://schemas.microsoft.com/office/drawing/2014/main" id="{E53BAD1D-534F-4779-8490-67390A5F718A}"/>
              </a:ext>
            </a:extLst>
          </p:cNvPr>
          <p:cNvSpPr/>
          <p:nvPr/>
        </p:nvSpPr>
        <p:spPr bwMode="auto">
          <a:xfrm>
            <a:off x="1672243" y="4294624"/>
            <a:ext cx="10323576" cy="14157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Aft>
                <a:spcPct val="0"/>
              </a:spcAft>
            </a:pPr>
            <a:r>
              <a:rPr lang="en-US" sz="2200" err="1">
                <a:solidFill>
                  <a:schemeClr val="tx1"/>
                </a:solidFill>
                <a:latin typeface="+mj-lt"/>
                <a:cs typeface="Segoe UI" pitchFamily="34" charset="0"/>
              </a:rPr>
              <a:t>FaaS</a:t>
            </a:r>
            <a:r>
              <a:rPr lang="en-US" sz="2200">
                <a:solidFill>
                  <a:schemeClr val="tx1"/>
                </a:solidFill>
                <a:latin typeface="+mj-lt"/>
                <a:cs typeface="Segoe UI" pitchFamily="34" charset="0"/>
              </a:rPr>
              <a:t>:</a:t>
            </a:r>
          </a:p>
          <a:p>
            <a:pPr defTabSz="932472" fontAlgn="base">
              <a:spcAft>
                <a:spcPts val="600"/>
              </a:spcAft>
            </a:pPr>
            <a:r>
              <a:rPr lang="en-US" sz="2000">
                <a:solidFill>
                  <a:schemeClr val="tx1"/>
                </a:solidFill>
                <a:cs typeface="Segoe UI" pitchFamily="34" charset="0"/>
              </a:rPr>
              <a:t>Makes use of serverless architecture </a:t>
            </a:r>
          </a:p>
          <a:p>
            <a:pPr defTabSz="932472" fontAlgn="base">
              <a:spcAft>
                <a:spcPts val="600"/>
              </a:spcAft>
            </a:pPr>
            <a:r>
              <a:rPr lang="en-US" sz="2000" err="1">
                <a:solidFill>
                  <a:schemeClr val="tx1"/>
                </a:solidFill>
                <a:cs typeface="Segoe UI" pitchFamily="34" charset="0"/>
              </a:rPr>
              <a:t>FaaS</a:t>
            </a:r>
            <a:r>
              <a:rPr lang="en-US" sz="2000">
                <a:solidFill>
                  <a:schemeClr val="tx1"/>
                </a:solidFill>
                <a:cs typeface="Segoe UI" pitchFamily="34" charset="0"/>
              </a:rPr>
              <a:t> goes furthest in removing the need to worry about the hosting environment</a:t>
            </a:r>
          </a:p>
          <a:p>
            <a:pPr defTabSz="932472" fontAlgn="base">
              <a:spcAft>
                <a:spcPts val="600"/>
              </a:spcAft>
            </a:pPr>
            <a:r>
              <a:rPr lang="en-US" sz="2000">
                <a:solidFill>
                  <a:schemeClr val="tx1"/>
                </a:solidFill>
                <a:cs typeface="Segoe UI" pitchFamily="34" charset="0"/>
              </a:rPr>
              <a:t>Simplicity, elastic scale, and paying only for time code is running</a:t>
            </a:r>
          </a:p>
        </p:txBody>
      </p:sp>
    </p:spTree>
    <p:extLst>
      <p:ext uri="{BB962C8B-B14F-4D97-AF65-F5344CB8AC3E}">
        <p14:creationId xmlns:p14="http://schemas.microsoft.com/office/powerpoint/2010/main" val="168484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8559-21B5-41D2-B543-4AA84782E7DD}"/>
              </a:ext>
            </a:extLst>
          </p:cNvPr>
          <p:cNvSpPr>
            <a:spLocks noGrp="1"/>
          </p:cNvSpPr>
          <p:nvPr>
            <p:ph type="title"/>
          </p:nvPr>
        </p:nvSpPr>
        <p:spPr/>
        <p:txBody>
          <a:bodyPr/>
          <a:lstStyle/>
          <a:p>
            <a:r>
              <a:rPr lang="en-US"/>
              <a:t>Azure compute options</a:t>
            </a:r>
          </a:p>
        </p:txBody>
      </p:sp>
      <p:pic>
        <p:nvPicPr>
          <p:cNvPr id="3" name="Picture 2" descr="Icon of a cloud with multiples lines extending from it">
            <a:extLst>
              <a:ext uri="{FF2B5EF4-FFF2-40B4-BE49-F238E27FC236}">
                <a16:creationId xmlns:a16="http://schemas.microsoft.com/office/drawing/2014/main" id="{5AE0C0CF-BB4C-412E-9E6F-CED741F0DAE2}"/>
              </a:ext>
            </a:extLst>
          </p:cNvPr>
          <p:cNvPicPr>
            <a:picLocks noChangeAspect="1"/>
          </p:cNvPicPr>
          <p:nvPr/>
        </p:nvPicPr>
        <p:blipFill>
          <a:blip r:embed="rId3"/>
          <a:stretch>
            <a:fillRect/>
          </a:stretch>
        </p:blipFill>
        <p:spPr>
          <a:xfrm>
            <a:off x="431429" y="1178670"/>
            <a:ext cx="950976" cy="950976"/>
          </a:xfrm>
          <a:prstGeom prst="rect">
            <a:avLst/>
          </a:prstGeom>
        </p:spPr>
      </p:pic>
      <p:sp>
        <p:nvSpPr>
          <p:cNvPr id="21" name="Rectangle 20">
            <a:extLst>
              <a:ext uri="{FF2B5EF4-FFF2-40B4-BE49-F238E27FC236}">
                <a16:creationId xmlns:a16="http://schemas.microsoft.com/office/drawing/2014/main" id="{CB60282C-EDB3-4EB5-879C-E6C72B7C5283}"/>
              </a:ext>
            </a:extLst>
          </p:cNvPr>
          <p:cNvSpPr/>
          <p:nvPr/>
        </p:nvSpPr>
        <p:spPr bwMode="auto">
          <a:xfrm>
            <a:off x="1672243" y="1330993"/>
            <a:ext cx="10323576" cy="64633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Aft>
                <a:spcPct val="0"/>
              </a:spcAft>
            </a:pPr>
            <a:r>
              <a:rPr lang="en-US" sz="2200">
                <a:solidFill>
                  <a:schemeClr val="tx1"/>
                </a:solidFill>
                <a:latin typeface="+mj-lt"/>
                <a:ea typeface="Segoe UI" pitchFamily="34" charset="0"/>
                <a:cs typeface="Segoe UI" pitchFamily="34" charset="0"/>
              </a:rPr>
              <a:t>IaaS:</a:t>
            </a:r>
          </a:p>
          <a:p>
            <a:pPr defTabSz="932472" fontAlgn="base">
              <a:spcAft>
                <a:spcPts val="600"/>
              </a:spcAft>
            </a:pPr>
            <a:r>
              <a:rPr lang="en-US" sz="2000">
                <a:solidFill>
                  <a:schemeClr val="tx1"/>
                </a:solidFill>
                <a:ea typeface="Segoe UI" pitchFamily="34" charset="0"/>
                <a:cs typeface="Segoe UI" pitchFamily="34" charset="0"/>
              </a:rPr>
              <a:t>Azure virtual machines</a:t>
            </a:r>
          </a:p>
        </p:txBody>
      </p:sp>
      <p:cxnSp>
        <p:nvCxnSpPr>
          <p:cNvPr id="22" name="Straight Connector 21">
            <a:extLst>
              <a:ext uri="{FF2B5EF4-FFF2-40B4-BE49-F238E27FC236}">
                <a16:creationId xmlns:a16="http://schemas.microsoft.com/office/drawing/2014/main" id="{99AC981B-8BFD-42F8-AB22-A27A42654818}"/>
              </a:ext>
              <a:ext uri="{C183D7F6-B498-43B3-948B-1728B52AA6E4}">
                <adec:decorative xmlns:adec="http://schemas.microsoft.com/office/drawing/2017/decorative" val="1"/>
              </a:ext>
            </a:extLst>
          </p:cNvPr>
          <p:cNvCxnSpPr>
            <a:cxnSpLocks/>
          </p:cNvCxnSpPr>
          <p:nvPr/>
        </p:nvCxnSpPr>
        <p:spPr>
          <a:xfrm flipV="1">
            <a:off x="1672243" y="2274328"/>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three squares and a cloud">
            <a:extLst>
              <a:ext uri="{FF2B5EF4-FFF2-40B4-BE49-F238E27FC236}">
                <a16:creationId xmlns:a16="http://schemas.microsoft.com/office/drawing/2014/main" id="{61203B7C-5B6D-4DDD-A676-3183A46FF0C0}"/>
              </a:ext>
            </a:extLst>
          </p:cNvPr>
          <p:cNvPicPr>
            <a:picLocks noChangeAspect="1"/>
          </p:cNvPicPr>
          <p:nvPr/>
        </p:nvPicPr>
        <p:blipFill>
          <a:blip r:embed="rId4"/>
          <a:stretch>
            <a:fillRect/>
          </a:stretch>
        </p:blipFill>
        <p:spPr>
          <a:xfrm>
            <a:off x="431429" y="2419010"/>
            <a:ext cx="952593" cy="950976"/>
          </a:xfrm>
          <a:prstGeom prst="rect">
            <a:avLst/>
          </a:prstGeom>
        </p:spPr>
      </p:pic>
      <p:sp>
        <p:nvSpPr>
          <p:cNvPr id="29" name="Rectangle 28">
            <a:extLst>
              <a:ext uri="{FF2B5EF4-FFF2-40B4-BE49-F238E27FC236}">
                <a16:creationId xmlns:a16="http://schemas.microsoft.com/office/drawing/2014/main" id="{EEDA2F99-978B-4A69-A9E4-85E7994C25C3}"/>
              </a:ext>
            </a:extLst>
          </p:cNvPr>
          <p:cNvSpPr/>
          <p:nvPr/>
        </p:nvSpPr>
        <p:spPr bwMode="auto">
          <a:xfrm>
            <a:off x="1672243" y="2419010"/>
            <a:ext cx="10323576" cy="144655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Bef>
                <a:spcPct val="0"/>
              </a:spcBef>
              <a:spcAft>
                <a:spcPct val="0"/>
              </a:spcAft>
            </a:pPr>
            <a:r>
              <a:rPr lang="en-US" sz="2200">
                <a:solidFill>
                  <a:schemeClr val="tx1"/>
                </a:solidFill>
                <a:latin typeface="+mj-lt"/>
                <a:cs typeface="Segoe UI" pitchFamily="34" charset="0"/>
              </a:rPr>
              <a:t>PaaS:</a:t>
            </a:r>
          </a:p>
          <a:p>
            <a:pPr defTabSz="932472" fontAlgn="base">
              <a:spcAft>
                <a:spcPts val="600"/>
              </a:spcAft>
            </a:pPr>
            <a:r>
              <a:rPr lang="fr-FR" sz="2000">
                <a:solidFill>
                  <a:schemeClr val="tx1"/>
                </a:solidFill>
                <a:cs typeface="Segoe UI" pitchFamily="34" charset="0"/>
              </a:rPr>
              <a:t>Azure App Service</a:t>
            </a:r>
          </a:p>
          <a:p>
            <a:pPr defTabSz="932472" fontAlgn="base">
              <a:spcAft>
                <a:spcPts val="600"/>
              </a:spcAft>
            </a:pPr>
            <a:r>
              <a:rPr lang="fr-FR" sz="2000">
                <a:solidFill>
                  <a:schemeClr val="tx1"/>
                </a:solidFill>
                <a:cs typeface="Segoe UI" pitchFamily="34" charset="0"/>
              </a:rPr>
              <a:t>Azure Container Instances</a:t>
            </a:r>
          </a:p>
          <a:p>
            <a:pPr defTabSz="932472" fontAlgn="base">
              <a:spcAft>
                <a:spcPts val="600"/>
              </a:spcAft>
            </a:pPr>
            <a:r>
              <a:rPr lang="fr-FR" sz="2000">
                <a:solidFill>
                  <a:schemeClr val="tx1"/>
                </a:solidFill>
                <a:cs typeface="Segoe UI" pitchFamily="34" charset="0"/>
              </a:rPr>
              <a:t>Azure Cloud Services</a:t>
            </a:r>
          </a:p>
        </p:txBody>
      </p:sp>
      <p:cxnSp>
        <p:nvCxnSpPr>
          <p:cNvPr id="30" name="Straight Connector 29">
            <a:extLst>
              <a:ext uri="{FF2B5EF4-FFF2-40B4-BE49-F238E27FC236}">
                <a16:creationId xmlns:a16="http://schemas.microsoft.com/office/drawing/2014/main" id="{82FF94C8-B67A-4D49-B6FB-7AC3BF08AF5F}"/>
              </a:ext>
              <a:ext uri="{C183D7F6-B498-43B3-948B-1728B52AA6E4}">
                <adec:decorative xmlns:adec="http://schemas.microsoft.com/office/drawing/2017/decorative" val="1"/>
              </a:ext>
            </a:extLst>
          </p:cNvPr>
          <p:cNvCxnSpPr>
            <a:cxnSpLocks/>
          </p:cNvCxnSpPr>
          <p:nvPr/>
        </p:nvCxnSpPr>
        <p:spPr>
          <a:xfrm flipV="1">
            <a:off x="1672243" y="4010242"/>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server with cloud in the middle">
            <a:extLst>
              <a:ext uri="{FF2B5EF4-FFF2-40B4-BE49-F238E27FC236}">
                <a16:creationId xmlns:a16="http://schemas.microsoft.com/office/drawing/2014/main" id="{34F9C21D-EF9B-4EB5-95FC-AD6CE8BE4ED6}"/>
              </a:ext>
            </a:extLst>
          </p:cNvPr>
          <p:cNvPicPr>
            <a:picLocks noChangeAspect="1"/>
          </p:cNvPicPr>
          <p:nvPr/>
        </p:nvPicPr>
        <p:blipFill>
          <a:blip r:embed="rId5"/>
          <a:stretch>
            <a:fillRect/>
          </a:stretch>
        </p:blipFill>
        <p:spPr>
          <a:xfrm>
            <a:off x="431429" y="4210350"/>
            <a:ext cx="952593" cy="950976"/>
          </a:xfrm>
          <a:prstGeom prst="rect">
            <a:avLst/>
          </a:prstGeom>
        </p:spPr>
      </p:pic>
      <p:sp>
        <p:nvSpPr>
          <p:cNvPr id="34" name="Rectangle 33">
            <a:extLst>
              <a:ext uri="{FF2B5EF4-FFF2-40B4-BE49-F238E27FC236}">
                <a16:creationId xmlns:a16="http://schemas.microsoft.com/office/drawing/2014/main" id="{A8E959EB-9641-46FA-B5CA-A83EDD405D5B}"/>
              </a:ext>
            </a:extLst>
          </p:cNvPr>
          <p:cNvSpPr/>
          <p:nvPr/>
        </p:nvSpPr>
        <p:spPr bwMode="auto">
          <a:xfrm>
            <a:off x="1672243" y="4154924"/>
            <a:ext cx="10323576" cy="10618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Aft>
                <a:spcPct val="0"/>
              </a:spcAft>
            </a:pPr>
            <a:r>
              <a:rPr lang="en-US" sz="2200" err="1">
                <a:solidFill>
                  <a:schemeClr val="tx1"/>
                </a:solidFill>
                <a:latin typeface="+mj-lt"/>
                <a:cs typeface="Segoe UI" pitchFamily="34" charset="0"/>
              </a:rPr>
              <a:t>FaaS</a:t>
            </a:r>
            <a:r>
              <a:rPr lang="en-US" sz="2200">
                <a:solidFill>
                  <a:schemeClr val="tx1"/>
                </a:solidFill>
                <a:latin typeface="+mj-lt"/>
                <a:cs typeface="Segoe UI" pitchFamily="34" charset="0"/>
              </a:rPr>
              <a:t>:</a:t>
            </a:r>
          </a:p>
          <a:p>
            <a:pPr defTabSz="932472" fontAlgn="base">
              <a:spcAft>
                <a:spcPts val="600"/>
              </a:spcAft>
            </a:pPr>
            <a:r>
              <a:rPr lang="en-US" sz="2000">
                <a:solidFill>
                  <a:schemeClr val="tx1"/>
                </a:solidFill>
                <a:cs typeface="Segoe UI" pitchFamily="34" charset="0"/>
              </a:rPr>
              <a:t>Azure Functions</a:t>
            </a:r>
          </a:p>
          <a:p>
            <a:pPr defTabSz="932472" fontAlgn="base">
              <a:spcAft>
                <a:spcPts val="600"/>
              </a:spcAft>
            </a:pPr>
            <a:r>
              <a:rPr lang="en-US" sz="2000">
                <a:solidFill>
                  <a:schemeClr val="tx1"/>
                </a:solidFill>
                <a:cs typeface="Segoe UI" pitchFamily="34" charset="0"/>
              </a:rPr>
              <a:t>Azure Batch</a:t>
            </a:r>
          </a:p>
        </p:txBody>
      </p:sp>
      <p:cxnSp>
        <p:nvCxnSpPr>
          <p:cNvPr id="40" name="Straight Connector 39">
            <a:extLst>
              <a:ext uri="{FF2B5EF4-FFF2-40B4-BE49-F238E27FC236}">
                <a16:creationId xmlns:a16="http://schemas.microsoft.com/office/drawing/2014/main" id="{0EBD1160-9503-437D-83D5-CE73FC037261}"/>
              </a:ext>
              <a:ext uri="{C183D7F6-B498-43B3-948B-1728B52AA6E4}">
                <adec:decorative xmlns:adec="http://schemas.microsoft.com/office/drawing/2017/decorative" val="1"/>
              </a:ext>
            </a:extLst>
          </p:cNvPr>
          <p:cNvCxnSpPr>
            <a:cxnSpLocks/>
          </p:cNvCxnSpPr>
          <p:nvPr/>
        </p:nvCxnSpPr>
        <p:spPr>
          <a:xfrm flipV="1">
            <a:off x="1672243" y="5361435"/>
            <a:ext cx="10323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building with cloud on top">
            <a:extLst>
              <a:ext uri="{FF2B5EF4-FFF2-40B4-BE49-F238E27FC236}">
                <a16:creationId xmlns:a16="http://schemas.microsoft.com/office/drawing/2014/main" id="{445F8A3C-CF28-49DE-8C37-F692090A6355}"/>
              </a:ext>
            </a:extLst>
          </p:cNvPr>
          <p:cNvPicPr>
            <a:picLocks noChangeAspect="1"/>
          </p:cNvPicPr>
          <p:nvPr/>
        </p:nvPicPr>
        <p:blipFill>
          <a:blip r:embed="rId6"/>
          <a:stretch>
            <a:fillRect/>
          </a:stretch>
        </p:blipFill>
        <p:spPr>
          <a:xfrm>
            <a:off x="431429" y="5561543"/>
            <a:ext cx="952593" cy="950976"/>
          </a:xfrm>
          <a:prstGeom prst="rect">
            <a:avLst/>
          </a:prstGeom>
        </p:spPr>
      </p:pic>
      <p:sp>
        <p:nvSpPr>
          <p:cNvPr id="47" name="Rectangle 46">
            <a:extLst>
              <a:ext uri="{FF2B5EF4-FFF2-40B4-BE49-F238E27FC236}">
                <a16:creationId xmlns:a16="http://schemas.microsoft.com/office/drawing/2014/main" id="{572040DE-9616-482B-851F-BB5D4D5EC684}"/>
              </a:ext>
            </a:extLst>
          </p:cNvPr>
          <p:cNvSpPr/>
          <p:nvPr/>
        </p:nvSpPr>
        <p:spPr bwMode="auto">
          <a:xfrm>
            <a:off x="1672243" y="5506117"/>
            <a:ext cx="10323576" cy="10618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32472" fontAlgn="base">
              <a:spcAft>
                <a:spcPct val="0"/>
              </a:spcAft>
            </a:pPr>
            <a:r>
              <a:rPr lang="en-US" sz="2200">
                <a:solidFill>
                  <a:schemeClr val="tx1"/>
                </a:solidFill>
                <a:latin typeface="+mj-lt"/>
                <a:cs typeface="Segoe UI" pitchFamily="34" charset="0"/>
              </a:rPr>
              <a:t>Modern native cloud apps, providing massive scale and distribution:</a:t>
            </a:r>
          </a:p>
          <a:p>
            <a:pPr defTabSz="932472" fontAlgn="base">
              <a:spcAft>
                <a:spcPts val="600"/>
              </a:spcAft>
            </a:pPr>
            <a:r>
              <a:rPr lang="en-US" sz="2000">
                <a:solidFill>
                  <a:schemeClr val="tx1"/>
                </a:solidFill>
                <a:cs typeface="Segoe UI" pitchFamily="34" charset="0"/>
              </a:rPr>
              <a:t>Azure Service Fabric</a:t>
            </a:r>
          </a:p>
          <a:p>
            <a:pPr defTabSz="932472" fontAlgn="base">
              <a:spcAft>
                <a:spcPts val="600"/>
              </a:spcAft>
            </a:pPr>
            <a:r>
              <a:rPr lang="en-US" sz="2000">
                <a:solidFill>
                  <a:schemeClr val="tx1"/>
                </a:solidFill>
                <a:cs typeface="Segoe UI" pitchFamily="34" charset="0"/>
              </a:rPr>
              <a:t>Azure Kubernetes Service</a:t>
            </a:r>
          </a:p>
        </p:txBody>
      </p:sp>
    </p:spTree>
    <p:extLst>
      <p:ext uri="{BB962C8B-B14F-4D97-AF65-F5344CB8AC3E}">
        <p14:creationId xmlns:p14="http://schemas.microsoft.com/office/powerpoint/2010/main" val="39980528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E699-F001-41D4-BCC5-AE32D7B9FD13}"/>
              </a:ext>
            </a:extLst>
          </p:cNvPr>
          <p:cNvSpPr>
            <a:spLocks noGrp="1"/>
          </p:cNvSpPr>
          <p:nvPr>
            <p:ph type="title"/>
          </p:nvPr>
        </p:nvSpPr>
        <p:spPr/>
        <p:txBody>
          <a:bodyPr/>
          <a:lstStyle/>
          <a:p>
            <a:r>
              <a:rPr lang="en-US"/>
              <a:t>Choosing a compute service</a:t>
            </a:r>
          </a:p>
        </p:txBody>
      </p:sp>
      <p:sp>
        <p:nvSpPr>
          <p:cNvPr id="5" name="Text Placeholder 5">
            <a:extLst>
              <a:ext uri="{FF2B5EF4-FFF2-40B4-BE49-F238E27FC236}">
                <a16:creationId xmlns:a16="http://schemas.microsoft.com/office/drawing/2014/main" id="{721F9DFF-62C3-4EF1-A5FF-2DADA0683FEC}"/>
              </a:ext>
            </a:extLst>
          </p:cNvPr>
          <p:cNvSpPr txBox="1">
            <a:spLocks/>
          </p:cNvSpPr>
          <p:nvPr/>
        </p:nvSpPr>
        <p:spPr>
          <a:xfrm>
            <a:off x="427038" y="1432243"/>
            <a:ext cx="4099242" cy="5081265"/>
          </a:xfrm>
          <a:prstGeom prst="rect">
            <a:avLst/>
          </a:prstGeom>
          <a:solidFill>
            <a:schemeClr val="bg1">
              <a:lumMod val="95000"/>
            </a:schemeClr>
          </a:solidFill>
        </p:spPr>
        <p:txBody>
          <a:bodyPr lIns="137160" tIns="91440" rIns="137160" bIns="91440"/>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spc="0">
                <a:solidFill>
                  <a:schemeClr val="tx1"/>
                </a:solidFill>
              </a:rPr>
              <a:t>Hosting model for your compute resources.</a:t>
            </a:r>
          </a:p>
          <a:p>
            <a:pPr>
              <a:spcBef>
                <a:spcPts val="1200"/>
              </a:spcBef>
            </a:pPr>
            <a:r>
              <a:rPr lang="en-US" sz="2000" spc="0">
                <a:solidFill>
                  <a:schemeClr val="tx1"/>
                </a:solidFill>
              </a:rPr>
              <a:t>Evaluate each application</a:t>
            </a:r>
            <a:br>
              <a:rPr lang="en-US" sz="2000" spc="0">
                <a:solidFill>
                  <a:schemeClr val="tx1"/>
                </a:solidFill>
              </a:rPr>
            </a:br>
            <a:r>
              <a:rPr lang="en-US" sz="2000" spc="0">
                <a:solidFill>
                  <a:schemeClr val="tx1"/>
                </a:solidFill>
              </a:rPr>
              <a:t>for its unique requirements:</a:t>
            </a:r>
          </a:p>
          <a:p>
            <a:pPr lvl="1">
              <a:spcBef>
                <a:spcPts val="600"/>
              </a:spcBef>
            </a:pPr>
            <a:r>
              <a:rPr lang="en-US" sz="1800">
                <a:solidFill>
                  <a:schemeClr val="tx1"/>
                </a:solidFill>
              </a:rPr>
              <a:t>Feature sets</a:t>
            </a:r>
          </a:p>
          <a:p>
            <a:pPr lvl="1">
              <a:spcBef>
                <a:spcPts val="600"/>
              </a:spcBef>
            </a:pPr>
            <a:r>
              <a:rPr lang="en-US" sz="1800">
                <a:solidFill>
                  <a:schemeClr val="tx1"/>
                </a:solidFill>
              </a:rPr>
              <a:t>Service limits</a:t>
            </a:r>
          </a:p>
          <a:p>
            <a:pPr lvl="1">
              <a:spcBef>
                <a:spcPts val="600"/>
              </a:spcBef>
            </a:pPr>
            <a:r>
              <a:rPr lang="en-US" sz="1800">
                <a:solidFill>
                  <a:schemeClr val="tx1"/>
                </a:solidFill>
              </a:rPr>
              <a:t>Cost</a:t>
            </a:r>
          </a:p>
          <a:p>
            <a:pPr lvl="1">
              <a:spcBef>
                <a:spcPts val="600"/>
              </a:spcBef>
            </a:pPr>
            <a:r>
              <a:rPr lang="en-US" sz="1800">
                <a:solidFill>
                  <a:schemeClr val="tx1"/>
                </a:solidFill>
              </a:rPr>
              <a:t>SLA</a:t>
            </a:r>
          </a:p>
          <a:p>
            <a:pPr lvl="1">
              <a:spcBef>
                <a:spcPts val="600"/>
              </a:spcBef>
            </a:pPr>
            <a:r>
              <a:rPr lang="en-US" sz="1800">
                <a:solidFill>
                  <a:schemeClr val="tx1"/>
                </a:solidFill>
              </a:rPr>
              <a:t>Regional availability</a:t>
            </a:r>
          </a:p>
          <a:p>
            <a:pPr lvl="1">
              <a:spcBef>
                <a:spcPts val="600"/>
              </a:spcBef>
            </a:pPr>
            <a:r>
              <a:rPr lang="en-US" sz="1800">
                <a:solidFill>
                  <a:schemeClr val="tx1"/>
                </a:solidFill>
              </a:rPr>
              <a:t>Developer ecosystem</a:t>
            </a:r>
            <a:br>
              <a:rPr lang="en-US" sz="1800">
                <a:solidFill>
                  <a:schemeClr val="tx1"/>
                </a:solidFill>
              </a:rPr>
            </a:br>
            <a:r>
              <a:rPr lang="en-US" sz="1800">
                <a:solidFill>
                  <a:schemeClr val="tx1"/>
                </a:solidFill>
              </a:rPr>
              <a:t>and team skills</a:t>
            </a:r>
          </a:p>
          <a:p>
            <a:pPr lvl="1">
              <a:spcBef>
                <a:spcPts val="600"/>
              </a:spcBef>
            </a:pPr>
            <a:r>
              <a:rPr lang="en-US" sz="1800">
                <a:solidFill>
                  <a:schemeClr val="tx1"/>
                </a:solidFill>
              </a:rPr>
              <a:t>Compute comparison tables</a:t>
            </a:r>
            <a:endParaRPr lang="en-US">
              <a:solidFill>
                <a:schemeClr val="tx1"/>
              </a:solidFill>
            </a:endParaRPr>
          </a:p>
        </p:txBody>
      </p:sp>
      <p:pic>
        <p:nvPicPr>
          <p:cNvPr id="7" name="Picture 6" descr="Flowchart outlining decision process when determining an appropriate compute service to use for you application and particular requirements">
            <a:extLst>
              <a:ext uri="{FF2B5EF4-FFF2-40B4-BE49-F238E27FC236}">
                <a16:creationId xmlns:a16="http://schemas.microsoft.com/office/drawing/2014/main" id="{3BD003C9-52A3-4AFD-AA9B-0944E39BC939}"/>
              </a:ext>
            </a:extLst>
          </p:cNvPr>
          <p:cNvPicPr>
            <a:picLocks noChangeAspect="1"/>
          </p:cNvPicPr>
          <p:nvPr/>
        </p:nvPicPr>
        <p:blipFill rotWithShape="1">
          <a:blip r:embed="rId3"/>
          <a:srcRect l="-8562" t="-2031" r="-8384" b="-2031"/>
          <a:stretch/>
        </p:blipFill>
        <p:spPr>
          <a:xfrm>
            <a:off x="4648201" y="1432242"/>
            <a:ext cx="7350124" cy="5081265"/>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9576522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6A7796-EC40-4A1C-B394-D560E714D47B}"/>
              </a:ext>
            </a:extLst>
          </p:cNvPr>
          <p:cNvSpPr>
            <a:spLocks noGrp="1"/>
          </p:cNvSpPr>
          <p:nvPr>
            <p:ph type="title"/>
          </p:nvPr>
        </p:nvSpPr>
        <p:spPr/>
        <p:txBody>
          <a:bodyPr/>
          <a:lstStyle/>
          <a:p>
            <a:r>
              <a:rPr lang="en-US"/>
              <a:t>Lesson 03: Azure Infrastructure-as-a-Service (IaaS) services</a:t>
            </a:r>
          </a:p>
        </p:txBody>
      </p:sp>
      <p:pic>
        <p:nvPicPr>
          <p:cNvPr id="4" name="Picture 3" descr="Icon of a cloud with multiples lines extending from it">
            <a:extLst>
              <a:ext uri="{FF2B5EF4-FFF2-40B4-BE49-F238E27FC236}">
                <a16:creationId xmlns:a16="http://schemas.microsoft.com/office/drawing/2014/main" id="{236E53D3-05DA-4BEB-8264-B2685A349838}"/>
              </a:ext>
            </a:extLst>
          </p:cNvPr>
          <p:cNvPicPr>
            <a:picLocks noChangeAspect="1"/>
          </p:cNvPicPr>
          <p:nvPr/>
        </p:nvPicPr>
        <p:blipFill>
          <a:blip r:embed="rId2">
            <a:clrChange>
              <a:clrFrom>
                <a:srgbClr val="FFFFFF"/>
              </a:clrFrom>
              <a:clrTo>
                <a:srgbClr val="FFFFFF">
                  <a:alpha val="0"/>
                </a:srgbClr>
              </a:clrTo>
            </a:clrChange>
          </a:blip>
          <a:srcRect/>
          <a:stretch/>
        </p:blipFill>
        <p:spPr>
          <a:xfrm>
            <a:off x="10462225" y="3040061"/>
            <a:ext cx="914400" cy="914400"/>
          </a:xfrm>
          <a:prstGeom prst="rect">
            <a:avLst/>
          </a:prstGeom>
        </p:spPr>
      </p:pic>
    </p:spTree>
    <p:extLst>
      <p:ext uri="{BB962C8B-B14F-4D97-AF65-F5344CB8AC3E}">
        <p14:creationId xmlns:p14="http://schemas.microsoft.com/office/powerpoint/2010/main" val="3341011356"/>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customXml/itemProps2.xml><?xml version="1.0" encoding="utf-8"?>
<ds:datastoreItem xmlns:ds="http://schemas.openxmlformats.org/officeDocument/2006/customXml" ds:itemID="{1888F89F-9E37-4B36-B31D-18C975F3F9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TotalTime>
  <Words>9294</Words>
  <Application>Microsoft Office PowerPoint</Application>
  <PresentationFormat>Custom</PresentationFormat>
  <Paragraphs>870</Paragraphs>
  <Slides>59</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&amp;quot</vt:lpstr>
      <vt:lpstr>Arial</vt:lpstr>
      <vt:lpstr>Consolas</vt:lpstr>
      <vt:lpstr>Segoe UI</vt:lpstr>
      <vt:lpstr>Segoe UI Light</vt:lpstr>
      <vt:lpstr>Segoe UI Semibold</vt:lpstr>
      <vt:lpstr>Wingdings</vt:lpstr>
      <vt:lpstr>Azure 1</vt:lpstr>
      <vt:lpstr>AZ-400.00 Module 15: Azure Deployment Models and Services</vt:lpstr>
      <vt:lpstr>Lesson 01: Module overview</vt:lpstr>
      <vt:lpstr>Module overview</vt:lpstr>
      <vt:lpstr>Learning objectives</vt:lpstr>
      <vt:lpstr>Lesson 02: Deployment models and options</vt:lpstr>
      <vt:lpstr>Comparing IaaS, PaaS, and FaaS</vt:lpstr>
      <vt:lpstr>Azure compute options</vt:lpstr>
      <vt:lpstr>Choosing a compute service</vt:lpstr>
      <vt:lpstr>Lesson 03: Azure Infrastructure-as-a-Service (IaaS) services</vt:lpstr>
      <vt:lpstr>Azure virtual machines</vt:lpstr>
      <vt:lpstr>Azure virtual machines (cont.)</vt:lpstr>
      <vt:lpstr>Scaling Azure VMs</vt:lpstr>
      <vt:lpstr>Demonstration create virtual machine scale set</vt:lpstr>
      <vt:lpstr>Availability</vt:lpstr>
      <vt:lpstr>Additional IaaS considerations</vt:lpstr>
      <vt:lpstr>VMs versus containers</vt:lpstr>
      <vt:lpstr>Windows Server and Hyper-V containers</vt:lpstr>
      <vt:lpstr>Azure VMs and Containers</vt:lpstr>
      <vt:lpstr>Automating IaaS infrastructure</vt:lpstr>
      <vt:lpstr>Azure DevTest labs</vt:lpstr>
      <vt:lpstr>Lesson 04: Azure Platform-as-a-Service (PaaS) services</vt:lpstr>
      <vt:lpstr>Azure app service</vt:lpstr>
      <vt:lpstr>App service plans</vt:lpstr>
      <vt:lpstr>App service plans – Pricing tiers</vt:lpstr>
      <vt:lpstr>Demonstration create a Java App In app service on Linux</vt:lpstr>
      <vt:lpstr>Demonstration deploy a .NET core-based app</vt:lpstr>
      <vt:lpstr>Scale app services</vt:lpstr>
      <vt:lpstr>Web app for containers</vt:lpstr>
      <vt:lpstr>Demonstration deploy a custom docker image to a web app for containers</vt:lpstr>
      <vt:lpstr>Azure container instances</vt:lpstr>
      <vt:lpstr>Azure container instances (cont.)</vt:lpstr>
      <vt:lpstr>Demonstration create a container on ACI</vt:lpstr>
      <vt:lpstr>Lesson 05: Serverless and HPC Compute Services</vt:lpstr>
      <vt:lpstr>Serverless computing</vt:lpstr>
      <vt:lpstr>Functions as a Service (FaaS)</vt:lpstr>
      <vt:lpstr>Azure functions</vt:lpstr>
      <vt:lpstr>Demonstration create Azure Functions using Azure CLI</vt:lpstr>
      <vt:lpstr>Demonstration create Azure Functions using Azure CLI (cont.)</vt:lpstr>
      <vt:lpstr>Batch services</vt:lpstr>
      <vt:lpstr>Batch services (cont.)</vt:lpstr>
      <vt:lpstr>Lesson 06: Azure Service Fabric</vt:lpstr>
      <vt:lpstr>Azure Service Fabric overview</vt:lpstr>
      <vt:lpstr>Application model</vt:lpstr>
      <vt:lpstr>Programming models</vt:lpstr>
      <vt:lpstr>Scaling Azure clusters</vt:lpstr>
      <vt:lpstr>Create clusters anywhere</vt:lpstr>
      <vt:lpstr>Demonstration create a standalone service fabric cluster on Windows Server</vt:lpstr>
      <vt:lpstr>Demonstration create a standalone service fabric cluster on Windows Server (cont.)</vt:lpstr>
      <vt:lpstr>Placement constraints</vt:lpstr>
      <vt:lpstr>Configure monitoring and logging overview</vt:lpstr>
      <vt:lpstr>Backup and recovery</vt:lpstr>
      <vt:lpstr>Demonstration docker compose deployment to service fabric</vt:lpstr>
      <vt:lpstr>Demonstration docker compose deployment to service fabric (Cont.)</vt:lpstr>
      <vt:lpstr>Lesson 07: Lab</vt:lpstr>
      <vt:lpstr>Lab: Deploying a Dockerized Java app to Azure Web App for containers</vt:lpstr>
      <vt:lpstr>Lesson 08: Module review and takeaways</vt:lpstr>
      <vt:lpstr>What did you learn?</vt:lpstr>
      <vt:lpstr>Module review questions</vt:lpstr>
      <vt:lpstr>Module review questions,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AZ-400T00 Module 16: Azure Deployment Models and Services</dc:title>
  <dc:creator/>
  <cp:lastModifiedBy>Kimberly Rasmusson-Anderson</cp:lastModifiedBy>
  <cp:revision>2</cp:revision>
  <dcterms:created xsi:type="dcterms:W3CDTF">2020-04-30T00:33:59Z</dcterms:created>
  <dcterms:modified xsi:type="dcterms:W3CDTF">2020-07-21T20:53:14Z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