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551" r:id="rId4"/>
  </p:sldMasterIdLst>
  <p:notesMasterIdLst>
    <p:notesMasterId r:id="rId38"/>
  </p:notesMasterIdLst>
  <p:handoutMasterIdLst>
    <p:handoutMasterId r:id="rId39"/>
  </p:handoutMasterIdLst>
  <p:sldIdLst>
    <p:sldId id="1719" r:id="rId5"/>
    <p:sldId id="1953" r:id="rId6"/>
    <p:sldId id="1954" r:id="rId7"/>
    <p:sldId id="1955" r:id="rId8"/>
    <p:sldId id="1878" r:id="rId9"/>
    <p:sldId id="1877" r:id="rId10"/>
    <p:sldId id="1909" r:id="rId11"/>
    <p:sldId id="1910" r:id="rId12"/>
    <p:sldId id="1911" r:id="rId13"/>
    <p:sldId id="1912" r:id="rId14"/>
    <p:sldId id="1913" r:id="rId15"/>
    <p:sldId id="1915" r:id="rId16"/>
    <p:sldId id="1914" r:id="rId17"/>
    <p:sldId id="1916" r:id="rId18"/>
    <p:sldId id="1917" r:id="rId19"/>
    <p:sldId id="1906" r:id="rId20"/>
    <p:sldId id="1908" r:id="rId21"/>
    <p:sldId id="1918" r:id="rId22"/>
    <p:sldId id="1919" r:id="rId23"/>
    <p:sldId id="1920" r:id="rId24"/>
    <p:sldId id="1922" r:id="rId25"/>
    <p:sldId id="1923" r:id="rId26"/>
    <p:sldId id="1924" r:id="rId27"/>
    <p:sldId id="1925" r:id="rId28"/>
    <p:sldId id="1926" r:id="rId29"/>
    <p:sldId id="1958" r:id="rId30"/>
    <p:sldId id="1929" r:id="rId31"/>
    <p:sldId id="1927" r:id="rId32"/>
    <p:sldId id="1952" r:id="rId33"/>
    <p:sldId id="1928" r:id="rId34"/>
    <p:sldId id="1956" r:id="rId35"/>
    <p:sldId id="1931" r:id="rId36"/>
    <p:sldId id="1957" r:id="rId3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000000"/>
    <a:srgbClr val="ABABAB"/>
    <a:srgbClr val="EBEBEB"/>
    <a:srgbClr val="59B4D9"/>
    <a:srgbClr val="FFFFFF"/>
    <a:srgbClr val="FFF100"/>
    <a:srgbClr val="75757A"/>
    <a:srgbClr val="3C3C41"/>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91EBB7-1069-4A06-B179-CB5F5BA88513}" v="371" dt="2020-07-15T09:26:28.631"/>
    <p1510:client id="{67247672-5EAF-46B7-B95F-BEFAB7FFA010}" v="5" dt="2020-07-15T08:56:00.260"/>
    <p1510:client id="{FB70D08C-9228-44C4-BCD3-2BE1F051167C}" v="2" dt="2020-07-15T16:48:11.9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21" autoAdjust="0"/>
    <p:restoredTop sz="93015" autoAdjust="0"/>
  </p:normalViewPr>
  <p:slideViewPr>
    <p:cSldViewPr snapToGrid="0">
      <p:cViewPr varScale="1">
        <p:scale>
          <a:sx n="104" d="100"/>
          <a:sy n="104" d="100"/>
        </p:scale>
        <p:origin x="912" y="108"/>
      </p:cViewPr>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bahun" userId="f9980d50-8f48-457e-a9e2-6a97b313c7f2" providerId="ADAL" clId="{FB70D08C-9228-44C4-BCD3-2BE1F051167C}"/>
    <pc:docChg chg="custSel modSld">
      <pc:chgData name="Marbahun" userId="f9980d50-8f48-457e-a9e2-6a97b313c7f2" providerId="ADAL" clId="{FB70D08C-9228-44C4-BCD3-2BE1F051167C}" dt="2020-07-15T16:48:11.970" v="6" actId="13244"/>
      <pc:docMkLst>
        <pc:docMk/>
      </pc:docMkLst>
      <pc:sldChg chg="addSp delSp modSp mod">
        <pc:chgData name="Marbahun" userId="f9980d50-8f48-457e-a9e2-6a97b313c7f2" providerId="ADAL" clId="{FB70D08C-9228-44C4-BCD3-2BE1F051167C}" dt="2020-07-15T16:47:56.268" v="3" actId="13244"/>
        <pc:sldMkLst>
          <pc:docMk/>
          <pc:sldMk cId="778037196" sldId="1919"/>
        </pc:sldMkLst>
        <pc:spChg chg="del mod">
          <ac:chgData name="Marbahun" userId="f9980d50-8f48-457e-a9e2-6a97b313c7f2" providerId="ADAL" clId="{FB70D08C-9228-44C4-BCD3-2BE1F051167C}" dt="2020-07-15T16:47:49.116" v="2" actId="478"/>
          <ac:spMkLst>
            <pc:docMk/>
            <pc:sldMk cId="778037196" sldId="1919"/>
            <ac:spMk id="41" creationId="{40B14833-A00C-48ED-B3C2-C80C82FBF097}"/>
          </ac:spMkLst>
        </pc:spChg>
        <pc:picChg chg="add mod">
          <ac:chgData name="Marbahun" userId="f9980d50-8f48-457e-a9e2-6a97b313c7f2" providerId="ADAL" clId="{FB70D08C-9228-44C4-BCD3-2BE1F051167C}" dt="2020-07-15T16:47:56.268" v="3" actId="13244"/>
          <ac:picMkLst>
            <pc:docMk/>
            <pc:sldMk cId="778037196" sldId="1919"/>
            <ac:picMk id="3" creationId="{FA6DD5FF-115E-4EA9-94AD-A4E56575F9DF}"/>
          </ac:picMkLst>
        </pc:picChg>
      </pc:sldChg>
      <pc:sldChg chg="addSp delSp modSp mod">
        <pc:chgData name="Marbahun" userId="f9980d50-8f48-457e-a9e2-6a97b313c7f2" providerId="ADAL" clId="{FB70D08C-9228-44C4-BCD3-2BE1F051167C}" dt="2020-07-15T16:48:11.970" v="6" actId="13244"/>
        <pc:sldMkLst>
          <pc:docMk/>
          <pc:sldMk cId="1435531668" sldId="1922"/>
        </pc:sldMkLst>
        <pc:spChg chg="del">
          <ac:chgData name="Marbahun" userId="f9980d50-8f48-457e-a9e2-6a97b313c7f2" providerId="ADAL" clId="{FB70D08C-9228-44C4-BCD3-2BE1F051167C}" dt="2020-07-15T16:48:09.336" v="4" actId="478"/>
          <ac:spMkLst>
            <pc:docMk/>
            <pc:sldMk cId="1435531668" sldId="1922"/>
            <ac:spMk id="49" creationId="{177DA18C-37D3-4B80-88CE-FDAD33E2FE08}"/>
          </ac:spMkLst>
        </pc:spChg>
        <pc:picChg chg="add mod">
          <ac:chgData name="Marbahun" userId="f9980d50-8f48-457e-a9e2-6a97b313c7f2" providerId="ADAL" clId="{FB70D08C-9228-44C4-BCD3-2BE1F051167C}" dt="2020-07-15T16:48:11.970" v="6" actId="13244"/>
          <ac:picMkLst>
            <pc:docMk/>
            <pc:sldMk cId="1435531668" sldId="1922"/>
            <ac:picMk id="3" creationId="{D21C0570-AA7E-44F0-BA48-D41B9DBFE332}"/>
          </ac:picMkLst>
        </pc:picChg>
      </pc:sldChg>
    </pc:docChg>
  </pc:docChgLst>
  <pc:docChgLst>
    <pc:chgData name="Ashia Sheikh [Chillibreeze]" userId="6452a783-bade-4cce-97f1-f56691f8b6f5" providerId="ADAL" clId="{67247672-5EAF-46B7-B95F-BEFAB7FFA010}"/>
    <pc:docChg chg="undo custSel modSld">
      <pc:chgData name="Ashia Sheikh [Chillibreeze]" userId="6452a783-bade-4cce-97f1-f56691f8b6f5" providerId="ADAL" clId="{67247672-5EAF-46B7-B95F-BEFAB7FFA010}" dt="2020-07-15T10:06:56.307" v="13" actId="20577"/>
      <pc:docMkLst>
        <pc:docMk/>
      </pc:docMkLst>
      <pc:sldChg chg="modSp mod">
        <pc:chgData name="Ashia Sheikh [Chillibreeze]" userId="6452a783-bade-4cce-97f1-f56691f8b6f5" providerId="ADAL" clId="{67247672-5EAF-46B7-B95F-BEFAB7FFA010}" dt="2020-07-13T11:12:58.051" v="1" actId="20577"/>
        <pc:sldMkLst>
          <pc:docMk/>
          <pc:sldMk cId="714624331" sldId="1910"/>
        </pc:sldMkLst>
        <pc:spChg chg="mod">
          <ac:chgData name="Ashia Sheikh [Chillibreeze]" userId="6452a783-bade-4cce-97f1-f56691f8b6f5" providerId="ADAL" clId="{67247672-5EAF-46B7-B95F-BEFAB7FFA010}" dt="2020-07-13T11:12:58.051" v="1" actId="20577"/>
          <ac:spMkLst>
            <pc:docMk/>
            <pc:sldMk cId="714624331" sldId="1910"/>
            <ac:spMk id="2" creationId="{1F18179E-B348-404C-A711-E54AC067DE89}"/>
          </ac:spMkLst>
        </pc:spChg>
      </pc:sldChg>
      <pc:sldChg chg="modSp mod">
        <pc:chgData name="Ashia Sheikh [Chillibreeze]" userId="6452a783-bade-4cce-97f1-f56691f8b6f5" providerId="ADAL" clId="{67247672-5EAF-46B7-B95F-BEFAB7FFA010}" dt="2020-07-15T07:53:32.924" v="6" actId="20577"/>
        <pc:sldMkLst>
          <pc:docMk/>
          <pc:sldMk cId="520336558" sldId="1911"/>
        </pc:sldMkLst>
        <pc:spChg chg="mod">
          <ac:chgData name="Ashia Sheikh [Chillibreeze]" userId="6452a783-bade-4cce-97f1-f56691f8b6f5" providerId="ADAL" clId="{67247672-5EAF-46B7-B95F-BEFAB7FFA010}" dt="2020-07-15T07:53:32.924" v="6" actId="20577"/>
          <ac:spMkLst>
            <pc:docMk/>
            <pc:sldMk cId="520336558" sldId="1911"/>
            <ac:spMk id="24" creationId="{C24CF5EB-F993-48B9-BB2B-B0B52A912813}"/>
          </ac:spMkLst>
        </pc:spChg>
      </pc:sldChg>
      <pc:sldChg chg="modSp mod">
        <pc:chgData name="Ashia Sheikh [Chillibreeze]" userId="6452a783-bade-4cce-97f1-f56691f8b6f5" providerId="ADAL" clId="{67247672-5EAF-46B7-B95F-BEFAB7FFA010}" dt="2020-07-15T08:22:49.305" v="7" actId="465"/>
        <pc:sldMkLst>
          <pc:docMk/>
          <pc:sldMk cId="778037196" sldId="1919"/>
        </pc:sldMkLst>
        <pc:spChg chg="mod">
          <ac:chgData name="Ashia Sheikh [Chillibreeze]" userId="6452a783-bade-4cce-97f1-f56691f8b6f5" providerId="ADAL" clId="{67247672-5EAF-46B7-B95F-BEFAB7FFA010}" dt="2020-07-15T08:22:49.305" v="7" actId="465"/>
          <ac:spMkLst>
            <pc:docMk/>
            <pc:sldMk cId="778037196" sldId="1919"/>
            <ac:spMk id="19" creationId="{5D8B0403-CA36-4D1A-9A82-1B826E9559C0}"/>
          </ac:spMkLst>
        </pc:spChg>
        <pc:spChg chg="mod">
          <ac:chgData name="Ashia Sheikh [Chillibreeze]" userId="6452a783-bade-4cce-97f1-f56691f8b6f5" providerId="ADAL" clId="{67247672-5EAF-46B7-B95F-BEFAB7FFA010}" dt="2020-07-15T08:22:49.305" v="7" actId="465"/>
          <ac:spMkLst>
            <pc:docMk/>
            <pc:sldMk cId="778037196" sldId="1919"/>
            <ac:spMk id="25" creationId="{F1A528D9-BBBF-48CB-B5BA-8010950983FF}"/>
          </ac:spMkLst>
        </pc:spChg>
        <pc:spChg chg="mod">
          <ac:chgData name="Ashia Sheikh [Chillibreeze]" userId="6452a783-bade-4cce-97f1-f56691f8b6f5" providerId="ADAL" clId="{67247672-5EAF-46B7-B95F-BEFAB7FFA010}" dt="2020-07-15T08:22:49.305" v="7" actId="465"/>
          <ac:spMkLst>
            <pc:docMk/>
            <pc:sldMk cId="778037196" sldId="1919"/>
            <ac:spMk id="31" creationId="{D56926B8-54CD-44AD-80AD-A4F583093A08}"/>
          </ac:spMkLst>
        </pc:spChg>
      </pc:sldChg>
      <pc:sldChg chg="modSp mod">
        <pc:chgData name="Ashia Sheikh [Chillibreeze]" userId="6452a783-bade-4cce-97f1-f56691f8b6f5" providerId="ADAL" clId="{67247672-5EAF-46B7-B95F-BEFAB7FFA010}" dt="2020-07-15T10:06:00.463" v="8" actId="20577"/>
        <pc:sldMkLst>
          <pc:docMk/>
          <pc:sldMk cId="238848232" sldId="1925"/>
        </pc:sldMkLst>
        <pc:spChg chg="mod">
          <ac:chgData name="Ashia Sheikh [Chillibreeze]" userId="6452a783-bade-4cce-97f1-f56691f8b6f5" providerId="ADAL" clId="{67247672-5EAF-46B7-B95F-BEFAB7FFA010}" dt="2020-07-15T10:06:00.463" v="8" actId="20577"/>
          <ac:spMkLst>
            <pc:docMk/>
            <pc:sldMk cId="238848232" sldId="1925"/>
            <ac:spMk id="7" creationId="{F8894E2A-5127-4533-BAF0-085F01FB1AE6}"/>
          </ac:spMkLst>
        </pc:spChg>
      </pc:sldChg>
      <pc:sldChg chg="modSp mod">
        <pc:chgData name="Ashia Sheikh [Chillibreeze]" userId="6452a783-bade-4cce-97f1-f56691f8b6f5" providerId="ADAL" clId="{67247672-5EAF-46B7-B95F-BEFAB7FFA010}" dt="2020-07-15T10:06:56.307" v="13" actId="20577"/>
        <pc:sldMkLst>
          <pc:docMk/>
          <pc:sldMk cId="354591438" sldId="1929"/>
        </pc:sldMkLst>
        <pc:spChg chg="mod">
          <ac:chgData name="Ashia Sheikh [Chillibreeze]" userId="6452a783-bade-4cce-97f1-f56691f8b6f5" providerId="ADAL" clId="{67247672-5EAF-46B7-B95F-BEFAB7FFA010}" dt="2020-07-15T10:06:56.307" v="13" actId="20577"/>
          <ac:spMkLst>
            <pc:docMk/>
            <pc:sldMk cId="354591438" sldId="1929"/>
            <ac:spMk id="2" creationId="{6A415563-0CCF-4B2D-8D8F-A21F45DF323B}"/>
          </ac:spMkLst>
        </pc:spChg>
        <pc:spChg chg="mod">
          <ac:chgData name="Ashia Sheikh [Chillibreeze]" userId="6452a783-bade-4cce-97f1-f56691f8b6f5" providerId="ADAL" clId="{67247672-5EAF-46B7-B95F-BEFAB7FFA010}" dt="2020-07-15T10:06:38.772" v="10" actId="20577"/>
          <ac:spMkLst>
            <pc:docMk/>
            <pc:sldMk cId="354591438" sldId="1929"/>
            <ac:spMk id="7" creationId="{682D1EA7-3A19-4AAB-A067-833F8648E116}"/>
          </ac:spMkLst>
        </pc:spChg>
      </pc:sldChg>
    </pc:docChg>
  </pc:docChgLst>
  <pc:docChgLst>
    <pc:chgData name="Wanlambok Nongbet [Chillibreeze]" userId="6bf028ea-505a-4797-9fbe-498829f78d74" providerId="ADAL" clId="{2791EBB7-1069-4A06-B179-CB5F5BA88513}"/>
    <pc:docChg chg="undo custSel addSld delSld modSld modMainMaster">
      <pc:chgData name="Wanlambok Nongbet [Chillibreeze]" userId="6bf028ea-505a-4797-9fbe-498829f78d74" providerId="ADAL" clId="{2791EBB7-1069-4A06-B179-CB5F5BA88513}" dt="2020-07-15T09:26:28.631" v="369" actId="1076"/>
      <pc:docMkLst>
        <pc:docMk/>
      </pc:docMkLst>
      <pc:sldChg chg="modSp mod">
        <pc:chgData name="Wanlambok Nongbet [Chillibreeze]" userId="6bf028ea-505a-4797-9fbe-498829f78d74" providerId="ADAL" clId="{2791EBB7-1069-4A06-B179-CB5F5BA88513}" dt="2020-07-15T08:57:11.176" v="4" actId="1076"/>
        <pc:sldMkLst>
          <pc:docMk/>
          <pc:sldMk cId="2128001038" sldId="1877"/>
        </pc:sldMkLst>
        <pc:picChg chg="mod">
          <ac:chgData name="Wanlambok Nongbet [Chillibreeze]" userId="6bf028ea-505a-4797-9fbe-498829f78d74" providerId="ADAL" clId="{2791EBB7-1069-4A06-B179-CB5F5BA88513}" dt="2020-07-15T08:57:11.176" v="4" actId="1076"/>
          <ac:picMkLst>
            <pc:docMk/>
            <pc:sldMk cId="2128001038" sldId="1877"/>
            <ac:picMk id="5" creationId="{8D9344B3-1A33-419E-BBD3-6E5FEA55E58A}"/>
          </ac:picMkLst>
        </pc:picChg>
      </pc:sldChg>
      <pc:sldChg chg="modSp mod">
        <pc:chgData name="Wanlambok Nongbet [Chillibreeze]" userId="6bf028ea-505a-4797-9fbe-498829f78d74" providerId="ADAL" clId="{2791EBB7-1069-4A06-B179-CB5F5BA88513}" dt="2020-07-15T09:26:28.631" v="369" actId="1076"/>
        <pc:sldMkLst>
          <pc:docMk/>
          <pc:sldMk cId="2093996267" sldId="1906"/>
        </pc:sldMkLst>
        <pc:picChg chg="mod">
          <ac:chgData name="Wanlambok Nongbet [Chillibreeze]" userId="6bf028ea-505a-4797-9fbe-498829f78d74" providerId="ADAL" clId="{2791EBB7-1069-4A06-B179-CB5F5BA88513}" dt="2020-07-15T09:26:28.631" v="369" actId="1076"/>
          <ac:picMkLst>
            <pc:docMk/>
            <pc:sldMk cId="2093996267" sldId="1906"/>
            <ac:picMk id="3" creationId="{CC8A4E3C-B149-4284-9FCF-BE7BD5847310}"/>
          </ac:picMkLst>
        </pc:picChg>
      </pc:sldChg>
      <pc:sldChg chg="modSp mod">
        <pc:chgData name="Wanlambok Nongbet [Chillibreeze]" userId="6bf028ea-505a-4797-9fbe-498829f78d74" providerId="ADAL" clId="{2791EBB7-1069-4A06-B179-CB5F5BA88513}" dt="2020-07-15T09:08:06.195" v="184" actId="962"/>
        <pc:sldMkLst>
          <pc:docMk/>
          <pc:sldMk cId="3097470371" sldId="1908"/>
        </pc:sldMkLst>
        <pc:picChg chg="mod modCrop">
          <ac:chgData name="Wanlambok Nongbet [Chillibreeze]" userId="6bf028ea-505a-4797-9fbe-498829f78d74" providerId="ADAL" clId="{2791EBB7-1069-4A06-B179-CB5F5BA88513}" dt="2020-07-15T09:08:06.195" v="184" actId="962"/>
          <ac:picMkLst>
            <pc:docMk/>
            <pc:sldMk cId="3097470371" sldId="1908"/>
            <ac:picMk id="3" creationId="{3A4023C6-402E-4F52-B236-A6D1D3000D6F}"/>
          </ac:picMkLst>
        </pc:picChg>
      </pc:sldChg>
      <pc:sldChg chg="modSp mod">
        <pc:chgData name="Wanlambok Nongbet [Chillibreeze]" userId="6bf028ea-505a-4797-9fbe-498829f78d74" providerId="ADAL" clId="{2791EBB7-1069-4A06-B179-CB5F5BA88513}" dt="2020-07-15T08:57:20.917" v="6" actId="962"/>
        <pc:sldMkLst>
          <pc:docMk/>
          <pc:sldMk cId="1933311374" sldId="1909"/>
        </pc:sldMkLst>
        <pc:picChg chg="mod">
          <ac:chgData name="Wanlambok Nongbet [Chillibreeze]" userId="6bf028ea-505a-4797-9fbe-498829f78d74" providerId="ADAL" clId="{2791EBB7-1069-4A06-B179-CB5F5BA88513}" dt="2020-07-15T08:57:20.917" v="6" actId="962"/>
          <ac:picMkLst>
            <pc:docMk/>
            <pc:sldMk cId="1933311374" sldId="1909"/>
            <ac:picMk id="4" creationId="{75621671-64B3-46B6-BC66-F2B09385B30F}"/>
          </ac:picMkLst>
        </pc:picChg>
      </pc:sldChg>
      <pc:sldChg chg="modSp mod">
        <pc:chgData name="Wanlambok Nongbet [Chillibreeze]" userId="6bf028ea-505a-4797-9fbe-498829f78d74" providerId="ADAL" clId="{2791EBB7-1069-4A06-B179-CB5F5BA88513}" dt="2020-07-15T09:22:03.567" v="364" actId="207"/>
        <pc:sldMkLst>
          <pc:docMk/>
          <pc:sldMk cId="279912790" sldId="1917"/>
        </pc:sldMkLst>
        <pc:spChg chg="mod">
          <ac:chgData name="Wanlambok Nongbet [Chillibreeze]" userId="6bf028ea-505a-4797-9fbe-498829f78d74" providerId="ADAL" clId="{2791EBB7-1069-4A06-B179-CB5F5BA88513}" dt="2020-07-15T09:22:03.567" v="364" actId="207"/>
          <ac:spMkLst>
            <pc:docMk/>
            <pc:sldMk cId="279912790" sldId="1917"/>
            <ac:spMk id="7" creationId="{CA276459-C054-4C12-8149-25EA38D8EBAB}"/>
          </ac:spMkLst>
        </pc:spChg>
      </pc:sldChg>
      <pc:sldChg chg="modSp mod">
        <pc:chgData name="Wanlambok Nongbet [Chillibreeze]" userId="6bf028ea-505a-4797-9fbe-498829f78d74" providerId="ADAL" clId="{2791EBB7-1069-4A06-B179-CB5F5BA88513}" dt="2020-07-15T09:07:29.984" v="148" actId="962"/>
        <pc:sldMkLst>
          <pc:docMk/>
          <pc:sldMk cId="2815425515" sldId="1918"/>
        </pc:sldMkLst>
        <pc:spChg chg="mod">
          <ac:chgData name="Wanlambok Nongbet [Chillibreeze]" userId="6bf028ea-505a-4797-9fbe-498829f78d74" providerId="ADAL" clId="{2791EBB7-1069-4A06-B179-CB5F5BA88513}" dt="2020-07-15T09:06:13.631" v="100" actId="1076"/>
          <ac:spMkLst>
            <pc:docMk/>
            <pc:sldMk cId="2815425515" sldId="1918"/>
            <ac:spMk id="19" creationId="{E214E356-2030-4AC9-8213-EE4267B96215}"/>
          </ac:spMkLst>
        </pc:spChg>
        <pc:picChg chg="mod">
          <ac:chgData name="Wanlambok Nongbet [Chillibreeze]" userId="6bf028ea-505a-4797-9fbe-498829f78d74" providerId="ADAL" clId="{2791EBB7-1069-4A06-B179-CB5F5BA88513}" dt="2020-07-15T09:07:18.787" v="128" actId="962"/>
          <ac:picMkLst>
            <pc:docMk/>
            <pc:sldMk cId="2815425515" sldId="1918"/>
            <ac:picMk id="23" creationId="{08CDDD01-4B70-4B6E-BC32-A87608C3D399}"/>
          </ac:picMkLst>
        </pc:picChg>
        <pc:cxnChg chg="mod">
          <ac:chgData name="Wanlambok Nongbet [Chillibreeze]" userId="6bf028ea-505a-4797-9fbe-498829f78d74" providerId="ADAL" clId="{2791EBB7-1069-4A06-B179-CB5F5BA88513}" dt="2020-07-15T09:07:29.984" v="148" actId="962"/>
          <ac:cxnSpMkLst>
            <pc:docMk/>
            <pc:sldMk cId="2815425515" sldId="1918"/>
            <ac:cxnSpMk id="11" creationId="{B59B50DB-6FA3-4E9D-880B-67184B275708}"/>
          </ac:cxnSpMkLst>
        </pc:cxnChg>
      </pc:sldChg>
      <pc:sldChg chg="modSp del mod">
        <pc:chgData name="Wanlambok Nongbet [Chillibreeze]" userId="6bf028ea-505a-4797-9fbe-498829f78d74" providerId="ADAL" clId="{2791EBB7-1069-4A06-B179-CB5F5BA88513}" dt="2020-07-15T09:11:25.065" v="354" actId="47"/>
        <pc:sldMkLst>
          <pc:docMk/>
          <pc:sldMk cId="1077401654" sldId="1921"/>
        </pc:sldMkLst>
        <pc:spChg chg="mod">
          <ac:chgData name="Wanlambok Nongbet [Chillibreeze]" userId="6bf028ea-505a-4797-9fbe-498829f78d74" providerId="ADAL" clId="{2791EBB7-1069-4A06-B179-CB5F5BA88513}" dt="2020-07-15T09:10:06.704" v="315" actId="1076"/>
          <ac:spMkLst>
            <pc:docMk/>
            <pc:sldMk cId="1077401654" sldId="1921"/>
            <ac:spMk id="49" creationId="{D91ABD89-897E-4730-BBE1-18D86E2D9AC5}"/>
          </ac:spMkLst>
        </pc:spChg>
      </pc:sldChg>
      <pc:sldChg chg="modSp mod">
        <pc:chgData name="Wanlambok Nongbet [Chillibreeze]" userId="6bf028ea-505a-4797-9fbe-498829f78d74" providerId="ADAL" clId="{2791EBB7-1069-4A06-B179-CB5F5BA88513}" dt="2020-07-15T09:08:22.904" v="187" actId="962"/>
        <pc:sldMkLst>
          <pc:docMk/>
          <pc:sldMk cId="1435531668" sldId="1922"/>
        </pc:sldMkLst>
        <pc:spChg chg="mod">
          <ac:chgData name="Wanlambok Nongbet [Chillibreeze]" userId="6bf028ea-505a-4797-9fbe-498829f78d74" providerId="ADAL" clId="{2791EBB7-1069-4A06-B179-CB5F5BA88513}" dt="2020-07-15T09:08:22.904" v="187" actId="962"/>
          <ac:spMkLst>
            <pc:docMk/>
            <pc:sldMk cId="1435531668" sldId="1922"/>
            <ac:spMk id="28" creationId="{F5635109-7EA9-467F-B3C8-C309949C9227}"/>
          </ac:spMkLst>
        </pc:spChg>
      </pc:sldChg>
      <pc:sldChg chg="modSp mod">
        <pc:chgData name="Wanlambok Nongbet [Chillibreeze]" userId="6bf028ea-505a-4797-9fbe-498829f78d74" providerId="ADAL" clId="{2791EBB7-1069-4A06-B179-CB5F5BA88513}" dt="2020-07-15T09:09:21.609" v="313" actId="962"/>
        <pc:sldMkLst>
          <pc:docMk/>
          <pc:sldMk cId="282802661" sldId="1924"/>
        </pc:sldMkLst>
        <pc:picChg chg="mod">
          <ac:chgData name="Wanlambok Nongbet [Chillibreeze]" userId="6bf028ea-505a-4797-9fbe-498829f78d74" providerId="ADAL" clId="{2791EBB7-1069-4A06-B179-CB5F5BA88513}" dt="2020-07-15T09:09:21.609" v="313" actId="962"/>
          <ac:picMkLst>
            <pc:docMk/>
            <pc:sldMk cId="282802661" sldId="1924"/>
            <ac:picMk id="5" creationId="{5EF431DC-24DC-4479-AB66-8684495243FF}"/>
          </ac:picMkLst>
        </pc:picChg>
      </pc:sldChg>
      <pc:sldChg chg="modSp mod">
        <pc:chgData name="Wanlambok Nongbet [Chillibreeze]" userId="6bf028ea-505a-4797-9fbe-498829f78d74" providerId="ADAL" clId="{2791EBB7-1069-4A06-B179-CB5F5BA88513}" dt="2020-07-15T09:12:59.749" v="356" actId="962"/>
        <pc:sldMkLst>
          <pc:docMk/>
          <pc:sldMk cId="354591438" sldId="1929"/>
        </pc:sldMkLst>
        <pc:picChg chg="mod">
          <ac:chgData name="Wanlambok Nongbet [Chillibreeze]" userId="6bf028ea-505a-4797-9fbe-498829f78d74" providerId="ADAL" clId="{2791EBB7-1069-4A06-B179-CB5F5BA88513}" dt="2020-07-15T09:12:59.749" v="356" actId="962"/>
          <ac:picMkLst>
            <pc:docMk/>
            <pc:sldMk cId="354591438" sldId="1929"/>
            <ac:picMk id="5" creationId="{506DA316-1345-4609-B779-14CD4043B5DB}"/>
          </ac:picMkLst>
        </pc:picChg>
      </pc:sldChg>
      <pc:sldChg chg="modSp mod">
        <pc:chgData name="Wanlambok Nongbet [Chillibreeze]" userId="6bf028ea-505a-4797-9fbe-498829f78d74" providerId="ADAL" clId="{2791EBB7-1069-4A06-B179-CB5F5BA88513}" dt="2020-07-15T09:13:17.525" v="359" actId="255"/>
        <pc:sldMkLst>
          <pc:docMk/>
          <pc:sldMk cId="3269770873" sldId="1931"/>
        </pc:sldMkLst>
        <pc:spChg chg="mod">
          <ac:chgData name="Wanlambok Nongbet [Chillibreeze]" userId="6bf028ea-505a-4797-9fbe-498829f78d74" providerId="ADAL" clId="{2791EBB7-1069-4A06-B179-CB5F5BA88513}" dt="2020-07-15T09:13:17.525" v="359" actId="255"/>
          <ac:spMkLst>
            <pc:docMk/>
            <pc:sldMk cId="3269770873" sldId="1931"/>
            <ac:spMk id="12" creationId="{24D5917E-3BEF-4F93-907E-D044B8D2C9D2}"/>
          </ac:spMkLst>
        </pc:spChg>
        <pc:spChg chg="mod">
          <ac:chgData name="Wanlambok Nongbet [Chillibreeze]" userId="6bf028ea-505a-4797-9fbe-498829f78d74" providerId="ADAL" clId="{2791EBB7-1069-4A06-B179-CB5F5BA88513}" dt="2020-07-15T09:13:17.525" v="359" actId="255"/>
          <ac:spMkLst>
            <pc:docMk/>
            <pc:sldMk cId="3269770873" sldId="1931"/>
            <ac:spMk id="15" creationId="{2D5250A8-3037-4FD5-AEC3-2642D84BC41F}"/>
          </ac:spMkLst>
        </pc:spChg>
        <pc:spChg chg="mod">
          <ac:chgData name="Wanlambok Nongbet [Chillibreeze]" userId="6bf028ea-505a-4797-9fbe-498829f78d74" providerId="ADAL" clId="{2791EBB7-1069-4A06-B179-CB5F5BA88513}" dt="2020-07-15T09:13:17.525" v="359" actId="255"/>
          <ac:spMkLst>
            <pc:docMk/>
            <pc:sldMk cId="3269770873" sldId="1931"/>
            <ac:spMk id="18" creationId="{CAB98A59-6AFB-458F-8340-057A20CDAAA4}"/>
          </ac:spMkLst>
        </pc:spChg>
        <pc:spChg chg="mod">
          <ac:chgData name="Wanlambok Nongbet [Chillibreeze]" userId="6bf028ea-505a-4797-9fbe-498829f78d74" providerId="ADAL" clId="{2791EBB7-1069-4A06-B179-CB5F5BA88513}" dt="2020-07-15T09:13:17.525" v="359" actId="255"/>
          <ac:spMkLst>
            <pc:docMk/>
            <pc:sldMk cId="3269770873" sldId="1931"/>
            <ac:spMk id="30" creationId="{683ACD2D-117F-4D39-A485-56F55744A2D5}"/>
          </ac:spMkLst>
        </pc:spChg>
        <pc:spChg chg="mod">
          <ac:chgData name="Wanlambok Nongbet [Chillibreeze]" userId="6bf028ea-505a-4797-9fbe-498829f78d74" providerId="ADAL" clId="{2791EBB7-1069-4A06-B179-CB5F5BA88513}" dt="2020-07-15T09:13:17.525" v="359" actId="255"/>
          <ac:spMkLst>
            <pc:docMk/>
            <pc:sldMk cId="3269770873" sldId="1931"/>
            <ac:spMk id="52" creationId="{D19F0313-94DE-4794-8F9C-D4EB40EF7BEB}"/>
          </ac:spMkLst>
        </pc:spChg>
        <pc:spChg chg="mod">
          <ac:chgData name="Wanlambok Nongbet [Chillibreeze]" userId="6bf028ea-505a-4797-9fbe-498829f78d74" providerId="ADAL" clId="{2791EBB7-1069-4A06-B179-CB5F5BA88513}" dt="2020-07-15T09:13:17.525" v="359" actId="255"/>
          <ac:spMkLst>
            <pc:docMk/>
            <pc:sldMk cId="3269770873" sldId="1931"/>
            <ac:spMk id="55" creationId="{D37519F7-878D-410E-B86E-3D175A849364}"/>
          </ac:spMkLst>
        </pc:spChg>
      </pc:sldChg>
      <pc:sldChg chg="modSp">
        <pc:chgData name="Wanlambok Nongbet [Chillibreeze]" userId="6bf028ea-505a-4797-9fbe-498829f78d74" providerId="ADAL" clId="{2791EBB7-1069-4A06-B179-CB5F5BA88513}" dt="2020-07-15T08:55:59.929" v="1" actId="20577"/>
        <pc:sldMkLst>
          <pc:docMk/>
          <pc:sldMk cId="4088671649" sldId="1952"/>
        </pc:sldMkLst>
        <pc:spChg chg="mod">
          <ac:chgData name="Wanlambok Nongbet [Chillibreeze]" userId="6bf028ea-505a-4797-9fbe-498829f78d74" providerId="ADAL" clId="{2791EBB7-1069-4A06-B179-CB5F5BA88513}" dt="2020-07-15T08:55:59.929" v="1" actId="20577"/>
          <ac:spMkLst>
            <pc:docMk/>
            <pc:sldMk cId="4088671649" sldId="1952"/>
            <ac:spMk id="2" creationId="{8B7D2504-CD52-4530-95A0-64324BCD7B4B}"/>
          </ac:spMkLst>
        </pc:spChg>
      </pc:sldChg>
      <pc:sldChg chg="modSp mod">
        <pc:chgData name="Wanlambok Nongbet [Chillibreeze]" userId="6bf028ea-505a-4797-9fbe-498829f78d74" providerId="ADAL" clId="{2791EBB7-1069-4A06-B179-CB5F5BA88513}" dt="2020-07-15T09:13:31.328" v="362" actId="113"/>
        <pc:sldMkLst>
          <pc:docMk/>
          <pc:sldMk cId="860505324" sldId="1957"/>
        </pc:sldMkLst>
        <pc:spChg chg="mod">
          <ac:chgData name="Wanlambok Nongbet [Chillibreeze]" userId="6bf028ea-505a-4797-9fbe-498829f78d74" providerId="ADAL" clId="{2791EBB7-1069-4A06-B179-CB5F5BA88513}" dt="2020-07-15T09:13:31.328" v="362" actId="113"/>
          <ac:spMkLst>
            <pc:docMk/>
            <pc:sldMk cId="860505324" sldId="1957"/>
            <ac:spMk id="15" creationId="{A3FA1B2E-16E8-4B23-ADC0-66F31507546C}"/>
          </ac:spMkLst>
        </pc:spChg>
        <pc:spChg chg="mod">
          <ac:chgData name="Wanlambok Nongbet [Chillibreeze]" userId="6bf028ea-505a-4797-9fbe-498829f78d74" providerId="ADAL" clId="{2791EBB7-1069-4A06-B179-CB5F5BA88513}" dt="2020-07-15T09:13:31.328" v="362" actId="113"/>
          <ac:spMkLst>
            <pc:docMk/>
            <pc:sldMk cId="860505324" sldId="1957"/>
            <ac:spMk id="25" creationId="{7FA47316-1F7C-4667-B9AC-134564173D0E}"/>
          </ac:spMkLst>
        </pc:spChg>
        <pc:spChg chg="mod">
          <ac:chgData name="Wanlambok Nongbet [Chillibreeze]" userId="6bf028ea-505a-4797-9fbe-498829f78d74" providerId="ADAL" clId="{2791EBB7-1069-4A06-B179-CB5F5BA88513}" dt="2020-07-15T09:13:31.328" v="362" actId="113"/>
          <ac:spMkLst>
            <pc:docMk/>
            <pc:sldMk cId="860505324" sldId="1957"/>
            <ac:spMk id="29" creationId="{B454FB8C-336A-4106-AB49-7AE0B413BA61}"/>
          </ac:spMkLst>
        </pc:spChg>
        <pc:spChg chg="mod">
          <ac:chgData name="Wanlambok Nongbet [Chillibreeze]" userId="6bf028ea-505a-4797-9fbe-498829f78d74" providerId="ADAL" clId="{2791EBB7-1069-4A06-B179-CB5F5BA88513}" dt="2020-07-15T09:13:31.328" v="362" actId="113"/>
          <ac:spMkLst>
            <pc:docMk/>
            <pc:sldMk cId="860505324" sldId="1957"/>
            <ac:spMk id="33" creationId="{A8E3CA20-351E-481C-9DA1-E4036EA23A7F}"/>
          </ac:spMkLst>
        </pc:spChg>
      </pc:sldChg>
      <pc:sldChg chg="addSp delSp modSp add mod">
        <pc:chgData name="Wanlambok Nongbet [Chillibreeze]" userId="6bf028ea-505a-4797-9fbe-498829f78d74" providerId="ADAL" clId="{2791EBB7-1069-4A06-B179-CB5F5BA88513}" dt="2020-07-15T09:11:16.632" v="353" actId="962"/>
        <pc:sldMkLst>
          <pc:docMk/>
          <pc:sldMk cId="46769641" sldId="1958"/>
        </pc:sldMkLst>
        <pc:spChg chg="add del mod">
          <ac:chgData name="Wanlambok Nongbet [Chillibreeze]" userId="6bf028ea-505a-4797-9fbe-498829f78d74" providerId="ADAL" clId="{2791EBB7-1069-4A06-B179-CB5F5BA88513}" dt="2020-07-15T09:10:24.192" v="322"/>
          <ac:spMkLst>
            <pc:docMk/>
            <pc:sldMk cId="46769641" sldId="1958"/>
            <ac:spMk id="15" creationId="{EC6C160B-2658-4F62-94C5-67CD39208D97}"/>
          </ac:spMkLst>
        </pc:spChg>
        <pc:spChg chg="add del mod">
          <ac:chgData name="Wanlambok Nongbet [Chillibreeze]" userId="6bf028ea-505a-4797-9fbe-498829f78d74" providerId="ADAL" clId="{2791EBB7-1069-4A06-B179-CB5F5BA88513}" dt="2020-07-15T09:10:25.842" v="323"/>
          <ac:spMkLst>
            <pc:docMk/>
            <pc:sldMk cId="46769641" sldId="1958"/>
            <ac:spMk id="16" creationId="{32368AB3-4592-4C5A-9F26-E02BDD71F10E}"/>
          </ac:spMkLst>
        </pc:spChg>
        <pc:spChg chg="add del mod">
          <ac:chgData name="Wanlambok Nongbet [Chillibreeze]" userId="6bf028ea-505a-4797-9fbe-498829f78d74" providerId="ADAL" clId="{2791EBB7-1069-4A06-B179-CB5F5BA88513}" dt="2020-07-15T09:10:27.266" v="324"/>
          <ac:spMkLst>
            <pc:docMk/>
            <pc:sldMk cId="46769641" sldId="1958"/>
            <ac:spMk id="17" creationId="{2B41B187-7AA4-4BA8-ABFC-AB9C546BDD58}"/>
          </ac:spMkLst>
        </pc:spChg>
        <pc:spChg chg="del mod">
          <ac:chgData name="Wanlambok Nongbet [Chillibreeze]" userId="6bf028ea-505a-4797-9fbe-498829f78d74" providerId="ADAL" clId="{2791EBB7-1069-4A06-B179-CB5F5BA88513}" dt="2020-07-15T09:10:49.765" v="329" actId="21"/>
          <ac:spMkLst>
            <pc:docMk/>
            <pc:sldMk cId="46769641" sldId="1958"/>
            <ac:spMk id="18" creationId="{2FE23F28-D1D1-4888-9C26-981CA6A9C533}"/>
          </ac:spMkLst>
        </pc:spChg>
        <pc:spChg chg="del mod">
          <ac:chgData name="Wanlambok Nongbet [Chillibreeze]" userId="6bf028ea-505a-4797-9fbe-498829f78d74" providerId="ADAL" clId="{2791EBB7-1069-4A06-B179-CB5F5BA88513}" dt="2020-07-15T09:10:49.765" v="329" actId="21"/>
          <ac:spMkLst>
            <pc:docMk/>
            <pc:sldMk cId="46769641" sldId="1958"/>
            <ac:spMk id="19" creationId="{6597F8FD-483E-4B2C-BB1F-834E6E293129}"/>
          </ac:spMkLst>
        </pc:spChg>
        <pc:spChg chg="del mod">
          <ac:chgData name="Wanlambok Nongbet [Chillibreeze]" userId="6bf028ea-505a-4797-9fbe-498829f78d74" providerId="ADAL" clId="{2791EBB7-1069-4A06-B179-CB5F5BA88513}" dt="2020-07-15T09:10:49.765" v="329" actId="21"/>
          <ac:spMkLst>
            <pc:docMk/>
            <pc:sldMk cId="46769641" sldId="1958"/>
            <ac:spMk id="20" creationId="{91127CDA-28F4-4650-BA75-C857ED98ABE5}"/>
          </ac:spMkLst>
        </pc:spChg>
        <pc:spChg chg="add del mod">
          <ac:chgData name="Wanlambok Nongbet [Chillibreeze]" userId="6bf028ea-505a-4797-9fbe-498829f78d74" providerId="ADAL" clId="{2791EBB7-1069-4A06-B179-CB5F5BA88513}" dt="2020-07-15T09:10:59.784" v="337" actId="21"/>
          <ac:spMkLst>
            <pc:docMk/>
            <pc:sldMk cId="46769641" sldId="1958"/>
            <ac:spMk id="21" creationId="{DDC8D623-1667-42AA-A72B-C2A4F731EEDC}"/>
          </ac:spMkLst>
        </pc:spChg>
        <pc:spChg chg="add del mod">
          <ac:chgData name="Wanlambok Nongbet [Chillibreeze]" userId="6bf028ea-505a-4797-9fbe-498829f78d74" providerId="ADAL" clId="{2791EBB7-1069-4A06-B179-CB5F5BA88513}" dt="2020-07-15T09:10:51.339" v="331" actId="21"/>
          <ac:spMkLst>
            <pc:docMk/>
            <pc:sldMk cId="46769641" sldId="1958"/>
            <ac:spMk id="24" creationId="{E940FF59-BD4D-44B7-A547-E06CD28F3AD2}"/>
          </ac:spMkLst>
        </pc:spChg>
        <pc:spChg chg="add del mod">
          <ac:chgData name="Wanlambok Nongbet [Chillibreeze]" userId="6bf028ea-505a-4797-9fbe-498829f78d74" providerId="ADAL" clId="{2791EBB7-1069-4A06-B179-CB5F5BA88513}" dt="2020-07-15T09:10:51.339" v="331" actId="21"/>
          <ac:spMkLst>
            <pc:docMk/>
            <pc:sldMk cId="46769641" sldId="1958"/>
            <ac:spMk id="25" creationId="{CEF1B75B-1F7F-4184-AB9D-59E90689C19C}"/>
          </ac:spMkLst>
        </pc:spChg>
        <pc:spChg chg="add del mod">
          <ac:chgData name="Wanlambok Nongbet [Chillibreeze]" userId="6bf028ea-505a-4797-9fbe-498829f78d74" providerId="ADAL" clId="{2791EBB7-1069-4A06-B179-CB5F5BA88513}" dt="2020-07-15T09:10:51.339" v="331" actId="21"/>
          <ac:spMkLst>
            <pc:docMk/>
            <pc:sldMk cId="46769641" sldId="1958"/>
            <ac:spMk id="26" creationId="{18CA3066-06CD-4C7F-9C0E-A15838ECF687}"/>
          </ac:spMkLst>
        </pc:spChg>
        <pc:spChg chg="add del mod">
          <ac:chgData name="Wanlambok Nongbet [Chillibreeze]" userId="6bf028ea-505a-4797-9fbe-498829f78d74" providerId="ADAL" clId="{2791EBB7-1069-4A06-B179-CB5F5BA88513}" dt="2020-07-15T09:10:54.093" v="333" actId="21"/>
          <ac:spMkLst>
            <pc:docMk/>
            <pc:sldMk cId="46769641" sldId="1958"/>
            <ac:spMk id="28" creationId="{A5EBA06C-E42A-43C1-8D19-9ADA32AAB15A}"/>
          </ac:spMkLst>
        </pc:spChg>
        <pc:spChg chg="add del mod">
          <ac:chgData name="Wanlambok Nongbet [Chillibreeze]" userId="6bf028ea-505a-4797-9fbe-498829f78d74" providerId="ADAL" clId="{2791EBB7-1069-4A06-B179-CB5F5BA88513}" dt="2020-07-15T09:10:54.093" v="333" actId="21"/>
          <ac:spMkLst>
            <pc:docMk/>
            <pc:sldMk cId="46769641" sldId="1958"/>
            <ac:spMk id="29" creationId="{1B622DD2-1AFB-4243-AF35-89C2817AB11D}"/>
          </ac:spMkLst>
        </pc:spChg>
        <pc:spChg chg="add del mod">
          <ac:chgData name="Wanlambok Nongbet [Chillibreeze]" userId="6bf028ea-505a-4797-9fbe-498829f78d74" providerId="ADAL" clId="{2791EBB7-1069-4A06-B179-CB5F5BA88513}" dt="2020-07-15T09:10:54.093" v="333" actId="21"/>
          <ac:spMkLst>
            <pc:docMk/>
            <pc:sldMk cId="46769641" sldId="1958"/>
            <ac:spMk id="30" creationId="{4E98DB89-0155-4A92-B264-8C189139B745}"/>
          </ac:spMkLst>
        </pc:spChg>
        <pc:spChg chg="add del mod">
          <ac:chgData name="Wanlambok Nongbet [Chillibreeze]" userId="6bf028ea-505a-4797-9fbe-498829f78d74" providerId="ADAL" clId="{2791EBB7-1069-4A06-B179-CB5F5BA88513}" dt="2020-07-15T09:10:59.784" v="337" actId="21"/>
          <ac:spMkLst>
            <pc:docMk/>
            <pc:sldMk cId="46769641" sldId="1958"/>
            <ac:spMk id="31" creationId="{52C34E74-376F-4229-8FFA-03CDCC46BD8D}"/>
          </ac:spMkLst>
        </pc:spChg>
        <pc:spChg chg="add del mod">
          <ac:chgData name="Wanlambok Nongbet [Chillibreeze]" userId="6bf028ea-505a-4797-9fbe-498829f78d74" providerId="ADAL" clId="{2791EBB7-1069-4A06-B179-CB5F5BA88513}" dt="2020-07-15T09:10:59.784" v="337" actId="21"/>
          <ac:spMkLst>
            <pc:docMk/>
            <pc:sldMk cId="46769641" sldId="1958"/>
            <ac:spMk id="32" creationId="{80AF653B-63F7-4B06-95F1-3CC5AAA29411}"/>
          </ac:spMkLst>
        </pc:spChg>
        <pc:spChg chg="add del mod">
          <ac:chgData name="Wanlambok Nongbet [Chillibreeze]" userId="6bf028ea-505a-4797-9fbe-498829f78d74" providerId="ADAL" clId="{2791EBB7-1069-4A06-B179-CB5F5BA88513}" dt="2020-07-15T09:10:59.784" v="337" actId="21"/>
          <ac:spMkLst>
            <pc:docMk/>
            <pc:sldMk cId="46769641" sldId="1958"/>
            <ac:spMk id="33" creationId="{64B5B992-79CB-4DCD-80E1-E46DF9611BC2}"/>
          </ac:spMkLst>
        </pc:spChg>
        <pc:spChg chg="add del mod">
          <ac:chgData name="Wanlambok Nongbet [Chillibreeze]" userId="6bf028ea-505a-4797-9fbe-498829f78d74" providerId="ADAL" clId="{2791EBB7-1069-4A06-B179-CB5F5BA88513}" dt="2020-07-15T09:10:59.784" v="337" actId="21"/>
          <ac:spMkLst>
            <pc:docMk/>
            <pc:sldMk cId="46769641" sldId="1958"/>
            <ac:spMk id="34" creationId="{83AA87DC-A7C6-4AD0-898D-102F89256EE7}"/>
          </ac:spMkLst>
        </pc:spChg>
        <pc:spChg chg="add mod">
          <ac:chgData name="Wanlambok Nongbet [Chillibreeze]" userId="6bf028ea-505a-4797-9fbe-498829f78d74" providerId="ADAL" clId="{2791EBB7-1069-4A06-B179-CB5F5BA88513}" dt="2020-07-15T09:11:13.232" v="351" actId="164"/>
          <ac:spMkLst>
            <pc:docMk/>
            <pc:sldMk cId="46769641" sldId="1958"/>
            <ac:spMk id="35" creationId="{06CC1965-B797-4201-9101-486F4DBFA84A}"/>
          </ac:spMkLst>
        </pc:spChg>
        <pc:spChg chg="add del mod">
          <ac:chgData name="Wanlambok Nongbet [Chillibreeze]" userId="6bf028ea-505a-4797-9fbe-498829f78d74" providerId="ADAL" clId="{2791EBB7-1069-4A06-B179-CB5F5BA88513}" dt="2020-07-15T09:11:03.802" v="339" actId="21"/>
          <ac:spMkLst>
            <pc:docMk/>
            <pc:sldMk cId="46769641" sldId="1958"/>
            <ac:spMk id="36" creationId="{86153314-F994-43DC-82A4-3B5B10DE8C46}"/>
          </ac:spMkLst>
        </pc:spChg>
        <pc:spChg chg="add del mod">
          <ac:chgData name="Wanlambok Nongbet [Chillibreeze]" userId="6bf028ea-505a-4797-9fbe-498829f78d74" providerId="ADAL" clId="{2791EBB7-1069-4A06-B179-CB5F5BA88513}" dt="2020-07-15T09:11:03.802" v="339" actId="21"/>
          <ac:spMkLst>
            <pc:docMk/>
            <pc:sldMk cId="46769641" sldId="1958"/>
            <ac:spMk id="37" creationId="{C4D324A0-8FE8-42E1-B3F9-C8AE911668EE}"/>
          </ac:spMkLst>
        </pc:spChg>
        <pc:spChg chg="add del mod">
          <ac:chgData name="Wanlambok Nongbet [Chillibreeze]" userId="6bf028ea-505a-4797-9fbe-498829f78d74" providerId="ADAL" clId="{2791EBB7-1069-4A06-B179-CB5F5BA88513}" dt="2020-07-15T09:11:03.802" v="339" actId="21"/>
          <ac:spMkLst>
            <pc:docMk/>
            <pc:sldMk cId="46769641" sldId="1958"/>
            <ac:spMk id="38" creationId="{C57A80B5-6DDF-4CCD-9EAD-E50482608E20}"/>
          </ac:spMkLst>
        </pc:spChg>
        <pc:spChg chg="add del mod">
          <ac:chgData name="Wanlambok Nongbet [Chillibreeze]" userId="6bf028ea-505a-4797-9fbe-498829f78d74" providerId="ADAL" clId="{2791EBB7-1069-4A06-B179-CB5F5BA88513}" dt="2020-07-15T09:11:03.802" v="339" actId="21"/>
          <ac:spMkLst>
            <pc:docMk/>
            <pc:sldMk cId="46769641" sldId="1958"/>
            <ac:spMk id="39" creationId="{0833E008-431B-4986-B265-18E78D305951}"/>
          </ac:spMkLst>
        </pc:spChg>
        <pc:spChg chg="add del mod">
          <ac:chgData name="Wanlambok Nongbet [Chillibreeze]" userId="6bf028ea-505a-4797-9fbe-498829f78d74" providerId="ADAL" clId="{2791EBB7-1069-4A06-B179-CB5F5BA88513}" dt="2020-07-15T09:11:03.802" v="339" actId="21"/>
          <ac:spMkLst>
            <pc:docMk/>
            <pc:sldMk cId="46769641" sldId="1958"/>
            <ac:spMk id="40" creationId="{89BA3C9B-6AF0-40EE-9D1F-82D4E1918CD3}"/>
          </ac:spMkLst>
        </pc:spChg>
        <pc:spChg chg="add del mod">
          <ac:chgData name="Wanlambok Nongbet [Chillibreeze]" userId="6bf028ea-505a-4797-9fbe-498829f78d74" providerId="ADAL" clId="{2791EBB7-1069-4A06-B179-CB5F5BA88513}" dt="2020-07-15T09:11:03.802" v="339" actId="21"/>
          <ac:spMkLst>
            <pc:docMk/>
            <pc:sldMk cId="46769641" sldId="1958"/>
            <ac:spMk id="41" creationId="{778353B4-9F3A-461A-A3DC-D3FB41B452F1}"/>
          </ac:spMkLst>
        </pc:spChg>
        <pc:spChg chg="add del mod">
          <ac:chgData name="Wanlambok Nongbet [Chillibreeze]" userId="6bf028ea-505a-4797-9fbe-498829f78d74" providerId="ADAL" clId="{2791EBB7-1069-4A06-B179-CB5F5BA88513}" dt="2020-07-15T09:11:04.808" v="341" actId="21"/>
          <ac:spMkLst>
            <pc:docMk/>
            <pc:sldMk cId="46769641" sldId="1958"/>
            <ac:spMk id="42" creationId="{813FAF31-8B95-4F39-9CF7-A27BC97F5536}"/>
          </ac:spMkLst>
        </pc:spChg>
        <pc:spChg chg="add mod">
          <ac:chgData name="Wanlambok Nongbet [Chillibreeze]" userId="6bf028ea-505a-4797-9fbe-498829f78d74" providerId="ADAL" clId="{2791EBB7-1069-4A06-B179-CB5F5BA88513}" dt="2020-07-15T09:11:13.232" v="351" actId="164"/>
          <ac:spMkLst>
            <pc:docMk/>
            <pc:sldMk cId="46769641" sldId="1958"/>
            <ac:spMk id="43" creationId="{95B34AB8-F20D-4A8F-8040-CE6604FD76E9}"/>
          </ac:spMkLst>
        </pc:spChg>
        <pc:spChg chg="del mod topLvl">
          <ac:chgData name="Wanlambok Nongbet [Chillibreeze]" userId="6bf028ea-505a-4797-9fbe-498829f78d74" providerId="ADAL" clId="{2791EBB7-1069-4A06-B179-CB5F5BA88513}" dt="2020-07-15T09:10:24.192" v="322"/>
          <ac:spMkLst>
            <pc:docMk/>
            <pc:sldMk cId="46769641" sldId="1958"/>
            <ac:spMk id="44" creationId="{923CC110-9680-4608-8A3A-00E93BEFB39C}"/>
          </ac:spMkLst>
        </pc:spChg>
        <pc:spChg chg="del mod topLvl">
          <ac:chgData name="Wanlambok Nongbet [Chillibreeze]" userId="6bf028ea-505a-4797-9fbe-498829f78d74" providerId="ADAL" clId="{2791EBB7-1069-4A06-B179-CB5F5BA88513}" dt="2020-07-15T09:10:25.842" v="323"/>
          <ac:spMkLst>
            <pc:docMk/>
            <pc:sldMk cId="46769641" sldId="1958"/>
            <ac:spMk id="45" creationId="{4C663376-1A05-4F1C-949F-35893390C96A}"/>
          </ac:spMkLst>
        </pc:spChg>
        <pc:spChg chg="add del mod">
          <ac:chgData name="Wanlambok Nongbet [Chillibreeze]" userId="6bf028ea-505a-4797-9fbe-498829f78d74" providerId="ADAL" clId="{2791EBB7-1069-4A06-B179-CB5F5BA88513}" dt="2020-07-15T09:11:04.808" v="341" actId="21"/>
          <ac:spMkLst>
            <pc:docMk/>
            <pc:sldMk cId="46769641" sldId="1958"/>
            <ac:spMk id="46" creationId="{C0318DDE-7AAA-420D-B8C4-C8A951E602C6}"/>
          </ac:spMkLst>
        </pc:spChg>
        <pc:spChg chg="del mod topLvl">
          <ac:chgData name="Wanlambok Nongbet [Chillibreeze]" userId="6bf028ea-505a-4797-9fbe-498829f78d74" providerId="ADAL" clId="{2791EBB7-1069-4A06-B179-CB5F5BA88513}" dt="2020-07-15T09:10:27.266" v="324"/>
          <ac:spMkLst>
            <pc:docMk/>
            <pc:sldMk cId="46769641" sldId="1958"/>
            <ac:spMk id="47" creationId="{58A1F46C-E0F3-4C17-B8BF-3AA710F4F5E3}"/>
          </ac:spMkLst>
        </pc:spChg>
        <pc:spChg chg="add del mod">
          <ac:chgData name="Wanlambok Nongbet [Chillibreeze]" userId="6bf028ea-505a-4797-9fbe-498829f78d74" providerId="ADAL" clId="{2791EBB7-1069-4A06-B179-CB5F5BA88513}" dt="2020-07-15T09:11:04.808" v="341" actId="21"/>
          <ac:spMkLst>
            <pc:docMk/>
            <pc:sldMk cId="46769641" sldId="1958"/>
            <ac:spMk id="48" creationId="{FF478E9B-9B13-4D9E-BB9C-4895E6307FE0}"/>
          </ac:spMkLst>
        </pc:spChg>
        <pc:spChg chg="del mod topLvl">
          <ac:chgData name="Wanlambok Nongbet [Chillibreeze]" userId="6bf028ea-505a-4797-9fbe-498829f78d74" providerId="ADAL" clId="{2791EBB7-1069-4A06-B179-CB5F5BA88513}" dt="2020-07-15T09:10:59.784" v="337" actId="21"/>
          <ac:spMkLst>
            <pc:docMk/>
            <pc:sldMk cId="46769641" sldId="1958"/>
            <ac:spMk id="49" creationId="{D91ABD89-897E-4730-BBE1-18D86E2D9AC5}"/>
          </ac:spMkLst>
        </pc:spChg>
        <pc:spChg chg="add del mod">
          <ac:chgData name="Wanlambok Nongbet [Chillibreeze]" userId="6bf028ea-505a-4797-9fbe-498829f78d74" providerId="ADAL" clId="{2791EBB7-1069-4A06-B179-CB5F5BA88513}" dt="2020-07-15T09:11:04.808" v="341" actId="21"/>
          <ac:spMkLst>
            <pc:docMk/>
            <pc:sldMk cId="46769641" sldId="1958"/>
            <ac:spMk id="50" creationId="{DBD41652-6A52-4902-8BE0-4C63F10982EB}"/>
          </ac:spMkLst>
        </pc:spChg>
        <pc:spChg chg="add del mod">
          <ac:chgData name="Wanlambok Nongbet [Chillibreeze]" userId="6bf028ea-505a-4797-9fbe-498829f78d74" providerId="ADAL" clId="{2791EBB7-1069-4A06-B179-CB5F5BA88513}" dt="2020-07-15T09:11:04.808" v="341" actId="21"/>
          <ac:spMkLst>
            <pc:docMk/>
            <pc:sldMk cId="46769641" sldId="1958"/>
            <ac:spMk id="51" creationId="{4C30A559-6458-4D9A-ACD5-6BFEFC27EF45}"/>
          </ac:spMkLst>
        </pc:spChg>
        <pc:spChg chg="del mod topLvl">
          <ac:chgData name="Wanlambok Nongbet [Chillibreeze]" userId="6bf028ea-505a-4797-9fbe-498829f78d74" providerId="ADAL" clId="{2791EBB7-1069-4A06-B179-CB5F5BA88513}" dt="2020-07-15T09:10:54.093" v="333" actId="21"/>
          <ac:spMkLst>
            <pc:docMk/>
            <pc:sldMk cId="46769641" sldId="1958"/>
            <ac:spMk id="52" creationId="{6AECF538-D500-418E-AF3F-57F7491788CE}"/>
          </ac:spMkLst>
        </pc:spChg>
        <pc:spChg chg="del mod topLvl">
          <ac:chgData name="Wanlambok Nongbet [Chillibreeze]" userId="6bf028ea-505a-4797-9fbe-498829f78d74" providerId="ADAL" clId="{2791EBB7-1069-4A06-B179-CB5F5BA88513}" dt="2020-07-15T09:10:59.784" v="337" actId="21"/>
          <ac:spMkLst>
            <pc:docMk/>
            <pc:sldMk cId="46769641" sldId="1958"/>
            <ac:spMk id="53" creationId="{40D0B3E4-4B81-40D8-B4B2-AC199B02A2C7}"/>
          </ac:spMkLst>
        </pc:spChg>
        <pc:spChg chg="del">
          <ac:chgData name="Wanlambok Nongbet [Chillibreeze]" userId="6bf028ea-505a-4797-9fbe-498829f78d74" providerId="ADAL" clId="{2791EBB7-1069-4A06-B179-CB5F5BA88513}" dt="2020-07-15T09:10:49.765" v="329" actId="21"/>
          <ac:spMkLst>
            <pc:docMk/>
            <pc:sldMk cId="46769641" sldId="1958"/>
            <ac:spMk id="54" creationId="{157190F8-A91E-47ED-BF12-708D62AC6360}"/>
          </ac:spMkLst>
        </pc:spChg>
        <pc:spChg chg="add del mod">
          <ac:chgData name="Wanlambok Nongbet [Chillibreeze]" userId="6bf028ea-505a-4797-9fbe-498829f78d74" providerId="ADAL" clId="{2791EBB7-1069-4A06-B179-CB5F5BA88513}" dt="2020-07-15T09:11:06.538" v="343" actId="21"/>
          <ac:spMkLst>
            <pc:docMk/>
            <pc:sldMk cId="46769641" sldId="1958"/>
            <ac:spMk id="55" creationId="{BE46B37A-92B5-4788-9315-321FC737DE6C}"/>
          </ac:spMkLst>
        </pc:spChg>
        <pc:spChg chg="add mod">
          <ac:chgData name="Wanlambok Nongbet [Chillibreeze]" userId="6bf028ea-505a-4797-9fbe-498829f78d74" providerId="ADAL" clId="{2791EBB7-1069-4A06-B179-CB5F5BA88513}" dt="2020-07-15T09:11:13.232" v="351" actId="164"/>
          <ac:spMkLst>
            <pc:docMk/>
            <pc:sldMk cId="46769641" sldId="1958"/>
            <ac:spMk id="56" creationId="{B110C043-CBBE-4971-BD03-2B89C8B8BC7C}"/>
          </ac:spMkLst>
        </pc:spChg>
        <pc:spChg chg="add del mod">
          <ac:chgData name="Wanlambok Nongbet [Chillibreeze]" userId="6bf028ea-505a-4797-9fbe-498829f78d74" providerId="ADAL" clId="{2791EBB7-1069-4A06-B179-CB5F5BA88513}" dt="2020-07-15T09:11:06.538" v="343" actId="21"/>
          <ac:spMkLst>
            <pc:docMk/>
            <pc:sldMk cId="46769641" sldId="1958"/>
            <ac:spMk id="57" creationId="{A12128B2-1D9F-4770-B650-91944C83D95A}"/>
          </ac:spMkLst>
        </pc:spChg>
        <pc:spChg chg="add del mod">
          <ac:chgData name="Wanlambok Nongbet [Chillibreeze]" userId="6bf028ea-505a-4797-9fbe-498829f78d74" providerId="ADAL" clId="{2791EBB7-1069-4A06-B179-CB5F5BA88513}" dt="2020-07-15T09:11:06.538" v="343" actId="21"/>
          <ac:spMkLst>
            <pc:docMk/>
            <pc:sldMk cId="46769641" sldId="1958"/>
            <ac:spMk id="58" creationId="{1AFE6625-61A0-4A71-9646-C7099AB40275}"/>
          </ac:spMkLst>
        </pc:spChg>
        <pc:spChg chg="add del mod">
          <ac:chgData name="Wanlambok Nongbet [Chillibreeze]" userId="6bf028ea-505a-4797-9fbe-498829f78d74" providerId="ADAL" clId="{2791EBB7-1069-4A06-B179-CB5F5BA88513}" dt="2020-07-15T09:11:06.538" v="343" actId="21"/>
          <ac:spMkLst>
            <pc:docMk/>
            <pc:sldMk cId="46769641" sldId="1958"/>
            <ac:spMk id="59" creationId="{F2FF0D58-B3E8-4FA2-8E4C-5AC94DA735AE}"/>
          </ac:spMkLst>
        </pc:spChg>
        <pc:spChg chg="add del mod">
          <ac:chgData name="Wanlambok Nongbet [Chillibreeze]" userId="6bf028ea-505a-4797-9fbe-498829f78d74" providerId="ADAL" clId="{2791EBB7-1069-4A06-B179-CB5F5BA88513}" dt="2020-07-15T09:11:07.504" v="345" actId="21"/>
          <ac:spMkLst>
            <pc:docMk/>
            <pc:sldMk cId="46769641" sldId="1958"/>
            <ac:spMk id="60" creationId="{33D8CD34-B01C-4638-B27E-A8831199595B}"/>
          </ac:spMkLst>
        </pc:spChg>
        <pc:spChg chg="add mod">
          <ac:chgData name="Wanlambok Nongbet [Chillibreeze]" userId="6bf028ea-505a-4797-9fbe-498829f78d74" providerId="ADAL" clId="{2791EBB7-1069-4A06-B179-CB5F5BA88513}" dt="2020-07-15T09:11:13.232" v="351" actId="164"/>
          <ac:spMkLst>
            <pc:docMk/>
            <pc:sldMk cId="46769641" sldId="1958"/>
            <ac:spMk id="61" creationId="{DA86F228-E6BA-4237-9DFE-5CA7B9C7DB3A}"/>
          </ac:spMkLst>
        </pc:spChg>
        <pc:spChg chg="add del mod">
          <ac:chgData name="Wanlambok Nongbet [Chillibreeze]" userId="6bf028ea-505a-4797-9fbe-498829f78d74" providerId="ADAL" clId="{2791EBB7-1069-4A06-B179-CB5F5BA88513}" dt="2020-07-15T09:11:07.504" v="345" actId="21"/>
          <ac:spMkLst>
            <pc:docMk/>
            <pc:sldMk cId="46769641" sldId="1958"/>
            <ac:spMk id="62" creationId="{26C5B747-4A65-41C7-9D7C-7241DADA4940}"/>
          </ac:spMkLst>
        </pc:spChg>
        <pc:spChg chg="add del mod">
          <ac:chgData name="Wanlambok Nongbet [Chillibreeze]" userId="6bf028ea-505a-4797-9fbe-498829f78d74" providerId="ADAL" clId="{2791EBB7-1069-4A06-B179-CB5F5BA88513}" dt="2020-07-15T09:11:07.504" v="345" actId="21"/>
          <ac:spMkLst>
            <pc:docMk/>
            <pc:sldMk cId="46769641" sldId="1958"/>
            <ac:spMk id="63" creationId="{6D072ED1-9EA1-436C-B459-563A855C08EA}"/>
          </ac:spMkLst>
        </pc:spChg>
        <pc:spChg chg="add mod">
          <ac:chgData name="Wanlambok Nongbet [Chillibreeze]" userId="6bf028ea-505a-4797-9fbe-498829f78d74" providerId="ADAL" clId="{2791EBB7-1069-4A06-B179-CB5F5BA88513}" dt="2020-07-15T09:11:13.232" v="351" actId="164"/>
          <ac:spMkLst>
            <pc:docMk/>
            <pc:sldMk cId="46769641" sldId="1958"/>
            <ac:spMk id="64" creationId="{5B532E76-2310-4BD4-917D-21A29A38F13B}"/>
          </ac:spMkLst>
        </pc:spChg>
        <pc:spChg chg="add del mod">
          <ac:chgData name="Wanlambok Nongbet [Chillibreeze]" userId="6bf028ea-505a-4797-9fbe-498829f78d74" providerId="ADAL" clId="{2791EBB7-1069-4A06-B179-CB5F5BA88513}" dt="2020-07-15T09:11:08.947" v="347" actId="21"/>
          <ac:spMkLst>
            <pc:docMk/>
            <pc:sldMk cId="46769641" sldId="1958"/>
            <ac:spMk id="65" creationId="{40B4713D-38BB-4FEF-BC66-7706DFFF11BE}"/>
          </ac:spMkLst>
        </pc:spChg>
        <pc:spChg chg="add del mod">
          <ac:chgData name="Wanlambok Nongbet [Chillibreeze]" userId="6bf028ea-505a-4797-9fbe-498829f78d74" providerId="ADAL" clId="{2791EBB7-1069-4A06-B179-CB5F5BA88513}" dt="2020-07-15T09:11:08.947" v="347" actId="21"/>
          <ac:spMkLst>
            <pc:docMk/>
            <pc:sldMk cId="46769641" sldId="1958"/>
            <ac:spMk id="66" creationId="{C9B49003-7A34-42BD-AAF3-B593A6D01EEC}"/>
          </ac:spMkLst>
        </pc:spChg>
        <pc:spChg chg="add mod">
          <ac:chgData name="Wanlambok Nongbet [Chillibreeze]" userId="6bf028ea-505a-4797-9fbe-498829f78d74" providerId="ADAL" clId="{2791EBB7-1069-4A06-B179-CB5F5BA88513}" dt="2020-07-15T09:11:13.232" v="351" actId="164"/>
          <ac:spMkLst>
            <pc:docMk/>
            <pc:sldMk cId="46769641" sldId="1958"/>
            <ac:spMk id="67" creationId="{CC94F586-8215-47C1-B234-F8E2C6BEA8B7}"/>
          </ac:spMkLst>
        </pc:spChg>
        <pc:spChg chg="add del mod">
          <ac:chgData name="Wanlambok Nongbet [Chillibreeze]" userId="6bf028ea-505a-4797-9fbe-498829f78d74" providerId="ADAL" clId="{2791EBB7-1069-4A06-B179-CB5F5BA88513}" dt="2020-07-15T09:11:09.999" v="349" actId="21"/>
          <ac:spMkLst>
            <pc:docMk/>
            <pc:sldMk cId="46769641" sldId="1958"/>
            <ac:spMk id="68" creationId="{333133F8-C904-40F2-8995-9344ECFEBBA3}"/>
          </ac:spMkLst>
        </pc:spChg>
        <pc:spChg chg="add mod">
          <ac:chgData name="Wanlambok Nongbet [Chillibreeze]" userId="6bf028ea-505a-4797-9fbe-498829f78d74" providerId="ADAL" clId="{2791EBB7-1069-4A06-B179-CB5F5BA88513}" dt="2020-07-15T09:11:10.237" v="350"/>
          <ac:spMkLst>
            <pc:docMk/>
            <pc:sldMk cId="46769641" sldId="1958"/>
            <ac:spMk id="69" creationId="{F7483AA8-954C-414E-B962-EB0144FC6AE3}"/>
          </ac:spMkLst>
        </pc:spChg>
        <pc:grpChg chg="del">
          <ac:chgData name="Wanlambok Nongbet [Chillibreeze]" userId="6bf028ea-505a-4797-9fbe-498829f78d74" providerId="ADAL" clId="{2791EBB7-1069-4A06-B179-CB5F5BA88513}" dt="2020-07-15T09:10:12.935" v="317" actId="165"/>
          <ac:grpSpMkLst>
            <pc:docMk/>
            <pc:sldMk cId="46769641" sldId="1958"/>
            <ac:grpSpMk id="3" creationId="{9EDFA82F-2A85-4037-A5FA-647BDC11E83E}"/>
          </ac:grpSpMkLst>
        </pc:grpChg>
        <pc:grpChg chg="add mod">
          <ac:chgData name="Wanlambok Nongbet [Chillibreeze]" userId="6bf028ea-505a-4797-9fbe-498829f78d74" providerId="ADAL" clId="{2791EBB7-1069-4A06-B179-CB5F5BA88513}" dt="2020-07-15T09:11:16.632" v="353" actId="962"/>
          <ac:grpSpMkLst>
            <pc:docMk/>
            <pc:sldMk cId="46769641" sldId="1958"/>
            <ac:grpSpMk id="4" creationId="{BA87BCD1-8FD6-45F2-99D8-4F8B2228EDD1}"/>
          </ac:grpSpMkLst>
        </pc:grpChg>
      </pc:sldChg>
      <pc:sldMasterChg chg="modSldLayout">
        <pc:chgData name="Wanlambok Nongbet [Chillibreeze]" userId="6bf028ea-505a-4797-9fbe-498829f78d74" providerId="ADAL" clId="{2791EBB7-1069-4A06-B179-CB5F5BA88513}" dt="2020-07-15T08:56:15.786" v="2" actId="13244"/>
        <pc:sldMasterMkLst>
          <pc:docMk/>
          <pc:sldMasterMk cId="1881724970" sldId="2147484551"/>
        </pc:sldMasterMkLst>
        <pc:sldLayoutChg chg="modSp">
          <pc:chgData name="Wanlambok Nongbet [Chillibreeze]" userId="6bf028ea-505a-4797-9fbe-498829f78d74" providerId="ADAL" clId="{2791EBB7-1069-4A06-B179-CB5F5BA88513}" dt="2020-07-15T08:56:15.786" v="2" actId="13244"/>
          <pc:sldLayoutMkLst>
            <pc:docMk/>
            <pc:sldMasterMk cId="1881724970" sldId="2147484551"/>
            <pc:sldLayoutMk cId="3842161821" sldId="2147484583"/>
          </pc:sldLayoutMkLst>
          <pc:picChg chg="mod">
            <ac:chgData name="Wanlambok Nongbet [Chillibreeze]" userId="6bf028ea-505a-4797-9fbe-498829f78d74" providerId="ADAL" clId="{2791EBB7-1069-4A06-B179-CB5F5BA88513}" dt="2020-07-15T08:56:15.786" v="2" actId="13244"/>
            <ac:picMkLst>
              <pc:docMk/>
              <pc:sldMasterMk cId="1881724970" sldId="2147484551"/>
              <pc:sldLayoutMk cId="3842161821" sldId="2147484583"/>
              <ac:picMk id="11" creationId="{AFDC29EE-BDE7-4363-B0FC-728521A36665}"/>
            </ac:picMkLst>
          </pc:picChg>
        </pc:sldLayoutChg>
      </pc:sldMasterChg>
    </pc:docChg>
  </pc:docChgLst>
  <pc:docChgLst>
    <pc:chgData name="Mili Diengdoh" userId="4e667e83-9d62-4727-9cfb-ee24b16ffb56" providerId="ADAL" clId="{099EF221-1B88-4479-8D5E-6427CA22432E}"/>
    <pc:docChg chg="undo custSel modSld modMainMaster delSection">
      <pc:chgData name="Mili Diengdoh" userId="4e667e83-9d62-4727-9cfb-ee24b16ffb56" providerId="ADAL" clId="{099EF221-1B88-4479-8D5E-6427CA22432E}" dt="2020-07-14T10:09:25.468" v="1331" actId="114"/>
      <pc:docMkLst>
        <pc:docMk/>
      </pc:docMkLst>
      <pc:sldChg chg="addSp delSp modSp mod">
        <pc:chgData name="Mili Diengdoh" userId="4e667e83-9d62-4727-9cfb-ee24b16ffb56" providerId="ADAL" clId="{099EF221-1B88-4479-8D5E-6427CA22432E}" dt="2020-07-14T10:02:47.497" v="1321" actId="404"/>
        <pc:sldMkLst>
          <pc:docMk/>
          <pc:sldMk cId="3635852913" sldId="1719"/>
        </pc:sldMkLst>
        <pc:spChg chg="add del mod">
          <ac:chgData name="Mili Diengdoh" userId="4e667e83-9d62-4727-9cfb-ee24b16ffb56" providerId="ADAL" clId="{099EF221-1B88-4479-8D5E-6427CA22432E}" dt="2020-07-14T10:02:41.186" v="1318"/>
          <ac:spMkLst>
            <pc:docMk/>
            <pc:sldMk cId="3635852913" sldId="1719"/>
            <ac:spMk id="2" creationId="{7496D717-C4C8-45F6-B555-41056D4FA27C}"/>
          </ac:spMkLst>
        </pc:spChg>
        <pc:spChg chg="mod">
          <ac:chgData name="Mili Diengdoh" userId="4e667e83-9d62-4727-9cfb-ee24b16ffb56" providerId="ADAL" clId="{099EF221-1B88-4479-8D5E-6427CA22432E}" dt="2020-07-14T10:02:47.497" v="1321" actId="404"/>
          <ac:spMkLst>
            <pc:docMk/>
            <pc:sldMk cId="3635852913" sldId="1719"/>
            <ac:spMk id="4" creationId="{00000000-0000-0000-0000-000000000000}"/>
          </ac:spMkLst>
        </pc:spChg>
      </pc:sldChg>
      <pc:sldChg chg="addSp delSp modSp mod">
        <pc:chgData name="Mili Diengdoh" userId="4e667e83-9d62-4727-9cfb-ee24b16ffb56" providerId="ADAL" clId="{099EF221-1B88-4479-8D5E-6427CA22432E}" dt="2020-07-14T10:06:09.514" v="1328"/>
        <pc:sldMkLst>
          <pc:docMk/>
          <pc:sldMk cId="2128001038" sldId="1877"/>
        </pc:sldMkLst>
        <pc:spChg chg="mod topLvl">
          <ac:chgData name="Mili Diengdoh" userId="4e667e83-9d62-4727-9cfb-ee24b16ffb56" providerId="ADAL" clId="{099EF221-1B88-4479-8D5E-6427CA22432E}" dt="2020-07-14T10:00:55.253" v="1290" actId="165"/>
          <ac:spMkLst>
            <pc:docMk/>
            <pc:sldMk cId="2128001038" sldId="1877"/>
            <ac:spMk id="11" creationId="{A70B1761-B818-4A25-B681-AA1A0C42DC84}"/>
          </ac:spMkLst>
        </pc:spChg>
        <pc:spChg chg="mod topLvl">
          <ac:chgData name="Mili Diengdoh" userId="4e667e83-9d62-4727-9cfb-ee24b16ffb56" providerId="ADAL" clId="{099EF221-1B88-4479-8D5E-6427CA22432E}" dt="2020-07-14T10:00:55.253" v="1290" actId="165"/>
          <ac:spMkLst>
            <pc:docMk/>
            <pc:sldMk cId="2128001038" sldId="1877"/>
            <ac:spMk id="15" creationId="{AC73AB88-F05D-4A48-AE75-D365C008D123}"/>
          </ac:spMkLst>
        </pc:spChg>
        <pc:spChg chg="mod">
          <ac:chgData name="Mili Diengdoh" userId="4e667e83-9d62-4727-9cfb-ee24b16ffb56" providerId="ADAL" clId="{099EF221-1B88-4479-8D5E-6427CA22432E}" dt="2020-07-14T10:06:09.514" v="1328"/>
          <ac:spMkLst>
            <pc:docMk/>
            <pc:sldMk cId="2128001038" sldId="1877"/>
            <ac:spMk id="17" creationId="{00000000-0000-0000-0000-000000000000}"/>
          </ac:spMkLst>
        </pc:spChg>
        <pc:spChg chg="mod topLvl">
          <ac:chgData name="Mili Diengdoh" userId="4e667e83-9d62-4727-9cfb-ee24b16ffb56" providerId="ADAL" clId="{099EF221-1B88-4479-8D5E-6427CA22432E}" dt="2020-07-14T10:00:55.253" v="1290" actId="165"/>
          <ac:spMkLst>
            <pc:docMk/>
            <pc:sldMk cId="2128001038" sldId="1877"/>
            <ac:spMk id="21" creationId="{ACBCD953-A2FA-4E15-BA47-7612E7F5589D}"/>
          </ac:spMkLst>
        </pc:spChg>
        <pc:spChg chg="mod topLvl">
          <ac:chgData name="Mili Diengdoh" userId="4e667e83-9d62-4727-9cfb-ee24b16ffb56" providerId="ADAL" clId="{099EF221-1B88-4479-8D5E-6427CA22432E}" dt="2020-07-14T10:00:17.338" v="1267" actId="164"/>
          <ac:spMkLst>
            <pc:docMk/>
            <pc:sldMk cId="2128001038" sldId="1877"/>
            <ac:spMk id="27" creationId="{1DA36AA2-3CD5-49E0-8592-FCAF2656A72D}"/>
          </ac:spMkLst>
        </pc:spChg>
        <pc:spChg chg="mod topLvl">
          <ac:chgData name="Mili Diengdoh" userId="4e667e83-9d62-4727-9cfb-ee24b16ffb56" providerId="ADAL" clId="{099EF221-1B88-4479-8D5E-6427CA22432E}" dt="2020-07-14T10:00:17.338" v="1267" actId="164"/>
          <ac:spMkLst>
            <pc:docMk/>
            <pc:sldMk cId="2128001038" sldId="1877"/>
            <ac:spMk id="28" creationId="{0D5D1857-729C-438A-AA19-13E0C400F556}"/>
          </ac:spMkLst>
        </pc:spChg>
        <pc:spChg chg="mod topLvl">
          <ac:chgData name="Mili Diengdoh" userId="4e667e83-9d62-4727-9cfb-ee24b16ffb56" providerId="ADAL" clId="{099EF221-1B88-4479-8D5E-6427CA22432E}" dt="2020-07-14T10:01:11.418" v="1294" actId="20577"/>
          <ac:spMkLst>
            <pc:docMk/>
            <pc:sldMk cId="2128001038" sldId="1877"/>
            <ac:spMk id="29" creationId="{471E2DE3-3623-4515-A01C-198B5FD51652}"/>
          </ac:spMkLst>
        </pc:spChg>
        <pc:spChg chg="mod topLvl">
          <ac:chgData name="Mili Diengdoh" userId="4e667e83-9d62-4727-9cfb-ee24b16ffb56" providerId="ADAL" clId="{099EF221-1B88-4479-8D5E-6427CA22432E}" dt="2020-07-14T10:00:17.338" v="1267" actId="164"/>
          <ac:spMkLst>
            <pc:docMk/>
            <pc:sldMk cId="2128001038" sldId="1877"/>
            <ac:spMk id="32" creationId="{73DCEC92-F625-4F84-807C-BF4125114BB8}"/>
          </ac:spMkLst>
        </pc:spChg>
        <pc:grpChg chg="del">
          <ac:chgData name="Mili Diengdoh" userId="4e667e83-9d62-4727-9cfb-ee24b16ffb56" providerId="ADAL" clId="{099EF221-1B88-4479-8D5E-6427CA22432E}" dt="2020-07-14T10:00:14.375" v="1266" actId="165"/>
          <ac:grpSpMkLst>
            <pc:docMk/>
            <pc:sldMk cId="2128001038" sldId="1877"/>
            <ac:grpSpMk id="2" creationId="{E4FB5794-AA66-4ECD-A783-87CFD2A63A20}"/>
          </ac:grpSpMkLst>
        </pc:grpChg>
        <pc:grpChg chg="add del mod">
          <ac:chgData name="Mili Diengdoh" userId="4e667e83-9d62-4727-9cfb-ee24b16ffb56" providerId="ADAL" clId="{099EF221-1B88-4479-8D5E-6427CA22432E}" dt="2020-07-14T10:00:19.307" v="1268" actId="21"/>
          <ac:grpSpMkLst>
            <pc:docMk/>
            <pc:sldMk cId="2128001038" sldId="1877"/>
            <ac:grpSpMk id="3" creationId="{DE2BA6DB-D613-499B-8F09-236E1D9239E0}"/>
          </ac:grpSpMkLst>
        </pc:grpChg>
        <pc:grpChg chg="add del mod">
          <ac:chgData name="Mili Diengdoh" userId="4e667e83-9d62-4727-9cfb-ee24b16ffb56" providerId="ADAL" clId="{099EF221-1B88-4479-8D5E-6427CA22432E}" dt="2020-07-14T10:00:55.253" v="1290" actId="165"/>
          <ac:grpSpMkLst>
            <pc:docMk/>
            <pc:sldMk cId="2128001038" sldId="1877"/>
            <ac:grpSpMk id="6" creationId="{A17D728F-DB12-4F6D-9423-E1D3CA18F35A}"/>
          </ac:grpSpMkLst>
        </pc:grpChg>
        <pc:picChg chg="add mod">
          <ac:chgData name="Mili Diengdoh" userId="4e667e83-9d62-4727-9cfb-ee24b16ffb56" providerId="ADAL" clId="{099EF221-1B88-4479-8D5E-6427CA22432E}" dt="2020-07-14T10:00:37.449" v="1276" actId="1076"/>
          <ac:picMkLst>
            <pc:docMk/>
            <pc:sldMk cId="2128001038" sldId="1877"/>
            <ac:picMk id="5" creationId="{8D9344B3-1A33-419E-BBD3-6E5FEA55E58A}"/>
          </ac:picMkLst>
        </pc:picChg>
      </pc:sldChg>
      <pc:sldChg chg="addSp delSp modSp mod">
        <pc:chgData name="Mili Diengdoh" userId="4e667e83-9d62-4727-9cfb-ee24b16ffb56" providerId="ADAL" clId="{099EF221-1B88-4479-8D5E-6427CA22432E}" dt="2020-07-14T09:35:35.812" v="799" actId="465"/>
        <pc:sldMkLst>
          <pc:docMk/>
          <pc:sldMk cId="3097470371" sldId="1908"/>
        </pc:sldMkLst>
        <pc:spChg chg="mod topLvl">
          <ac:chgData name="Mili Diengdoh" userId="4e667e83-9d62-4727-9cfb-ee24b16ffb56" providerId="ADAL" clId="{099EF221-1B88-4479-8D5E-6427CA22432E}" dt="2020-07-14T09:35:25.731" v="791" actId="165"/>
          <ac:spMkLst>
            <pc:docMk/>
            <pc:sldMk cId="3097470371" sldId="1908"/>
            <ac:spMk id="8" creationId="{4A61B381-834C-4C6C-8ED3-D07BA7D2FD70}"/>
          </ac:spMkLst>
        </pc:spChg>
        <pc:spChg chg="mod topLvl">
          <ac:chgData name="Mili Diengdoh" userId="4e667e83-9d62-4727-9cfb-ee24b16ffb56" providerId="ADAL" clId="{099EF221-1B88-4479-8D5E-6427CA22432E}" dt="2020-07-14T09:35:32.156" v="793" actId="553"/>
          <ac:spMkLst>
            <pc:docMk/>
            <pc:sldMk cId="3097470371" sldId="1908"/>
            <ac:spMk id="9" creationId="{19DE7843-0E4A-485C-B2F4-D5EEF1C02277}"/>
          </ac:spMkLst>
        </pc:spChg>
        <pc:spChg chg="mod topLvl">
          <ac:chgData name="Mili Diengdoh" userId="4e667e83-9d62-4727-9cfb-ee24b16ffb56" providerId="ADAL" clId="{099EF221-1B88-4479-8D5E-6427CA22432E}" dt="2020-07-14T09:35:35.812" v="799" actId="465"/>
          <ac:spMkLst>
            <pc:docMk/>
            <pc:sldMk cId="3097470371" sldId="1908"/>
            <ac:spMk id="12" creationId="{D111B10F-CB52-4F03-BDC0-9DF7205E91A1}"/>
          </ac:spMkLst>
        </pc:spChg>
        <pc:spChg chg="mod topLvl">
          <ac:chgData name="Mili Diengdoh" userId="4e667e83-9d62-4727-9cfb-ee24b16ffb56" providerId="ADAL" clId="{099EF221-1B88-4479-8D5E-6427CA22432E}" dt="2020-07-14T09:35:33.347" v="797" actId="465"/>
          <ac:spMkLst>
            <pc:docMk/>
            <pc:sldMk cId="3097470371" sldId="1908"/>
            <ac:spMk id="15" creationId="{A544519E-4896-4FDD-A3CA-64A9C9B71327}"/>
          </ac:spMkLst>
        </pc:spChg>
        <pc:spChg chg="mod topLvl">
          <ac:chgData name="Mili Diengdoh" userId="4e667e83-9d62-4727-9cfb-ee24b16ffb56" providerId="ADAL" clId="{099EF221-1B88-4479-8D5E-6427CA22432E}" dt="2020-07-14T09:35:35.812" v="799" actId="465"/>
          <ac:spMkLst>
            <pc:docMk/>
            <pc:sldMk cId="3097470371" sldId="1908"/>
            <ac:spMk id="19" creationId="{AE2808B0-B8BA-4BFB-AEE2-DEE2B66E0482}"/>
          </ac:spMkLst>
        </pc:spChg>
        <pc:spChg chg="mod topLvl">
          <ac:chgData name="Mili Diengdoh" userId="4e667e83-9d62-4727-9cfb-ee24b16ffb56" providerId="ADAL" clId="{099EF221-1B88-4479-8D5E-6427CA22432E}" dt="2020-07-14T09:35:32.156" v="793" actId="553"/>
          <ac:spMkLst>
            <pc:docMk/>
            <pc:sldMk cId="3097470371" sldId="1908"/>
            <ac:spMk id="22" creationId="{CF83F063-D614-4DEF-938D-0B192E2D01A7}"/>
          </ac:spMkLst>
        </pc:spChg>
        <pc:spChg chg="mod topLvl">
          <ac:chgData name="Mili Diengdoh" userId="4e667e83-9d62-4727-9cfb-ee24b16ffb56" providerId="ADAL" clId="{099EF221-1B88-4479-8D5E-6427CA22432E}" dt="2020-07-14T09:35:25.731" v="791" actId="165"/>
          <ac:spMkLst>
            <pc:docMk/>
            <pc:sldMk cId="3097470371" sldId="1908"/>
            <ac:spMk id="35" creationId="{D7C0DA8C-F9EF-44CC-9F2F-63C7E3567D70}"/>
          </ac:spMkLst>
        </pc:spChg>
        <pc:spChg chg="mod topLvl">
          <ac:chgData name="Mili Diengdoh" userId="4e667e83-9d62-4727-9cfb-ee24b16ffb56" providerId="ADAL" clId="{099EF221-1B88-4479-8D5E-6427CA22432E}" dt="2020-07-14T09:35:33.347" v="797" actId="465"/>
          <ac:spMkLst>
            <pc:docMk/>
            <pc:sldMk cId="3097470371" sldId="1908"/>
            <ac:spMk id="36" creationId="{B278D3ED-A8F0-4095-862D-89E979420C57}"/>
          </ac:spMkLst>
        </pc:spChg>
        <pc:spChg chg="del mod">
          <ac:chgData name="Mili Diengdoh" userId="4e667e83-9d62-4727-9cfb-ee24b16ffb56" providerId="ADAL" clId="{099EF221-1B88-4479-8D5E-6427CA22432E}" dt="2020-07-14T09:34:59.029" v="777" actId="478"/>
          <ac:spMkLst>
            <pc:docMk/>
            <pc:sldMk cId="3097470371" sldId="1908"/>
            <ac:spMk id="48" creationId="{81EA0C81-DFAB-4BA8-9EE7-74F4CC87086F}"/>
          </ac:spMkLst>
        </pc:spChg>
        <pc:grpChg chg="add del mod">
          <ac:chgData name="Mili Diengdoh" userId="4e667e83-9d62-4727-9cfb-ee24b16ffb56" providerId="ADAL" clId="{099EF221-1B88-4479-8D5E-6427CA22432E}" dt="2020-07-14T09:35:25.731" v="791" actId="165"/>
          <ac:grpSpMkLst>
            <pc:docMk/>
            <pc:sldMk cId="3097470371" sldId="1908"/>
            <ac:grpSpMk id="2" creationId="{308A2F3B-17A8-4907-A91C-29178E85EE00}"/>
          </ac:grpSpMkLst>
        </pc:grpChg>
        <pc:picChg chg="mod modCrop">
          <ac:chgData name="Mili Diengdoh" userId="4e667e83-9d62-4727-9cfb-ee24b16ffb56" providerId="ADAL" clId="{099EF221-1B88-4479-8D5E-6427CA22432E}" dt="2020-07-14T09:35:03.051" v="778" actId="208"/>
          <ac:picMkLst>
            <pc:docMk/>
            <pc:sldMk cId="3097470371" sldId="1908"/>
            <ac:picMk id="3" creationId="{3A4023C6-402E-4F52-B236-A6D1D3000D6F}"/>
          </ac:picMkLst>
        </pc:picChg>
      </pc:sldChg>
      <pc:sldChg chg="addSp delSp modSp mod">
        <pc:chgData name="Mili Diengdoh" userId="4e667e83-9d62-4727-9cfb-ee24b16ffb56" providerId="ADAL" clId="{099EF221-1B88-4479-8D5E-6427CA22432E}" dt="2020-07-14T09:59:53.968" v="1265" actId="14100"/>
        <pc:sldMkLst>
          <pc:docMk/>
          <pc:sldMk cId="1933311374" sldId="1909"/>
        </pc:sldMkLst>
        <pc:spChg chg="mod">
          <ac:chgData name="Mili Diengdoh" userId="4e667e83-9d62-4727-9cfb-ee24b16ffb56" providerId="ADAL" clId="{099EF221-1B88-4479-8D5E-6427CA22432E}" dt="2020-07-14T09:58:07.683" v="1249"/>
          <ac:spMkLst>
            <pc:docMk/>
            <pc:sldMk cId="1933311374" sldId="1909"/>
            <ac:spMk id="35" creationId="{9A59979D-468A-4C82-B04F-F233CA194E0A}"/>
          </ac:spMkLst>
        </pc:spChg>
        <pc:spChg chg="mod">
          <ac:chgData name="Mili Diengdoh" userId="4e667e83-9d62-4727-9cfb-ee24b16ffb56" providerId="ADAL" clId="{099EF221-1B88-4479-8D5E-6427CA22432E}" dt="2020-07-14T09:58:07.683" v="1249"/>
          <ac:spMkLst>
            <pc:docMk/>
            <pc:sldMk cId="1933311374" sldId="1909"/>
            <ac:spMk id="36" creationId="{7C9BA362-B4F4-471A-ADA8-92EBBB057536}"/>
          </ac:spMkLst>
        </pc:spChg>
        <pc:spChg chg="mod">
          <ac:chgData name="Mili Diengdoh" userId="4e667e83-9d62-4727-9cfb-ee24b16ffb56" providerId="ADAL" clId="{099EF221-1B88-4479-8D5E-6427CA22432E}" dt="2020-07-14T09:58:07.683" v="1249"/>
          <ac:spMkLst>
            <pc:docMk/>
            <pc:sldMk cId="1933311374" sldId="1909"/>
            <ac:spMk id="37" creationId="{BCA6B973-E990-4229-B694-918C20E9E41A}"/>
          </ac:spMkLst>
        </pc:spChg>
        <pc:spChg chg="mod">
          <ac:chgData name="Mili Diengdoh" userId="4e667e83-9d62-4727-9cfb-ee24b16ffb56" providerId="ADAL" clId="{099EF221-1B88-4479-8D5E-6427CA22432E}" dt="2020-07-14T09:58:07.683" v="1249"/>
          <ac:spMkLst>
            <pc:docMk/>
            <pc:sldMk cId="1933311374" sldId="1909"/>
            <ac:spMk id="38" creationId="{8FB95953-09D7-4779-9B87-A6A19624F1E0}"/>
          </ac:spMkLst>
        </pc:spChg>
        <pc:spChg chg="mod">
          <ac:chgData name="Mili Diengdoh" userId="4e667e83-9d62-4727-9cfb-ee24b16ffb56" providerId="ADAL" clId="{099EF221-1B88-4479-8D5E-6427CA22432E}" dt="2020-07-14T09:58:07.683" v="1249"/>
          <ac:spMkLst>
            <pc:docMk/>
            <pc:sldMk cId="1933311374" sldId="1909"/>
            <ac:spMk id="39" creationId="{783CF324-F01E-462F-8510-1ED20B002345}"/>
          </ac:spMkLst>
        </pc:spChg>
        <pc:spChg chg="mod">
          <ac:chgData name="Mili Diengdoh" userId="4e667e83-9d62-4727-9cfb-ee24b16ffb56" providerId="ADAL" clId="{099EF221-1B88-4479-8D5E-6427CA22432E}" dt="2020-07-14T09:58:07.683" v="1249"/>
          <ac:spMkLst>
            <pc:docMk/>
            <pc:sldMk cId="1933311374" sldId="1909"/>
            <ac:spMk id="41" creationId="{80BF4A53-2259-4EFE-BD97-1584FC7F81BE}"/>
          </ac:spMkLst>
        </pc:spChg>
        <pc:spChg chg="mod">
          <ac:chgData name="Mili Diengdoh" userId="4e667e83-9d62-4727-9cfb-ee24b16ffb56" providerId="ADAL" clId="{099EF221-1B88-4479-8D5E-6427CA22432E}" dt="2020-07-14T09:58:07.683" v="1249"/>
          <ac:spMkLst>
            <pc:docMk/>
            <pc:sldMk cId="1933311374" sldId="1909"/>
            <ac:spMk id="42" creationId="{ECA834ED-2298-4E3C-B52A-063F8CF29327}"/>
          </ac:spMkLst>
        </pc:spChg>
        <pc:spChg chg="mod">
          <ac:chgData name="Mili Diengdoh" userId="4e667e83-9d62-4727-9cfb-ee24b16ffb56" providerId="ADAL" clId="{099EF221-1B88-4479-8D5E-6427CA22432E}" dt="2020-07-14T09:58:07.683" v="1249"/>
          <ac:spMkLst>
            <pc:docMk/>
            <pc:sldMk cId="1933311374" sldId="1909"/>
            <ac:spMk id="49" creationId="{CFE478E8-DF3D-46E4-8C84-173D1382238D}"/>
          </ac:spMkLst>
        </pc:spChg>
        <pc:spChg chg="mod">
          <ac:chgData name="Mili Diengdoh" userId="4e667e83-9d62-4727-9cfb-ee24b16ffb56" providerId="ADAL" clId="{099EF221-1B88-4479-8D5E-6427CA22432E}" dt="2020-07-14T09:58:07.683" v="1249"/>
          <ac:spMkLst>
            <pc:docMk/>
            <pc:sldMk cId="1933311374" sldId="1909"/>
            <ac:spMk id="50" creationId="{8E7B2842-AD11-4068-A228-B44A059E6652}"/>
          </ac:spMkLst>
        </pc:spChg>
        <pc:spChg chg="mod">
          <ac:chgData name="Mili Diengdoh" userId="4e667e83-9d62-4727-9cfb-ee24b16ffb56" providerId="ADAL" clId="{099EF221-1B88-4479-8D5E-6427CA22432E}" dt="2020-07-14T09:58:07.683" v="1249"/>
          <ac:spMkLst>
            <pc:docMk/>
            <pc:sldMk cId="1933311374" sldId="1909"/>
            <ac:spMk id="51" creationId="{3BEAB202-B929-4177-A2DA-0A6685ED5721}"/>
          </ac:spMkLst>
        </pc:spChg>
        <pc:spChg chg="mod">
          <ac:chgData name="Mili Diengdoh" userId="4e667e83-9d62-4727-9cfb-ee24b16ffb56" providerId="ADAL" clId="{099EF221-1B88-4479-8D5E-6427CA22432E}" dt="2020-07-14T09:58:07.683" v="1249"/>
          <ac:spMkLst>
            <pc:docMk/>
            <pc:sldMk cId="1933311374" sldId="1909"/>
            <ac:spMk id="52" creationId="{9981049C-7025-4383-94D2-E990C5945998}"/>
          </ac:spMkLst>
        </pc:spChg>
        <pc:spChg chg="mod">
          <ac:chgData name="Mili Diengdoh" userId="4e667e83-9d62-4727-9cfb-ee24b16ffb56" providerId="ADAL" clId="{099EF221-1B88-4479-8D5E-6427CA22432E}" dt="2020-07-14T09:58:07.683" v="1249"/>
          <ac:spMkLst>
            <pc:docMk/>
            <pc:sldMk cId="1933311374" sldId="1909"/>
            <ac:spMk id="53" creationId="{740E08B3-6956-46B4-A93E-4CBEDE9978EC}"/>
          </ac:spMkLst>
        </pc:spChg>
        <pc:spChg chg="mod">
          <ac:chgData name="Mili Diengdoh" userId="4e667e83-9d62-4727-9cfb-ee24b16ffb56" providerId="ADAL" clId="{099EF221-1B88-4479-8D5E-6427CA22432E}" dt="2020-07-14T09:58:07.683" v="1249"/>
          <ac:spMkLst>
            <pc:docMk/>
            <pc:sldMk cId="1933311374" sldId="1909"/>
            <ac:spMk id="54" creationId="{98C4006A-98FC-4C90-9BD0-3A871CE73BB6}"/>
          </ac:spMkLst>
        </pc:spChg>
        <pc:spChg chg="mod">
          <ac:chgData name="Mili Diengdoh" userId="4e667e83-9d62-4727-9cfb-ee24b16ffb56" providerId="ADAL" clId="{099EF221-1B88-4479-8D5E-6427CA22432E}" dt="2020-07-14T09:58:07.683" v="1249"/>
          <ac:spMkLst>
            <pc:docMk/>
            <pc:sldMk cId="1933311374" sldId="1909"/>
            <ac:spMk id="55" creationId="{884987C1-E181-4881-A522-DCEE23CDBC7F}"/>
          </ac:spMkLst>
        </pc:spChg>
        <pc:spChg chg="mod">
          <ac:chgData name="Mili Diengdoh" userId="4e667e83-9d62-4727-9cfb-ee24b16ffb56" providerId="ADAL" clId="{099EF221-1B88-4479-8D5E-6427CA22432E}" dt="2020-07-14T09:58:07.683" v="1249"/>
          <ac:spMkLst>
            <pc:docMk/>
            <pc:sldMk cId="1933311374" sldId="1909"/>
            <ac:spMk id="56" creationId="{8B4CF7BF-688B-45E0-879D-9B2214D523D0}"/>
          </ac:spMkLst>
        </pc:spChg>
        <pc:spChg chg="mod">
          <ac:chgData name="Mili Diengdoh" userId="4e667e83-9d62-4727-9cfb-ee24b16ffb56" providerId="ADAL" clId="{099EF221-1B88-4479-8D5E-6427CA22432E}" dt="2020-07-14T09:58:07.683" v="1249"/>
          <ac:spMkLst>
            <pc:docMk/>
            <pc:sldMk cId="1933311374" sldId="1909"/>
            <ac:spMk id="57" creationId="{2D97C77B-0235-48B4-B82E-2C535F254A59}"/>
          </ac:spMkLst>
        </pc:spChg>
        <pc:spChg chg="mod">
          <ac:chgData name="Mili Diengdoh" userId="4e667e83-9d62-4727-9cfb-ee24b16ffb56" providerId="ADAL" clId="{099EF221-1B88-4479-8D5E-6427CA22432E}" dt="2020-07-14T09:58:07.683" v="1249"/>
          <ac:spMkLst>
            <pc:docMk/>
            <pc:sldMk cId="1933311374" sldId="1909"/>
            <ac:spMk id="58" creationId="{40988E69-DEE5-4D5F-83F5-A17E28C52574}"/>
          </ac:spMkLst>
        </pc:spChg>
        <pc:spChg chg="mod">
          <ac:chgData name="Mili Diengdoh" userId="4e667e83-9d62-4727-9cfb-ee24b16ffb56" providerId="ADAL" clId="{099EF221-1B88-4479-8D5E-6427CA22432E}" dt="2020-07-14T09:58:07.683" v="1249"/>
          <ac:spMkLst>
            <pc:docMk/>
            <pc:sldMk cId="1933311374" sldId="1909"/>
            <ac:spMk id="59" creationId="{EB121AB9-4D31-4887-8339-07D8E6315364}"/>
          </ac:spMkLst>
        </pc:spChg>
        <pc:spChg chg="mod">
          <ac:chgData name="Mili Diengdoh" userId="4e667e83-9d62-4727-9cfb-ee24b16ffb56" providerId="ADAL" clId="{099EF221-1B88-4479-8D5E-6427CA22432E}" dt="2020-07-14T09:58:07.683" v="1249"/>
          <ac:spMkLst>
            <pc:docMk/>
            <pc:sldMk cId="1933311374" sldId="1909"/>
            <ac:spMk id="60" creationId="{8C8B4009-C1C7-4545-BC1C-BE9DEF6807EB}"/>
          </ac:spMkLst>
        </pc:spChg>
        <pc:spChg chg="mod">
          <ac:chgData name="Mili Diengdoh" userId="4e667e83-9d62-4727-9cfb-ee24b16ffb56" providerId="ADAL" clId="{099EF221-1B88-4479-8D5E-6427CA22432E}" dt="2020-07-14T09:58:07.683" v="1249"/>
          <ac:spMkLst>
            <pc:docMk/>
            <pc:sldMk cId="1933311374" sldId="1909"/>
            <ac:spMk id="61" creationId="{91486CE7-9E8F-4D2B-A8A4-56FA6AD9B68E}"/>
          </ac:spMkLst>
        </pc:spChg>
        <pc:spChg chg="mod">
          <ac:chgData name="Mili Diengdoh" userId="4e667e83-9d62-4727-9cfb-ee24b16ffb56" providerId="ADAL" clId="{099EF221-1B88-4479-8D5E-6427CA22432E}" dt="2020-07-14T09:58:07.683" v="1249"/>
          <ac:spMkLst>
            <pc:docMk/>
            <pc:sldMk cId="1933311374" sldId="1909"/>
            <ac:spMk id="62" creationId="{69320B52-A3BF-4675-AA6F-347CE8570E94}"/>
          </ac:spMkLst>
        </pc:spChg>
        <pc:spChg chg="mod">
          <ac:chgData name="Mili Diengdoh" userId="4e667e83-9d62-4727-9cfb-ee24b16ffb56" providerId="ADAL" clId="{099EF221-1B88-4479-8D5E-6427CA22432E}" dt="2020-07-14T09:58:07.683" v="1249"/>
          <ac:spMkLst>
            <pc:docMk/>
            <pc:sldMk cId="1933311374" sldId="1909"/>
            <ac:spMk id="74" creationId="{F134511E-1B8E-4E80-A77A-00A543075570}"/>
          </ac:spMkLst>
        </pc:spChg>
        <pc:spChg chg="mod">
          <ac:chgData name="Mili Diengdoh" userId="4e667e83-9d62-4727-9cfb-ee24b16ffb56" providerId="ADAL" clId="{099EF221-1B88-4479-8D5E-6427CA22432E}" dt="2020-07-14T09:58:07.683" v="1249"/>
          <ac:spMkLst>
            <pc:docMk/>
            <pc:sldMk cId="1933311374" sldId="1909"/>
            <ac:spMk id="78" creationId="{BFC7AA35-2F57-4ACC-9390-CD0DFDCF269C}"/>
          </ac:spMkLst>
        </pc:spChg>
        <pc:spChg chg="mod">
          <ac:chgData name="Mili Diengdoh" userId="4e667e83-9d62-4727-9cfb-ee24b16ffb56" providerId="ADAL" clId="{099EF221-1B88-4479-8D5E-6427CA22432E}" dt="2020-07-14T09:58:07.683" v="1249"/>
          <ac:spMkLst>
            <pc:docMk/>
            <pc:sldMk cId="1933311374" sldId="1909"/>
            <ac:spMk id="79" creationId="{CDF1CC80-E9BA-4BB7-9448-7A6ABE1AD226}"/>
          </ac:spMkLst>
        </pc:spChg>
        <pc:spChg chg="mod">
          <ac:chgData name="Mili Diengdoh" userId="4e667e83-9d62-4727-9cfb-ee24b16ffb56" providerId="ADAL" clId="{099EF221-1B88-4479-8D5E-6427CA22432E}" dt="2020-07-14T09:59:53.968" v="1265" actId="14100"/>
          <ac:spMkLst>
            <pc:docMk/>
            <pc:sldMk cId="1933311374" sldId="1909"/>
            <ac:spMk id="99" creationId="{7BC8FC91-1547-4863-9FB2-DAC06AB3C1C0}"/>
          </ac:spMkLst>
        </pc:spChg>
        <pc:spChg chg="mod">
          <ac:chgData name="Mili Diengdoh" userId="4e667e83-9d62-4727-9cfb-ee24b16ffb56" providerId="ADAL" clId="{099EF221-1B88-4479-8D5E-6427CA22432E}" dt="2020-07-14T09:59:53.968" v="1265" actId="14100"/>
          <ac:spMkLst>
            <pc:docMk/>
            <pc:sldMk cId="1933311374" sldId="1909"/>
            <ac:spMk id="103" creationId="{70DDF1F2-CDB9-4239-AF6D-637D770D595E}"/>
          </ac:spMkLst>
        </pc:spChg>
        <pc:spChg chg="del">
          <ac:chgData name="Mili Diengdoh" userId="4e667e83-9d62-4727-9cfb-ee24b16ffb56" providerId="ADAL" clId="{099EF221-1B88-4479-8D5E-6427CA22432E}" dt="2020-07-14T09:59:14.008" v="1260" actId="478"/>
          <ac:spMkLst>
            <pc:docMk/>
            <pc:sldMk cId="1933311374" sldId="1909"/>
            <ac:spMk id="107" creationId="{CB3AE406-6B03-4F21-93C7-CC41DB9FD3D7}"/>
          </ac:spMkLst>
        </pc:spChg>
        <pc:grpChg chg="add del mod">
          <ac:chgData name="Mili Diengdoh" userId="4e667e83-9d62-4727-9cfb-ee24b16ffb56" providerId="ADAL" clId="{099EF221-1B88-4479-8D5E-6427CA22432E}" dt="2020-07-14T09:58:08.850" v="1250"/>
          <ac:grpSpMkLst>
            <pc:docMk/>
            <pc:sldMk cId="1933311374" sldId="1909"/>
            <ac:grpSpMk id="34" creationId="{631392C7-B0F0-4A38-9D33-BE96894FCB3A}"/>
          </ac:grpSpMkLst>
        </pc:grpChg>
        <pc:grpChg chg="del mod">
          <ac:chgData name="Mili Diengdoh" userId="4e667e83-9d62-4727-9cfb-ee24b16ffb56" providerId="ADAL" clId="{099EF221-1B88-4479-8D5E-6427CA22432E}" dt="2020-07-14T09:59:00.785" v="1254" actId="478"/>
          <ac:grpSpMkLst>
            <pc:docMk/>
            <pc:sldMk cId="1933311374" sldId="1909"/>
            <ac:grpSpMk id="104" creationId="{57DE4252-EA56-4CDD-B855-C1B38096CAC1}"/>
          </ac:grpSpMkLst>
        </pc:grpChg>
        <pc:picChg chg="add mod modCrop">
          <ac:chgData name="Mili Diengdoh" userId="4e667e83-9d62-4727-9cfb-ee24b16ffb56" providerId="ADAL" clId="{099EF221-1B88-4479-8D5E-6427CA22432E}" dt="2020-07-14T09:59:27.732" v="1264" actId="962"/>
          <ac:picMkLst>
            <pc:docMk/>
            <pc:sldMk cId="1933311374" sldId="1909"/>
            <ac:picMk id="4" creationId="{75621671-64B3-46B6-BC66-F2B09385B30F}"/>
          </ac:picMkLst>
        </pc:picChg>
        <pc:cxnChg chg="mod">
          <ac:chgData name="Mili Diengdoh" userId="4e667e83-9d62-4727-9cfb-ee24b16ffb56" providerId="ADAL" clId="{099EF221-1B88-4479-8D5E-6427CA22432E}" dt="2020-07-14T09:58:07.683" v="1249"/>
          <ac:cxnSpMkLst>
            <pc:docMk/>
            <pc:sldMk cId="1933311374" sldId="1909"/>
            <ac:cxnSpMk id="75" creationId="{6B05CA32-F6FE-4FE7-B44C-E717AA562ABA}"/>
          </ac:cxnSpMkLst>
        </pc:cxnChg>
        <pc:cxnChg chg="mod">
          <ac:chgData name="Mili Diengdoh" userId="4e667e83-9d62-4727-9cfb-ee24b16ffb56" providerId="ADAL" clId="{099EF221-1B88-4479-8D5E-6427CA22432E}" dt="2020-07-14T09:58:07.683" v="1249"/>
          <ac:cxnSpMkLst>
            <pc:docMk/>
            <pc:sldMk cId="1933311374" sldId="1909"/>
            <ac:cxnSpMk id="76" creationId="{E1D886C2-5786-4E6F-AEBE-6759CC8FEC33}"/>
          </ac:cxnSpMkLst>
        </pc:cxnChg>
        <pc:cxnChg chg="mod">
          <ac:chgData name="Mili Diengdoh" userId="4e667e83-9d62-4727-9cfb-ee24b16ffb56" providerId="ADAL" clId="{099EF221-1B88-4479-8D5E-6427CA22432E}" dt="2020-07-14T09:58:07.683" v="1249"/>
          <ac:cxnSpMkLst>
            <pc:docMk/>
            <pc:sldMk cId="1933311374" sldId="1909"/>
            <ac:cxnSpMk id="77" creationId="{FB24F0E3-0DC2-45A6-94B5-C2658ADE151E}"/>
          </ac:cxnSpMkLst>
        </pc:cxnChg>
      </pc:sldChg>
      <pc:sldChg chg="delSp modSp mod">
        <pc:chgData name="Mili Diengdoh" userId="4e667e83-9d62-4727-9cfb-ee24b16ffb56" providerId="ADAL" clId="{099EF221-1B88-4479-8D5E-6427CA22432E}" dt="2020-07-14T09:51:43.494" v="1144" actId="1076"/>
        <pc:sldMkLst>
          <pc:docMk/>
          <pc:sldMk cId="714624331" sldId="1910"/>
        </pc:sldMkLst>
        <pc:spChg chg="mod">
          <ac:chgData name="Mili Diengdoh" userId="4e667e83-9d62-4727-9cfb-ee24b16ffb56" providerId="ADAL" clId="{099EF221-1B88-4479-8D5E-6427CA22432E}" dt="2020-07-14T09:51:43.494" v="1144" actId="1076"/>
          <ac:spMkLst>
            <pc:docMk/>
            <pc:sldMk cId="714624331" sldId="1910"/>
            <ac:spMk id="44" creationId="{65661F3F-8789-486A-84E5-96B5015153CA}"/>
          </ac:spMkLst>
        </pc:spChg>
        <pc:spChg chg="del mod">
          <ac:chgData name="Mili Diengdoh" userId="4e667e83-9d62-4727-9cfb-ee24b16ffb56" providerId="ADAL" clId="{099EF221-1B88-4479-8D5E-6427CA22432E}" dt="2020-07-14T09:50:40.660" v="1111" actId="478"/>
          <ac:spMkLst>
            <pc:docMk/>
            <pc:sldMk cId="714624331" sldId="1910"/>
            <ac:spMk id="49" creationId="{ACCD2DE0-1A50-43FD-BE5E-FC4D27D31658}"/>
          </ac:spMkLst>
        </pc:spChg>
        <pc:spChg chg="del mod">
          <ac:chgData name="Mili Diengdoh" userId="4e667e83-9d62-4727-9cfb-ee24b16ffb56" providerId="ADAL" clId="{099EF221-1B88-4479-8D5E-6427CA22432E}" dt="2020-07-14T09:50:40.660" v="1111" actId="478"/>
          <ac:spMkLst>
            <pc:docMk/>
            <pc:sldMk cId="714624331" sldId="1910"/>
            <ac:spMk id="54" creationId="{55C7F6FC-AF58-4982-BFBE-CF64E0F5CC82}"/>
          </ac:spMkLst>
        </pc:spChg>
        <pc:spChg chg="del mod">
          <ac:chgData name="Mili Diengdoh" userId="4e667e83-9d62-4727-9cfb-ee24b16ffb56" providerId="ADAL" clId="{099EF221-1B88-4479-8D5E-6427CA22432E}" dt="2020-07-14T09:50:40.660" v="1111" actId="478"/>
          <ac:spMkLst>
            <pc:docMk/>
            <pc:sldMk cId="714624331" sldId="1910"/>
            <ac:spMk id="59" creationId="{EEAC59EE-11FE-4342-941C-1D0FAEC682D4}"/>
          </ac:spMkLst>
        </pc:spChg>
        <pc:spChg chg="del mod">
          <ac:chgData name="Mili Diengdoh" userId="4e667e83-9d62-4727-9cfb-ee24b16ffb56" providerId="ADAL" clId="{099EF221-1B88-4479-8D5E-6427CA22432E}" dt="2020-07-14T09:50:40.660" v="1111" actId="478"/>
          <ac:spMkLst>
            <pc:docMk/>
            <pc:sldMk cId="714624331" sldId="1910"/>
            <ac:spMk id="64" creationId="{F5A6C541-AA4F-426A-9998-47E206E42EB9}"/>
          </ac:spMkLst>
        </pc:spChg>
        <pc:spChg chg="mod">
          <ac:chgData name="Mili Diengdoh" userId="4e667e83-9d62-4727-9cfb-ee24b16ffb56" providerId="ADAL" clId="{099EF221-1B88-4479-8D5E-6427CA22432E}" dt="2020-07-14T09:51:43.494" v="1144" actId="1076"/>
          <ac:spMkLst>
            <pc:docMk/>
            <pc:sldMk cId="714624331" sldId="1910"/>
            <ac:spMk id="104" creationId="{15BA76A9-B40D-45EF-9782-7187AD579158}"/>
          </ac:spMkLst>
        </pc:spChg>
        <pc:spChg chg="del mod">
          <ac:chgData name="Mili Diengdoh" userId="4e667e83-9d62-4727-9cfb-ee24b16ffb56" providerId="ADAL" clId="{099EF221-1B88-4479-8D5E-6427CA22432E}" dt="2020-07-14T09:50:40.660" v="1111" actId="478"/>
          <ac:spMkLst>
            <pc:docMk/>
            <pc:sldMk cId="714624331" sldId="1910"/>
            <ac:spMk id="112" creationId="{4F452752-FBA6-43CC-8D30-553D10697ECD}"/>
          </ac:spMkLst>
        </pc:spChg>
        <pc:spChg chg="del mod">
          <ac:chgData name="Mili Diengdoh" userId="4e667e83-9d62-4727-9cfb-ee24b16ffb56" providerId="ADAL" clId="{099EF221-1B88-4479-8D5E-6427CA22432E}" dt="2020-07-14T09:50:40.660" v="1111" actId="478"/>
          <ac:spMkLst>
            <pc:docMk/>
            <pc:sldMk cId="714624331" sldId="1910"/>
            <ac:spMk id="117" creationId="{4462D046-421F-4230-B1BB-7AD3033656D1}"/>
          </ac:spMkLst>
        </pc:spChg>
        <pc:spChg chg="del mod">
          <ac:chgData name="Mili Diengdoh" userId="4e667e83-9d62-4727-9cfb-ee24b16ffb56" providerId="ADAL" clId="{099EF221-1B88-4479-8D5E-6427CA22432E}" dt="2020-07-14T09:50:40.660" v="1111" actId="478"/>
          <ac:spMkLst>
            <pc:docMk/>
            <pc:sldMk cId="714624331" sldId="1910"/>
            <ac:spMk id="124" creationId="{581FF177-9176-4D1E-9C67-8538679B9F68}"/>
          </ac:spMkLst>
        </pc:spChg>
        <pc:spChg chg="del mod">
          <ac:chgData name="Mili Diengdoh" userId="4e667e83-9d62-4727-9cfb-ee24b16ffb56" providerId="ADAL" clId="{099EF221-1B88-4479-8D5E-6427CA22432E}" dt="2020-07-14T09:50:40.660" v="1111" actId="478"/>
          <ac:spMkLst>
            <pc:docMk/>
            <pc:sldMk cId="714624331" sldId="1910"/>
            <ac:spMk id="129" creationId="{DF03BDE3-C6D0-43CA-9C74-8F4DA313E51C}"/>
          </ac:spMkLst>
        </pc:spChg>
        <pc:spChg chg="del mod">
          <ac:chgData name="Mili Diengdoh" userId="4e667e83-9d62-4727-9cfb-ee24b16ffb56" providerId="ADAL" clId="{099EF221-1B88-4479-8D5E-6427CA22432E}" dt="2020-07-14T09:50:40.660" v="1111" actId="478"/>
          <ac:spMkLst>
            <pc:docMk/>
            <pc:sldMk cId="714624331" sldId="1910"/>
            <ac:spMk id="134" creationId="{9B580FD9-BB6E-4FCE-9936-4CBD8D06082A}"/>
          </ac:spMkLst>
        </pc:spChg>
        <pc:cxnChg chg="del mod">
          <ac:chgData name="Mili Diengdoh" userId="4e667e83-9d62-4727-9cfb-ee24b16ffb56" providerId="ADAL" clId="{099EF221-1B88-4479-8D5E-6427CA22432E}" dt="2020-07-14T09:50:40.660" v="1111" actId="478"/>
          <ac:cxnSpMkLst>
            <pc:docMk/>
            <pc:sldMk cId="714624331" sldId="1910"/>
            <ac:cxnSpMk id="42" creationId="{2E4AFC59-F7FA-48E4-B5E2-727111AB7D4C}"/>
          </ac:cxnSpMkLst>
        </pc:cxnChg>
        <pc:cxnChg chg="del mod">
          <ac:chgData name="Mili Diengdoh" userId="4e667e83-9d62-4727-9cfb-ee24b16ffb56" providerId="ADAL" clId="{099EF221-1B88-4479-8D5E-6427CA22432E}" dt="2020-07-14T09:50:40.660" v="1111" actId="478"/>
          <ac:cxnSpMkLst>
            <pc:docMk/>
            <pc:sldMk cId="714624331" sldId="1910"/>
            <ac:cxnSpMk id="43" creationId="{A71379FF-7445-4635-B7B3-E9E7521E3DDF}"/>
          </ac:cxnSpMkLst>
        </pc:cxnChg>
        <pc:cxnChg chg="del mod">
          <ac:chgData name="Mili Diengdoh" userId="4e667e83-9d62-4727-9cfb-ee24b16ffb56" providerId="ADAL" clId="{099EF221-1B88-4479-8D5E-6427CA22432E}" dt="2020-07-14T09:50:40.660" v="1111" actId="478"/>
          <ac:cxnSpMkLst>
            <pc:docMk/>
            <pc:sldMk cId="714624331" sldId="1910"/>
            <ac:cxnSpMk id="45" creationId="{C536F540-6732-4FCC-903E-E999179D556B}"/>
          </ac:cxnSpMkLst>
        </pc:cxnChg>
        <pc:cxnChg chg="del mod">
          <ac:chgData name="Mili Diengdoh" userId="4e667e83-9d62-4727-9cfb-ee24b16ffb56" providerId="ADAL" clId="{099EF221-1B88-4479-8D5E-6427CA22432E}" dt="2020-07-14T09:50:40.660" v="1111" actId="478"/>
          <ac:cxnSpMkLst>
            <pc:docMk/>
            <pc:sldMk cId="714624331" sldId="1910"/>
            <ac:cxnSpMk id="48" creationId="{8BB3CB29-9447-45CC-AF7B-9656FDCF2573}"/>
          </ac:cxnSpMkLst>
        </pc:cxnChg>
        <pc:cxnChg chg="del mod">
          <ac:chgData name="Mili Diengdoh" userId="4e667e83-9d62-4727-9cfb-ee24b16ffb56" providerId="ADAL" clId="{099EF221-1B88-4479-8D5E-6427CA22432E}" dt="2020-07-14T09:50:40.660" v="1111" actId="478"/>
          <ac:cxnSpMkLst>
            <pc:docMk/>
            <pc:sldMk cId="714624331" sldId="1910"/>
            <ac:cxnSpMk id="50" creationId="{399569F4-664D-459A-AC22-623890552128}"/>
          </ac:cxnSpMkLst>
        </pc:cxnChg>
        <pc:cxnChg chg="del mod">
          <ac:chgData name="Mili Diengdoh" userId="4e667e83-9d62-4727-9cfb-ee24b16ffb56" providerId="ADAL" clId="{099EF221-1B88-4479-8D5E-6427CA22432E}" dt="2020-07-14T09:50:40.660" v="1111" actId="478"/>
          <ac:cxnSpMkLst>
            <pc:docMk/>
            <pc:sldMk cId="714624331" sldId="1910"/>
            <ac:cxnSpMk id="53" creationId="{171E1351-DE77-4288-A34F-4D758B3C2426}"/>
          </ac:cxnSpMkLst>
        </pc:cxnChg>
        <pc:cxnChg chg="del mod">
          <ac:chgData name="Mili Diengdoh" userId="4e667e83-9d62-4727-9cfb-ee24b16ffb56" providerId="ADAL" clId="{099EF221-1B88-4479-8D5E-6427CA22432E}" dt="2020-07-14T09:50:40.660" v="1111" actId="478"/>
          <ac:cxnSpMkLst>
            <pc:docMk/>
            <pc:sldMk cId="714624331" sldId="1910"/>
            <ac:cxnSpMk id="55" creationId="{548708C5-8A7B-4219-BB7D-63920D74D9B7}"/>
          </ac:cxnSpMkLst>
        </pc:cxnChg>
      </pc:sldChg>
      <pc:sldChg chg="addSp delSp modSp mod">
        <pc:chgData name="Mili Diengdoh" userId="4e667e83-9d62-4727-9cfb-ee24b16ffb56" providerId="ADAL" clId="{099EF221-1B88-4479-8D5E-6427CA22432E}" dt="2020-07-14T10:07:04.291" v="1329" actId="115"/>
        <pc:sldMkLst>
          <pc:docMk/>
          <pc:sldMk cId="520336558" sldId="1911"/>
        </pc:sldMkLst>
        <pc:spChg chg="mod topLvl">
          <ac:chgData name="Mili Diengdoh" userId="4e667e83-9d62-4727-9cfb-ee24b16ffb56" providerId="ADAL" clId="{099EF221-1B88-4479-8D5E-6427CA22432E}" dt="2020-07-14T09:49:24.230" v="1084" actId="165"/>
          <ac:spMkLst>
            <pc:docMk/>
            <pc:sldMk cId="520336558" sldId="1911"/>
            <ac:spMk id="9" creationId="{10BDAA4C-FB66-4FB7-B6E7-0F53FBB9F33B}"/>
          </ac:spMkLst>
        </pc:spChg>
        <pc:spChg chg="mod topLvl">
          <ac:chgData name="Mili Diengdoh" userId="4e667e83-9d62-4727-9cfb-ee24b16ffb56" providerId="ADAL" clId="{099EF221-1B88-4479-8D5E-6427CA22432E}" dt="2020-07-14T09:49:24.230" v="1084" actId="165"/>
          <ac:spMkLst>
            <pc:docMk/>
            <pc:sldMk cId="520336558" sldId="1911"/>
            <ac:spMk id="14" creationId="{C6E3C852-DB78-406C-9975-B7C1E03A04C6}"/>
          </ac:spMkLst>
        </pc:spChg>
        <pc:spChg chg="mod topLvl">
          <ac:chgData name="Mili Diengdoh" userId="4e667e83-9d62-4727-9cfb-ee24b16ffb56" providerId="ADAL" clId="{099EF221-1B88-4479-8D5E-6427CA22432E}" dt="2020-07-14T10:07:04.291" v="1329" actId="115"/>
          <ac:spMkLst>
            <pc:docMk/>
            <pc:sldMk cId="520336558" sldId="1911"/>
            <ac:spMk id="19" creationId="{DC466907-9CF3-42C0-8DD9-E43B5724AF46}"/>
          </ac:spMkLst>
        </pc:spChg>
        <pc:spChg chg="mod topLvl">
          <ac:chgData name="Mili Diengdoh" userId="4e667e83-9d62-4727-9cfb-ee24b16ffb56" providerId="ADAL" clId="{099EF221-1B88-4479-8D5E-6427CA22432E}" dt="2020-07-14T09:49:27.054" v="1085" actId="20577"/>
          <ac:spMkLst>
            <pc:docMk/>
            <pc:sldMk cId="520336558" sldId="1911"/>
            <ac:spMk id="24" creationId="{C24CF5EB-F993-48B9-BB2B-B0B52A912813}"/>
          </ac:spMkLst>
        </pc:spChg>
        <pc:grpChg chg="add del mod">
          <ac:chgData name="Mili Diengdoh" userId="4e667e83-9d62-4727-9cfb-ee24b16ffb56" providerId="ADAL" clId="{099EF221-1B88-4479-8D5E-6427CA22432E}" dt="2020-07-14T09:49:24.230" v="1084" actId="165"/>
          <ac:grpSpMkLst>
            <pc:docMk/>
            <pc:sldMk cId="520336558" sldId="1911"/>
            <ac:grpSpMk id="3" creationId="{2602DF11-53F8-4225-9957-467D3AC3ECCF}"/>
          </ac:grpSpMkLst>
        </pc:grpChg>
        <pc:grpChg chg="add del mod">
          <ac:chgData name="Mili Diengdoh" userId="4e667e83-9d62-4727-9cfb-ee24b16ffb56" providerId="ADAL" clId="{099EF221-1B88-4479-8D5E-6427CA22432E}" dt="2020-07-14T09:49:24.230" v="1084" actId="165"/>
          <ac:grpSpMkLst>
            <pc:docMk/>
            <pc:sldMk cId="520336558" sldId="1911"/>
            <ac:grpSpMk id="4" creationId="{11D9F37A-BBDF-43E5-994B-EC68FF939874}"/>
          </ac:grpSpMkLst>
        </pc:grpChg>
        <pc:grpChg chg="add del mod">
          <ac:chgData name="Mili Diengdoh" userId="4e667e83-9d62-4727-9cfb-ee24b16ffb56" providerId="ADAL" clId="{099EF221-1B88-4479-8D5E-6427CA22432E}" dt="2020-07-14T09:49:24.230" v="1084" actId="165"/>
          <ac:grpSpMkLst>
            <pc:docMk/>
            <pc:sldMk cId="520336558" sldId="1911"/>
            <ac:grpSpMk id="5" creationId="{40E46B2E-0D6F-4511-B029-E5CF91A92247}"/>
          </ac:grpSpMkLst>
        </pc:grpChg>
        <pc:grpChg chg="add del mod">
          <ac:chgData name="Mili Diengdoh" userId="4e667e83-9d62-4727-9cfb-ee24b16ffb56" providerId="ADAL" clId="{099EF221-1B88-4479-8D5E-6427CA22432E}" dt="2020-07-14T09:49:24.230" v="1084" actId="165"/>
          <ac:grpSpMkLst>
            <pc:docMk/>
            <pc:sldMk cId="520336558" sldId="1911"/>
            <ac:grpSpMk id="6" creationId="{F456BAE9-6B74-4E80-81A0-EB6E24A1BF10}"/>
          </ac:grpSpMkLst>
        </pc:grpChg>
        <pc:picChg chg="mod topLvl">
          <ac:chgData name="Mili Diengdoh" userId="4e667e83-9d62-4727-9cfb-ee24b16ffb56" providerId="ADAL" clId="{099EF221-1B88-4479-8D5E-6427CA22432E}" dt="2020-07-14T09:49:24.230" v="1084" actId="165"/>
          <ac:picMkLst>
            <pc:docMk/>
            <pc:sldMk cId="520336558" sldId="1911"/>
            <ac:picMk id="39" creationId="{6E0C4D49-0930-43EA-89C6-23178965E4AB}"/>
          </ac:picMkLst>
        </pc:picChg>
        <pc:picChg chg="mod topLvl">
          <ac:chgData name="Mili Diengdoh" userId="4e667e83-9d62-4727-9cfb-ee24b16ffb56" providerId="ADAL" clId="{099EF221-1B88-4479-8D5E-6427CA22432E}" dt="2020-07-14T09:49:24.230" v="1084" actId="165"/>
          <ac:picMkLst>
            <pc:docMk/>
            <pc:sldMk cId="520336558" sldId="1911"/>
            <ac:picMk id="40" creationId="{A99B57B3-2031-4A8B-B6EF-BFCB5A14E2AD}"/>
          </ac:picMkLst>
        </pc:picChg>
        <pc:picChg chg="mod topLvl">
          <ac:chgData name="Mili Diengdoh" userId="4e667e83-9d62-4727-9cfb-ee24b16ffb56" providerId="ADAL" clId="{099EF221-1B88-4479-8D5E-6427CA22432E}" dt="2020-07-14T09:49:24.230" v="1084" actId="165"/>
          <ac:picMkLst>
            <pc:docMk/>
            <pc:sldMk cId="520336558" sldId="1911"/>
            <ac:picMk id="41" creationId="{A18422FE-EB28-472F-96FD-F7226F8B5B76}"/>
          </ac:picMkLst>
        </pc:picChg>
        <pc:picChg chg="mod topLvl">
          <ac:chgData name="Mili Diengdoh" userId="4e667e83-9d62-4727-9cfb-ee24b16ffb56" providerId="ADAL" clId="{099EF221-1B88-4479-8D5E-6427CA22432E}" dt="2020-07-14T09:49:24.230" v="1084" actId="165"/>
          <ac:picMkLst>
            <pc:docMk/>
            <pc:sldMk cId="520336558" sldId="1911"/>
            <ac:picMk id="42" creationId="{1F86D7B6-E09F-4AA5-A77B-D42C6A1FD3DF}"/>
          </ac:picMkLst>
        </pc:picChg>
        <pc:cxnChg chg="mod">
          <ac:chgData name="Mili Diengdoh" userId="4e667e83-9d62-4727-9cfb-ee24b16ffb56" providerId="ADAL" clId="{099EF221-1B88-4479-8D5E-6427CA22432E}" dt="2020-07-14T09:49:23.354" v="1083" actId="465"/>
          <ac:cxnSpMkLst>
            <pc:docMk/>
            <pc:sldMk cId="520336558" sldId="1911"/>
            <ac:cxnSpMk id="10" creationId="{A38EA94D-720F-4657-A634-768B85B67F5C}"/>
          </ac:cxnSpMkLst>
        </pc:cxnChg>
        <pc:cxnChg chg="mod">
          <ac:chgData name="Mili Diengdoh" userId="4e667e83-9d62-4727-9cfb-ee24b16ffb56" providerId="ADAL" clId="{099EF221-1B88-4479-8D5E-6427CA22432E}" dt="2020-07-14T09:49:23.354" v="1083" actId="465"/>
          <ac:cxnSpMkLst>
            <pc:docMk/>
            <pc:sldMk cId="520336558" sldId="1911"/>
            <ac:cxnSpMk id="15" creationId="{ED37C348-F9CB-44B3-9DA0-469430CE467D}"/>
          </ac:cxnSpMkLst>
        </pc:cxnChg>
        <pc:cxnChg chg="mod">
          <ac:chgData name="Mili Diengdoh" userId="4e667e83-9d62-4727-9cfb-ee24b16ffb56" providerId="ADAL" clId="{099EF221-1B88-4479-8D5E-6427CA22432E}" dt="2020-07-14T09:49:23.354" v="1083" actId="465"/>
          <ac:cxnSpMkLst>
            <pc:docMk/>
            <pc:sldMk cId="520336558" sldId="1911"/>
            <ac:cxnSpMk id="20" creationId="{FBAC004E-0917-4CD4-B73E-7A29E8CE071C}"/>
          </ac:cxnSpMkLst>
        </pc:cxnChg>
      </pc:sldChg>
      <pc:sldChg chg="delSp modSp mod">
        <pc:chgData name="Mili Diengdoh" userId="4e667e83-9d62-4727-9cfb-ee24b16ffb56" providerId="ADAL" clId="{099EF221-1B88-4479-8D5E-6427CA22432E}" dt="2020-07-14T09:48:33.214" v="1063" actId="1035"/>
        <pc:sldMkLst>
          <pc:docMk/>
          <pc:sldMk cId="1564636046" sldId="1912"/>
        </pc:sldMkLst>
        <pc:spChg chg="mod">
          <ac:chgData name="Mili Diengdoh" userId="4e667e83-9d62-4727-9cfb-ee24b16ffb56" providerId="ADAL" clId="{099EF221-1B88-4479-8D5E-6427CA22432E}" dt="2020-07-14T09:48:33.214" v="1063" actId="1035"/>
          <ac:spMkLst>
            <pc:docMk/>
            <pc:sldMk cId="1564636046" sldId="1912"/>
            <ac:spMk id="8" creationId="{928D7AC6-69A9-41AD-92F3-15831CD5A309}"/>
          </ac:spMkLst>
        </pc:spChg>
        <pc:spChg chg="mod">
          <ac:chgData name="Mili Diengdoh" userId="4e667e83-9d62-4727-9cfb-ee24b16ffb56" providerId="ADAL" clId="{099EF221-1B88-4479-8D5E-6427CA22432E}" dt="2020-07-14T09:48:33.214" v="1063" actId="1035"/>
          <ac:spMkLst>
            <pc:docMk/>
            <pc:sldMk cId="1564636046" sldId="1912"/>
            <ac:spMk id="13" creationId="{9C6935E9-195C-4629-8DFF-F0BBC6105BEB}"/>
          </ac:spMkLst>
        </pc:spChg>
        <pc:spChg chg="mod">
          <ac:chgData name="Mili Diengdoh" userId="4e667e83-9d62-4727-9cfb-ee24b16ffb56" providerId="ADAL" clId="{099EF221-1B88-4479-8D5E-6427CA22432E}" dt="2020-07-14T09:48:33.214" v="1063" actId="1035"/>
          <ac:spMkLst>
            <pc:docMk/>
            <pc:sldMk cId="1564636046" sldId="1912"/>
            <ac:spMk id="18" creationId="{E97A35BA-E55B-494B-8CD8-C0F8D4CF257A}"/>
          </ac:spMkLst>
        </pc:spChg>
        <pc:spChg chg="mod">
          <ac:chgData name="Mili Diengdoh" userId="4e667e83-9d62-4727-9cfb-ee24b16ffb56" providerId="ADAL" clId="{099EF221-1B88-4479-8D5E-6427CA22432E}" dt="2020-07-14T09:48:33.214" v="1063" actId="1035"/>
          <ac:spMkLst>
            <pc:docMk/>
            <pc:sldMk cId="1564636046" sldId="1912"/>
            <ac:spMk id="23" creationId="{DB8B8309-9B9B-4984-861B-67901A13DB8B}"/>
          </ac:spMkLst>
        </pc:spChg>
        <pc:spChg chg="del">
          <ac:chgData name="Mili Diengdoh" userId="4e667e83-9d62-4727-9cfb-ee24b16ffb56" providerId="ADAL" clId="{099EF221-1B88-4479-8D5E-6427CA22432E}" dt="2020-07-14T09:48:07.898" v="1043" actId="478"/>
          <ac:spMkLst>
            <pc:docMk/>
            <pc:sldMk cId="1564636046" sldId="1912"/>
            <ac:spMk id="43" creationId="{EB553D87-9563-4390-84EB-E73844222FAE}"/>
          </ac:spMkLst>
        </pc:spChg>
        <pc:picChg chg="mod modCrop">
          <ac:chgData name="Mili Diengdoh" userId="4e667e83-9d62-4727-9cfb-ee24b16ffb56" providerId="ADAL" clId="{099EF221-1B88-4479-8D5E-6427CA22432E}" dt="2020-07-14T09:48:33.214" v="1063" actId="1035"/>
          <ac:picMkLst>
            <pc:docMk/>
            <pc:sldMk cId="1564636046" sldId="1912"/>
            <ac:picMk id="4" creationId="{7923A09C-228C-44E4-88A4-9F933F762922}"/>
          </ac:picMkLst>
        </pc:picChg>
      </pc:sldChg>
      <pc:sldChg chg="delSp modSp mod">
        <pc:chgData name="Mili Diengdoh" userId="4e667e83-9d62-4727-9cfb-ee24b16ffb56" providerId="ADAL" clId="{099EF221-1B88-4479-8D5E-6427CA22432E}" dt="2020-07-14T09:47:42.957" v="1035" actId="255"/>
        <pc:sldMkLst>
          <pc:docMk/>
          <pc:sldMk cId="2655664660" sldId="1913"/>
        </pc:sldMkLst>
        <pc:spChg chg="mod">
          <ac:chgData name="Mili Diengdoh" userId="4e667e83-9d62-4727-9cfb-ee24b16ffb56" providerId="ADAL" clId="{099EF221-1B88-4479-8D5E-6427CA22432E}" dt="2020-07-14T09:47:10.012" v="1026" actId="3064"/>
          <ac:spMkLst>
            <pc:docMk/>
            <pc:sldMk cId="2655664660" sldId="1913"/>
            <ac:spMk id="5" creationId="{89B2940E-7402-4ED1-8990-A3BAA9B9A566}"/>
          </ac:spMkLst>
        </pc:spChg>
        <pc:spChg chg="del">
          <ac:chgData name="Mili Diengdoh" userId="4e667e83-9d62-4727-9cfb-ee24b16ffb56" providerId="ADAL" clId="{099EF221-1B88-4479-8D5E-6427CA22432E}" dt="2020-07-14T09:46:30.540" v="1014" actId="478"/>
          <ac:spMkLst>
            <pc:docMk/>
            <pc:sldMk cId="2655664660" sldId="1913"/>
            <ac:spMk id="6" creationId="{9C263B74-A918-48C1-B6B8-F976DE8FF02C}"/>
          </ac:spMkLst>
        </pc:spChg>
        <pc:spChg chg="mod">
          <ac:chgData name="Mili Diengdoh" userId="4e667e83-9d62-4727-9cfb-ee24b16ffb56" providerId="ADAL" clId="{099EF221-1B88-4479-8D5E-6427CA22432E}" dt="2020-07-14T09:47:42.957" v="1035" actId="255"/>
          <ac:spMkLst>
            <pc:docMk/>
            <pc:sldMk cId="2655664660" sldId="1913"/>
            <ac:spMk id="39" creationId="{63395A22-550D-41E0-B2FC-47222A0F1ED6}"/>
          </ac:spMkLst>
        </pc:spChg>
        <pc:spChg chg="del">
          <ac:chgData name="Mili Diengdoh" userId="4e667e83-9d62-4727-9cfb-ee24b16ffb56" providerId="ADAL" clId="{099EF221-1B88-4479-8D5E-6427CA22432E}" dt="2020-07-14T09:46:41.527" v="1016" actId="478"/>
          <ac:spMkLst>
            <pc:docMk/>
            <pc:sldMk cId="2655664660" sldId="1913"/>
            <ac:spMk id="46" creationId="{F1BF540B-BBF3-4509-9FE8-BC4669AE50B9}"/>
          </ac:spMkLst>
        </pc:spChg>
        <pc:spChg chg="del">
          <ac:chgData name="Mili Diengdoh" userId="4e667e83-9d62-4727-9cfb-ee24b16ffb56" providerId="ADAL" clId="{099EF221-1B88-4479-8D5E-6427CA22432E}" dt="2020-07-14T09:46:41.527" v="1016" actId="478"/>
          <ac:spMkLst>
            <pc:docMk/>
            <pc:sldMk cId="2655664660" sldId="1913"/>
            <ac:spMk id="50" creationId="{7CC2FE86-627D-4352-AC87-6C15B8D41157}"/>
          </ac:spMkLst>
        </pc:spChg>
        <pc:spChg chg="del">
          <ac:chgData name="Mili Diengdoh" userId="4e667e83-9d62-4727-9cfb-ee24b16ffb56" providerId="ADAL" clId="{099EF221-1B88-4479-8D5E-6427CA22432E}" dt="2020-07-14T09:46:41.527" v="1016" actId="478"/>
          <ac:spMkLst>
            <pc:docMk/>
            <pc:sldMk cId="2655664660" sldId="1913"/>
            <ac:spMk id="54" creationId="{B863BE47-3453-4943-BE6E-7266FAAFFF9B}"/>
          </ac:spMkLst>
        </pc:spChg>
        <pc:spChg chg="del">
          <ac:chgData name="Mili Diengdoh" userId="4e667e83-9d62-4727-9cfb-ee24b16ffb56" providerId="ADAL" clId="{099EF221-1B88-4479-8D5E-6427CA22432E}" dt="2020-07-14T09:46:41.527" v="1016" actId="478"/>
          <ac:spMkLst>
            <pc:docMk/>
            <pc:sldMk cId="2655664660" sldId="1913"/>
            <ac:spMk id="58" creationId="{A2E858D3-00CC-4A44-9A27-1A3EA11DACE6}"/>
          </ac:spMkLst>
        </pc:spChg>
        <pc:spChg chg="del">
          <ac:chgData name="Mili Diengdoh" userId="4e667e83-9d62-4727-9cfb-ee24b16ffb56" providerId="ADAL" clId="{099EF221-1B88-4479-8D5E-6427CA22432E}" dt="2020-07-14T09:46:41.527" v="1016" actId="478"/>
          <ac:spMkLst>
            <pc:docMk/>
            <pc:sldMk cId="2655664660" sldId="1913"/>
            <ac:spMk id="62" creationId="{9EC0D045-991A-46E3-A2B1-08590F1614CC}"/>
          </ac:spMkLst>
        </pc:spChg>
        <pc:picChg chg="mod modCrop">
          <ac:chgData name="Mili Diengdoh" userId="4e667e83-9d62-4727-9cfb-ee24b16ffb56" providerId="ADAL" clId="{099EF221-1B88-4479-8D5E-6427CA22432E}" dt="2020-07-14T09:46:46.498" v="1018" actId="554"/>
          <ac:picMkLst>
            <pc:docMk/>
            <pc:sldMk cId="2655664660" sldId="1913"/>
            <ac:picMk id="4" creationId="{14DB46D2-F218-4CC0-84E0-066EFF6A1CAB}"/>
          </ac:picMkLst>
        </pc:picChg>
      </pc:sldChg>
      <pc:sldChg chg="addSp delSp modSp mod">
        <pc:chgData name="Mili Diengdoh" userId="4e667e83-9d62-4727-9cfb-ee24b16ffb56" providerId="ADAL" clId="{099EF221-1B88-4479-8D5E-6427CA22432E}" dt="2020-07-14T09:57:05.698" v="1248" actId="208"/>
        <pc:sldMkLst>
          <pc:docMk/>
          <pc:sldMk cId="3928665273" sldId="1914"/>
        </pc:sldMkLst>
        <pc:spChg chg="add mod">
          <ac:chgData name="Mili Diengdoh" userId="4e667e83-9d62-4727-9cfb-ee24b16ffb56" providerId="ADAL" clId="{099EF221-1B88-4479-8D5E-6427CA22432E}" dt="2020-07-14T09:56:30.532" v="1232" actId="164"/>
          <ac:spMkLst>
            <pc:docMk/>
            <pc:sldMk cId="3928665273" sldId="1914"/>
            <ac:spMk id="3" creationId="{E5B62C8F-6293-4099-893A-4582CF5563A6}"/>
          </ac:spMkLst>
        </pc:spChg>
        <pc:spChg chg="add mod">
          <ac:chgData name="Mili Diengdoh" userId="4e667e83-9d62-4727-9cfb-ee24b16ffb56" providerId="ADAL" clId="{099EF221-1B88-4479-8D5E-6427CA22432E}" dt="2020-07-14T09:56:30.532" v="1232" actId="164"/>
          <ac:spMkLst>
            <pc:docMk/>
            <pc:sldMk cId="3928665273" sldId="1914"/>
            <ac:spMk id="4" creationId="{576637C3-89D6-4471-A4BD-BE58D6E86F63}"/>
          </ac:spMkLst>
        </pc:spChg>
        <pc:spChg chg="add del">
          <ac:chgData name="Mili Diengdoh" userId="4e667e83-9d62-4727-9cfb-ee24b16ffb56" providerId="ADAL" clId="{099EF221-1B88-4479-8D5E-6427CA22432E}" dt="2020-07-14T09:55:34.770" v="1206" actId="478"/>
          <ac:spMkLst>
            <pc:docMk/>
            <pc:sldMk cId="3928665273" sldId="1914"/>
            <ac:spMk id="5" creationId="{EE3293B3-5987-4031-97BC-136579DF80BA}"/>
          </ac:spMkLst>
        </pc:spChg>
        <pc:spChg chg="add mod">
          <ac:chgData name="Mili Diengdoh" userId="4e667e83-9d62-4727-9cfb-ee24b16ffb56" providerId="ADAL" clId="{099EF221-1B88-4479-8D5E-6427CA22432E}" dt="2020-07-14T09:56:30.532" v="1232" actId="164"/>
          <ac:spMkLst>
            <pc:docMk/>
            <pc:sldMk cId="3928665273" sldId="1914"/>
            <ac:spMk id="6" creationId="{5D645057-4711-45AC-9ECF-B8017E918A86}"/>
          </ac:spMkLst>
        </pc:spChg>
        <pc:spChg chg="mod">
          <ac:chgData name="Mili Diengdoh" userId="4e667e83-9d62-4727-9cfb-ee24b16ffb56" providerId="ADAL" clId="{099EF221-1B88-4479-8D5E-6427CA22432E}" dt="2020-07-14T09:42:19.118" v="956" actId="114"/>
          <ac:spMkLst>
            <pc:docMk/>
            <pc:sldMk cId="3928665273" sldId="1914"/>
            <ac:spMk id="8" creationId="{4649C24D-0317-4613-8D9B-EE23159B8D5E}"/>
          </ac:spMkLst>
        </pc:spChg>
        <pc:spChg chg="add mod">
          <ac:chgData name="Mili Diengdoh" userId="4e667e83-9d62-4727-9cfb-ee24b16ffb56" providerId="ADAL" clId="{099EF221-1B88-4479-8D5E-6427CA22432E}" dt="2020-07-14T09:56:30.532" v="1232" actId="164"/>
          <ac:spMkLst>
            <pc:docMk/>
            <pc:sldMk cId="3928665273" sldId="1914"/>
            <ac:spMk id="10" creationId="{0932AFCF-6B93-4B6E-8A18-B75BB362BFB7}"/>
          </ac:spMkLst>
        </pc:spChg>
        <pc:spChg chg="add mod">
          <ac:chgData name="Mili Diengdoh" userId="4e667e83-9d62-4727-9cfb-ee24b16ffb56" providerId="ADAL" clId="{099EF221-1B88-4479-8D5E-6427CA22432E}" dt="2020-07-14T09:56:30.532" v="1232" actId="164"/>
          <ac:spMkLst>
            <pc:docMk/>
            <pc:sldMk cId="3928665273" sldId="1914"/>
            <ac:spMk id="11" creationId="{4A054BF2-9577-4C3B-A6D0-6DCEC7426889}"/>
          </ac:spMkLst>
        </pc:spChg>
        <pc:spChg chg="mod">
          <ac:chgData name="Mili Diengdoh" userId="4e667e83-9d62-4727-9cfb-ee24b16ffb56" providerId="ADAL" clId="{099EF221-1B88-4479-8D5E-6427CA22432E}" dt="2020-07-14T09:42:10.930" v="954" actId="14100"/>
          <ac:spMkLst>
            <pc:docMk/>
            <pc:sldMk cId="3928665273" sldId="1914"/>
            <ac:spMk id="12" creationId="{7DFBF820-607E-4195-927F-8DCC07F623AA}"/>
          </ac:spMkLst>
        </pc:spChg>
        <pc:spChg chg="add mod">
          <ac:chgData name="Mili Diengdoh" userId="4e667e83-9d62-4727-9cfb-ee24b16ffb56" providerId="ADAL" clId="{099EF221-1B88-4479-8D5E-6427CA22432E}" dt="2020-07-14T09:56:30.532" v="1232" actId="164"/>
          <ac:spMkLst>
            <pc:docMk/>
            <pc:sldMk cId="3928665273" sldId="1914"/>
            <ac:spMk id="13" creationId="{CF510677-A0C5-43FD-A9BB-8F43A5357701}"/>
          </ac:spMkLst>
        </pc:spChg>
        <pc:spChg chg="add mod">
          <ac:chgData name="Mili Diengdoh" userId="4e667e83-9d62-4727-9cfb-ee24b16ffb56" providerId="ADAL" clId="{099EF221-1B88-4479-8D5E-6427CA22432E}" dt="2020-07-14T09:55:11.154" v="1198" actId="571"/>
          <ac:spMkLst>
            <pc:docMk/>
            <pc:sldMk cId="3928665273" sldId="1914"/>
            <ac:spMk id="14" creationId="{5297F8F0-D2AD-494A-8999-1FB15F18F75A}"/>
          </ac:spMkLst>
        </pc:spChg>
        <pc:spChg chg="mod">
          <ac:chgData name="Mili Diengdoh" userId="4e667e83-9d62-4727-9cfb-ee24b16ffb56" providerId="ADAL" clId="{099EF221-1B88-4479-8D5E-6427CA22432E}" dt="2020-07-14T09:42:10.930" v="954" actId="14100"/>
          <ac:spMkLst>
            <pc:docMk/>
            <pc:sldMk cId="3928665273" sldId="1914"/>
            <ac:spMk id="16" creationId="{8D320567-D85C-48CF-BB18-C9B2E7243F8D}"/>
          </ac:spMkLst>
        </pc:spChg>
        <pc:spChg chg="del">
          <ac:chgData name="Mili Diengdoh" userId="4e667e83-9d62-4727-9cfb-ee24b16ffb56" providerId="ADAL" clId="{099EF221-1B88-4479-8D5E-6427CA22432E}" dt="2020-07-14T09:41:11.918" v="928" actId="478"/>
          <ac:spMkLst>
            <pc:docMk/>
            <pc:sldMk cId="3928665273" sldId="1914"/>
            <ac:spMk id="17" creationId="{D5A724A1-624A-4FF3-A5F0-C79D39891D57}"/>
          </ac:spMkLst>
        </pc:spChg>
        <pc:grpChg chg="add del mod">
          <ac:chgData name="Mili Diengdoh" userId="4e667e83-9d62-4727-9cfb-ee24b16ffb56" providerId="ADAL" clId="{099EF221-1B88-4479-8D5E-6427CA22432E}" dt="2020-07-14T09:56:38.038" v="1237" actId="478"/>
          <ac:grpSpMkLst>
            <pc:docMk/>
            <pc:sldMk cId="3928665273" sldId="1914"/>
            <ac:grpSpMk id="7" creationId="{1AF1B950-1CBE-42BF-A485-581F3B048DAA}"/>
          </ac:grpSpMkLst>
        </pc:grpChg>
        <pc:picChg chg="add mod">
          <ac:chgData name="Mili Diengdoh" userId="4e667e83-9d62-4727-9cfb-ee24b16ffb56" providerId="ADAL" clId="{099EF221-1B88-4479-8D5E-6427CA22432E}" dt="2020-07-14T09:57:05.698" v="1248" actId="208"/>
          <ac:picMkLst>
            <pc:docMk/>
            <pc:sldMk cId="3928665273" sldId="1914"/>
            <ac:picMk id="19" creationId="{36B6F178-32C5-43CC-8AE8-5711B8588636}"/>
          </ac:picMkLst>
        </pc:picChg>
        <pc:picChg chg="mod modCrop">
          <ac:chgData name="Mili Diengdoh" userId="4e667e83-9d62-4727-9cfb-ee24b16ffb56" providerId="ADAL" clId="{099EF221-1B88-4479-8D5E-6427CA22432E}" dt="2020-07-14T09:56:30.532" v="1232" actId="164"/>
          <ac:picMkLst>
            <pc:docMk/>
            <pc:sldMk cId="3928665273" sldId="1914"/>
            <ac:picMk id="95" creationId="{3F0E4BF0-2DBC-4069-814C-36852F3DE5C1}"/>
          </ac:picMkLst>
        </pc:picChg>
      </pc:sldChg>
      <pc:sldChg chg="addSp delSp modSp mod">
        <pc:chgData name="Mili Diengdoh" userId="4e667e83-9d62-4727-9cfb-ee24b16ffb56" providerId="ADAL" clId="{099EF221-1B88-4479-8D5E-6427CA22432E}" dt="2020-07-14T09:45:49.145" v="1004" actId="2711"/>
        <pc:sldMkLst>
          <pc:docMk/>
          <pc:sldMk cId="39607671" sldId="1915"/>
        </pc:sldMkLst>
        <pc:spChg chg="mod topLvl">
          <ac:chgData name="Mili Diengdoh" userId="4e667e83-9d62-4727-9cfb-ee24b16ffb56" providerId="ADAL" clId="{099EF221-1B88-4479-8D5E-6427CA22432E}" dt="2020-07-14T09:45:49.145" v="1004" actId="2711"/>
          <ac:spMkLst>
            <pc:docMk/>
            <pc:sldMk cId="39607671" sldId="1915"/>
            <ac:spMk id="9" creationId="{3B01119F-4492-4B00-A3CE-674DA26F6399}"/>
          </ac:spMkLst>
        </pc:spChg>
        <pc:spChg chg="mod topLvl">
          <ac:chgData name="Mili Diengdoh" userId="4e667e83-9d62-4727-9cfb-ee24b16ffb56" providerId="ADAL" clId="{099EF221-1B88-4479-8D5E-6427CA22432E}" dt="2020-07-14T09:45:49.145" v="1004" actId="2711"/>
          <ac:spMkLst>
            <pc:docMk/>
            <pc:sldMk cId="39607671" sldId="1915"/>
            <ac:spMk id="10" creationId="{AE41EAE1-6F33-48B1-9D73-A1A1B43A7D67}"/>
          </ac:spMkLst>
        </pc:spChg>
        <pc:spChg chg="mod topLvl">
          <ac:chgData name="Mili Diengdoh" userId="4e667e83-9d62-4727-9cfb-ee24b16ffb56" providerId="ADAL" clId="{099EF221-1B88-4479-8D5E-6427CA22432E}" dt="2020-07-14T09:45:49.145" v="1004" actId="2711"/>
          <ac:spMkLst>
            <pc:docMk/>
            <pc:sldMk cId="39607671" sldId="1915"/>
            <ac:spMk id="11" creationId="{1552CF7A-B486-4E18-88B2-2079BDAADA83}"/>
          </ac:spMkLst>
        </pc:spChg>
        <pc:spChg chg="mod topLvl">
          <ac:chgData name="Mili Diengdoh" userId="4e667e83-9d62-4727-9cfb-ee24b16ffb56" providerId="ADAL" clId="{099EF221-1B88-4479-8D5E-6427CA22432E}" dt="2020-07-14T09:45:49.145" v="1004" actId="2711"/>
          <ac:spMkLst>
            <pc:docMk/>
            <pc:sldMk cId="39607671" sldId="1915"/>
            <ac:spMk id="12" creationId="{341FCA47-A407-4514-9CA4-3BF9C73444B1}"/>
          </ac:spMkLst>
        </pc:spChg>
        <pc:spChg chg="mod topLvl">
          <ac:chgData name="Mili Diengdoh" userId="4e667e83-9d62-4727-9cfb-ee24b16ffb56" providerId="ADAL" clId="{099EF221-1B88-4479-8D5E-6427CA22432E}" dt="2020-07-14T09:45:49.145" v="1004" actId="2711"/>
          <ac:spMkLst>
            <pc:docMk/>
            <pc:sldMk cId="39607671" sldId="1915"/>
            <ac:spMk id="13" creationId="{C3C311D8-E72B-4A4E-9938-25462CFE0DF0}"/>
          </ac:spMkLst>
        </pc:spChg>
        <pc:spChg chg="del mod">
          <ac:chgData name="Mili Diengdoh" userId="4e667e83-9d62-4727-9cfb-ee24b16ffb56" providerId="ADAL" clId="{099EF221-1B88-4479-8D5E-6427CA22432E}" dt="2020-07-14T09:43:45.173" v="966" actId="478"/>
          <ac:spMkLst>
            <pc:docMk/>
            <pc:sldMk cId="39607671" sldId="1915"/>
            <ac:spMk id="34" creationId="{D45D7075-0E99-4F79-B806-35EA0B95F70D}"/>
          </ac:spMkLst>
        </pc:spChg>
        <pc:grpChg chg="add del mod">
          <ac:chgData name="Mili Diengdoh" userId="4e667e83-9d62-4727-9cfb-ee24b16ffb56" providerId="ADAL" clId="{099EF221-1B88-4479-8D5E-6427CA22432E}" dt="2020-07-14T09:44:38.017" v="977" actId="165"/>
          <ac:grpSpMkLst>
            <pc:docMk/>
            <pc:sldMk cId="39607671" sldId="1915"/>
            <ac:grpSpMk id="3" creationId="{6476D934-1733-4985-918B-151B4832221A}"/>
          </ac:grpSpMkLst>
        </pc:grpChg>
        <pc:picChg chg="mod modCrop">
          <ac:chgData name="Mili Diengdoh" userId="4e667e83-9d62-4727-9cfb-ee24b16ffb56" providerId="ADAL" clId="{099EF221-1B88-4479-8D5E-6427CA22432E}" dt="2020-07-14T09:45:18.091" v="999" actId="554"/>
          <ac:picMkLst>
            <pc:docMk/>
            <pc:sldMk cId="39607671" sldId="1915"/>
            <ac:picMk id="4" creationId="{34973739-8CCF-48FC-A00D-78784EA11546}"/>
          </ac:picMkLst>
        </pc:picChg>
      </pc:sldChg>
      <pc:sldChg chg="addSp delSp modSp mod">
        <pc:chgData name="Mili Diengdoh" userId="4e667e83-9d62-4727-9cfb-ee24b16ffb56" providerId="ADAL" clId="{099EF221-1B88-4479-8D5E-6427CA22432E}" dt="2020-07-14T09:40:25.054" v="916" actId="165"/>
        <pc:sldMkLst>
          <pc:docMk/>
          <pc:sldMk cId="718775267" sldId="1916"/>
        </pc:sldMkLst>
        <pc:spChg chg="mod topLvl">
          <ac:chgData name="Mili Diengdoh" userId="4e667e83-9d62-4727-9cfb-ee24b16ffb56" providerId="ADAL" clId="{099EF221-1B88-4479-8D5E-6427CA22432E}" dt="2020-07-14T09:40:25.054" v="916" actId="165"/>
          <ac:spMkLst>
            <pc:docMk/>
            <pc:sldMk cId="718775267" sldId="1916"/>
            <ac:spMk id="12" creationId="{47BF8898-9FD2-45C1-99D0-CFBBB378AE6F}"/>
          </ac:spMkLst>
        </pc:spChg>
        <pc:spChg chg="mod topLvl">
          <ac:chgData name="Mili Diengdoh" userId="4e667e83-9d62-4727-9cfb-ee24b16ffb56" providerId="ADAL" clId="{099EF221-1B88-4479-8D5E-6427CA22432E}" dt="2020-07-14T09:40:25.054" v="916" actId="165"/>
          <ac:spMkLst>
            <pc:docMk/>
            <pc:sldMk cId="718775267" sldId="1916"/>
            <ac:spMk id="13" creationId="{69F6E19C-7234-42BB-AE1D-C3A9083FA659}"/>
          </ac:spMkLst>
        </pc:spChg>
        <pc:spChg chg="mod topLvl">
          <ac:chgData name="Mili Diengdoh" userId="4e667e83-9d62-4727-9cfb-ee24b16ffb56" providerId="ADAL" clId="{099EF221-1B88-4479-8D5E-6427CA22432E}" dt="2020-07-14T09:40:25.054" v="916" actId="165"/>
          <ac:spMkLst>
            <pc:docMk/>
            <pc:sldMk cId="718775267" sldId="1916"/>
            <ac:spMk id="17" creationId="{88B5F330-6D07-4644-96D9-7E2DB77083F3}"/>
          </ac:spMkLst>
        </pc:spChg>
        <pc:spChg chg="mod topLvl">
          <ac:chgData name="Mili Diengdoh" userId="4e667e83-9d62-4727-9cfb-ee24b16ffb56" providerId="ADAL" clId="{099EF221-1B88-4479-8D5E-6427CA22432E}" dt="2020-07-14T09:40:25.054" v="916" actId="165"/>
          <ac:spMkLst>
            <pc:docMk/>
            <pc:sldMk cId="718775267" sldId="1916"/>
            <ac:spMk id="21" creationId="{5305A334-18DC-41CC-A0A1-C5722C724BD4}"/>
          </ac:spMkLst>
        </pc:spChg>
        <pc:spChg chg="mod topLvl">
          <ac:chgData name="Mili Diengdoh" userId="4e667e83-9d62-4727-9cfb-ee24b16ffb56" providerId="ADAL" clId="{099EF221-1B88-4479-8D5E-6427CA22432E}" dt="2020-07-14T09:40:25.054" v="916" actId="165"/>
          <ac:spMkLst>
            <pc:docMk/>
            <pc:sldMk cId="718775267" sldId="1916"/>
            <ac:spMk id="25" creationId="{3E7A9697-D6DB-447B-8EE0-4EC48645BBFA}"/>
          </ac:spMkLst>
        </pc:spChg>
        <pc:spChg chg="mod">
          <ac:chgData name="Mili Diengdoh" userId="4e667e83-9d62-4727-9cfb-ee24b16ffb56" providerId="ADAL" clId="{099EF221-1B88-4479-8D5E-6427CA22432E}" dt="2020-07-14T09:39:10.022" v="879" actId="1076"/>
          <ac:spMkLst>
            <pc:docMk/>
            <pc:sldMk cId="718775267" sldId="1916"/>
            <ac:spMk id="29" creationId="{0F2216BB-D173-4212-AE6A-382AD1F5FFD2}"/>
          </ac:spMkLst>
        </pc:spChg>
        <pc:spChg chg="del mod">
          <ac:chgData name="Mili Diengdoh" userId="4e667e83-9d62-4727-9cfb-ee24b16ffb56" providerId="ADAL" clId="{099EF221-1B88-4479-8D5E-6427CA22432E}" dt="2020-07-14T09:38:51.017" v="872" actId="478"/>
          <ac:spMkLst>
            <pc:docMk/>
            <pc:sldMk cId="718775267" sldId="1916"/>
            <ac:spMk id="30" creationId="{98049434-1A99-4157-B0F1-2A59D022B42C}"/>
          </ac:spMkLst>
        </pc:spChg>
        <pc:grpChg chg="add del mod">
          <ac:chgData name="Mili Diengdoh" userId="4e667e83-9d62-4727-9cfb-ee24b16ffb56" providerId="ADAL" clId="{099EF221-1B88-4479-8D5E-6427CA22432E}" dt="2020-07-14T09:39:27.145" v="893" actId="165"/>
          <ac:grpSpMkLst>
            <pc:docMk/>
            <pc:sldMk cId="718775267" sldId="1916"/>
            <ac:grpSpMk id="5" creationId="{766ABBFE-0688-406B-A02F-6C9F248014EC}"/>
          </ac:grpSpMkLst>
        </pc:grpChg>
        <pc:grpChg chg="add del mod">
          <ac:chgData name="Mili Diengdoh" userId="4e667e83-9d62-4727-9cfb-ee24b16ffb56" providerId="ADAL" clId="{099EF221-1B88-4479-8D5E-6427CA22432E}" dt="2020-07-14T09:40:25.054" v="916" actId="165"/>
          <ac:grpSpMkLst>
            <pc:docMk/>
            <pc:sldMk cId="718775267" sldId="1916"/>
            <ac:grpSpMk id="7" creationId="{115BE5FF-5DB5-47D7-849B-E092D956F12C}"/>
          </ac:grpSpMkLst>
        </pc:grpChg>
        <pc:picChg chg="add mod modCrop">
          <ac:chgData name="Mili Diengdoh" userId="4e667e83-9d62-4727-9cfb-ee24b16ffb56" providerId="ADAL" clId="{099EF221-1B88-4479-8D5E-6427CA22432E}" dt="2020-07-14T09:39:42.594" v="906" actId="18131"/>
          <ac:picMkLst>
            <pc:docMk/>
            <pc:sldMk cId="718775267" sldId="1916"/>
            <ac:picMk id="4" creationId="{35E6E702-E01D-4A1E-B332-819F199594F9}"/>
          </ac:picMkLst>
        </pc:picChg>
        <pc:picChg chg="del mod modCrop">
          <ac:chgData name="Mili Diengdoh" userId="4e667e83-9d62-4727-9cfb-ee24b16ffb56" providerId="ADAL" clId="{099EF221-1B88-4479-8D5E-6427CA22432E}" dt="2020-07-14T09:38:45.461" v="868" actId="21"/>
          <ac:picMkLst>
            <pc:docMk/>
            <pc:sldMk cId="718775267" sldId="1916"/>
            <ac:picMk id="6" creationId="{9F9D4D99-F013-4FA9-AA86-7E92DF925AD4}"/>
          </ac:picMkLst>
        </pc:picChg>
      </pc:sldChg>
      <pc:sldChg chg="addSp delSp modSp mod">
        <pc:chgData name="Mili Diengdoh" userId="4e667e83-9d62-4727-9cfb-ee24b16ffb56" providerId="ADAL" clId="{099EF221-1B88-4479-8D5E-6427CA22432E}" dt="2020-07-14T09:40:10.965" v="911" actId="165"/>
        <pc:sldMkLst>
          <pc:docMk/>
          <pc:sldMk cId="279912790" sldId="1917"/>
        </pc:sldMkLst>
        <pc:spChg chg="mod">
          <ac:chgData name="Mili Diengdoh" userId="4e667e83-9d62-4727-9cfb-ee24b16ffb56" providerId="ADAL" clId="{099EF221-1B88-4479-8D5E-6427CA22432E}" dt="2020-07-14T09:36:54.809" v="828" actId="14100"/>
          <ac:spMkLst>
            <pc:docMk/>
            <pc:sldMk cId="279912790" sldId="1917"/>
            <ac:spMk id="7" creationId="{CA276459-C054-4C12-8149-25EA38D8EBAB}"/>
          </ac:spMkLst>
        </pc:spChg>
        <pc:spChg chg="del">
          <ac:chgData name="Mili Diengdoh" userId="4e667e83-9d62-4727-9cfb-ee24b16ffb56" providerId="ADAL" clId="{099EF221-1B88-4479-8D5E-6427CA22432E}" dt="2020-07-14T09:36:21.881" v="805" actId="478"/>
          <ac:spMkLst>
            <pc:docMk/>
            <pc:sldMk cId="279912790" sldId="1917"/>
            <ac:spMk id="10" creationId="{8D365E84-BD62-44AB-AF0B-FBD276B0909B}"/>
          </ac:spMkLst>
        </pc:spChg>
        <pc:spChg chg="add mod topLvl">
          <ac:chgData name="Mili Diengdoh" userId="4e667e83-9d62-4727-9cfb-ee24b16ffb56" providerId="ADAL" clId="{099EF221-1B88-4479-8D5E-6427CA22432E}" dt="2020-07-14T09:40:10.965" v="911" actId="165"/>
          <ac:spMkLst>
            <pc:docMk/>
            <pc:sldMk cId="279912790" sldId="1917"/>
            <ac:spMk id="13" creationId="{433846D3-4DD0-499E-97FF-182610ACB98C}"/>
          </ac:spMkLst>
        </pc:spChg>
        <pc:spChg chg="del mod">
          <ac:chgData name="Mili Diengdoh" userId="4e667e83-9d62-4727-9cfb-ee24b16ffb56" providerId="ADAL" clId="{099EF221-1B88-4479-8D5E-6427CA22432E}" dt="2020-07-14T09:37:19.312" v="833" actId="478"/>
          <ac:spMkLst>
            <pc:docMk/>
            <pc:sldMk cId="279912790" sldId="1917"/>
            <ac:spMk id="14" creationId="{DCA27448-FFD0-42D8-A7B8-0DF4E09C6C57}"/>
          </ac:spMkLst>
        </pc:spChg>
        <pc:spChg chg="mod topLvl">
          <ac:chgData name="Mili Diengdoh" userId="4e667e83-9d62-4727-9cfb-ee24b16ffb56" providerId="ADAL" clId="{099EF221-1B88-4479-8D5E-6427CA22432E}" dt="2020-07-14T09:40:10.965" v="911" actId="165"/>
          <ac:spMkLst>
            <pc:docMk/>
            <pc:sldMk cId="279912790" sldId="1917"/>
            <ac:spMk id="15" creationId="{4CC6120F-CAD0-45DA-9A53-30EA22D1AB59}"/>
          </ac:spMkLst>
        </pc:spChg>
        <pc:spChg chg="del mod">
          <ac:chgData name="Mili Diengdoh" userId="4e667e83-9d62-4727-9cfb-ee24b16ffb56" providerId="ADAL" clId="{099EF221-1B88-4479-8D5E-6427CA22432E}" dt="2020-07-14T09:37:19.312" v="833" actId="478"/>
          <ac:spMkLst>
            <pc:docMk/>
            <pc:sldMk cId="279912790" sldId="1917"/>
            <ac:spMk id="16" creationId="{6C486E27-E51E-488E-A1E9-2372CCF7B18D}"/>
          </ac:spMkLst>
        </pc:spChg>
        <pc:spChg chg="del mod">
          <ac:chgData name="Mili Diengdoh" userId="4e667e83-9d62-4727-9cfb-ee24b16ffb56" providerId="ADAL" clId="{099EF221-1B88-4479-8D5E-6427CA22432E}" dt="2020-07-14T09:37:19.312" v="833" actId="478"/>
          <ac:spMkLst>
            <pc:docMk/>
            <pc:sldMk cId="279912790" sldId="1917"/>
            <ac:spMk id="17" creationId="{593A10C7-0EB3-423C-96A1-94D14A289C89}"/>
          </ac:spMkLst>
        </pc:spChg>
        <pc:spChg chg="del mod">
          <ac:chgData name="Mili Diengdoh" userId="4e667e83-9d62-4727-9cfb-ee24b16ffb56" providerId="ADAL" clId="{099EF221-1B88-4479-8D5E-6427CA22432E}" dt="2020-07-14T09:37:19.312" v="833" actId="478"/>
          <ac:spMkLst>
            <pc:docMk/>
            <pc:sldMk cId="279912790" sldId="1917"/>
            <ac:spMk id="18" creationId="{E3522E27-C7F3-478D-908F-DF890E97B7B5}"/>
          </ac:spMkLst>
        </pc:spChg>
        <pc:spChg chg="del mod">
          <ac:chgData name="Mili Diengdoh" userId="4e667e83-9d62-4727-9cfb-ee24b16ffb56" providerId="ADAL" clId="{099EF221-1B88-4479-8D5E-6427CA22432E}" dt="2020-07-14T09:37:19.312" v="833" actId="478"/>
          <ac:spMkLst>
            <pc:docMk/>
            <pc:sldMk cId="279912790" sldId="1917"/>
            <ac:spMk id="19" creationId="{062A208F-BB3B-4FE6-AA1E-5D16071EFEFE}"/>
          </ac:spMkLst>
        </pc:spChg>
        <pc:spChg chg="add mod topLvl">
          <ac:chgData name="Mili Diengdoh" userId="4e667e83-9d62-4727-9cfb-ee24b16ffb56" providerId="ADAL" clId="{099EF221-1B88-4479-8D5E-6427CA22432E}" dt="2020-07-14T09:40:10.965" v="911" actId="165"/>
          <ac:spMkLst>
            <pc:docMk/>
            <pc:sldMk cId="279912790" sldId="1917"/>
            <ac:spMk id="20" creationId="{55593FA9-6EAD-4E92-B880-07D5707FBE17}"/>
          </ac:spMkLst>
        </pc:spChg>
        <pc:spChg chg="add mod topLvl">
          <ac:chgData name="Mili Diengdoh" userId="4e667e83-9d62-4727-9cfb-ee24b16ffb56" providerId="ADAL" clId="{099EF221-1B88-4479-8D5E-6427CA22432E}" dt="2020-07-14T09:40:10.965" v="911" actId="165"/>
          <ac:spMkLst>
            <pc:docMk/>
            <pc:sldMk cId="279912790" sldId="1917"/>
            <ac:spMk id="21" creationId="{D8179497-E95E-4300-806A-E6E949A424A1}"/>
          </ac:spMkLst>
        </pc:spChg>
        <pc:spChg chg="add mod topLvl">
          <ac:chgData name="Mili Diengdoh" userId="4e667e83-9d62-4727-9cfb-ee24b16ffb56" providerId="ADAL" clId="{099EF221-1B88-4479-8D5E-6427CA22432E}" dt="2020-07-14T09:40:10.965" v="911" actId="165"/>
          <ac:spMkLst>
            <pc:docMk/>
            <pc:sldMk cId="279912790" sldId="1917"/>
            <ac:spMk id="22" creationId="{B079797C-15A8-4656-8880-E24211D2F221}"/>
          </ac:spMkLst>
        </pc:spChg>
        <pc:spChg chg="add mod topLvl">
          <ac:chgData name="Mili Diengdoh" userId="4e667e83-9d62-4727-9cfb-ee24b16ffb56" providerId="ADAL" clId="{099EF221-1B88-4479-8D5E-6427CA22432E}" dt="2020-07-14T09:40:10.965" v="911" actId="165"/>
          <ac:spMkLst>
            <pc:docMk/>
            <pc:sldMk cId="279912790" sldId="1917"/>
            <ac:spMk id="23" creationId="{F68CB034-1D7B-4772-8F6F-57F360C0A6D6}"/>
          </ac:spMkLst>
        </pc:spChg>
        <pc:grpChg chg="add del mod">
          <ac:chgData name="Mili Diengdoh" userId="4e667e83-9d62-4727-9cfb-ee24b16ffb56" providerId="ADAL" clId="{099EF221-1B88-4479-8D5E-6427CA22432E}" dt="2020-07-14T09:40:10.965" v="911" actId="165"/>
          <ac:grpSpMkLst>
            <pc:docMk/>
            <pc:sldMk cId="279912790" sldId="1917"/>
            <ac:grpSpMk id="3" creationId="{2C46D875-5132-4FD8-B7D0-B9D73D27D4D3}"/>
          </ac:grpSpMkLst>
        </pc:grpChg>
        <pc:picChg chg="mod modCrop">
          <ac:chgData name="Mili Diengdoh" userId="4e667e83-9d62-4727-9cfb-ee24b16ffb56" providerId="ADAL" clId="{099EF221-1B88-4479-8D5E-6427CA22432E}" dt="2020-07-14T09:38:32.790" v="863" actId="108"/>
          <ac:picMkLst>
            <pc:docMk/>
            <pc:sldMk cId="279912790" sldId="1917"/>
            <ac:picMk id="5" creationId="{1780B4DE-04C7-4B12-AED1-8533D28360B3}"/>
          </ac:picMkLst>
        </pc:picChg>
      </pc:sldChg>
      <pc:sldChg chg="addSp delSp modSp mod">
        <pc:chgData name="Mili Diengdoh" userId="4e667e83-9d62-4727-9cfb-ee24b16ffb56" providerId="ADAL" clId="{099EF221-1B88-4479-8D5E-6427CA22432E}" dt="2020-07-14T09:34:29.801" v="769" actId="962"/>
        <pc:sldMkLst>
          <pc:docMk/>
          <pc:sldMk cId="2815425515" sldId="1918"/>
        </pc:sldMkLst>
        <pc:spChg chg="mod">
          <ac:chgData name="Mili Diengdoh" userId="4e667e83-9d62-4727-9cfb-ee24b16ffb56" providerId="ADAL" clId="{099EF221-1B88-4479-8D5E-6427CA22432E}" dt="2020-07-14T09:31:32.089" v="710" actId="552"/>
          <ac:spMkLst>
            <pc:docMk/>
            <pc:sldMk cId="2815425515" sldId="1918"/>
            <ac:spMk id="6" creationId="{63118F45-47EE-4A87-BE6B-05CE90ABA847}"/>
          </ac:spMkLst>
        </pc:spChg>
        <pc:spChg chg="mod topLvl">
          <ac:chgData name="Mili Diengdoh" userId="4e667e83-9d62-4727-9cfb-ee24b16ffb56" providerId="ADAL" clId="{099EF221-1B88-4479-8D5E-6427CA22432E}" dt="2020-07-14T09:33:38.918" v="757" actId="207"/>
          <ac:spMkLst>
            <pc:docMk/>
            <pc:sldMk cId="2815425515" sldId="1918"/>
            <ac:spMk id="7" creationId="{2B92F003-CF86-402A-A266-ADA20FC510E6}"/>
          </ac:spMkLst>
        </pc:spChg>
        <pc:spChg chg="mod topLvl">
          <ac:chgData name="Mili Diengdoh" userId="4e667e83-9d62-4727-9cfb-ee24b16ffb56" providerId="ADAL" clId="{099EF221-1B88-4479-8D5E-6427CA22432E}" dt="2020-07-14T09:33:38.918" v="757" actId="207"/>
          <ac:spMkLst>
            <pc:docMk/>
            <pc:sldMk cId="2815425515" sldId="1918"/>
            <ac:spMk id="8" creationId="{1AF04223-87EF-4404-B8C5-47B37C17BD14}"/>
          </ac:spMkLst>
        </pc:spChg>
        <pc:spChg chg="mod">
          <ac:chgData name="Mili Diengdoh" userId="4e667e83-9d62-4727-9cfb-ee24b16ffb56" providerId="ADAL" clId="{099EF221-1B88-4479-8D5E-6427CA22432E}" dt="2020-07-14T09:31:33.892" v="711" actId="552"/>
          <ac:spMkLst>
            <pc:docMk/>
            <pc:sldMk cId="2815425515" sldId="1918"/>
            <ac:spMk id="9" creationId="{F2365794-1731-4229-9E05-70B95F6CA5EA}"/>
          </ac:spMkLst>
        </pc:spChg>
        <pc:spChg chg="del mod">
          <ac:chgData name="Mili Diengdoh" userId="4e667e83-9d62-4727-9cfb-ee24b16ffb56" providerId="ADAL" clId="{099EF221-1B88-4479-8D5E-6427CA22432E}" dt="2020-07-14T09:32:30.899" v="731" actId="478"/>
          <ac:spMkLst>
            <pc:docMk/>
            <pc:sldMk cId="2815425515" sldId="1918"/>
            <ac:spMk id="13" creationId="{5E4FD695-00EB-4F8A-B829-B0074A7EA2BA}"/>
          </ac:spMkLst>
        </pc:spChg>
        <pc:spChg chg="del mod">
          <ac:chgData name="Mili Diengdoh" userId="4e667e83-9d62-4727-9cfb-ee24b16ffb56" providerId="ADAL" clId="{099EF221-1B88-4479-8D5E-6427CA22432E}" dt="2020-07-14T09:32:40.536" v="738"/>
          <ac:spMkLst>
            <pc:docMk/>
            <pc:sldMk cId="2815425515" sldId="1918"/>
            <ac:spMk id="15" creationId="{48E402C4-DA66-4A9A-904C-B2E691309C11}"/>
          </ac:spMkLst>
        </pc:spChg>
        <pc:spChg chg="add mod">
          <ac:chgData name="Mili Diengdoh" userId="4e667e83-9d62-4727-9cfb-ee24b16ffb56" providerId="ADAL" clId="{099EF221-1B88-4479-8D5E-6427CA22432E}" dt="2020-07-14T09:34:20.466" v="768" actId="962"/>
          <ac:spMkLst>
            <pc:docMk/>
            <pc:sldMk cId="2815425515" sldId="1918"/>
            <ac:spMk id="19" creationId="{E214E356-2030-4AC9-8213-EE4267B96215}"/>
          </ac:spMkLst>
        </pc:spChg>
        <pc:spChg chg="add mod">
          <ac:chgData name="Mili Diengdoh" userId="4e667e83-9d62-4727-9cfb-ee24b16ffb56" providerId="ADAL" clId="{099EF221-1B88-4479-8D5E-6427CA22432E}" dt="2020-07-14T09:34:29.801" v="769" actId="962"/>
          <ac:spMkLst>
            <pc:docMk/>
            <pc:sldMk cId="2815425515" sldId="1918"/>
            <ac:spMk id="20" creationId="{3E58CA3A-3F7F-4849-A075-A64EF9A14724}"/>
          </ac:spMkLst>
        </pc:spChg>
        <pc:spChg chg="mod">
          <ac:chgData name="Mili Diengdoh" userId="4e667e83-9d62-4727-9cfb-ee24b16ffb56" providerId="ADAL" clId="{099EF221-1B88-4479-8D5E-6427CA22432E}" dt="2020-07-14T09:33:17.077" v="749" actId="555"/>
          <ac:spMkLst>
            <pc:docMk/>
            <pc:sldMk cId="2815425515" sldId="1918"/>
            <ac:spMk id="25" creationId="{C4B39291-DB8A-4404-BE5C-EC6F3EFE5AFB}"/>
          </ac:spMkLst>
        </pc:spChg>
        <pc:spChg chg="mod">
          <ac:chgData name="Mili Diengdoh" userId="4e667e83-9d62-4727-9cfb-ee24b16ffb56" providerId="ADAL" clId="{099EF221-1B88-4479-8D5E-6427CA22432E}" dt="2020-07-14T09:32:55.981" v="742" actId="12788"/>
          <ac:spMkLst>
            <pc:docMk/>
            <pc:sldMk cId="2815425515" sldId="1918"/>
            <ac:spMk id="27" creationId="{9F5EE888-AAE4-467A-BFD3-F776945F4329}"/>
          </ac:spMkLst>
        </pc:spChg>
        <pc:spChg chg="mod">
          <ac:chgData name="Mili Diengdoh" userId="4e667e83-9d62-4727-9cfb-ee24b16ffb56" providerId="ADAL" clId="{099EF221-1B88-4479-8D5E-6427CA22432E}" dt="2020-07-14T09:32:55.981" v="742" actId="12788"/>
          <ac:spMkLst>
            <pc:docMk/>
            <pc:sldMk cId="2815425515" sldId="1918"/>
            <ac:spMk id="35" creationId="{DF57766A-20A3-4DA7-BE4A-36C3F3D8F8DD}"/>
          </ac:spMkLst>
        </pc:spChg>
        <pc:spChg chg="mod">
          <ac:chgData name="Mili Diengdoh" userId="4e667e83-9d62-4727-9cfb-ee24b16ffb56" providerId="ADAL" clId="{099EF221-1B88-4479-8D5E-6427CA22432E}" dt="2020-07-14T09:33:17.077" v="749" actId="555"/>
          <ac:spMkLst>
            <pc:docMk/>
            <pc:sldMk cId="2815425515" sldId="1918"/>
            <ac:spMk id="50" creationId="{4CC671D8-C238-4A0F-B5FA-485057F7FA4C}"/>
          </ac:spMkLst>
        </pc:spChg>
        <pc:spChg chg="mod">
          <ac:chgData name="Mili Diengdoh" userId="4e667e83-9d62-4727-9cfb-ee24b16ffb56" providerId="ADAL" clId="{099EF221-1B88-4479-8D5E-6427CA22432E}" dt="2020-07-14T09:33:07.860" v="744" actId="12788"/>
          <ac:spMkLst>
            <pc:docMk/>
            <pc:sldMk cId="2815425515" sldId="1918"/>
            <ac:spMk id="54" creationId="{F0F5570A-6BB1-4CBD-9BE2-AD75FAB52BE1}"/>
          </ac:spMkLst>
        </pc:spChg>
        <pc:grpChg chg="add del mod">
          <ac:chgData name="Mili Diengdoh" userId="4e667e83-9d62-4727-9cfb-ee24b16ffb56" providerId="ADAL" clId="{099EF221-1B88-4479-8D5E-6427CA22432E}" dt="2020-07-14T09:33:32.575" v="756" actId="165"/>
          <ac:grpSpMkLst>
            <pc:docMk/>
            <pc:sldMk cId="2815425515" sldId="1918"/>
            <ac:grpSpMk id="21" creationId="{D2B28FD1-7646-4B2B-9DE8-57C0DC61BE88}"/>
          </ac:grpSpMkLst>
        </pc:grpChg>
        <pc:picChg chg="mod">
          <ac:chgData name="Mili Diengdoh" userId="4e667e83-9d62-4727-9cfb-ee24b16ffb56" providerId="ADAL" clId="{099EF221-1B88-4479-8D5E-6427CA22432E}" dt="2020-07-14T09:34:15.772" v="767" actId="12788"/>
          <ac:picMkLst>
            <pc:docMk/>
            <pc:sldMk cId="2815425515" sldId="1918"/>
            <ac:picMk id="23" creationId="{08CDDD01-4B70-4B6E-BC32-A87608C3D399}"/>
          </ac:picMkLst>
        </pc:picChg>
        <pc:cxnChg chg="mod topLvl">
          <ac:chgData name="Mili Diengdoh" userId="4e667e83-9d62-4727-9cfb-ee24b16ffb56" providerId="ADAL" clId="{099EF221-1B88-4479-8D5E-6427CA22432E}" dt="2020-07-14T09:33:43.581" v="761" actId="692"/>
          <ac:cxnSpMkLst>
            <pc:docMk/>
            <pc:sldMk cId="2815425515" sldId="1918"/>
            <ac:cxnSpMk id="11" creationId="{B59B50DB-6FA3-4E9D-880B-67184B275708}"/>
          </ac:cxnSpMkLst>
        </pc:cxnChg>
        <pc:cxnChg chg="mod">
          <ac:chgData name="Mili Diengdoh" userId="4e667e83-9d62-4727-9cfb-ee24b16ffb56" providerId="ADAL" clId="{099EF221-1B88-4479-8D5E-6427CA22432E}" dt="2020-07-14T09:33:14.523" v="748" actId="465"/>
          <ac:cxnSpMkLst>
            <pc:docMk/>
            <pc:sldMk cId="2815425515" sldId="1918"/>
            <ac:cxnSpMk id="59" creationId="{E1F63BE9-BA58-4D2E-A33B-60DD9FCC52A6}"/>
          </ac:cxnSpMkLst>
        </pc:cxnChg>
        <pc:cxnChg chg="mod">
          <ac:chgData name="Mili Diengdoh" userId="4e667e83-9d62-4727-9cfb-ee24b16ffb56" providerId="ADAL" clId="{099EF221-1B88-4479-8D5E-6427CA22432E}" dt="2020-07-14T09:33:14.523" v="748" actId="465"/>
          <ac:cxnSpMkLst>
            <pc:docMk/>
            <pc:sldMk cId="2815425515" sldId="1918"/>
            <ac:cxnSpMk id="61" creationId="{783549A0-F38A-43E4-9AF7-0C74EB42204A}"/>
          </ac:cxnSpMkLst>
        </pc:cxnChg>
        <pc:cxnChg chg="mod">
          <ac:chgData name="Mili Diengdoh" userId="4e667e83-9d62-4727-9cfb-ee24b16ffb56" providerId="ADAL" clId="{099EF221-1B88-4479-8D5E-6427CA22432E}" dt="2020-07-14T09:33:19.685" v="751" actId="465"/>
          <ac:cxnSpMkLst>
            <pc:docMk/>
            <pc:sldMk cId="2815425515" sldId="1918"/>
            <ac:cxnSpMk id="63" creationId="{A485C11B-C59A-47BE-A202-EF31949A100F}"/>
          </ac:cxnSpMkLst>
        </pc:cxnChg>
      </pc:sldChg>
      <pc:sldChg chg="addSp delSp modSp mod">
        <pc:chgData name="Mili Diengdoh" userId="4e667e83-9d62-4727-9cfb-ee24b16ffb56" providerId="ADAL" clId="{099EF221-1B88-4479-8D5E-6427CA22432E}" dt="2020-07-14T09:45:55.025" v="1005" actId="2711"/>
        <pc:sldMkLst>
          <pc:docMk/>
          <pc:sldMk cId="778037196" sldId="1919"/>
        </pc:sldMkLst>
        <pc:spChg chg="mod topLvl">
          <ac:chgData name="Mili Diengdoh" userId="4e667e83-9d62-4727-9cfb-ee24b16ffb56" providerId="ADAL" clId="{099EF221-1B88-4479-8D5E-6427CA22432E}" dt="2020-07-14T09:45:55.025" v="1005" actId="2711"/>
          <ac:spMkLst>
            <pc:docMk/>
            <pc:sldMk cId="778037196" sldId="1919"/>
            <ac:spMk id="13" creationId="{AAA9819F-89BB-4BEE-A9BD-3CBA35FFDDFE}"/>
          </ac:spMkLst>
        </pc:spChg>
        <pc:spChg chg="mod topLvl">
          <ac:chgData name="Mili Diengdoh" userId="4e667e83-9d62-4727-9cfb-ee24b16ffb56" providerId="ADAL" clId="{099EF221-1B88-4479-8D5E-6427CA22432E}" dt="2020-07-14T09:45:55.025" v="1005" actId="2711"/>
          <ac:spMkLst>
            <pc:docMk/>
            <pc:sldMk cId="778037196" sldId="1919"/>
            <ac:spMk id="19" creationId="{5D8B0403-CA36-4D1A-9A82-1B826E9559C0}"/>
          </ac:spMkLst>
        </pc:spChg>
        <pc:spChg chg="mod topLvl">
          <ac:chgData name="Mili Diengdoh" userId="4e667e83-9d62-4727-9cfb-ee24b16ffb56" providerId="ADAL" clId="{099EF221-1B88-4479-8D5E-6427CA22432E}" dt="2020-07-14T09:45:55.025" v="1005" actId="2711"/>
          <ac:spMkLst>
            <pc:docMk/>
            <pc:sldMk cId="778037196" sldId="1919"/>
            <ac:spMk id="25" creationId="{F1A528D9-BBBF-48CB-B5BA-8010950983FF}"/>
          </ac:spMkLst>
        </pc:spChg>
        <pc:spChg chg="mod topLvl">
          <ac:chgData name="Mili Diengdoh" userId="4e667e83-9d62-4727-9cfb-ee24b16ffb56" providerId="ADAL" clId="{099EF221-1B88-4479-8D5E-6427CA22432E}" dt="2020-07-14T09:45:55.025" v="1005" actId="2711"/>
          <ac:spMkLst>
            <pc:docMk/>
            <pc:sldMk cId="778037196" sldId="1919"/>
            <ac:spMk id="31" creationId="{D56926B8-54CD-44AD-80AD-A4F583093A08}"/>
          </ac:spMkLst>
        </pc:spChg>
        <pc:spChg chg="mod topLvl">
          <ac:chgData name="Mili Diengdoh" userId="4e667e83-9d62-4727-9cfb-ee24b16ffb56" providerId="ADAL" clId="{099EF221-1B88-4479-8D5E-6427CA22432E}" dt="2020-07-14T09:45:55.025" v="1005" actId="2711"/>
          <ac:spMkLst>
            <pc:docMk/>
            <pc:sldMk cId="778037196" sldId="1919"/>
            <ac:spMk id="37" creationId="{DAE2153A-C815-4A18-A4C2-46505C148248}"/>
          </ac:spMkLst>
        </pc:spChg>
        <pc:spChg chg="del">
          <ac:chgData name="Mili Diengdoh" userId="4e667e83-9d62-4727-9cfb-ee24b16ffb56" providerId="ADAL" clId="{099EF221-1B88-4479-8D5E-6427CA22432E}" dt="2020-07-14T09:29:20.462" v="655" actId="478"/>
          <ac:spMkLst>
            <pc:docMk/>
            <pc:sldMk cId="778037196" sldId="1919"/>
            <ac:spMk id="60" creationId="{55223D07-F215-4921-89E7-000FDC8055A8}"/>
          </ac:spMkLst>
        </pc:spChg>
        <pc:grpChg chg="add del mod">
          <ac:chgData name="Mili Diengdoh" userId="4e667e83-9d62-4727-9cfb-ee24b16ffb56" providerId="ADAL" clId="{099EF221-1B88-4479-8D5E-6427CA22432E}" dt="2020-07-14T09:29:45.845" v="669" actId="165"/>
          <ac:grpSpMkLst>
            <pc:docMk/>
            <pc:sldMk cId="778037196" sldId="1919"/>
            <ac:grpSpMk id="3" creationId="{19B5E89E-518D-4A4E-B1B0-5BD0791D581C}"/>
          </ac:grpSpMkLst>
        </pc:grpChg>
        <pc:picChg chg="mod modCrop">
          <ac:chgData name="Mili Diengdoh" userId="4e667e83-9d62-4727-9cfb-ee24b16ffb56" providerId="ADAL" clId="{099EF221-1B88-4479-8D5E-6427CA22432E}" dt="2020-07-14T09:30:03.555" v="675" actId="18131"/>
          <ac:picMkLst>
            <pc:docMk/>
            <pc:sldMk cId="778037196" sldId="1919"/>
            <ac:picMk id="6" creationId="{631B6E47-62AA-4234-A251-59FD8BA8D425}"/>
          </ac:picMkLst>
        </pc:picChg>
      </pc:sldChg>
      <pc:sldChg chg="addSp delSp modSp mod">
        <pc:chgData name="Mili Diengdoh" userId="4e667e83-9d62-4727-9cfb-ee24b16ffb56" providerId="ADAL" clId="{099EF221-1B88-4479-8D5E-6427CA22432E}" dt="2020-07-14T09:45:59.160" v="1006" actId="2711"/>
        <pc:sldMkLst>
          <pc:docMk/>
          <pc:sldMk cId="2843641245" sldId="1920"/>
        </pc:sldMkLst>
        <pc:spChg chg="mod">
          <ac:chgData name="Mili Diengdoh" userId="4e667e83-9d62-4727-9cfb-ee24b16ffb56" providerId="ADAL" clId="{099EF221-1B88-4479-8D5E-6427CA22432E}" dt="2020-07-14T09:45:59.160" v="1006" actId="2711"/>
          <ac:spMkLst>
            <pc:docMk/>
            <pc:sldMk cId="2843641245" sldId="1920"/>
            <ac:spMk id="11" creationId="{F62A3F1A-3A86-4E28-ADAF-FFB784C29E8B}"/>
          </ac:spMkLst>
        </pc:spChg>
        <pc:spChg chg="mod">
          <ac:chgData name="Mili Diengdoh" userId="4e667e83-9d62-4727-9cfb-ee24b16ffb56" providerId="ADAL" clId="{099EF221-1B88-4479-8D5E-6427CA22432E}" dt="2020-07-14T09:45:59.160" v="1006" actId="2711"/>
          <ac:spMkLst>
            <pc:docMk/>
            <pc:sldMk cId="2843641245" sldId="1920"/>
            <ac:spMk id="16" creationId="{A51CEE27-8948-40FF-A11E-BFD83CBD1B6E}"/>
          </ac:spMkLst>
        </pc:spChg>
        <pc:spChg chg="mod">
          <ac:chgData name="Mili Diengdoh" userId="4e667e83-9d62-4727-9cfb-ee24b16ffb56" providerId="ADAL" clId="{099EF221-1B88-4479-8D5E-6427CA22432E}" dt="2020-07-14T09:45:59.160" v="1006" actId="2711"/>
          <ac:spMkLst>
            <pc:docMk/>
            <pc:sldMk cId="2843641245" sldId="1920"/>
            <ac:spMk id="21" creationId="{62B9899B-0146-4FFA-B869-9A6AFA33F098}"/>
          </ac:spMkLst>
        </pc:spChg>
        <pc:spChg chg="mod">
          <ac:chgData name="Mili Diengdoh" userId="4e667e83-9d62-4727-9cfb-ee24b16ffb56" providerId="ADAL" clId="{099EF221-1B88-4479-8D5E-6427CA22432E}" dt="2020-07-14T09:45:59.160" v="1006" actId="2711"/>
          <ac:spMkLst>
            <pc:docMk/>
            <pc:sldMk cId="2843641245" sldId="1920"/>
            <ac:spMk id="26" creationId="{07E374F4-751F-4FC2-9FFF-4DE7F0AC19E3}"/>
          </ac:spMkLst>
        </pc:spChg>
        <pc:spChg chg="mod">
          <ac:chgData name="Mili Diengdoh" userId="4e667e83-9d62-4727-9cfb-ee24b16ffb56" providerId="ADAL" clId="{099EF221-1B88-4479-8D5E-6427CA22432E}" dt="2020-07-14T09:45:59.160" v="1006" actId="2711"/>
          <ac:spMkLst>
            <pc:docMk/>
            <pc:sldMk cId="2843641245" sldId="1920"/>
            <ac:spMk id="31" creationId="{C751A5CD-5CF5-4672-9F9A-D1394A198ACB}"/>
          </ac:spMkLst>
        </pc:spChg>
        <pc:spChg chg="add del mod">
          <ac:chgData name="Mili Diengdoh" userId="4e667e83-9d62-4727-9cfb-ee24b16ffb56" providerId="ADAL" clId="{099EF221-1B88-4479-8D5E-6427CA22432E}" dt="2020-07-14T09:28:05.678" v="631" actId="478"/>
          <ac:spMkLst>
            <pc:docMk/>
            <pc:sldMk cId="2843641245" sldId="1920"/>
            <ac:spMk id="41" creationId="{93E3C473-28B2-44F0-AD96-BE61AF1929D4}"/>
          </ac:spMkLst>
        </pc:spChg>
        <pc:picChg chg="mod modCrop">
          <ac:chgData name="Mili Diengdoh" userId="4e667e83-9d62-4727-9cfb-ee24b16ffb56" providerId="ADAL" clId="{099EF221-1B88-4479-8D5E-6427CA22432E}" dt="2020-07-14T09:28:04.524" v="630" actId="553"/>
          <ac:picMkLst>
            <pc:docMk/>
            <pc:sldMk cId="2843641245" sldId="1920"/>
            <ac:picMk id="8" creationId="{FED67129-1BD4-403C-B0E7-4CD451F7D6B7}"/>
          </ac:picMkLst>
        </pc:picChg>
      </pc:sldChg>
      <pc:sldChg chg="delSp modSp mod">
        <pc:chgData name="Mili Diengdoh" userId="4e667e83-9d62-4727-9cfb-ee24b16ffb56" providerId="ADAL" clId="{099EF221-1B88-4479-8D5E-6427CA22432E}" dt="2020-07-14T09:06:44.831" v="231" actId="255"/>
        <pc:sldMkLst>
          <pc:docMk/>
          <pc:sldMk cId="1077401654" sldId="1921"/>
        </pc:sldMkLst>
        <pc:spChg chg="mod">
          <ac:chgData name="Mili Diengdoh" userId="4e667e83-9d62-4727-9cfb-ee24b16ffb56" providerId="ADAL" clId="{099EF221-1B88-4479-8D5E-6427CA22432E}" dt="2020-07-14T09:06:44.831" v="231" actId="255"/>
          <ac:spMkLst>
            <pc:docMk/>
            <pc:sldMk cId="1077401654" sldId="1921"/>
            <ac:spMk id="22" creationId="{3BE7D132-C66C-4798-9DEE-32052E0617E0}"/>
          </ac:spMkLst>
        </pc:spChg>
        <pc:spChg chg="mod">
          <ac:chgData name="Mili Diengdoh" userId="4e667e83-9d62-4727-9cfb-ee24b16ffb56" providerId="ADAL" clId="{099EF221-1B88-4479-8D5E-6427CA22432E}" dt="2020-07-14T09:05:18.356" v="198" actId="14100"/>
          <ac:spMkLst>
            <pc:docMk/>
            <pc:sldMk cId="1077401654" sldId="1921"/>
            <ac:spMk id="23" creationId="{7DDE5B70-89AB-415C-95C1-CB3338565955}"/>
          </ac:spMkLst>
        </pc:spChg>
        <pc:spChg chg="mod">
          <ac:chgData name="Mili Diengdoh" userId="4e667e83-9d62-4727-9cfb-ee24b16ffb56" providerId="ADAL" clId="{099EF221-1B88-4479-8D5E-6427CA22432E}" dt="2020-07-14T09:05:44.504" v="210" actId="20577"/>
          <ac:spMkLst>
            <pc:docMk/>
            <pc:sldMk cId="1077401654" sldId="1921"/>
            <ac:spMk id="27" creationId="{243DF9AF-91C4-4F51-B54A-07CA32AA1BCC}"/>
          </ac:spMkLst>
        </pc:spChg>
        <pc:spChg chg="del mod">
          <ac:chgData name="Mili Diengdoh" userId="4e667e83-9d62-4727-9cfb-ee24b16ffb56" providerId="ADAL" clId="{099EF221-1B88-4479-8D5E-6427CA22432E}" dt="2020-07-14T09:05:23.295" v="200" actId="478"/>
          <ac:spMkLst>
            <pc:docMk/>
            <pc:sldMk cId="1077401654" sldId="1921"/>
            <ac:spMk id="32" creationId="{45D1E084-DD10-458B-87EE-0CB8476C6ED4}"/>
          </ac:spMkLst>
        </pc:spChg>
        <pc:spChg chg="del mod">
          <ac:chgData name="Mili Diengdoh" userId="4e667e83-9d62-4727-9cfb-ee24b16ffb56" providerId="ADAL" clId="{099EF221-1B88-4479-8D5E-6427CA22432E}" dt="2020-07-14T09:05:23.295" v="200" actId="478"/>
          <ac:spMkLst>
            <pc:docMk/>
            <pc:sldMk cId="1077401654" sldId="1921"/>
            <ac:spMk id="37" creationId="{1AE69CED-57A4-4FA8-8896-C99C12630DB1}"/>
          </ac:spMkLst>
        </pc:spChg>
        <pc:spChg chg="mod">
          <ac:chgData name="Mili Diengdoh" userId="4e667e83-9d62-4727-9cfb-ee24b16ffb56" providerId="ADAL" clId="{099EF221-1B88-4479-8D5E-6427CA22432E}" dt="2020-07-14T09:04:52.258" v="192" actId="207"/>
          <ac:spMkLst>
            <pc:docMk/>
            <pc:sldMk cId="1077401654" sldId="1921"/>
            <ac:spMk id="44" creationId="{923CC110-9680-4608-8A3A-00E93BEFB39C}"/>
          </ac:spMkLst>
        </pc:spChg>
        <pc:spChg chg="mod">
          <ac:chgData name="Mili Diengdoh" userId="4e667e83-9d62-4727-9cfb-ee24b16ffb56" providerId="ADAL" clId="{099EF221-1B88-4479-8D5E-6427CA22432E}" dt="2020-07-14T09:04:52.258" v="192" actId="207"/>
          <ac:spMkLst>
            <pc:docMk/>
            <pc:sldMk cId="1077401654" sldId="1921"/>
            <ac:spMk id="45" creationId="{4C663376-1A05-4F1C-949F-35893390C96A}"/>
          </ac:spMkLst>
        </pc:spChg>
        <pc:spChg chg="mod">
          <ac:chgData name="Mili Diengdoh" userId="4e667e83-9d62-4727-9cfb-ee24b16ffb56" providerId="ADAL" clId="{099EF221-1B88-4479-8D5E-6427CA22432E}" dt="2020-07-14T09:04:52.258" v="192" actId="207"/>
          <ac:spMkLst>
            <pc:docMk/>
            <pc:sldMk cId="1077401654" sldId="1921"/>
            <ac:spMk id="47" creationId="{58A1F46C-E0F3-4C17-B8BF-3AA710F4F5E3}"/>
          </ac:spMkLst>
        </pc:spChg>
        <pc:spChg chg="mod">
          <ac:chgData name="Mili Diengdoh" userId="4e667e83-9d62-4727-9cfb-ee24b16ffb56" providerId="ADAL" clId="{099EF221-1B88-4479-8D5E-6427CA22432E}" dt="2020-07-14T09:05:04.912" v="197" actId="113"/>
          <ac:spMkLst>
            <pc:docMk/>
            <pc:sldMk cId="1077401654" sldId="1921"/>
            <ac:spMk id="49" creationId="{D91ABD89-897E-4730-BBE1-18D86E2D9AC5}"/>
          </ac:spMkLst>
        </pc:spChg>
        <pc:spChg chg="mod">
          <ac:chgData name="Mili Diengdoh" userId="4e667e83-9d62-4727-9cfb-ee24b16ffb56" providerId="ADAL" clId="{099EF221-1B88-4479-8D5E-6427CA22432E}" dt="2020-07-14T09:05:04.912" v="197" actId="113"/>
          <ac:spMkLst>
            <pc:docMk/>
            <pc:sldMk cId="1077401654" sldId="1921"/>
            <ac:spMk id="52" creationId="{6AECF538-D500-418E-AF3F-57F7491788CE}"/>
          </ac:spMkLst>
        </pc:spChg>
        <pc:spChg chg="mod">
          <ac:chgData name="Mili Diengdoh" userId="4e667e83-9d62-4727-9cfb-ee24b16ffb56" providerId="ADAL" clId="{099EF221-1B88-4479-8D5E-6427CA22432E}" dt="2020-07-14T09:05:04.912" v="197" actId="113"/>
          <ac:spMkLst>
            <pc:docMk/>
            <pc:sldMk cId="1077401654" sldId="1921"/>
            <ac:spMk id="53" creationId="{40D0B3E4-4B81-40D8-B4B2-AC199B02A2C7}"/>
          </ac:spMkLst>
        </pc:spChg>
        <pc:spChg chg="mod">
          <ac:chgData name="Mili Diengdoh" userId="4e667e83-9d62-4727-9cfb-ee24b16ffb56" providerId="ADAL" clId="{099EF221-1B88-4479-8D5E-6427CA22432E}" dt="2020-07-14T09:05:58.702" v="224" actId="207"/>
          <ac:spMkLst>
            <pc:docMk/>
            <pc:sldMk cId="1077401654" sldId="1921"/>
            <ac:spMk id="54" creationId="{157190F8-A91E-47ED-BF12-708D62AC6360}"/>
          </ac:spMkLst>
        </pc:spChg>
        <pc:grpChg chg="mod">
          <ac:chgData name="Mili Diengdoh" userId="4e667e83-9d62-4727-9cfb-ee24b16ffb56" providerId="ADAL" clId="{099EF221-1B88-4479-8D5E-6427CA22432E}" dt="2020-07-14T09:06:31.332" v="225" actId="1076"/>
          <ac:grpSpMkLst>
            <pc:docMk/>
            <pc:sldMk cId="1077401654" sldId="1921"/>
            <ac:grpSpMk id="3" creationId="{9EDFA82F-2A85-4037-A5FA-647BDC11E83E}"/>
          </ac:grpSpMkLst>
        </pc:grpChg>
      </pc:sldChg>
      <pc:sldChg chg="delSp modSp mod">
        <pc:chgData name="Mili Diengdoh" userId="4e667e83-9d62-4727-9cfb-ee24b16ffb56" providerId="ADAL" clId="{099EF221-1B88-4479-8D5E-6427CA22432E}" dt="2020-07-14T09:46:02.979" v="1007" actId="2711"/>
        <pc:sldMkLst>
          <pc:docMk/>
          <pc:sldMk cId="1435531668" sldId="1922"/>
        </pc:sldMkLst>
        <pc:spChg chg="mod">
          <ac:chgData name="Mili Diengdoh" userId="4e667e83-9d62-4727-9cfb-ee24b16ffb56" providerId="ADAL" clId="{099EF221-1B88-4479-8D5E-6427CA22432E}" dt="2020-07-14T09:27:33.833" v="618" actId="403"/>
          <ac:spMkLst>
            <pc:docMk/>
            <pc:sldMk cId="1435531668" sldId="1922"/>
            <ac:spMk id="28" creationId="{F5635109-7EA9-467F-B3C8-C309949C9227}"/>
          </ac:spMkLst>
        </pc:spChg>
        <pc:spChg chg="mod">
          <ac:chgData name="Mili Diengdoh" userId="4e667e83-9d62-4727-9cfb-ee24b16ffb56" providerId="ADAL" clId="{099EF221-1B88-4479-8D5E-6427CA22432E}" dt="2020-07-14T09:46:02.979" v="1007" actId="2711"/>
          <ac:spMkLst>
            <pc:docMk/>
            <pc:sldMk cId="1435531668" sldId="1922"/>
            <ac:spMk id="32" creationId="{1AC3A7CB-1AA5-404D-92DC-C2CAC22CAC21}"/>
          </ac:spMkLst>
        </pc:spChg>
        <pc:spChg chg="del">
          <ac:chgData name="Mili Diengdoh" userId="4e667e83-9d62-4727-9cfb-ee24b16ffb56" providerId="ADAL" clId="{099EF221-1B88-4479-8D5E-6427CA22432E}" dt="2020-07-14T09:25:55.113" v="598" actId="478"/>
          <ac:spMkLst>
            <pc:docMk/>
            <pc:sldMk cId="1435531668" sldId="1922"/>
            <ac:spMk id="37" creationId="{C210C9E2-50C0-4917-BC48-0D85D121B4A3}"/>
          </ac:spMkLst>
        </pc:spChg>
        <pc:spChg chg="del">
          <ac:chgData name="Mili Diengdoh" userId="4e667e83-9d62-4727-9cfb-ee24b16ffb56" providerId="ADAL" clId="{099EF221-1B88-4479-8D5E-6427CA22432E}" dt="2020-07-14T09:25:55.113" v="598" actId="478"/>
          <ac:spMkLst>
            <pc:docMk/>
            <pc:sldMk cId="1435531668" sldId="1922"/>
            <ac:spMk id="42" creationId="{606F60F1-D10C-4D92-877B-B6C7B265EFA9}"/>
          </ac:spMkLst>
        </pc:spChg>
        <pc:spChg chg="del">
          <ac:chgData name="Mili Diengdoh" userId="4e667e83-9d62-4727-9cfb-ee24b16ffb56" providerId="ADAL" clId="{099EF221-1B88-4479-8D5E-6427CA22432E}" dt="2020-07-14T09:25:55.113" v="598" actId="478"/>
          <ac:spMkLst>
            <pc:docMk/>
            <pc:sldMk cId="1435531668" sldId="1922"/>
            <ac:spMk id="47" creationId="{0A6C9FAD-05C8-4B63-8188-32FC415728EA}"/>
          </ac:spMkLst>
        </pc:spChg>
      </pc:sldChg>
      <pc:sldChg chg="addSp delSp modSp mod">
        <pc:chgData name="Mili Diengdoh" userId="4e667e83-9d62-4727-9cfb-ee24b16ffb56" providerId="ADAL" clId="{099EF221-1B88-4479-8D5E-6427CA22432E}" dt="2020-07-14T10:04:52.033" v="1327" actId="962"/>
        <pc:sldMkLst>
          <pc:docMk/>
          <pc:sldMk cId="2780683986" sldId="1923"/>
        </pc:sldMkLst>
        <pc:spChg chg="mod">
          <ac:chgData name="Mili Diengdoh" userId="4e667e83-9d62-4727-9cfb-ee24b16ffb56" providerId="ADAL" clId="{099EF221-1B88-4479-8D5E-6427CA22432E}" dt="2020-07-14T09:25:15.732" v="592"/>
          <ac:spMkLst>
            <pc:docMk/>
            <pc:sldMk cId="2780683986" sldId="1923"/>
            <ac:spMk id="2" creationId="{49DD9A2D-A143-4D3D-AA55-1A32DAA62748}"/>
          </ac:spMkLst>
        </pc:spChg>
        <pc:spChg chg="add del mod">
          <ac:chgData name="Mili Diengdoh" userId="4e667e83-9d62-4727-9cfb-ee24b16ffb56" providerId="ADAL" clId="{099EF221-1B88-4479-8D5E-6427CA22432E}" dt="2020-07-14T09:25:15.732" v="592"/>
          <ac:spMkLst>
            <pc:docMk/>
            <pc:sldMk cId="2780683986" sldId="1923"/>
            <ac:spMk id="3" creationId="{05C91B3D-05F1-4060-A5A4-F099708C5FBF}"/>
          </ac:spMkLst>
        </pc:spChg>
        <pc:spChg chg="add mod">
          <ac:chgData name="Mili Diengdoh" userId="4e667e83-9d62-4727-9cfb-ee24b16ffb56" providerId="ADAL" clId="{099EF221-1B88-4479-8D5E-6427CA22432E}" dt="2020-07-14T09:25:13.477" v="591"/>
          <ac:spMkLst>
            <pc:docMk/>
            <pc:sldMk cId="2780683986" sldId="1923"/>
            <ac:spMk id="7" creationId="{C432607A-5B10-44EE-AD77-6EB037DA13A8}"/>
          </ac:spMkLst>
        </pc:spChg>
        <pc:spChg chg="mod">
          <ac:chgData name="Mili Diengdoh" userId="4e667e83-9d62-4727-9cfb-ee24b16ffb56" providerId="ADAL" clId="{099EF221-1B88-4479-8D5E-6427CA22432E}" dt="2020-07-14T09:25:13.477" v="591"/>
          <ac:spMkLst>
            <pc:docMk/>
            <pc:sldMk cId="2780683986" sldId="1923"/>
            <ac:spMk id="11" creationId="{3FBA06D5-DBF5-45A5-BDE2-AE0F29C38E65}"/>
          </ac:spMkLst>
        </pc:spChg>
        <pc:spChg chg="mod">
          <ac:chgData name="Mili Diengdoh" userId="4e667e83-9d62-4727-9cfb-ee24b16ffb56" providerId="ADAL" clId="{099EF221-1B88-4479-8D5E-6427CA22432E}" dt="2020-07-14T10:04:52.033" v="1327" actId="962"/>
          <ac:spMkLst>
            <pc:docMk/>
            <pc:sldMk cId="2780683986" sldId="1923"/>
            <ac:spMk id="19" creationId="{9F718299-6A8A-4C86-97EA-A7660AEE369A}"/>
          </ac:spMkLst>
        </pc:spChg>
        <pc:spChg chg="del mod">
          <ac:chgData name="Mili Diengdoh" userId="4e667e83-9d62-4727-9cfb-ee24b16ffb56" providerId="ADAL" clId="{099EF221-1B88-4479-8D5E-6427CA22432E}" dt="2020-07-14T09:24:09.084" v="568" actId="478"/>
          <ac:spMkLst>
            <pc:docMk/>
            <pc:sldMk cId="2780683986" sldId="1923"/>
            <ac:spMk id="21" creationId="{DD50F6A7-CC2E-4C76-A360-90768CBCE7AC}"/>
          </ac:spMkLst>
        </pc:spChg>
      </pc:sldChg>
      <pc:sldChg chg="delSp modSp mod">
        <pc:chgData name="Mili Diengdoh" userId="4e667e83-9d62-4727-9cfb-ee24b16ffb56" providerId="ADAL" clId="{099EF221-1B88-4479-8D5E-6427CA22432E}" dt="2020-07-14T10:09:25.468" v="1331" actId="114"/>
        <pc:sldMkLst>
          <pc:docMk/>
          <pc:sldMk cId="282802661" sldId="1924"/>
        </pc:sldMkLst>
        <pc:spChg chg="mod">
          <ac:chgData name="Mili Diengdoh" userId="4e667e83-9d62-4727-9cfb-ee24b16ffb56" providerId="ADAL" clId="{099EF221-1B88-4479-8D5E-6427CA22432E}" dt="2020-07-14T09:21:47.195" v="531" actId="14100"/>
          <ac:spMkLst>
            <pc:docMk/>
            <pc:sldMk cId="282802661" sldId="1924"/>
            <ac:spMk id="6" creationId="{F536FF75-4B95-4C61-AE58-E57EA1D1AC0C}"/>
          </ac:spMkLst>
        </pc:spChg>
        <pc:spChg chg="del">
          <ac:chgData name="Mili Diengdoh" userId="4e667e83-9d62-4727-9cfb-ee24b16ffb56" providerId="ADAL" clId="{099EF221-1B88-4479-8D5E-6427CA22432E}" dt="2020-07-14T09:22:13.151" v="539" actId="478"/>
          <ac:spMkLst>
            <pc:docMk/>
            <pc:sldMk cId="282802661" sldId="1924"/>
            <ac:spMk id="7" creationId="{1209C0D4-80E7-4627-A87C-860841F6E485}"/>
          </ac:spMkLst>
        </pc:spChg>
        <pc:spChg chg="mod">
          <ac:chgData name="Mili Diengdoh" userId="4e667e83-9d62-4727-9cfb-ee24b16ffb56" providerId="ADAL" clId="{099EF221-1B88-4479-8D5E-6427CA22432E}" dt="2020-07-14T09:46:08.237" v="1008" actId="2711"/>
          <ac:spMkLst>
            <pc:docMk/>
            <pc:sldMk cId="282802661" sldId="1924"/>
            <ac:spMk id="11" creationId="{EEC4CAB2-39AA-4F13-8AF2-ABB7031DA6E3}"/>
          </ac:spMkLst>
        </pc:spChg>
        <pc:spChg chg="mod">
          <ac:chgData name="Mili Diengdoh" userId="4e667e83-9d62-4727-9cfb-ee24b16ffb56" providerId="ADAL" clId="{099EF221-1B88-4479-8D5E-6427CA22432E}" dt="2020-07-14T09:46:08.237" v="1008" actId="2711"/>
          <ac:spMkLst>
            <pc:docMk/>
            <pc:sldMk cId="282802661" sldId="1924"/>
            <ac:spMk id="16" creationId="{6D536801-142F-463E-A1E4-876C0EB4E228}"/>
          </ac:spMkLst>
        </pc:spChg>
        <pc:spChg chg="mod">
          <ac:chgData name="Mili Diengdoh" userId="4e667e83-9d62-4727-9cfb-ee24b16ffb56" providerId="ADAL" clId="{099EF221-1B88-4479-8D5E-6427CA22432E}" dt="2020-07-14T09:46:08.237" v="1008" actId="2711"/>
          <ac:spMkLst>
            <pc:docMk/>
            <pc:sldMk cId="282802661" sldId="1924"/>
            <ac:spMk id="21" creationId="{027443A4-2A2D-480E-97FF-614D3A819DFE}"/>
          </ac:spMkLst>
        </pc:spChg>
        <pc:spChg chg="mod">
          <ac:chgData name="Mili Diengdoh" userId="4e667e83-9d62-4727-9cfb-ee24b16ffb56" providerId="ADAL" clId="{099EF221-1B88-4479-8D5E-6427CA22432E}" dt="2020-07-14T10:09:25.468" v="1331" actId="114"/>
          <ac:spMkLst>
            <pc:docMk/>
            <pc:sldMk cId="282802661" sldId="1924"/>
            <ac:spMk id="26" creationId="{2D407A76-6519-4E63-9D6A-DB57D75BE317}"/>
          </ac:spMkLst>
        </pc:spChg>
        <pc:picChg chg="mod modCrop">
          <ac:chgData name="Mili Diengdoh" userId="4e667e83-9d62-4727-9cfb-ee24b16ffb56" providerId="ADAL" clId="{099EF221-1B88-4479-8D5E-6427CA22432E}" dt="2020-07-14T09:22:22.085" v="541" actId="14100"/>
          <ac:picMkLst>
            <pc:docMk/>
            <pc:sldMk cId="282802661" sldId="1924"/>
            <ac:picMk id="5" creationId="{5EF431DC-24DC-4479-AB66-8684495243FF}"/>
          </ac:picMkLst>
        </pc:picChg>
      </pc:sldChg>
      <pc:sldChg chg="addSp delSp modSp mod">
        <pc:chgData name="Mili Diengdoh" userId="4e667e83-9d62-4727-9cfb-ee24b16ffb56" providerId="ADAL" clId="{099EF221-1B88-4479-8D5E-6427CA22432E}" dt="2020-07-14T09:23:22.420" v="559" actId="313"/>
        <pc:sldMkLst>
          <pc:docMk/>
          <pc:sldMk cId="238848232" sldId="1925"/>
        </pc:sldMkLst>
        <pc:spChg chg="mod">
          <ac:chgData name="Mili Diengdoh" userId="4e667e83-9d62-4727-9cfb-ee24b16ffb56" providerId="ADAL" clId="{099EF221-1B88-4479-8D5E-6427CA22432E}" dt="2020-07-14T09:21:28.325" v="527"/>
          <ac:spMkLst>
            <pc:docMk/>
            <pc:sldMk cId="238848232" sldId="1925"/>
            <ac:spMk id="2" creationId="{ACAF90C1-2255-406A-BD57-9F10E7E4A42E}"/>
          </ac:spMkLst>
        </pc:spChg>
        <pc:spChg chg="add mod ord">
          <ac:chgData name="Mili Diengdoh" userId="4e667e83-9d62-4727-9cfb-ee24b16ffb56" providerId="ADAL" clId="{099EF221-1B88-4479-8D5E-6427CA22432E}" dt="2020-07-14T09:23:22.420" v="559" actId="313"/>
          <ac:spMkLst>
            <pc:docMk/>
            <pc:sldMk cId="238848232" sldId="1925"/>
            <ac:spMk id="3" creationId="{A212A565-2A92-4C27-8EEF-09608B4A4BB1}"/>
          </ac:spMkLst>
        </pc:spChg>
        <pc:spChg chg="add del mod">
          <ac:chgData name="Mili Diengdoh" userId="4e667e83-9d62-4727-9cfb-ee24b16ffb56" providerId="ADAL" clId="{099EF221-1B88-4479-8D5E-6427CA22432E}" dt="2020-07-14T09:21:28.325" v="527"/>
          <ac:spMkLst>
            <pc:docMk/>
            <pc:sldMk cId="238848232" sldId="1925"/>
            <ac:spMk id="4" creationId="{8727373E-A60A-44FF-BA87-2E0943328EFA}"/>
          </ac:spMkLst>
        </pc:spChg>
        <pc:spChg chg="mod">
          <ac:chgData name="Mili Diengdoh" userId="4e667e83-9d62-4727-9cfb-ee24b16ffb56" providerId="ADAL" clId="{099EF221-1B88-4479-8D5E-6427CA22432E}" dt="2020-07-14T09:21:53.566" v="533" actId="14100"/>
          <ac:spMkLst>
            <pc:docMk/>
            <pc:sldMk cId="238848232" sldId="1925"/>
            <ac:spMk id="7" creationId="{F8894E2A-5127-4533-BAF0-085F01FB1AE6}"/>
          </ac:spMkLst>
        </pc:spChg>
        <pc:spChg chg="del mod">
          <ac:chgData name="Mili Diengdoh" userId="4e667e83-9d62-4727-9cfb-ee24b16ffb56" providerId="ADAL" clId="{099EF221-1B88-4479-8D5E-6427CA22432E}" dt="2020-07-14T09:20:39.635" v="510" actId="478"/>
          <ac:spMkLst>
            <pc:docMk/>
            <pc:sldMk cId="238848232" sldId="1925"/>
            <ac:spMk id="12" creationId="{CE66DE18-8ED1-42F5-8E90-6856A2B1BA0D}"/>
          </ac:spMkLst>
        </pc:spChg>
        <pc:spChg chg="del">
          <ac:chgData name="Mili Diengdoh" userId="4e667e83-9d62-4727-9cfb-ee24b16ffb56" providerId="ADAL" clId="{099EF221-1B88-4479-8D5E-6427CA22432E}" dt="2020-07-14T09:20:39.635" v="510" actId="478"/>
          <ac:spMkLst>
            <pc:docMk/>
            <pc:sldMk cId="238848232" sldId="1925"/>
            <ac:spMk id="22" creationId="{ED9B620E-C53C-4FF7-B2CD-244EF718A6B0}"/>
          </ac:spMkLst>
        </pc:spChg>
        <pc:spChg chg="mod">
          <ac:chgData name="Mili Diengdoh" userId="4e667e83-9d62-4727-9cfb-ee24b16ffb56" providerId="ADAL" clId="{099EF221-1B88-4479-8D5E-6427CA22432E}" dt="2020-07-14T09:22:37.811" v="555" actId="2711"/>
          <ac:spMkLst>
            <pc:docMk/>
            <pc:sldMk cId="238848232" sldId="1925"/>
            <ac:spMk id="33" creationId="{7F0AB304-A449-48F1-A88B-0F1EB7A90DDE}"/>
          </ac:spMkLst>
        </pc:spChg>
        <pc:spChg chg="del">
          <ac:chgData name="Mili Diengdoh" userId="4e667e83-9d62-4727-9cfb-ee24b16ffb56" providerId="ADAL" clId="{099EF221-1B88-4479-8D5E-6427CA22432E}" dt="2020-07-14T09:19:59.730" v="495" actId="478"/>
          <ac:spMkLst>
            <pc:docMk/>
            <pc:sldMk cId="238848232" sldId="1925"/>
            <ac:spMk id="34" creationId="{3194F4AB-C6D1-4EFB-8F31-3A3CB4C0F4D5}"/>
          </ac:spMkLst>
        </pc:spChg>
        <pc:picChg chg="mod ord modCrop">
          <ac:chgData name="Mili Diengdoh" userId="4e667e83-9d62-4727-9cfb-ee24b16ffb56" providerId="ADAL" clId="{099EF221-1B88-4479-8D5E-6427CA22432E}" dt="2020-07-14T09:20:55.116" v="516" actId="13244"/>
          <ac:picMkLst>
            <pc:docMk/>
            <pc:sldMk cId="238848232" sldId="1925"/>
            <ac:picMk id="5" creationId="{E941C252-E844-47D7-8AFC-8D8DD65DCEDE}"/>
          </ac:picMkLst>
        </pc:picChg>
      </pc:sldChg>
      <pc:sldChg chg="addSp delSp modSp mod">
        <pc:chgData name="Mili Diengdoh" userId="4e667e83-9d62-4727-9cfb-ee24b16ffb56" providerId="ADAL" clId="{099EF221-1B88-4479-8D5E-6427CA22432E}" dt="2020-07-14T09:19:15.906" v="486" actId="2711"/>
        <pc:sldMkLst>
          <pc:docMk/>
          <pc:sldMk cId="3707395619" sldId="1926"/>
        </pc:sldMkLst>
        <pc:spChg chg="mod">
          <ac:chgData name="Mili Diengdoh" userId="4e667e83-9d62-4727-9cfb-ee24b16ffb56" providerId="ADAL" clId="{099EF221-1B88-4479-8D5E-6427CA22432E}" dt="2020-07-14T09:19:15.906" v="486" actId="2711"/>
          <ac:spMkLst>
            <pc:docMk/>
            <pc:sldMk cId="3707395619" sldId="1926"/>
            <ac:spMk id="8" creationId="{EB0313ED-7ED8-4CF6-BCD3-8AC35C5F0B84}"/>
          </ac:spMkLst>
        </pc:spChg>
        <pc:spChg chg="del mod">
          <ac:chgData name="Mili Diengdoh" userId="4e667e83-9d62-4727-9cfb-ee24b16ffb56" providerId="ADAL" clId="{099EF221-1B88-4479-8D5E-6427CA22432E}" dt="2020-07-14T09:07:30.167" v="241" actId="478"/>
          <ac:spMkLst>
            <pc:docMk/>
            <pc:sldMk cId="3707395619" sldId="1926"/>
            <ac:spMk id="12" creationId="{D5E5E5A0-FBD9-482B-92AE-04993F9301A6}"/>
          </ac:spMkLst>
        </pc:spChg>
        <pc:spChg chg="del mod">
          <ac:chgData name="Mili Diengdoh" userId="4e667e83-9d62-4727-9cfb-ee24b16ffb56" providerId="ADAL" clId="{099EF221-1B88-4479-8D5E-6427CA22432E}" dt="2020-07-14T09:07:24.126" v="239" actId="478"/>
          <ac:spMkLst>
            <pc:docMk/>
            <pc:sldMk cId="3707395619" sldId="1926"/>
            <ac:spMk id="15" creationId="{FFDCF580-1D14-4519-808E-6F83C3EB2D9D}"/>
          </ac:spMkLst>
        </pc:spChg>
        <pc:spChg chg="mod topLvl">
          <ac:chgData name="Mili Diengdoh" userId="4e667e83-9d62-4727-9cfb-ee24b16ffb56" providerId="ADAL" clId="{099EF221-1B88-4479-8D5E-6427CA22432E}" dt="2020-07-14T09:13:01.289" v="279" actId="164"/>
          <ac:spMkLst>
            <pc:docMk/>
            <pc:sldMk cId="3707395619" sldId="1926"/>
            <ac:spMk id="18" creationId="{14DDF419-E2BC-4D90-862F-25D9F1415D09}"/>
          </ac:spMkLst>
        </pc:spChg>
        <pc:spChg chg="mod topLvl">
          <ac:chgData name="Mili Diengdoh" userId="4e667e83-9d62-4727-9cfb-ee24b16ffb56" providerId="ADAL" clId="{099EF221-1B88-4479-8D5E-6427CA22432E}" dt="2020-07-14T09:13:01.289" v="279" actId="164"/>
          <ac:spMkLst>
            <pc:docMk/>
            <pc:sldMk cId="3707395619" sldId="1926"/>
            <ac:spMk id="19" creationId="{6CB61B5E-A93A-4EEB-89F6-A0B937B06AD8}"/>
          </ac:spMkLst>
        </pc:spChg>
        <pc:spChg chg="mod topLvl">
          <ac:chgData name="Mili Diengdoh" userId="4e667e83-9d62-4727-9cfb-ee24b16ffb56" providerId="ADAL" clId="{099EF221-1B88-4479-8D5E-6427CA22432E}" dt="2020-07-14T09:13:01.289" v="279" actId="164"/>
          <ac:spMkLst>
            <pc:docMk/>
            <pc:sldMk cId="3707395619" sldId="1926"/>
            <ac:spMk id="20" creationId="{F25AD48C-D505-4A21-BB3F-8163F1C77AC2}"/>
          </ac:spMkLst>
        </pc:spChg>
        <pc:spChg chg="del mod topLvl">
          <ac:chgData name="Mili Diengdoh" userId="4e667e83-9d62-4727-9cfb-ee24b16ffb56" providerId="ADAL" clId="{099EF221-1B88-4479-8D5E-6427CA22432E}" dt="2020-07-14T09:13:02.923" v="280" actId="478"/>
          <ac:spMkLst>
            <pc:docMk/>
            <pc:sldMk cId="3707395619" sldId="1926"/>
            <ac:spMk id="21" creationId="{E382951E-F89E-48B4-A063-9C7E0745BDF8}"/>
          </ac:spMkLst>
        </pc:spChg>
        <pc:spChg chg="add del mod">
          <ac:chgData name="Mili Diengdoh" userId="4e667e83-9d62-4727-9cfb-ee24b16ffb56" providerId="ADAL" clId="{099EF221-1B88-4479-8D5E-6427CA22432E}" dt="2020-07-14T09:18:30.134" v="472" actId="21"/>
          <ac:spMkLst>
            <pc:docMk/>
            <pc:sldMk cId="3707395619" sldId="1926"/>
            <ac:spMk id="25" creationId="{5A24B629-4D49-46FE-AF82-9C3F4A448FCA}"/>
          </ac:spMkLst>
        </pc:spChg>
        <pc:spChg chg="add del mod">
          <ac:chgData name="Mili Diengdoh" userId="4e667e83-9d62-4727-9cfb-ee24b16ffb56" providerId="ADAL" clId="{099EF221-1B88-4479-8D5E-6427CA22432E}" dt="2020-07-14T09:18:30.134" v="472" actId="21"/>
          <ac:spMkLst>
            <pc:docMk/>
            <pc:sldMk cId="3707395619" sldId="1926"/>
            <ac:spMk id="26" creationId="{7717AE49-153C-4B3C-A1D5-B695E6400FB5}"/>
          </ac:spMkLst>
        </pc:spChg>
        <pc:spChg chg="add del mod">
          <ac:chgData name="Mili Diengdoh" userId="4e667e83-9d62-4727-9cfb-ee24b16ffb56" providerId="ADAL" clId="{099EF221-1B88-4479-8D5E-6427CA22432E}" dt="2020-07-14T09:18:30.134" v="472" actId="21"/>
          <ac:spMkLst>
            <pc:docMk/>
            <pc:sldMk cId="3707395619" sldId="1926"/>
            <ac:spMk id="27" creationId="{F8C6AF50-7C43-4ED9-8882-7F11E7046052}"/>
          </ac:spMkLst>
        </pc:spChg>
        <pc:spChg chg="add mod">
          <ac:chgData name="Mili Diengdoh" userId="4e667e83-9d62-4727-9cfb-ee24b16ffb56" providerId="ADAL" clId="{099EF221-1B88-4479-8D5E-6427CA22432E}" dt="2020-07-14T09:14:28.060" v="351" actId="571"/>
          <ac:spMkLst>
            <pc:docMk/>
            <pc:sldMk cId="3707395619" sldId="1926"/>
            <ac:spMk id="29" creationId="{7B9072DA-81B9-4013-84FD-E76AFE4698C3}"/>
          </ac:spMkLst>
        </pc:spChg>
        <pc:spChg chg="add del mod topLvl">
          <ac:chgData name="Mili Diengdoh" userId="4e667e83-9d62-4727-9cfb-ee24b16ffb56" providerId="ADAL" clId="{099EF221-1B88-4479-8D5E-6427CA22432E}" dt="2020-07-14T09:18:30.134" v="472" actId="21"/>
          <ac:spMkLst>
            <pc:docMk/>
            <pc:sldMk cId="3707395619" sldId="1926"/>
            <ac:spMk id="30" creationId="{5BC98DA0-D2E0-4531-9DA9-E9054AFF5E03}"/>
          </ac:spMkLst>
        </pc:spChg>
        <pc:spChg chg="add del mod topLvl">
          <ac:chgData name="Mili Diengdoh" userId="4e667e83-9d62-4727-9cfb-ee24b16ffb56" providerId="ADAL" clId="{099EF221-1B88-4479-8D5E-6427CA22432E}" dt="2020-07-14T09:18:30.134" v="472" actId="21"/>
          <ac:spMkLst>
            <pc:docMk/>
            <pc:sldMk cId="3707395619" sldId="1926"/>
            <ac:spMk id="31" creationId="{BD3F70C9-EBC2-4B28-99C9-0B0A6E0398A4}"/>
          </ac:spMkLst>
        </pc:spChg>
        <pc:spChg chg="add del mod topLvl">
          <ac:chgData name="Mili Diengdoh" userId="4e667e83-9d62-4727-9cfb-ee24b16ffb56" providerId="ADAL" clId="{099EF221-1B88-4479-8D5E-6427CA22432E}" dt="2020-07-14T09:18:30.134" v="472" actId="21"/>
          <ac:spMkLst>
            <pc:docMk/>
            <pc:sldMk cId="3707395619" sldId="1926"/>
            <ac:spMk id="32" creationId="{D1C90C24-C799-4DB9-85EF-F09CAC595B73}"/>
          </ac:spMkLst>
        </pc:spChg>
        <pc:spChg chg="add del mod">
          <ac:chgData name="Mili Diengdoh" userId="4e667e83-9d62-4727-9cfb-ee24b16ffb56" providerId="ADAL" clId="{099EF221-1B88-4479-8D5E-6427CA22432E}" dt="2020-07-14T09:18:30.134" v="472" actId="21"/>
          <ac:spMkLst>
            <pc:docMk/>
            <pc:sldMk cId="3707395619" sldId="1926"/>
            <ac:spMk id="34" creationId="{5D5B409D-A154-44A4-A03E-2B78A315BEBE}"/>
          </ac:spMkLst>
        </pc:spChg>
        <pc:spChg chg="add mod">
          <ac:chgData name="Mili Diengdoh" userId="4e667e83-9d62-4727-9cfb-ee24b16ffb56" providerId="ADAL" clId="{099EF221-1B88-4479-8D5E-6427CA22432E}" dt="2020-07-14T09:16:33.311" v="440" actId="571"/>
          <ac:spMkLst>
            <pc:docMk/>
            <pc:sldMk cId="3707395619" sldId="1926"/>
            <ac:spMk id="37" creationId="{0F058B7E-38CA-481B-B2F7-ADBF749485C3}"/>
          </ac:spMkLst>
        </pc:spChg>
        <pc:spChg chg="add del mod">
          <ac:chgData name="Mili Diengdoh" userId="4e667e83-9d62-4727-9cfb-ee24b16ffb56" providerId="ADAL" clId="{099EF221-1B88-4479-8D5E-6427CA22432E}" dt="2020-07-14T09:18:30.134" v="472" actId="21"/>
          <ac:spMkLst>
            <pc:docMk/>
            <pc:sldMk cId="3707395619" sldId="1926"/>
            <ac:spMk id="40" creationId="{DCF0F3DA-7F59-48A9-B44F-4AF5054B6547}"/>
          </ac:spMkLst>
        </pc:spChg>
        <pc:grpChg chg="del mod">
          <ac:chgData name="Mili Diengdoh" userId="4e667e83-9d62-4727-9cfb-ee24b16ffb56" providerId="ADAL" clId="{099EF221-1B88-4479-8D5E-6427CA22432E}" dt="2020-07-14T09:13:00.263" v="278" actId="165"/>
          <ac:grpSpMkLst>
            <pc:docMk/>
            <pc:sldMk cId="3707395619" sldId="1926"/>
            <ac:grpSpMk id="10" creationId="{DB47993F-8364-4172-BA58-AED1E1FCE293}"/>
          </ac:grpSpMkLst>
        </pc:grpChg>
        <pc:grpChg chg="add del mod">
          <ac:chgData name="Mili Diengdoh" userId="4e667e83-9d62-4727-9cfb-ee24b16ffb56" providerId="ADAL" clId="{099EF221-1B88-4479-8D5E-6427CA22432E}" dt="2020-07-14T09:13:04.848" v="281" actId="21"/>
          <ac:grpSpMkLst>
            <pc:docMk/>
            <pc:sldMk cId="3707395619" sldId="1926"/>
            <ac:grpSpMk id="22" creationId="{AF41AA33-4732-411E-8B86-7FCF2B9A6E98}"/>
          </ac:grpSpMkLst>
        </pc:grpChg>
        <pc:grpChg chg="add del mod">
          <ac:chgData name="Mili Diengdoh" userId="4e667e83-9d62-4727-9cfb-ee24b16ffb56" providerId="ADAL" clId="{099EF221-1B88-4479-8D5E-6427CA22432E}" dt="2020-07-14T09:15:02.653" v="395" actId="165"/>
          <ac:grpSpMkLst>
            <pc:docMk/>
            <pc:sldMk cId="3707395619" sldId="1926"/>
            <ac:grpSpMk id="33" creationId="{1EE1AE68-5F41-47AE-A694-468703198B2D}"/>
          </ac:grpSpMkLst>
        </pc:grpChg>
        <pc:picChg chg="add del mod">
          <ac:chgData name="Mili Diengdoh" userId="4e667e83-9d62-4727-9cfb-ee24b16ffb56" providerId="ADAL" clId="{099EF221-1B88-4479-8D5E-6427CA22432E}" dt="2020-07-14T09:08:19.412" v="261" actId="478"/>
          <ac:picMkLst>
            <pc:docMk/>
            <pc:sldMk cId="3707395619" sldId="1926"/>
            <ac:picMk id="3" creationId="{0629CD67-B1EA-4FBA-9ADA-9EF6EC4FEB58}"/>
          </ac:picMkLst>
        </pc:picChg>
        <pc:picChg chg="del mod">
          <ac:chgData name="Mili Diengdoh" userId="4e667e83-9d62-4727-9cfb-ee24b16ffb56" providerId="ADAL" clId="{099EF221-1B88-4479-8D5E-6427CA22432E}" dt="2020-07-14T09:19:02.438" v="483" actId="478"/>
          <ac:picMkLst>
            <pc:docMk/>
            <pc:sldMk cId="3707395619" sldId="1926"/>
            <ac:picMk id="4" creationId="{10904677-E30F-4CFB-AD95-107CD092B3E1}"/>
          </ac:picMkLst>
        </pc:picChg>
        <pc:picChg chg="add del mod">
          <ac:chgData name="Mili Diengdoh" userId="4e667e83-9d62-4727-9cfb-ee24b16ffb56" providerId="ADAL" clId="{099EF221-1B88-4479-8D5E-6427CA22432E}" dt="2020-07-14T09:18:30.134" v="472" actId="21"/>
          <ac:picMkLst>
            <pc:docMk/>
            <pc:sldMk cId="3707395619" sldId="1926"/>
            <ac:picMk id="5" creationId="{6EA26B82-91A5-4C66-BE7E-E5FA6C968757}"/>
          </ac:picMkLst>
        </pc:picChg>
        <pc:picChg chg="add del mod">
          <ac:chgData name="Mili Diengdoh" userId="4e667e83-9d62-4727-9cfb-ee24b16ffb56" providerId="ADAL" clId="{099EF221-1B88-4479-8D5E-6427CA22432E}" dt="2020-07-14T09:12:59.711" v="277" actId="27803"/>
          <ac:picMkLst>
            <pc:docMk/>
            <pc:sldMk cId="3707395619" sldId="1926"/>
            <ac:picMk id="6" creationId="{DB47993F-8364-4172-BA58-AED1E1FCE293}"/>
          </ac:picMkLst>
        </pc:picChg>
        <pc:picChg chg="add del mod">
          <ac:chgData name="Mili Diengdoh" userId="4e667e83-9d62-4727-9cfb-ee24b16ffb56" providerId="ADAL" clId="{099EF221-1B88-4479-8D5E-6427CA22432E}" dt="2020-07-14T09:18:30.134" v="472" actId="21"/>
          <ac:picMkLst>
            <pc:docMk/>
            <pc:sldMk cId="3707395619" sldId="1926"/>
            <ac:picMk id="11" creationId="{696141B6-238A-4A8A-B89F-85CB2883E583}"/>
          </ac:picMkLst>
        </pc:picChg>
        <pc:picChg chg="add del mod">
          <ac:chgData name="Mili Diengdoh" userId="4e667e83-9d62-4727-9cfb-ee24b16ffb56" providerId="ADAL" clId="{099EF221-1B88-4479-8D5E-6427CA22432E}" dt="2020-07-14T09:18:30.134" v="472" actId="21"/>
          <ac:picMkLst>
            <pc:docMk/>
            <pc:sldMk cId="3707395619" sldId="1926"/>
            <ac:picMk id="13" creationId="{C5C1F602-65E0-4CDF-877C-7511996B85C3}"/>
          </ac:picMkLst>
        </pc:picChg>
        <pc:picChg chg="add del mod">
          <ac:chgData name="Mili Diengdoh" userId="4e667e83-9d62-4727-9cfb-ee24b16ffb56" providerId="ADAL" clId="{099EF221-1B88-4479-8D5E-6427CA22432E}" dt="2020-07-14T09:18:30.134" v="472" actId="21"/>
          <ac:picMkLst>
            <pc:docMk/>
            <pc:sldMk cId="3707395619" sldId="1926"/>
            <ac:picMk id="14" creationId="{E111AF67-2C3C-47B5-833B-5606102578AA}"/>
          </ac:picMkLst>
        </pc:picChg>
        <pc:picChg chg="add del mod">
          <ac:chgData name="Mili Diengdoh" userId="4e667e83-9d62-4727-9cfb-ee24b16ffb56" providerId="ADAL" clId="{099EF221-1B88-4479-8D5E-6427CA22432E}" dt="2020-07-14T09:18:30.134" v="472" actId="21"/>
          <ac:picMkLst>
            <pc:docMk/>
            <pc:sldMk cId="3707395619" sldId="1926"/>
            <ac:picMk id="16" creationId="{E4E7BDBB-4AE4-41B3-80FF-34EED7B0CFD8}"/>
          </ac:picMkLst>
        </pc:picChg>
        <pc:picChg chg="add del mod">
          <ac:chgData name="Mili Diengdoh" userId="4e667e83-9d62-4727-9cfb-ee24b16ffb56" providerId="ADAL" clId="{099EF221-1B88-4479-8D5E-6427CA22432E}" dt="2020-07-14T09:18:30.134" v="472" actId="21"/>
          <ac:picMkLst>
            <pc:docMk/>
            <pc:sldMk cId="3707395619" sldId="1926"/>
            <ac:picMk id="24" creationId="{B8D50689-470F-4E18-AA03-BBE4A1EB3920}"/>
          </ac:picMkLst>
        </pc:picChg>
        <pc:picChg chg="add mod">
          <ac:chgData name="Mili Diengdoh" userId="4e667e83-9d62-4727-9cfb-ee24b16ffb56" providerId="ADAL" clId="{099EF221-1B88-4479-8D5E-6427CA22432E}" dt="2020-07-14T09:14:28.060" v="351" actId="571"/>
          <ac:picMkLst>
            <pc:docMk/>
            <pc:sldMk cId="3707395619" sldId="1926"/>
            <ac:picMk id="28" creationId="{09A730E9-C5F2-47E3-9AD9-05A4801D1EDE}"/>
          </ac:picMkLst>
        </pc:picChg>
        <pc:picChg chg="add mod modCrop">
          <ac:chgData name="Mili Diengdoh" userId="4e667e83-9d62-4727-9cfb-ee24b16ffb56" providerId="ADAL" clId="{099EF221-1B88-4479-8D5E-6427CA22432E}" dt="2020-07-14T09:19:00.431" v="482" actId="962"/>
          <ac:picMkLst>
            <pc:docMk/>
            <pc:sldMk cId="3707395619" sldId="1926"/>
            <ac:picMk id="46" creationId="{735A3E9C-8C63-46CB-85A3-74C0944C50FB}"/>
          </ac:picMkLst>
        </pc:picChg>
        <pc:cxnChg chg="add del mod">
          <ac:chgData name="Mili Diengdoh" userId="4e667e83-9d62-4727-9cfb-ee24b16ffb56" providerId="ADAL" clId="{099EF221-1B88-4479-8D5E-6427CA22432E}" dt="2020-07-14T09:18:30.134" v="472" actId="21"/>
          <ac:cxnSpMkLst>
            <pc:docMk/>
            <pc:sldMk cId="3707395619" sldId="1926"/>
            <ac:cxnSpMk id="36" creationId="{D318128C-F556-46B3-8E06-C9D3A8D74E24}"/>
          </ac:cxnSpMkLst>
        </pc:cxnChg>
        <pc:cxnChg chg="add mod">
          <ac:chgData name="Mili Diengdoh" userId="4e667e83-9d62-4727-9cfb-ee24b16ffb56" providerId="ADAL" clId="{099EF221-1B88-4479-8D5E-6427CA22432E}" dt="2020-07-14T09:16:33.311" v="440" actId="571"/>
          <ac:cxnSpMkLst>
            <pc:docMk/>
            <pc:sldMk cId="3707395619" sldId="1926"/>
            <ac:cxnSpMk id="38" creationId="{2EDE555C-66A3-4600-A086-F7DF96247E5F}"/>
          </ac:cxnSpMkLst>
        </pc:cxnChg>
        <pc:cxnChg chg="add del mod">
          <ac:chgData name="Mili Diengdoh" userId="4e667e83-9d62-4727-9cfb-ee24b16ffb56" providerId="ADAL" clId="{099EF221-1B88-4479-8D5E-6427CA22432E}" dt="2020-07-14T09:18:30.134" v="472" actId="21"/>
          <ac:cxnSpMkLst>
            <pc:docMk/>
            <pc:sldMk cId="3707395619" sldId="1926"/>
            <ac:cxnSpMk id="41" creationId="{DE9FED5F-AB56-408A-86AB-1289908AE89B}"/>
          </ac:cxnSpMkLst>
        </pc:cxnChg>
        <pc:cxnChg chg="add del mod">
          <ac:chgData name="Mili Diengdoh" userId="4e667e83-9d62-4727-9cfb-ee24b16ffb56" providerId="ADAL" clId="{099EF221-1B88-4479-8D5E-6427CA22432E}" dt="2020-07-14T09:18:30.134" v="472" actId="21"/>
          <ac:cxnSpMkLst>
            <pc:docMk/>
            <pc:sldMk cId="3707395619" sldId="1926"/>
            <ac:cxnSpMk id="43" creationId="{9336A9C4-6E6C-431D-844F-5F7AC2B7A565}"/>
          </ac:cxnSpMkLst>
        </pc:cxnChg>
      </pc:sldChg>
      <pc:sldChg chg="addSp delSp modSp mod">
        <pc:chgData name="Mili Diengdoh" userId="4e667e83-9d62-4727-9cfb-ee24b16ffb56" providerId="ADAL" clId="{099EF221-1B88-4479-8D5E-6427CA22432E}" dt="2020-07-14T09:04:27.774" v="191" actId="2711"/>
        <pc:sldMkLst>
          <pc:docMk/>
          <pc:sldMk cId="354591438" sldId="1929"/>
        </pc:sldMkLst>
        <pc:spChg chg="mod">
          <ac:chgData name="Mili Diengdoh" userId="4e667e83-9d62-4727-9cfb-ee24b16ffb56" providerId="ADAL" clId="{099EF221-1B88-4479-8D5E-6427CA22432E}" dt="2020-07-14T09:04:27.774" v="191" actId="2711"/>
          <ac:spMkLst>
            <pc:docMk/>
            <pc:sldMk cId="354591438" sldId="1929"/>
            <ac:spMk id="7" creationId="{682D1EA7-3A19-4AAB-A067-833F8648E116}"/>
          </ac:spMkLst>
        </pc:spChg>
        <pc:spChg chg="del mod">
          <ac:chgData name="Mili Diengdoh" userId="4e667e83-9d62-4727-9cfb-ee24b16ffb56" providerId="ADAL" clId="{099EF221-1B88-4479-8D5E-6427CA22432E}" dt="2020-07-14T09:02:36.007" v="156" actId="478"/>
          <ac:spMkLst>
            <pc:docMk/>
            <pc:sldMk cId="354591438" sldId="1929"/>
            <ac:spMk id="12" creationId="{CF19AE49-C123-447F-A081-35741C88770A}"/>
          </ac:spMkLst>
        </pc:spChg>
        <pc:spChg chg="mod topLvl">
          <ac:chgData name="Mili Diengdoh" userId="4e667e83-9d62-4727-9cfb-ee24b16ffb56" providerId="ADAL" clId="{099EF221-1B88-4479-8D5E-6427CA22432E}" dt="2020-07-14T09:04:20.766" v="190" actId="555"/>
          <ac:spMkLst>
            <pc:docMk/>
            <pc:sldMk cId="354591438" sldId="1929"/>
            <ac:spMk id="16" creationId="{2BEA2DD9-540D-4CA3-8667-2FA93CDF63D0}"/>
          </ac:spMkLst>
        </pc:spChg>
        <pc:spChg chg="del mod topLvl">
          <ac:chgData name="Mili Diengdoh" userId="4e667e83-9d62-4727-9cfb-ee24b16ffb56" providerId="ADAL" clId="{099EF221-1B88-4479-8D5E-6427CA22432E}" dt="2020-07-14T09:03:01.859" v="164" actId="478"/>
          <ac:spMkLst>
            <pc:docMk/>
            <pc:sldMk cId="354591438" sldId="1929"/>
            <ac:spMk id="21" creationId="{7F0A454A-CE40-46EA-B20D-27F69B6E9683}"/>
          </ac:spMkLst>
        </pc:spChg>
        <pc:spChg chg="del mod topLvl">
          <ac:chgData name="Mili Diengdoh" userId="4e667e83-9d62-4727-9cfb-ee24b16ffb56" providerId="ADAL" clId="{099EF221-1B88-4479-8D5E-6427CA22432E}" dt="2020-07-14T09:03:01.859" v="164" actId="478"/>
          <ac:spMkLst>
            <pc:docMk/>
            <pc:sldMk cId="354591438" sldId="1929"/>
            <ac:spMk id="26" creationId="{D2BE7FEB-29A8-4607-8524-12543EBCD5CB}"/>
          </ac:spMkLst>
        </pc:spChg>
        <pc:grpChg chg="add del mod">
          <ac:chgData name="Mili Diengdoh" userId="4e667e83-9d62-4727-9cfb-ee24b16ffb56" providerId="ADAL" clId="{099EF221-1B88-4479-8D5E-6427CA22432E}" dt="2020-07-14T09:02:54.943" v="162" actId="165"/>
          <ac:grpSpMkLst>
            <pc:docMk/>
            <pc:sldMk cId="354591438" sldId="1929"/>
            <ac:grpSpMk id="6" creationId="{9747AF8A-5F15-4B97-BBBF-92136C8BE314}"/>
          </ac:grpSpMkLst>
        </pc:grpChg>
        <pc:picChg chg="del mod modCrop">
          <ac:chgData name="Mili Diengdoh" userId="4e667e83-9d62-4727-9cfb-ee24b16ffb56" providerId="ADAL" clId="{099EF221-1B88-4479-8D5E-6427CA22432E}" dt="2020-07-14T09:02:24.295" v="153" actId="478"/>
          <ac:picMkLst>
            <pc:docMk/>
            <pc:sldMk cId="354591438" sldId="1929"/>
            <ac:picMk id="4" creationId="{D183C78E-3FDE-4E8C-AEAC-E698941E998A}"/>
          </ac:picMkLst>
        </pc:picChg>
        <pc:picChg chg="add mod modCrop">
          <ac:chgData name="Mili Diengdoh" userId="4e667e83-9d62-4727-9cfb-ee24b16ffb56" providerId="ADAL" clId="{099EF221-1B88-4479-8D5E-6427CA22432E}" dt="2020-07-14T09:04:20.766" v="190" actId="555"/>
          <ac:picMkLst>
            <pc:docMk/>
            <pc:sldMk cId="354591438" sldId="1929"/>
            <ac:picMk id="5" creationId="{506DA316-1345-4609-B779-14CD4043B5DB}"/>
          </ac:picMkLst>
        </pc:picChg>
        <pc:picChg chg="add del mod">
          <ac:chgData name="Mili Diengdoh" userId="4e667e83-9d62-4727-9cfb-ee24b16ffb56" providerId="ADAL" clId="{099EF221-1B88-4479-8D5E-6427CA22432E}" dt="2020-07-14T09:02:07.400" v="145" actId="21"/>
          <ac:picMkLst>
            <pc:docMk/>
            <pc:sldMk cId="354591438" sldId="1929"/>
            <ac:picMk id="9" creationId="{504AA5CF-7290-438F-8550-7F5C2B5D4F98}"/>
          </ac:picMkLst>
        </pc:picChg>
      </pc:sldChg>
      <pc:sldChg chg="addSp delSp modSp mod">
        <pc:chgData name="Mili Diengdoh" userId="4e667e83-9d62-4727-9cfb-ee24b16ffb56" providerId="ADAL" clId="{099EF221-1B88-4479-8D5E-6427CA22432E}" dt="2020-07-14T08:57:25.870" v="85" actId="13244"/>
        <pc:sldMkLst>
          <pc:docMk/>
          <pc:sldMk cId="3269770873" sldId="1931"/>
        </pc:sldMkLst>
        <pc:spChg chg="mod topLvl">
          <ac:chgData name="Mili Diengdoh" userId="4e667e83-9d62-4727-9cfb-ee24b16ffb56" providerId="ADAL" clId="{099EF221-1B88-4479-8D5E-6427CA22432E}" dt="2020-07-14T08:57:10.852" v="75" actId="13244"/>
          <ac:spMkLst>
            <pc:docMk/>
            <pc:sldMk cId="3269770873" sldId="1931"/>
            <ac:spMk id="6" creationId="{ED89A3E7-751E-4A56-96C1-80167C1D7E1E}"/>
          </ac:spMkLst>
        </pc:spChg>
        <pc:spChg chg="mod topLvl">
          <ac:chgData name="Mili Diengdoh" userId="4e667e83-9d62-4727-9cfb-ee24b16ffb56" providerId="ADAL" clId="{099EF221-1B88-4479-8D5E-6427CA22432E}" dt="2020-07-14T08:57:11.909" v="76" actId="13244"/>
          <ac:spMkLst>
            <pc:docMk/>
            <pc:sldMk cId="3269770873" sldId="1931"/>
            <ac:spMk id="7" creationId="{4B587ABB-FE90-4ECC-940F-32C94EBF6557}"/>
          </ac:spMkLst>
        </pc:spChg>
        <pc:spChg chg="mod topLvl">
          <ac:chgData name="Mili Diengdoh" userId="4e667e83-9d62-4727-9cfb-ee24b16ffb56" providerId="ADAL" clId="{099EF221-1B88-4479-8D5E-6427CA22432E}" dt="2020-07-14T08:57:12.927" v="77" actId="13244"/>
          <ac:spMkLst>
            <pc:docMk/>
            <pc:sldMk cId="3269770873" sldId="1931"/>
            <ac:spMk id="10" creationId="{4762504D-36D7-4833-A368-C6CCA37C9B81}"/>
          </ac:spMkLst>
        </pc:spChg>
        <pc:spChg chg="add mod topLvl">
          <ac:chgData name="Mili Diengdoh" userId="4e667e83-9d62-4727-9cfb-ee24b16ffb56" providerId="ADAL" clId="{099EF221-1B88-4479-8D5E-6427CA22432E}" dt="2020-07-14T08:57:02.023" v="72" actId="165"/>
          <ac:spMkLst>
            <pc:docMk/>
            <pc:sldMk cId="3269770873" sldId="1931"/>
            <ac:spMk id="12" creationId="{24D5917E-3BEF-4F93-907E-D044B8D2C9D2}"/>
          </ac:spMkLst>
        </pc:spChg>
        <pc:spChg chg="mod topLvl">
          <ac:chgData name="Mili Diengdoh" userId="4e667e83-9d62-4727-9cfb-ee24b16ffb56" providerId="ADAL" clId="{099EF221-1B88-4479-8D5E-6427CA22432E}" dt="2020-07-14T08:57:14.397" v="78" actId="13244"/>
          <ac:spMkLst>
            <pc:docMk/>
            <pc:sldMk cId="3269770873" sldId="1931"/>
            <ac:spMk id="13" creationId="{08EAE547-D296-4CB7-89DD-F70A632E3504}"/>
          </ac:spMkLst>
        </pc:spChg>
        <pc:spChg chg="add mod topLvl">
          <ac:chgData name="Mili Diengdoh" userId="4e667e83-9d62-4727-9cfb-ee24b16ffb56" providerId="ADAL" clId="{099EF221-1B88-4479-8D5E-6427CA22432E}" dt="2020-07-14T08:57:03.997" v="73" actId="165"/>
          <ac:spMkLst>
            <pc:docMk/>
            <pc:sldMk cId="3269770873" sldId="1931"/>
            <ac:spMk id="15" creationId="{2D5250A8-3037-4FD5-AEC3-2642D84BC41F}"/>
          </ac:spMkLst>
        </pc:spChg>
        <pc:spChg chg="mod topLvl">
          <ac:chgData name="Mili Diengdoh" userId="4e667e83-9d62-4727-9cfb-ee24b16ffb56" providerId="ADAL" clId="{099EF221-1B88-4479-8D5E-6427CA22432E}" dt="2020-07-14T08:57:15.405" v="79" actId="13244"/>
          <ac:spMkLst>
            <pc:docMk/>
            <pc:sldMk cId="3269770873" sldId="1931"/>
            <ac:spMk id="16" creationId="{26573D38-FD07-4BF8-986C-F3740C2A8BE1}"/>
          </ac:spMkLst>
        </pc:spChg>
        <pc:spChg chg="add mod topLvl">
          <ac:chgData name="Mili Diengdoh" userId="4e667e83-9d62-4727-9cfb-ee24b16ffb56" providerId="ADAL" clId="{099EF221-1B88-4479-8D5E-6427CA22432E}" dt="2020-07-14T08:57:03.997" v="73" actId="165"/>
          <ac:spMkLst>
            <pc:docMk/>
            <pc:sldMk cId="3269770873" sldId="1931"/>
            <ac:spMk id="18" creationId="{CAB98A59-6AFB-458F-8340-057A20CDAAA4}"/>
          </ac:spMkLst>
        </pc:spChg>
        <pc:spChg chg="mod topLvl">
          <ac:chgData name="Mili Diengdoh" userId="4e667e83-9d62-4727-9cfb-ee24b16ffb56" providerId="ADAL" clId="{099EF221-1B88-4479-8D5E-6427CA22432E}" dt="2020-07-14T08:57:16.552" v="80" actId="13244"/>
          <ac:spMkLst>
            <pc:docMk/>
            <pc:sldMk cId="3269770873" sldId="1931"/>
            <ac:spMk id="20" creationId="{7AA3E8E4-491A-43B2-8116-EC30FD9DDB7A}"/>
          </ac:spMkLst>
        </pc:spChg>
        <pc:spChg chg="add mod topLvl">
          <ac:chgData name="Mili Diengdoh" userId="4e667e83-9d62-4727-9cfb-ee24b16ffb56" providerId="ADAL" clId="{099EF221-1B88-4479-8D5E-6427CA22432E}" dt="2020-07-14T08:57:03.997" v="73" actId="165"/>
          <ac:spMkLst>
            <pc:docMk/>
            <pc:sldMk cId="3269770873" sldId="1931"/>
            <ac:spMk id="30" creationId="{683ACD2D-117F-4D39-A485-56F55744A2D5}"/>
          </ac:spMkLst>
        </pc:spChg>
        <pc:spChg chg="mod topLvl">
          <ac:chgData name="Mili Diengdoh" userId="4e667e83-9d62-4727-9cfb-ee24b16ffb56" providerId="ADAL" clId="{099EF221-1B88-4479-8D5E-6427CA22432E}" dt="2020-07-14T08:57:03.997" v="73" actId="165"/>
          <ac:spMkLst>
            <pc:docMk/>
            <pc:sldMk cId="3269770873" sldId="1931"/>
            <ac:spMk id="52" creationId="{D19F0313-94DE-4794-8F9C-D4EB40EF7BEB}"/>
          </ac:spMkLst>
        </pc:spChg>
        <pc:spChg chg="mod topLvl">
          <ac:chgData name="Mili Diengdoh" userId="4e667e83-9d62-4727-9cfb-ee24b16ffb56" providerId="ADAL" clId="{099EF221-1B88-4479-8D5E-6427CA22432E}" dt="2020-07-14T08:57:03.997" v="73" actId="165"/>
          <ac:spMkLst>
            <pc:docMk/>
            <pc:sldMk cId="3269770873" sldId="1931"/>
            <ac:spMk id="55" creationId="{D37519F7-878D-410E-B86E-3D175A849364}"/>
          </ac:spMkLst>
        </pc:spChg>
        <pc:grpChg chg="add del mod topLvl">
          <ac:chgData name="Mili Diengdoh" userId="4e667e83-9d62-4727-9cfb-ee24b16ffb56" providerId="ADAL" clId="{099EF221-1B88-4479-8D5E-6427CA22432E}" dt="2020-07-14T08:57:02.023" v="72" actId="165"/>
          <ac:grpSpMkLst>
            <pc:docMk/>
            <pc:sldMk cId="3269770873" sldId="1931"/>
            <ac:grpSpMk id="46" creationId="{4E929BD8-F934-427C-BCDF-A2F33A6201CC}"/>
          </ac:grpSpMkLst>
        </pc:grpChg>
        <pc:grpChg chg="add del mod topLvl">
          <ac:chgData name="Mili Diengdoh" userId="4e667e83-9d62-4727-9cfb-ee24b16ffb56" providerId="ADAL" clId="{099EF221-1B88-4479-8D5E-6427CA22432E}" dt="2020-07-14T08:57:03.997" v="73" actId="165"/>
          <ac:grpSpMkLst>
            <pc:docMk/>
            <pc:sldMk cId="3269770873" sldId="1931"/>
            <ac:grpSpMk id="47" creationId="{33891B2C-EF17-47CF-B156-313A7110CC46}"/>
          </ac:grpSpMkLst>
        </pc:grpChg>
        <pc:grpChg chg="add del mod topLvl">
          <ac:chgData name="Mili Diengdoh" userId="4e667e83-9d62-4727-9cfb-ee24b16ffb56" providerId="ADAL" clId="{099EF221-1B88-4479-8D5E-6427CA22432E}" dt="2020-07-14T08:57:03.997" v="73" actId="165"/>
          <ac:grpSpMkLst>
            <pc:docMk/>
            <pc:sldMk cId="3269770873" sldId="1931"/>
            <ac:grpSpMk id="48" creationId="{70DB2223-B494-43D1-BDDD-A367655B40A0}"/>
          </ac:grpSpMkLst>
        </pc:grpChg>
        <pc:grpChg chg="add del mod topLvl">
          <ac:chgData name="Mili Diengdoh" userId="4e667e83-9d62-4727-9cfb-ee24b16ffb56" providerId="ADAL" clId="{099EF221-1B88-4479-8D5E-6427CA22432E}" dt="2020-07-14T08:57:03.997" v="73" actId="165"/>
          <ac:grpSpMkLst>
            <pc:docMk/>
            <pc:sldMk cId="3269770873" sldId="1931"/>
            <ac:grpSpMk id="49" creationId="{7C54D9BF-EB88-47BB-A250-3CECA7CF535A}"/>
          </ac:grpSpMkLst>
        </pc:grpChg>
        <pc:grpChg chg="add del mod topLvl">
          <ac:chgData name="Mili Diengdoh" userId="4e667e83-9d62-4727-9cfb-ee24b16ffb56" providerId="ADAL" clId="{099EF221-1B88-4479-8D5E-6427CA22432E}" dt="2020-07-14T08:57:03.997" v="73" actId="165"/>
          <ac:grpSpMkLst>
            <pc:docMk/>
            <pc:sldMk cId="3269770873" sldId="1931"/>
            <ac:grpSpMk id="50" creationId="{5164728C-21DD-4CFF-B669-663242FECD31}"/>
          </ac:grpSpMkLst>
        </pc:grpChg>
        <pc:grpChg chg="add del mod topLvl">
          <ac:chgData name="Mili Diengdoh" userId="4e667e83-9d62-4727-9cfb-ee24b16ffb56" providerId="ADAL" clId="{099EF221-1B88-4479-8D5E-6427CA22432E}" dt="2020-07-14T08:57:03.997" v="73" actId="165"/>
          <ac:grpSpMkLst>
            <pc:docMk/>
            <pc:sldMk cId="3269770873" sldId="1931"/>
            <ac:grpSpMk id="53" creationId="{8CC186A1-B49F-4949-89D8-EB956E89726B}"/>
          </ac:grpSpMkLst>
        </pc:grpChg>
        <pc:grpChg chg="add del mod">
          <ac:chgData name="Mili Diengdoh" userId="4e667e83-9d62-4727-9cfb-ee24b16ffb56" providerId="ADAL" clId="{099EF221-1B88-4479-8D5E-6427CA22432E}" dt="2020-07-14T08:55:19.508" v="39" actId="165"/>
          <ac:grpSpMkLst>
            <pc:docMk/>
            <pc:sldMk cId="3269770873" sldId="1931"/>
            <ac:grpSpMk id="61" creationId="{C788244E-9020-4188-8359-141E4FE5C5A0}"/>
          </ac:grpSpMkLst>
        </pc:grpChg>
        <pc:grpChg chg="add del mod">
          <ac:chgData name="Mili Diengdoh" userId="4e667e83-9d62-4727-9cfb-ee24b16ffb56" providerId="ADAL" clId="{099EF221-1B88-4479-8D5E-6427CA22432E}" dt="2020-07-14T08:56:05.120" v="59" actId="165"/>
          <ac:grpSpMkLst>
            <pc:docMk/>
            <pc:sldMk cId="3269770873" sldId="1931"/>
            <ac:grpSpMk id="67" creationId="{B0631778-EAF7-4BD9-BDB2-9E925F9003C6}"/>
          </ac:grpSpMkLst>
        </pc:grpChg>
        <pc:grpChg chg="add del mod">
          <ac:chgData name="Mili Diengdoh" userId="4e667e83-9d62-4727-9cfb-ee24b16ffb56" providerId="ADAL" clId="{099EF221-1B88-4479-8D5E-6427CA22432E}" dt="2020-07-14T08:56:05.120" v="59" actId="165"/>
          <ac:grpSpMkLst>
            <pc:docMk/>
            <pc:sldMk cId="3269770873" sldId="1931"/>
            <ac:grpSpMk id="68" creationId="{7BA85E69-2E57-4D0A-831D-16222CF2CD91}"/>
          </ac:grpSpMkLst>
        </pc:grpChg>
        <pc:grpChg chg="add del mod">
          <ac:chgData name="Mili Diengdoh" userId="4e667e83-9d62-4727-9cfb-ee24b16ffb56" providerId="ADAL" clId="{099EF221-1B88-4479-8D5E-6427CA22432E}" dt="2020-07-14T08:56:05.120" v="59" actId="165"/>
          <ac:grpSpMkLst>
            <pc:docMk/>
            <pc:sldMk cId="3269770873" sldId="1931"/>
            <ac:grpSpMk id="69" creationId="{CD22F575-543B-4D8D-8BDD-1DBE2C3AF17C}"/>
          </ac:grpSpMkLst>
        </pc:grpChg>
        <pc:grpChg chg="add del mod">
          <ac:chgData name="Mili Diengdoh" userId="4e667e83-9d62-4727-9cfb-ee24b16ffb56" providerId="ADAL" clId="{099EF221-1B88-4479-8D5E-6427CA22432E}" dt="2020-07-14T08:56:05.120" v="59" actId="165"/>
          <ac:grpSpMkLst>
            <pc:docMk/>
            <pc:sldMk cId="3269770873" sldId="1931"/>
            <ac:grpSpMk id="70" creationId="{6BC2D94A-C69A-45A8-8BAC-EF1C2C32F4AD}"/>
          </ac:grpSpMkLst>
        </pc:grpChg>
        <pc:grpChg chg="add del mod">
          <ac:chgData name="Mili Diengdoh" userId="4e667e83-9d62-4727-9cfb-ee24b16ffb56" providerId="ADAL" clId="{099EF221-1B88-4479-8D5E-6427CA22432E}" dt="2020-07-14T08:56:05.120" v="59" actId="165"/>
          <ac:grpSpMkLst>
            <pc:docMk/>
            <pc:sldMk cId="3269770873" sldId="1931"/>
            <ac:grpSpMk id="71" creationId="{F0CDC21E-CB85-439B-A01E-23DF26A630B1}"/>
          </ac:grpSpMkLst>
        </pc:grpChg>
        <pc:grpChg chg="add del mod">
          <ac:chgData name="Mili Diengdoh" userId="4e667e83-9d62-4727-9cfb-ee24b16ffb56" providerId="ADAL" clId="{099EF221-1B88-4479-8D5E-6427CA22432E}" dt="2020-07-14T08:56:05.120" v="59" actId="165"/>
          <ac:grpSpMkLst>
            <pc:docMk/>
            <pc:sldMk cId="3269770873" sldId="1931"/>
            <ac:grpSpMk id="72" creationId="{1A344984-B0D8-447F-BC46-60994CABF01D}"/>
          </ac:grpSpMkLst>
        </pc:grpChg>
        <pc:grpChg chg="add del mod">
          <ac:chgData name="Mili Diengdoh" userId="4e667e83-9d62-4727-9cfb-ee24b16ffb56" providerId="ADAL" clId="{099EF221-1B88-4479-8D5E-6427CA22432E}" dt="2020-07-14T08:56:55.445" v="71" actId="165"/>
          <ac:grpSpMkLst>
            <pc:docMk/>
            <pc:sldMk cId="3269770873" sldId="1931"/>
            <ac:grpSpMk id="73" creationId="{2D601959-D913-4485-8EED-9C9A1E737921}"/>
          </ac:grpSpMkLst>
        </pc:grpChg>
        <pc:grpChg chg="add del mod">
          <ac:chgData name="Mili Diengdoh" userId="4e667e83-9d62-4727-9cfb-ee24b16ffb56" providerId="ADAL" clId="{099EF221-1B88-4479-8D5E-6427CA22432E}" dt="2020-07-14T08:56:55.445" v="71" actId="165"/>
          <ac:grpSpMkLst>
            <pc:docMk/>
            <pc:sldMk cId="3269770873" sldId="1931"/>
            <ac:grpSpMk id="74" creationId="{BF456470-F821-4D9D-8339-6AC9C1B55B3C}"/>
          </ac:grpSpMkLst>
        </pc:grpChg>
        <pc:grpChg chg="add del mod">
          <ac:chgData name="Mili Diengdoh" userId="4e667e83-9d62-4727-9cfb-ee24b16ffb56" providerId="ADAL" clId="{099EF221-1B88-4479-8D5E-6427CA22432E}" dt="2020-07-14T08:56:55.445" v="71" actId="165"/>
          <ac:grpSpMkLst>
            <pc:docMk/>
            <pc:sldMk cId="3269770873" sldId="1931"/>
            <ac:grpSpMk id="75" creationId="{B1CFBC59-FC16-404F-BE8D-D08F1A836EF1}"/>
          </ac:grpSpMkLst>
        </pc:grpChg>
        <pc:grpChg chg="add del mod">
          <ac:chgData name="Mili Diengdoh" userId="4e667e83-9d62-4727-9cfb-ee24b16ffb56" providerId="ADAL" clId="{099EF221-1B88-4479-8D5E-6427CA22432E}" dt="2020-07-14T08:56:55.445" v="71" actId="165"/>
          <ac:grpSpMkLst>
            <pc:docMk/>
            <pc:sldMk cId="3269770873" sldId="1931"/>
            <ac:grpSpMk id="76" creationId="{6DA2208F-5611-4185-A3C1-636769E02B70}"/>
          </ac:grpSpMkLst>
        </pc:grpChg>
        <pc:grpChg chg="add del mod">
          <ac:chgData name="Mili Diengdoh" userId="4e667e83-9d62-4727-9cfb-ee24b16ffb56" providerId="ADAL" clId="{099EF221-1B88-4479-8D5E-6427CA22432E}" dt="2020-07-14T08:56:55.445" v="71" actId="165"/>
          <ac:grpSpMkLst>
            <pc:docMk/>
            <pc:sldMk cId="3269770873" sldId="1931"/>
            <ac:grpSpMk id="77" creationId="{F22C79CE-027B-44C4-B44D-EF73D073CA2B}"/>
          </ac:grpSpMkLst>
        </pc:grpChg>
        <pc:grpChg chg="add del mod">
          <ac:chgData name="Mili Diengdoh" userId="4e667e83-9d62-4727-9cfb-ee24b16ffb56" providerId="ADAL" clId="{099EF221-1B88-4479-8D5E-6427CA22432E}" dt="2020-07-14T08:56:55.445" v="71" actId="165"/>
          <ac:grpSpMkLst>
            <pc:docMk/>
            <pc:sldMk cId="3269770873" sldId="1931"/>
            <ac:grpSpMk id="78" creationId="{B6796FE2-BA24-4F80-8381-CE8C7CEEF35D}"/>
          </ac:grpSpMkLst>
        </pc:grpChg>
        <pc:picChg chg="add mod topLvl">
          <ac:chgData name="Mili Diengdoh" userId="4e667e83-9d62-4727-9cfb-ee24b16ffb56" providerId="ADAL" clId="{099EF221-1B88-4479-8D5E-6427CA22432E}" dt="2020-07-14T08:57:02.023" v="72" actId="165"/>
          <ac:picMkLst>
            <pc:docMk/>
            <pc:sldMk cId="3269770873" sldId="1931"/>
            <ac:picMk id="11" creationId="{76F9D88A-D8EC-4601-AD01-BDA84CB889C1}"/>
          </ac:picMkLst>
        </pc:picChg>
        <pc:picChg chg="add mod topLvl">
          <ac:chgData name="Mili Diengdoh" userId="4e667e83-9d62-4727-9cfb-ee24b16ffb56" providerId="ADAL" clId="{099EF221-1B88-4479-8D5E-6427CA22432E}" dt="2020-07-14T08:57:03.997" v="73" actId="165"/>
          <ac:picMkLst>
            <pc:docMk/>
            <pc:sldMk cId="3269770873" sldId="1931"/>
            <ac:picMk id="14" creationId="{1C7307F7-EA43-4C44-922D-80CDE88E14AA}"/>
          </ac:picMkLst>
        </pc:picChg>
        <pc:picChg chg="add mod topLvl">
          <ac:chgData name="Mili Diengdoh" userId="4e667e83-9d62-4727-9cfb-ee24b16ffb56" providerId="ADAL" clId="{099EF221-1B88-4479-8D5E-6427CA22432E}" dt="2020-07-14T08:57:03.997" v="73" actId="165"/>
          <ac:picMkLst>
            <pc:docMk/>
            <pc:sldMk cId="3269770873" sldId="1931"/>
            <ac:picMk id="17" creationId="{B0717E69-2DCB-4F81-8C19-97939A027169}"/>
          </ac:picMkLst>
        </pc:picChg>
        <pc:picChg chg="del">
          <ac:chgData name="Mili Diengdoh" userId="4e667e83-9d62-4727-9cfb-ee24b16ffb56" providerId="ADAL" clId="{099EF221-1B88-4479-8D5E-6427CA22432E}" dt="2020-07-14T08:51:56.723" v="10" actId="478"/>
          <ac:picMkLst>
            <pc:docMk/>
            <pc:sldMk cId="3269770873" sldId="1931"/>
            <ac:picMk id="19" creationId="{9E68F2B8-7C96-4DBD-B49F-0631EB4BE6F6}"/>
          </ac:picMkLst>
        </pc:picChg>
        <pc:picChg chg="add mod topLvl">
          <ac:chgData name="Mili Diengdoh" userId="4e667e83-9d62-4727-9cfb-ee24b16ffb56" providerId="ADAL" clId="{099EF221-1B88-4479-8D5E-6427CA22432E}" dt="2020-07-14T08:57:03.997" v="73" actId="165"/>
          <ac:picMkLst>
            <pc:docMk/>
            <pc:sldMk cId="3269770873" sldId="1931"/>
            <ac:picMk id="28" creationId="{2457F1AF-CBE1-4A79-9970-DC5CE2E1BEE2}"/>
          </ac:picMkLst>
        </pc:picChg>
        <pc:picChg chg="del">
          <ac:chgData name="Mili Diengdoh" userId="4e667e83-9d62-4727-9cfb-ee24b16ffb56" providerId="ADAL" clId="{099EF221-1B88-4479-8D5E-6427CA22432E}" dt="2020-07-14T08:51:56.723" v="10" actId="478"/>
          <ac:picMkLst>
            <pc:docMk/>
            <pc:sldMk cId="3269770873" sldId="1931"/>
            <ac:picMk id="40" creationId="{162F7C0C-E833-4F92-A335-DC1D85C8B761}"/>
          </ac:picMkLst>
        </pc:picChg>
        <pc:picChg chg="del">
          <ac:chgData name="Mili Diengdoh" userId="4e667e83-9d62-4727-9cfb-ee24b16ffb56" providerId="ADAL" clId="{099EF221-1B88-4479-8D5E-6427CA22432E}" dt="2020-07-14T08:51:56.723" v="10" actId="478"/>
          <ac:picMkLst>
            <pc:docMk/>
            <pc:sldMk cId="3269770873" sldId="1931"/>
            <ac:picMk id="41" creationId="{46110FB8-101C-4CF4-B9D4-A03F49493D33}"/>
          </ac:picMkLst>
        </pc:picChg>
        <pc:picChg chg="del">
          <ac:chgData name="Mili Diengdoh" userId="4e667e83-9d62-4727-9cfb-ee24b16ffb56" providerId="ADAL" clId="{099EF221-1B88-4479-8D5E-6427CA22432E}" dt="2020-07-14T08:51:56.723" v="10" actId="478"/>
          <ac:picMkLst>
            <pc:docMk/>
            <pc:sldMk cId="3269770873" sldId="1931"/>
            <ac:picMk id="42" creationId="{747DB0AC-D1F3-4B9C-BF86-EE724BCF7BA8}"/>
          </ac:picMkLst>
        </pc:picChg>
        <pc:picChg chg="del">
          <ac:chgData name="Mili Diengdoh" userId="4e667e83-9d62-4727-9cfb-ee24b16ffb56" providerId="ADAL" clId="{099EF221-1B88-4479-8D5E-6427CA22432E}" dt="2020-07-14T08:51:56.723" v="10" actId="478"/>
          <ac:picMkLst>
            <pc:docMk/>
            <pc:sldMk cId="3269770873" sldId="1931"/>
            <ac:picMk id="43" creationId="{E008FDDE-E375-4133-BC46-DC6AEBD81CC3}"/>
          </ac:picMkLst>
        </pc:picChg>
        <pc:picChg chg="del">
          <ac:chgData name="Mili Diengdoh" userId="4e667e83-9d62-4727-9cfb-ee24b16ffb56" providerId="ADAL" clId="{099EF221-1B88-4479-8D5E-6427CA22432E}" dt="2020-07-14T08:51:56.723" v="10" actId="478"/>
          <ac:picMkLst>
            <pc:docMk/>
            <pc:sldMk cId="3269770873" sldId="1931"/>
            <ac:picMk id="44" creationId="{9DDFD7C4-7B5A-4F00-BFA1-E2DA8B33E722}"/>
          </ac:picMkLst>
        </pc:picChg>
        <pc:picChg chg="mod topLvl">
          <ac:chgData name="Mili Diengdoh" userId="4e667e83-9d62-4727-9cfb-ee24b16ffb56" providerId="ADAL" clId="{099EF221-1B88-4479-8D5E-6427CA22432E}" dt="2020-07-14T08:57:03.997" v="73" actId="165"/>
          <ac:picMkLst>
            <pc:docMk/>
            <pc:sldMk cId="3269770873" sldId="1931"/>
            <ac:picMk id="51" creationId="{2617AC34-8587-4182-9D53-64B17F47D128}"/>
          </ac:picMkLst>
        </pc:picChg>
        <pc:picChg chg="mod topLvl">
          <ac:chgData name="Mili Diengdoh" userId="4e667e83-9d62-4727-9cfb-ee24b16ffb56" providerId="ADAL" clId="{099EF221-1B88-4479-8D5E-6427CA22432E}" dt="2020-07-14T08:57:03.997" v="73" actId="165"/>
          <ac:picMkLst>
            <pc:docMk/>
            <pc:sldMk cId="3269770873" sldId="1931"/>
            <ac:picMk id="54" creationId="{39E6DECC-5B3B-4647-8F57-7CF1DFFC782E}"/>
          </ac:picMkLst>
        </pc:picChg>
        <pc:cxnChg chg="mod">
          <ac:chgData name="Mili Diengdoh" userId="4e667e83-9d62-4727-9cfb-ee24b16ffb56" providerId="ADAL" clId="{099EF221-1B88-4479-8D5E-6427CA22432E}" dt="2020-07-14T08:57:09.204" v="74" actId="13244"/>
          <ac:cxnSpMkLst>
            <pc:docMk/>
            <pc:sldMk cId="3269770873" sldId="1931"/>
            <ac:cxnSpMk id="21" creationId="{950A4CA1-D353-456C-9FDD-2E313F3469F7}"/>
          </ac:cxnSpMkLst>
        </pc:cxnChg>
        <pc:cxnChg chg="mod">
          <ac:chgData name="Mili Diengdoh" userId="4e667e83-9d62-4727-9cfb-ee24b16ffb56" providerId="ADAL" clId="{099EF221-1B88-4479-8D5E-6427CA22432E}" dt="2020-07-14T08:57:19.493" v="81" actId="13244"/>
          <ac:cxnSpMkLst>
            <pc:docMk/>
            <pc:sldMk cId="3269770873" sldId="1931"/>
            <ac:cxnSpMk id="22" creationId="{0466BD81-E804-40CF-BA7B-B23A7AED3CE9}"/>
          </ac:cxnSpMkLst>
        </pc:cxnChg>
        <pc:cxnChg chg="mod">
          <ac:chgData name="Mili Diengdoh" userId="4e667e83-9d62-4727-9cfb-ee24b16ffb56" providerId="ADAL" clId="{099EF221-1B88-4479-8D5E-6427CA22432E}" dt="2020-07-14T08:57:21.010" v="82" actId="13244"/>
          <ac:cxnSpMkLst>
            <pc:docMk/>
            <pc:sldMk cId="3269770873" sldId="1931"/>
            <ac:cxnSpMk id="23" creationId="{9CDA5B00-2310-44EC-808D-DB0965BFC985}"/>
          </ac:cxnSpMkLst>
        </pc:cxnChg>
        <pc:cxnChg chg="mod">
          <ac:chgData name="Mili Diengdoh" userId="4e667e83-9d62-4727-9cfb-ee24b16ffb56" providerId="ADAL" clId="{099EF221-1B88-4479-8D5E-6427CA22432E}" dt="2020-07-14T08:57:23.266" v="83" actId="13244"/>
          <ac:cxnSpMkLst>
            <pc:docMk/>
            <pc:sldMk cId="3269770873" sldId="1931"/>
            <ac:cxnSpMk id="24" creationId="{D46A4B1B-8FC5-4B0F-A17A-CE451CA065BA}"/>
          </ac:cxnSpMkLst>
        </pc:cxnChg>
        <pc:cxnChg chg="mod">
          <ac:chgData name="Mili Diengdoh" userId="4e667e83-9d62-4727-9cfb-ee24b16ffb56" providerId="ADAL" clId="{099EF221-1B88-4479-8D5E-6427CA22432E}" dt="2020-07-14T08:57:25.870" v="85" actId="13244"/>
          <ac:cxnSpMkLst>
            <pc:docMk/>
            <pc:sldMk cId="3269770873" sldId="1931"/>
            <ac:cxnSpMk id="25" creationId="{8E03D15F-A7D3-4238-9559-5919F3933F04}"/>
          </ac:cxnSpMkLst>
        </pc:cxnChg>
      </pc:sldChg>
      <pc:sldChg chg="addSp delSp modSp mod chgLayout">
        <pc:chgData name="Mili Diengdoh" userId="4e667e83-9d62-4727-9cfb-ee24b16ffb56" providerId="ADAL" clId="{099EF221-1B88-4479-8D5E-6427CA22432E}" dt="2020-07-14T09:01:31.919" v="139" actId="552"/>
        <pc:sldMkLst>
          <pc:docMk/>
          <pc:sldMk cId="4088671649" sldId="1952"/>
        </pc:sldMkLst>
        <pc:spChg chg="mod ord">
          <ac:chgData name="Mili Diengdoh" userId="4e667e83-9d62-4727-9cfb-ee24b16ffb56" providerId="ADAL" clId="{099EF221-1B88-4479-8D5E-6427CA22432E}" dt="2020-07-14T09:01:04.886" v="132"/>
          <ac:spMkLst>
            <pc:docMk/>
            <pc:sldMk cId="4088671649" sldId="1952"/>
            <ac:spMk id="2" creationId="{8B7D2504-CD52-4530-95A0-64324BCD7B4B}"/>
          </ac:spMkLst>
        </pc:spChg>
        <pc:spChg chg="add del mod">
          <ac:chgData name="Mili Diengdoh" userId="4e667e83-9d62-4727-9cfb-ee24b16ffb56" providerId="ADAL" clId="{099EF221-1B88-4479-8D5E-6427CA22432E}" dt="2020-07-14T09:01:04.886" v="132"/>
          <ac:spMkLst>
            <pc:docMk/>
            <pc:sldMk cId="4088671649" sldId="1952"/>
            <ac:spMk id="3" creationId="{5AA39857-FFAC-46A5-9087-60DEA1ABAC15}"/>
          </ac:spMkLst>
        </pc:spChg>
        <pc:spChg chg="mod">
          <ac:chgData name="Mili Diengdoh" userId="4e667e83-9d62-4727-9cfb-ee24b16ffb56" providerId="ADAL" clId="{099EF221-1B88-4479-8D5E-6427CA22432E}" dt="2020-07-14T09:01:31.919" v="139" actId="552"/>
          <ac:spMkLst>
            <pc:docMk/>
            <pc:sldMk cId="4088671649" sldId="1952"/>
            <ac:spMk id="7" creationId="{03E0489C-A3B0-4B00-9857-748C70EDEE66}"/>
          </ac:spMkLst>
        </pc:spChg>
        <pc:spChg chg="mod">
          <ac:chgData name="Mili Diengdoh" userId="4e667e83-9d62-4727-9cfb-ee24b16ffb56" providerId="ADAL" clId="{099EF221-1B88-4479-8D5E-6427CA22432E}" dt="2020-07-14T09:01:26.029" v="138" actId="14100"/>
          <ac:spMkLst>
            <pc:docMk/>
            <pc:sldMk cId="4088671649" sldId="1952"/>
            <ac:spMk id="13" creationId="{942620B5-3DE6-4C90-B80A-E63314047BE7}"/>
          </ac:spMkLst>
        </pc:spChg>
        <pc:picChg chg="mod">
          <ac:chgData name="Mili Diengdoh" userId="4e667e83-9d62-4727-9cfb-ee24b16ffb56" providerId="ADAL" clId="{099EF221-1B88-4479-8D5E-6427CA22432E}" dt="2020-07-14T09:01:31.919" v="139" actId="552"/>
          <ac:picMkLst>
            <pc:docMk/>
            <pc:sldMk cId="4088671649" sldId="1952"/>
            <ac:picMk id="6" creationId="{6A3A8C66-0262-4C4B-AA6A-305A7EB9BC59}"/>
          </ac:picMkLst>
        </pc:picChg>
      </pc:sldChg>
      <pc:sldChg chg="addSp delSp modSp mod">
        <pc:chgData name="Mili Diengdoh" userId="4e667e83-9d62-4727-9cfb-ee24b16ffb56" providerId="ADAL" clId="{099EF221-1B88-4479-8D5E-6427CA22432E}" dt="2020-07-14T10:03:16.522" v="1325"/>
        <pc:sldMkLst>
          <pc:docMk/>
          <pc:sldMk cId="3060697331" sldId="1953"/>
        </pc:sldMkLst>
        <pc:spChg chg="add del mod">
          <ac:chgData name="Mili Diengdoh" userId="4e667e83-9d62-4727-9cfb-ee24b16ffb56" providerId="ADAL" clId="{099EF221-1B88-4479-8D5E-6427CA22432E}" dt="2020-07-14T10:03:09.618" v="1323"/>
          <ac:spMkLst>
            <pc:docMk/>
            <pc:sldMk cId="3060697331" sldId="1953"/>
            <ac:spMk id="3" creationId="{B61FAC23-972B-4284-B809-9E2AAA471F53}"/>
          </ac:spMkLst>
        </pc:spChg>
        <pc:spChg chg="mod">
          <ac:chgData name="Mili Diengdoh" userId="4e667e83-9d62-4727-9cfb-ee24b16ffb56" providerId="ADAL" clId="{099EF221-1B88-4479-8D5E-6427CA22432E}" dt="2020-07-14T10:03:16.522" v="1325"/>
          <ac:spMkLst>
            <pc:docMk/>
            <pc:sldMk cId="3060697331" sldId="1953"/>
            <ac:spMk id="4" creationId="{0CD8665D-5A50-4F07-9D33-48CCD3FD74C7}"/>
          </ac:spMkLst>
        </pc:spChg>
        <pc:spChg chg="add del mod">
          <ac:chgData name="Mili Diengdoh" userId="4e667e83-9d62-4727-9cfb-ee24b16ffb56" providerId="ADAL" clId="{099EF221-1B88-4479-8D5E-6427CA22432E}" dt="2020-07-14T10:03:16.522" v="1325"/>
          <ac:spMkLst>
            <pc:docMk/>
            <pc:sldMk cId="3060697331" sldId="1953"/>
            <ac:spMk id="6" creationId="{51F9622B-FE17-4661-82BE-DE496BBE0E47}"/>
          </ac:spMkLst>
        </pc:spChg>
        <pc:picChg chg="add">
          <ac:chgData name="Mili Diengdoh" userId="4e667e83-9d62-4727-9cfb-ee24b16ffb56" providerId="ADAL" clId="{099EF221-1B88-4479-8D5E-6427CA22432E}" dt="2020-07-14T08:49:06.503" v="1" actId="22"/>
          <ac:picMkLst>
            <pc:docMk/>
            <pc:sldMk cId="3060697331" sldId="1953"/>
            <ac:picMk id="2" creationId="{371064E5-C59A-4FEC-BEE8-560942FBFF66}"/>
          </ac:picMkLst>
        </pc:picChg>
        <pc:picChg chg="del">
          <ac:chgData name="Mili Diengdoh" userId="4e667e83-9d62-4727-9cfb-ee24b16ffb56" providerId="ADAL" clId="{099EF221-1B88-4479-8D5E-6427CA22432E}" dt="2020-07-14T08:49:06.044" v="0" actId="478"/>
          <ac:picMkLst>
            <pc:docMk/>
            <pc:sldMk cId="3060697331" sldId="1953"/>
            <ac:picMk id="8" creationId="{B49FBD62-B480-4670-A3D6-BF5127B86770}"/>
          </ac:picMkLst>
        </pc:picChg>
      </pc:sldChg>
      <pc:sldChg chg="addSp delSp modSp mod">
        <pc:chgData name="Mili Diengdoh" userId="4e667e83-9d62-4727-9cfb-ee24b16ffb56" providerId="ADAL" clId="{099EF221-1B88-4479-8D5E-6427CA22432E}" dt="2020-07-14T10:02:24.375" v="1316" actId="2711"/>
        <pc:sldMkLst>
          <pc:docMk/>
          <pc:sldMk cId="1663750524" sldId="1954"/>
        </pc:sldMkLst>
        <pc:spChg chg="mod">
          <ac:chgData name="Mili Diengdoh" userId="4e667e83-9d62-4727-9cfb-ee24b16ffb56" providerId="ADAL" clId="{099EF221-1B88-4479-8D5E-6427CA22432E}" dt="2020-07-14T10:02:24.375" v="1316" actId="2711"/>
          <ac:spMkLst>
            <pc:docMk/>
            <pc:sldMk cId="1663750524" sldId="1954"/>
            <ac:spMk id="10" creationId="{50E191BE-9945-4369-82A6-AA621E99F5F3}"/>
          </ac:spMkLst>
        </pc:spChg>
        <pc:spChg chg="mod">
          <ac:chgData name="Mili Diengdoh" userId="4e667e83-9d62-4727-9cfb-ee24b16ffb56" providerId="ADAL" clId="{099EF221-1B88-4479-8D5E-6427CA22432E}" dt="2020-07-14T10:02:24.375" v="1316" actId="2711"/>
          <ac:spMkLst>
            <pc:docMk/>
            <pc:sldMk cId="1663750524" sldId="1954"/>
            <ac:spMk id="17" creationId="{97859D3D-5773-49E5-BE23-4B6641F5000C}"/>
          </ac:spMkLst>
        </pc:spChg>
        <pc:spChg chg="mod">
          <ac:chgData name="Mili Diengdoh" userId="4e667e83-9d62-4727-9cfb-ee24b16ffb56" providerId="ADAL" clId="{099EF221-1B88-4479-8D5E-6427CA22432E}" dt="2020-07-14T10:02:24.375" v="1316" actId="2711"/>
          <ac:spMkLst>
            <pc:docMk/>
            <pc:sldMk cId="1663750524" sldId="1954"/>
            <ac:spMk id="21" creationId="{40A429EB-E9FD-4E6A-9036-69FC9AD140C5}"/>
          </ac:spMkLst>
        </pc:spChg>
        <pc:spChg chg="mod">
          <ac:chgData name="Mili Diengdoh" userId="4e667e83-9d62-4727-9cfb-ee24b16ffb56" providerId="ADAL" clId="{099EF221-1B88-4479-8D5E-6427CA22432E}" dt="2020-07-14T10:02:24.375" v="1316" actId="2711"/>
          <ac:spMkLst>
            <pc:docMk/>
            <pc:sldMk cId="1663750524" sldId="1954"/>
            <ac:spMk id="25" creationId="{AEBE8785-F3DE-4B81-999F-C2103A8AFD65}"/>
          </ac:spMkLst>
        </pc:spChg>
        <pc:spChg chg="mod">
          <ac:chgData name="Mili Diengdoh" userId="4e667e83-9d62-4727-9cfb-ee24b16ffb56" providerId="ADAL" clId="{099EF221-1B88-4479-8D5E-6427CA22432E}" dt="2020-07-14T10:02:24.375" v="1316" actId="2711"/>
          <ac:spMkLst>
            <pc:docMk/>
            <pc:sldMk cId="1663750524" sldId="1954"/>
            <ac:spMk id="29" creationId="{A3959E0A-9E10-42CA-897C-DC397876A47A}"/>
          </ac:spMkLst>
        </pc:spChg>
        <pc:picChg chg="add mod">
          <ac:chgData name="Mili Diengdoh" userId="4e667e83-9d62-4727-9cfb-ee24b16ffb56" providerId="ADAL" clId="{099EF221-1B88-4479-8D5E-6427CA22432E}" dt="2020-07-14T10:02:18.122" v="1313" actId="12789"/>
          <ac:picMkLst>
            <pc:docMk/>
            <pc:sldMk cId="1663750524" sldId="1954"/>
            <ac:picMk id="3" creationId="{A9FA9F41-FAF1-4C51-A3FA-F1555BE037CB}"/>
          </ac:picMkLst>
        </pc:picChg>
        <pc:picChg chg="mod">
          <ac:chgData name="Mili Diengdoh" userId="4e667e83-9d62-4727-9cfb-ee24b16ffb56" providerId="ADAL" clId="{099EF221-1B88-4479-8D5E-6427CA22432E}" dt="2020-07-14T10:02:19.818" v="1314" actId="12789"/>
          <ac:picMkLst>
            <pc:docMk/>
            <pc:sldMk cId="1663750524" sldId="1954"/>
            <ac:picMk id="75" creationId="{D0010025-0906-410E-8962-A80D28D38F59}"/>
          </ac:picMkLst>
        </pc:picChg>
        <pc:picChg chg="mod">
          <ac:chgData name="Mili Diengdoh" userId="4e667e83-9d62-4727-9cfb-ee24b16ffb56" providerId="ADAL" clId="{099EF221-1B88-4479-8D5E-6427CA22432E}" dt="2020-07-14T10:02:13.739" v="1312" actId="465"/>
          <ac:picMkLst>
            <pc:docMk/>
            <pc:sldMk cId="1663750524" sldId="1954"/>
            <ac:picMk id="76" creationId="{928A0E72-EA16-4C03-8336-19496A2F27C0}"/>
          </ac:picMkLst>
        </pc:picChg>
        <pc:picChg chg="mod">
          <ac:chgData name="Mili Diengdoh" userId="4e667e83-9d62-4727-9cfb-ee24b16ffb56" providerId="ADAL" clId="{099EF221-1B88-4479-8D5E-6427CA22432E}" dt="2020-07-14T10:02:13.739" v="1312" actId="465"/>
          <ac:picMkLst>
            <pc:docMk/>
            <pc:sldMk cId="1663750524" sldId="1954"/>
            <ac:picMk id="77" creationId="{B6E0C686-1506-4A16-8432-38CBE5636F08}"/>
          </ac:picMkLst>
        </pc:picChg>
        <pc:picChg chg="mod">
          <ac:chgData name="Mili Diengdoh" userId="4e667e83-9d62-4727-9cfb-ee24b16ffb56" providerId="ADAL" clId="{099EF221-1B88-4479-8D5E-6427CA22432E}" dt="2020-07-14T10:02:13.739" v="1312" actId="465"/>
          <ac:picMkLst>
            <pc:docMk/>
            <pc:sldMk cId="1663750524" sldId="1954"/>
            <ac:picMk id="78" creationId="{95228679-BE4B-48BC-A653-9170CFB61973}"/>
          </ac:picMkLst>
        </pc:picChg>
        <pc:picChg chg="del mod">
          <ac:chgData name="Mili Diengdoh" userId="4e667e83-9d62-4727-9cfb-ee24b16ffb56" providerId="ADAL" clId="{099EF221-1B88-4479-8D5E-6427CA22432E}" dt="2020-07-14T08:49:21.559" v="7" actId="478"/>
          <ac:picMkLst>
            <pc:docMk/>
            <pc:sldMk cId="1663750524" sldId="1954"/>
            <ac:picMk id="79" creationId="{43691247-ADF2-4457-BC7B-93311D3FEA6E}"/>
          </ac:picMkLst>
        </pc:picChg>
        <pc:cxnChg chg="mod">
          <ac:chgData name="Mili Diengdoh" userId="4e667e83-9d62-4727-9cfb-ee24b16ffb56" providerId="ADAL" clId="{099EF221-1B88-4479-8D5E-6427CA22432E}" dt="2020-07-14T10:02:13.739" v="1312" actId="465"/>
          <ac:cxnSpMkLst>
            <pc:docMk/>
            <pc:sldMk cId="1663750524" sldId="1954"/>
            <ac:cxnSpMk id="33" creationId="{740E2AB2-69D0-4CDB-8247-550E21D08C4E}"/>
          </ac:cxnSpMkLst>
        </pc:cxnChg>
        <pc:cxnChg chg="mod">
          <ac:chgData name="Mili Diengdoh" userId="4e667e83-9d62-4727-9cfb-ee24b16ffb56" providerId="ADAL" clId="{099EF221-1B88-4479-8D5E-6427CA22432E}" dt="2020-07-14T10:02:13.739" v="1312" actId="465"/>
          <ac:cxnSpMkLst>
            <pc:docMk/>
            <pc:sldMk cId="1663750524" sldId="1954"/>
            <ac:cxnSpMk id="35" creationId="{2B4EFED9-41C2-4F0F-83FA-94073CAE7A50}"/>
          </ac:cxnSpMkLst>
        </pc:cxnChg>
        <pc:cxnChg chg="mod">
          <ac:chgData name="Mili Diengdoh" userId="4e667e83-9d62-4727-9cfb-ee24b16ffb56" providerId="ADAL" clId="{099EF221-1B88-4479-8D5E-6427CA22432E}" dt="2020-07-14T10:02:13.739" v="1312" actId="465"/>
          <ac:cxnSpMkLst>
            <pc:docMk/>
            <pc:sldMk cId="1663750524" sldId="1954"/>
            <ac:cxnSpMk id="36" creationId="{301A5FD8-B682-4584-8D3E-E79487CD0A52}"/>
          </ac:cxnSpMkLst>
        </pc:cxnChg>
        <pc:cxnChg chg="mod">
          <ac:chgData name="Mili Diengdoh" userId="4e667e83-9d62-4727-9cfb-ee24b16ffb56" providerId="ADAL" clId="{099EF221-1B88-4479-8D5E-6427CA22432E}" dt="2020-07-14T10:02:13.739" v="1312" actId="465"/>
          <ac:cxnSpMkLst>
            <pc:docMk/>
            <pc:sldMk cId="1663750524" sldId="1954"/>
            <ac:cxnSpMk id="37" creationId="{DE6A13CB-6561-4AE3-86B1-86B0761C968D}"/>
          </ac:cxnSpMkLst>
        </pc:cxnChg>
      </pc:sldChg>
      <pc:sldChg chg="modSp mod">
        <pc:chgData name="Mili Diengdoh" userId="4e667e83-9d62-4727-9cfb-ee24b16ffb56" providerId="ADAL" clId="{099EF221-1B88-4479-8D5E-6427CA22432E}" dt="2020-07-14T10:01:45.075" v="1303" actId="465"/>
        <pc:sldMkLst>
          <pc:docMk/>
          <pc:sldMk cId="316985794" sldId="1955"/>
        </pc:sldMkLst>
        <pc:spChg chg="mod">
          <ac:chgData name="Mili Diengdoh" userId="4e667e83-9d62-4727-9cfb-ee24b16ffb56" providerId="ADAL" clId="{099EF221-1B88-4479-8D5E-6427CA22432E}" dt="2020-07-14T10:01:28.738" v="1296" actId="1076"/>
          <ac:spMkLst>
            <pc:docMk/>
            <pc:sldMk cId="316985794" sldId="1955"/>
            <ac:spMk id="4" creationId="{C2E5A69E-C268-4A63-BFE6-E54E0F626D1A}"/>
          </ac:spMkLst>
        </pc:spChg>
        <pc:spChg chg="mod">
          <ac:chgData name="Mili Diengdoh" userId="4e667e83-9d62-4727-9cfb-ee24b16ffb56" providerId="ADAL" clId="{099EF221-1B88-4479-8D5E-6427CA22432E}" dt="2020-07-14T10:01:40.543" v="1300" actId="12789"/>
          <ac:spMkLst>
            <pc:docMk/>
            <pc:sldMk cId="316985794" sldId="1955"/>
            <ac:spMk id="9" creationId="{753864BC-0489-4DF0-AFB1-8786DCF610E1}"/>
          </ac:spMkLst>
        </pc:spChg>
        <pc:spChg chg="mod">
          <ac:chgData name="Mili Diengdoh" userId="4e667e83-9d62-4727-9cfb-ee24b16ffb56" providerId="ADAL" clId="{099EF221-1B88-4479-8D5E-6427CA22432E}" dt="2020-07-14T10:01:42.641" v="1302" actId="12789"/>
          <ac:spMkLst>
            <pc:docMk/>
            <pc:sldMk cId="316985794" sldId="1955"/>
            <ac:spMk id="15" creationId="{A7B6E1AD-CD69-414B-9B6A-C9B1E9553170}"/>
          </ac:spMkLst>
        </pc:spChg>
        <pc:picChg chg="mod">
          <ac:chgData name="Mili Diengdoh" userId="4e667e83-9d62-4727-9cfb-ee24b16ffb56" providerId="ADAL" clId="{099EF221-1B88-4479-8D5E-6427CA22432E}" dt="2020-07-14T10:01:40.543" v="1300" actId="12789"/>
          <ac:picMkLst>
            <pc:docMk/>
            <pc:sldMk cId="316985794" sldId="1955"/>
            <ac:picMk id="28" creationId="{40E40087-5B31-4DBE-AEA6-25A5232987C3}"/>
          </ac:picMkLst>
        </pc:picChg>
        <pc:picChg chg="mod">
          <ac:chgData name="Mili Diengdoh" userId="4e667e83-9d62-4727-9cfb-ee24b16ffb56" providerId="ADAL" clId="{099EF221-1B88-4479-8D5E-6427CA22432E}" dt="2020-07-14T10:01:42.641" v="1302" actId="12789"/>
          <ac:picMkLst>
            <pc:docMk/>
            <pc:sldMk cId="316985794" sldId="1955"/>
            <ac:picMk id="29" creationId="{AE54674D-87CF-40B8-BCD0-E3115B677858}"/>
          </ac:picMkLst>
        </pc:picChg>
        <pc:cxnChg chg="mod">
          <ac:chgData name="Mili Diengdoh" userId="4e667e83-9d62-4727-9cfb-ee24b16ffb56" providerId="ADAL" clId="{099EF221-1B88-4479-8D5E-6427CA22432E}" dt="2020-07-14T10:01:45.075" v="1303" actId="465"/>
          <ac:cxnSpMkLst>
            <pc:docMk/>
            <pc:sldMk cId="316985794" sldId="1955"/>
            <ac:cxnSpMk id="10" creationId="{B3BA4F42-66CE-4755-9BF3-4148C1EFF1A9}"/>
          </ac:cxnSpMkLst>
        </pc:cxnChg>
      </pc:sldChg>
      <pc:sldChg chg="modSp mod">
        <pc:chgData name="Mili Diengdoh" userId="4e667e83-9d62-4727-9cfb-ee24b16ffb56" providerId="ADAL" clId="{099EF221-1B88-4479-8D5E-6427CA22432E}" dt="2020-07-14T09:00:41.197" v="128" actId="1076"/>
        <pc:sldMkLst>
          <pc:docMk/>
          <pc:sldMk cId="3299241507" sldId="1956"/>
        </pc:sldMkLst>
        <pc:spChg chg="mod">
          <ac:chgData name="Mili Diengdoh" userId="4e667e83-9d62-4727-9cfb-ee24b16ffb56" providerId="ADAL" clId="{099EF221-1B88-4479-8D5E-6427CA22432E}" dt="2020-07-14T09:00:41.197" v="128" actId="1076"/>
          <ac:spMkLst>
            <pc:docMk/>
            <pc:sldMk cId="3299241507" sldId="1956"/>
            <ac:spMk id="7" creationId="{9A238405-7D71-4EDF-A26A-F6910E94D111}"/>
          </ac:spMkLst>
        </pc:spChg>
        <pc:spChg chg="mod">
          <ac:chgData name="Mili Diengdoh" userId="4e667e83-9d62-4727-9cfb-ee24b16ffb56" providerId="ADAL" clId="{099EF221-1B88-4479-8D5E-6427CA22432E}" dt="2020-07-14T09:00:41.197" v="128" actId="1076"/>
          <ac:spMkLst>
            <pc:docMk/>
            <pc:sldMk cId="3299241507" sldId="1956"/>
            <ac:spMk id="12" creationId="{BFD6DDE8-66F4-47C3-8A47-E5E9D0E080FF}"/>
          </ac:spMkLst>
        </pc:spChg>
        <pc:picChg chg="mod">
          <ac:chgData name="Mili Diengdoh" userId="4e667e83-9d62-4727-9cfb-ee24b16ffb56" providerId="ADAL" clId="{099EF221-1B88-4479-8D5E-6427CA22432E}" dt="2020-07-14T09:00:41.197" v="128" actId="1076"/>
          <ac:picMkLst>
            <pc:docMk/>
            <pc:sldMk cId="3299241507" sldId="1956"/>
            <ac:picMk id="19" creationId="{30B5286E-8E65-41BB-B887-239FEC820C1D}"/>
          </ac:picMkLst>
        </pc:picChg>
        <pc:picChg chg="mod">
          <ac:chgData name="Mili Diengdoh" userId="4e667e83-9d62-4727-9cfb-ee24b16ffb56" providerId="ADAL" clId="{099EF221-1B88-4479-8D5E-6427CA22432E}" dt="2020-07-14T09:00:41.197" v="128" actId="1076"/>
          <ac:picMkLst>
            <pc:docMk/>
            <pc:sldMk cId="3299241507" sldId="1956"/>
            <ac:picMk id="20" creationId="{F90DEEBC-4C6B-4380-83A5-600AB32B003B}"/>
          </ac:picMkLst>
        </pc:picChg>
        <pc:cxnChg chg="mod">
          <ac:chgData name="Mili Diengdoh" userId="4e667e83-9d62-4727-9cfb-ee24b16ffb56" providerId="ADAL" clId="{099EF221-1B88-4479-8D5E-6427CA22432E}" dt="2020-07-14T09:00:41.197" v="128" actId="1076"/>
          <ac:cxnSpMkLst>
            <pc:docMk/>
            <pc:sldMk cId="3299241507" sldId="1956"/>
            <ac:cxnSpMk id="8" creationId="{B3136CBB-3183-4F4F-9F6F-F09BFD5C54C3}"/>
          </ac:cxnSpMkLst>
        </pc:cxnChg>
      </pc:sldChg>
      <pc:sldChg chg="addSp delSp modSp mod">
        <pc:chgData name="Mili Diengdoh" userId="4e667e83-9d62-4727-9cfb-ee24b16ffb56" providerId="ADAL" clId="{099EF221-1B88-4479-8D5E-6427CA22432E}" dt="2020-07-14T09:00:04.918" v="122" actId="2711"/>
        <pc:sldMkLst>
          <pc:docMk/>
          <pc:sldMk cId="860505324" sldId="1957"/>
        </pc:sldMkLst>
        <pc:spChg chg="del mod">
          <ac:chgData name="Mili Diengdoh" userId="4e667e83-9d62-4727-9cfb-ee24b16ffb56" providerId="ADAL" clId="{099EF221-1B88-4479-8D5E-6427CA22432E}" dt="2020-07-14T08:58:27.188" v="102" actId="478"/>
          <ac:spMkLst>
            <pc:docMk/>
            <pc:sldMk cId="860505324" sldId="1957"/>
            <ac:spMk id="6" creationId="{174C0340-8476-4289-B2DB-8C2D3BC002F8}"/>
          </ac:spMkLst>
        </pc:spChg>
        <pc:spChg chg="del mod">
          <ac:chgData name="Mili Diengdoh" userId="4e667e83-9d62-4727-9cfb-ee24b16ffb56" providerId="ADAL" clId="{099EF221-1B88-4479-8D5E-6427CA22432E}" dt="2020-07-14T08:58:27.188" v="102" actId="478"/>
          <ac:spMkLst>
            <pc:docMk/>
            <pc:sldMk cId="860505324" sldId="1957"/>
            <ac:spMk id="7" creationId="{1B49FFD5-CA3A-4391-9CD6-D939ECCFF96A}"/>
          </ac:spMkLst>
        </pc:spChg>
        <pc:spChg chg="del mod">
          <ac:chgData name="Mili Diengdoh" userId="4e667e83-9d62-4727-9cfb-ee24b16ffb56" providerId="ADAL" clId="{099EF221-1B88-4479-8D5E-6427CA22432E}" dt="2020-07-14T08:58:27.188" v="102" actId="478"/>
          <ac:spMkLst>
            <pc:docMk/>
            <pc:sldMk cId="860505324" sldId="1957"/>
            <ac:spMk id="10" creationId="{718F4A11-84BB-46F1-B8F9-29CB19CE720C}"/>
          </ac:spMkLst>
        </pc:spChg>
        <pc:spChg chg="del mod">
          <ac:chgData name="Mili Diengdoh" userId="4e667e83-9d62-4727-9cfb-ee24b16ffb56" providerId="ADAL" clId="{099EF221-1B88-4479-8D5E-6427CA22432E}" dt="2020-07-14T08:58:27.188" v="102" actId="478"/>
          <ac:spMkLst>
            <pc:docMk/>
            <pc:sldMk cId="860505324" sldId="1957"/>
            <ac:spMk id="13" creationId="{27E1C00A-5E5A-4B3C-9F86-E1AE000DE140}"/>
          </ac:spMkLst>
        </pc:spChg>
        <pc:spChg chg="add mod topLvl">
          <ac:chgData name="Mili Diengdoh" userId="4e667e83-9d62-4727-9cfb-ee24b16ffb56" providerId="ADAL" clId="{099EF221-1B88-4479-8D5E-6427CA22432E}" dt="2020-07-14T08:58:59.667" v="116" actId="20577"/>
          <ac:spMkLst>
            <pc:docMk/>
            <pc:sldMk cId="860505324" sldId="1957"/>
            <ac:spMk id="15" creationId="{A3FA1B2E-16E8-4B23-ADC0-66F31507546C}"/>
          </ac:spMkLst>
        </pc:spChg>
        <pc:spChg chg="add mod topLvl">
          <ac:chgData name="Mili Diengdoh" userId="4e667e83-9d62-4727-9cfb-ee24b16ffb56" providerId="ADAL" clId="{099EF221-1B88-4479-8D5E-6427CA22432E}" dt="2020-07-14T08:58:57.027" v="115" actId="165"/>
          <ac:spMkLst>
            <pc:docMk/>
            <pc:sldMk cId="860505324" sldId="1957"/>
            <ac:spMk id="22" creationId="{2B856B06-49DD-4652-A781-7A895BC1634A}"/>
          </ac:spMkLst>
        </pc:spChg>
        <pc:spChg chg="add mod topLvl">
          <ac:chgData name="Mili Diengdoh" userId="4e667e83-9d62-4727-9cfb-ee24b16ffb56" providerId="ADAL" clId="{099EF221-1B88-4479-8D5E-6427CA22432E}" dt="2020-07-14T08:59:01.618" v="117" actId="20577"/>
          <ac:spMkLst>
            <pc:docMk/>
            <pc:sldMk cId="860505324" sldId="1957"/>
            <ac:spMk id="25" creationId="{7FA47316-1F7C-4667-B9AC-134564173D0E}"/>
          </ac:spMkLst>
        </pc:spChg>
        <pc:spChg chg="add mod topLvl">
          <ac:chgData name="Mili Diengdoh" userId="4e667e83-9d62-4727-9cfb-ee24b16ffb56" providerId="ADAL" clId="{099EF221-1B88-4479-8D5E-6427CA22432E}" dt="2020-07-14T08:58:57.027" v="115" actId="165"/>
          <ac:spMkLst>
            <pc:docMk/>
            <pc:sldMk cId="860505324" sldId="1957"/>
            <ac:spMk id="26" creationId="{CCDF4B6D-926E-462C-8A85-2C183D948130}"/>
          </ac:spMkLst>
        </pc:spChg>
        <pc:spChg chg="add mod topLvl">
          <ac:chgData name="Mili Diengdoh" userId="4e667e83-9d62-4727-9cfb-ee24b16ffb56" providerId="ADAL" clId="{099EF221-1B88-4479-8D5E-6427CA22432E}" dt="2020-07-14T08:59:04.148" v="118" actId="20577"/>
          <ac:spMkLst>
            <pc:docMk/>
            <pc:sldMk cId="860505324" sldId="1957"/>
            <ac:spMk id="29" creationId="{B454FB8C-336A-4106-AB49-7AE0B413BA61}"/>
          </ac:spMkLst>
        </pc:spChg>
        <pc:spChg chg="add mod topLvl">
          <ac:chgData name="Mili Diengdoh" userId="4e667e83-9d62-4727-9cfb-ee24b16ffb56" providerId="ADAL" clId="{099EF221-1B88-4479-8D5E-6427CA22432E}" dt="2020-07-14T08:58:57.027" v="115" actId="165"/>
          <ac:spMkLst>
            <pc:docMk/>
            <pc:sldMk cId="860505324" sldId="1957"/>
            <ac:spMk id="30" creationId="{B27779F9-29DE-4C3F-B6F3-001893029A9B}"/>
          </ac:spMkLst>
        </pc:spChg>
        <pc:spChg chg="add mod topLvl">
          <ac:chgData name="Mili Diengdoh" userId="4e667e83-9d62-4727-9cfb-ee24b16ffb56" providerId="ADAL" clId="{099EF221-1B88-4479-8D5E-6427CA22432E}" dt="2020-07-14T08:59:10.214" v="121" actId="3064"/>
          <ac:spMkLst>
            <pc:docMk/>
            <pc:sldMk cId="860505324" sldId="1957"/>
            <ac:spMk id="33" creationId="{A8E3CA20-351E-481C-9DA1-E4036EA23A7F}"/>
          </ac:spMkLst>
        </pc:spChg>
        <pc:spChg chg="add mod topLvl">
          <ac:chgData name="Mili Diengdoh" userId="4e667e83-9d62-4727-9cfb-ee24b16ffb56" providerId="ADAL" clId="{099EF221-1B88-4479-8D5E-6427CA22432E}" dt="2020-07-14T09:00:04.918" v="122" actId="2711"/>
          <ac:spMkLst>
            <pc:docMk/>
            <pc:sldMk cId="860505324" sldId="1957"/>
            <ac:spMk id="34" creationId="{B81AE78A-F156-4594-883D-C3BAB9E61F91}"/>
          </ac:spMkLst>
        </pc:spChg>
        <pc:grpChg chg="add del mod">
          <ac:chgData name="Mili Diengdoh" userId="4e667e83-9d62-4727-9cfb-ee24b16ffb56" providerId="ADAL" clId="{099EF221-1B88-4479-8D5E-6427CA22432E}" dt="2020-07-14T08:58:57.027" v="115" actId="165"/>
          <ac:grpSpMkLst>
            <pc:docMk/>
            <pc:sldMk cId="860505324" sldId="1957"/>
            <ac:grpSpMk id="4" creationId="{F958A30B-56E8-45F1-8BB4-91312DBF6570}"/>
          </ac:grpSpMkLst>
        </pc:grpChg>
        <pc:grpChg chg="add del mod">
          <ac:chgData name="Mili Diengdoh" userId="4e667e83-9d62-4727-9cfb-ee24b16ffb56" providerId="ADAL" clId="{099EF221-1B88-4479-8D5E-6427CA22432E}" dt="2020-07-14T08:58:57.027" v="115" actId="165"/>
          <ac:grpSpMkLst>
            <pc:docMk/>
            <pc:sldMk cId="860505324" sldId="1957"/>
            <ac:grpSpMk id="5" creationId="{4C9A772E-112F-4CEE-9CE3-C279ED8D83FF}"/>
          </ac:grpSpMkLst>
        </pc:grpChg>
        <pc:grpChg chg="add del mod">
          <ac:chgData name="Mili Diengdoh" userId="4e667e83-9d62-4727-9cfb-ee24b16ffb56" providerId="ADAL" clId="{099EF221-1B88-4479-8D5E-6427CA22432E}" dt="2020-07-14T08:58:57.027" v="115" actId="165"/>
          <ac:grpSpMkLst>
            <pc:docMk/>
            <pc:sldMk cId="860505324" sldId="1957"/>
            <ac:grpSpMk id="8" creationId="{05765B78-E584-4D7F-8D9A-42044AA18AA2}"/>
          </ac:grpSpMkLst>
        </pc:grpChg>
        <pc:grpChg chg="add del mod">
          <ac:chgData name="Mili Diengdoh" userId="4e667e83-9d62-4727-9cfb-ee24b16ffb56" providerId="ADAL" clId="{099EF221-1B88-4479-8D5E-6427CA22432E}" dt="2020-07-14T08:58:57.027" v="115" actId="165"/>
          <ac:grpSpMkLst>
            <pc:docMk/>
            <pc:sldMk cId="860505324" sldId="1957"/>
            <ac:grpSpMk id="9" creationId="{563AF289-1975-4F13-A726-2E163EB57E48}"/>
          </ac:grpSpMkLst>
        </pc:grpChg>
        <pc:picChg chg="del mod">
          <ac:chgData name="Mili Diengdoh" userId="4e667e83-9d62-4727-9cfb-ee24b16ffb56" providerId="ADAL" clId="{099EF221-1B88-4479-8D5E-6427CA22432E}" dt="2020-07-14T08:58:27.188" v="102" actId="478"/>
          <ac:picMkLst>
            <pc:docMk/>
            <pc:sldMk cId="860505324" sldId="1957"/>
            <ac:picMk id="3" creationId="{88ACD1DE-4A65-4333-9341-84494623F092}"/>
          </ac:picMkLst>
        </pc:picChg>
        <pc:picChg chg="add mod topLvl">
          <ac:chgData name="Mili Diengdoh" userId="4e667e83-9d62-4727-9cfb-ee24b16ffb56" providerId="ADAL" clId="{099EF221-1B88-4479-8D5E-6427CA22432E}" dt="2020-07-14T08:58:57.027" v="115" actId="165"/>
          <ac:picMkLst>
            <pc:docMk/>
            <pc:sldMk cId="860505324" sldId="1957"/>
            <ac:picMk id="14" creationId="{715AA786-DECC-48FA-AF5B-34917E0356FC}"/>
          </ac:picMkLst>
        </pc:picChg>
        <pc:picChg chg="del mod">
          <ac:chgData name="Mili Diengdoh" userId="4e667e83-9d62-4727-9cfb-ee24b16ffb56" providerId="ADAL" clId="{099EF221-1B88-4479-8D5E-6427CA22432E}" dt="2020-07-14T08:58:27.188" v="102" actId="478"/>
          <ac:picMkLst>
            <pc:docMk/>
            <pc:sldMk cId="860505324" sldId="1957"/>
            <ac:picMk id="16" creationId="{31863F08-BEC4-43F7-8E92-EE4A51183594}"/>
          </ac:picMkLst>
        </pc:picChg>
        <pc:picChg chg="del mod">
          <ac:chgData name="Mili Diengdoh" userId="4e667e83-9d62-4727-9cfb-ee24b16ffb56" providerId="ADAL" clId="{099EF221-1B88-4479-8D5E-6427CA22432E}" dt="2020-07-14T08:58:27.188" v="102" actId="478"/>
          <ac:picMkLst>
            <pc:docMk/>
            <pc:sldMk cId="860505324" sldId="1957"/>
            <ac:picMk id="17" creationId="{0A308DC5-7A4E-4CE7-AB1E-3D7D1972950C}"/>
          </ac:picMkLst>
        </pc:picChg>
        <pc:picChg chg="del mod">
          <ac:chgData name="Mili Diengdoh" userId="4e667e83-9d62-4727-9cfb-ee24b16ffb56" providerId="ADAL" clId="{099EF221-1B88-4479-8D5E-6427CA22432E}" dt="2020-07-14T08:58:27.188" v="102" actId="478"/>
          <ac:picMkLst>
            <pc:docMk/>
            <pc:sldMk cId="860505324" sldId="1957"/>
            <ac:picMk id="18" creationId="{564B9F30-6FBD-4F9F-A64B-3C3178728B99}"/>
          </ac:picMkLst>
        </pc:picChg>
        <pc:picChg chg="add mod topLvl">
          <ac:chgData name="Mili Diengdoh" userId="4e667e83-9d62-4727-9cfb-ee24b16ffb56" providerId="ADAL" clId="{099EF221-1B88-4479-8D5E-6427CA22432E}" dt="2020-07-14T08:58:57.027" v="115" actId="165"/>
          <ac:picMkLst>
            <pc:docMk/>
            <pc:sldMk cId="860505324" sldId="1957"/>
            <ac:picMk id="24" creationId="{E908DA3E-A048-4342-9935-A6C9431BAAAC}"/>
          </ac:picMkLst>
        </pc:picChg>
        <pc:picChg chg="add mod topLvl">
          <ac:chgData name="Mili Diengdoh" userId="4e667e83-9d62-4727-9cfb-ee24b16ffb56" providerId="ADAL" clId="{099EF221-1B88-4479-8D5E-6427CA22432E}" dt="2020-07-14T08:58:57.027" v="115" actId="165"/>
          <ac:picMkLst>
            <pc:docMk/>
            <pc:sldMk cId="860505324" sldId="1957"/>
            <ac:picMk id="28" creationId="{509AD7E7-9A06-441E-8EED-A2A814504DB8}"/>
          </ac:picMkLst>
        </pc:picChg>
        <pc:picChg chg="add mod topLvl">
          <ac:chgData name="Mili Diengdoh" userId="4e667e83-9d62-4727-9cfb-ee24b16ffb56" providerId="ADAL" clId="{099EF221-1B88-4479-8D5E-6427CA22432E}" dt="2020-07-14T08:58:57.027" v="115" actId="165"/>
          <ac:picMkLst>
            <pc:docMk/>
            <pc:sldMk cId="860505324" sldId="1957"/>
            <ac:picMk id="32" creationId="{52F8A307-4D32-43AD-B589-6B1BE3ECFD09}"/>
          </ac:picMkLst>
        </pc:picChg>
        <pc:cxnChg chg="del mod">
          <ac:chgData name="Mili Diengdoh" userId="4e667e83-9d62-4727-9cfb-ee24b16ffb56" providerId="ADAL" clId="{099EF221-1B88-4479-8D5E-6427CA22432E}" dt="2020-07-14T08:58:27.188" v="102" actId="478"/>
          <ac:cxnSpMkLst>
            <pc:docMk/>
            <pc:sldMk cId="860505324" sldId="1957"/>
            <ac:cxnSpMk id="19" creationId="{EA74626B-0E31-4ED3-A888-A5BB37AD84D2}"/>
          </ac:cxnSpMkLst>
        </pc:cxnChg>
        <pc:cxnChg chg="del mod">
          <ac:chgData name="Mili Diengdoh" userId="4e667e83-9d62-4727-9cfb-ee24b16ffb56" providerId="ADAL" clId="{099EF221-1B88-4479-8D5E-6427CA22432E}" dt="2020-07-14T08:58:27.188" v="102" actId="478"/>
          <ac:cxnSpMkLst>
            <pc:docMk/>
            <pc:sldMk cId="860505324" sldId="1957"/>
            <ac:cxnSpMk id="20" creationId="{241FCF8F-1941-4102-86B2-90F6AC470C7F}"/>
          </ac:cxnSpMkLst>
        </pc:cxnChg>
        <pc:cxnChg chg="del mod">
          <ac:chgData name="Mili Diengdoh" userId="4e667e83-9d62-4727-9cfb-ee24b16ffb56" providerId="ADAL" clId="{099EF221-1B88-4479-8D5E-6427CA22432E}" dt="2020-07-14T08:58:27.188" v="102" actId="478"/>
          <ac:cxnSpMkLst>
            <pc:docMk/>
            <pc:sldMk cId="860505324" sldId="1957"/>
            <ac:cxnSpMk id="21" creationId="{BEA5FCCB-813F-465F-BB97-55CEDC5A8D93}"/>
          </ac:cxnSpMkLst>
        </pc:cxnChg>
        <pc:cxnChg chg="add mod">
          <ac:chgData name="Mili Diengdoh" userId="4e667e83-9d62-4727-9cfb-ee24b16ffb56" providerId="ADAL" clId="{099EF221-1B88-4479-8D5E-6427CA22432E}" dt="2020-07-14T08:58:56.294" v="114" actId="465"/>
          <ac:cxnSpMkLst>
            <pc:docMk/>
            <pc:sldMk cId="860505324" sldId="1957"/>
            <ac:cxnSpMk id="23" creationId="{A0119163-D865-4520-9C31-8E26C7BA0825}"/>
          </ac:cxnSpMkLst>
        </pc:cxnChg>
        <pc:cxnChg chg="add mod">
          <ac:chgData name="Mili Diengdoh" userId="4e667e83-9d62-4727-9cfb-ee24b16ffb56" providerId="ADAL" clId="{099EF221-1B88-4479-8D5E-6427CA22432E}" dt="2020-07-14T08:58:56.294" v="114" actId="465"/>
          <ac:cxnSpMkLst>
            <pc:docMk/>
            <pc:sldMk cId="860505324" sldId="1957"/>
            <ac:cxnSpMk id="27" creationId="{6A259227-B290-41BC-9E01-8B5EBBC4A092}"/>
          </ac:cxnSpMkLst>
        </pc:cxnChg>
        <pc:cxnChg chg="add mod">
          <ac:chgData name="Mili Diengdoh" userId="4e667e83-9d62-4727-9cfb-ee24b16ffb56" providerId="ADAL" clId="{099EF221-1B88-4479-8D5E-6427CA22432E}" dt="2020-07-14T08:58:56.294" v="114" actId="465"/>
          <ac:cxnSpMkLst>
            <pc:docMk/>
            <pc:sldMk cId="860505324" sldId="1957"/>
            <ac:cxnSpMk id="31" creationId="{266696EB-8518-4957-9D6C-E801A4039BC2}"/>
          </ac:cxnSpMkLst>
        </pc:cxnChg>
      </pc:sldChg>
      <pc:sldMasterChg chg="modSldLayout">
        <pc:chgData name="Mili Diengdoh" userId="4e667e83-9d62-4727-9cfb-ee24b16ffb56" providerId="ADAL" clId="{099EF221-1B88-4479-8D5E-6427CA22432E}" dt="2020-07-14T10:03:24.151" v="1326" actId="404"/>
        <pc:sldMasterMkLst>
          <pc:docMk/>
          <pc:sldMasterMk cId="1881724970" sldId="2147484551"/>
        </pc:sldMasterMkLst>
        <pc:sldLayoutChg chg="modSp mod">
          <pc:chgData name="Mili Diengdoh" userId="4e667e83-9d62-4727-9cfb-ee24b16ffb56" providerId="ADAL" clId="{099EF221-1B88-4479-8D5E-6427CA22432E}" dt="2020-07-14T09:21:24.037" v="526" actId="14100"/>
          <pc:sldLayoutMkLst>
            <pc:docMk/>
            <pc:sldMasterMk cId="1881724970" sldId="2147484551"/>
            <pc:sldLayoutMk cId="4107187434" sldId="2147484562"/>
          </pc:sldLayoutMkLst>
          <pc:spChg chg="mod">
            <ac:chgData name="Mili Diengdoh" userId="4e667e83-9d62-4727-9cfb-ee24b16ffb56" providerId="ADAL" clId="{099EF221-1B88-4479-8D5E-6427CA22432E}" dt="2020-07-14T09:21:24.037" v="526" actId="14100"/>
            <ac:spMkLst>
              <pc:docMk/>
              <pc:sldMasterMk cId="1881724970" sldId="2147484551"/>
              <pc:sldLayoutMk cId="4107187434" sldId="2147484562"/>
              <ac:spMk id="2" creationId="{00000000-0000-0000-0000-000000000000}"/>
            </ac:spMkLst>
          </pc:spChg>
        </pc:sldLayoutChg>
        <pc:sldLayoutChg chg="modSp">
          <pc:chgData name="Mili Diengdoh" userId="4e667e83-9d62-4727-9cfb-ee24b16ffb56" providerId="ADAL" clId="{099EF221-1B88-4479-8D5E-6427CA22432E}" dt="2020-07-14T10:03:03.279" v="1322" actId="13244"/>
          <pc:sldLayoutMkLst>
            <pc:docMk/>
            <pc:sldMasterMk cId="1881724970" sldId="2147484551"/>
            <pc:sldLayoutMk cId="3842161821" sldId="2147484583"/>
          </pc:sldLayoutMkLst>
          <pc:picChg chg="mod">
            <ac:chgData name="Mili Diengdoh" userId="4e667e83-9d62-4727-9cfb-ee24b16ffb56" providerId="ADAL" clId="{099EF221-1B88-4479-8D5E-6427CA22432E}" dt="2020-07-14T10:03:03.279" v="1322" actId="13244"/>
            <ac:picMkLst>
              <pc:docMk/>
              <pc:sldMasterMk cId="1881724970" sldId="2147484551"/>
              <pc:sldLayoutMk cId="3842161821" sldId="2147484583"/>
              <ac:picMk id="11" creationId="{AFDC29EE-BDE7-4363-B0FC-728521A36665}"/>
            </ac:picMkLst>
          </pc:picChg>
        </pc:sldLayoutChg>
        <pc:sldLayoutChg chg="modSp mod">
          <pc:chgData name="Mili Diengdoh" userId="4e667e83-9d62-4727-9cfb-ee24b16ffb56" providerId="ADAL" clId="{099EF221-1B88-4479-8D5E-6427CA22432E}" dt="2020-07-14T10:03:24.151" v="1326" actId="404"/>
          <pc:sldLayoutMkLst>
            <pc:docMk/>
            <pc:sldMasterMk cId="1881724970" sldId="2147484551"/>
            <pc:sldLayoutMk cId="1313428702" sldId="2147484619"/>
          </pc:sldLayoutMkLst>
          <pc:spChg chg="mod">
            <ac:chgData name="Mili Diengdoh" userId="4e667e83-9d62-4727-9cfb-ee24b16ffb56" providerId="ADAL" clId="{099EF221-1B88-4479-8D5E-6427CA22432E}" dt="2020-07-14T10:03:24.151" v="1326" actId="404"/>
            <ac:spMkLst>
              <pc:docMk/>
              <pc:sldMasterMk cId="1881724970" sldId="2147484551"/>
              <pc:sldLayoutMk cId="1313428702" sldId="2147484619"/>
              <ac:spMk id="4" creationId="{D1FDE817-4581-481C-9C54-D23C2F82ACA3}"/>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7/21/2020 4:07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7/21/2020 4:07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portal.atp.azure.com/"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microsoft.github.io/PartsUnlimited"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microsoft.github.io/PartsUnlimitedMRP"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7/21/2020 4:07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dirty="0">
                <a:solidFill>
                  <a:schemeClr val="tx1"/>
                </a:solidFill>
                <a:effectLst/>
                <a:latin typeface="Segoe UI Light" pitchFamily="34" charset="0"/>
                <a:ea typeface="+mn-ea"/>
                <a:cs typeface="+mn-cs"/>
              </a:rPr>
              <a:t>To improve security in general use Azure Resource Manager templates, or other code-based configurations, and Infrastructure as Code best practices, such as only making changes in templates, thereby making them traceable and repeatable. Also, use provisioning and configuration technologies such as Desired State Configuration, Azure Automation, and other third-party tools and products that integrate seamlessly with Azure.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4:07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253457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going to the </a:t>
            </a:r>
            <a:r>
              <a:rPr lang="en-US" dirty="0" err="1"/>
              <a:t>github</a:t>
            </a:r>
            <a:r>
              <a:rPr lang="en-US" dirty="0"/>
              <a:t> site, https://github.com/azsk/DevOpsKit-docs, and showing the readme to call out some elements of the </a:t>
            </a:r>
            <a:r>
              <a:rPr lang="en-US" dirty="0" err="1"/>
              <a:t>AzSK</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7/21/2020 4:07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036124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7/21/2020 4:07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62184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4:07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851645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Scenario 1:</a:t>
            </a:r>
          </a:p>
          <a:p>
            <a:r>
              <a:rPr lang="en-IE" sz="882" b="0" i="0" u="none" strike="noStrike" kern="1200" dirty="0">
                <a:solidFill>
                  <a:schemeClr val="tx1"/>
                </a:solidFill>
                <a:effectLst/>
                <a:latin typeface="Segoe UI Light" pitchFamily="34" charset="0"/>
                <a:ea typeface="+mn-ea"/>
                <a:cs typeface="+mn-cs"/>
              </a:rPr>
              <a:t>Many organizations learn how to respond to security incidents only after suffering an attack. To reduce costs and damage, it’s important to have an incident response plan in place before an attack occurs. You can use Azure Security </a:t>
            </a:r>
            <a:r>
              <a:rPr lang="en-IE" sz="882" b="0" i="0" u="none" strike="noStrike" kern="1200" dirty="0" err="1">
                <a:solidFill>
                  <a:schemeClr val="tx1"/>
                </a:solidFill>
                <a:effectLst/>
                <a:latin typeface="Segoe UI Light" pitchFamily="34" charset="0"/>
                <a:ea typeface="+mn-ea"/>
                <a:cs typeface="+mn-cs"/>
              </a:rPr>
              <a:t>Center</a:t>
            </a:r>
            <a:r>
              <a:rPr lang="en-IE" sz="882" b="0" i="0" u="none" strike="noStrike" kern="1200" dirty="0">
                <a:solidFill>
                  <a:schemeClr val="tx1"/>
                </a:solidFill>
                <a:effectLst/>
                <a:latin typeface="Segoe UI Light" pitchFamily="34" charset="0"/>
                <a:ea typeface="+mn-ea"/>
                <a:cs typeface="+mn-cs"/>
              </a:rPr>
              <a:t> in different stages of an incident response.</a:t>
            </a:r>
          </a:p>
          <a:p>
            <a:endParaRPr lang="en-IE" sz="882" b="0" i="0" u="none" strike="noStrike" kern="1200" dirty="0">
              <a:solidFill>
                <a:schemeClr val="tx1"/>
              </a:solidFill>
              <a:effectLst/>
              <a:latin typeface="Segoe UI Light" pitchFamily="34" charset="0"/>
              <a:ea typeface="+mn-ea"/>
              <a:cs typeface="+mn-cs"/>
            </a:endParaRPr>
          </a:p>
          <a:p>
            <a:r>
              <a:rPr lang="en-IE" sz="882" b="0" i="0" u="none" strike="noStrike" kern="1200" dirty="0">
                <a:solidFill>
                  <a:schemeClr val="tx1"/>
                </a:solidFill>
                <a:effectLst/>
                <a:latin typeface="Segoe UI Light" pitchFamily="34" charset="0"/>
                <a:ea typeface="+mn-ea"/>
                <a:cs typeface="+mn-cs"/>
              </a:rPr>
              <a:t>You can use Security </a:t>
            </a:r>
            <a:r>
              <a:rPr lang="en-IE" sz="882" b="0" i="0" u="none" strike="noStrike" kern="1200" dirty="0" err="1">
                <a:solidFill>
                  <a:schemeClr val="tx1"/>
                </a:solidFill>
                <a:effectLst/>
                <a:latin typeface="Segoe UI Light" pitchFamily="34" charset="0"/>
                <a:ea typeface="+mn-ea"/>
                <a:cs typeface="+mn-cs"/>
              </a:rPr>
              <a:t>Center</a:t>
            </a:r>
            <a:r>
              <a:rPr lang="en-IE" sz="882" b="0" i="0" u="none" strike="noStrike" kern="1200" dirty="0">
                <a:solidFill>
                  <a:schemeClr val="tx1"/>
                </a:solidFill>
                <a:effectLst/>
                <a:latin typeface="Segoe UI Light" pitchFamily="34" charset="0"/>
                <a:ea typeface="+mn-ea"/>
                <a:cs typeface="+mn-cs"/>
              </a:rPr>
              <a:t> during the detect, assess, and diagnose stages.</a:t>
            </a:r>
          </a:p>
          <a:p>
            <a:endParaRPr lang="en-IE" sz="882" b="0" i="0" u="none" strike="noStrike" kern="1200" dirty="0">
              <a:solidFill>
                <a:schemeClr val="tx1"/>
              </a:solidFill>
              <a:effectLst/>
              <a:latin typeface="Segoe UI Light" pitchFamily="34" charset="0"/>
              <a:ea typeface="+mn-ea"/>
              <a:cs typeface="+mn-cs"/>
            </a:endParaRPr>
          </a:p>
          <a:p>
            <a:r>
              <a:rPr lang="en-IE" sz="882" b="1" i="0" u="none" strike="noStrike" kern="1200" dirty="0">
                <a:solidFill>
                  <a:schemeClr val="tx1"/>
                </a:solidFill>
                <a:effectLst/>
                <a:latin typeface="Segoe UI Light" pitchFamily="34" charset="0"/>
                <a:ea typeface="+mn-ea"/>
                <a:cs typeface="+mn-cs"/>
              </a:rPr>
              <a:t>- Detect: </a:t>
            </a:r>
            <a:r>
              <a:rPr lang="en-IE" sz="882" b="0" i="0" u="none" strike="noStrike" kern="1200" dirty="0">
                <a:solidFill>
                  <a:schemeClr val="tx1"/>
                </a:solidFill>
                <a:effectLst/>
                <a:latin typeface="Segoe UI Light" pitchFamily="34" charset="0"/>
                <a:ea typeface="+mn-ea"/>
                <a:cs typeface="+mn-cs"/>
              </a:rPr>
              <a:t>Review the first indication of an event investigation. Example: Use the Security </a:t>
            </a:r>
            <a:r>
              <a:rPr lang="en-IE" sz="882" b="0" i="0" u="none" strike="noStrike" kern="1200" dirty="0" err="1">
                <a:solidFill>
                  <a:schemeClr val="tx1"/>
                </a:solidFill>
                <a:effectLst/>
                <a:latin typeface="Segoe UI Light" pitchFamily="34" charset="0"/>
                <a:ea typeface="+mn-ea"/>
                <a:cs typeface="+mn-cs"/>
              </a:rPr>
              <a:t>Center</a:t>
            </a:r>
            <a:r>
              <a:rPr lang="en-IE" sz="882" b="0" i="0" u="none" strike="noStrike" kern="1200" dirty="0">
                <a:solidFill>
                  <a:schemeClr val="tx1"/>
                </a:solidFill>
                <a:effectLst/>
                <a:latin typeface="Segoe UI Light" pitchFamily="34" charset="0"/>
                <a:ea typeface="+mn-ea"/>
                <a:cs typeface="+mn-cs"/>
              </a:rPr>
              <a:t> dashboard to review the initial verification that a high-priority security alert was raised.</a:t>
            </a:r>
          </a:p>
          <a:p>
            <a:r>
              <a:rPr lang="en-IE" sz="882" b="1" i="0" u="none" strike="noStrike" kern="1200" dirty="0">
                <a:solidFill>
                  <a:schemeClr val="tx1"/>
                </a:solidFill>
                <a:effectLst/>
                <a:latin typeface="Segoe UI Light" pitchFamily="34" charset="0"/>
                <a:ea typeface="+mn-ea"/>
                <a:cs typeface="+mn-cs"/>
              </a:rPr>
              <a:t>- Assess: </a:t>
            </a:r>
            <a:r>
              <a:rPr lang="en-IE" sz="882" b="0" i="0" u="none" strike="noStrike" kern="1200" dirty="0">
                <a:solidFill>
                  <a:schemeClr val="tx1"/>
                </a:solidFill>
                <a:effectLst/>
                <a:latin typeface="Segoe UI Light" pitchFamily="34" charset="0"/>
                <a:ea typeface="+mn-ea"/>
                <a:cs typeface="+mn-cs"/>
              </a:rPr>
              <a:t>Perform the initial assessment to obtain more information about the suspicious activity. Example: Obtain more information about the security alert.</a:t>
            </a:r>
          </a:p>
          <a:p>
            <a:r>
              <a:rPr lang="en-IE" sz="882" b="1" i="0" u="none" strike="noStrike" kern="1200" dirty="0">
                <a:solidFill>
                  <a:schemeClr val="tx1"/>
                </a:solidFill>
                <a:effectLst/>
                <a:latin typeface="Segoe UI Light" pitchFamily="34" charset="0"/>
                <a:ea typeface="+mn-ea"/>
                <a:cs typeface="+mn-cs"/>
              </a:rPr>
              <a:t>- Diagnose: </a:t>
            </a:r>
            <a:r>
              <a:rPr lang="en-IE" sz="882" b="0" i="0" u="none" strike="noStrike" kern="1200" dirty="0">
                <a:solidFill>
                  <a:schemeClr val="tx1"/>
                </a:solidFill>
                <a:effectLst/>
                <a:latin typeface="Segoe UI Light" pitchFamily="34" charset="0"/>
                <a:ea typeface="+mn-ea"/>
                <a:cs typeface="+mn-cs"/>
              </a:rPr>
              <a:t>Conduct a technical investigation and identify containment, mitigation, and workaround strategies. Example: Follow the remediation steps described by Security </a:t>
            </a:r>
            <a:r>
              <a:rPr lang="en-IE" sz="882" b="0" i="0" u="none" strike="noStrike" kern="1200" dirty="0" err="1">
                <a:solidFill>
                  <a:schemeClr val="tx1"/>
                </a:solidFill>
                <a:effectLst/>
                <a:latin typeface="Segoe UI Light" pitchFamily="34" charset="0"/>
                <a:ea typeface="+mn-ea"/>
                <a:cs typeface="+mn-cs"/>
              </a:rPr>
              <a:t>Center</a:t>
            </a:r>
            <a:r>
              <a:rPr lang="en-IE" sz="882" b="0" i="0" u="none" strike="noStrike" kern="1200" dirty="0">
                <a:solidFill>
                  <a:schemeClr val="tx1"/>
                </a:solidFill>
                <a:effectLst/>
                <a:latin typeface="Segoe UI Light" pitchFamily="34" charset="0"/>
                <a:ea typeface="+mn-ea"/>
                <a:cs typeface="+mn-cs"/>
              </a:rPr>
              <a:t> in that particular security alert.</a:t>
            </a:r>
          </a:p>
          <a:p>
            <a:endParaRPr lang="en-US" dirty="0"/>
          </a:p>
          <a:p>
            <a:endParaRPr lang="en-US" dirty="0"/>
          </a:p>
          <a:p>
            <a:r>
              <a:rPr lang="en-US" b="1" dirty="0"/>
              <a:t>Scenario 2:</a:t>
            </a:r>
          </a:p>
          <a:p>
            <a:r>
              <a:rPr lang="en-IE" sz="882" b="0" i="0" u="none" strike="noStrike" kern="1200" dirty="0">
                <a:solidFill>
                  <a:schemeClr val="tx1"/>
                </a:solidFill>
                <a:effectLst/>
                <a:latin typeface="Segoe UI Light" pitchFamily="34" charset="0"/>
                <a:ea typeface="+mn-ea"/>
                <a:cs typeface="+mn-cs"/>
              </a:rPr>
              <a:t>You can reduce the chances of a significant security event by configuring a security policy, and then implementing the recommendations provided by Azure Security </a:t>
            </a:r>
            <a:r>
              <a:rPr lang="en-IE" sz="882" b="0" i="0" u="none" strike="noStrike" kern="1200" dirty="0" err="1">
                <a:solidFill>
                  <a:schemeClr val="tx1"/>
                </a:solidFill>
                <a:effectLst/>
                <a:latin typeface="Segoe UI Light" pitchFamily="34" charset="0"/>
                <a:ea typeface="+mn-ea"/>
                <a:cs typeface="+mn-cs"/>
              </a:rPr>
              <a:t>Center</a:t>
            </a:r>
            <a:r>
              <a:rPr lang="en-IE" sz="882" b="0" i="0" u="none" strike="noStrike" kern="1200" dirty="0">
                <a:solidFill>
                  <a:schemeClr val="tx1"/>
                </a:solidFill>
                <a:effectLst/>
                <a:latin typeface="Segoe UI Light" pitchFamily="34" charset="0"/>
                <a:ea typeface="+mn-ea"/>
                <a:cs typeface="+mn-cs"/>
              </a:rPr>
              <a:t>.</a:t>
            </a:r>
          </a:p>
          <a:p>
            <a:endParaRPr lang="en-IE" sz="882" b="0" i="0" u="none" strike="noStrike" kern="1200" dirty="0">
              <a:solidFill>
                <a:schemeClr val="tx1"/>
              </a:solidFill>
              <a:effectLst/>
              <a:latin typeface="Segoe UI Light" pitchFamily="34" charset="0"/>
              <a:ea typeface="+mn-ea"/>
              <a:cs typeface="+mn-cs"/>
            </a:endParaRPr>
          </a:p>
          <a:p>
            <a:r>
              <a:rPr lang="en-IE" sz="882" b="0" i="0" u="none" strike="noStrike" kern="1200" dirty="0">
                <a:solidFill>
                  <a:schemeClr val="tx1"/>
                </a:solidFill>
                <a:effectLst/>
                <a:latin typeface="Segoe UI Light" pitchFamily="34" charset="0"/>
                <a:ea typeface="+mn-ea"/>
                <a:cs typeface="+mn-cs"/>
              </a:rPr>
              <a:t>A </a:t>
            </a:r>
            <a:r>
              <a:rPr lang="en-IE" sz="882" b="0" i="1" u="none" strike="noStrike" kern="1200" dirty="0">
                <a:solidFill>
                  <a:schemeClr val="tx1"/>
                </a:solidFill>
                <a:effectLst/>
                <a:latin typeface="Segoe UI Light" pitchFamily="34" charset="0"/>
                <a:ea typeface="+mn-ea"/>
                <a:cs typeface="+mn-cs"/>
              </a:rPr>
              <a:t>security policy</a:t>
            </a:r>
            <a:r>
              <a:rPr lang="en-IE" sz="882" b="0" i="0" u="none" strike="noStrike" kern="1200" dirty="0">
                <a:solidFill>
                  <a:schemeClr val="tx1"/>
                </a:solidFill>
                <a:effectLst/>
                <a:latin typeface="Segoe UI Light" pitchFamily="34" charset="0"/>
                <a:ea typeface="+mn-ea"/>
                <a:cs typeface="+mn-cs"/>
              </a:rPr>
              <a:t> defines the set of controls that are recommended for resources within that specified subscription or resource group. In Security </a:t>
            </a:r>
            <a:r>
              <a:rPr lang="en-IE" sz="882" b="0" i="0" u="none" strike="noStrike" kern="1200" dirty="0" err="1">
                <a:solidFill>
                  <a:schemeClr val="tx1"/>
                </a:solidFill>
                <a:effectLst/>
                <a:latin typeface="Segoe UI Light" pitchFamily="34" charset="0"/>
                <a:ea typeface="+mn-ea"/>
                <a:cs typeface="+mn-cs"/>
              </a:rPr>
              <a:t>Center</a:t>
            </a:r>
            <a:r>
              <a:rPr lang="en-IE" sz="882" b="0" i="0" u="none" strike="noStrike" kern="1200" dirty="0">
                <a:solidFill>
                  <a:schemeClr val="tx1"/>
                </a:solidFill>
                <a:effectLst/>
                <a:latin typeface="Segoe UI Light" pitchFamily="34" charset="0"/>
                <a:ea typeface="+mn-ea"/>
                <a:cs typeface="+mn-cs"/>
              </a:rPr>
              <a:t>, you define policies according to your company's security requirements.</a:t>
            </a:r>
          </a:p>
          <a:p>
            <a:endParaRPr lang="en-US" dirty="0"/>
          </a:p>
          <a:p>
            <a:r>
              <a:rPr lang="en-IE" sz="882" b="0" i="0" u="none" strike="noStrike" kern="1200" dirty="0">
                <a:solidFill>
                  <a:schemeClr val="tx1"/>
                </a:solidFill>
                <a:effectLst/>
                <a:latin typeface="Segoe UI Light" pitchFamily="34" charset="0"/>
                <a:ea typeface="+mn-ea"/>
                <a:cs typeface="+mn-cs"/>
              </a:rPr>
              <a:t>Security </a:t>
            </a:r>
            <a:r>
              <a:rPr lang="en-IE" sz="882" b="0" i="0" u="none" strike="noStrike" kern="1200" dirty="0" err="1">
                <a:solidFill>
                  <a:schemeClr val="tx1"/>
                </a:solidFill>
                <a:effectLst/>
                <a:latin typeface="Segoe UI Light" pitchFamily="34" charset="0"/>
                <a:ea typeface="+mn-ea"/>
                <a:cs typeface="+mn-cs"/>
              </a:rPr>
              <a:t>Center</a:t>
            </a:r>
            <a:r>
              <a:rPr lang="en-IE" sz="882" b="0" i="0" u="none" strike="noStrike" kern="1200" dirty="0">
                <a:solidFill>
                  <a:schemeClr val="tx1"/>
                </a:solidFill>
                <a:effectLst/>
                <a:latin typeface="Segoe UI Light" pitchFamily="34" charset="0"/>
                <a:ea typeface="+mn-ea"/>
                <a:cs typeface="+mn-cs"/>
              </a:rPr>
              <a:t> </a:t>
            </a:r>
            <a:r>
              <a:rPr lang="en-IE" sz="882" b="0" i="0" u="none" strike="noStrike" kern="1200" dirty="0" err="1">
                <a:solidFill>
                  <a:schemeClr val="tx1"/>
                </a:solidFill>
                <a:effectLst/>
                <a:latin typeface="Segoe UI Light" pitchFamily="34" charset="0"/>
                <a:ea typeface="+mn-ea"/>
                <a:cs typeface="+mn-cs"/>
              </a:rPr>
              <a:t>analyzes</a:t>
            </a:r>
            <a:r>
              <a:rPr lang="en-IE" sz="882" b="0" i="0" u="none" strike="noStrike" kern="1200" dirty="0">
                <a:solidFill>
                  <a:schemeClr val="tx1"/>
                </a:solidFill>
                <a:effectLst/>
                <a:latin typeface="Segoe UI Light" pitchFamily="34" charset="0"/>
                <a:ea typeface="+mn-ea"/>
                <a:cs typeface="+mn-cs"/>
              </a:rPr>
              <a:t> the security state of your Azure resources. When Security </a:t>
            </a:r>
            <a:r>
              <a:rPr lang="en-IE" sz="882" b="0" i="0" u="none" strike="noStrike" kern="1200" dirty="0" err="1">
                <a:solidFill>
                  <a:schemeClr val="tx1"/>
                </a:solidFill>
                <a:effectLst/>
                <a:latin typeface="Segoe UI Light" pitchFamily="34" charset="0"/>
                <a:ea typeface="+mn-ea"/>
                <a:cs typeface="+mn-cs"/>
              </a:rPr>
              <a:t>Center</a:t>
            </a:r>
            <a:r>
              <a:rPr lang="en-IE" sz="882" b="0" i="0" u="none" strike="noStrike" kern="1200" dirty="0">
                <a:solidFill>
                  <a:schemeClr val="tx1"/>
                </a:solidFill>
                <a:effectLst/>
                <a:latin typeface="Segoe UI Light" pitchFamily="34" charset="0"/>
                <a:ea typeface="+mn-ea"/>
                <a:cs typeface="+mn-cs"/>
              </a:rPr>
              <a:t> identifies potential security vulnerabilities, it creates recommendations based on the controls set in the security policy. The recommendations guide you through the process of configuring the needed security controls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7/21/2020 4:07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66230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Policy Check Gate - https://docs.microsoft.com/en-us/azure/devops/pipelines/tasks/deploy/azure-policy-check-gate?view=vsts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4:07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745354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0" i="0" u="none" strike="noStrike" kern="1200" dirty="0">
                <a:solidFill>
                  <a:schemeClr val="tx1"/>
                </a:solidFill>
                <a:effectLst/>
                <a:latin typeface="Segoe UI Light" pitchFamily="34" charset="0"/>
                <a:ea typeface="+mn-ea"/>
                <a:cs typeface="+mn-cs"/>
              </a:rPr>
              <a:t>A </a:t>
            </a:r>
            <a:r>
              <a:rPr lang="en-IE" sz="882" b="0" i="1" u="none" strike="noStrike" kern="1200" dirty="0">
                <a:solidFill>
                  <a:schemeClr val="tx1"/>
                </a:solidFill>
                <a:effectLst/>
                <a:latin typeface="Segoe UI Light" pitchFamily="34" charset="0"/>
                <a:ea typeface="+mn-ea"/>
                <a:cs typeface="+mn-cs"/>
              </a:rPr>
              <a:t>policy definition</a:t>
            </a:r>
            <a:r>
              <a:rPr lang="en-IE" sz="882" b="0" i="0" u="none" strike="noStrike" kern="1200" dirty="0">
                <a:solidFill>
                  <a:schemeClr val="tx1"/>
                </a:solidFill>
                <a:effectLst/>
                <a:latin typeface="Segoe UI Light" pitchFamily="34" charset="0"/>
                <a:ea typeface="+mn-ea"/>
                <a:cs typeface="+mn-cs"/>
              </a:rPr>
              <a:t> expresses what to evaluate and what action to take. For example, you could prevent VMs from deploying if they are exposed to a public IP address. You also could prevent a particular hard disk from being used when deploying VMs to control costs.</a:t>
            </a:r>
          </a:p>
          <a:p>
            <a:endParaRPr lang="en-IE" sz="882" b="0" i="0" u="none" strike="noStrike" kern="1200" dirty="0">
              <a:solidFill>
                <a:schemeClr val="tx1"/>
              </a:solidFill>
              <a:effectLst/>
              <a:latin typeface="Segoe UI Light" pitchFamily="34" charset="0"/>
              <a:ea typeface="+mn-ea"/>
              <a:cs typeface="+mn-cs"/>
            </a:endParaRPr>
          </a:p>
          <a:p>
            <a:r>
              <a:rPr lang="en-IE" sz="882" b="0" i="0" u="none" strike="noStrike" kern="1200" dirty="0">
                <a:solidFill>
                  <a:schemeClr val="tx1"/>
                </a:solidFill>
                <a:effectLst/>
                <a:latin typeface="Segoe UI Light" pitchFamily="34" charset="0"/>
                <a:ea typeface="+mn-ea"/>
                <a:cs typeface="+mn-cs"/>
              </a:rPr>
              <a:t>Every policy definition has conditions under which it is enforced, and an accompanying effect that takes place if the conditions are met.</a:t>
            </a:r>
          </a:p>
          <a:p>
            <a:r>
              <a:rPr lang="en-IE" sz="882" b="0" i="0" u="none" strike="noStrike" kern="1200" dirty="0">
                <a:solidFill>
                  <a:schemeClr val="tx1"/>
                </a:solidFill>
                <a:effectLst/>
                <a:latin typeface="Segoe UI Light" pitchFamily="34" charset="0"/>
                <a:ea typeface="+mn-ea"/>
                <a:cs typeface="+mn-cs"/>
              </a:rPr>
              <a:t>The process of applying a policy to your resources consist of the following steps:</a:t>
            </a:r>
          </a:p>
          <a:p>
            <a:r>
              <a:rPr lang="en-IE" sz="882" b="0" i="0" u="none" strike="noStrike" kern="1200" dirty="0">
                <a:solidFill>
                  <a:schemeClr val="tx1"/>
                </a:solidFill>
                <a:effectLst/>
                <a:latin typeface="Segoe UI Light" pitchFamily="34" charset="0"/>
                <a:ea typeface="+mn-ea"/>
                <a:cs typeface="+mn-cs"/>
              </a:rPr>
              <a:t>1. Create a policy definition.</a:t>
            </a:r>
          </a:p>
          <a:p>
            <a:r>
              <a:rPr lang="en-IE" sz="882" b="0" i="0" u="none" strike="noStrike" kern="1200" dirty="0">
                <a:solidFill>
                  <a:schemeClr val="tx1"/>
                </a:solidFill>
                <a:effectLst/>
                <a:latin typeface="Segoe UI Light" pitchFamily="34" charset="0"/>
                <a:ea typeface="+mn-ea"/>
                <a:cs typeface="+mn-cs"/>
              </a:rPr>
              <a:t>2. Assign a definition to a scope of resources.</a:t>
            </a:r>
          </a:p>
          <a:p>
            <a:r>
              <a:rPr lang="en-IE" sz="882" b="0" i="0" u="none" strike="noStrike" kern="1200" dirty="0">
                <a:solidFill>
                  <a:schemeClr val="tx1"/>
                </a:solidFill>
                <a:effectLst/>
                <a:latin typeface="Segoe UI Light" pitchFamily="34" charset="0"/>
                <a:ea typeface="+mn-ea"/>
                <a:cs typeface="+mn-cs"/>
              </a:rPr>
              <a:t>3. View policy evaluation results.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7/21/2020 4:07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5971283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7/21/2020 4:07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761241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7/21/2020 4:07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0367772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dirty="0">
                <a:solidFill>
                  <a:schemeClr val="tx1"/>
                </a:solidFill>
                <a:effectLst/>
                <a:latin typeface="Segoe UI Light" pitchFamily="34" charset="0"/>
                <a:ea typeface="+mn-ea"/>
                <a:cs typeface="+mn-cs"/>
              </a:rPr>
              <a:t>Examples of when you might use RBAC include when you want to:</a:t>
            </a:r>
          </a:p>
          <a:p>
            <a:pPr marL="171450" indent="-171450">
              <a:buFont typeface="Arial" panose="020B0604020202020204" pitchFamily="34" charset="0"/>
              <a:buChar char="•"/>
            </a:pPr>
            <a:r>
              <a:rPr lang="en-US" sz="882" b="0" i="0" u="none" strike="noStrike" kern="1200" dirty="0">
                <a:solidFill>
                  <a:schemeClr val="tx1"/>
                </a:solidFill>
                <a:effectLst/>
                <a:latin typeface="Segoe UI Light" pitchFamily="34" charset="0"/>
                <a:ea typeface="+mn-ea"/>
                <a:cs typeface="+mn-cs"/>
              </a:rPr>
              <a:t>Allow one user to manage VMs in a subscription, and another user to manage virtual networks.</a:t>
            </a:r>
          </a:p>
          <a:p>
            <a:pPr marL="171450" indent="-171450">
              <a:buFont typeface="Arial" panose="020B0604020202020204" pitchFamily="34" charset="0"/>
              <a:buChar char="•"/>
            </a:pPr>
            <a:r>
              <a:rPr lang="en-US" sz="882" b="0" i="0" u="none" strike="noStrike" kern="1200" dirty="0">
                <a:solidFill>
                  <a:schemeClr val="tx1"/>
                </a:solidFill>
                <a:effectLst/>
                <a:latin typeface="Segoe UI Light" pitchFamily="34" charset="0"/>
                <a:ea typeface="+mn-ea"/>
                <a:cs typeface="+mn-cs"/>
              </a:rPr>
              <a:t>Allow a database administrator (DBA) group to manage SQL Server databases in a subscription.</a:t>
            </a:r>
          </a:p>
          <a:p>
            <a:pPr marL="171450" indent="-171450">
              <a:buFont typeface="Arial" panose="020B0604020202020204" pitchFamily="34" charset="0"/>
              <a:buChar char="•"/>
            </a:pPr>
            <a:r>
              <a:rPr lang="en-US" sz="882" b="0" i="0" u="none" strike="noStrike" kern="1200" dirty="0">
                <a:solidFill>
                  <a:schemeClr val="tx1"/>
                </a:solidFill>
                <a:effectLst/>
                <a:latin typeface="Segoe UI Light" pitchFamily="34" charset="0"/>
                <a:ea typeface="+mn-ea"/>
                <a:cs typeface="+mn-cs"/>
              </a:rPr>
              <a:t>Allow a user to manage all resources in a resource group, such as VMs, websites, and subnets.</a:t>
            </a:r>
          </a:p>
          <a:p>
            <a:pPr marL="171450" indent="-171450">
              <a:buFont typeface="Arial" panose="020B0604020202020204" pitchFamily="34" charset="0"/>
              <a:buChar char="•"/>
            </a:pPr>
            <a:r>
              <a:rPr lang="en-US" sz="882" b="0" i="0" u="none" strike="noStrike" kern="1200" dirty="0">
                <a:solidFill>
                  <a:schemeClr val="tx1"/>
                </a:solidFill>
                <a:effectLst/>
                <a:latin typeface="Segoe UI Light" pitchFamily="34" charset="0"/>
                <a:ea typeface="+mn-ea"/>
                <a:cs typeface="+mn-cs"/>
              </a:rPr>
              <a:t>Allow an application to access all resources in a resource group.</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4:07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955082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7/21/2020 4:07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7/21/2020 4:07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2431085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7/21/2020 4:07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8202575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a:solidFill>
                  <a:schemeClr val="tx1"/>
                </a:solidFill>
                <a:effectLst/>
                <a:latin typeface="Segoe UI Light" pitchFamily="34" charset="0"/>
                <a:ea typeface="+mn-ea"/>
                <a:cs typeface="+mn-cs"/>
              </a:rPr>
              <a:t>Azure Blueprints is also useful in Azure DevOps scenarios where blueprints are associated with specific build artifacts and release pipelines, and can be tracked more rigorously. </a:t>
            </a:r>
          </a:p>
          <a:p>
            <a:endParaRPr lang="en-US" sz="882" b="0" i="0" u="none" strike="noStrike" kern="1200">
              <a:solidFill>
                <a:schemeClr val="tx1"/>
              </a:solidFill>
              <a:effectLst/>
              <a:latin typeface="Segoe UI Light" pitchFamily="34" charset="0"/>
              <a:ea typeface="+mn-ea"/>
              <a:cs typeface="+mn-cs"/>
            </a:endParaRPr>
          </a:p>
          <a:p>
            <a:r>
              <a:rPr lang="en-US" b="1">
                <a:effectLst/>
              </a:rPr>
              <a:t>Note</a:t>
            </a:r>
            <a:r>
              <a:rPr lang="en-US">
                <a:effectLst/>
              </a:rPr>
              <a:t>: At the time of writing, Azure Blueprints is in </a:t>
            </a:r>
            <a:r>
              <a:rPr lang="en-US" b="1">
                <a:effectLst/>
              </a:rPr>
              <a:t>preview</a:t>
            </a:r>
            <a:r>
              <a:rPr lang="en-US">
                <a:effectLst/>
              </a:rPr>
              <a:t> and has not yet been released publicly.</a:t>
            </a:r>
          </a:p>
          <a:p>
            <a:endParaRPr lang="en-US">
              <a:effectLst/>
            </a:endParaRPr>
          </a:p>
          <a:p>
            <a:r>
              <a:rPr lang="en-IE" sz="900" b="1"/>
              <a:t>Discussion:</a:t>
            </a:r>
            <a:r>
              <a:rPr lang="en-IE" sz="900"/>
              <a:t> How to Azure Blueprint policies differ from templates?</a:t>
            </a:r>
          </a:p>
          <a:p>
            <a:r>
              <a:rPr lang="en-IE" sz="900" b="1">
                <a:effectLst/>
              </a:rPr>
              <a:t>Answer:</a:t>
            </a:r>
            <a:endParaRPr lang="en-US" b="1">
              <a:effectLst/>
            </a:endParaRPr>
          </a:p>
          <a:p>
            <a:r>
              <a:rPr lang="en-IE" sz="882" b="0" i="0" u="none" strike="noStrike" kern="1200">
                <a:solidFill>
                  <a:schemeClr val="tx1"/>
                </a:solidFill>
                <a:effectLst/>
                <a:latin typeface="Segoe UI Light" pitchFamily="34" charset="0"/>
                <a:ea typeface="+mn-ea"/>
                <a:cs typeface="+mn-cs"/>
              </a:rPr>
              <a:t>The blueprints in Azure Blueprints are different from Azure Resource Manager templates. When Azure Resource Manager templates deploy resources, they have no active relationship with the deployed resources (they exist in a local environment or in source control). By contrast, with Azure Blueprints, each deployment is tied to an Azure Blueprints package. This means that the relationship with resources will be maintained, even after deployment. In this way, maintaining relationships improves auditing and tracking capabilities.</a:t>
            </a:r>
            <a:endParaRPr lang="en-US">
              <a:effectLst/>
            </a:endParaRP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4:07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10243444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E" sz="882" b="1" i="0" u="none" strike="noStrike" kern="1200" dirty="0">
                <a:solidFill>
                  <a:schemeClr val="tx1"/>
                </a:solidFill>
                <a:effectLst/>
                <a:latin typeface="Segoe UI Light" pitchFamily="34" charset="0"/>
                <a:ea typeface="+mn-ea"/>
                <a:cs typeface="+mn-cs"/>
              </a:rPr>
              <a:t>Azure ATP portal. </a:t>
            </a:r>
            <a:r>
              <a:rPr lang="en-IE" sz="882" b="0" i="0" u="none" strike="noStrike" kern="1200" dirty="0">
                <a:solidFill>
                  <a:schemeClr val="tx1"/>
                </a:solidFill>
                <a:effectLst/>
                <a:latin typeface="Segoe UI Light" pitchFamily="34" charset="0"/>
                <a:ea typeface="+mn-ea"/>
                <a:cs typeface="+mn-cs"/>
              </a:rPr>
              <a:t>Azure ATP has its own portal, through which you can monitor and respond to suspicious activity. The portal allows you to create your Azure ATP instance, and view the data received from Azure ATP sensors.</a:t>
            </a:r>
          </a:p>
          <a:p>
            <a:pPr marL="212982" lvl="1" indent="0">
              <a:buFont typeface="Arial" panose="020B0604020202020204" pitchFamily="34" charset="0"/>
              <a:buNone/>
            </a:pPr>
            <a:r>
              <a:rPr lang="en-IE" sz="882" b="0" i="0" u="none" strike="noStrike" kern="1200" dirty="0">
                <a:solidFill>
                  <a:schemeClr val="tx1"/>
                </a:solidFill>
                <a:effectLst/>
                <a:latin typeface="Segoe UI Light" pitchFamily="34" charset="0"/>
                <a:ea typeface="+mn-ea"/>
                <a:cs typeface="+mn-cs"/>
              </a:rPr>
              <a:t>You can also use the portal to monitor, manage, and investigate threats in your network environment. You sign in to the Azure ATP portal at </a:t>
            </a:r>
            <a:r>
              <a:rPr lang="en-IE" sz="882" b="0" i="0" u="none" strike="noStrike" kern="1200" dirty="0">
                <a:solidFill>
                  <a:schemeClr val="tx1"/>
                </a:solidFill>
                <a:effectLst/>
                <a:latin typeface="Segoe UI Light" pitchFamily="34" charset="0"/>
                <a:ea typeface="+mn-ea"/>
                <a:cs typeface="+mn-cs"/>
                <a:hlinkClick r:id="rId3"/>
              </a:rPr>
              <a:t>https://portal.atp.azure.com</a:t>
            </a:r>
            <a:r>
              <a:rPr lang="en-IE" sz="882" b="0" i="0" u="none" strike="noStrike" kern="1200" dirty="0">
                <a:solidFill>
                  <a:schemeClr val="tx1"/>
                </a:solidFill>
                <a:effectLst/>
                <a:latin typeface="Segoe UI Light" pitchFamily="34" charset="0"/>
                <a:ea typeface="+mn-ea"/>
                <a:cs typeface="+mn-cs"/>
              </a:rPr>
              <a:t>. However, note that you must sign in with a user account that is assigned to an Azure AD security group that has access to the Azure ATP portal.</a:t>
            </a:r>
          </a:p>
          <a:p>
            <a:pPr marL="171450" indent="-171450">
              <a:buFont typeface="Arial" panose="020B0604020202020204" pitchFamily="34" charset="0"/>
              <a:buChar char="•"/>
            </a:pPr>
            <a:r>
              <a:rPr lang="en-IE" sz="882" b="1" i="0" u="none" strike="noStrike" kern="1200" dirty="0">
                <a:solidFill>
                  <a:schemeClr val="tx1"/>
                </a:solidFill>
                <a:effectLst/>
                <a:latin typeface="Segoe UI Light" pitchFamily="34" charset="0"/>
                <a:ea typeface="+mn-ea"/>
                <a:cs typeface="+mn-cs"/>
              </a:rPr>
              <a:t>Azure ATP sensor</a:t>
            </a:r>
            <a:r>
              <a:rPr lang="en-IE" sz="882" b="0" i="0" u="none" strike="noStrike" kern="1200" dirty="0">
                <a:solidFill>
                  <a:schemeClr val="tx1"/>
                </a:solidFill>
                <a:effectLst/>
                <a:latin typeface="Segoe UI Light" pitchFamily="34" charset="0"/>
                <a:ea typeface="+mn-ea"/>
                <a:cs typeface="+mn-cs"/>
              </a:rPr>
              <a:t>. Azure ATP sensors are installed directly on your domain controllers. The sensor monitors domain controller traffic without requiring a dedicated server or configured port mirroring.</a:t>
            </a:r>
          </a:p>
          <a:p>
            <a:pPr marL="171450" indent="-171450">
              <a:buFont typeface="Arial" panose="020B0604020202020204" pitchFamily="34" charset="0"/>
              <a:buChar char="•"/>
            </a:pPr>
            <a:r>
              <a:rPr lang="en-IE" sz="882" b="1" i="0" u="none" strike="noStrike" kern="1200" dirty="0">
                <a:solidFill>
                  <a:schemeClr val="tx1"/>
                </a:solidFill>
                <a:effectLst/>
                <a:latin typeface="Segoe UI Light" pitchFamily="34" charset="0"/>
                <a:ea typeface="+mn-ea"/>
                <a:cs typeface="+mn-cs"/>
              </a:rPr>
              <a:t>Azure ATP cloud service. </a:t>
            </a:r>
            <a:r>
              <a:rPr lang="en-IE" sz="882" b="0" i="0" u="none" strike="noStrike" kern="1200" dirty="0">
                <a:solidFill>
                  <a:schemeClr val="tx1"/>
                </a:solidFill>
                <a:effectLst/>
                <a:latin typeface="Segoe UI Light" pitchFamily="34" charset="0"/>
                <a:ea typeface="+mn-ea"/>
                <a:cs typeface="+mn-cs"/>
              </a:rPr>
              <a:t>Azure ATP cloud service runs on the Azure infrastructure, and is currently deployed in the United States, Europe, and Asia. The cloud service is connected to Microsoft Intelligent Security Graph</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7/21/2020 4:07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3145407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7/21/2020 4:07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386293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Lab Steps in this course are available on </a:t>
            </a:r>
            <a:r>
              <a:rPr lang="en-IE" b="1" dirty="0"/>
              <a:t>GitHub</a:t>
            </a:r>
            <a:r>
              <a:rPr lang="en-IE" dirty="0"/>
              <a:t> at the below, under the </a:t>
            </a:r>
            <a:r>
              <a:rPr lang="en-IE" b="1" dirty="0"/>
              <a:t>Infrastructure as Code</a:t>
            </a:r>
            <a:r>
              <a:rPr lang="en-IE" dirty="0"/>
              <a:t> sections. </a:t>
            </a:r>
          </a:p>
          <a:p>
            <a:pPr marL="457200" indent="-457200">
              <a:buFont typeface="Arial" panose="020B0604020202020204" pitchFamily="34" charset="0"/>
              <a:buChar char="•"/>
            </a:pPr>
            <a:r>
              <a:rPr lang="en-IE" dirty="0">
                <a:hlinkClick r:id="rId3"/>
              </a:rPr>
              <a:t>https://microsoft.github.io/PartsUnlimited</a:t>
            </a:r>
            <a:endParaRPr lang="en-IE" dirty="0"/>
          </a:p>
          <a:p>
            <a:pPr marL="457200" indent="-457200">
              <a:buFont typeface="Arial" panose="020B0604020202020204" pitchFamily="34" charset="0"/>
              <a:buChar char="•"/>
            </a:pPr>
            <a:r>
              <a:rPr lang="en-IE" dirty="0">
                <a:hlinkClick r:id="rId4"/>
              </a:rPr>
              <a:t>https://microsoft.github.io/PartsUnlimitedMRP</a:t>
            </a:r>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4:07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9172155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7/21/2020 4:07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706967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Q1 Answer</a:t>
            </a:r>
            <a:r>
              <a:rPr lang="en-US" dirty="0"/>
              <a:t>: </a:t>
            </a:r>
            <a:r>
              <a:rPr lang="en-US" b="0" i="0" u="none" strike="noStrike" dirty="0">
                <a:effectLst/>
                <a:latin typeface="Segoe UI" panose="020B0502040204020203" pitchFamily="34" charset="0"/>
              </a:rPr>
              <a:t>DevOps and Security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i="0" kern="1200" dirty="0">
                <a:solidFill>
                  <a:schemeClr val="tx1"/>
                </a:solidFill>
                <a:effectLst/>
                <a:latin typeface="Segoe UI Light" pitchFamily="34" charset="0"/>
                <a:ea typeface="+mn-ea"/>
                <a:cs typeface="+mn-cs"/>
              </a:rPr>
              <a:t>Q2 Answer</a:t>
            </a:r>
            <a:r>
              <a:rPr lang="en-US" sz="882" b="0" i="0" kern="1200" dirty="0">
                <a:solidFill>
                  <a:schemeClr val="tx1"/>
                </a:solidFill>
                <a:effectLst/>
                <a:latin typeface="Segoe UI Light" pitchFamily="34" charset="0"/>
                <a:ea typeface="+mn-ea"/>
                <a:cs typeface="+mn-cs"/>
              </a:rPr>
              <a:t>: </a:t>
            </a:r>
            <a:r>
              <a:rPr lang="en-US" b="0" i="0" u="none" strike="noStrike" dirty="0">
                <a:effectLst/>
                <a:latin typeface="Segoe UI" panose="020B0502040204020203" pitchFamily="34" charset="0"/>
              </a:rPr>
              <a:t>Securing the pipeline</a:t>
            </a:r>
            <a:endParaRPr lang="en-US" sz="882" b="0" i="0" kern="1200" dirty="0">
              <a:solidFill>
                <a:schemeClr val="tx1"/>
              </a:solidFill>
              <a:effectLst/>
              <a:latin typeface="Segoe UI Light" pitchFamily="34" charset="0"/>
              <a:ea typeface="+mn-ea"/>
              <a:cs typeface="+mn-cs"/>
            </a:endParaRPr>
          </a:p>
          <a:p>
            <a:pPr algn="l"/>
            <a:r>
              <a:rPr lang="en-US" b="0" i="0" u="none" strike="noStrike" dirty="0">
                <a:effectLst/>
                <a:latin typeface="&amp;quot"/>
              </a:rPr>
              <a:t>With Rugged DevOps, security is more about securing the pipeline, determining where you can add security to the elements that plug into your build and release pipeline. For example, it's about how and where you can add security to you automation practices, production environments, and other pipeline elements while attempt to gain the speed of DevOps.</a:t>
            </a:r>
          </a:p>
          <a:p>
            <a:pPr algn="l"/>
            <a:r>
              <a:rPr lang="en-US" b="0" i="0" u="none" strike="noStrike" dirty="0">
                <a:effectLst/>
                <a:latin typeface="&amp;quot"/>
              </a:rPr>
              <a:t>Rugged DevOps includes bigger questions such as: Is my pipeline consuming third-party components, and if so, are they secure? Are there known vulnerabilities within any of the third-party software we use? How quickly can I detect vulnerabilities (time to detect)? How quickly can I remediate identified vulnerabilities (time to remediate)? </a:t>
            </a:r>
          </a:p>
          <a:p>
            <a:pPr algn="l"/>
            <a:r>
              <a:rPr lang="en-US" b="1" i="0" u="none" strike="noStrike" dirty="0">
                <a:effectLst/>
                <a:latin typeface="&amp;quot"/>
              </a:rPr>
              <a:t>Q3 Answer</a:t>
            </a:r>
            <a:r>
              <a:rPr lang="en-US" b="0" i="0" u="none" strike="noStrike" dirty="0">
                <a:effectLst/>
                <a:latin typeface="&amp;quot"/>
              </a:rPr>
              <a:t>: Azure Artifacts</a:t>
            </a:r>
          </a:p>
          <a:p>
            <a:pPr algn="l"/>
            <a:r>
              <a:rPr lang="en-US" b="1" i="0" u="none" strike="noStrike" dirty="0">
                <a:effectLst/>
                <a:latin typeface="&amp;quot"/>
              </a:rPr>
              <a:t>Q4 Answer</a:t>
            </a:r>
            <a:r>
              <a:rPr lang="en-US" b="0" i="0" u="none" strike="noStrike" dirty="0">
                <a:effectLst/>
                <a:latin typeface="&amp;quot"/>
              </a:rPr>
              <a:t>: </a:t>
            </a:r>
            <a:r>
              <a:rPr lang="en-US" b="0" i="0" u="none" strike="noStrike" dirty="0">
                <a:effectLst/>
                <a:latin typeface="Segoe UI" panose="020B0502040204020203" pitchFamily="34" charset="0"/>
              </a:rPr>
              <a:t>NuGet, </a:t>
            </a:r>
            <a:r>
              <a:rPr lang="en-US" b="0" i="0" u="none" strike="noStrike" dirty="0" err="1">
                <a:effectLst/>
                <a:latin typeface="Segoe UI" panose="020B0502040204020203" pitchFamily="34" charset="0"/>
              </a:rPr>
              <a:t>npm</a:t>
            </a:r>
            <a:r>
              <a:rPr lang="en-US" b="0" i="0" u="none" strike="noStrike" dirty="0">
                <a:effectLst/>
                <a:latin typeface="Segoe UI" panose="020B0502040204020203" pitchFamily="34" charset="0"/>
              </a:rPr>
              <a:t> and Maven </a:t>
            </a:r>
          </a:p>
          <a:p>
            <a:pPr algn="l"/>
            <a:r>
              <a:rPr lang="en-US" b="1" i="0" u="none" strike="noStrike" dirty="0">
                <a:effectLst/>
                <a:latin typeface="Segoe UI" panose="020B0502040204020203" pitchFamily="34" charset="0"/>
              </a:rPr>
              <a:t>Q5 Answer</a:t>
            </a:r>
            <a:r>
              <a:rPr lang="en-US" b="0" i="0" u="none" strike="noStrike" dirty="0">
                <a:effectLst/>
                <a:latin typeface="Segoe UI" panose="020B0502040204020203" pitchFamily="34" charset="0"/>
              </a:rPr>
              <a:t>: Analyzing open source software (OSS) to identify potential security vulnerabilities and provide validation that the software meets a defined criteria to use in your pipeline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Q6 Answer</a:t>
            </a:r>
            <a:r>
              <a:rPr lang="en-US" dirty="0"/>
              <a:t>: </a:t>
            </a:r>
            <a:r>
              <a:rPr lang="en-US" b="0" i="0" u="none" strike="noStrike" dirty="0">
                <a:effectLst/>
                <a:latin typeface="Segoe UI" panose="020B0502040204020203" pitchFamily="34" charset="0"/>
              </a:rPr>
              <a:t>Azure DevOps Marketplace</a:t>
            </a:r>
          </a:p>
          <a:p>
            <a:pPr algn="l"/>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4:07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40920605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Q7 Answer</a:t>
            </a:r>
            <a:r>
              <a:rPr lang="en-US" sz="882" b="0" i="0" kern="1200" dirty="0">
                <a:solidFill>
                  <a:schemeClr val="tx1"/>
                </a:solidFill>
                <a:effectLst/>
                <a:latin typeface="Segoe UI Light" pitchFamily="34" charset="0"/>
                <a:ea typeface="+mn-ea"/>
                <a:cs typeface="+mn-cs"/>
              </a:rPr>
              <a:t>: </a:t>
            </a:r>
            <a:r>
              <a:rPr lang="en-US" sz="882" b="0" i="0" kern="1200" dirty="0" err="1">
                <a:solidFill>
                  <a:schemeClr val="tx1"/>
                </a:solidFill>
                <a:effectLst/>
                <a:latin typeface="Segoe UI Light" pitchFamily="34" charset="0"/>
                <a:ea typeface="+mn-ea"/>
                <a:cs typeface="+mn-cs"/>
              </a:rPr>
              <a:t>Whitesource</a:t>
            </a:r>
            <a:r>
              <a:rPr lang="en-US" sz="882" b="0" i="0" kern="1200" dirty="0">
                <a:solidFill>
                  <a:schemeClr val="tx1"/>
                </a:solidFill>
                <a:effectLst/>
                <a:latin typeface="Segoe UI Light" pitchFamily="34" charset="0"/>
                <a:ea typeface="+mn-ea"/>
                <a:cs typeface="+mn-cs"/>
              </a:rPr>
              <a:t>, </a:t>
            </a:r>
            <a:r>
              <a:rPr lang="en-US" sz="882" b="0" i="0" kern="1200" dirty="0" err="1">
                <a:solidFill>
                  <a:schemeClr val="tx1"/>
                </a:solidFill>
                <a:effectLst/>
                <a:latin typeface="Segoe UI Light" pitchFamily="34" charset="0"/>
                <a:ea typeface="+mn-ea"/>
                <a:cs typeface="+mn-cs"/>
              </a:rPr>
              <a:t>CheckMarx</a:t>
            </a:r>
            <a:r>
              <a:rPr lang="en-US" sz="882" b="0" i="0" kern="1200" dirty="0">
                <a:solidFill>
                  <a:schemeClr val="tx1"/>
                </a:solidFill>
                <a:effectLst/>
                <a:latin typeface="Segoe UI Light" pitchFamily="34" charset="0"/>
                <a:ea typeface="+mn-ea"/>
                <a:cs typeface="+mn-cs"/>
              </a:rPr>
              <a:t>, Micro Focus Fortify, Veracode</a:t>
            </a:r>
          </a:p>
          <a:p>
            <a:r>
              <a:rPr lang="en-US" b="1" i="0" u="none" strike="noStrike" dirty="0">
                <a:effectLst/>
                <a:latin typeface="&amp;quot"/>
              </a:rPr>
              <a:t>Q8 Answer</a:t>
            </a:r>
            <a:r>
              <a:rPr lang="en-US" b="0" i="0" u="none" strike="noStrike" dirty="0">
                <a:effectLst/>
                <a:latin typeface="&amp;quot"/>
              </a:rPr>
              <a:t>: Azure Security Center</a:t>
            </a:r>
          </a:p>
          <a:p>
            <a:pPr algn="l"/>
            <a:r>
              <a:rPr lang="en-US" b="1" i="0" u="none" strike="noStrike" dirty="0">
                <a:effectLst/>
                <a:latin typeface="&amp;quot"/>
              </a:rPr>
              <a:t>Q9 Answer</a:t>
            </a:r>
            <a:r>
              <a:rPr lang="en-US" b="0" i="0" u="none" strike="noStrike" dirty="0">
                <a:effectLst/>
                <a:latin typeface="&amp;quot"/>
              </a:rPr>
              <a:t>: </a:t>
            </a:r>
            <a:r>
              <a:rPr lang="en-US" b="0" i="0" u="none" strike="noStrike" dirty="0">
                <a:effectLst/>
                <a:latin typeface="Segoe UI" panose="020B0502040204020203" pitchFamily="34" charset="0"/>
              </a:rPr>
              <a:t>Azure Policy</a:t>
            </a:r>
          </a:p>
          <a:p>
            <a:pPr algn="l"/>
            <a:r>
              <a:rPr lang="en-US" b="0" i="0" u="none" strike="noStrike" dirty="0">
                <a:effectLst/>
                <a:latin typeface="Segoe UI" panose="020B0502040204020203" pitchFamily="34" charset="0"/>
              </a:rPr>
              <a:t>Azure Policy is a service in Azure that you use to create, assign, and, manage policies. These policies enforce different rules and effects over your resources, which ensures they stay compliant with your corporate standards and service-level agreements (SLAs). A policy definition expresses what to evaluate and what action to take. For example, you could prevent VMs from deploying if they are exposed to a public IP address. You also could prevent a particular hard disk from being used when deploying VMs to control costs.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1" i="0" u="none" strike="noStrike" dirty="0">
                <a:effectLst/>
                <a:latin typeface="Segoe UI" panose="020B0502040204020203" pitchFamily="34" charset="0"/>
              </a:rPr>
              <a:t>Q10 Answer</a:t>
            </a:r>
            <a:r>
              <a:rPr lang="en-US" b="0" i="0" u="none" strike="noStrike" dirty="0">
                <a:effectLst/>
                <a:latin typeface="Segoe UI" panose="020B0502040204020203" pitchFamily="34" charset="0"/>
              </a:rPr>
              <a:t>: Locks</a:t>
            </a:r>
            <a:endParaRPr lang="en-US" b="1" dirty="0"/>
          </a:p>
          <a:p>
            <a:pPr algn="l"/>
            <a:r>
              <a:rPr lang="en-US" b="0" i="0" u="none" strike="noStrike" dirty="0">
                <a:effectLst/>
                <a:latin typeface="Segoe UI" panose="020B0502040204020203" pitchFamily="34" charset="0"/>
              </a:rPr>
              <a:t>Locks help you prevent accidental deletion or modification of your Azure resources. You can manage these locks from within the Azure portal. To view, add, or delete locks, go to the SETTINGS section of any resource's settings blade. You may need to lock a subscription, resource group, or resource to prevent other users in your organization from accidentally deleting or modifying critical resources. You can set the lock level to </a:t>
            </a:r>
            <a:r>
              <a:rPr lang="en-US" b="0" i="0" u="none" strike="noStrike" dirty="0" err="1">
                <a:effectLst/>
                <a:latin typeface="Segoe UI" panose="020B0502040204020203" pitchFamily="34" charset="0"/>
              </a:rPr>
              <a:t>CanNotDelete</a:t>
            </a:r>
            <a:r>
              <a:rPr lang="en-US" b="0" i="0" u="none" strike="noStrike" dirty="0">
                <a:effectLst/>
                <a:latin typeface="Segoe UI" panose="020B0502040204020203" pitchFamily="34" charset="0"/>
              </a:rPr>
              <a:t> or </a:t>
            </a:r>
            <a:r>
              <a:rPr lang="en-US" b="0" i="0" u="none" strike="noStrike" dirty="0" err="1">
                <a:effectLst/>
                <a:latin typeface="Segoe UI" panose="020B0502040204020203" pitchFamily="34" charset="0"/>
              </a:rPr>
              <a:t>ReadOnly</a:t>
            </a:r>
            <a:r>
              <a:rPr lang="en-US" b="0" i="0" u="none" strike="noStrike" dirty="0">
                <a:effectLst/>
                <a:latin typeface="Segoe UI" panose="020B0502040204020203" pitchFamily="34" charset="0"/>
              </a:rPr>
              <a:t>.</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4:07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4092060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dirty="0">
                <a:solidFill>
                  <a:schemeClr val="tx1"/>
                </a:solidFill>
                <a:effectLst/>
                <a:latin typeface="Segoe UI Light" pitchFamily="34" charset="0"/>
                <a:ea typeface="+mn-ea"/>
                <a:cs typeface="+mn-cs"/>
              </a:rPr>
              <a:t>Rugged DevOps includes bigger questions such as:</a:t>
            </a:r>
          </a:p>
          <a:p>
            <a:r>
              <a:rPr lang="en-US" sz="882" b="0" i="0" u="none" strike="noStrike" kern="1200" dirty="0">
                <a:solidFill>
                  <a:schemeClr val="tx1"/>
                </a:solidFill>
                <a:effectLst/>
                <a:latin typeface="Segoe UI Light" pitchFamily="34" charset="0"/>
                <a:ea typeface="+mn-ea"/>
                <a:cs typeface="+mn-cs"/>
              </a:rPr>
              <a:t>Is my pipeline consuming third-party components, and if so, are they secure?</a:t>
            </a:r>
          </a:p>
          <a:p>
            <a:r>
              <a:rPr lang="en-US" sz="882" b="0" i="0" u="none" strike="noStrike" kern="1200" dirty="0">
                <a:solidFill>
                  <a:schemeClr val="tx1"/>
                </a:solidFill>
                <a:effectLst/>
                <a:latin typeface="Segoe UI Light" pitchFamily="34" charset="0"/>
                <a:ea typeface="+mn-ea"/>
                <a:cs typeface="+mn-cs"/>
              </a:rPr>
              <a:t>Are there known vulnerabilities within any of the third-party software we use?</a:t>
            </a:r>
          </a:p>
          <a:p>
            <a:r>
              <a:rPr lang="en-US" sz="882" b="0" i="0" u="none" strike="noStrike" kern="1200" dirty="0">
                <a:solidFill>
                  <a:schemeClr val="tx1"/>
                </a:solidFill>
                <a:effectLst/>
                <a:latin typeface="Segoe UI Light" pitchFamily="34" charset="0"/>
                <a:ea typeface="+mn-ea"/>
                <a:cs typeface="+mn-cs"/>
              </a:rPr>
              <a:t>How quickly can I detect vulnerabilities (</a:t>
            </a:r>
            <a:r>
              <a:rPr lang="en-US" sz="882" b="0" i="1" u="none" strike="noStrike" kern="1200" dirty="0">
                <a:solidFill>
                  <a:schemeClr val="tx1"/>
                </a:solidFill>
                <a:effectLst/>
                <a:latin typeface="Segoe UI Light" pitchFamily="34" charset="0"/>
                <a:ea typeface="+mn-ea"/>
                <a:cs typeface="+mn-cs"/>
              </a:rPr>
              <a:t>time to detect</a:t>
            </a:r>
            <a:r>
              <a:rPr lang="en-US" sz="882" b="0" i="0" u="none" strike="noStrike" kern="1200" dirty="0">
                <a:solidFill>
                  <a:schemeClr val="tx1"/>
                </a:solidFill>
                <a:effectLst/>
                <a:latin typeface="Segoe UI Light" pitchFamily="34" charset="0"/>
                <a:ea typeface="+mn-ea"/>
                <a:cs typeface="+mn-cs"/>
              </a:rPr>
              <a:t>)?</a:t>
            </a:r>
          </a:p>
          <a:p>
            <a:r>
              <a:rPr lang="en-US" sz="882" b="0" i="0" u="none" strike="noStrike" kern="1200" dirty="0">
                <a:solidFill>
                  <a:schemeClr val="tx1"/>
                </a:solidFill>
                <a:effectLst/>
                <a:latin typeface="Segoe UI Light" pitchFamily="34" charset="0"/>
                <a:ea typeface="+mn-ea"/>
                <a:cs typeface="+mn-cs"/>
              </a:rPr>
              <a:t>How quickly can I remediate identified vulnerabilities (</a:t>
            </a:r>
            <a:r>
              <a:rPr lang="en-US" sz="882" b="0" i="1" u="none" strike="noStrike" kern="1200" dirty="0">
                <a:solidFill>
                  <a:schemeClr val="tx1"/>
                </a:solidFill>
                <a:effectLst/>
                <a:latin typeface="Segoe UI Light" pitchFamily="34" charset="0"/>
                <a:ea typeface="+mn-ea"/>
                <a:cs typeface="+mn-cs"/>
              </a:rPr>
              <a:t>time to remediate</a:t>
            </a:r>
            <a:r>
              <a:rPr lang="en-US" sz="882" b="0" i="0" u="none" strike="noStrike" kern="1200" dirty="0">
                <a:solidFill>
                  <a:schemeClr val="tx1"/>
                </a:solidFill>
                <a:effectLst/>
                <a:latin typeface="Segoe UI Light" pitchFamily="34" charset="0"/>
                <a:ea typeface="+mn-ea"/>
                <a:cs typeface="+mn-cs"/>
              </a:rPr>
              <a: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4:07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359966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dirty="0">
                <a:solidFill>
                  <a:schemeClr val="tx1"/>
                </a:solidFill>
                <a:effectLst/>
                <a:latin typeface="Segoe UI Light" pitchFamily="34" charset="0"/>
                <a:ea typeface="+mn-ea"/>
                <a:cs typeface="+mn-cs"/>
              </a:rPr>
              <a:t>There are two important areas in the pipeline that are part of </a:t>
            </a:r>
            <a:r>
              <a:rPr lang="en-US" sz="882" b="0" i="1" u="none" strike="noStrike" kern="1200" dirty="0">
                <a:solidFill>
                  <a:schemeClr val="tx1"/>
                </a:solidFill>
                <a:effectLst/>
                <a:latin typeface="Segoe UI Light" pitchFamily="34" charset="0"/>
                <a:ea typeface="+mn-ea"/>
                <a:cs typeface="+mn-cs"/>
              </a:rPr>
              <a:t>Rugged DevOps</a:t>
            </a:r>
            <a:r>
              <a:rPr lang="en-US" sz="882" b="0" i="0" u="none" strike="noStrike" kern="1200" dirty="0">
                <a:solidFill>
                  <a:schemeClr val="tx1"/>
                </a:solidFill>
                <a:effectLst/>
                <a:latin typeface="Segoe UI Light" pitchFamily="34" charset="0"/>
                <a:ea typeface="+mn-ea"/>
                <a:cs typeface="+mn-cs"/>
              </a:rPr>
              <a:t> and not other DevOps pipelines. Notice these two areas are in different parts of the pipeline. </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4:07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364156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7/21/2020 4:07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858193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7/21/2020 4:07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722706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0" i="0" u="none" strike="noStrike" kern="1200" dirty="0">
                <a:solidFill>
                  <a:schemeClr val="tx1"/>
                </a:solidFill>
                <a:effectLst/>
                <a:latin typeface="Segoe UI Light" pitchFamily="34" charset="0"/>
                <a:ea typeface="+mn-ea"/>
                <a:cs typeface="+mn-cs"/>
              </a:rPr>
              <a:t>Micro Focus Fortify is another example of an extension you can leverage from the </a:t>
            </a:r>
            <a:r>
              <a:rPr lang="en-IE" sz="882" b="1" i="0" u="none" strike="noStrike" kern="1200" dirty="0">
                <a:solidFill>
                  <a:schemeClr val="tx1"/>
                </a:solidFill>
                <a:effectLst/>
                <a:latin typeface="Segoe UI Light" pitchFamily="34" charset="0"/>
                <a:ea typeface="+mn-ea"/>
                <a:cs typeface="+mn-cs"/>
              </a:rPr>
              <a:t>Azure </a:t>
            </a:r>
            <a:r>
              <a:rPr lang="en-IE" sz="882" b="1" i="0" u="none" strike="noStrike" kern="1200" dirty="0" err="1">
                <a:solidFill>
                  <a:schemeClr val="tx1"/>
                </a:solidFill>
                <a:effectLst/>
                <a:latin typeface="Segoe UI Light" pitchFamily="34" charset="0"/>
                <a:ea typeface="+mn-ea"/>
                <a:cs typeface="+mn-cs"/>
              </a:rPr>
              <a:t>DevOops</a:t>
            </a:r>
            <a:r>
              <a:rPr lang="en-IE" sz="882" b="1" i="0" u="none" strike="noStrike" kern="1200" dirty="0">
                <a:solidFill>
                  <a:schemeClr val="tx1"/>
                </a:solidFill>
                <a:effectLst/>
                <a:latin typeface="Segoe UI Light" pitchFamily="34" charset="0"/>
                <a:ea typeface="+mn-ea"/>
                <a:cs typeface="+mn-cs"/>
              </a:rPr>
              <a:t> Marketplace</a:t>
            </a:r>
            <a:r>
              <a:rPr lang="en-IE" sz="882" b="0" i="0" u="none" strike="noStrike" kern="1200" dirty="0">
                <a:solidFill>
                  <a:schemeClr val="tx1"/>
                </a:solidFill>
                <a:effectLst/>
                <a:latin typeface="Segoe UI Light" pitchFamily="34" charset="0"/>
                <a:ea typeface="+mn-ea"/>
                <a:cs typeface="+mn-cs"/>
              </a:rPr>
              <a:t> and can integrate with your CI/CD pipeline to address Rugged DevOps security-related issues. </a:t>
            </a:r>
          </a:p>
          <a:p>
            <a:endParaRPr lang="en-IE" sz="882"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7/21/2020 4:07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166045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Static versus Dynamic Application Security Testing.</a:t>
            </a:r>
          </a:p>
          <a:p>
            <a:endParaRPr lang="en-US" dirty="0"/>
          </a:p>
          <a:p>
            <a:r>
              <a:rPr lang="en-US" dirty="0"/>
              <a:t>Static application security testing takes place while the application is not running and identifies flaws, vulnerabilities, back doors in the code while in that state. Static analysis can take place early in the dev cycle and help identify potential issues early on.</a:t>
            </a:r>
          </a:p>
          <a:p>
            <a:endParaRPr lang="en-US" dirty="0"/>
          </a:p>
          <a:p>
            <a:r>
              <a:rPr lang="en-US" dirty="0"/>
              <a:t>Dynamic application security testing takes place while the code is running, it will monitor memory usage, functional </a:t>
            </a:r>
            <a:r>
              <a:rPr lang="en-US" dirty="0" err="1"/>
              <a:t>behaviours</a:t>
            </a:r>
            <a:r>
              <a:rPr lang="en-US" dirty="0"/>
              <a:t>, performance, responses times and other items.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7/21/2020 4:07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512630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7/21/2020 4:07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3791573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98148" y="1462924"/>
            <a:ext cx="11239464" cy="1446550"/>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673040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spc="0">
                <a:solidFill>
                  <a:srgbClr val="000000"/>
                </a:solidFill>
              </a:defRPr>
            </a:lvl1pPr>
          </a:lstStyle>
          <a:p>
            <a:r>
              <a:rPr lang="en-US" dirty="0"/>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Tree>
    <p:extLst>
      <p:ext uri="{BB962C8B-B14F-4D97-AF65-F5344CB8AC3E}">
        <p14:creationId xmlns:p14="http://schemas.microsoft.com/office/powerpoint/2010/main" val="302280431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9" y="3275663"/>
            <a:ext cx="9240836" cy="443198"/>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200" b="0" kern="1200" cap="none" spc="-51" baseline="0" dirty="0">
                <a:ln w="3175">
                  <a:noFill/>
                </a:ln>
                <a:solidFill>
                  <a:schemeClr val="bg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3134287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5180712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Table styling</a:t>
            </a:r>
          </a:p>
        </p:txBody>
      </p:sp>
      <p:sp>
        <p:nvSpPr>
          <p:cNvPr id="4" name="Table Placeholder 3"/>
          <p:cNvSpPr>
            <a:spLocks noGrp="1"/>
          </p:cNvSpPr>
          <p:nvPr>
            <p:ph type="tbl" sz="quarter" idx="10"/>
          </p:nvPr>
        </p:nvSpPr>
        <p:spPr>
          <a:xfrm>
            <a:off x="465138" y="2201862"/>
            <a:ext cx="11533187" cy="4159883"/>
          </a:xfrm>
          <a:prstGeom prst="rect">
            <a:avLst/>
          </a:prstGeom>
        </p:spPr>
        <p:txBody>
          <a:bodyPr anchor="ctr" anchorCtr="0"/>
          <a:lstStyle>
            <a:lvl1pPr algn="ctr">
              <a:defRPr/>
            </a:lvl1pPr>
          </a:lstStyle>
          <a:p>
            <a:r>
              <a:rPr lang="en-US"/>
              <a:t>Click icon to add table</a:t>
            </a:r>
          </a:p>
        </p:txBody>
      </p:sp>
      <p:sp>
        <p:nvSpPr>
          <p:cNvPr id="10" name="Text Box 3">
            <a:extLst>
              <a:ext uri="{FF2B5EF4-FFF2-40B4-BE49-F238E27FC236}">
                <a16:creationId xmlns:a16="http://schemas.microsoft.com/office/drawing/2014/main" id="{AD9F5927-827C-2E4D-8781-07CF39C2749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95915" y="1464074"/>
            <a:ext cx="11239464" cy="14465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921245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17" r:id="rId3"/>
    <p:sldLayoutId id="2147484580" r:id="rId4"/>
    <p:sldLayoutId id="2147484563" r:id="rId5"/>
    <p:sldLayoutId id="2147484619" r:id="rId6"/>
    <p:sldLayoutId id="2147484615" r:id="rId7"/>
    <p:sldLayoutId id="2147484572" r:id="rId8"/>
    <p:sldLayoutId id="2147484622" r:id="rId9"/>
    <p:sldLayoutId id="2147484623" r:id="rId10"/>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hyperlink" Target="https://www.blackducksoftware.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veracode.com/" TargetMode="External"/><Relationship Id="rId5" Type="http://schemas.openxmlformats.org/officeDocument/2006/relationships/hyperlink" Target="https://www.checkmarx.com/" TargetMode="External"/><Relationship Id="rId4" Type="http://schemas.openxmlformats.org/officeDocument/2006/relationships/hyperlink" Target="https://www.whitesourcesoftware.co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github.com/azsk/DevOpsKit-doc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http://microsoft.github.io/PartsUnlimited/iac/200.2x-IaC-SecurityandComplianceinpipeline.htm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wmf"/><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30.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emf"/><Relationship Id="rId7" Type="http://schemas.openxmlformats.org/officeDocument/2006/relationships/image" Target="../media/image20.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hyperlink" Target="https://marketplace.visualstudio.com/azuredevops" TargetMode="External"/><Relationship Id="rId4" Type="http://schemas.openxmlformats.org/officeDocument/2006/relationships/image" Target="../media/image1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r>
              <a:rPr lang="en-US" sz="4000" dirty="0"/>
              <a:t>AZ-400.00</a:t>
            </a:r>
            <a:br>
              <a:rPr lang="en-US" sz="4000" dirty="0"/>
            </a:br>
            <a:r>
              <a:rPr lang="en-US" sz="4000" dirty="0"/>
              <a:t>Module 18: Implement compliance and security in your infrastructure</a:t>
            </a: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476D-4611-4110-9775-8987320A0D0C}"/>
              </a:ext>
            </a:extLst>
          </p:cNvPr>
          <p:cNvSpPr>
            <a:spLocks noGrp="1"/>
          </p:cNvSpPr>
          <p:nvPr>
            <p:ph type="title"/>
          </p:nvPr>
        </p:nvSpPr>
        <p:spPr/>
        <p:txBody>
          <a:bodyPr/>
          <a:lstStyle/>
          <a:p>
            <a:r>
              <a:rPr lang="en-US" dirty="0"/>
              <a:t>Micro focus fortify integration with Azure DevOps pipeline</a:t>
            </a:r>
          </a:p>
        </p:txBody>
      </p:sp>
      <p:sp>
        <p:nvSpPr>
          <p:cNvPr id="8" name="Rectangle 7">
            <a:extLst>
              <a:ext uri="{FF2B5EF4-FFF2-40B4-BE49-F238E27FC236}">
                <a16:creationId xmlns:a16="http://schemas.microsoft.com/office/drawing/2014/main" id="{928D7AC6-69A9-41AD-92F3-15831CD5A309}"/>
              </a:ext>
            </a:extLst>
          </p:cNvPr>
          <p:cNvSpPr/>
          <p:nvPr/>
        </p:nvSpPr>
        <p:spPr>
          <a:xfrm>
            <a:off x="427038" y="1518000"/>
            <a:ext cx="7137544" cy="1111564"/>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lvl="0" defTabSz="1111250">
              <a:spcBef>
                <a:spcPct val="0"/>
              </a:spcBef>
            </a:pPr>
            <a:r>
              <a:rPr lang="en-US" sz="2400" dirty="0">
                <a:solidFill>
                  <a:schemeClr val="tx1"/>
                </a:solidFill>
              </a:rPr>
              <a:t>Can add build tasks to CI/CD pipeline to help identify vulnerabilities in your source code</a:t>
            </a:r>
            <a:endParaRPr lang="en-IN" sz="2400" dirty="0">
              <a:solidFill>
                <a:schemeClr val="tx1"/>
              </a:solidFill>
            </a:endParaRPr>
          </a:p>
        </p:txBody>
      </p:sp>
      <p:sp>
        <p:nvSpPr>
          <p:cNvPr id="13" name="Rectangle 12">
            <a:extLst>
              <a:ext uri="{FF2B5EF4-FFF2-40B4-BE49-F238E27FC236}">
                <a16:creationId xmlns:a16="http://schemas.microsoft.com/office/drawing/2014/main" id="{9C6935E9-195C-4629-8DFF-F0BBC6105BEB}"/>
              </a:ext>
            </a:extLst>
          </p:cNvPr>
          <p:cNvSpPr/>
          <p:nvPr/>
        </p:nvSpPr>
        <p:spPr>
          <a:xfrm>
            <a:off x="427038" y="2778899"/>
            <a:ext cx="7137544" cy="1111564"/>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lvl="0" defTabSz="1111250">
              <a:spcBef>
                <a:spcPct val="0"/>
              </a:spcBef>
            </a:pPr>
            <a:r>
              <a:rPr lang="en-US" sz="2400" dirty="0">
                <a:solidFill>
                  <a:schemeClr val="tx1"/>
                </a:solidFill>
              </a:rPr>
              <a:t>Provides a comprehensive set of software security analyzers</a:t>
            </a:r>
            <a:endParaRPr lang="en-IN" sz="2400" dirty="0">
              <a:solidFill>
                <a:schemeClr val="tx1"/>
              </a:solidFill>
            </a:endParaRPr>
          </a:p>
        </p:txBody>
      </p:sp>
      <p:sp>
        <p:nvSpPr>
          <p:cNvPr id="18" name="Rectangle 17">
            <a:extLst>
              <a:ext uri="{FF2B5EF4-FFF2-40B4-BE49-F238E27FC236}">
                <a16:creationId xmlns:a16="http://schemas.microsoft.com/office/drawing/2014/main" id="{E97A35BA-E55B-494B-8CD8-C0F8D4CF257A}"/>
              </a:ext>
            </a:extLst>
          </p:cNvPr>
          <p:cNvSpPr/>
          <p:nvPr/>
        </p:nvSpPr>
        <p:spPr>
          <a:xfrm>
            <a:off x="427038" y="4039799"/>
            <a:ext cx="7137544" cy="1111564"/>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lvl="0" defTabSz="1111250">
              <a:spcBef>
                <a:spcPct val="0"/>
              </a:spcBef>
            </a:pPr>
            <a:r>
              <a:rPr lang="en-US" sz="2400" dirty="0">
                <a:solidFill>
                  <a:schemeClr val="tx1"/>
                </a:solidFill>
                <a:latin typeface="+mj-lt"/>
              </a:rPr>
              <a:t>Fortify Static Code Analyzer: </a:t>
            </a:r>
            <a:r>
              <a:rPr lang="en-US" sz="2400" dirty="0">
                <a:solidFill>
                  <a:schemeClr val="tx1"/>
                </a:solidFill>
              </a:rPr>
              <a:t>Identifies root causes of software security vulnerabilities</a:t>
            </a:r>
            <a:endParaRPr lang="en-IN" sz="2400" dirty="0">
              <a:solidFill>
                <a:schemeClr val="tx1"/>
              </a:solidFill>
            </a:endParaRPr>
          </a:p>
        </p:txBody>
      </p:sp>
      <p:sp>
        <p:nvSpPr>
          <p:cNvPr id="23" name="Rectangle 22">
            <a:extLst>
              <a:ext uri="{FF2B5EF4-FFF2-40B4-BE49-F238E27FC236}">
                <a16:creationId xmlns:a16="http://schemas.microsoft.com/office/drawing/2014/main" id="{DB8B8309-9B9B-4984-861B-67901A13DB8B}"/>
              </a:ext>
            </a:extLst>
          </p:cNvPr>
          <p:cNvSpPr/>
          <p:nvPr/>
        </p:nvSpPr>
        <p:spPr>
          <a:xfrm>
            <a:off x="427038" y="5300698"/>
            <a:ext cx="7137544" cy="1111564"/>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lvl="0" defTabSz="1111250">
              <a:spcBef>
                <a:spcPct val="0"/>
              </a:spcBef>
            </a:pPr>
            <a:r>
              <a:rPr lang="en-US" sz="2400" dirty="0">
                <a:solidFill>
                  <a:schemeClr val="tx1"/>
                </a:solidFill>
                <a:latin typeface="+mj-lt"/>
              </a:rPr>
              <a:t>Fortify on Demand </a:t>
            </a:r>
            <a:r>
              <a:rPr lang="en-US" sz="2400" dirty="0">
                <a:solidFill>
                  <a:schemeClr val="tx1"/>
                </a:solidFill>
              </a:rPr>
              <a:t>automatically submits static and dynamic scan requests</a:t>
            </a:r>
            <a:endParaRPr lang="en-IN" sz="2400" dirty="0">
              <a:solidFill>
                <a:schemeClr val="tx1"/>
              </a:solidFill>
            </a:endParaRPr>
          </a:p>
        </p:txBody>
      </p:sp>
      <p:pic>
        <p:nvPicPr>
          <p:cNvPr id="4" name="Picture 3" descr="Screenshot of the Add task pane in Azure DevOps">
            <a:extLst>
              <a:ext uri="{FF2B5EF4-FFF2-40B4-BE49-F238E27FC236}">
                <a16:creationId xmlns:a16="http://schemas.microsoft.com/office/drawing/2014/main" id="{7923A09C-228C-44E4-88A4-9F933F762922}"/>
              </a:ext>
            </a:extLst>
          </p:cNvPr>
          <p:cNvPicPr>
            <a:picLocks noChangeAspect="1"/>
          </p:cNvPicPr>
          <p:nvPr/>
        </p:nvPicPr>
        <p:blipFill rotWithShape="1">
          <a:blip r:embed="rId3"/>
          <a:srcRect l="-4168" t="-3855" r="-11739" b="-3601"/>
          <a:stretch/>
        </p:blipFill>
        <p:spPr>
          <a:xfrm>
            <a:off x="7730837" y="1518000"/>
            <a:ext cx="4267488" cy="4882804"/>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156463604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C4FE0-C964-482C-BD93-02CFB14D7D0C}"/>
              </a:ext>
            </a:extLst>
          </p:cNvPr>
          <p:cNvSpPr>
            <a:spLocks noGrp="1"/>
          </p:cNvSpPr>
          <p:nvPr>
            <p:ph type="title"/>
          </p:nvPr>
        </p:nvSpPr>
        <p:spPr/>
        <p:txBody>
          <a:bodyPr/>
          <a:lstStyle/>
          <a:p>
            <a:r>
              <a:rPr lang="en-US" dirty="0" err="1"/>
              <a:t>Checkmarx</a:t>
            </a:r>
            <a:r>
              <a:rPr lang="en-US" dirty="0"/>
              <a:t> integration with Azure DevOps</a:t>
            </a:r>
          </a:p>
        </p:txBody>
      </p:sp>
      <p:sp>
        <p:nvSpPr>
          <p:cNvPr id="5" name="Rectangle 4">
            <a:extLst>
              <a:ext uri="{FF2B5EF4-FFF2-40B4-BE49-F238E27FC236}">
                <a16:creationId xmlns:a16="http://schemas.microsoft.com/office/drawing/2014/main" id="{89B2940E-7402-4ED1-8990-A3BAA9B9A566}"/>
              </a:ext>
            </a:extLst>
          </p:cNvPr>
          <p:cNvSpPr/>
          <p:nvPr/>
        </p:nvSpPr>
        <p:spPr>
          <a:xfrm>
            <a:off x="465138" y="1188720"/>
            <a:ext cx="11115108" cy="369332"/>
          </a:xfrm>
          <a:prstGeom prst="rect">
            <a:avLst/>
          </a:prstGeom>
        </p:spPr>
        <p:txBody>
          <a:bodyPr wrap="square" lIns="0" tIns="0" rIns="0" bIns="0">
            <a:spAutoFit/>
          </a:bodyPr>
          <a:lstStyle/>
          <a:p>
            <a:r>
              <a:rPr lang="en-US" sz="2400" dirty="0">
                <a:latin typeface="+mj-lt"/>
                <a:cs typeface="Segoe UI Semilight" panose="020B0402040204020203" pitchFamily="34" charset="0"/>
              </a:rPr>
              <a:t>Identifies, tracks, and fixes technical and logical security flaws:</a:t>
            </a:r>
          </a:p>
        </p:txBody>
      </p:sp>
      <p:sp>
        <p:nvSpPr>
          <p:cNvPr id="39" name="TextBox 38">
            <a:extLst>
              <a:ext uri="{FF2B5EF4-FFF2-40B4-BE49-F238E27FC236}">
                <a16:creationId xmlns:a16="http://schemas.microsoft.com/office/drawing/2014/main" id="{63395A22-550D-41E0-B2FC-47222A0F1ED6}"/>
              </a:ext>
            </a:extLst>
          </p:cNvPr>
          <p:cNvSpPr txBox="1"/>
          <p:nvPr/>
        </p:nvSpPr>
        <p:spPr>
          <a:xfrm>
            <a:off x="427037" y="1676400"/>
            <a:ext cx="6987916" cy="4868862"/>
          </a:xfrm>
          <a:prstGeom prst="rect">
            <a:avLst/>
          </a:prstGeom>
          <a:solidFill>
            <a:schemeClr val="bg1">
              <a:lumMod val="95000"/>
            </a:schemeClr>
          </a:solidFill>
          <a:ln w="19050">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defPPr>
              <a:defRPr lang="en-US"/>
            </a:defPPr>
            <a:lvl1pPr defTabSz="1244600">
              <a:spcBef>
                <a:spcPts val="1200"/>
              </a:spcBef>
              <a:defRPr sz="2400">
                <a:latin typeface="+mj-lt"/>
              </a:defRPr>
            </a:lvl1pPr>
            <a:lvl2pPr marL="0" lvl="1">
              <a:spcBef>
                <a:spcPts val="600"/>
              </a:spcBef>
              <a:defRPr sz="2000"/>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200" dirty="0">
                <a:solidFill>
                  <a:schemeClr val="tx1"/>
                </a:solidFill>
                <a:latin typeface="+mn-lt"/>
              </a:rPr>
              <a:t>Best fix location</a:t>
            </a:r>
          </a:p>
          <a:p>
            <a:r>
              <a:rPr lang="en-US" sz="2200" dirty="0">
                <a:solidFill>
                  <a:schemeClr val="tx1"/>
                </a:solidFill>
                <a:latin typeface="+mn-lt"/>
              </a:rPr>
              <a:t>Quick and accurate scanning</a:t>
            </a:r>
          </a:p>
          <a:p>
            <a:r>
              <a:rPr lang="en-US" sz="2200" dirty="0">
                <a:solidFill>
                  <a:schemeClr val="tx1"/>
                </a:solidFill>
                <a:latin typeface="+mn-lt"/>
              </a:rPr>
              <a:t>Incremental scanning</a:t>
            </a:r>
          </a:p>
          <a:p>
            <a:r>
              <a:rPr lang="en-US" sz="2200" dirty="0">
                <a:solidFill>
                  <a:schemeClr val="tx1"/>
                </a:solidFill>
                <a:latin typeface="+mn-lt"/>
              </a:rPr>
              <a:t>Seamless integration</a:t>
            </a:r>
          </a:p>
          <a:p>
            <a:r>
              <a:rPr lang="en-US" sz="2200" dirty="0">
                <a:solidFill>
                  <a:schemeClr val="tx1"/>
                </a:solidFill>
                <a:latin typeface="+mn-lt"/>
              </a:rPr>
              <a:t>Code portfolio protection</a:t>
            </a:r>
          </a:p>
          <a:p>
            <a:r>
              <a:rPr lang="en-US" sz="2200" dirty="0">
                <a:solidFill>
                  <a:schemeClr val="tx1"/>
                </a:solidFill>
                <a:latin typeface="+mn-lt"/>
              </a:rPr>
              <a:t>Easy to initiate Open Source Analysis with </a:t>
            </a:r>
            <a:r>
              <a:rPr lang="en-US" sz="2200" i="1" dirty="0" err="1">
                <a:solidFill>
                  <a:schemeClr val="tx1"/>
                </a:solidFill>
                <a:latin typeface="+mn-lt"/>
              </a:rPr>
              <a:t>Checkmarx</a:t>
            </a:r>
            <a:r>
              <a:rPr lang="en-US" sz="2200" i="1" dirty="0">
                <a:solidFill>
                  <a:schemeClr val="tx1"/>
                </a:solidFill>
                <a:latin typeface="+mn-lt"/>
              </a:rPr>
              <a:t> Open Source Analysis (</a:t>
            </a:r>
            <a:r>
              <a:rPr lang="en-US" sz="2200" i="1" dirty="0" err="1">
                <a:solidFill>
                  <a:schemeClr val="tx1"/>
                </a:solidFill>
                <a:latin typeface="+mn-lt"/>
              </a:rPr>
              <a:t>CxOSA</a:t>
            </a:r>
            <a:r>
              <a:rPr lang="en-US" sz="2200" i="1" dirty="0">
                <a:solidFill>
                  <a:schemeClr val="tx1"/>
                </a:solidFill>
                <a:latin typeface="+mn-lt"/>
              </a:rPr>
              <a:t>) </a:t>
            </a:r>
            <a:r>
              <a:rPr lang="en-US" sz="2200" dirty="0">
                <a:solidFill>
                  <a:schemeClr val="tx1"/>
                </a:solidFill>
                <a:latin typeface="+mn-lt"/>
              </a:rPr>
              <a:t>and </a:t>
            </a:r>
            <a:r>
              <a:rPr lang="en-US" sz="2200" i="1" dirty="0" err="1">
                <a:solidFill>
                  <a:schemeClr val="tx1"/>
                </a:solidFill>
                <a:latin typeface="+mn-lt"/>
              </a:rPr>
              <a:t>Checkmarx</a:t>
            </a:r>
            <a:r>
              <a:rPr lang="en-US" sz="2200" i="1" dirty="0">
                <a:solidFill>
                  <a:schemeClr val="tx1"/>
                </a:solidFill>
                <a:latin typeface="+mn-lt"/>
              </a:rPr>
              <a:t> Static Application Security Testing (</a:t>
            </a:r>
            <a:r>
              <a:rPr lang="en-US" sz="2200" i="1" dirty="0" err="1">
                <a:solidFill>
                  <a:schemeClr val="tx1"/>
                </a:solidFill>
                <a:latin typeface="+mn-lt"/>
              </a:rPr>
              <a:t>CxSAST</a:t>
            </a:r>
            <a:r>
              <a:rPr lang="en-US" sz="2200" i="1" dirty="0">
                <a:solidFill>
                  <a:schemeClr val="tx1"/>
                </a:solidFill>
                <a:latin typeface="+mn-lt"/>
              </a:rPr>
              <a:t>)</a:t>
            </a:r>
          </a:p>
        </p:txBody>
      </p:sp>
      <p:pic>
        <p:nvPicPr>
          <p:cNvPr id="4" name="Picture 3" descr="Screenshot of the Add tasks pane in Azure DevOps with the Checkmarx CxSAST task listed and available to choose">
            <a:extLst>
              <a:ext uri="{FF2B5EF4-FFF2-40B4-BE49-F238E27FC236}">
                <a16:creationId xmlns:a16="http://schemas.microsoft.com/office/drawing/2014/main" id="{14DB46D2-F218-4CC0-84E0-066EFF6A1CAB}"/>
              </a:ext>
            </a:extLst>
          </p:cNvPr>
          <p:cNvPicPr>
            <a:picLocks noChangeAspect="1"/>
          </p:cNvPicPr>
          <p:nvPr/>
        </p:nvPicPr>
        <p:blipFill rotWithShape="1">
          <a:blip r:embed="rId3"/>
          <a:srcRect l="-2650" t="-49936" r="-2387" b="-49936"/>
          <a:stretch/>
        </p:blipFill>
        <p:spPr>
          <a:xfrm>
            <a:off x="7560941" y="1676400"/>
            <a:ext cx="4437384" cy="4868862"/>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265566466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68EA2-7497-4AB1-A96C-894DDB8377C4}"/>
              </a:ext>
            </a:extLst>
          </p:cNvPr>
          <p:cNvSpPr>
            <a:spLocks noGrp="1"/>
          </p:cNvSpPr>
          <p:nvPr>
            <p:ph type="title"/>
          </p:nvPr>
        </p:nvSpPr>
        <p:spPr/>
        <p:txBody>
          <a:bodyPr/>
          <a:lstStyle/>
          <a:p>
            <a:r>
              <a:rPr lang="en-US" dirty="0"/>
              <a:t>Veracode integration with Azure DevOps</a:t>
            </a:r>
          </a:p>
        </p:txBody>
      </p:sp>
      <p:sp>
        <p:nvSpPr>
          <p:cNvPr id="9" name="TextBox 8">
            <a:extLst>
              <a:ext uri="{FF2B5EF4-FFF2-40B4-BE49-F238E27FC236}">
                <a16:creationId xmlns:a16="http://schemas.microsoft.com/office/drawing/2014/main" id="{3B01119F-4492-4B00-A3CE-674DA26F6399}"/>
              </a:ext>
            </a:extLst>
          </p:cNvPr>
          <p:cNvSpPr txBox="1"/>
          <p:nvPr/>
        </p:nvSpPr>
        <p:spPr>
          <a:xfrm>
            <a:off x="427038" y="1460269"/>
            <a:ext cx="7017702" cy="887533"/>
          </a:xfrm>
          <a:prstGeom prst="rect">
            <a:avLst/>
          </a:prstGeom>
          <a:solidFill>
            <a:schemeClr val="bg1">
              <a:lumMod val="95000"/>
            </a:schemeClr>
          </a:solidFill>
        </p:spPr>
        <p:txBody>
          <a:bodyPr wrap="square" lIns="182880" tIns="137160" rIns="182880" bIns="137160" rtlCol="0" anchor="ctr">
            <a:noAutofit/>
          </a:bodyPr>
          <a:lstStyle/>
          <a:p>
            <a:pPr lvl="0" defTabSz="1200150">
              <a:spcBef>
                <a:spcPct val="0"/>
              </a:spcBef>
            </a:pPr>
            <a:r>
              <a:rPr lang="en-US" sz="2000" dirty="0"/>
              <a:t>Integrate application security into your development tools</a:t>
            </a:r>
            <a:endParaRPr lang="en-IN" sz="2000" dirty="0"/>
          </a:p>
        </p:txBody>
      </p:sp>
      <p:sp>
        <p:nvSpPr>
          <p:cNvPr id="10" name="TextBox 9">
            <a:extLst>
              <a:ext uri="{FF2B5EF4-FFF2-40B4-BE49-F238E27FC236}">
                <a16:creationId xmlns:a16="http://schemas.microsoft.com/office/drawing/2014/main" id="{AE41EAE1-6F33-48B1-9D73-A1A1B43A7D67}"/>
              </a:ext>
            </a:extLst>
          </p:cNvPr>
          <p:cNvSpPr txBox="1"/>
          <p:nvPr/>
        </p:nvSpPr>
        <p:spPr>
          <a:xfrm>
            <a:off x="427038" y="2455601"/>
            <a:ext cx="7017702" cy="887533"/>
          </a:xfrm>
          <a:prstGeom prst="rect">
            <a:avLst/>
          </a:prstGeom>
          <a:solidFill>
            <a:schemeClr val="bg1">
              <a:lumMod val="95000"/>
            </a:schemeClr>
          </a:solidFill>
        </p:spPr>
        <p:txBody>
          <a:bodyPr wrap="square" lIns="182880" tIns="137160" rIns="182880" bIns="137160" rtlCol="0" anchor="ctr">
            <a:noAutofit/>
          </a:bodyPr>
          <a:lstStyle/>
          <a:p>
            <a:pPr lvl="0" defTabSz="1200150">
              <a:spcBef>
                <a:spcPct val="0"/>
              </a:spcBef>
            </a:pPr>
            <a:r>
              <a:rPr lang="en-US" sz="2000" dirty="0"/>
              <a:t>Don’t stop for false alarms</a:t>
            </a:r>
            <a:endParaRPr lang="en-IN" sz="2000" dirty="0"/>
          </a:p>
        </p:txBody>
      </p:sp>
      <p:sp>
        <p:nvSpPr>
          <p:cNvPr id="11" name="TextBox 10">
            <a:extLst>
              <a:ext uri="{FF2B5EF4-FFF2-40B4-BE49-F238E27FC236}">
                <a16:creationId xmlns:a16="http://schemas.microsoft.com/office/drawing/2014/main" id="{1552CF7A-B486-4E18-88B2-2079BDAADA83}"/>
              </a:ext>
            </a:extLst>
          </p:cNvPr>
          <p:cNvSpPr txBox="1"/>
          <p:nvPr/>
        </p:nvSpPr>
        <p:spPr>
          <a:xfrm>
            <a:off x="427038" y="3450933"/>
            <a:ext cx="7017702" cy="887533"/>
          </a:xfrm>
          <a:prstGeom prst="rect">
            <a:avLst/>
          </a:prstGeom>
          <a:solidFill>
            <a:schemeClr val="bg1">
              <a:lumMod val="95000"/>
            </a:schemeClr>
          </a:solidFill>
        </p:spPr>
        <p:txBody>
          <a:bodyPr wrap="square" lIns="182880" tIns="137160" rIns="182880" bIns="137160" rtlCol="0" anchor="ctr">
            <a:noAutofit/>
          </a:bodyPr>
          <a:lstStyle/>
          <a:p>
            <a:pPr lvl="0" defTabSz="1200150">
              <a:spcBef>
                <a:spcPct val="0"/>
              </a:spcBef>
            </a:pPr>
            <a:r>
              <a:rPr lang="en-US" sz="2000" dirty="0"/>
              <a:t>Align your application security practices with your development practices</a:t>
            </a:r>
            <a:endParaRPr lang="en-IN" sz="2000" dirty="0"/>
          </a:p>
        </p:txBody>
      </p:sp>
      <p:sp>
        <p:nvSpPr>
          <p:cNvPr id="12" name="TextBox 11">
            <a:extLst>
              <a:ext uri="{FF2B5EF4-FFF2-40B4-BE49-F238E27FC236}">
                <a16:creationId xmlns:a16="http://schemas.microsoft.com/office/drawing/2014/main" id="{341FCA47-A407-4514-9CA4-3BF9C73444B1}"/>
              </a:ext>
            </a:extLst>
          </p:cNvPr>
          <p:cNvSpPr txBox="1"/>
          <p:nvPr/>
        </p:nvSpPr>
        <p:spPr>
          <a:xfrm>
            <a:off x="427038" y="4446265"/>
            <a:ext cx="7017702" cy="887533"/>
          </a:xfrm>
          <a:prstGeom prst="rect">
            <a:avLst/>
          </a:prstGeom>
          <a:solidFill>
            <a:schemeClr val="bg1">
              <a:lumMod val="95000"/>
            </a:schemeClr>
          </a:solidFill>
        </p:spPr>
        <p:txBody>
          <a:bodyPr wrap="square" lIns="182880" tIns="137160" rIns="182880" bIns="137160" rtlCol="0" anchor="ctr">
            <a:noAutofit/>
          </a:bodyPr>
          <a:lstStyle/>
          <a:p>
            <a:pPr lvl="0" defTabSz="1200150">
              <a:spcBef>
                <a:spcPct val="0"/>
              </a:spcBef>
            </a:pPr>
            <a:r>
              <a:rPr lang="en-US" sz="2000" dirty="0"/>
              <a:t>Don’t just find vulnerabilities, fix them</a:t>
            </a:r>
            <a:endParaRPr lang="en-IN" sz="2000" dirty="0"/>
          </a:p>
        </p:txBody>
      </p:sp>
      <p:sp>
        <p:nvSpPr>
          <p:cNvPr id="13" name="TextBox 12">
            <a:extLst>
              <a:ext uri="{FF2B5EF4-FFF2-40B4-BE49-F238E27FC236}">
                <a16:creationId xmlns:a16="http://schemas.microsoft.com/office/drawing/2014/main" id="{C3C311D8-E72B-4A4E-9938-25462CFE0DF0}"/>
              </a:ext>
            </a:extLst>
          </p:cNvPr>
          <p:cNvSpPr txBox="1"/>
          <p:nvPr/>
        </p:nvSpPr>
        <p:spPr>
          <a:xfrm>
            <a:off x="427038" y="5441596"/>
            <a:ext cx="7017702" cy="887533"/>
          </a:xfrm>
          <a:prstGeom prst="rect">
            <a:avLst/>
          </a:prstGeom>
          <a:solidFill>
            <a:schemeClr val="bg1">
              <a:lumMod val="95000"/>
            </a:schemeClr>
          </a:solidFill>
        </p:spPr>
        <p:txBody>
          <a:bodyPr wrap="square" lIns="182880" tIns="137160" rIns="182880" bIns="137160" rtlCol="0" anchor="ctr">
            <a:noAutofit/>
          </a:bodyPr>
          <a:lstStyle/>
          <a:p>
            <a:pPr lvl="0" defTabSz="1200150">
              <a:spcBef>
                <a:spcPct val="0"/>
              </a:spcBef>
            </a:pPr>
            <a:r>
              <a:rPr lang="en-US" sz="2000" dirty="0"/>
              <a:t>Onboarding process allows for scanning on day one</a:t>
            </a:r>
            <a:endParaRPr lang="en-IN" sz="2000" dirty="0"/>
          </a:p>
        </p:txBody>
      </p:sp>
      <p:pic>
        <p:nvPicPr>
          <p:cNvPr id="4" name="Picture 3" descr="Screenshot of the Add task pane in Azure DevOps with the veracode task listed and available to choose as tasks">
            <a:extLst>
              <a:ext uri="{FF2B5EF4-FFF2-40B4-BE49-F238E27FC236}">
                <a16:creationId xmlns:a16="http://schemas.microsoft.com/office/drawing/2014/main" id="{34973739-8CCF-48FC-A00D-78784EA11546}"/>
              </a:ext>
            </a:extLst>
          </p:cNvPr>
          <p:cNvPicPr>
            <a:picLocks noChangeAspect="1"/>
          </p:cNvPicPr>
          <p:nvPr/>
        </p:nvPicPr>
        <p:blipFill rotWithShape="1">
          <a:blip r:embed="rId2"/>
          <a:srcRect l="-4570" t="-44573" r="-4320" b="-45104"/>
          <a:stretch/>
        </p:blipFill>
        <p:spPr>
          <a:xfrm>
            <a:off x="7572054" y="1460269"/>
            <a:ext cx="4437384" cy="4868861"/>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3960767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E6816-481D-4F60-B4C1-C7D41C045ABD}"/>
              </a:ext>
            </a:extLst>
          </p:cNvPr>
          <p:cNvSpPr>
            <a:spLocks noGrp="1"/>
          </p:cNvSpPr>
          <p:nvPr>
            <p:ph type="title"/>
          </p:nvPr>
        </p:nvSpPr>
        <p:spPr/>
        <p:txBody>
          <a:bodyPr/>
          <a:lstStyle/>
          <a:p>
            <a:r>
              <a:rPr lang="en-US" dirty="0"/>
              <a:t>How to integrate software composition analysis checks into pipelines</a:t>
            </a:r>
          </a:p>
        </p:txBody>
      </p:sp>
      <p:pic>
        <p:nvPicPr>
          <p:cNvPr id="19" name="Picture 18" descr="Workflow diagram outlining how a build definition can trigger a static analysis scan of source code">
            <a:extLst>
              <a:ext uri="{FF2B5EF4-FFF2-40B4-BE49-F238E27FC236}">
                <a16:creationId xmlns:a16="http://schemas.microsoft.com/office/drawing/2014/main" id="{36B6F178-32C5-43CC-8AE8-5711B8588636}"/>
              </a:ext>
            </a:extLst>
          </p:cNvPr>
          <p:cNvPicPr>
            <a:picLocks noChangeAspect="1"/>
          </p:cNvPicPr>
          <p:nvPr/>
        </p:nvPicPr>
        <p:blipFill>
          <a:blip r:embed="rId3"/>
          <a:stretch>
            <a:fillRect/>
          </a:stretch>
        </p:blipFill>
        <p:spPr>
          <a:xfrm>
            <a:off x="435429" y="1317171"/>
            <a:ext cx="11565114" cy="3468925"/>
          </a:xfrm>
          <a:prstGeom prst="rect">
            <a:avLst/>
          </a:prstGeom>
          <a:ln w="19050">
            <a:solidFill>
              <a:schemeClr val="tx2"/>
            </a:solidFill>
          </a:ln>
        </p:spPr>
      </p:pic>
      <p:sp>
        <p:nvSpPr>
          <p:cNvPr id="8" name="Rectangle 7">
            <a:extLst>
              <a:ext uri="{FF2B5EF4-FFF2-40B4-BE49-F238E27FC236}">
                <a16:creationId xmlns:a16="http://schemas.microsoft.com/office/drawing/2014/main" id="{4649C24D-0317-4613-8D9B-EE23159B8D5E}"/>
              </a:ext>
            </a:extLst>
          </p:cNvPr>
          <p:cNvSpPr/>
          <p:nvPr/>
        </p:nvSpPr>
        <p:spPr>
          <a:xfrm>
            <a:off x="431580" y="4962561"/>
            <a:ext cx="3291840" cy="1220525"/>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p>
            <a:pPr lvl="0" defTabSz="1289050">
              <a:spcBef>
                <a:spcPct val="0"/>
              </a:spcBef>
            </a:pPr>
            <a:r>
              <a:rPr lang="en-US" sz="2000" i="1" dirty="0">
                <a:solidFill>
                  <a:schemeClr val="tx1"/>
                </a:solidFill>
              </a:rPr>
              <a:t>Pull requests </a:t>
            </a:r>
            <a:r>
              <a:rPr lang="en-US" sz="2000" dirty="0">
                <a:solidFill>
                  <a:schemeClr val="tx1"/>
                </a:solidFill>
              </a:rPr>
              <a:t>are the way DevOps teams submit changes</a:t>
            </a:r>
            <a:endParaRPr lang="en-IN" sz="2000" dirty="0">
              <a:solidFill>
                <a:schemeClr val="tx1"/>
              </a:solidFill>
            </a:endParaRPr>
          </a:p>
        </p:txBody>
      </p:sp>
      <p:sp>
        <p:nvSpPr>
          <p:cNvPr id="12" name="Rectangle 11">
            <a:extLst>
              <a:ext uri="{FF2B5EF4-FFF2-40B4-BE49-F238E27FC236}">
                <a16:creationId xmlns:a16="http://schemas.microsoft.com/office/drawing/2014/main" id="{7DFBF820-607E-4195-927F-8DCC07F623AA}"/>
              </a:ext>
            </a:extLst>
          </p:cNvPr>
          <p:cNvSpPr/>
          <p:nvPr/>
        </p:nvSpPr>
        <p:spPr>
          <a:xfrm>
            <a:off x="3895093" y="4962561"/>
            <a:ext cx="4448130" cy="1220525"/>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p>
            <a:pPr lvl="0" defTabSz="1289050">
              <a:spcBef>
                <a:spcPct val="0"/>
              </a:spcBef>
            </a:pPr>
            <a:r>
              <a:rPr lang="en-US" sz="2000" u="sng" dirty="0" err="1">
                <a:solidFill>
                  <a:schemeClr val="tx2"/>
                </a:solidFill>
                <a:hlinkClick r:id="rId4">
                  <a:extLst>
                    <a:ext uri="{A12FA001-AC4F-418D-AE19-62706E023703}">
                      <ahyp:hlinkClr xmlns:ahyp="http://schemas.microsoft.com/office/drawing/2018/hyperlinkcolor" val="tx"/>
                    </a:ext>
                  </a:extLst>
                </a:hlinkClick>
              </a:rPr>
              <a:t>WhiteSource</a:t>
            </a:r>
            <a:r>
              <a:rPr lang="en-US" sz="2000" dirty="0">
                <a:solidFill>
                  <a:schemeClr val="tx1"/>
                </a:solidFill>
              </a:rPr>
              <a:t>, </a:t>
            </a:r>
            <a:r>
              <a:rPr lang="en-US" sz="2000" dirty="0" err="1">
                <a:solidFill>
                  <a:schemeClr val="tx2"/>
                </a:solidFill>
                <a:hlinkClick r:id="rId5">
                  <a:extLst>
                    <a:ext uri="{A12FA001-AC4F-418D-AE19-62706E023703}">
                      <ahyp:hlinkClr xmlns:ahyp="http://schemas.microsoft.com/office/drawing/2018/hyperlinkcolor" val="tx"/>
                    </a:ext>
                  </a:extLst>
                </a:hlinkClick>
              </a:rPr>
              <a:t>Checkmarx</a:t>
            </a:r>
            <a:r>
              <a:rPr lang="en-US" sz="2000" dirty="0">
                <a:solidFill>
                  <a:schemeClr val="tx1"/>
                </a:solidFill>
              </a:rPr>
              <a:t>, </a:t>
            </a:r>
            <a:r>
              <a:rPr lang="en-US" sz="2000" dirty="0">
                <a:solidFill>
                  <a:schemeClr val="tx2"/>
                </a:solidFill>
                <a:hlinkClick r:id="rId6">
                  <a:extLst>
                    <a:ext uri="{A12FA001-AC4F-418D-AE19-62706E023703}">
                      <ahyp:hlinkClr xmlns:ahyp="http://schemas.microsoft.com/office/drawing/2018/hyperlinkcolor" val="tx"/>
                    </a:ext>
                  </a:extLst>
                </a:hlinkClick>
              </a:rPr>
              <a:t>Veracode</a:t>
            </a:r>
            <a:r>
              <a:rPr lang="en-US" sz="2000" dirty="0">
                <a:solidFill>
                  <a:schemeClr val="tx1"/>
                </a:solidFill>
              </a:rPr>
              <a:t>, and </a:t>
            </a:r>
            <a:r>
              <a:rPr lang="en-US" sz="2000" dirty="0">
                <a:solidFill>
                  <a:schemeClr val="tx2"/>
                </a:solidFill>
                <a:hlinkClick r:id="rId7">
                  <a:extLst>
                    <a:ext uri="{A12FA001-AC4F-418D-AE19-62706E023703}">
                      <ahyp:hlinkClr xmlns:ahyp="http://schemas.microsoft.com/office/drawing/2018/hyperlinkcolor" val="tx"/>
                    </a:ext>
                  </a:extLst>
                </a:hlinkClick>
              </a:rPr>
              <a:t>Black Duck by Synopsis</a:t>
            </a:r>
            <a:r>
              <a:rPr lang="en-US" sz="2000" dirty="0">
                <a:solidFill>
                  <a:schemeClr val="tx2"/>
                </a:solidFill>
              </a:rPr>
              <a:t> </a:t>
            </a:r>
            <a:r>
              <a:rPr lang="en-US" sz="2000" dirty="0">
                <a:solidFill>
                  <a:schemeClr val="tx1"/>
                </a:solidFill>
              </a:rPr>
              <a:t>can facilitate incremental scans </a:t>
            </a:r>
            <a:endParaRPr lang="en-IN" sz="2000" dirty="0">
              <a:solidFill>
                <a:schemeClr val="tx1"/>
              </a:solidFill>
            </a:endParaRPr>
          </a:p>
        </p:txBody>
      </p:sp>
      <p:sp>
        <p:nvSpPr>
          <p:cNvPr id="16" name="Rectangle 15">
            <a:extLst>
              <a:ext uri="{FF2B5EF4-FFF2-40B4-BE49-F238E27FC236}">
                <a16:creationId xmlns:a16="http://schemas.microsoft.com/office/drawing/2014/main" id="{8D320567-D85C-48CF-BB18-C9B2E7243F8D}"/>
              </a:ext>
            </a:extLst>
          </p:cNvPr>
          <p:cNvSpPr/>
          <p:nvPr/>
        </p:nvSpPr>
        <p:spPr>
          <a:xfrm>
            <a:off x="8514896" y="4962561"/>
            <a:ext cx="3483429" cy="1220525"/>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p>
            <a:pPr lvl="0" defTabSz="1289050">
              <a:spcBef>
                <a:spcPct val="0"/>
              </a:spcBef>
            </a:pPr>
            <a:r>
              <a:rPr lang="en-US" sz="2000" dirty="0">
                <a:solidFill>
                  <a:schemeClr val="tx1"/>
                </a:solidFill>
              </a:rPr>
              <a:t>Integrate scanning into a team’s workflow at multiple points along the path</a:t>
            </a:r>
            <a:endParaRPr lang="en-IN" sz="2000" dirty="0">
              <a:solidFill>
                <a:schemeClr val="tx1"/>
              </a:solidFill>
            </a:endParaRPr>
          </a:p>
        </p:txBody>
      </p:sp>
    </p:spTree>
    <p:extLst>
      <p:ext uri="{BB962C8B-B14F-4D97-AF65-F5344CB8AC3E}">
        <p14:creationId xmlns:p14="http://schemas.microsoft.com/office/powerpoint/2010/main" val="392866527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86866-32A4-47BE-8B7F-BB1B8104CEF6}"/>
              </a:ext>
            </a:extLst>
          </p:cNvPr>
          <p:cNvSpPr>
            <a:spLocks noGrp="1"/>
          </p:cNvSpPr>
          <p:nvPr>
            <p:ph type="title"/>
          </p:nvPr>
        </p:nvSpPr>
        <p:spPr/>
        <p:txBody>
          <a:bodyPr/>
          <a:lstStyle/>
          <a:p>
            <a:r>
              <a:rPr lang="en-US" dirty="0"/>
              <a:t>Ops and pipeline security</a:t>
            </a:r>
          </a:p>
        </p:txBody>
      </p:sp>
      <p:sp>
        <p:nvSpPr>
          <p:cNvPr id="29" name="Rectangle 28">
            <a:extLst>
              <a:ext uri="{FF2B5EF4-FFF2-40B4-BE49-F238E27FC236}">
                <a16:creationId xmlns:a16="http://schemas.microsoft.com/office/drawing/2014/main" id="{0F2216BB-D173-4212-AE6A-382AD1F5FFD2}"/>
              </a:ext>
            </a:extLst>
          </p:cNvPr>
          <p:cNvSpPr/>
          <p:nvPr/>
        </p:nvSpPr>
        <p:spPr>
          <a:xfrm>
            <a:off x="427038" y="1188720"/>
            <a:ext cx="11275970" cy="3603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400" dirty="0">
                <a:solidFill>
                  <a:schemeClr val="tx1"/>
                </a:solidFill>
                <a:latin typeface="+mj-lt"/>
                <a:cs typeface="Segoe UI Semilight" panose="020B0402040204020203" pitchFamily="34" charset="0"/>
              </a:rPr>
              <a:t>Use traditional operational methods for protecting identities and assets</a:t>
            </a:r>
          </a:p>
        </p:txBody>
      </p:sp>
      <p:sp>
        <p:nvSpPr>
          <p:cNvPr id="12" name="TextBox 11">
            <a:extLst>
              <a:ext uri="{FF2B5EF4-FFF2-40B4-BE49-F238E27FC236}">
                <a16:creationId xmlns:a16="http://schemas.microsoft.com/office/drawing/2014/main" id="{47BF8898-9FD2-45C1-99D0-CFBBB378AE6F}"/>
              </a:ext>
            </a:extLst>
          </p:cNvPr>
          <p:cNvSpPr txBox="1"/>
          <p:nvPr/>
        </p:nvSpPr>
        <p:spPr>
          <a:xfrm>
            <a:off x="420914" y="1683657"/>
            <a:ext cx="7151461" cy="890078"/>
          </a:xfrm>
          <a:prstGeom prst="rect">
            <a:avLst/>
          </a:prstGeom>
          <a:solidFill>
            <a:schemeClr val="bg1">
              <a:lumMod val="95000"/>
            </a:schemeClr>
          </a:solidFill>
        </p:spPr>
        <p:txBody>
          <a:bodyPr wrap="square" lIns="182880" tIns="137160" rIns="182880" bIns="137160" rtlCol="0" anchor="ctr" anchorCtr="0">
            <a:noAutofit/>
          </a:bodyPr>
          <a:lstStyle/>
          <a:p>
            <a:pPr lvl="0" defTabSz="622300">
              <a:spcBef>
                <a:spcPct val="0"/>
              </a:spcBef>
            </a:pPr>
            <a:r>
              <a:rPr lang="en-US" sz="2000" dirty="0">
                <a:latin typeface="+mj-lt"/>
              </a:rPr>
              <a:t>Authentication and Authorization: </a:t>
            </a:r>
            <a:r>
              <a:rPr lang="en-US" sz="2000" dirty="0"/>
              <a:t>Use Multi-Factor Authentication and Just enough Admin (JEA)</a:t>
            </a:r>
            <a:endParaRPr lang="en-IN" sz="2000" dirty="0"/>
          </a:p>
        </p:txBody>
      </p:sp>
      <p:sp>
        <p:nvSpPr>
          <p:cNvPr id="13" name="TextBox 12">
            <a:extLst>
              <a:ext uri="{FF2B5EF4-FFF2-40B4-BE49-F238E27FC236}">
                <a16:creationId xmlns:a16="http://schemas.microsoft.com/office/drawing/2014/main" id="{69F6E19C-7234-42BB-AE1D-C3A9083FA659}"/>
              </a:ext>
            </a:extLst>
          </p:cNvPr>
          <p:cNvSpPr txBox="1"/>
          <p:nvPr/>
        </p:nvSpPr>
        <p:spPr>
          <a:xfrm>
            <a:off x="420914" y="2676539"/>
            <a:ext cx="7151461" cy="890078"/>
          </a:xfrm>
          <a:prstGeom prst="rect">
            <a:avLst/>
          </a:prstGeom>
          <a:solidFill>
            <a:schemeClr val="bg1">
              <a:lumMod val="95000"/>
            </a:schemeClr>
          </a:solidFill>
        </p:spPr>
        <p:txBody>
          <a:bodyPr wrap="square" lIns="182880" tIns="137160" rIns="182880" bIns="137160" rtlCol="0" anchor="ctr" anchorCtr="0">
            <a:noAutofit/>
          </a:bodyPr>
          <a:lstStyle/>
          <a:p>
            <a:pPr lvl="0" defTabSz="622300">
              <a:spcBef>
                <a:spcPct val="0"/>
              </a:spcBef>
            </a:pPr>
            <a:r>
              <a:rPr lang="en-US" sz="2000" dirty="0">
                <a:latin typeface="+mj-lt"/>
              </a:rPr>
              <a:t>Use the CI/CD release pipeline: </a:t>
            </a:r>
            <a:r>
              <a:rPr lang="en-US" sz="2000" dirty="0"/>
              <a:t>Use immutable infrastructure and only using your pipeline</a:t>
            </a:r>
            <a:endParaRPr lang="en-IN" sz="2000" dirty="0"/>
          </a:p>
        </p:txBody>
      </p:sp>
      <p:sp>
        <p:nvSpPr>
          <p:cNvPr id="17" name="TextBox 16">
            <a:extLst>
              <a:ext uri="{FF2B5EF4-FFF2-40B4-BE49-F238E27FC236}">
                <a16:creationId xmlns:a16="http://schemas.microsoft.com/office/drawing/2014/main" id="{88B5F330-6D07-4644-96D9-7E2DB77083F3}"/>
              </a:ext>
            </a:extLst>
          </p:cNvPr>
          <p:cNvSpPr txBox="1"/>
          <p:nvPr/>
        </p:nvSpPr>
        <p:spPr>
          <a:xfrm>
            <a:off x="420914" y="3669420"/>
            <a:ext cx="7151461" cy="890078"/>
          </a:xfrm>
          <a:prstGeom prst="rect">
            <a:avLst/>
          </a:prstGeom>
          <a:solidFill>
            <a:schemeClr val="bg1">
              <a:lumMod val="95000"/>
            </a:schemeClr>
          </a:solidFill>
        </p:spPr>
        <p:txBody>
          <a:bodyPr wrap="square" lIns="182880" tIns="137160" rIns="182880" bIns="137160" rtlCol="0" anchor="ctr" anchorCtr="0">
            <a:noAutofit/>
          </a:bodyPr>
          <a:lstStyle/>
          <a:p>
            <a:pPr lvl="0" defTabSz="622300">
              <a:spcBef>
                <a:spcPct val="0"/>
              </a:spcBef>
            </a:pPr>
            <a:r>
              <a:rPr lang="en-US" sz="2000" dirty="0">
                <a:latin typeface="+mj-lt"/>
              </a:rPr>
              <a:t>Manage Permissions: </a:t>
            </a:r>
            <a:r>
              <a:rPr lang="en-US" sz="2000" dirty="0"/>
              <a:t>Secure the pipeline using RBAC</a:t>
            </a:r>
            <a:endParaRPr lang="en-IN" sz="2000" dirty="0"/>
          </a:p>
        </p:txBody>
      </p:sp>
      <p:sp>
        <p:nvSpPr>
          <p:cNvPr id="21" name="TextBox 20">
            <a:extLst>
              <a:ext uri="{FF2B5EF4-FFF2-40B4-BE49-F238E27FC236}">
                <a16:creationId xmlns:a16="http://schemas.microsoft.com/office/drawing/2014/main" id="{5305A334-18DC-41CC-A0A1-C5722C724BD4}"/>
              </a:ext>
            </a:extLst>
          </p:cNvPr>
          <p:cNvSpPr txBox="1"/>
          <p:nvPr/>
        </p:nvSpPr>
        <p:spPr>
          <a:xfrm>
            <a:off x="420914" y="4662304"/>
            <a:ext cx="7151461" cy="890078"/>
          </a:xfrm>
          <a:prstGeom prst="rect">
            <a:avLst/>
          </a:prstGeom>
          <a:solidFill>
            <a:schemeClr val="bg1">
              <a:lumMod val="95000"/>
            </a:schemeClr>
          </a:solidFill>
        </p:spPr>
        <p:txBody>
          <a:bodyPr wrap="square" lIns="182880" tIns="137160" rIns="182880" bIns="137160" rtlCol="0" anchor="ctr" anchorCtr="0">
            <a:noAutofit/>
          </a:bodyPr>
          <a:lstStyle/>
          <a:p>
            <a:pPr lvl="0" defTabSz="844550">
              <a:spcBef>
                <a:spcPct val="0"/>
              </a:spcBef>
            </a:pPr>
            <a:r>
              <a:rPr lang="en-US" sz="2000" dirty="0">
                <a:latin typeface="+mj-lt"/>
              </a:rPr>
              <a:t>Dynamic Scanning: </a:t>
            </a:r>
            <a:r>
              <a:rPr lang="en-US" sz="2000" dirty="0"/>
              <a:t>Test running apps, such as penetration testing</a:t>
            </a:r>
            <a:endParaRPr lang="en-IN" sz="2000" dirty="0"/>
          </a:p>
        </p:txBody>
      </p:sp>
      <p:sp>
        <p:nvSpPr>
          <p:cNvPr id="25" name="TextBox 24">
            <a:extLst>
              <a:ext uri="{FF2B5EF4-FFF2-40B4-BE49-F238E27FC236}">
                <a16:creationId xmlns:a16="http://schemas.microsoft.com/office/drawing/2014/main" id="{3E7A9697-D6DB-447B-8EE0-4EC48645BBFA}"/>
              </a:ext>
            </a:extLst>
          </p:cNvPr>
          <p:cNvSpPr txBox="1"/>
          <p:nvPr/>
        </p:nvSpPr>
        <p:spPr>
          <a:xfrm>
            <a:off x="420914" y="5655184"/>
            <a:ext cx="7151461" cy="890078"/>
          </a:xfrm>
          <a:prstGeom prst="rect">
            <a:avLst/>
          </a:prstGeom>
          <a:solidFill>
            <a:schemeClr val="bg1">
              <a:lumMod val="95000"/>
            </a:schemeClr>
          </a:solidFill>
        </p:spPr>
        <p:txBody>
          <a:bodyPr wrap="square" lIns="182880" tIns="137160" rIns="182880" bIns="137160" rtlCol="0" anchor="ctr" anchorCtr="0">
            <a:noAutofit/>
          </a:bodyPr>
          <a:lstStyle/>
          <a:p>
            <a:pPr lvl="0" defTabSz="844550">
              <a:spcBef>
                <a:spcPct val="0"/>
              </a:spcBef>
            </a:pPr>
            <a:r>
              <a:rPr lang="en-US" sz="2000" dirty="0">
                <a:latin typeface="+mj-lt"/>
              </a:rPr>
              <a:t>Monitoring Production: </a:t>
            </a:r>
            <a:r>
              <a:rPr lang="en-US" sz="2000" dirty="0"/>
              <a:t>Look for anomalies related to intrusion</a:t>
            </a:r>
            <a:endParaRPr lang="en-IN" sz="2000" dirty="0"/>
          </a:p>
        </p:txBody>
      </p:sp>
      <p:pic>
        <p:nvPicPr>
          <p:cNvPr id="4" name="Picture 3" descr="Representation of security between the cloud and on-premises workstation">
            <a:extLst>
              <a:ext uri="{FF2B5EF4-FFF2-40B4-BE49-F238E27FC236}">
                <a16:creationId xmlns:a16="http://schemas.microsoft.com/office/drawing/2014/main" id="{35E6E702-E01D-4A1E-B332-819F199594F9}"/>
              </a:ext>
            </a:extLst>
          </p:cNvPr>
          <p:cNvPicPr>
            <a:picLocks noChangeAspect="1"/>
          </p:cNvPicPr>
          <p:nvPr/>
        </p:nvPicPr>
        <p:blipFill rotWithShape="1">
          <a:blip r:embed="rId3"/>
          <a:srcRect l="1045" t="-5539" r="2284"/>
          <a:stretch/>
        </p:blipFill>
        <p:spPr>
          <a:xfrm>
            <a:off x="7707086" y="1693859"/>
            <a:ext cx="4302352" cy="4851403"/>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71877526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4F13C-82AB-49B7-B175-5C1D43360F4F}"/>
              </a:ext>
            </a:extLst>
          </p:cNvPr>
          <p:cNvSpPr>
            <a:spLocks noGrp="1"/>
          </p:cNvSpPr>
          <p:nvPr>
            <p:ph type="title"/>
          </p:nvPr>
        </p:nvSpPr>
        <p:spPr/>
        <p:txBody>
          <a:bodyPr/>
          <a:lstStyle/>
          <a:p>
            <a:r>
              <a:rPr lang="en-US" dirty="0"/>
              <a:t>Secure DevOps kit for Azure (AzSK)</a:t>
            </a:r>
          </a:p>
        </p:txBody>
      </p:sp>
      <p:sp>
        <p:nvSpPr>
          <p:cNvPr id="8" name="Rectangle 7">
            <a:extLst>
              <a:ext uri="{FF2B5EF4-FFF2-40B4-BE49-F238E27FC236}">
                <a16:creationId xmlns:a16="http://schemas.microsoft.com/office/drawing/2014/main" id="{B26552A7-AC9F-4E76-9C80-357BFCC9032C}"/>
              </a:ext>
            </a:extLst>
          </p:cNvPr>
          <p:cNvSpPr/>
          <p:nvPr/>
        </p:nvSpPr>
        <p:spPr>
          <a:xfrm>
            <a:off x="465138" y="1226027"/>
            <a:ext cx="11509147" cy="3603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400" dirty="0" err="1">
                <a:solidFill>
                  <a:schemeClr val="tx1"/>
                </a:solidFill>
                <a:cs typeface="Segoe UI Semilight" panose="020B0402040204020203" pitchFamily="34" charset="0"/>
              </a:rPr>
              <a:t>AzSK</a:t>
            </a:r>
            <a:r>
              <a:rPr lang="en-US" sz="2400" dirty="0">
                <a:solidFill>
                  <a:schemeClr val="tx1"/>
                </a:solidFill>
                <a:cs typeface="Segoe UI Semilight" panose="020B0402040204020203" pitchFamily="34" charset="0"/>
              </a:rPr>
              <a:t> is a collection of scripts, tools, extensions, automations</a:t>
            </a:r>
          </a:p>
        </p:txBody>
      </p:sp>
      <p:sp>
        <p:nvSpPr>
          <p:cNvPr id="15" name="TextBox 14">
            <a:extLst>
              <a:ext uri="{FF2B5EF4-FFF2-40B4-BE49-F238E27FC236}">
                <a16:creationId xmlns:a16="http://schemas.microsoft.com/office/drawing/2014/main" id="{4CC6120F-CAD0-45DA-9A53-30EA22D1AB59}"/>
              </a:ext>
            </a:extLst>
          </p:cNvPr>
          <p:cNvSpPr txBox="1"/>
          <p:nvPr/>
        </p:nvSpPr>
        <p:spPr>
          <a:xfrm>
            <a:off x="439876" y="1752600"/>
            <a:ext cx="7960411" cy="624557"/>
          </a:xfrm>
          <a:prstGeom prst="rect">
            <a:avLst/>
          </a:prstGeom>
          <a:solidFill>
            <a:schemeClr val="bg1">
              <a:lumMod val="95000"/>
            </a:schemeClr>
          </a:solidFill>
        </p:spPr>
        <p:txBody>
          <a:bodyPr wrap="square" lIns="137160" tIns="91440" rIns="137160" bIns="91440" rtlCol="0" anchor="ctr" anchorCtr="0">
            <a:noAutofit/>
          </a:bodyPr>
          <a:lstStyle>
            <a:defPPr>
              <a:defRPr lang="en-US"/>
            </a:defPPr>
            <a:lvl1pPr lvl="0" defTabSz="577850">
              <a:spcBef>
                <a:spcPct val="0"/>
              </a:spcBef>
              <a:defRPr sz="2000"/>
            </a:lvl1pPr>
          </a:lstStyle>
          <a:p>
            <a:r>
              <a:rPr lang="en-US" dirty="0"/>
              <a:t>Helps secure the subscription</a:t>
            </a:r>
          </a:p>
        </p:txBody>
      </p:sp>
      <p:sp>
        <p:nvSpPr>
          <p:cNvPr id="13" name="TextBox 12">
            <a:extLst>
              <a:ext uri="{FF2B5EF4-FFF2-40B4-BE49-F238E27FC236}">
                <a16:creationId xmlns:a16="http://schemas.microsoft.com/office/drawing/2014/main" id="{433846D3-4DD0-499E-97FF-182610ACB98C}"/>
              </a:ext>
            </a:extLst>
          </p:cNvPr>
          <p:cNvSpPr txBox="1"/>
          <p:nvPr/>
        </p:nvSpPr>
        <p:spPr>
          <a:xfrm>
            <a:off x="439876" y="2488202"/>
            <a:ext cx="7960411" cy="624557"/>
          </a:xfrm>
          <a:prstGeom prst="rect">
            <a:avLst/>
          </a:prstGeom>
          <a:solidFill>
            <a:schemeClr val="bg1">
              <a:lumMod val="95000"/>
            </a:schemeClr>
          </a:solidFill>
        </p:spPr>
        <p:txBody>
          <a:bodyPr wrap="square" lIns="137160" tIns="91440" rIns="137160" bIns="91440" rtlCol="0" anchor="ctr" anchorCtr="0">
            <a:noAutofit/>
          </a:bodyPr>
          <a:lstStyle>
            <a:defPPr>
              <a:defRPr lang="en-US"/>
            </a:defPPr>
            <a:lvl1pPr lvl="0" defTabSz="577850">
              <a:spcBef>
                <a:spcPct val="0"/>
              </a:spcBef>
              <a:defRPr sz="2000"/>
            </a:lvl1pPr>
          </a:lstStyle>
          <a:p>
            <a:r>
              <a:rPr lang="en-US" dirty="0"/>
              <a:t>Enables secure development </a:t>
            </a:r>
          </a:p>
        </p:txBody>
      </p:sp>
      <p:sp>
        <p:nvSpPr>
          <p:cNvPr id="20" name="TextBox 19">
            <a:extLst>
              <a:ext uri="{FF2B5EF4-FFF2-40B4-BE49-F238E27FC236}">
                <a16:creationId xmlns:a16="http://schemas.microsoft.com/office/drawing/2014/main" id="{55593FA9-6EAD-4E92-B880-07D5707FBE17}"/>
              </a:ext>
            </a:extLst>
          </p:cNvPr>
          <p:cNvSpPr txBox="1"/>
          <p:nvPr/>
        </p:nvSpPr>
        <p:spPr>
          <a:xfrm>
            <a:off x="439876" y="3223804"/>
            <a:ext cx="7960411" cy="624557"/>
          </a:xfrm>
          <a:prstGeom prst="rect">
            <a:avLst/>
          </a:prstGeom>
          <a:solidFill>
            <a:schemeClr val="bg1">
              <a:lumMod val="95000"/>
            </a:schemeClr>
          </a:solidFill>
        </p:spPr>
        <p:txBody>
          <a:bodyPr wrap="square" lIns="137160" tIns="91440" rIns="137160" bIns="91440" rtlCol="0" anchor="ctr" anchorCtr="0">
            <a:noAutofit/>
          </a:bodyPr>
          <a:lstStyle>
            <a:defPPr>
              <a:defRPr lang="en-US"/>
            </a:defPPr>
            <a:lvl1pPr lvl="0" defTabSz="577850">
              <a:spcBef>
                <a:spcPct val="0"/>
              </a:spcBef>
              <a:defRPr sz="2000"/>
            </a:lvl1pPr>
          </a:lstStyle>
          <a:p>
            <a:r>
              <a:rPr lang="en-US" dirty="0"/>
              <a:t>Integrates security into CI/CD</a:t>
            </a:r>
          </a:p>
        </p:txBody>
      </p:sp>
      <p:sp>
        <p:nvSpPr>
          <p:cNvPr id="21" name="TextBox 20">
            <a:extLst>
              <a:ext uri="{FF2B5EF4-FFF2-40B4-BE49-F238E27FC236}">
                <a16:creationId xmlns:a16="http://schemas.microsoft.com/office/drawing/2014/main" id="{D8179497-E95E-4300-806A-E6E949A424A1}"/>
              </a:ext>
            </a:extLst>
          </p:cNvPr>
          <p:cNvSpPr txBox="1"/>
          <p:nvPr/>
        </p:nvSpPr>
        <p:spPr>
          <a:xfrm>
            <a:off x="439876" y="3959406"/>
            <a:ext cx="7960411" cy="624557"/>
          </a:xfrm>
          <a:prstGeom prst="rect">
            <a:avLst/>
          </a:prstGeom>
          <a:solidFill>
            <a:schemeClr val="bg1">
              <a:lumMod val="95000"/>
            </a:schemeClr>
          </a:solidFill>
        </p:spPr>
        <p:txBody>
          <a:bodyPr wrap="square" lIns="137160" tIns="91440" rIns="137160" bIns="91440" rtlCol="0" anchor="ctr" anchorCtr="0">
            <a:noAutofit/>
          </a:bodyPr>
          <a:lstStyle>
            <a:defPPr>
              <a:defRPr lang="en-US"/>
            </a:defPPr>
            <a:lvl1pPr lvl="0" defTabSz="577850">
              <a:spcBef>
                <a:spcPct val="0"/>
              </a:spcBef>
              <a:defRPr sz="2000"/>
            </a:lvl1pPr>
          </a:lstStyle>
          <a:p>
            <a:r>
              <a:rPr lang="en-US" dirty="0"/>
              <a:t>Provides continuous assurance</a:t>
            </a:r>
          </a:p>
        </p:txBody>
      </p:sp>
      <p:sp>
        <p:nvSpPr>
          <p:cNvPr id="22" name="TextBox 21">
            <a:extLst>
              <a:ext uri="{FF2B5EF4-FFF2-40B4-BE49-F238E27FC236}">
                <a16:creationId xmlns:a16="http://schemas.microsoft.com/office/drawing/2014/main" id="{B079797C-15A8-4656-8880-E24211D2F221}"/>
              </a:ext>
            </a:extLst>
          </p:cNvPr>
          <p:cNvSpPr txBox="1"/>
          <p:nvPr/>
        </p:nvSpPr>
        <p:spPr>
          <a:xfrm>
            <a:off x="439876" y="4695008"/>
            <a:ext cx="7960411" cy="624557"/>
          </a:xfrm>
          <a:prstGeom prst="rect">
            <a:avLst/>
          </a:prstGeom>
          <a:solidFill>
            <a:schemeClr val="bg1">
              <a:lumMod val="95000"/>
            </a:schemeClr>
          </a:solidFill>
        </p:spPr>
        <p:txBody>
          <a:bodyPr wrap="square" lIns="137160" tIns="91440" rIns="137160" bIns="91440" rtlCol="0" anchor="ctr" anchorCtr="0">
            <a:noAutofit/>
          </a:bodyPr>
          <a:lstStyle>
            <a:defPPr>
              <a:defRPr lang="en-US"/>
            </a:defPPr>
            <a:lvl1pPr lvl="0" defTabSz="577850">
              <a:spcBef>
                <a:spcPct val="0"/>
              </a:spcBef>
              <a:defRPr sz="2000"/>
            </a:lvl1pPr>
          </a:lstStyle>
          <a:p>
            <a:r>
              <a:rPr lang="en-US" dirty="0"/>
              <a:t>Assists with alerts &amp; monitoring</a:t>
            </a:r>
          </a:p>
        </p:txBody>
      </p:sp>
      <p:sp>
        <p:nvSpPr>
          <p:cNvPr id="23" name="TextBox 22">
            <a:extLst>
              <a:ext uri="{FF2B5EF4-FFF2-40B4-BE49-F238E27FC236}">
                <a16:creationId xmlns:a16="http://schemas.microsoft.com/office/drawing/2014/main" id="{F68CB034-1D7B-4772-8F6F-57F360C0A6D6}"/>
              </a:ext>
            </a:extLst>
          </p:cNvPr>
          <p:cNvSpPr txBox="1"/>
          <p:nvPr/>
        </p:nvSpPr>
        <p:spPr>
          <a:xfrm>
            <a:off x="439876" y="5430609"/>
            <a:ext cx="7960411" cy="624557"/>
          </a:xfrm>
          <a:prstGeom prst="rect">
            <a:avLst/>
          </a:prstGeom>
          <a:solidFill>
            <a:schemeClr val="bg1">
              <a:lumMod val="95000"/>
            </a:schemeClr>
          </a:solidFill>
        </p:spPr>
        <p:txBody>
          <a:bodyPr wrap="square" lIns="137160" tIns="91440" rIns="137160" bIns="91440" rtlCol="0" anchor="ctr" anchorCtr="0">
            <a:noAutofit/>
          </a:bodyPr>
          <a:lstStyle>
            <a:defPPr>
              <a:defRPr lang="en-US"/>
            </a:defPPr>
            <a:lvl1pPr lvl="0" defTabSz="577850">
              <a:spcBef>
                <a:spcPct val="0"/>
              </a:spcBef>
              <a:defRPr sz="2000"/>
            </a:lvl1pPr>
          </a:lstStyle>
          <a:p>
            <a:r>
              <a:rPr lang="en-US" dirty="0"/>
              <a:t>Governing cloud risks</a:t>
            </a:r>
          </a:p>
        </p:txBody>
      </p:sp>
      <p:pic>
        <p:nvPicPr>
          <p:cNvPr id="5" name="Picture 4" descr="Screenshot of azsk github page">
            <a:extLst>
              <a:ext uri="{FF2B5EF4-FFF2-40B4-BE49-F238E27FC236}">
                <a16:creationId xmlns:a16="http://schemas.microsoft.com/office/drawing/2014/main" id="{1780B4DE-04C7-4B12-AED1-8533D28360B3}"/>
              </a:ext>
            </a:extLst>
          </p:cNvPr>
          <p:cNvPicPr>
            <a:picLocks noChangeAspect="1"/>
          </p:cNvPicPr>
          <p:nvPr/>
        </p:nvPicPr>
        <p:blipFill rotWithShape="1">
          <a:blip r:embed="rId3"/>
          <a:srcRect l="-4101" t="-2259" r="-4101" b="2021"/>
          <a:stretch/>
        </p:blipFill>
        <p:spPr>
          <a:xfrm>
            <a:off x="8516204" y="1752600"/>
            <a:ext cx="3478719" cy="4302566"/>
          </a:xfrm>
          <a:prstGeom prst="rect">
            <a:avLst/>
          </a:prstGeom>
          <a:noFill/>
          <a:ln w="19050">
            <a:solidFill>
              <a:schemeClr val="tx2"/>
            </a:solidFill>
            <a:headEnd type="none" w="med" len="med"/>
            <a:tailEnd type="none" w="med" len="med"/>
          </a:ln>
          <a:effectLst/>
        </p:spPr>
      </p:pic>
      <p:sp>
        <p:nvSpPr>
          <p:cNvPr id="7" name="Rectangle 6">
            <a:extLst>
              <a:ext uri="{FF2B5EF4-FFF2-40B4-BE49-F238E27FC236}">
                <a16:creationId xmlns:a16="http://schemas.microsoft.com/office/drawing/2014/main" id="{CA276459-C054-4C12-8149-25EA38D8EBAB}"/>
              </a:ext>
            </a:extLst>
          </p:cNvPr>
          <p:cNvSpPr/>
          <p:nvPr/>
        </p:nvSpPr>
        <p:spPr>
          <a:xfrm>
            <a:off x="435429" y="6223598"/>
            <a:ext cx="11574009" cy="493086"/>
          </a:xfrm>
          <a:prstGeom prst="rect">
            <a:avLst/>
          </a:prstGeom>
          <a:solidFill>
            <a:schemeClr val="accent2">
              <a:lumMod val="75000"/>
            </a:schemeClr>
          </a:solidFill>
        </p:spPr>
        <p:txBody>
          <a:bodyPr wrap="square" lIns="182880" tIns="137160" rIns="182880" bIns="137160" anchor="ctr" anchorCtr="0">
            <a:noAutofit/>
          </a:bodyPr>
          <a:lstStyle/>
          <a:p>
            <a:r>
              <a:rPr lang="en-US" sz="1600" dirty="0">
                <a:solidFill>
                  <a:schemeClr val="bg1"/>
                </a:solidFill>
                <a:latin typeface="+mj-lt"/>
                <a:cs typeface="Segoe UI Semilight" panose="020B0402040204020203" pitchFamily="34" charset="0"/>
              </a:rPr>
              <a:t>Available at: </a:t>
            </a:r>
            <a:r>
              <a:rPr lang="en-US" sz="1600">
                <a:solidFill>
                  <a:schemeClr val="bg1"/>
                </a:solidFill>
                <a:hlinkClick r:id="rId4">
                  <a:extLst>
                    <a:ext uri="{A12FA001-AC4F-418D-AE19-62706E023703}">
                      <ahyp:hlinkClr xmlns:ahyp="http://schemas.microsoft.com/office/drawing/2018/hyperlinkcolor" val="tx"/>
                    </a:ext>
                  </a:extLst>
                </a:hlinkClick>
              </a:rPr>
              <a:t>https://github.com/azsk/DevOpsKit-docs</a:t>
            </a:r>
            <a:r>
              <a:rPr lang="en-US" sz="1600">
                <a:solidFill>
                  <a:schemeClr val="bg1"/>
                </a:solidFill>
              </a:rPr>
              <a:t> </a:t>
            </a:r>
            <a:endParaRPr lang="en-US" sz="1600" b="1" dirty="0">
              <a:solidFill>
                <a:schemeClr val="bg1"/>
              </a:solidFill>
              <a:cs typeface="Segoe UI Semilight" panose="020B0402040204020203" pitchFamily="34" charset="0"/>
            </a:endParaRPr>
          </a:p>
        </p:txBody>
      </p:sp>
    </p:spTree>
    <p:extLst>
      <p:ext uri="{BB962C8B-B14F-4D97-AF65-F5344CB8AC3E}">
        <p14:creationId xmlns:p14="http://schemas.microsoft.com/office/powerpoint/2010/main" val="27991279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03: Azure security center</a:t>
            </a:r>
          </a:p>
        </p:txBody>
      </p:sp>
      <p:pic>
        <p:nvPicPr>
          <p:cNvPr id="3" name="Picture 2" descr="Icon of a lock pad with a cloud at the centre">
            <a:extLst>
              <a:ext uri="{FF2B5EF4-FFF2-40B4-BE49-F238E27FC236}">
                <a16:creationId xmlns:a16="http://schemas.microsoft.com/office/drawing/2014/main" id="{CC8A4E3C-B149-4284-9FCF-BE7BD5847310}"/>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346834" y="2913584"/>
            <a:ext cx="1090422" cy="1090422"/>
          </a:xfrm>
          <a:prstGeom prst="rect">
            <a:avLst/>
          </a:prstGeom>
        </p:spPr>
      </p:pic>
    </p:spTree>
    <p:extLst>
      <p:ext uri="{BB962C8B-B14F-4D97-AF65-F5344CB8AC3E}">
        <p14:creationId xmlns:p14="http://schemas.microsoft.com/office/powerpoint/2010/main" val="209399626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security center</a:t>
            </a:r>
          </a:p>
        </p:txBody>
      </p:sp>
      <p:sp>
        <p:nvSpPr>
          <p:cNvPr id="8" name="TextBox 7">
            <a:extLst>
              <a:ext uri="{FF2B5EF4-FFF2-40B4-BE49-F238E27FC236}">
                <a16:creationId xmlns:a16="http://schemas.microsoft.com/office/drawing/2014/main" id="{4A61B381-834C-4C6C-8ED3-D07BA7D2FD70}"/>
              </a:ext>
            </a:extLst>
          </p:cNvPr>
          <p:cNvSpPr txBox="1"/>
          <p:nvPr/>
        </p:nvSpPr>
        <p:spPr>
          <a:xfrm>
            <a:off x="444499" y="1778000"/>
            <a:ext cx="3786000" cy="955340"/>
          </a:xfrm>
          <a:prstGeom prst="rect">
            <a:avLst/>
          </a:prstGeom>
          <a:solidFill>
            <a:schemeClr val="bg1">
              <a:lumMod val="95000"/>
            </a:schemeClr>
          </a:solidFill>
        </p:spPr>
        <p:txBody>
          <a:bodyPr wrap="square" lIns="137160" tIns="91440" rIns="137160" bIns="91440" rtlCol="0" anchor="ctr" anchorCtr="0">
            <a:noAutofit/>
          </a:bodyPr>
          <a:lstStyle/>
          <a:p>
            <a:pPr lvl="0" defTabSz="577850">
              <a:spcBef>
                <a:spcPct val="0"/>
              </a:spcBef>
            </a:pPr>
            <a:r>
              <a:rPr lang="en-US" sz="2000" dirty="0"/>
              <a:t>Provide security recommendations</a:t>
            </a:r>
            <a:endParaRPr lang="en-IN" sz="2000" dirty="0"/>
          </a:p>
        </p:txBody>
      </p:sp>
      <p:sp>
        <p:nvSpPr>
          <p:cNvPr id="9" name="TextBox 8">
            <a:extLst>
              <a:ext uri="{FF2B5EF4-FFF2-40B4-BE49-F238E27FC236}">
                <a16:creationId xmlns:a16="http://schemas.microsoft.com/office/drawing/2014/main" id="{19DE7843-0E4A-485C-B2F4-D5EEF1C02277}"/>
              </a:ext>
            </a:extLst>
          </p:cNvPr>
          <p:cNvSpPr txBox="1"/>
          <p:nvPr/>
        </p:nvSpPr>
        <p:spPr>
          <a:xfrm>
            <a:off x="4382294" y="1778000"/>
            <a:ext cx="3786000" cy="955340"/>
          </a:xfrm>
          <a:prstGeom prst="rect">
            <a:avLst/>
          </a:prstGeom>
          <a:solidFill>
            <a:schemeClr val="bg1">
              <a:lumMod val="95000"/>
            </a:schemeClr>
          </a:solidFill>
        </p:spPr>
        <p:txBody>
          <a:bodyPr wrap="square" lIns="137160" tIns="91440" rIns="137160" bIns="91440" rtlCol="0" anchor="ctr" anchorCtr="0">
            <a:noAutofit/>
          </a:bodyPr>
          <a:lstStyle/>
          <a:p>
            <a:pPr lvl="0" defTabSz="577850">
              <a:spcBef>
                <a:spcPct val="0"/>
              </a:spcBef>
            </a:pPr>
            <a:r>
              <a:rPr lang="en-US" sz="2000" dirty="0"/>
              <a:t>Monitor security settings </a:t>
            </a:r>
            <a:endParaRPr lang="en-IN" sz="2000" dirty="0"/>
          </a:p>
        </p:txBody>
      </p:sp>
      <p:sp>
        <p:nvSpPr>
          <p:cNvPr id="12" name="TextBox 11">
            <a:extLst>
              <a:ext uri="{FF2B5EF4-FFF2-40B4-BE49-F238E27FC236}">
                <a16:creationId xmlns:a16="http://schemas.microsoft.com/office/drawing/2014/main" id="{D111B10F-CB52-4F03-BDC0-9DF7205E91A1}"/>
              </a:ext>
            </a:extLst>
          </p:cNvPr>
          <p:cNvSpPr txBox="1"/>
          <p:nvPr/>
        </p:nvSpPr>
        <p:spPr>
          <a:xfrm>
            <a:off x="444499" y="2875074"/>
            <a:ext cx="3786000" cy="955340"/>
          </a:xfrm>
          <a:prstGeom prst="rect">
            <a:avLst/>
          </a:prstGeom>
          <a:solidFill>
            <a:schemeClr val="bg1">
              <a:lumMod val="95000"/>
            </a:schemeClr>
          </a:solidFill>
        </p:spPr>
        <p:txBody>
          <a:bodyPr wrap="square" lIns="137160" tIns="91440" rIns="137160" bIns="91440" rtlCol="0" anchor="ctr" anchorCtr="0">
            <a:noAutofit/>
          </a:bodyPr>
          <a:lstStyle/>
          <a:p>
            <a:pPr lvl="0" defTabSz="577850">
              <a:spcBef>
                <a:spcPct val="0"/>
              </a:spcBef>
            </a:pPr>
            <a:r>
              <a:rPr lang="en-US" sz="2000" dirty="0"/>
              <a:t>Monitor all your services</a:t>
            </a:r>
            <a:endParaRPr lang="en-IN" sz="2000" dirty="0"/>
          </a:p>
        </p:txBody>
      </p:sp>
      <p:sp>
        <p:nvSpPr>
          <p:cNvPr id="15" name="TextBox 14">
            <a:extLst>
              <a:ext uri="{FF2B5EF4-FFF2-40B4-BE49-F238E27FC236}">
                <a16:creationId xmlns:a16="http://schemas.microsoft.com/office/drawing/2014/main" id="{A544519E-4896-4FDD-A3CA-64A9C9B71327}"/>
              </a:ext>
            </a:extLst>
          </p:cNvPr>
          <p:cNvSpPr txBox="1"/>
          <p:nvPr/>
        </p:nvSpPr>
        <p:spPr>
          <a:xfrm>
            <a:off x="4382294" y="2875074"/>
            <a:ext cx="3786000" cy="955340"/>
          </a:xfrm>
          <a:prstGeom prst="rect">
            <a:avLst/>
          </a:prstGeom>
          <a:solidFill>
            <a:schemeClr val="bg1">
              <a:lumMod val="95000"/>
            </a:schemeClr>
          </a:solidFill>
        </p:spPr>
        <p:txBody>
          <a:bodyPr wrap="square" lIns="137160" tIns="91440" rIns="137160" bIns="91440" rtlCol="0" anchor="ctr" anchorCtr="0">
            <a:noAutofit/>
          </a:bodyPr>
          <a:lstStyle/>
          <a:p>
            <a:pPr lvl="0" defTabSz="577850">
              <a:spcBef>
                <a:spcPct val="0"/>
              </a:spcBef>
            </a:pPr>
            <a:r>
              <a:rPr lang="en-US" sz="2000" dirty="0"/>
              <a:t>Use Azure Machine Learning</a:t>
            </a:r>
            <a:endParaRPr lang="en-IN" sz="2000" dirty="0"/>
          </a:p>
        </p:txBody>
      </p:sp>
      <p:sp>
        <p:nvSpPr>
          <p:cNvPr id="19" name="TextBox 18">
            <a:extLst>
              <a:ext uri="{FF2B5EF4-FFF2-40B4-BE49-F238E27FC236}">
                <a16:creationId xmlns:a16="http://schemas.microsoft.com/office/drawing/2014/main" id="{AE2808B0-B8BA-4BFB-AEE2-DEE2B66E0482}"/>
              </a:ext>
            </a:extLst>
          </p:cNvPr>
          <p:cNvSpPr txBox="1"/>
          <p:nvPr/>
        </p:nvSpPr>
        <p:spPr>
          <a:xfrm>
            <a:off x="444499" y="3972148"/>
            <a:ext cx="3786000" cy="955340"/>
          </a:xfrm>
          <a:prstGeom prst="rect">
            <a:avLst/>
          </a:prstGeom>
          <a:solidFill>
            <a:schemeClr val="bg1">
              <a:lumMod val="95000"/>
            </a:schemeClr>
          </a:solidFill>
        </p:spPr>
        <p:txBody>
          <a:bodyPr wrap="square" lIns="137160" tIns="91440" rIns="137160" bIns="91440" rtlCol="0" anchor="ctr" anchorCtr="0">
            <a:noAutofit/>
          </a:bodyPr>
          <a:lstStyle/>
          <a:p>
            <a:pPr lvl="0" defTabSz="577850">
              <a:spcBef>
                <a:spcPct val="0"/>
              </a:spcBef>
            </a:pPr>
            <a:r>
              <a:rPr lang="en-US" sz="2000" dirty="0"/>
              <a:t>Analyze and identify potential attacks</a:t>
            </a:r>
            <a:endParaRPr lang="en-IN" sz="2000" dirty="0"/>
          </a:p>
        </p:txBody>
      </p:sp>
      <p:sp>
        <p:nvSpPr>
          <p:cNvPr id="36" name="TextBox 35">
            <a:extLst>
              <a:ext uri="{FF2B5EF4-FFF2-40B4-BE49-F238E27FC236}">
                <a16:creationId xmlns:a16="http://schemas.microsoft.com/office/drawing/2014/main" id="{B278D3ED-A8F0-4095-862D-89E979420C57}"/>
              </a:ext>
            </a:extLst>
          </p:cNvPr>
          <p:cNvSpPr txBox="1"/>
          <p:nvPr/>
        </p:nvSpPr>
        <p:spPr>
          <a:xfrm>
            <a:off x="4382294" y="3972148"/>
            <a:ext cx="3786000" cy="955340"/>
          </a:xfrm>
          <a:prstGeom prst="rect">
            <a:avLst/>
          </a:prstGeom>
          <a:solidFill>
            <a:schemeClr val="bg1">
              <a:lumMod val="95000"/>
            </a:schemeClr>
          </a:solidFill>
        </p:spPr>
        <p:txBody>
          <a:bodyPr wrap="square" lIns="137160" tIns="91440" rIns="137160" bIns="91440" rtlCol="0" anchor="ctr" anchorCtr="0">
            <a:noAutofit/>
          </a:bodyPr>
          <a:lstStyle/>
          <a:p>
            <a:pPr lvl="0" defTabSz="577850">
              <a:spcBef>
                <a:spcPct val="0"/>
              </a:spcBef>
            </a:pPr>
            <a:r>
              <a:rPr lang="en-US" sz="2000" dirty="0"/>
              <a:t>Provide just-in-time (JIT) access control</a:t>
            </a:r>
            <a:endParaRPr lang="en-IN" sz="2000" dirty="0"/>
          </a:p>
        </p:txBody>
      </p:sp>
      <p:sp>
        <p:nvSpPr>
          <p:cNvPr id="35" name="TextBox 34">
            <a:extLst>
              <a:ext uri="{FF2B5EF4-FFF2-40B4-BE49-F238E27FC236}">
                <a16:creationId xmlns:a16="http://schemas.microsoft.com/office/drawing/2014/main" id="{D7C0DA8C-F9EF-44CC-9F2F-63C7E3567D70}"/>
              </a:ext>
            </a:extLst>
          </p:cNvPr>
          <p:cNvSpPr txBox="1"/>
          <p:nvPr/>
        </p:nvSpPr>
        <p:spPr>
          <a:xfrm>
            <a:off x="444499" y="5069223"/>
            <a:ext cx="3786000" cy="955340"/>
          </a:xfrm>
          <a:prstGeom prst="rect">
            <a:avLst/>
          </a:prstGeom>
          <a:solidFill>
            <a:schemeClr val="bg1">
              <a:lumMod val="95000"/>
            </a:schemeClr>
          </a:solidFill>
        </p:spPr>
        <p:txBody>
          <a:bodyPr wrap="square" lIns="137160" tIns="91440" rIns="137160" bIns="91440" rtlCol="0" anchor="ctr" anchorCtr="0">
            <a:noAutofit/>
          </a:bodyPr>
          <a:lstStyle/>
          <a:p>
            <a:pPr lvl="0" defTabSz="577850">
              <a:spcBef>
                <a:spcPct val="0"/>
              </a:spcBef>
            </a:pPr>
            <a:r>
              <a:rPr lang="en-US" sz="2000" dirty="0"/>
              <a:t>Supports Windows and Linux operating systems</a:t>
            </a:r>
            <a:endParaRPr lang="en-IN" sz="2000" dirty="0"/>
          </a:p>
        </p:txBody>
      </p:sp>
      <p:sp>
        <p:nvSpPr>
          <p:cNvPr id="22" name="TextBox 21">
            <a:extLst>
              <a:ext uri="{FF2B5EF4-FFF2-40B4-BE49-F238E27FC236}">
                <a16:creationId xmlns:a16="http://schemas.microsoft.com/office/drawing/2014/main" id="{CF83F063-D614-4DEF-938D-0B192E2D01A7}"/>
              </a:ext>
            </a:extLst>
          </p:cNvPr>
          <p:cNvSpPr txBox="1"/>
          <p:nvPr/>
        </p:nvSpPr>
        <p:spPr>
          <a:xfrm>
            <a:off x="4382294" y="5069223"/>
            <a:ext cx="3786000" cy="955340"/>
          </a:xfrm>
          <a:prstGeom prst="rect">
            <a:avLst/>
          </a:prstGeom>
          <a:solidFill>
            <a:schemeClr val="bg1">
              <a:lumMod val="95000"/>
            </a:schemeClr>
          </a:solidFill>
        </p:spPr>
        <p:txBody>
          <a:bodyPr wrap="square" lIns="137160" tIns="91440" rIns="137160" bIns="91440" rtlCol="0" anchor="ctr" anchorCtr="0">
            <a:noAutofit/>
          </a:bodyPr>
          <a:lstStyle/>
          <a:p>
            <a:pPr lvl="0" defTabSz="577850">
              <a:spcBef>
                <a:spcPct val="0"/>
              </a:spcBef>
            </a:pPr>
            <a:r>
              <a:rPr lang="en-US" sz="2000" dirty="0"/>
              <a:t>Available in two pricing tiers</a:t>
            </a:r>
            <a:endParaRPr lang="en-IN" sz="2000" dirty="0"/>
          </a:p>
        </p:txBody>
      </p:sp>
      <p:pic>
        <p:nvPicPr>
          <p:cNvPr id="3" name="Picture 2" descr="Azure security center icon">
            <a:extLst>
              <a:ext uri="{FF2B5EF4-FFF2-40B4-BE49-F238E27FC236}">
                <a16:creationId xmlns:a16="http://schemas.microsoft.com/office/drawing/2014/main" id="{3A4023C6-402E-4F52-B236-A6D1D3000D6F}"/>
              </a:ext>
            </a:extLst>
          </p:cNvPr>
          <p:cNvPicPr>
            <a:picLocks noChangeAspect="1"/>
          </p:cNvPicPr>
          <p:nvPr/>
        </p:nvPicPr>
        <p:blipFill rotWithShape="1">
          <a:blip r:embed="rId3"/>
          <a:srcRect l="-50452" t="-55548" r="-49504" b="-55548"/>
          <a:stretch/>
        </p:blipFill>
        <p:spPr>
          <a:xfrm>
            <a:off x="8320088" y="1778000"/>
            <a:ext cx="3689350" cy="4246563"/>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3097470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9CA7E-AE01-480A-AAB4-23DEDAD8750F}"/>
              </a:ext>
            </a:extLst>
          </p:cNvPr>
          <p:cNvSpPr>
            <a:spLocks noGrp="1"/>
          </p:cNvSpPr>
          <p:nvPr>
            <p:ph type="title"/>
          </p:nvPr>
        </p:nvSpPr>
        <p:spPr/>
        <p:txBody>
          <a:bodyPr/>
          <a:lstStyle/>
          <a:p>
            <a:r>
              <a:rPr lang="en-US" dirty="0"/>
              <a:t>Azure security center usage scenarios</a:t>
            </a:r>
          </a:p>
        </p:txBody>
      </p:sp>
      <p:sp>
        <p:nvSpPr>
          <p:cNvPr id="6" name="Rectangle 5">
            <a:extLst>
              <a:ext uri="{FF2B5EF4-FFF2-40B4-BE49-F238E27FC236}">
                <a16:creationId xmlns:a16="http://schemas.microsoft.com/office/drawing/2014/main" id="{63118F45-47EE-4A87-BE6B-05CE90ABA847}"/>
              </a:ext>
            </a:extLst>
          </p:cNvPr>
          <p:cNvSpPr/>
          <p:nvPr/>
        </p:nvSpPr>
        <p:spPr>
          <a:xfrm>
            <a:off x="450048" y="1257299"/>
            <a:ext cx="5694538" cy="601481"/>
          </a:xfrm>
          <a:prstGeom prst="rect">
            <a:avLst/>
          </a:prstGeom>
          <a:solidFill>
            <a:srgbClr val="243A5E"/>
          </a:solidFill>
          <a:ln>
            <a:noFill/>
          </a:ln>
        </p:spPr>
        <p:txBody>
          <a:bodyPr wrap="square" anchor="ctr">
            <a:noAutofit/>
          </a:bodyPr>
          <a:lstStyle/>
          <a:p>
            <a:pPr algn="ctr"/>
            <a:r>
              <a:rPr lang="en-US" sz="2400" dirty="0">
                <a:solidFill>
                  <a:schemeClr val="bg1"/>
                </a:solidFill>
                <a:latin typeface="+mj-lt"/>
              </a:rPr>
              <a:t>Scenario 1 </a:t>
            </a:r>
          </a:p>
        </p:txBody>
      </p:sp>
      <p:sp>
        <p:nvSpPr>
          <p:cNvPr id="19" name="Rectangle 18">
            <a:extLst>
              <a:ext uri="{FF2B5EF4-FFF2-40B4-BE49-F238E27FC236}">
                <a16:creationId xmlns:a16="http://schemas.microsoft.com/office/drawing/2014/main" id="{E214E356-2030-4AC9-8213-EE4267B96215}"/>
              </a:ext>
              <a:ext uri="{C183D7F6-B498-43B3-948B-1728B52AA6E4}">
                <adec:decorative xmlns:adec="http://schemas.microsoft.com/office/drawing/2017/decorative" val="0"/>
              </a:ext>
            </a:extLst>
          </p:cNvPr>
          <p:cNvSpPr/>
          <p:nvPr/>
        </p:nvSpPr>
        <p:spPr>
          <a:xfrm>
            <a:off x="450049" y="1257299"/>
            <a:ext cx="5696712" cy="5316277"/>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731520" rIns="182880" bIns="137160" numCol="1" spcCol="0" rtlCol="0" fromWordArt="0" anchor="t" anchorCtr="0" forceAA="0" compatLnSpc="1">
            <a:prstTxWarp prst="textNoShape">
              <a:avLst/>
            </a:prstTxWarp>
            <a:noAutofit/>
          </a:bodyPr>
          <a:lstStyle/>
          <a:p>
            <a:pPr lvl="0"/>
            <a:r>
              <a:rPr lang="en-IE">
                <a:solidFill>
                  <a:srgbClr val="000000"/>
                </a:solidFill>
              </a:rPr>
              <a:t>Use Security Center for an incident response</a:t>
            </a:r>
            <a:endParaRPr lang="en-US" sz="2000" b="1" dirty="0">
              <a:solidFill>
                <a:srgbClr val="000000"/>
              </a:solidFill>
            </a:endParaRPr>
          </a:p>
        </p:txBody>
      </p:sp>
      <p:pic>
        <p:nvPicPr>
          <p:cNvPr id="23" name="Picture 22" descr="Process flow from detect to assess to diagnose to stabilize to close">
            <a:extLst>
              <a:ext uri="{FF2B5EF4-FFF2-40B4-BE49-F238E27FC236}">
                <a16:creationId xmlns:a16="http://schemas.microsoft.com/office/drawing/2014/main" id="{08CDDD01-4B70-4B6E-BC32-A87608C3D399}"/>
              </a:ext>
            </a:extLst>
          </p:cNvPr>
          <p:cNvPicPr>
            <a:picLocks noChangeAspect="1"/>
          </p:cNvPicPr>
          <p:nvPr/>
        </p:nvPicPr>
        <p:blipFill>
          <a:blip r:embed="rId3"/>
          <a:stretch>
            <a:fillRect/>
          </a:stretch>
        </p:blipFill>
        <p:spPr>
          <a:xfrm>
            <a:off x="942722" y="2411545"/>
            <a:ext cx="4711366" cy="2094704"/>
          </a:xfrm>
          <a:prstGeom prst="rect">
            <a:avLst/>
          </a:prstGeom>
        </p:spPr>
      </p:pic>
      <p:sp>
        <p:nvSpPr>
          <p:cNvPr id="27" name="TextBox 26">
            <a:extLst>
              <a:ext uri="{FF2B5EF4-FFF2-40B4-BE49-F238E27FC236}">
                <a16:creationId xmlns:a16="http://schemas.microsoft.com/office/drawing/2014/main" id="{9F5EE888-AAE4-467A-BFD3-F776945F4329}"/>
              </a:ext>
            </a:extLst>
          </p:cNvPr>
          <p:cNvSpPr txBox="1"/>
          <p:nvPr/>
        </p:nvSpPr>
        <p:spPr>
          <a:xfrm>
            <a:off x="645146" y="4527367"/>
            <a:ext cx="5306518" cy="646331"/>
          </a:xfrm>
          <a:prstGeom prst="rect">
            <a:avLst/>
          </a:prstGeom>
          <a:noFill/>
        </p:spPr>
        <p:txBody>
          <a:bodyPr wrap="square" lIns="0" tIns="0" rIns="0" bIns="0" rtlCol="0" anchor="ctr">
            <a:noAutofit/>
          </a:bodyPr>
          <a:lstStyle/>
          <a:p>
            <a:pPr lvl="0" defTabSz="577850">
              <a:spcBef>
                <a:spcPct val="0"/>
              </a:spcBef>
            </a:pPr>
            <a:r>
              <a:rPr lang="en-US" dirty="0">
                <a:latin typeface="+mj-lt"/>
              </a:rPr>
              <a:t>Detect</a:t>
            </a:r>
            <a:r>
              <a:rPr lang="en-US" dirty="0"/>
              <a:t> </a:t>
            </a:r>
            <a:r>
              <a:rPr lang="en-US" dirty="0">
                <a:latin typeface="+mj-lt"/>
              </a:rPr>
              <a:t>–</a:t>
            </a:r>
            <a:r>
              <a:rPr lang="en-US" dirty="0"/>
              <a:t> Verify a high security alert was raised </a:t>
            </a:r>
            <a:endParaRPr lang="en-IN" dirty="0"/>
          </a:p>
        </p:txBody>
      </p:sp>
      <p:cxnSp>
        <p:nvCxnSpPr>
          <p:cNvPr id="59" name="Straight Connector 58">
            <a:extLst>
              <a:ext uri="{FF2B5EF4-FFF2-40B4-BE49-F238E27FC236}">
                <a16:creationId xmlns:a16="http://schemas.microsoft.com/office/drawing/2014/main" id="{E1F63BE9-BA58-4D2E-A33B-60DD9FCC52A6}"/>
              </a:ext>
              <a:ext uri="{C183D7F6-B498-43B3-948B-1728B52AA6E4}">
                <adec:decorative xmlns:adec="http://schemas.microsoft.com/office/drawing/2017/decorative" val="1"/>
              </a:ext>
            </a:extLst>
          </p:cNvPr>
          <p:cNvCxnSpPr>
            <a:cxnSpLocks/>
          </p:cNvCxnSpPr>
          <p:nvPr/>
        </p:nvCxnSpPr>
        <p:spPr>
          <a:xfrm>
            <a:off x="645146" y="5200504"/>
            <a:ext cx="530651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4B39291-DB8A-4404-BE5C-EC6F3EFE5AFB}"/>
              </a:ext>
            </a:extLst>
          </p:cNvPr>
          <p:cNvSpPr txBox="1"/>
          <p:nvPr/>
        </p:nvSpPr>
        <p:spPr>
          <a:xfrm>
            <a:off x="645146" y="5227310"/>
            <a:ext cx="5306518" cy="646331"/>
          </a:xfrm>
          <a:prstGeom prst="rect">
            <a:avLst/>
          </a:prstGeom>
          <a:noFill/>
        </p:spPr>
        <p:txBody>
          <a:bodyPr wrap="square" lIns="0" tIns="0" rIns="0" bIns="0" rtlCol="0" anchor="ctr">
            <a:noAutofit/>
          </a:bodyPr>
          <a:lstStyle/>
          <a:p>
            <a:pPr lvl="0" defTabSz="577850">
              <a:spcBef>
                <a:spcPct val="0"/>
              </a:spcBef>
            </a:pPr>
            <a:r>
              <a:rPr lang="en-US" dirty="0">
                <a:latin typeface="+mj-lt"/>
              </a:rPr>
              <a:t>Access – </a:t>
            </a:r>
            <a:r>
              <a:rPr lang="en-US" dirty="0"/>
              <a:t>Obtain information about the alert</a:t>
            </a:r>
            <a:endParaRPr lang="en-IN" dirty="0"/>
          </a:p>
        </p:txBody>
      </p:sp>
      <p:cxnSp>
        <p:nvCxnSpPr>
          <p:cNvPr id="61" name="Straight Connector 60">
            <a:extLst>
              <a:ext uri="{FF2B5EF4-FFF2-40B4-BE49-F238E27FC236}">
                <a16:creationId xmlns:a16="http://schemas.microsoft.com/office/drawing/2014/main" id="{783549A0-F38A-43E4-9AF7-0C74EB42204A}"/>
              </a:ext>
              <a:ext uri="{C183D7F6-B498-43B3-948B-1728B52AA6E4}">
                <adec:decorative xmlns:adec="http://schemas.microsoft.com/office/drawing/2017/decorative" val="1"/>
              </a:ext>
            </a:extLst>
          </p:cNvPr>
          <p:cNvCxnSpPr>
            <a:cxnSpLocks/>
          </p:cNvCxnSpPr>
          <p:nvPr/>
        </p:nvCxnSpPr>
        <p:spPr>
          <a:xfrm>
            <a:off x="645146" y="5900447"/>
            <a:ext cx="530651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F57766A-20A3-4DA7-BE4A-36C3F3D8F8DD}"/>
              </a:ext>
            </a:extLst>
          </p:cNvPr>
          <p:cNvSpPr txBox="1"/>
          <p:nvPr/>
        </p:nvSpPr>
        <p:spPr>
          <a:xfrm>
            <a:off x="645146" y="5927251"/>
            <a:ext cx="5306518" cy="646331"/>
          </a:xfrm>
          <a:prstGeom prst="rect">
            <a:avLst/>
          </a:prstGeom>
          <a:noFill/>
        </p:spPr>
        <p:txBody>
          <a:bodyPr wrap="square" lIns="0" tIns="0" rIns="0" bIns="0" rtlCol="0" anchor="ctr">
            <a:noAutofit/>
          </a:bodyPr>
          <a:lstStyle/>
          <a:p>
            <a:pPr lvl="0" defTabSz="577850">
              <a:spcBef>
                <a:spcPct val="0"/>
              </a:spcBef>
            </a:pPr>
            <a:r>
              <a:rPr lang="en-US" dirty="0">
                <a:latin typeface="+mj-lt"/>
              </a:rPr>
              <a:t>Diagnose –</a:t>
            </a:r>
            <a:r>
              <a:rPr lang="en-US" dirty="0"/>
              <a:t> Follow the remediation steps</a:t>
            </a:r>
            <a:endParaRPr lang="en-IN" dirty="0"/>
          </a:p>
        </p:txBody>
      </p:sp>
      <p:sp>
        <p:nvSpPr>
          <p:cNvPr id="9" name="Rectangle 8">
            <a:extLst>
              <a:ext uri="{FF2B5EF4-FFF2-40B4-BE49-F238E27FC236}">
                <a16:creationId xmlns:a16="http://schemas.microsoft.com/office/drawing/2014/main" id="{F2365794-1731-4229-9E05-70B95F6CA5EA}"/>
              </a:ext>
            </a:extLst>
          </p:cNvPr>
          <p:cNvSpPr/>
          <p:nvPr/>
        </p:nvSpPr>
        <p:spPr>
          <a:xfrm flipH="1">
            <a:off x="6314897" y="1257299"/>
            <a:ext cx="5694539" cy="601481"/>
          </a:xfrm>
          <a:prstGeom prst="rect">
            <a:avLst/>
          </a:prstGeom>
          <a:solidFill>
            <a:srgbClr val="243A5E"/>
          </a:solidFill>
          <a:ln>
            <a:noFill/>
          </a:ln>
        </p:spPr>
        <p:txBody>
          <a:bodyPr wrap="square" anchor="ctr">
            <a:noAutofit/>
          </a:bodyPr>
          <a:lstStyle/>
          <a:p>
            <a:pPr algn="ctr"/>
            <a:r>
              <a:rPr lang="en-US" sz="2400" dirty="0">
                <a:solidFill>
                  <a:schemeClr val="bg1"/>
                </a:solidFill>
                <a:latin typeface="+mj-lt"/>
              </a:rPr>
              <a:t>Scenario 2</a:t>
            </a:r>
          </a:p>
        </p:txBody>
      </p:sp>
      <p:sp>
        <p:nvSpPr>
          <p:cNvPr id="20" name="Rectangle 19">
            <a:extLst>
              <a:ext uri="{FF2B5EF4-FFF2-40B4-BE49-F238E27FC236}">
                <a16:creationId xmlns:a16="http://schemas.microsoft.com/office/drawing/2014/main" id="{3E58CA3A-3F7F-4849-A075-A64EF9A14724}"/>
              </a:ext>
              <a:ext uri="{C183D7F6-B498-43B3-948B-1728B52AA6E4}">
                <adec:decorative xmlns:adec="http://schemas.microsoft.com/office/drawing/2017/decorative" val="0"/>
              </a:ext>
            </a:extLst>
          </p:cNvPr>
          <p:cNvSpPr/>
          <p:nvPr/>
        </p:nvSpPr>
        <p:spPr>
          <a:xfrm>
            <a:off x="6314900" y="1257299"/>
            <a:ext cx="5694538" cy="5316277"/>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731520" rIns="182880" bIns="137160" numCol="1" spcCol="0" rtlCol="0" fromWordArt="0" anchor="t" anchorCtr="0" forceAA="0" compatLnSpc="1">
            <a:prstTxWarp prst="textNoShape">
              <a:avLst/>
            </a:prstTxWarp>
            <a:noAutofit/>
          </a:bodyPr>
          <a:lstStyle/>
          <a:p>
            <a:r>
              <a:rPr lang="en-IE" dirty="0">
                <a:solidFill>
                  <a:srgbClr val="000000"/>
                </a:solidFill>
              </a:rPr>
              <a:t>Use Security </a:t>
            </a:r>
            <a:r>
              <a:rPr lang="en-IE" dirty="0" err="1">
                <a:solidFill>
                  <a:srgbClr val="000000"/>
                </a:solidFill>
              </a:rPr>
              <a:t>Center</a:t>
            </a:r>
            <a:r>
              <a:rPr lang="en-IE" dirty="0">
                <a:solidFill>
                  <a:srgbClr val="000000"/>
                </a:solidFill>
              </a:rPr>
              <a:t> recommendations to enhance security</a:t>
            </a:r>
            <a:endParaRPr lang="en-US" dirty="0">
              <a:solidFill>
                <a:srgbClr val="000000"/>
              </a:solidFill>
            </a:endParaRPr>
          </a:p>
        </p:txBody>
      </p:sp>
      <p:sp>
        <p:nvSpPr>
          <p:cNvPr id="7" name="Rectangle 6">
            <a:extLst>
              <a:ext uri="{FF2B5EF4-FFF2-40B4-BE49-F238E27FC236}">
                <a16:creationId xmlns:a16="http://schemas.microsoft.com/office/drawing/2014/main" id="{2B92F003-CF86-402A-A266-ADA20FC510E6}"/>
              </a:ext>
            </a:extLst>
          </p:cNvPr>
          <p:cNvSpPr/>
          <p:nvPr/>
        </p:nvSpPr>
        <p:spPr bwMode="auto">
          <a:xfrm>
            <a:off x="7944235" y="2693323"/>
            <a:ext cx="2557687" cy="697577"/>
          </a:xfrm>
          <a:prstGeom prst="rect">
            <a:avLst/>
          </a:prstGeom>
          <a:solidFill>
            <a:schemeClr val="accent2">
              <a:lumMod val="75000"/>
            </a:schemeClr>
          </a:solidFill>
          <a:ln>
            <a:no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dirty="0">
                <a:solidFill>
                  <a:schemeClr val="bg1"/>
                </a:solidFill>
                <a:latin typeface="+mj-lt"/>
                <a:ea typeface="Segoe UI" pitchFamily="34" charset="0"/>
                <a:cs typeface="Segoe UI" pitchFamily="34" charset="0"/>
              </a:rPr>
              <a:t>Security Policy</a:t>
            </a:r>
          </a:p>
        </p:txBody>
      </p:sp>
      <p:cxnSp>
        <p:nvCxnSpPr>
          <p:cNvPr id="11" name="Straight Arrow Connector 10" descr="Arrow pointing downwards">
            <a:extLst>
              <a:ext uri="{FF2B5EF4-FFF2-40B4-BE49-F238E27FC236}">
                <a16:creationId xmlns:a16="http://schemas.microsoft.com/office/drawing/2014/main" id="{B59B50DB-6FA3-4E9D-880B-67184B275708}"/>
              </a:ext>
              <a:ext uri="{C183D7F6-B498-43B3-948B-1728B52AA6E4}">
                <adec:decorative xmlns:adec="http://schemas.microsoft.com/office/drawing/2017/decorative" val="0"/>
              </a:ext>
            </a:extLst>
          </p:cNvPr>
          <p:cNvCxnSpPr>
            <a:cxnSpLocks/>
            <a:stCxn id="7" idx="2"/>
            <a:endCxn id="8" idx="0"/>
          </p:cNvCxnSpPr>
          <p:nvPr/>
        </p:nvCxnSpPr>
        <p:spPr>
          <a:xfrm>
            <a:off x="9223079" y="3390900"/>
            <a:ext cx="0" cy="457039"/>
          </a:xfrm>
          <a:prstGeom prst="straightConnector1">
            <a:avLst/>
          </a:prstGeom>
          <a:ln w="19050">
            <a:solidFill>
              <a:schemeClr val="bg1">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AF04223-87EF-4404-B8C5-47B37C17BD14}"/>
              </a:ext>
            </a:extLst>
          </p:cNvPr>
          <p:cNvSpPr/>
          <p:nvPr/>
        </p:nvSpPr>
        <p:spPr bwMode="auto">
          <a:xfrm>
            <a:off x="7944235" y="3847939"/>
            <a:ext cx="2557687" cy="697577"/>
          </a:xfrm>
          <a:prstGeom prst="rect">
            <a:avLst/>
          </a:prstGeom>
          <a:solidFill>
            <a:schemeClr val="accent2">
              <a:lumMod val="75000"/>
            </a:schemeClr>
          </a:solidFill>
          <a:ln>
            <a:no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dirty="0">
                <a:solidFill>
                  <a:schemeClr val="bg1"/>
                </a:solidFill>
                <a:latin typeface="+mj-lt"/>
                <a:ea typeface="Segoe UI" pitchFamily="34" charset="0"/>
                <a:cs typeface="Segoe UI" pitchFamily="34" charset="0"/>
              </a:rPr>
              <a:t>Recommendations</a:t>
            </a:r>
          </a:p>
        </p:txBody>
      </p:sp>
      <p:sp>
        <p:nvSpPr>
          <p:cNvPr id="54" name="TextBox 53">
            <a:extLst>
              <a:ext uri="{FF2B5EF4-FFF2-40B4-BE49-F238E27FC236}">
                <a16:creationId xmlns:a16="http://schemas.microsoft.com/office/drawing/2014/main" id="{F0F5570A-6BB1-4CBD-9BE2-AD75FAB52BE1}"/>
              </a:ext>
            </a:extLst>
          </p:cNvPr>
          <p:cNvSpPr txBox="1"/>
          <p:nvPr/>
        </p:nvSpPr>
        <p:spPr>
          <a:xfrm flipH="1">
            <a:off x="6510409" y="4527367"/>
            <a:ext cx="5303520" cy="646331"/>
          </a:xfrm>
          <a:prstGeom prst="rect">
            <a:avLst/>
          </a:prstGeom>
          <a:noFill/>
        </p:spPr>
        <p:txBody>
          <a:bodyPr wrap="square" lIns="0" tIns="0" rIns="0" bIns="0" rtlCol="0" anchor="ctr">
            <a:noAutofit/>
          </a:bodyPr>
          <a:lstStyle/>
          <a:p>
            <a:pPr lvl="0" defTabSz="577850">
              <a:spcBef>
                <a:spcPct val="0"/>
              </a:spcBef>
            </a:pPr>
            <a:r>
              <a:rPr lang="en-US" dirty="0">
                <a:latin typeface="+mj-lt"/>
              </a:rPr>
              <a:t>Configure</a:t>
            </a:r>
            <a:r>
              <a:rPr lang="en-US" dirty="0"/>
              <a:t> a security policy</a:t>
            </a:r>
            <a:endParaRPr lang="en-IN" dirty="0"/>
          </a:p>
        </p:txBody>
      </p:sp>
      <p:cxnSp>
        <p:nvCxnSpPr>
          <p:cNvPr id="63" name="Straight Connector 62">
            <a:extLst>
              <a:ext uri="{FF2B5EF4-FFF2-40B4-BE49-F238E27FC236}">
                <a16:creationId xmlns:a16="http://schemas.microsoft.com/office/drawing/2014/main" id="{A485C11B-C59A-47BE-A202-EF31949A100F}"/>
              </a:ext>
              <a:ext uri="{C183D7F6-B498-43B3-948B-1728B52AA6E4}">
                <adec:decorative xmlns:adec="http://schemas.microsoft.com/office/drawing/2017/decorative" val="1"/>
              </a:ext>
            </a:extLst>
          </p:cNvPr>
          <p:cNvCxnSpPr>
            <a:cxnSpLocks/>
          </p:cNvCxnSpPr>
          <p:nvPr/>
        </p:nvCxnSpPr>
        <p:spPr>
          <a:xfrm>
            <a:off x="6510409" y="5200504"/>
            <a:ext cx="53035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4CC671D8-C238-4A0F-B5FA-485057F7FA4C}"/>
              </a:ext>
            </a:extLst>
          </p:cNvPr>
          <p:cNvSpPr txBox="1"/>
          <p:nvPr/>
        </p:nvSpPr>
        <p:spPr>
          <a:xfrm flipH="1">
            <a:off x="6510409" y="5227310"/>
            <a:ext cx="5303520" cy="646331"/>
          </a:xfrm>
          <a:prstGeom prst="rect">
            <a:avLst/>
          </a:prstGeom>
          <a:noFill/>
        </p:spPr>
        <p:txBody>
          <a:bodyPr wrap="square" lIns="0" tIns="0" rIns="0" bIns="0" rtlCol="0" anchor="ctr">
            <a:noAutofit/>
          </a:bodyPr>
          <a:lstStyle/>
          <a:p>
            <a:pPr lvl="0" defTabSz="577850">
              <a:spcBef>
                <a:spcPct val="0"/>
              </a:spcBef>
            </a:pPr>
            <a:r>
              <a:rPr lang="en-US" dirty="0">
                <a:latin typeface="+mj-lt"/>
              </a:rPr>
              <a:t>Implement</a:t>
            </a:r>
            <a:r>
              <a:rPr lang="en-US" dirty="0"/>
              <a:t> the recommendations for the security policy</a:t>
            </a:r>
            <a:endParaRPr lang="en-IN" dirty="0"/>
          </a:p>
        </p:txBody>
      </p:sp>
    </p:spTree>
    <p:extLst>
      <p:ext uri="{BB962C8B-B14F-4D97-AF65-F5344CB8AC3E}">
        <p14:creationId xmlns:p14="http://schemas.microsoft.com/office/powerpoint/2010/main" val="281542551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4A24B-7026-49F1-BE10-0F050C4FAEF9}"/>
              </a:ext>
            </a:extLst>
          </p:cNvPr>
          <p:cNvSpPr>
            <a:spLocks noGrp="1"/>
          </p:cNvSpPr>
          <p:nvPr>
            <p:ph type="title"/>
          </p:nvPr>
        </p:nvSpPr>
        <p:spPr/>
        <p:txBody>
          <a:bodyPr/>
          <a:lstStyle/>
          <a:p>
            <a:r>
              <a:rPr lang="en-US" dirty="0"/>
              <a:t>Azure policy</a:t>
            </a:r>
          </a:p>
        </p:txBody>
      </p:sp>
      <p:sp>
        <p:nvSpPr>
          <p:cNvPr id="13" name="Rectangle 12">
            <a:extLst>
              <a:ext uri="{FF2B5EF4-FFF2-40B4-BE49-F238E27FC236}">
                <a16:creationId xmlns:a16="http://schemas.microsoft.com/office/drawing/2014/main" id="{AAA9819F-89BB-4BEE-A9BD-3CBA35FFDDFE}"/>
              </a:ext>
            </a:extLst>
          </p:cNvPr>
          <p:cNvSpPr/>
          <p:nvPr/>
        </p:nvSpPr>
        <p:spPr>
          <a:xfrm>
            <a:off x="439738" y="1192213"/>
            <a:ext cx="8081962" cy="850217"/>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lvl="0" defTabSz="666750">
              <a:spcBef>
                <a:spcPct val="0"/>
              </a:spcBef>
            </a:pPr>
            <a:r>
              <a:rPr lang="en-US" sz="2000" dirty="0">
                <a:solidFill>
                  <a:schemeClr val="tx1"/>
                </a:solidFill>
              </a:rPr>
              <a:t>Is a service in Azure that you use to create, assign, and, manage policies</a:t>
            </a:r>
            <a:endParaRPr lang="en-IN" sz="2000" dirty="0">
              <a:solidFill>
                <a:schemeClr val="tx1"/>
              </a:solidFill>
            </a:endParaRPr>
          </a:p>
        </p:txBody>
      </p:sp>
      <p:sp>
        <p:nvSpPr>
          <p:cNvPr id="19" name="Rectangle 18">
            <a:extLst>
              <a:ext uri="{FF2B5EF4-FFF2-40B4-BE49-F238E27FC236}">
                <a16:creationId xmlns:a16="http://schemas.microsoft.com/office/drawing/2014/main" id="{5D8B0403-CA36-4D1A-9A82-1B826E9559C0}"/>
              </a:ext>
            </a:extLst>
          </p:cNvPr>
          <p:cNvSpPr/>
          <p:nvPr/>
        </p:nvSpPr>
        <p:spPr>
          <a:xfrm>
            <a:off x="439738" y="2173855"/>
            <a:ext cx="8081962" cy="850217"/>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lvl="0" defTabSz="666750">
              <a:spcBef>
                <a:spcPct val="0"/>
              </a:spcBef>
            </a:pPr>
            <a:r>
              <a:rPr lang="en-US" sz="2000" dirty="0">
                <a:solidFill>
                  <a:schemeClr val="tx1"/>
                </a:solidFill>
              </a:rPr>
              <a:t>Provides enforcement by using policies and initiatives</a:t>
            </a:r>
            <a:endParaRPr lang="en-IN" sz="2000" dirty="0">
              <a:solidFill>
                <a:schemeClr val="tx1"/>
              </a:solidFill>
            </a:endParaRPr>
          </a:p>
        </p:txBody>
      </p:sp>
      <p:sp>
        <p:nvSpPr>
          <p:cNvPr id="25" name="Rectangle 24">
            <a:extLst>
              <a:ext uri="{FF2B5EF4-FFF2-40B4-BE49-F238E27FC236}">
                <a16:creationId xmlns:a16="http://schemas.microsoft.com/office/drawing/2014/main" id="{F1A528D9-BBBF-48CB-B5BA-8010950983FF}"/>
              </a:ext>
            </a:extLst>
          </p:cNvPr>
          <p:cNvSpPr/>
          <p:nvPr/>
        </p:nvSpPr>
        <p:spPr>
          <a:xfrm>
            <a:off x="439738" y="3155497"/>
            <a:ext cx="8081962" cy="850217"/>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lvl="0" defTabSz="666750">
              <a:spcBef>
                <a:spcPct val="0"/>
              </a:spcBef>
            </a:pPr>
            <a:r>
              <a:rPr lang="en-US" sz="2000" dirty="0">
                <a:solidFill>
                  <a:schemeClr val="tx1"/>
                </a:solidFill>
              </a:rPr>
              <a:t>Runs evaluations on your resources and scans for those not compliant </a:t>
            </a:r>
            <a:endParaRPr lang="en-IN" sz="2000" dirty="0">
              <a:solidFill>
                <a:schemeClr val="tx1"/>
              </a:solidFill>
            </a:endParaRPr>
          </a:p>
        </p:txBody>
      </p:sp>
      <p:sp>
        <p:nvSpPr>
          <p:cNvPr id="31" name="Rectangle 30">
            <a:extLst>
              <a:ext uri="{FF2B5EF4-FFF2-40B4-BE49-F238E27FC236}">
                <a16:creationId xmlns:a16="http://schemas.microsoft.com/office/drawing/2014/main" id="{D56926B8-54CD-44AD-80AD-A4F583093A08}"/>
              </a:ext>
            </a:extLst>
          </p:cNvPr>
          <p:cNvSpPr/>
          <p:nvPr/>
        </p:nvSpPr>
        <p:spPr>
          <a:xfrm>
            <a:off x="439738" y="4137139"/>
            <a:ext cx="8081962" cy="850217"/>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lvl="0" defTabSz="755650">
              <a:spcBef>
                <a:spcPct val="0"/>
              </a:spcBef>
            </a:pPr>
            <a:r>
              <a:rPr lang="en-US" sz="2000" dirty="0">
                <a:solidFill>
                  <a:schemeClr val="tx1"/>
                </a:solidFill>
              </a:rPr>
              <a:t>Comes with several built-in policy and initiative definitions</a:t>
            </a:r>
            <a:endParaRPr lang="en-IN" sz="2000" dirty="0">
              <a:solidFill>
                <a:schemeClr val="tx1"/>
              </a:solidFill>
            </a:endParaRPr>
          </a:p>
        </p:txBody>
      </p:sp>
      <p:sp>
        <p:nvSpPr>
          <p:cNvPr id="37" name="Rectangle 36">
            <a:extLst>
              <a:ext uri="{FF2B5EF4-FFF2-40B4-BE49-F238E27FC236}">
                <a16:creationId xmlns:a16="http://schemas.microsoft.com/office/drawing/2014/main" id="{DAE2153A-C815-4A18-A4C2-46505C148248}"/>
              </a:ext>
            </a:extLst>
          </p:cNvPr>
          <p:cNvSpPr/>
          <p:nvPr/>
        </p:nvSpPr>
        <p:spPr>
          <a:xfrm>
            <a:off x="439738" y="5118783"/>
            <a:ext cx="8081962" cy="850217"/>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lvl="0" defTabSz="755650">
              <a:spcBef>
                <a:spcPct val="0"/>
              </a:spcBef>
            </a:pPr>
            <a:r>
              <a:rPr lang="en-US" sz="2000" dirty="0">
                <a:solidFill>
                  <a:schemeClr val="tx1"/>
                </a:solidFill>
              </a:rPr>
              <a:t>Integrates with Azure DevOps by applying any continuous integration (CI) and continuous deployment (CD) pipeline policies</a:t>
            </a:r>
            <a:endParaRPr lang="en-IN" sz="2000" dirty="0">
              <a:solidFill>
                <a:schemeClr val="tx1"/>
              </a:solidFill>
            </a:endParaRPr>
          </a:p>
        </p:txBody>
      </p:sp>
      <p:pic>
        <p:nvPicPr>
          <p:cNvPr id="6" name="Picture 5" descr="Azure Policy icon">
            <a:extLst>
              <a:ext uri="{FF2B5EF4-FFF2-40B4-BE49-F238E27FC236}">
                <a16:creationId xmlns:a16="http://schemas.microsoft.com/office/drawing/2014/main" id="{631B6E47-62AA-4234-A251-59FD8BA8D425}"/>
              </a:ext>
            </a:extLst>
          </p:cNvPr>
          <p:cNvPicPr>
            <a:picLocks noChangeAspect="1"/>
          </p:cNvPicPr>
          <p:nvPr/>
        </p:nvPicPr>
        <p:blipFill rotWithShape="1">
          <a:blip r:embed="rId3"/>
          <a:srcRect l="3895" t="-22745" r="-3150" b="-29978"/>
          <a:stretch/>
        </p:blipFill>
        <p:spPr>
          <a:xfrm>
            <a:off x="8629966" y="1192213"/>
            <a:ext cx="3379471" cy="4776785"/>
          </a:xfrm>
          <a:prstGeom prst="rect">
            <a:avLst/>
          </a:prstGeom>
          <a:noFill/>
          <a:ln w="19050">
            <a:solidFill>
              <a:schemeClr val="tx2"/>
            </a:solidFill>
            <a:headEnd type="none" w="med" len="med"/>
            <a:tailEnd type="none" w="med" len="med"/>
          </a:ln>
          <a:effectLst/>
        </p:spPr>
      </p:pic>
      <p:pic>
        <p:nvPicPr>
          <p:cNvPr id="3" name="Picture 2" descr="A tick mark">
            <a:extLst>
              <a:ext uri="{FF2B5EF4-FFF2-40B4-BE49-F238E27FC236}">
                <a16:creationId xmlns:a16="http://schemas.microsoft.com/office/drawing/2014/main" id="{FA6DD5FF-115E-4EA9-94AD-A4E56575F9DF}"/>
              </a:ext>
            </a:extLst>
          </p:cNvPr>
          <p:cNvPicPr>
            <a:picLocks noChangeAspect="1"/>
          </p:cNvPicPr>
          <p:nvPr/>
        </p:nvPicPr>
        <p:blipFill>
          <a:blip r:embed="rId4"/>
          <a:stretch>
            <a:fillRect/>
          </a:stretch>
        </p:blipFill>
        <p:spPr>
          <a:xfrm>
            <a:off x="427038" y="6212113"/>
            <a:ext cx="786452" cy="780356"/>
          </a:xfrm>
          <a:prstGeom prst="rect">
            <a:avLst/>
          </a:prstGeom>
        </p:spPr>
      </p:pic>
      <p:sp>
        <p:nvSpPr>
          <p:cNvPr id="42" name="Freeform: Shape 41">
            <a:extLst>
              <a:ext uri="{FF2B5EF4-FFF2-40B4-BE49-F238E27FC236}">
                <a16:creationId xmlns:a16="http://schemas.microsoft.com/office/drawing/2014/main" id="{3FEE9A49-436D-4A58-B11F-6DECC1C86868}"/>
              </a:ext>
            </a:extLst>
          </p:cNvPr>
          <p:cNvSpPr/>
          <p:nvPr/>
        </p:nvSpPr>
        <p:spPr bwMode="auto">
          <a:xfrm>
            <a:off x="0" y="6212113"/>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latin typeface="+mj-lt"/>
                <a:cs typeface="Segoe UI Semibold" panose="020B0702040204020203" pitchFamily="34" charset="0"/>
              </a:rPr>
              <a:t>An example of an Azure policy that you can integrate with your DevOps pipeline is the Check Gate task</a:t>
            </a:r>
          </a:p>
        </p:txBody>
      </p:sp>
    </p:spTree>
    <p:extLst>
      <p:ext uri="{BB962C8B-B14F-4D97-AF65-F5344CB8AC3E}">
        <p14:creationId xmlns:p14="http://schemas.microsoft.com/office/powerpoint/2010/main" val="77803719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Lesson 01: Module overview</a:t>
            </a:r>
          </a:p>
        </p:txBody>
      </p:sp>
      <p:pic>
        <p:nvPicPr>
          <p:cNvPr id="2" name="Picture 1" descr="Icon of a magnifying glass">
            <a:extLst>
              <a:ext uri="{FF2B5EF4-FFF2-40B4-BE49-F238E27FC236}">
                <a16:creationId xmlns:a16="http://schemas.microsoft.com/office/drawing/2014/main" id="{371064E5-C59A-4FEC-BEE8-560942FBFF66}"/>
              </a:ext>
            </a:extLst>
          </p:cNvPr>
          <p:cNvPicPr>
            <a:picLocks noChangeAspect="1"/>
          </p:cNvPicPr>
          <p:nvPr/>
        </p:nvPicPr>
        <p:blipFill>
          <a:blip r:embed="rId2"/>
          <a:stretch>
            <a:fillRect/>
          </a:stretch>
        </p:blipFill>
        <p:spPr>
          <a:xfrm>
            <a:off x="10409356" y="3044782"/>
            <a:ext cx="957144" cy="957144"/>
          </a:xfrm>
          <a:prstGeom prst="rect">
            <a:avLst/>
          </a:prstGeom>
        </p:spPr>
      </p:pic>
    </p:spTree>
    <p:extLst>
      <p:ext uri="{BB962C8B-B14F-4D97-AF65-F5344CB8AC3E}">
        <p14:creationId xmlns:p14="http://schemas.microsoft.com/office/powerpoint/2010/main" val="306069733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51913-B7C1-4D16-9926-7B36BD404244}"/>
              </a:ext>
            </a:extLst>
          </p:cNvPr>
          <p:cNvSpPr>
            <a:spLocks noGrp="1"/>
          </p:cNvSpPr>
          <p:nvPr>
            <p:ph type="title"/>
          </p:nvPr>
        </p:nvSpPr>
        <p:spPr/>
        <p:txBody>
          <a:bodyPr/>
          <a:lstStyle/>
          <a:p>
            <a:r>
              <a:rPr lang="en-US" dirty="0"/>
              <a:t>Policies</a:t>
            </a:r>
          </a:p>
        </p:txBody>
      </p:sp>
      <p:sp>
        <p:nvSpPr>
          <p:cNvPr id="11" name="Rectangle 10">
            <a:extLst>
              <a:ext uri="{FF2B5EF4-FFF2-40B4-BE49-F238E27FC236}">
                <a16:creationId xmlns:a16="http://schemas.microsoft.com/office/drawing/2014/main" id="{F62A3F1A-3A86-4E28-ADAF-FFB784C29E8B}"/>
              </a:ext>
            </a:extLst>
          </p:cNvPr>
          <p:cNvSpPr/>
          <p:nvPr/>
        </p:nvSpPr>
        <p:spPr>
          <a:xfrm>
            <a:off x="427039" y="1274479"/>
            <a:ext cx="5033961" cy="933446"/>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lvl="0" defTabSz="1422400">
              <a:spcBef>
                <a:spcPct val="0"/>
              </a:spcBef>
            </a:pPr>
            <a:r>
              <a:rPr lang="en-US" sz="2000" dirty="0">
                <a:solidFill>
                  <a:schemeClr val="tx1"/>
                </a:solidFill>
              </a:rPr>
              <a:t>A </a:t>
            </a:r>
            <a:r>
              <a:rPr lang="en-US" sz="2000" i="1" dirty="0">
                <a:solidFill>
                  <a:schemeClr val="tx1"/>
                </a:solidFill>
              </a:rPr>
              <a:t>policy definition </a:t>
            </a:r>
            <a:r>
              <a:rPr lang="en-US" sz="2000" dirty="0">
                <a:solidFill>
                  <a:schemeClr val="tx1"/>
                </a:solidFill>
              </a:rPr>
              <a:t>expresses what to evaluate and what action to take</a:t>
            </a:r>
            <a:endParaRPr lang="en-IN" sz="2000" dirty="0">
              <a:solidFill>
                <a:schemeClr val="tx1"/>
              </a:solidFill>
            </a:endParaRPr>
          </a:p>
        </p:txBody>
      </p:sp>
      <p:sp>
        <p:nvSpPr>
          <p:cNvPr id="16" name="Rectangle 15">
            <a:extLst>
              <a:ext uri="{FF2B5EF4-FFF2-40B4-BE49-F238E27FC236}">
                <a16:creationId xmlns:a16="http://schemas.microsoft.com/office/drawing/2014/main" id="{A51CEE27-8948-40FF-A11E-BFD83CBD1B6E}"/>
              </a:ext>
            </a:extLst>
          </p:cNvPr>
          <p:cNvSpPr/>
          <p:nvPr/>
        </p:nvSpPr>
        <p:spPr>
          <a:xfrm>
            <a:off x="427039" y="2357776"/>
            <a:ext cx="5033961" cy="933446"/>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lvl="0" defTabSz="1422400">
              <a:spcBef>
                <a:spcPct val="0"/>
              </a:spcBef>
            </a:pPr>
            <a:r>
              <a:rPr lang="en-US" sz="2000" dirty="0">
                <a:solidFill>
                  <a:schemeClr val="tx1"/>
                </a:solidFill>
              </a:rPr>
              <a:t>Policies are defined in JSON</a:t>
            </a:r>
            <a:endParaRPr lang="en-IN" sz="2000" dirty="0">
              <a:solidFill>
                <a:schemeClr val="tx1"/>
              </a:solidFill>
            </a:endParaRPr>
          </a:p>
        </p:txBody>
      </p:sp>
      <p:sp>
        <p:nvSpPr>
          <p:cNvPr id="21" name="Rectangle 20">
            <a:extLst>
              <a:ext uri="{FF2B5EF4-FFF2-40B4-BE49-F238E27FC236}">
                <a16:creationId xmlns:a16="http://schemas.microsoft.com/office/drawing/2014/main" id="{62B9899B-0146-4FFA-B869-9A6AFA33F098}"/>
              </a:ext>
            </a:extLst>
          </p:cNvPr>
          <p:cNvSpPr/>
          <p:nvPr/>
        </p:nvSpPr>
        <p:spPr>
          <a:xfrm>
            <a:off x="427039" y="3441073"/>
            <a:ext cx="5033961" cy="933446"/>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lvl="0" defTabSz="1422400">
              <a:spcBef>
                <a:spcPct val="0"/>
              </a:spcBef>
            </a:pPr>
            <a:r>
              <a:rPr lang="en-US" sz="2000" dirty="0">
                <a:solidFill>
                  <a:schemeClr val="tx1"/>
                </a:solidFill>
              </a:rPr>
              <a:t>You can assign policies in the Azure Portal, Azure CLI, or PowerShell</a:t>
            </a:r>
            <a:endParaRPr lang="en-IN" sz="2000" dirty="0">
              <a:solidFill>
                <a:schemeClr val="tx1"/>
              </a:solidFill>
            </a:endParaRPr>
          </a:p>
        </p:txBody>
      </p:sp>
      <p:sp>
        <p:nvSpPr>
          <p:cNvPr id="26" name="Rectangle 25">
            <a:extLst>
              <a:ext uri="{FF2B5EF4-FFF2-40B4-BE49-F238E27FC236}">
                <a16:creationId xmlns:a16="http://schemas.microsoft.com/office/drawing/2014/main" id="{07E374F4-751F-4FC2-9FFF-4DE7F0AC19E3}"/>
              </a:ext>
            </a:extLst>
          </p:cNvPr>
          <p:cNvSpPr/>
          <p:nvPr/>
        </p:nvSpPr>
        <p:spPr>
          <a:xfrm>
            <a:off x="427039" y="4524370"/>
            <a:ext cx="5033961" cy="933446"/>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lvl="0" defTabSz="1422400">
              <a:spcBef>
                <a:spcPct val="0"/>
              </a:spcBef>
            </a:pPr>
            <a:r>
              <a:rPr lang="en-US" sz="2000" dirty="0">
                <a:solidFill>
                  <a:schemeClr val="tx1"/>
                </a:solidFill>
              </a:rPr>
              <a:t>Use remediation for non-compliant resources</a:t>
            </a:r>
            <a:endParaRPr lang="en-IN" sz="2000" dirty="0">
              <a:solidFill>
                <a:schemeClr val="tx1"/>
              </a:solidFill>
            </a:endParaRPr>
          </a:p>
        </p:txBody>
      </p:sp>
      <p:sp>
        <p:nvSpPr>
          <p:cNvPr id="31" name="Rectangle 30">
            <a:extLst>
              <a:ext uri="{FF2B5EF4-FFF2-40B4-BE49-F238E27FC236}">
                <a16:creationId xmlns:a16="http://schemas.microsoft.com/office/drawing/2014/main" id="{C751A5CD-5CF5-4672-9F9A-D1394A198ACB}"/>
              </a:ext>
            </a:extLst>
          </p:cNvPr>
          <p:cNvSpPr/>
          <p:nvPr/>
        </p:nvSpPr>
        <p:spPr>
          <a:xfrm>
            <a:off x="427039" y="5607668"/>
            <a:ext cx="5033961" cy="933446"/>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lvl="0" defTabSz="1422400">
              <a:spcBef>
                <a:spcPct val="0"/>
              </a:spcBef>
            </a:pPr>
            <a:r>
              <a:rPr lang="en-US" sz="2000" dirty="0">
                <a:solidFill>
                  <a:schemeClr val="tx1"/>
                </a:solidFill>
              </a:rPr>
              <a:t>The screenshot is a section of a policy file defining allowed locations</a:t>
            </a:r>
            <a:endParaRPr lang="en-IN" sz="2000" dirty="0">
              <a:solidFill>
                <a:schemeClr val="tx1"/>
              </a:solidFill>
            </a:endParaRPr>
          </a:p>
        </p:txBody>
      </p:sp>
      <p:pic>
        <p:nvPicPr>
          <p:cNvPr id="8" name="Picture 7" descr="A section of a policy file in yml, defining allowed locations and denying location not in the specified list">
            <a:extLst>
              <a:ext uri="{FF2B5EF4-FFF2-40B4-BE49-F238E27FC236}">
                <a16:creationId xmlns:a16="http://schemas.microsoft.com/office/drawing/2014/main" id="{FED67129-1BD4-403C-B0E7-4CD451F7D6B7}"/>
              </a:ext>
            </a:extLst>
          </p:cNvPr>
          <p:cNvPicPr>
            <a:picLocks noChangeAspect="1"/>
          </p:cNvPicPr>
          <p:nvPr/>
        </p:nvPicPr>
        <p:blipFill rotWithShape="1">
          <a:blip r:embed="rId3"/>
          <a:srcRect l="-1904" t="-1822" r="-1546" b="-1822"/>
          <a:stretch/>
        </p:blipFill>
        <p:spPr>
          <a:xfrm>
            <a:off x="5600700" y="1223678"/>
            <a:ext cx="6408738" cy="5317435"/>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284364124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60DBB-D10A-469E-966D-D519773CEE98}"/>
              </a:ext>
            </a:extLst>
          </p:cNvPr>
          <p:cNvSpPr>
            <a:spLocks noGrp="1"/>
          </p:cNvSpPr>
          <p:nvPr>
            <p:ph type="title"/>
          </p:nvPr>
        </p:nvSpPr>
        <p:spPr/>
        <p:txBody>
          <a:bodyPr/>
          <a:lstStyle/>
          <a:p>
            <a:r>
              <a:rPr lang="en-US" dirty="0"/>
              <a:t>Initiatives</a:t>
            </a:r>
          </a:p>
        </p:txBody>
      </p:sp>
      <p:sp>
        <p:nvSpPr>
          <p:cNvPr id="32" name="Rectangle 31">
            <a:extLst>
              <a:ext uri="{FF2B5EF4-FFF2-40B4-BE49-F238E27FC236}">
                <a16:creationId xmlns:a16="http://schemas.microsoft.com/office/drawing/2014/main" id="{1AC3A7CB-1AA5-404D-92DC-C2CAC22CAC21}"/>
              </a:ext>
            </a:extLst>
          </p:cNvPr>
          <p:cNvSpPr/>
          <p:nvPr/>
        </p:nvSpPr>
        <p:spPr>
          <a:xfrm>
            <a:off x="427038" y="1494529"/>
            <a:ext cx="5736210" cy="4291673"/>
          </a:xfrm>
          <a:prstGeom prst="rect">
            <a:avLst/>
          </a:prstGeom>
          <a:solidFill>
            <a:schemeClr val="bg1">
              <a:lumMod val="95000"/>
            </a:schemeClr>
          </a:solidFill>
          <a:ln w="19050">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p>
            <a:pPr defTabSz="1244600">
              <a:spcBef>
                <a:spcPts val="1800"/>
              </a:spcBef>
            </a:pPr>
            <a:r>
              <a:rPr lang="en-US" sz="2400" dirty="0">
                <a:solidFill>
                  <a:schemeClr val="tx1"/>
                </a:solidFill>
              </a:rPr>
              <a:t>An </a:t>
            </a:r>
            <a:r>
              <a:rPr lang="en-US" sz="2400" i="1" dirty="0">
                <a:solidFill>
                  <a:schemeClr val="tx1"/>
                </a:solidFill>
              </a:rPr>
              <a:t>initiative</a:t>
            </a:r>
            <a:r>
              <a:rPr lang="en-US" sz="2400" dirty="0">
                <a:solidFill>
                  <a:schemeClr val="tx1"/>
                </a:solidFill>
              </a:rPr>
              <a:t> </a:t>
            </a:r>
            <a:r>
              <a:rPr lang="en-US" sz="2400" i="1" dirty="0">
                <a:solidFill>
                  <a:schemeClr val="tx1"/>
                </a:solidFill>
              </a:rPr>
              <a:t>definition</a:t>
            </a:r>
            <a:r>
              <a:rPr lang="en-US" sz="2400" dirty="0">
                <a:solidFill>
                  <a:schemeClr val="tx1"/>
                </a:solidFill>
              </a:rPr>
              <a:t> is a set of policy definitions</a:t>
            </a:r>
          </a:p>
          <a:p>
            <a:pPr defTabSz="1244600">
              <a:spcBef>
                <a:spcPts val="1800"/>
              </a:spcBef>
            </a:pPr>
            <a:r>
              <a:rPr lang="en-US" sz="2400" dirty="0">
                <a:solidFill>
                  <a:schemeClr val="tx1"/>
                </a:solidFill>
              </a:rPr>
              <a:t>Helps track your compliance state for a larger goal</a:t>
            </a:r>
          </a:p>
          <a:p>
            <a:pPr defTabSz="1244600">
              <a:spcBef>
                <a:spcPts val="1800"/>
              </a:spcBef>
            </a:pPr>
            <a:r>
              <a:rPr lang="en-US" sz="2400" dirty="0">
                <a:solidFill>
                  <a:schemeClr val="tx1"/>
                </a:solidFill>
              </a:rPr>
              <a:t>Assigned to a specific scope</a:t>
            </a:r>
          </a:p>
          <a:p>
            <a:pPr defTabSz="1244600">
              <a:spcBef>
                <a:spcPts val="1800"/>
              </a:spcBef>
            </a:pPr>
            <a:r>
              <a:rPr lang="en-US" sz="2400" dirty="0">
                <a:solidFill>
                  <a:schemeClr val="tx1"/>
                </a:solidFill>
              </a:rPr>
              <a:t>Reduces the need for individual scope assignments</a:t>
            </a:r>
          </a:p>
        </p:txBody>
      </p:sp>
      <p:sp>
        <p:nvSpPr>
          <p:cNvPr id="28" name="Rectangle 27">
            <a:extLst>
              <a:ext uri="{FF2B5EF4-FFF2-40B4-BE49-F238E27FC236}">
                <a16:creationId xmlns:a16="http://schemas.microsoft.com/office/drawing/2014/main" id="{F5635109-7EA9-467F-B3C8-C309949C9227}"/>
              </a:ext>
              <a:ext uri="{C183D7F6-B498-43B3-948B-1728B52AA6E4}">
                <adec:decorative xmlns:adec="http://schemas.microsoft.com/office/drawing/2017/decorative" val="1"/>
              </a:ext>
            </a:extLst>
          </p:cNvPr>
          <p:cNvSpPr/>
          <p:nvPr/>
        </p:nvSpPr>
        <p:spPr bwMode="auto">
          <a:xfrm>
            <a:off x="6354762" y="1494530"/>
            <a:ext cx="5654675" cy="4291672"/>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37160" rIns="182880" bIns="13716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51028" fontAlgn="base">
              <a:spcBef>
                <a:spcPct val="0"/>
              </a:spcBef>
              <a:spcAft>
                <a:spcPts val="400"/>
              </a:spcAft>
            </a:pPr>
            <a:r>
              <a:rPr lang="en-US" sz="2400" dirty="0">
                <a:solidFill>
                  <a:schemeClr val="tx2"/>
                </a:solidFill>
                <a:latin typeface="+mj-lt"/>
              </a:rPr>
              <a:t>Initiative Example:</a:t>
            </a:r>
          </a:p>
          <a:p>
            <a:pPr defTabSz="951028" fontAlgn="base">
              <a:spcBef>
                <a:spcPct val="0"/>
              </a:spcBef>
              <a:spcAft>
                <a:spcPct val="0"/>
              </a:spcAft>
            </a:pPr>
            <a:r>
              <a:rPr lang="en-US" sz="2000" dirty="0">
                <a:solidFill>
                  <a:schemeClr val="tx1"/>
                </a:solidFill>
                <a:latin typeface="+mj-lt"/>
              </a:rPr>
              <a:t>Create an Initiative named </a:t>
            </a:r>
            <a:r>
              <a:rPr lang="en-US" sz="2000" i="1" dirty="0">
                <a:solidFill>
                  <a:schemeClr val="tx1"/>
                </a:solidFill>
                <a:latin typeface="+mj-lt"/>
              </a:rPr>
              <a:t>“Enable Monitoring In Azure Security Center”. </a:t>
            </a:r>
            <a:r>
              <a:rPr lang="en-US" sz="2000" dirty="0">
                <a:solidFill>
                  <a:schemeClr val="tx1"/>
                </a:solidFill>
                <a:latin typeface="+mj-lt"/>
              </a:rPr>
              <a:t>This would provide the following policies:</a:t>
            </a:r>
          </a:p>
          <a:p>
            <a:pPr marL="404813" indent="-285750" defTabSz="951028" fontAlgn="base">
              <a:spcBef>
                <a:spcPts val="600"/>
              </a:spcBef>
              <a:spcAft>
                <a:spcPts val="300"/>
              </a:spcAft>
              <a:buFont typeface="Arial" panose="020B0604020202020204" pitchFamily="34" charset="0"/>
              <a:buChar char="•"/>
            </a:pPr>
            <a:r>
              <a:rPr lang="en-US" sz="2000" dirty="0">
                <a:solidFill>
                  <a:schemeClr val="tx1"/>
                </a:solidFill>
              </a:rPr>
              <a:t>Monitor unencrypted SQL Database policy definition</a:t>
            </a:r>
          </a:p>
          <a:p>
            <a:pPr marL="404813" indent="-285750" defTabSz="951028" fontAlgn="base">
              <a:spcBef>
                <a:spcPts val="600"/>
              </a:spcBef>
              <a:spcAft>
                <a:spcPts val="300"/>
              </a:spcAft>
              <a:buFont typeface="Arial" panose="020B0604020202020204" pitchFamily="34" charset="0"/>
              <a:buChar char="•"/>
            </a:pPr>
            <a:r>
              <a:rPr lang="en-US" sz="2000" dirty="0">
                <a:solidFill>
                  <a:schemeClr val="tx1"/>
                </a:solidFill>
              </a:rPr>
              <a:t>Monitor OS vulnerabilities policy definition</a:t>
            </a:r>
          </a:p>
          <a:p>
            <a:pPr marL="404813" indent="-285750" defTabSz="951028" fontAlgn="base">
              <a:spcBef>
                <a:spcPts val="600"/>
              </a:spcBef>
              <a:spcAft>
                <a:spcPts val="300"/>
              </a:spcAft>
              <a:buFont typeface="Arial" panose="020B0604020202020204" pitchFamily="34" charset="0"/>
              <a:buChar char="•"/>
            </a:pPr>
            <a:r>
              <a:rPr lang="en-US" sz="2000" dirty="0">
                <a:solidFill>
                  <a:schemeClr val="tx1"/>
                </a:solidFill>
              </a:rPr>
              <a:t>Monitor missing Endpoint Protection policy definition</a:t>
            </a:r>
            <a:endParaRPr lang="en-US" sz="2000" dirty="0">
              <a:solidFill>
                <a:schemeClr val="tx1"/>
              </a:solidFill>
              <a:ea typeface="Segoe UI" pitchFamily="34" charset="0"/>
              <a:cs typeface="Segoe UI" pitchFamily="34" charset="0"/>
            </a:endParaRPr>
          </a:p>
        </p:txBody>
      </p:sp>
      <p:pic>
        <p:nvPicPr>
          <p:cNvPr id="3" name="Picture 2" descr="A tick mark">
            <a:extLst>
              <a:ext uri="{FF2B5EF4-FFF2-40B4-BE49-F238E27FC236}">
                <a16:creationId xmlns:a16="http://schemas.microsoft.com/office/drawing/2014/main" id="{D21C0570-AA7E-44F0-BA48-D41B9DBFE332}"/>
              </a:ext>
            </a:extLst>
          </p:cNvPr>
          <p:cNvPicPr>
            <a:picLocks noChangeAspect="1"/>
          </p:cNvPicPr>
          <p:nvPr/>
        </p:nvPicPr>
        <p:blipFill>
          <a:blip r:embed="rId3"/>
          <a:stretch>
            <a:fillRect/>
          </a:stretch>
        </p:blipFill>
        <p:spPr>
          <a:xfrm>
            <a:off x="427038" y="6212113"/>
            <a:ext cx="786452" cy="780356"/>
          </a:xfrm>
          <a:prstGeom prst="rect">
            <a:avLst/>
          </a:prstGeom>
        </p:spPr>
      </p:pic>
      <p:sp>
        <p:nvSpPr>
          <p:cNvPr id="50" name="Freeform: Shape 49">
            <a:extLst>
              <a:ext uri="{FF2B5EF4-FFF2-40B4-BE49-F238E27FC236}">
                <a16:creationId xmlns:a16="http://schemas.microsoft.com/office/drawing/2014/main" id="{89D5C12F-56BB-48C2-B3A7-C24C56B11B59}"/>
              </a:ext>
            </a:extLst>
          </p:cNvPr>
          <p:cNvSpPr/>
          <p:nvPr/>
        </p:nvSpPr>
        <p:spPr bwMode="auto">
          <a:xfrm>
            <a:off x="0" y="6212113"/>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latin typeface="+mj-lt"/>
                <a:cs typeface="Segoe UI Semibold" panose="020B0702040204020203" pitchFamily="34" charset="0"/>
              </a:rPr>
              <a:t>Even if you have a single policy, we recommend using initiatives if you anticipate increasing</a:t>
            </a:r>
            <a:br>
              <a:rPr lang="en-US" dirty="0">
                <a:solidFill>
                  <a:schemeClr val="tx1"/>
                </a:solidFill>
                <a:latin typeface="+mj-lt"/>
                <a:cs typeface="Segoe UI Semibold" panose="020B0702040204020203" pitchFamily="34" charset="0"/>
              </a:rPr>
            </a:br>
            <a:r>
              <a:rPr lang="en-US" dirty="0">
                <a:solidFill>
                  <a:schemeClr val="tx1"/>
                </a:solidFill>
                <a:latin typeface="+mj-lt"/>
                <a:cs typeface="Segoe UI Semibold" panose="020B0702040204020203" pitchFamily="34" charset="0"/>
              </a:rPr>
              <a:t>the number of policies over time</a:t>
            </a:r>
          </a:p>
        </p:txBody>
      </p:sp>
    </p:spTree>
    <p:extLst>
      <p:ext uri="{BB962C8B-B14F-4D97-AF65-F5344CB8AC3E}">
        <p14:creationId xmlns:p14="http://schemas.microsoft.com/office/powerpoint/2010/main" val="143553166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D9A2D-A143-4D3D-AA55-1A32DAA62748}"/>
              </a:ext>
            </a:extLst>
          </p:cNvPr>
          <p:cNvSpPr>
            <a:spLocks noGrp="1"/>
          </p:cNvSpPr>
          <p:nvPr>
            <p:ph type="title"/>
          </p:nvPr>
        </p:nvSpPr>
        <p:spPr/>
        <p:txBody>
          <a:bodyPr/>
          <a:lstStyle/>
          <a:p>
            <a:r>
              <a:rPr lang="en-US" dirty="0"/>
              <a:t>Azure key vault</a:t>
            </a:r>
          </a:p>
        </p:txBody>
      </p:sp>
      <p:sp>
        <p:nvSpPr>
          <p:cNvPr id="11" name="Text Placeholder 2">
            <a:extLst>
              <a:ext uri="{FF2B5EF4-FFF2-40B4-BE49-F238E27FC236}">
                <a16:creationId xmlns:a16="http://schemas.microsoft.com/office/drawing/2014/main" id="{3FBA06D5-DBF5-45A5-BDE2-AE0F29C38E65}"/>
              </a:ext>
            </a:extLst>
          </p:cNvPr>
          <p:cNvSpPr txBox="1">
            <a:spLocks/>
          </p:cNvSpPr>
          <p:nvPr/>
        </p:nvSpPr>
        <p:spPr>
          <a:xfrm>
            <a:off x="427038" y="1422400"/>
            <a:ext cx="7891462" cy="2220686"/>
          </a:xfrm>
          <a:prstGeom prst="rect">
            <a:avLst/>
          </a:prstGeom>
          <a:solidFill>
            <a:schemeClr val="bg1">
              <a:lumMod val="95000"/>
            </a:schemeClr>
          </a:solidFill>
          <a:ln w="19050">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defPPr>
              <a:defRPr lang="en-US"/>
            </a:defPPr>
            <a:lvl1pPr defTabSz="1244600">
              <a:spcBef>
                <a:spcPts val="1200"/>
              </a:spcBef>
              <a:defRPr sz="2400">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Usage scenarios</a:t>
            </a:r>
          </a:p>
          <a:p>
            <a:pPr marL="0" lvl="1">
              <a:spcBef>
                <a:spcPts val="600"/>
              </a:spcBef>
            </a:pPr>
            <a:r>
              <a:rPr lang="en-US" sz="2000" dirty="0">
                <a:solidFill>
                  <a:schemeClr val="tx1"/>
                </a:solidFill>
              </a:rPr>
              <a:t>Secrets management</a:t>
            </a:r>
          </a:p>
          <a:p>
            <a:pPr marL="0" lvl="1">
              <a:spcBef>
                <a:spcPts val="600"/>
              </a:spcBef>
            </a:pPr>
            <a:r>
              <a:rPr lang="en-US" sz="2000" dirty="0">
                <a:solidFill>
                  <a:schemeClr val="tx1"/>
                </a:solidFill>
              </a:rPr>
              <a:t>Key management</a:t>
            </a:r>
          </a:p>
          <a:p>
            <a:pPr marL="0" lvl="1">
              <a:spcBef>
                <a:spcPts val="600"/>
              </a:spcBef>
            </a:pPr>
            <a:r>
              <a:rPr lang="en-US" sz="2000" dirty="0">
                <a:solidFill>
                  <a:schemeClr val="tx1"/>
                </a:solidFill>
              </a:rPr>
              <a:t>Certificate management</a:t>
            </a:r>
          </a:p>
          <a:p>
            <a:pPr marL="0" lvl="1">
              <a:spcBef>
                <a:spcPts val="600"/>
              </a:spcBef>
            </a:pPr>
            <a:r>
              <a:rPr lang="en-US" sz="2000" dirty="0">
                <a:solidFill>
                  <a:schemeClr val="tx1"/>
                </a:solidFill>
              </a:rPr>
              <a:t>Hardware security modules</a:t>
            </a:r>
          </a:p>
          <a:p>
            <a:pPr lvl="1"/>
            <a:endParaRPr lang="en-US" dirty="0">
              <a:solidFill>
                <a:schemeClr val="tx1"/>
              </a:solidFill>
            </a:endParaRPr>
          </a:p>
        </p:txBody>
      </p:sp>
      <p:sp>
        <p:nvSpPr>
          <p:cNvPr id="7" name="Text Placeholder 2">
            <a:extLst>
              <a:ext uri="{FF2B5EF4-FFF2-40B4-BE49-F238E27FC236}">
                <a16:creationId xmlns:a16="http://schemas.microsoft.com/office/drawing/2014/main" id="{C432607A-5B10-44EE-AD77-6EB037DA13A8}"/>
              </a:ext>
            </a:extLst>
          </p:cNvPr>
          <p:cNvSpPr txBox="1">
            <a:spLocks/>
          </p:cNvSpPr>
          <p:nvPr/>
        </p:nvSpPr>
        <p:spPr>
          <a:xfrm>
            <a:off x="427038" y="3773714"/>
            <a:ext cx="7891462" cy="2769326"/>
          </a:xfrm>
          <a:prstGeom prst="rect">
            <a:avLst/>
          </a:prstGeom>
          <a:solidFill>
            <a:schemeClr val="bg1">
              <a:lumMod val="95000"/>
            </a:schemeClr>
          </a:solidFill>
          <a:ln w="19050">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defPPr>
              <a:defRPr lang="en-US"/>
            </a:defPPr>
            <a:lvl1pPr defTabSz="1244600">
              <a:spcBef>
                <a:spcPts val="1200"/>
              </a:spcBef>
              <a:defRPr sz="2400">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spcBef>
                <a:spcPts val="1800"/>
              </a:spcBef>
            </a:pPr>
            <a:r>
              <a:rPr lang="en-US" dirty="0">
                <a:solidFill>
                  <a:schemeClr val="tx1"/>
                </a:solidFill>
              </a:rPr>
              <a:t>Benefits</a:t>
            </a:r>
          </a:p>
          <a:p>
            <a:pPr marL="0" lvl="1">
              <a:spcBef>
                <a:spcPts val="600"/>
              </a:spcBef>
            </a:pPr>
            <a:r>
              <a:rPr lang="en-US" sz="2000" dirty="0">
                <a:solidFill>
                  <a:schemeClr val="tx1"/>
                </a:solidFill>
              </a:rPr>
              <a:t>Centralized application secrets</a:t>
            </a:r>
          </a:p>
          <a:p>
            <a:pPr marL="0" lvl="1">
              <a:spcBef>
                <a:spcPts val="600"/>
              </a:spcBef>
            </a:pPr>
            <a:r>
              <a:rPr lang="en-US" sz="2000" dirty="0">
                <a:solidFill>
                  <a:schemeClr val="tx1"/>
                </a:solidFill>
              </a:rPr>
              <a:t>Securely stored secrets and keys</a:t>
            </a:r>
          </a:p>
          <a:p>
            <a:pPr marL="0" lvl="1">
              <a:spcBef>
                <a:spcPts val="600"/>
              </a:spcBef>
            </a:pPr>
            <a:r>
              <a:rPr lang="en-US" sz="2000" dirty="0">
                <a:solidFill>
                  <a:schemeClr val="tx1"/>
                </a:solidFill>
              </a:rPr>
              <a:t>Monitor access and use</a:t>
            </a:r>
          </a:p>
          <a:p>
            <a:pPr marL="0" lvl="1">
              <a:spcBef>
                <a:spcPts val="600"/>
              </a:spcBef>
            </a:pPr>
            <a:r>
              <a:rPr lang="en-US" sz="2000" dirty="0">
                <a:solidFill>
                  <a:schemeClr val="tx1"/>
                </a:solidFill>
              </a:rPr>
              <a:t>Simplified administration of application secrets</a:t>
            </a:r>
          </a:p>
          <a:p>
            <a:pPr marL="0" lvl="1">
              <a:spcBef>
                <a:spcPts val="600"/>
              </a:spcBef>
            </a:pPr>
            <a:r>
              <a:rPr lang="en-US" sz="2000" dirty="0">
                <a:solidFill>
                  <a:schemeClr val="tx1"/>
                </a:solidFill>
              </a:rPr>
              <a:t>Integrate with other Azure services</a:t>
            </a:r>
          </a:p>
        </p:txBody>
      </p:sp>
      <p:sp>
        <p:nvSpPr>
          <p:cNvPr id="19" name="Rectangle 18">
            <a:extLst>
              <a:ext uri="{FF2B5EF4-FFF2-40B4-BE49-F238E27FC236}">
                <a16:creationId xmlns:a16="http://schemas.microsoft.com/office/drawing/2014/main" id="{9F718299-6A8A-4C86-97EA-A7660AEE369A}"/>
              </a:ext>
              <a:ext uri="{C183D7F6-B498-43B3-948B-1728B52AA6E4}">
                <adec:decorative xmlns:adec="http://schemas.microsoft.com/office/drawing/2017/decorative" val="0"/>
              </a:ext>
            </a:extLst>
          </p:cNvPr>
          <p:cNvSpPr/>
          <p:nvPr/>
        </p:nvSpPr>
        <p:spPr bwMode="auto">
          <a:xfrm>
            <a:off x="8445500" y="1422400"/>
            <a:ext cx="3563938" cy="512064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37160" rIns="182880" bIns="13716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solidFill>
                  <a:schemeClr val="tx1"/>
                </a:solidFill>
                <a:latin typeface="+mj-lt"/>
              </a:rPr>
              <a:t>Centralized cloud service</a:t>
            </a:r>
            <a:br>
              <a:rPr lang="en-US" sz="2000" dirty="0">
                <a:solidFill>
                  <a:schemeClr val="tx1"/>
                </a:solidFill>
                <a:latin typeface="+mj-lt"/>
              </a:rPr>
            </a:br>
            <a:r>
              <a:rPr lang="en-US" sz="2000" dirty="0">
                <a:solidFill>
                  <a:schemeClr val="tx1"/>
                </a:solidFill>
                <a:latin typeface="+mj-lt"/>
              </a:rPr>
              <a:t>for storing your applications’ secrets</a:t>
            </a:r>
          </a:p>
        </p:txBody>
      </p:sp>
      <p:pic>
        <p:nvPicPr>
          <p:cNvPr id="6" name="Picture 5" descr="Azure key vault icon">
            <a:extLst>
              <a:ext uri="{FF2B5EF4-FFF2-40B4-BE49-F238E27FC236}">
                <a16:creationId xmlns:a16="http://schemas.microsoft.com/office/drawing/2014/main" id="{3B5EBA3B-DE42-434F-9735-889BEFFE6393}"/>
              </a:ext>
            </a:extLst>
          </p:cNvPr>
          <p:cNvPicPr>
            <a:picLocks noChangeAspect="1"/>
          </p:cNvPicPr>
          <p:nvPr/>
        </p:nvPicPr>
        <p:blipFill>
          <a:blip r:embed="rId3"/>
          <a:stretch>
            <a:fillRect/>
          </a:stretch>
        </p:blipFill>
        <p:spPr>
          <a:xfrm>
            <a:off x="8937837" y="2408302"/>
            <a:ext cx="2579264" cy="2468498"/>
          </a:xfrm>
          <a:prstGeom prst="rect">
            <a:avLst/>
          </a:prstGeom>
        </p:spPr>
      </p:pic>
    </p:spTree>
    <p:extLst>
      <p:ext uri="{BB962C8B-B14F-4D97-AF65-F5344CB8AC3E}">
        <p14:creationId xmlns:p14="http://schemas.microsoft.com/office/powerpoint/2010/main" val="278068398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9C12B-8612-46DA-B02E-D18F4D8BC44E}"/>
              </a:ext>
            </a:extLst>
          </p:cNvPr>
          <p:cNvSpPr>
            <a:spLocks noGrp="1"/>
          </p:cNvSpPr>
          <p:nvPr>
            <p:ph type="title"/>
          </p:nvPr>
        </p:nvSpPr>
        <p:spPr/>
        <p:txBody>
          <a:bodyPr/>
          <a:lstStyle/>
          <a:p>
            <a:r>
              <a:rPr lang="en-US" dirty="0"/>
              <a:t>Role-based access control (RBAC)</a:t>
            </a:r>
          </a:p>
        </p:txBody>
      </p:sp>
      <p:sp>
        <p:nvSpPr>
          <p:cNvPr id="6" name="Rectangle 5">
            <a:extLst>
              <a:ext uri="{FF2B5EF4-FFF2-40B4-BE49-F238E27FC236}">
                <a16:creationId xmlns:a16="http://schemas.microsoft.com/office/drawing/2014/main" id="{F536FF75-4B95-4C61-AE58-E57EA1D1AC0C}"/>
              </a:ext>
            </a:extLst>
          </p:cNvPr>
          <p:cNvSpPr/>
          <p:nvPr/>
        </p:nvSpPr>
        <p:spPr>
          <a:xfrm>
            <a:off x="427038" y="1188720"/>
            <a:ext cx="11536362" cy="73866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r>
              <a:rPr lang="en-US" sz="2400" dirty="0">
                <a:solidFill>
                  <a:schemeClr val="tx1"/>
                </a:solidFill>
                <a:latin typeface="+mj-lt"/>
              </a:rPr>
              <a:t>Segregate duties within your team and grant only the amount of access to users that they need to perform their jobs</a:t>
            </a:r>
            <a:endParaRPr lang="en-US" sz="2400" dirty="0">
              <a:solidFill>
                <a:schemeClr val="tx1"/>
              </a:solidFill>
              <a:latin typeface="+mj-lt"/>
              <a:cs typeface="Segoe UI Semilight" panose="020B0402040204020203" pitchFamily="34" charset="0"/>
            </a:endParaRPr>
          </a:p>
        </p:txBody>
      </p:sp>
      <p:sp>
        <p:nvSpPr>
          <p:cNvPr id="11" name="Rectangle 10">
            <a:extLst>
              <a:ext uri="{FF2B5EF4-FFF2-40B4-BE49-F238E27FC236}">
                <a16:creationId xmlns:a16="http://schemas.microsoft.com/office/drawing/2014/main" id="{EEC4CAB2-39AA-4F13-8AF2-ABB7031DA6E3}"/>
              </a:ext>
            </a:extLst>
          </p:cNvPr>
          <p:cNvSpPr/>
          <p:nvPr/>
        </p:nvSpPr>
        <p:spPr>
          <a:xfrm>
            <a:off x="427037" y="2032000"/>
            <a:ext cx="8368619" cy="1020323"/>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lvl="0" defTabSz="933450">
              <a:spcBef>
                <a:spcPct val="0"/>
              </a:spcBef>
            </a:pPr>
            <a:r>
              <a:rPr lang="en-US" sz="2000" dirty="0">
                <a:solidFill>
                  <a:schemeClr val="tx1"/>
                </a:solidFill>
              </a:rPr>
              <a:t>Fine-grained access management for Azure resources</a:t>
            </a:r>
            <a:endParaRPr lang="en-IN" sz="2000" dirty="0">
              <a:solidFill>
                <a:schemeClr val="tx1"/>
              </a:solidFill>
            </a:endParaRPr>
          </a:p>
        </p:txBody>
      </p:sp>
      <p:sp>
        <p:nvSpPr>
          <p:cNvPr id="16" name="Rectangle 15">
            <a:extLst>
              <a:ext uri="{FF2B5EF4-FFF2-40B4-BE49-F238E27FC236}">
                <a16:creationId xmlns:a16="http://schemas.microsoft.com/office/drawing/2014/main" id="{6D536801-142F-463E-A1E4-876C0EB4E228}"/>
              </a:ext>
            </a:extLst>
          </p:cNvPr>
          <p:cNvSpPr/>
          <p:nvPr/>
        </p:nvSpPr>
        <p:spPr>
          <a:xfrm>
            <a:off x="427037" y="3196313"/>
            <a:ext cx="8368619" cy="1020323"/>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lvl="0" defTabSz="933450">
              <a:spcBef>
                <a:spcPct val="0"/>
              </a:spcBef>
            </a:pPr>
            <a:r>
              <a:rPr lang="en-IE" sz="2000" dirty="0">
                <a:solidFill>
                  <a:schemeClr val="tx1"/>
                </a:solidFill>
              </a:rPr>
              <a:t>Grant users the lowest privilege level that they need to do their work</a:t>
            </a:r>
            <a:endParaRPr lang="en-IN" sz="2000" dirty="0">
              <a:solidFill>
                <a:schemeClr val="tx1"/>
              </a:solidFill>
            </a:endParaRPr>
          </a:p>
        </p:txBody>
      </p:sp>
      <p:sp>
        <p:nvSpPr>
          <p:cNvPr id="21" name="Rectangle 20">
            <a:extLst>
              <a:ext uri="{FF2B5EF4-FFF2-40B4-BE49-F238E27FC236}">
                <a16:creationId xmlns:a16="http://schemas.microsoft.com/office/drawing/2014/main" id="{027443A4-2A2D-480E-97FF-614D3A819DFE}"/>
              </a:ext>
            </a:extLst>
          </p:cNvPr>
          <p:cNvSpPr/>
          <p:nvPr/>
        </p:nvSpPr>
        <p:spPr>
          <a:xfrm>
            <a:off x="427037" y="4360627"/>
            <a:ext cx="8368619" cy="1020323"/>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lvl="0" defTabSz="933450">
              <a:spcBef>
                <a:spcPct val="0"/>
              </a:spcBef>
            </a:pPr>
            <a:r>
              <a:rPr lang="en-US" sz="2000" dirty="0">
                <a:solidFill>
                  <a:schemeClr val="tx1"/>
                </a:solidFill>
              </a:rPr>
              <a:t>No additional cost to all Azure subscribers</a:t>
            </a:r>
            <a:endParaRPr lang="en-IN" sz="2000" dirty="0">
              <a:solidFill>
                <a:schemeClr val="tx1"/>
              </a:solidFill>
            </a:endParaRPr>
          </a:p>
        </p:txBody>
      </p:sp>
      <p:sp>
        <p:nvSpPr>
          <p:cNvPr id="26" name="Rectangle 25">
            <a:extLst>
              <a:ext uri="{FF2B5EF4-FFF2-40B4-BE49-F238E27FC236}">
                <a16:creationId xmlns:a16="http://schemas.microsoft.com/office/drawing/2014/main" id="{2D407A76-6519-4E63-9D6A-DB57D75BE317}"/>
              </a:ext>
            </a:extLst>
          </p:cNvPr>
          <p:cNvSpPr/>
          <p:nvPr/>
        </p:nvSpPr>
        <p:spPr>
          <a:xfrm>
            <a:off x="427037" y="5524940"/>
            <a:ext cx="8368619" cy="1020323"/>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lvl="0" defTabSz="933450">
              <a:spcBef>
                <a:spcPct val="0"/>
              </a:spcBef>
            </a:pPr>
            <a:r>
              <a:rPr lang="en-US" sz="2000" dirty="0">
                <a:solidFill>
                  <a:schemeClr val="tx1"/>
                </a:solidFill>
              </a:rPr>
              <a:t>Built-in roles for an </a:t>
            </a:r>
            <a:r>
              <a:rPr lang="en-US" sz="2000" i="1" dirty="0">
                <a:solidFill>
                  <a:schemeClr val="tx1"/>
                </a:solidFill>
              </a:rPr>
              <a:t>allow model </a:t>
            </a:r>
            <a:endParaRPr lang="en-IN" sz="2000" i="1" dirty="0">
              <a:solidFill>
                <a:schemeClr val="tx1"/>
              </a:solidFill>
            </a:endParaRPr>
          </a:p>
        </p:txBody>
      </p:sp>
      <p:pic>
        <p:nvPicPr>
          <p:cNvPr id="5" name="Picture 4" descr="Screenshot of a webpage showing 'add a role assignment', 'view role assignments' and 'view deny assignments' pop ups">
            <a:extLst>
              <a:ext uri="{FF2B5EF4-FFF2-40B4-BE49-F238E27FC236}">
                <a16:creationId xmlns:a16="http://schemas.microsoft.com/office/drawing/2014/main" id="{5EF431DC-24DC-4479-AB66-8684495243FF}"/>
              </a:ext>
            </a:extLst>
          </p:cNvPr>
          <p:cNvPicPr>
            <a:picLocks noChangeAspect="1"/>
          </p:cNvPicPr>
          <p:nvPr/>
        </p:nvPicPr>
        <p:blipFill rotWithShape="1">
          <a:blip r:embed="rId3"/>
          <a:srcRect l="-3402" t="-2240" r="-3402" b="-2240"/>
          <a:stretch/>
        </p:blipFill>
        <p:spPr>
          <a:xfrm>
            <a:off x="8948745" y="2031999"/>
            <a:ext cx="3060693" cy="4513943"/>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28280266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F90C1-2255-406A-BD57-9F10E7E4A42E}"/>
              </a:ext>
            </a:extLst>
          </p:cNvPr>
          <p:cNvSpPr>
            <a:spLocks noGrp="1"/>
          </p:cNvSpPr>
          <p:nvPr>
            <p:ph type="title"/>
          </p:nvPr>
        </p:nvSpPr>
        <p:spPr/>
        <p:txBody>
          <a:bodyPr/>
          <a:lstStyle/>
          <a:p>
            <a:r>
              <a:rPr lang="en-US" dirty="0"/>
              <a:t>Locks</a:t>
            </a:r>
          </a:p>
        </p:txBody>
      </p:sp>
      <p:sp>
        <p:nvSpPr>
          <p:cNvPr id="7" name="Freeform: Shape 6">
            <a:extLst>
              <a:ext uri="{FF2B5EF4-FFF2-40B4-BE49-F238E27FC236}">
                <a16:creationId xmlns:a16="http://schemas.microsoft.com/office/drawing/2014/main" id="{F8894E2A-5127-4533-BAF0-085F01FB1AE6}"/>
              </a:ext>
            </a:extLst>
          </p:cNvPr>
          <p:cNvSpPr/>
          <p:nvPr/>
        </p:nvSpPr>
        <p:spPr>
          <a:xfrm>
            <a:off x="427038" y="1188720"/>
            <a:ext cx="9446382" cy="369332"/>
          </a:xfrm>
          <a:custGeom>
            <a:avLst/>
            <a:gdLst>
              <a:gd name="connsiteX0" fmla="*/ 0 w 11237870"/>
              <a:gd name="connsiteY0" fmla="*/ 60061 h 360360"/>
              <a:gd name="connsiteX1" fmla="*/ 60061 w 11237870"/>
              <a:gd name="connsiteY1" fmla="*/ 0 h 360360"/>
              <a:gd name="connsiteX2" fmla="*/ 11177809 w 11237870"/>
              <a:gd name="connsiteY2" fmla="*/ 0 h 360360"/>
              <a:gd name="connsiteX3" fmla="*/ 11237870 w 11237870"/>
              <a:gd name="connsiteY3" fmla="*/ 60061 h 360360"/>
              <a:gd name="connsiteX4" fmla="*/ 11237870 w 11237870"/>
              <a:gd name="connsiteY4" fmla="*/ 300299 h 360360"/>
              <a:gd name="connsiteX5" fmla="*/ 11177809 w 11237870"/>
              <a:gd name="connsiteY5" fmla="*/ 360360 h 360360"/>
              <a:gd name="connsiteX6" fmla="*/ 60061 w 11237870"/>
              <a:gd name="connsiteY6" fmla="*/ 360360 h 360360"/>
              <a:gd name="connsiteX7" fmla="*/ 0 w 11237870"/>
              <a:gd name="connsiteY7" fmla="*/ 300299 h 360360"/>
              <a:gd name="connsiteX8" fmla="*/ 0 w 11237870"/>
              <a:gd name="connsiteY8" fmla="*/ 60061 h 360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37870" h="360360">
                <a:moveTo>
                  <a:pt x="0" y="60061"/>
                </a:moveTo>
                <a:cubicBezTo>
                  <a:pt x="0" y="26890"/>
                  <a:pt x="26890" y="0"/>
                  <a:pt x="60061" y="0"/>
                </a:cubicBezTo>
                <a:lnTo>
                  <a:pt x="11177809" y="0"/>
                </a:lnTo>
                <a:cubicBezTo>
                  <a:pt x="11210980" y="0"/>
                  <a:pt x="11237870" y="26890"/>
                  <a:pt x="11237870" y="60061"/>
                </a:cubicBezTo>
                <a:lnTo>
                  <a:pt x="11237870" y="300299"/>
                </a:lnTo>
                <a:cubicBezTo>
                  <a:pt x="11237870" y="333470"/>
                  <a:pt x="11210980" y="360360"/>
                  <a:pt x="11177809" y="360360"/>
                </a:cubicBezTo>
                <a:lnTo>
                  <a:pt x="60061" y="360360"/>
                </a:lnTo>
                <a:cubicBezTo>
                  <a:pt x="26890" y="360360"/>
                  <a:pt x="0" y="333470"/>
                  <a:pt x="0" y="300299"/>
                </a:cubicBezTo>
                <a:lnTo>
                  <a:pt x="0" y="60061"/>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r>
              <a:rPr lang="en-US" sz="2400" dirty="0">
                <a:solidFill>
                  <a:schemeClr val="tx1"/>
                </a:solidFill>
                <a:latin typeface="+mj-lt"/>
              </a:rPr>
              <a:t>Prevent accidental deletion or modification of your Azure resources:</a:t>
            </a:r>
          </a:p>
        </p:txBody>
      </p:sp>
      <p:sp>
        <p:nvSpPr>
          <p:cNvPr id="3" name="Rectangle 2">
            <a:extLst>
              <a:ext uri="{FF2B5EF4-FFF2-40B4-BE49-F238E27FC236}">
                <a16:creationId xmlns:a16="http://schemas.microsoft.com/office/drawing/2014/main" id="{A212A565-2A92-4C27-8EEF-09608B4A4BB1}"/>
              </a:ext>
            </a:extLst>
          </p:cNvPr>
          <p:cNvSpPr/>
          <p:nvPr/>
        </p:nvSpPr>
        <p:spPr>
          <a:xfrm>
            <a:off x="427039" y="1819681"/>
            <a:ext cx="7178448" cy="3892273"/>
          </a:xfrm>
          <a:prstGeom prst="rect">
            <a:avLst/>
          </a:prstGeom>
          <a:solidFill>
            <a:schemeClr val="bg1">
              <a:lumMod val="95000"/>
            </a:schemeClr>
          </a:solidFill>
          <a:ln w="19050">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p>
            <a:pPr defTabSz="1244600">
              <a:spcBef>
                <a:spcPts val="1200"/>
              </a:spcBef>
            </a:pPr>
            <a:r>
              <a:rPr lang="en-US" sz="2400" dirty="0" err="1">
                <a:solidFill>
                  <a:schemeClr val="tx1"/>
                </a:solidFill>
                <a:latin typeface="+mj-lt"/>
              </a:rPr>
              <a:t>CanNotDelete</a:t>
            </a:r>
            <a:r>
              <a:rPr lang="en-US" sz="2400" dirty="0">
                <a:solidFill>
                  <a:schemeClr val="tx1"/>
                </a:solidFill>
                <a:latin typeface="+mj-lt"/>
              </a:rPr>
              <a:t> – </a:t>
            </a:r>
            <a:r>
              <a:rPr lang="en-US" sz="2400" dirty="0">
                <a:solidFill>
                  <a:schemeClr val="tx1"/>
                </a:solidFill>
              </a:rPr>
              <a:t>means authorized users can still read and modify a resource, but they can’t </a:t>
            </a:r>
            <a:r>
              <a:rPr lang="en-US" sz="2400" i="1" dirty="0">
                <a:solidFill>
                  <a:schemeClr val="tx1"/>
                </a:solidFill>
              </a:rPr>
              <a:t>delete</a:t>
            </a:r>
            <a:r>
              <a:rPr lang="en-US" sz="2400" dirty="0">
                <a:solidFill>
                  <a:schemeClr val="tx1"/>
                </a:solidFill>
              </a:rPr>
              <a:t> the resource</a:t>
            </a:r>
          </a:p>
          <a:p>
            <a:pPr defTabSz="1244600">
              <a:spcBef>
                <a:spcPts val="1200"/>
              </a:spcBef>
            </a:pPr>
            <a:r>
              <a:rPr lang="en-US" sz="2400" dirty="0" err="1">
                <a:solidFill>
                  <a:schemeClr val="tx1"/>
                </a:solidFill>
                <a:latin typeface="+mj-lt"/>
              </a:rPr>
              <a:t>ReadOnly</a:t>
            </a:r>
            <a:r>
              <a:rPr lang="en-US" sz="2400" dirty="0">
                <a:solidFill>
                  <a:schemeClr val="tx1"/>
                </a:solidFill>
                <a:latin typeface="+mj-lt"/>
              </a:rPr>
              <a:t> – </a:t>
            </a:r>
            <a:r>
              <a:rPr lang="en-US" sz="2400" dirty="0">
                <a:solidFill>
                  <a:schemeClr val="tx1"/>
                </a:solidFill>
              </a:rPr>
              <a:t>means authorized users can read a resource, but they can't delete or update it. Applying this lock is like restricting all authorized users to the permissions granted by the Reader role</a:t>
            </a:r>
          </a:p>
        </p:txBody>
      </p:sp>
      <p:pic>
        <p:nvPicPr>
          <p:cNvPr id="5" name="Picture 4" descr="Screenshot of Add lock with lock types Read-only and Delete">
            <a:extLst>
              <a:ext uri="{FF2B5EF4-FFF2-40B4-BE49-F238E27FC236}">
                <a16:creationId xmlns:a16="http://schemas.microsoft.com/office/drawing/2014/main" id="{E941C252-E844-47D7-8AFC-8D8DD65DCEDE}"/>
              </a:ext>
            </a:extLst>
          </p:cNvPr>
          <p:cNvPicPr>
            <a:picLocks noChangeAspect="1"/>
          </p:cNvPicPr>
          <p:nvPr/>
        </p:nvPicPr>
        <p:blipFill rotWithShape="1">
          <a:blip r:embed="rId3"/>
          <a:srcRect l="-3307" t="-3464" r="-3307" b="-3464"/>
          <a:stretch/>
        </p:blipFill>
        <p:spPr>
          <a:xfrm>
            <a:off x="7779658" y="1819681"/>
            <a:ext cx="4229780" cy="3892273"/>
          </a:xfrm>
          <a:prstGeom prst="rect">
            <a:avLst/>
          </a:prstGeom>
          <a:noFill/>
          <a:ln w="19050">
            <a:solidFill>
              <a:schemeClr val="tx2"/>
            </a:solidFill>
            <a:headEnd type="none" w="med" len="med"/>
            <a:tailEnd type="none" w="med" len="med"/>
          </a:ln>
          <a:effectLst/>
        </p:spPr>
      </p:pic>
      <p:sp>
        <p:nvSpPr>
          <p:cNvPr id="33" name="Rectangle 32">
            <a:extLst>
              <a:ext uri="{FF2B5EF4-FFF2-40B4-BE49-F238E27FC236}">
                <a16:creationId xmlns:a16="http://schemas.microsoft.com/office/drawing/2014/main" id="{7F0AB304-A449-48F1-A88B-0F1EB7A90DDE}"/>
              </a:ext>
            </a:extLst>
          </p:cNvPr>
          <p:cNvSpPr/>
          <p:nvPr/>
        </p:nvSpPr>
        <p:spPr>
          <a:xfrm>
            <a:off x="427037" y="5878286"/>
            <a:ext cx="11582401" cy="628796"/>
          </a:xfrm>
          <a:prstGeom prst="rect">
            <a:avLst/>
          </a:prstGeom>
          <a:solidFill>
            <a:schemeClr val="accent2">
              <a:lumMod val="75000"/>
            </a:schemeClr>
          </a:solidFill>
        </p:spPr>
        <p:txBody>
          <a:bodyPr wrap="square" lIns="182880" tIns="137160" rIns="182880" bIns="137160" anchor="ctr" anchorCtr="0">
            <a:noAutofit/>
          </a:bodyPr>
          <a:lstStyle/>
          <a:p>
            <a:r>
              <a:rPr lang="en-IE" sz="2000" dirty="0">
                <a:solidFill>
                  <a:schemeClr val="bg1"/>
                </a:solidFill>
              </a:rPr>
              <a:t>In the Azure portal, the locks are called </a:t>
            </a:r>
            <a:r>
              <a:rPr lang="en-IE" sz="2000" i="1" dirty="0">
                <a:solidFill>
                  <a:schemeClr val="bg1"/>
                </a:solidFill>
                <a:latin typeface="+mj-lt"/>
              </a:rPr>
              <a:t>Delete</a:t>
            </a:r>
            <a:r>
              <a:rPr lang="en-IE" sz="2000" dirty="0">
                <a:solidFill>
                  <a:schemeClr val="bg1"/>
                </a:solidFill>
              </a:rPr>
              <a:t> and </a:t>
            </a:r>
            <a:r>
              <a:rPr lang="en-IE" sz="2000" i="1" dirty="0">
                <a:solidFill>
                  <a:schemeClr val="bg1"/>
                </a:solidFill>
                <a:latin typeface="+mj-lt"/>
              </a:rPr>
              <a:t>Read-only </a:t>
            </a:r>
            <a:r>
              <a:rPr lang="en-IE" sz="2000" dirty="0">
                <a:solidFill>
                  <a:schemeClr val="bg1"/>
                </a:solidFill>
              </a:rPr>
              <a:t>respectively</a:t>
            </a:r>
            <a:endParaRPr lang="en-US" sz="2000" dirty="0">
              <a:solidFill>
                <a:schemeClr val="bg1"/>
              </a:solidFill>
            </a:endParaRPr>
          </a:p>
        </p:txBody>
      </p:sp>
    </p:spTree>
    <p:extLst>
      <p:ext uri="{BB962C8B-B14F-4D97-AF65-F5344CB8AC3E}">
        <p14:creationId xmlns:p14="http://schemas.microsoft.com/office/powerpoint/2010/main" val="23884823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A03D4-9C2D-416B-B691-16DC7984FABD}"/>
              </a:ext>
            </a:extLst>
          </p:cNvPr>
          <p:cNvSpPr>
            <a:spLocks noGrp="1"/>
          </p:cNvSpPr>
          <p:nvPr>
            <p:ph type="title"/>
          </p:nvPr>
        </p:nvSpPr>
        <p:spPr/>
        <p:txBody>
          <a:bodyPr/>
          <a:lstStyle/>
          <a:p>
            <a:r>
              <a:rPr lang="en-US" dirty="0"/>
              <a:t>Subscription governance</a:t>
            </a:r>
          </a:p>
        </p:txBody>
      </p:sp>
      <p:sp>
        <p:nvSpPr>
          <p:cNvPr id="8" name="Rectangle 7">
            <a:extLst>
              <a:ext uri="{FF2B5EF4-FFF2-40B4-BE49-F238E27FC236}">
                <a16:creationId xmlns:a16="http://schemas.microsoft.com/office/drawing/2014/main" id="{EB0313ED-7ED8-4CF6-BCD3-8AC35C5F0B84}"/>
              </a:ext>
            </a:extLst>
          </p:cNvPr>
          <p:cNvSpPr/>
          <p:nvPr/>
        </p:nvSpPr>
        <p:spPr>
          <a:xfrm>
            <a:off x="427038" y="1638300"/>
            <a:ext cx="7454219" cy="4445000"/>
          </a:xfrm>
          <a:prstGeom prst="rect">
            <a:avLst/>
          </a:prstGeom>
          <a:solidFill>
            <a:schemeClr val="bg1">
              <a:lumMod val="95000"/>
            </a:schemeClr>
          </a:solidFill>
          <a:ln w="19050">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p>
            <a:pPr defTabSz="1244600">
              <a:spcBef>
                <a:spcPts val="1200"/>
              </a:spcBef>
            </a:pPr>
            <a:r>
              <a:rPr lang="en-US" sz="2400" dirty="0">
                <a:solidFill>
                  <a:schemeClr val="tx1"/>
                </a:solidFill>
                <a:latin typeface="+mj-lt"/>
              </a:rPr>
              <a:t>Considerations for creating and managing subscriptions:</a:t>
            </a:r>
          </a:p>
          <a:p>
            <a:pPr marL="0" lvl="1">
              <a:spcBef>
                <a:spcPts val="600"/>
              </a:spcBef>
            </a:pPr>
            <a:r>
              <a:rPr lang="en-US" sz="2000" dirty="0">
                <a:solidFill>
                  <a:schemeClr val="tx1"/>
                </a:solidFill>
              </a:rPr>
              <a:t>Billing</a:t>
            </a:r>
          </a:p>
          <a:p>
            <a:pPr marL="0" lvl="1">
              <a:spcBef>
                <a:spcPts val="600"/>
              </a:spcBef>
            </a:pPr>
            <a:r>
              <a:rPr lang="en-US" sz="2000" dirty="0">
                <a:solidFill>
                  <a:schemeClr val="tx1"/>
                </a:solidFill>
              </a:rPr>
              <a:t>Access Control</a:t>
            </a:r>
          </a:p>
          <a:p>
            <a:pPr marL="0" lvl="1">
              <a:spcBef>
                <a:spcPts val="600"/>
              </a:spcBef>
            </a:pPr>
            <a:r>
              <a:rPr lang="en-US" sz="2000" dirty="0">
                <a:solidFill>
                  <a:schemeClr val="tx1"/>
                </a:solidFill>
              </a:rPr>
              <a:t>Subscription Limits</a:t>
            </a:r>
          </a:p>
          <a:p>
            <a:pPr marL="0" lvl="1" defTabSz="1244600">
              <a:spcBef>
                <a:spcPts val="1200"/>
              </a:spcBef>
            </a:pPr>
            <a:r>
              <a:rPr lang="en-US" sz="2400" dirty="0">
                <a:solidFill>
                  <a:schemeClr val="tx1"/>
                </a:solidFill>
                <a:latin typeface="+mj-lt"/>
              </a:rPr>
              <a:t>Management groups manage access, policies, and compliance across multiple Azure subscriptions</a:t>
            </a:r>
          </a:p>
        </p:txBody>
      </p:sp>
      <p:pic>
        <p:nvPicPr>
          <p:cNvPr id="46" name="Picture 45" descr="Graphic representing subscription management groups and how they can be structured for use as deployment boundaries">
            <a:extLst>
              <a:ext uri="{FF2B5EF4-FFF2-40B4-BE49-F238E27FC236}">
                <a16:creationId xmlns:a16="http://schemas.microsoft.com/office/drawing/2014/main" id="{735A3E9C-8C63-46CB-85A3-74C0944C50FB}"/>
              </a:ext>
            </a:extLst>
          </p:cNvPr>
          <p:cNvPicPr>
            <a:picLocks noChangeAspect="1"/>
          </p:cNvPicPr>
          <p:nvPr/>
        </p:nvPicPr>
        <p:blipFill rotWithShape="1">
          <a:blip r:embed="rId3"/>
          <a:srcRect l="-3980" t="-2950" r="-2950" b="-3369"/>
          <a:stretch/>
        </p:blipFill>
        <p:spPr>
          <a:xfrm>
            <a:off x="8039101" y="1638300"/>
            <a:ext cx="3970338" cy="4445000"/>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370739561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51913-B7C1-4D16-9926-7B36BD404244}"/>
              </a:ext>
            </a:extLst>
          </p:cNvPr>
          <p:cNvSpPr>
            <a:spLocks noGrp="1"/>
          </p:cNvSpPr>
          <p:nvPr>
            <p:ph type="title"/>
          </p:nvPr>
        </p:nvSpPr>
        <p:spPr/>
        <p:txBody>
          <a:bodyPr/>
          <a:lstStyle/>
          <a:p>
            <a:r>
              <a:rPr lang="en-US"/>
              <a:t>Azure blueprints</a:t>
            </a:r>
          </a:p>
        </p:txBody>
      </p:sp>
      <p:pic>
        <p:nvPicPr>
          <p:cNvPr id="6" name="Picture 5" descr="Azure Blueprint icon">
            <a:extLst>
              <a:ext uri="{FF2B5EF4-FFF2-40B4-BE49-F238E27FC236}">
                <a16:creationId xmlns:a16="http://schemas.microsoft.com/office/drawing/2014/main" id="{ACFEABCB-DAB6-4157-B5DC-0082407C2F3B}"/>
              </a:ext>
            </a:extLst>
          </p:cNvPr>
          <p:cNvPicPr>
            <a:picLocks noChangeAspect="1"/>
          </p:cNvPicPr>
          <p:nvPr/>
        </p:nvPicPr>
        <p:blipFill>
          <a:blip r:embed="rId3"/>
          <a:stretch>
            <a:fillRect/>
          </a:stretch>
        </p:blipFill>
        <p:spPr>
          <a:xfrm>
            <a:off x="411229" y="1231123"/>
            <a:ext cx="952500" cy="952500"/>
          </a:xfrm>
          <a:prstGeom prst="rect">
            <a:avLst/>
          </a:prstGeom>
        </p:spPr>
      </p:pic>
      <p:sp>
        <p:nvSpPr>
          <p:cNvPr id="22" name="Rectangle 21">
            <a:extLst>
              <a:ext uri="{FF2B5EF4-FFF2-40B4-BE49-F238E27FC236}">
                <a16:creationId xmlns:a16="http://schemas.microsoft.com/office/drawing/2014/main" id="{3BE7D132-C66C-4798-9DEE-32052E0617E0}"/>
              </a:ext>
            </a:extLst>
          </p:cNvPr>
          <p:cNvSpPr/>
          <p:nvPr/>
        </p:nvSpPr>
        <p:spPr>
          <a:xfrm>
            <a:off x="1511300" y="1330040"/>
            <a:ext cx="10439400" cy="677108"/>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r>
              <a:rPr lang="en-IE" sz="2200">
                <a:solidFill>
                  <a:schemeClr val="tx1"/>
                </a:solidFill>
                <a:latin typeface="+mj-lt"/>
              </a:rPr>
              <a:t>Allows for the definition of a repeatable set of Azure resources that implement and adhere to an organization’s standards, patterns, and requirements</a:t>
            </a:r>
            <a:endParaRPr lang="en-US" sz="2200">
              <a:solidFill>
                <a:schemeClr val="tx1"/>
              </a:solidFill>
              <a:latin typeface="+mj-lt"/>
            </a:endParaRPr>
          </a:p>
        </p:txBody>
      </p:sp>
      <p:sp>
        <p:nvSpPr>
          <p:cNvPr id="27" name="Rectangle 26">
            <a:extLst>
              <a:ext uri="{FF2B5EF4-FFF2-40B4-BE49-F238E27FC236}">
                <a16:creationId xmlns:a16="http://schemas.microsoft.com/office/drawing/2014/main" id="{243DF9AF-91C4-4F51-B54A-07CA32AA1BCC}"/>
              </a:ext>
            </a:extLst>
          </p:cNvPr>
          <p:cNvSpPr/>
          <p:nvPr/>
        </p:nvSpPr>
        <p:spPr>
          <a:xfrm>
            <a:off x="427038" y="2336798"/>
            <a:ext cx="5961061" cy="3426603"/>
          </a:xfrm>
          <a:prstGeom prst="rect">
            <a:avLst/>
          </a:prstGeom>
          <a:solidFill>
            <a:schemeClr val="bg1">
              <a:lumMod val="95000"/>
            </a:schemeClr>
          </a:solidFill>
          <a:ln w="19050">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p>
            <a:pPr defTabSz="1244600">
              <a:spcBef>
                <a:spcPts val="1200"/>
              </a:spcBef>
            </a:pPr>
            <a:r>
              <a:rPr lang="en-US" sz="2000">
                <a:solidFill>
                  <a:schemeClr val="tx1"/>
                </a:solidFill>
              </a:rPr>
              <a:t>Can ensure a deployment meets an organization’s standards, patterns, and requirements </a:t>
            </a:r>
          </a:p>
          <a:p>
            <a:pPr defTabSz="1244600">
              <a:spcBef>
                <a:spcPts val="1200"/>
              </a:spcBef>
            </a:pPr>
            <a:r>
              <a:rPr lang="en-US" sz="2000">
                <a:solidFill>
                  <a:schemeClr val="tx1"/>
                </a:solidFill>
              </a:rPr>
              <a:t>Is a declarative way to orchestrate deployment for various resource templates and other artifacts</a:t>
            </a:r>
            <a:endParaRPr lang="en-IN" sz="2000">
              <a:solidFill>
                <a:schemeClr val="tx1"/>
              </a:solidFill>
            </a:endParaRPr>
          </a:p>
          <a:p>
            <a:pPr defTabSz="1244600">
              <a:spcBef>
                <a:spcPts val="1200"/>
              </a:spcBef>
            </a:pPr>
            <a:r>
              <a:rPr lang="en-US" sz="2000">
                <a:solidFill>
                  <a:schemeClr val="tx1"/>
                </a:solidFill>
              </a:rPr>
              <a:t>Provides for traceability and auditing as well as adherence</a:t>
            </a:r>
            <a:endParaRPr lang="en-IN" sz="2000">
              <a:solidFill>
                <a:schemeClr val="tx1"/>
              </a:solidFill>
            </a:endParaRPr>
          </a:p>
        </p:txBody>
      </p:sp>
      <p:sp>
        <p:nvSpPr>
          <p:cNvPr id="23" name="Rectangle 22">
            <a:extLst>
              <a:ext uri="{FF2B5EF4-FFF2-40B4-BE49-F238E27FC236}">
                <a16:creationId xmlns:a16="http://schemas.microsoft.com/office/drawing/2014/main" id="{7DDE5B70-89AB-415C-95C1-CB3338565955}"/>
              </a:ext>
              <a:ext uri="{C183D7F6-B498-43B3-948B-1728B52AA6E4}">
                <adec:decorative xmlns:adec="http://schemas.microsoft.com/office/drawing/2017/decorative" val="0"/>
              </a:ext>
            </a:extLst>
          </p:cNvPr>
          <p:cNvSpPr/>
          <p:nvPr/>
        </p:nvSpPr>
        <p:spPr bwMode="auto">
          <a:xfrm>
            <a:off x="6520544" y="2336800"/>
            <a:ext cx="5488894" cy="3449404"/>
          </a:xfrm>
          <a:prstGeom prst="rect">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37160" rIns="182880" bIns="27432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1304">
              <a:buSzPct val="90000"/>
            </a:pPr>
            <a:r>
              <a:rPr lang="en-US" sz="2000">
                <a:solidFill>
                  <a:schemeClr val="tx1"/>
                </a:solidFill>
                <a:cs typeface="Segoe UI Semilight" panose="020B0402040204020203" pitchFamily="34" charset="0"/>
              </a:rPr>
              <a:t>The blueprint definition (what should be deployed) and the blueprint assignment (what is deployed) supports improved deployment tracking and auditing</a:t>
            </a:r>
          </a:p>
        </p:txBody>
      </p:sp>
      <p:grpSp>
        <p:nvGrpSpPr>
          <p:cNvPr id="4" name="Group 3" descr="Flowchart with three steps, create an Azure blueprint, assign the blueprint, and track the blueprint assignments">
            <a:extLst>
              <a:ext uri="{FF2B5EF4-FFF2-40B4-BE49-F238E27FC236}">
                <a16:creationId xmlns:a16="http://schemas.microsoft.com/office/drawing/2014/main" id="{BA87BCD1-8FD6-45F2-99D8-4F8B2228EDD1}"/>
              </a:ext>
            </a:extLst>
          </p:cNvPr>
          <p:cNvGrpSpPr/>
          <p:nvPr/>
        </p:nvGrpSpPr>
        <p:grpSpPr>
          <a:xfrm>
            <a:off x="6684899" y="2468589"/>
            <a:ext cx="5160184" cy="1344278"/>
            <a:chOff x="6684899" y="2468589"/>
            <a:chExt cx="5160184" cy="1344278"/>
          </a:xfrm>
        </p:grpSpPr>
        <p:sp>
          <p:nvSpPr>
            <p:cNvPr id="35" name="Oval 34">
              <a:extLst>
                <a:ext uri="{FF2B5EF4-FFF2-40B4-BE49-F238E27FC236}">
                  <a16:creationId xmlns:a16="http://schemas.microsoft.com/office/drawing/2014/main" id="{06CC1965-B797-4201-9101-486F4DBFA84A}"/>
                </a:ext>
              </a:extLst>
            </p:cNvPr>
            <p:cNvSpPr/>
            <p:nvPr/>
          </p:nvSpPr>
          <p:spPr bwMode="auto">
            <a:xfrm>
              <a:off x="7492573" y="2468589"/>
              <a:ext cx="304800" cy="304800"/>
            </a:xfrm>
            <a:prstGeom prst="ellipse">
              <a:avLst/>
            </a:prstGeom>
            <a:solidFill>
              <a:schemeClr val="bg1"/>
            </a:solid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9144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1600" b="1">
                  <a:solidFill>
                    <a:srgbClr val="243A5E"/>
                  </a:solidFill>
                  <a:ea typeface="Segoe UI" pitchFamily="34" charset="0"/>
                  <a:cs typeface="Segoe UI" pitchFamily="34" charset="0"/>
                </a:rPr>
                <a:t>1</a:t>
              </a:r>
            </a:p>
          </p:txBody>
        </p:sp>
        <p:sp>
          <p:nvSpPr>
            <p:cNvPr id="43" name="Freeform: Shape 42">
              <a:extLst>
                <a:ext uri="{FF2B5EF4-FFF2-40B4-BE49-F238E27FC236}">
                  <a16:creationId xmlns:a16="http://schemas.microsoft.com/office/drawing/2014/main" id="{95B34AB8-F20D-4A8F-8040-CE6604FD76E9}"/>
                </a:ext>
              </a:extLst>
            </p:cNvPr>
            <p:cNvSpPr/>
            <p:nvPr/>
          </p:nvSpPr>
          <p:spPr bwMode="auto">
            <a:xfrm>
              <a:off x="6684899" y="2618381"/>
              <a:ext cx="1920148" cy="1194486"/>
            </a:xfrm>
            <a:custGeom>
              <a:avLst/>
              <a:gdLst>
                <a:gd name="connsiteX0" fmla="*/ 0 w 1920148"/>
                <a:gd name="connsiteY0" fmla="*/ 0 h 1194486"/>
                <a:gd name="connsiteX1" fmla="*/ 808201 w 1920148"/>
                <a:gd name="connsiteY1" fmla="*/ 0 h 1194486"/>
                <a:gd name="connsiteX2" fmla="*/ 807674 w 1920148"/>
                <a:gd name="connsiteY2" fmla="*/ 2608 h 1194486"/>
                <a:gd name="connsiteX3" fmla="*/ 960074 w 1920148"/>
                <a:gd name="connsiteY3" fmla="*/ 155008 h 1194486"/>
                <a:gd name="connsiteX4" fmla="*/ 1112474 w 1920148"/>
                <a:gd name="connsiteY4" fmla="*/ 2608 h 1194486"/>
                <a:gd name="connsiteX5" fmla="*/ 1111948 w 1920148"/>
                <a:gd name="connsiteY5" fmla="*/ 0 h 1194486"/>
                <a:gd name="connsiteX6" fmla="*/ 1551506 w 1920148"/>
                <a:gd name="connsiteY6" fmla="*/ 0 h 1194486"/>
                <a:gd name="connsiteX7" fmla="*/ 1920148 w 1920148"/>
                <a:gd name="connsiteY7" fmla="*/ 597243 h 1194486"/>
                <a:gd name="connsiteX8" fmla="*/ 1551506 w 1920148"/>
                <a:gd name="connsiteY8" fmla="*/ 1194486 h 1194486"/>
                <a:gd name="connsiteX9" fmla="*/ 0 w 1920148"/>
                <a:gd name="connsiteY9" fmla="*/ 1194486 h 1194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20148" h="1194486">
                  <a:moveTo>
                    <a:pt x="0" y="0"/>
                  </a:moveTo>
                  <a:lnTo>
                    <a:pt x="808201" y="0"/>
                  </a:lnTo>
                  <a:lnTo>
                    <a:pt x="807674" y="2608"/>
                  </a:lnTo>
                  <a:cubicBezTo>
                    <a:pt x="807674" y="86776"/>
                    <a:pt x="875906" y="155008"/>
                    <a:pt x="960074" y="155008"/>
                  </a:cubicBezTo>
                  <a:cubicBezTo>
                    <a:pt x="1044242" y="155008"/>
                    <a:pt x="1112474" y="86776"/>
                    <a:pt x="1112474" y="2608"/>
                  </a:cubicBezTo>
                  <a:lnTo>
                    <a:pt x="1111948" y="0"/>
                  </a:lnTo>
                  <a:lnTo>
                    <a:pt x="1551506" y="0"/>
                  </a:lnTo>
                  <a:lnTo>
                    <a:pt x="1920148" y="597243"/>
                  </a:lnTo>
                  <a:lnTo>
                    <a:pt x="1551506" y="1194486"/>
                  </a:lnTo>
                  <a:lnTo>
                    <a:pt x="0" y="1194486"/>
                  </a:lnTo>
                  <a:close/>
                </a:path>
              </a:pathLst>
            </a:cu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0" rIns="18288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a:solidFill>
                    <a:schemeClr val="bg1"/>
                  </a:solidFill>
                  <a:ea typeface="Segoe UI" pitchFamily="34" charset="0"/>
                  <a:cs typeface="Segoe UI" pitchFamily="34" charset="0"/>
                </a:rPr>
                <a:t>Create an Azure blueprint</a:t>
              </a:r>
            </a:p>
          </p:txBody>
        </p:sp>
        <p:sp>
          <p:nvSpPr>
            <p:cNvPr id="56" name="Oval 55">
              <a:extLst>
                <a:ext uri="{FF2B5EF4-FFF2-40B4-BE49-F238E27FC236}">
                  <a16:creationId xmlns:a16="http://schemas.microsoft.com/office/drawing/2014/main" id="{B110C043-CBBE-4971-BD03-2B89C8B8BC7C}"/>
                </a:ext>
              </a:extLst>
            </p:cNvPr>
            <p:cNvSpPr/>
            <p:nvPr/>
          </p:nvSpPr>
          <p:spPr bwMode="auto">
            <a:xfrm>
              <a:off x="9112591" y="2468589"/>
              <a:ext cx="304800" cy="304800"/>
            </a:xfrm>
            <a:prstGeom prst="ellipse">
              <a:avLst/>
            </a:prstGeom>
            <a:solidFill>
              <a:schemeClr val="bg1"/>
            </a:solid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9144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1600" b="1">
                  <a:solidFill>
                    <a:srgbClr val="243A5E"/>
                  </a:solidFill>
                  <a:ea typeface="Segoe UI" pitchFamily="34" charset="0"/>
                  <a:cs typeface="Segoe UI" pitchFamily="34" charset="0"/>
                </a:rPr>
                <a:t>2</a:t>
              </a:r>
            </a:p>
          </p:txBody>
        </p:sp>
        <p:sp>
          <p:nvSpPr>
            <p:cNvPr id="61" name="Freeform: Shape 60">
              <a:extLst>
                <a:ext uri="{FF2B5EF4-FFF2-40B4-BE49-F238E27FC236}">
                  <a16:creationId xmlns:a16="http://schemas.microsoft.com/office/drawing/2014/main" id="{DA86F228-E6BA-4237-9DFE-5CA7B9C7DB3A}"/>
                </a:ext>
              </a:extLst>
            </p:cNvPr>
            <p:cNvSpPr/>
            <p:nvPr/>
          </p:nvSpPr>
          <p:spPr bwMode="auto">
            <a:xfrm>
              <a:off x="8304917" y="2618381"/>
              <a:ext cx="1920148" cy="1194486"/>
            </a:xfrm>
            <a:custGeom>
              <a:avLst/>
              <a:gdLst>
                <a:gd name="connsiteX0" fmla="*/ 0 w 1920148"/>
                <a:gd name="connsiteY0" fmla="*/ 0 h 1194486"/>
                <a:gd name="connsiteX1" fmla="*/ 808201 w 1920148"/>
                <a:gd name="connsiteY1" fmla="*/ 0 h 1194486"/>
                <a:gd name="connsiteX2" fmla="*/ 807674 w 1920148"/>
                <a:gd name="connsiteY2" fmla="*/ 2608 h 1194486"/>
                <a:gd name="connsiteX3" fmla="*/ 960074 w 1920148"/>
                <a:gd name="connsiteY3" fmla="*/ 155008 h 1194486"/>
                <a:gd name="connsiteX4" fmla="*/ 1112474 w 1920148"/>
                <a:gd name="connsiteY4" fmla="*/ 2608 h 1194486"/>
                <a:gd name="connsiteX5" fmla="*/ 1111947 w 1920148"/>
                <a:gd name="connsiteY5" fmla="*/ 0 h 1194486"/>
                <a:gd name="connsiteX6" fmla="*/ 1539214 w 1920148"/>
                <a:gd name="connsiteY6" fmla="*/ 0 h 1194486"/>
                <a:gd name="connsiteX7" fmla="*/ 1920148 w 1920148"/>
                <a:gd name="connsiteY7" fmla="*/ 597243 h 1194486"/>
                <a:gd name="connsiteX8" fmla="*/ 1539214 w 1920148"/>
                <a:gd name="connsiteY8" fmla="*/ 1194486 h 1194486"/>
                <a:gd name="connsiteX9" fmla="*/ 0 w 1920148"/>
                <a:gd name="connsiteY9" fmla="*/ 1194486 h 1194486"/>
                <a:gd name="connsiteX10" fmla="*/ 380934 w 1920148"/>
                <a:gd name="connsiteY10" fmla="*/ 597243 h 1194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0148" h="1194486">
                  <a:moveTo>
                    <a:pt x="0" y="0"/>
                  </a:moveTo>
                  <a:lnTo>
                    <a:pt x="808201" y="0"/>
                  </a:lnTo>
                  <a:lnTo>
                    <a:pt x="807674" y="2608"/>
                  </a:lnTo>
                  <a:cubicBezTo>
                    <a:pt x="807674" y="86776"/>
                    <a:pt x="875906" y="155008"/>
                    <a:pt x="960074" y="155008"/>
                  </a:cubicBezTo>
                  <a:cubicBezTo>
                    <a:pt x="1044242" y="155008"/>
                    <a:pt x="1112474" y="86776"/>
                    <a:pt x="1112474" y="2608"/>
                  </a:cubicBezTo>
                  <a:lnTo>
                    <a:pt x="1111947" y="0"/>
                  </a:lnTo>
                  <a:lnTo>
                    <a:pt x="1539214" y="0"/>
                  </a:lnTo>
                  <a:lnTo>
                    <a:pt x="1920148" y="597243"/>
                  </a:lnTo>
                  <a:lnTo>
                    <a:pt x="1539214" y="1194486"/>
                  </a:lnTo>
                  <a:lnTo>
                    <a:pt x="0" y="1194486"/>
                  </a:lnTo>
                  <a:lnTo>
                    <a:pt x="380934" y="597243"/>
                  </a:lnTo>
                  <a:close/>
                </a:path>
              </a:pathLst>
            </a:cu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0" rIns="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a:solidFill>
                    <a:schemeClr val="bg1"/>
                  </a:solidFill>
                  <a:ea typeface="Segoe UI" pitchFamily="34" charset="0"/>
                  <a:cs typeface="Segoe UI" pitchFamily="34" charset="0"/>
                </a:rPr>
                <a:t>Assign the</a:t>
              </a:r>
              <a:br>
                <a:rPr lang="en-IN" sz="1600">
                  <a:solidFill>
                    <a:schemeClr val="bg1"/>
                  </a:solidFill>
                  <a:ea typeface="Segoe UI" pitchFamily="34" charset="0"/>
                  <a:cs typeface="Segoe UI" pitchFamily="34" charset="0"/>
                </a:rPr>
              </a:br>
              <a:r>
                <a:rPr lang="en-IN" sz="1600">
                  <a:solidFill>
                    <a:schemeClr val="bg1"/>
                  </a:solidFill>
                  <a:ea typeface="Segoe UI" pitchFamily="34" charset="0"/>
                  <a:cs typeface="Segoe UI" pitchFamily="34" charset="0"/>
                </a:rPr>
                <a:t>blueprint</a:t>
              </a:r>
            </a:p>
          </p:txBody>
        </p:sp>
        <p:sp>
          <p:nvSpPr>
            <p:cNvPr id="64" name="Oval 63">
              <a:extLst>
                <a:ext uri="{FF2B5EF4-FFF2-40B4-BE49-F238E27FC236}">
                  <a16:creationId xmlns:a16="http://schemas.microsoft.com/office/drawing/2014/main" id="{5B532E76-2310-4BD4-917D-21A29A38F13B}"/>
                </a:ext>
              </a:extLst>
            </p:cNvPr>
            <p:cNvSpPr/>
            <p:nvPr/>
          </p:nvSpPr>
          <p:spPr bwMode="auto">
            <a:xfrm>
              <a:off x="10732609" y="2468589"/>
              <a:ext cx="304800" cy="304800"/>
            </a:xfrm>
            <a:prstGeom prst="ellipse">
              <a:avLst/>
            </a:prstGeom>
            <a:solidFill>
              <a:schemeClr val="bg1"/>
            </a:solid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9144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1600" b="1">
                  <a:solidFill>
                    <a:srgbClr val="243A5E"/>
                  </a:solidFill>
                  <a:ea typeface="Segoe UI" pitchFamily="34" charset="0"/>
                  <a:cs typeface="Segoe UI" pitchFamily="34" charset="0"/>
                </a:rPr>
                <a:t>3</a:t>
              </a:r>
            </a:p>
          </p:txBody>
        </p:sp>
        <p:sp>
          <p:nvSpPr>
            <p:cNvPr id="67" name="Freeform: Shape 66">
              <a:extLst>
                <a:ext uri="{FF2B5EF4-FFF2-40B4-BE49-F238E27FC236}">
                  <a16:creationId xmlns:a16="http://schemas.microsoft.com/office/drawing/2014/main" id="{CC94F586-8215-47C1-B234-F8E2C6BEA8B7}"/>
                </a:ext>
              </a:extLst>
            </p:cNvPr>
            <p:cNvSpPr/>
            <p:nvPr/>
          </p:nvSpPr>
          <p:spPr bwMode="auto">
            <a:xfrm>
              <a:off x="9924935" y="2618381"/>
              <a:ext cx="1920148" cy="1194486"/>
            </a:xfrm>
            <a:custGeom>
              <a:avLst/>
              <a:gdLst>
                <a:gd name="connsiteX0" fmla="*/ 0 w 1920148"/>
                <a:gd name="connsiteY0" fmla="*/ 0 h 1194486"/>
                <a:gd name="connsiteX1" fmla="*/ 808201 w 1920148"/>
                <a:gd name="connsiteY1" fmla="*/ 0 h 1194486"/>
                <a:gd name="connsiteX2" fmla="*/ 807674 w 1920148"/>
                <a:gd name="connsiteY2" fmla="*/ 2608 h 1194486"/>
                <a:gd name="connsiteX3" fmla="*/ 960074 w 1920148"/>
                <a:gd name="connsiteY3" fmla="*/ 155008 h 1194486"/>
                <a:gd name="connsiteX4" fmla="*/ 1112474 w 1920148"/>
                <a:gd name="connsiteY4" fmla="*/ 2608 h 1194486"/>
                <a:gd name="connsiteX5" fmla="*/ 1111947 w 1920148"/>
                <a:gd name="connsiteY5" fmla="*/ 0 h 1194486"/>
                <a:gd name="connsiteX6" fmla="*/ 1539214 w 1920148"/>
                <a:gd name="connsiteY6" fmla="*/ 0 h 1194486"/>
                <a:gd name="connsiteX7" fmla="*/ 1920148 w 1920148"/>
                <a:gd name="connsiteY7" fmla="*/ 597243 h 1194486"/>
                <a:gd name="connsiteX8" fmla="*/ 1539214 w 1920148"/>
                <a:gd name="connsiteY8" fmla="*/ 1194486 h 1194486"/>
                <a:gd name="connsiteX9" fmla="*/ 0 w 1920148"/>
                <a:gd name="connsiteY9" fmla="*/ 1194486 h 1194486"/>
                <a:gd name="connsiteX10" fmla="*/ 380934 w 1920148"/>
                <a:gd name="connsiteY10" fmla="*/ 597243 h 1194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0148" h="1194486">
                  <a:moveTo>
                    <a:pt x="0" y="0"/>
                  </a:moveTo>
                  <a:lnTo>
                    <a:pt x="808201" y="0"/>
                  </a:lnTo>
                  <a:lnTo>
                    <a:pt x="807674" y="2608"/>
                  </a:lnTo>
                  <a:cubicBezTo>
                    <a:pt x="807674" y="86776"/>
                    <a:pt x="875906" y="155008"/>
                    <a:pt x="960074" y="155008"/>
                  </a:cubicBezTo>
                  <a:cubicBezTo>
                    <a:pt x="1044242" y="155008"/>
                    <a:pt x="1112474" y="86776"/>
                    <a:pt x="1112474" y="2608"/>
                  </a:cubicBezTo>
                  <a:lnTo>
                    <a:pt x="1111947" y="0"/>
                  </a:lnTo>
                  <a:lnTo>
                    <a:pt x="1539214" y="0"/>
                  </a:lnTo>
                  <a:lnTo>
                    <a:pt x="1920148" y="597243"/>
                  </a:lnTo>
                  <a:lnTo>
                    <a:pt x="1539214" y="1194486"/>
                  </a:lnTo>
                  <a:lnTo>
                    <a:pt x="0" y="1194486"/>
                  </a:lnTo>
                  <a:lnTo>
                    <a:pt x="380934" y="597243"/>
                  </a:lnTo>
                  <a:close/>
                </a:path>
              </a:pathLst>
            </a:cu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0" rIns="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a:solidFill>
                    <a:schemeClr val="bg1"/>
                  </a:solidFill>
                  <a:ea typeface="Segoe UI" pitchFamily="34" charset="0"/>
                  <a:cs typeface="Segoe UI" pitchFamily="34" charset="0"/>
                </a:rPr>
                <a:t>Track the</a:t>
              </a:r>
              <a:br>
                <a:rPr lang="en-IN" sz="1600">
                  <a:solidFill>
                    <a:schemeClr val="bg1"/>
                  </a:solidFill>
                  <a:ea typeface="Segoe UI" pitchFamily="34" charset="0"/>
                  <a:cs typeface="Segoe UI" pitchFamily="34" charset="0"/>
                </a:rPr>
              </a:br>
              <a:r>
                <a:rPr lang="en-IN" sz="1600">
                  <a:solidFill>
                    <a:schemeClr val="bg1"/>
                  </a:solidFill>
                  <a:ea typeface="Segoe UI" pitchFamily="34" charset="0"/>
                  <a:cs typeface="Segoe UI" pitchFamily="34" charset="0"/>
                </a:rPr>
                <a:t>blueprint assignments</a:t>
              </a:r>
            </a:p>
          </p:txBody>
        </p:sp>
      </p:grpSp>
      <p:sp>
        <p:nvSpPr>
          <p:cNvPr id="69" name="Rectangle 68">
            <a:extLst>
              <a:ext uri="{FF2B5EF4-FFF2-40B4-BE49-F238E27FC236}">
                <a16:creationId xmlns:a16="http://schemas.microsoft.com/office/drawing/2014/main" id="{F7483AA8-954C-414E-B962-EB0144FC6AE3}"/>
              </a:ext>
            </a:extLst>
          </p:cNvPr>
          <p:cNvSpPr/>
          <p:nvPr/>
        </p:nvSpPr>
        <p:spPr>
          <a:xfrm>
            <a:off x="427039" y="5906125"/>
            <a:ext cx="11582400" cy="639138"/>
          </a:xfrm>
          <a:prstGeom prst="rect">
            <a:avLst/>
          </a:prstGeom>
          <a:solidFill>
            <a:schemeClr val="accent2">
              <a:lumMod val="75000"/>
            </a:schemeClr>
          </a:solidFill>
        </p:spPr>
        <p:txBody>
          <a:bodyPr wrap="square" lIns="182880" tIns="137160" rIns="182880" bIns="137160" anchor="ctr" anchorCtr="0">
            <a:noAutofit/>
          </a:bodyPr>
          <a:lstStyle/>
          <a:p>
            <a:r>
              <a:rPr lang="en-IE" sz="2000">
                <a:solidFill>
                  <a:schemeClr val="bg1"/>
                </a:solidFill>
                <a:latin typeface="+mj-lt"/>
              </a:rPr>
              <a:t>Discussion: </a:t>
            </a:r>
            <a:r>
              <a:rPr lang="en-IE" sz="2000">
                <a:solidFill>
                  <a:schemeClr val="bg1"/>
                </a:solidFill>
              </a:rPr>
              <a:t>How to Azure Blueprint policies differ from templates?</a:t>
            </a:r>
            <a:endParaRPr lang="en-US" sz="2000">
              <a:solidFill>
                <a:schemeClr val="bg1"/>
              </a:solidFill>
            </a:endParaRPr>
          </a:p>
        </p:txBody>
      </p:sp>
    </p:spTree>
    <p:extLst>
      <p:ext uri="{BB962C8B-B14F-4D97-AF65-F5344CB8AC3E}">
        <p14:creationId xmlns:p14="http://schemas.microsoft.com/office/powerpoint/2010/main" val="4676964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15563-0CCF-4B2D-8D8F-A21F45DF323B}"/>
              </a:ext>
            </a:extLst>
          </p:cNvPr>
          <p:cNvSpPr>
            <a:spLocks noGrp="1"/>
          </p:cNvSpPr>
          <p:nvPr>
            <p:ph type="title"/>
          </p:nvPr>
        </p:nvSpPr>
        <p:spPr/>
        <p:txBody>
          <a:bodyPr/>
          <a:lstStyle/>
          <a:p>
            <a:r>
              <a:rPr lang="en-US" dirty="0"/>
              <a:t>Azure Advanced Threat Protection (ATP)</a:t>
            </a:r>
          </a:p>
        </p:txBody>
      </p:sp>
      <p:sp>
        <p:nvSpPr>
          <p:cNvPr id="7" name="Rectangle 6">
            <a:extLst>
              <a:ext uri="{FF2B5EF4-FFF2-40B4-BE49-F238E27FC236}">
                <a16:creationId xmlns:a16="http://schemas.microsoft.com/office/drawing/2014/main" id="{682D1EA7-3A19-4AAB-A067-833F8648E116}"/>
              </a:ext>
            </a:extLst>
          </p:cNvPr>
          <p:cNvSpPr/>
          <p:nvPr/>
        </p:nvSpPr>
        <p:spPr>
          <a:xfrm>
            <a:off x="465138" y="1153759"/>
            <a:ext cx="11523662" cy="73866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r>
              <a:rPr lang="en-US" sz="2400" dirty="0">
                <a:solidFill>
                  <a:schemeClr val="tx1"/>
                </a:solidFill>
                <a:latin typeface="+mj-lt"/>
              </a:rPr>
              <a:t>Identifies, detects, and helps you investigate advanced threats, compromised identities, and malicious insider actions</a:t>
            </a:r>
          </a:p>
        </p:txBody>
      </p:sp>
      <p:sp>
        <p:nvSpPr>
          <p:cNvPr id="16" name="Rectangle 15">
            <a:extLst>
              <a:ext uri="{FF2B5EF4-FFF2-40B4-BE49-F238E27FC236}">
                <a16:creationId xmlns:a16="http://schemas.microsoft.com/office/drawing/2014/main" id="{2BEA2DD9-540D-4CA3-8667-2FA93CDF63D0}"/>
              </a:ext>
            </a:extLst>
          </p:cNvPr>
          <p:cNvSpPr/>
          <p:nvPr/>
        </p:nvSpPr>
        <p:spPr>
          <a:xfrm>
            <a:off x="444501" y="1998379"/>
            <a:ext cx="5670550" cy="4550309"/>
          </a:xfrm>
          <a:prstGeom prst="rect">
            <a:avLst/>
          </a:prstGeom>
          <a:solidFill>
            <a:schemeClr val="bg1">
              <a:lumMod val="95000"/>
            </a:schemeClr>
          </a:solidFill>
          <a:ln w="19050">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p>
            <a:pPr lvl="0" defTabSz="1244600">
              <a:spcBef>
                <a:spcPts val="1200"/>
              </a:spcBef>
            </a:pPr>
            <a:r>
              <a:rPr lang="en-US" sz="2000" dirty="0">
                <a:solidFill>
                  <a:schemeClr val="tx1"/>
                </a:solidFill>
              </a:rPr>
              <a:t>Azure ATP </a:t>
            </a:r>
            <a:r>
              <a:rPr lang="en-US" sz="2000" dirty="0">
                <a:solidFill>
                  <a:schemeClr val="tx1"/>
                </a:solidFill>
                <a:latin typeface="Segoe UI Semibold" panose="020B0702040204020203" pitchFamily="34" charset="0"/>
                <a:cs typeface="Segoe UI Semibold" panose="020B0702040204020203" pitchFamily="34" charset="0"/>
              </a:rPr>
              <a:t>portal</a:t>
            </a:r>
            <a:r>
              <a:rPr lang="en-US" sz="2000" dirty="0">
                <a:solidFill>
                  <a:schemeClr val="tx1"/>
                </a:solidFill>
              </a:rPr>
              <a:t> monitors and responds to suspicious activity</a:t>
            </a:r>
          </a:p>
          <a:p>
            <a:pPr lvl="0" defTabSz="1244600">
              <a:spcBef>
                <a:spcPts val="1200"/>
              </a:spcBef>
            </a:pPr>
            <a:r>
              <a:rPr lang="en-US" sz="2000" dirty="0">
                <a:solidFill>
                  <a:schemeClr val="tx1"/>
                </a:solidFill>
              </a:rPr>
              <a:t>Azure ATP </a:t>
            </a:r>
            <a:r>
              <a:rPr lang="en-US" sz="2000" dirty="0">
                <a:solidFill>
                  <a:schemeClr val="tx1"/>
                </a:solidFill>
                <a:latin typeface="Segoe UI Semibold" panose="020B0702040204020203" pitchFamily="34" charset="0"/>
                <a:cs typeface="Segoe UI Semibold" panose="020B0702040204020203" pitchFamily="34" charset="0"/>
              </a:rPr>
              <a:t>sensor</a:t>
            </a:r>
            <a:r>
              <a:rPr lang="en-US" sz="2000" dirty="0">
                <a:solidFill>
                  <a:schemeClr val="tx1"/>
                </a:solidFill>
              </a:rPr>
              <a:t> monitors domain controller traffic</a:t>
            </a:r>
            <a:endParaRPr lang="en-IN" sz="2000" dirty="0">
              <a:solidFill>
                <a:schemeClr val="tx1"/>
              </a:solidFill>
            </a:endParaRPr>
          </a:p>
          <a:p>
            <a:pPr lvl="0" defTabSz="1244600">
              <a:spcBef>
                <a:spcPts val="1200"/>
              </a:spcBef>
            </a:pPr>
            <a:r>
              <a:rPr lang="en-US" sz="2000" dirty="0">
                <a:solidFill>
                  <a:schemeClr val="tx1"/>
                </a:solidFill>
              </a:rPr>
              <a:t>Azure ATP </a:t>
            </a:r>
            <a:r>
              <a:rPr lang="en-US" sz="2000" dirty="0">
                <a:solidFill>
                  <a:schemeClr val="tx1"/>
                </a:solidFill>
                <a:latin typeface="Segoe UI Semibold" panose="020B0702040204020203" pitchFamily="34" charset="0"/>
                <a:cs typeface="Segoe UI Semibold" panose="020B0702040204020203" pitchFamily="34" charset="0"/>
              </a:rPr>
              <a:t>cloud service </a:t>
            </a:r>
            <a:r>
              <a:rPr lang="en-US" sz="2000" dirty="0">
                <a:solidFill>
                  <a:schemeClr val="tx1"/>
                </a:solidFill>
              </a:rPr>
              <a:t>connects to Microsoft Intelligent Security Graph</a:t>
            </a:r>
            <a:endParaRPr lang="en-IN" sz="2000" dirty="0">
              <a:solidFill>
                <a:schemeClr val="tx1"/>
              </a:solidFill>
            </a:endParaRPr>
          </a:p>
        </p:txBody>
      </p:sp>
      <p:pic>
        <p:nvPicPr>
          <p:cNvPr id="5" name="Picture 4" descr="Screenshot of Azure Advanced Threat Protection dashboard and event timeline, showing security events such as HoneyToken activity, remote execution attempt detected, and suspicious service created">
            <a:extLst>
              <a:ext uri="{FF2B5EF4-FFF2-40B4-BE49-F238E27FC236}">
                <a16:creationId xmlns:a16="http://schemas.microsoft.com/office/drawing/2014/main" id="{506DA316-1345-4609-B779-14CD4043B5DB}"/>
              </a:ext>
            </a:extLst>
          </p:cNvPr>
          <p:cNvPicPr>
            <a:picLocks noChangeAspect="1"/>
          </p:cNvPicPr>
          <p:nvPr/>
        </p:nvPicPr>
        <p:blipFill rotWithShape="1">
          <a:blip r:embed="rId3"/>
          <a:srcRect l="-1725" t="-419" r="1" b="419"/>
          <a:stretch/>
        </p:blipFill>
        <p:spPr>
          <a:xfrm>
            <a:off x="6276975" y="1998379"/>
            <a:ext cx="5732464" cy="4550309"/>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35459143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9" y="3243000"/>
            <a:ext cx="9240836" cy="508524"/>
          </a:xfrm>
        </p:spPr>
        <p:txBody>
          <a:bodyPr/>
          <a:lstStyle/>
          <a:p>
            <a:r>
              <a:rPr lang="en-US" dirty="0"/>
              <a:t>Lesson 04: Lab</a:t>
            </a:r>
          </a:p>
        </p:txBody>
      </p:sp>
      <p:pic>
        <p:nvPicPr>
          <p:cNvPr id="3" name="Picture 2" descr="Icon of a lab flask">
            <a:extLst>
              <a:ext uri="{FF2B5EF4-FFF2-40B4-BE49-F238E27FC236}">
                <a16:creationId xmlns:a16="http://schemas.microsoft.com/office/drawing/2014/main" id="{14BDE604-2A3F-41C3-8FBD-F988B4CCEB83}"/>
              </a:ext>
            </a:extLst>
          </p:cNvPr>
          <p:cNvPicPr>
            <a:picLocks noChangeAspect="1"/>
          </p:cNvPicPr>
          <p:nvPr/>
        </p:nvPicPr>
        <p:blipFill>
          <a:blip r:embed="rId3"/>
          <a:stretch>
            <a:fillRect/>
          </a:stretch>
        </p:blipFill>
        <p:spPr>
          <a:xfrm>
            <a:off x="10496804" y="2897172"/>
            <a:ext cx="825246" cy="1200180"/>
          </a:xfrm>
          <a:prstGeom prst="rect">
            <a:avLst/>
          </a:prstGeom>
        </p:spPr>
      </p:pic>
    </p:spTree>
    <p:extLst>
      <p:ext uri="{BB962C8B-B14F-4D97-AF65-F5344CB8AC3E}">
        <p14:creationId xmlns:p14="http://schemas.microsoft.com/office/powerpoint/2010/main" val="330844146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t>Lab: </a:t>
            </a:r>
            <a:r>
              <a:rPr lang="en-IE" dirty="0"/>
              <a:t>Implement security and compliance in Azure DevOps pipelines </a:t>
            </a:r>
            <a:endParaRPr lang="en-US" dirty="0"/>
          </a:p>
        </p:txBody>
      </p:sp>
      <p:sp>
        <p:nvSpPr>
          <p:cNvPr id="7" name="Rectangle 6">
            <a:extLst>
              <a:ext uri="{FF2B5EF4-FFF2-40B4-BE49-F238E27FC236}">
                <a16:creationId xmlns:a16="http://schemas.microsoft.com/office/drawing/2014/main" id="{03E0489C-A3B0-4B00-9857-748C70EDEE66}"/>
              </a:ext>
            </a:extLst>
          </p:cNvPr>
          <p:cNvSpPr/>
          <p:nvPr/>
        </p:nvSpPr>
        <p:spPr>
          <a:xfrm>
            <a:off x="427038" y="1586310"/>
            <a:ext cx="11445241" cy="369332"/>
          </a:xfrm>
          <a:prstGeom prst="rect">
            <a:avLst/>
          </a:pr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1200150">
              <a:spcBef>
                <a:spcPct val="0"/>
              </a:spcBef>
            </a:pPr>
            <a:r>
              <a:rPr lang="en-IE" sz="2400" dirty="0">
                <a:solidFill>
                  <a:schemeClr val="tx1"/>
                </a:solidFill>
                <a:latin typeface="+mj-lt"/>
              </a:rPr>
              <a:t>In this lab, </a:t>
            </a:r>
            <a:r>
              <a:rPr lang="en-IE" sz="2400" dirty="0">
                <a:solidFill>
                  <a:schemeClr val="tx2"/>
                </a:solidFill>
                <a:latin typeface="+mj-lt"/>
                <a:hlinkClick r:id="rId3">
                  <a:extLst>
                    <a:ext uri="{A12FA001-AC4F-418D-AE19-62706E023703}">
                      <ahyp:hlinkClr xmlns:ahyp="http://schemas.microsoft.com/office/drawing/2018/hyperlinkcolor" val="tx"/>
                    </a:ext>
                  </a:extLst>
                </a:hlinkClick>
              </a:rPr>
              <a:t>Implement Security and Compliance in Azure DevOps pipelines</a:t>
            </a:r>
            <a:r>
              <a:rPr lang="en-IE" sz="2400" dirty="0">
                <a:solidFill>
                  <a:schemeClr val="tx1"/>
                </a:solidFill>
                <a:latin typeface="+mj-lt"/>
              </a:rPr>
              <a:t>, we will:</a:t>
            </a:r>
            <a:endParaRPr lang="en-IN" sz="2400" dirty="0">
              <a:solidFill>
                <a:schemeClr val="tx1"/>
              </a:solidFill>
              <a:latin typeface="+mj-lt"/>
            </a:endParaRPr>
          </a:p>
        </p:txBody>
      </p:sp>
      <p:pic>
        <p:nvPicPr>
          <p:cNvPr id="6" name="Picture 5" descr="Icon of a security lock">
            <a:extLst>
              <a:ext uri="{FF2B5EF4-FFF2-40B4-BE49-F238E27FC236}">
                <a16:creationId xmlns:a16="http://schemas.microsoft.com/office/drawing/2014/main" id="{6A3A8C66-0262-4C4B-AA6A-305A7EB9BC59}"/>
              </a:ext>
            </a:extLst>
          </p:cNvPr>
          <p:cNvPicPr>
            <a:picLocks noChangeAspect="1"/>
          </p:cNvPicPr>
          <p:nvPr/>
        </p:nvPicPr>
        <p:blipFill>
          <a:blip r:embed="rId4"/>
          <a:stretch>
            <a:fillRect/>
          </a:stretch>
        </p:blipFill>
        <p:spPr>
          <a:xfrm>
            <a:off x="427038" y="2289927"/>
            <a:ext cx="1187791" cy="1187791"/>
          </a:xfrm>
          <a:prstGeom prst="rect">
            <a:avLst/>
          </a:prstGeom>
        </p:spPr>
      </p:pic>
      <p:sp>
        <p:nvSpPr>
          <p:cNvPr id="13" name="Rectangle 12">
            <a:extLst>
              <a:ext uri="{FF2B5EF4-FFF2-40B4-BE49-F238E27FC236}">
                <a16:creationId xmlns:a16="http://schemas.microsoft.com/office/drawing/2014/main" id="{942620B5-3DE6-4C90-B80A-E63314047BE7}"/>
              </a:ext>
            </a:extLst>
          </p:cNvPr>
          <p:cNvSpPr/>
          <p:nvPr/>
        </p:nvSpPr>
        <p:spPr>
          <a:xfrm>
            <a:off x="1933730" y="2551424"/>
            <a:ext cx="9798849" cy="664797"/>
          </a:xfrm>
          <a:prstGeom prst="rect">
            <a:avLst/>
          </a:pr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marL="0" lvl="1" defTabSz="933450">
              <a:lnSpc>
                <a:spcPct val="90000"/>
              </a:lnSpc>
              <a:spcBef>
                <a:spcPct val="0"/>
              </a:spcBef>
              <a:spcAft>
                <a:spcPct val="20000"/>
              </a:spcAft>
            </a:pPr>
            <a:r>
              <a:rPr lang="en-IE" sz="2400" dirty="0">
                <a:solidFill>
                  <a:schemeClr val="tx1"/>
                </a:solidFill>
              </a:rPr>
              <a:t>Implement various security techniques and solutions into an Azure DevOps pipeline</a:t>
            </a:r>
            <a:endParaRPr lang="en-IN" sz="2400" dirty="0">
              <a:solidFill>
                <a:schemeClr val="tx1"/>
              </a:solidFill>
            </a:endParaRPr>
          </a:p>
        </p:txBody>
      </p:sp>
    </p:spTree>
    <p:extLst>
      <p:ext uri="{BB962C8B-B14F-4D97-AF65-F5344CB8AC3E}">
        <p14:creationId xmlns:p14="http://schemas.microsoft.com/office/powerpoint/2010/main" val="408867164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p:txBody>
          <a:bodyPr/>
          <a:lstStyle/>
          <a:p>
            <a:r>
              <a:rPr lang="en-US" dirty="0"/>
              <a:t>Module overview</a:t>
            </a:r>
          </a:p>
        </p:txBody>
      </p:sp>
      <p:pic>
        <p:nvPicPr>
          <p:cNvPr id="3" name="Picture 2" descr="Icon of a magnifying glass">
            <a:extLst>
              <a:ext uri="{FF2B5EF4-FFF2-40B4-BE49-F238E27FC236}">
                <a16:creationId xmlns:a16="http://schemas.microsoft.com/office/drawing/2014/main" id="{A9FA9F41-FAF1-4C51-A3FA-F1555BE037CB}"/>
              </a:ext>
            </a:extLst>
          </p:cNvPr>
          <p:cNvPicPr>
            <a:picLocks noChangeAspect="1"/>
          </p:cNvPicPr>
          <p:nvPr/>
        </p:nvPicPr>
        <p:blipFill>
          <a:blip r:embed="rId2"/>
          <a:stretch>
            <a:fillRect/>
          </a:stretch>
        </p:blipFill>
        <p:spPr>
          <a:xfrm>
            <a:off x="427038" y="1150729"/>
            <a:ext cx="950976" cy="950976"/>
          </a:xfrm>
          <a:prstGeom prst="rect">
            <a:avLst/>
          </a:prstGeom>
        </p:spPr>
      </p:pic>
      <p:sp>
        <p:nvSpPr>
          <p:cNvPr id="10" name="TextBox 9">
            <a:extLst>
              <a:ext uri="{FF2B5EF4-FFF2-40B4-BE49-F238E27FC236}">
                <a16:creationId xmlns:a16="http://schemas.microsoft.com/office/drawing/2014/main" id="{50E191BE-9945-4369-82A6-AA621E99F5F3}"/>
              </a:ext>
            </a:extLst>
          </p:cNvPr>
          <p:cNvSpPr txBox="1"/>
          <p:nvPr/>
        </p:nvSpPr>
        <p:spPr>
          <a:xfrm>
            <a:off x="1600200" y="1441551"/>
            <a:ext cx="7058616" cy="369332"/>
          </a:xfrm>
          <a:prstGeom prst="rect">
            <a:avLst/>
          </a:prstGeom>
          <a:noFill/>
        </p:spPr>
        <p:txBody>
          <a:bodyPr wrap="square" lIns="0" tIns="0" rIns="0" bIns="0" rtlCol="0">
            <a:spAutoFit/>
          </a:bodyPr>
          <a:lstStyle/>
          <a:p>
            <a:pPr lvl="0" defTabSz="622300">
              <a:spcBef>
                <a:spcPct val="0"/>
              </a:spcBef>
              <a:spcAft>
                <a:spcPct val="35000"/>
              </a:spcAft>
            </a:pPr>
            <a:r>
              <a:rPr lang="en-US" sz="2400" dirty="0"/>
              <a:t>Lesson1: Module Overview</a:t>
            </a:r>
            <a:endParaRPr lang="en-IN" sz="2400" dirty="0"/>
          </a:p>
        </p:txBody>
      </p:sp>
      <p:cxnSp>
        <p:nvCxnSpPr>
          <p:cNvPr id="33" name="Straight Connector 32">
            <a:extLst>
              <a:ext uri="{FF2B5EF4-FFF2-40B4-BE49-F238E27FC236}">
                <a16:creationId xmlns:a16="http://schemas.microsoft.com/office/drawing/2014/main" id="{740E2AB2-69D0-4CDB-8247-550E21D08C4E}"/>
              </a:ext>
              <a:ext uri="{C183D7F6-B498-43B3-948B-1728B52AA6E4}">
                <adec:decorative xmlns:adec="http://schemas.microsoft.com/office/drawing/2017/decorative" val="1"/>
              </a:ext>
            </a:extLst>
          </p:cNvPr>
          <p:cNvCxnSpPr>
            <a:cxnSpLocks/>
          </p:cNvCxnSpPr>
          <p:nvPr/>
        </p:nvCxnSpPr>
        <p:spPr>
          <a:xfrm>
            <a:off x="1600200" y="2185305"/>
            <a:ext cx="104092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8" name="Picture 77" descr="Icon of a security lock">
            <a:extLst>
              <a:ext uri="{FF2B5EF4-FFF2-40B4-BE49-F238E27FC236}">
                <a16:creationId xmlns:a16="http://schemas.microsoft.com/office/drawing/2014/main" id="{95228679-BE4B-48BC-A653-9170CFB61973}"/>
              </a:ext>
            </a:extLst>
          </p:cNvPr>
          <p:cNvPicPr>
            <a:picLocks noChangeAspect="1"/>
          </p:cNvPicPr>
          <p:nvPr/>
        </p:nvPicPr>
        <p:blipFill>
          <a:blip r:embed="rId3"/>
          <a:stretch>
            <a:fillRect/>
          </a:stretch>
        </p:blipFill>
        <p:spPr>
          <a:xfrm>
            <a:off x="427038" y="2268905"/>
            <a:ext cx="949165" cy="950976"/>
          </a:xfrm>
          <a:prstGeom prst="rect">
            <a:avLst/>
          </a:prstGeom>
        </p:spPr>
      </p:pic>
      <p:sp>
        <p:nvSpPr>
          <p:cNvPr id="17" name="TextBox 16">
            <a:extLst>
              <a:ext uri="{FF2B5EF4-FFF2-40B4-BE49-F238E27FC236}">
                <a16:creationId xmlns:a16="http://schemas.microsoft.com/office/drawing/2014/main" id="{97859D3D-5773-49E5-BE23-4B6641F5000C}"/>
              </a:ext>
            </a:extLst>
          </p:cNvPr>
          <p:cNvSpPr txBox="1"/>
          <p:nvPr/>
        </p:nvSpPr>
        <p:spPr>
          <a:xfrm>
            <a:off x="1600200" y="2559728"/>
            <a:ext cx="9118600" cy="369332"/>
          </a:xfrm>
          <a:prstGeom prst="rect">
            <a:avLst/>
          </a:prstGeom>
          <a:noFill/>
        </p:spPr>
        <p:txBody>
          <a:bodyPr wrap="square" lIns="0" tIns="0" rIns="0" bIns="0" rtlCol="0">
            <a:spAutoFit/>
          </a:bodyPr>
          <a:lstStyle/>
          <a:p>
            <a:pPr lvl="0" defTabSz="622300">
              <a:spcBef>
                <a:spcPct val="0"/>
              </a:spcBef>
              <a:spcAft>
                <a:spcPct val="35000"/>
              </a:spcAft>
            </a:pPr>
            <a:r>
              <a:rPr lang="en-US" sz="2400" dirty="0"/>
              <a:t>Lesson 2: Security and Compliance Principles with DevOps</a:t>
            </a:r>
            <a:endParaRPr lang="en-IN" sz="2400" dirty="0"/>
          </a:p>
        </p:txBody>
      </p:sp>
      <p:cxnSp>
        <p:nvCxnSpPr>
          <p:cNvPr id="35" name="Straight Connector 34">
            <a:extLst>
              <a:ext uri="{FF2B5EF4-FFF2-40B4-BE49-F238E27FC236}">
                <a16:creationId xmlns:a16="http://schemas.microsoft.com/office/drawing/2014/main" id="{2B4EFED9-41C2-4F0F-83FA-94073CAE7A50}"/>
              </a:ext>
              <a:ext uri="{C183D7F6-B498-43B3-948B-1728B52AA6E4}">
                <adec:decorative xmlns:adec="http://schemas.microsoft.com/office/drawing/2017/decorative" val="1"/>
              </a:ext>
            </a:extLst>
          </p:cNvPr>
          <p:cNvCxnSpPr>
            <a:cxnSpLocks/>
          </p:cNvCxnSpPr>
          <p:nvPr/>
        </p:nvCxnSpPr>
        <p:spPr>
          <a:xfrm>
            <a:off x="1600200" y="3303481"/>
            <a:ext cx="104092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7" name="Picture 76" descr="Icon of a lock pad with a cloud at the centre">
            <a:extLst>
              <a:ext uri="{FF2B5EF4-FFF2-40B4-BE49-F238E27FC236}">
                <a16:creationId xmlns:a16="http://schemas.microsoft.com/office/drawing/2014/main" id="{B6E0C686-1506-4A16-8432-38CBE5636F08}"/>
              </a:ext>
            </a:extLst>
          </p:cNvPr>
          <p:cNvPicPr>
            <a:picLocks noChangeAspect="1"/>
          </p:cNvPicPr>
          <p:nvPr/>
        </p:nvPicPr>
        <p:blipFill>
          <a:blip r:embed="rId4"/>
          <a:stretch>
            <a:fillRect/>
          </a:stretch>
        </p:blipFill>
        <p:spPr>
          <a:xfrm>
            <a:off x="427038" y="3387081"/>
            <a:ext cx="950976" cy="950976"/>
          </a:xfrm>
          <a:prstGeom prst="rect">
            <a:avLst/>
          </a:prstGeom>
        </p:spPr>
      </p:pic>
      <p:sp>
        <p:nvSpPr>
          <p:cNvPr id="21" name="TextBox 20">
            <a:extLst>
              <a:ext uri="{FF2B5EF4-FFF2-40B4-BE49-F238E27FC236}">
                <a16:creationId xmlns:a16="http://schemas.microsoft.com/office/drawing/2014/main" id="{40A429EB-E9FD-4E6A-9036-69FC9AD140C5}"/>
              </a:ext>
            </a:extLst>
          </p:cNvPr>
          <p:cNvSpPr txBox="1"/>
          <p:nvPr/>
        </p:nvSpPr>
        <p:spPr>
          <a:xfrm>
            <a:off x="1600200" y="3677905"/>
            <a:ext cx="7058616" cy="369332"/>
          </a:xfrm>
          <a:prstGeom prst="rect">
            <a:avLst/>
          </a:prstGeom>
          <a:noFill/>
        </p:spPr>
        <p:txBody>
          <a:bodyPr wrap="square" lIns="0" tIns="0" rIns="0" bIns="0" rtlCol="0">
            <a:spAutoFit/>
          </a:bodyPr>
          <a:lstStyle/>
          <a:p>
            <a:pPr lvl="0" defTabSz="622300">
              <a:spcBef>
                <a:spcPct val="0"/>
              </a:spcBef>
              <a:spcAft>
                <a:spcPct val="35000"/>
              </a:spcAft>
            </a:pPr>
            <a:r>
              <a:rPr lang="en-US" sz="2400" dirty="0"/>
              <a:t>Lesson 3: Azure Security Center</a:t>
            </a:r>
            <a:endParaRPr lang="en-IN" sz="2400" dirty="0"/>
          </a:p>
        </p:txBody>
      </p:sp>
      <p:cxnSp>
        <p:nvCxnSpPr>
          <p:cNvPr id="36" name="Straight Connector 35">
            <a:extLst>
              <a:ext uri="{FF2B5EF4-FFF2-40B4-BE49-F238E27FC236}">
                <a16:creationId xmlns:a16="http://schemas.microsoft.com/office/drawing/2014/main" id="{301A5FD8-B682-4584-8D3E-E79487CD0A52}"/>
              </a:ext>
              <a:ext uri="{C183D7F6-B498-43B3-948B-1728B52AA6E4}">
                <adec:decorative xmlns:adec="http://schemas.microsoft.com/office/drawing/2017/decorative" val="1"/>
              </a:ext>
            </a:extLst>
          </p:cNvPr>
          <p:cNvCxnSpPr>
            <a:cxnSpLocks/>
          </p:cNvCxnSpPr>
          <p:nvPr/>
        </p:nvCxnSpPr>
        <p:spPr>
          <a:xfrm>
            <a:off x="1600200" y="4421657"/>
            <a:ext cx="104092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6" name="Picture 75" descr="Icon of a lab flask">
            <a:extLst>
              <a:ext uri="{FF2B5EF4-FFF2-40B4-BE49-F238E27FC236}">
                <a16:creationId xmlns:a16="http://schemas.microsoft.com/office/drawing/2014/main" id="{928A0E72-EA16-4C03-8336-19496A2F27C0}"/>
              </a:ext>
            </a:extLst>
          </p:cNvPr>
          <p:cNvPicPr>
            <a:picLocks noChangeAspect="1"/>
          </p:cNvPicPr>
          <p:nvPr/>
        </p:nvPicPr>
        <p:blipFill>
          <a:blip r:embed="rId5"/>
          <a:stretch>
            <a:fillRect/>
          </a:stretch>
        </p:blipFill>
        <p:spPr>
          <a:xfrm>
            <a:off x="427038" y="4505257"/>
            <a:ext cx="950976" cy="950976"/>
          </a:xfrm>
          <a:prstGeom prst="rect">
            <a:avLst/>
          </a:prstGeom>
        </p:spPr>
      </p:pic>
      <p:sp>
        <p:nvSpPr>
          <p:cNvPr id="25" name="TextBox 24">
            <a:extLst>
              <a:ext uri="{FF2B5EF4-FFF2-40B4-BE49-F238E27FC236}">
                <a16:creationId xmlns:a16="http://schemas.microsoft.com/office/drawing/2014/main" id="{AEBE8785-F3DE-4B81-999F-C2103A8AFD65}"/>
              </a:ext>
            </a:extLst>
          </p:cNvPr>
          <p:cNvSpPr txBox="1"/>
          <p:nvPr/>
        </p:nvSpPr>
        <p:spPr>
          <a:xfrm>
            <a:off x="1600200" y="4796082"/>
            <a:ext cx="7058616" cy="369332"/>
          </a:xfrm>
          <a:prstGeom prst="rect">
            <a:avLst/>
          </a:prstGeom>
          <a:noFill/>
        </p:spPr>
        <p:txBody>
          <a:bodyPr wrap="square" lIns="0" tIns="0" rIns="0" bIns="0" rtlCol="0">
            <a:spAutoFit/>
          </a:bodyPr>
          <a:lstStyle/>
          <a:p>
            <a:pPr lvl="0" defTabSz="622300">
              <a:spcBef>
                <a:spcPct val="0"/>
              </a:spcBef>
              <a:spcAft>
                <a:spcPct val="35000"/>
              </a:spcAft>
            </a:pPr>
            <a:r>
              <a:rPr lang="en-US" sz="2400" dirty="0"/>
              <a:t>Lesson 4: Lab</a:t>
            </a:r>
            <a:endParaRPr lang="en-IN" sz="2400" dirty="0"/>
          </a:p>
        </p:txBody>
      </p:sp>
      <p:cxnSp>
        <p:nvCxnSpPr>
          <p:cNvPr id="37" name="Straight Connector 36">
            <a:extLst>
              <a:ext uri="{FF2B5EF4-FFF2-40B4-BE49-F238E27FC236}">
                <a16:creationId xmlns:a16="http://schemas.microsoft.com/office/drawing/2014/main" id="{DE6A13CB-6561-4AE3-86B1-86B0761C968D}"/>
              </a:ext>
              <a:ext uri="{C183D7F6-B498-43B3-948B-1728B52AA6E4}">
                <adec:decorative xmlns:adec="http://schemas.microsoft.com/office/drawing/2017/decorative" val="1"/>
              </a:ext>
            </a:extLst>
          </p:cNvPr>
          <p:cNvCxnSpPr>
            <a:cxnSpLocks/>
          </p:cNvCxnSpPr>
          <p:nvPr/>
        </p:nvCxnSpPr>
        <p:spPr>
          <a:xfrm>
            <a:off x="1600200" y="5539833"/>
            <a:ext cx="104092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5" name="Picture 74" descr="Icon of a document with a checkmark">
            <a:extLst>
              <a:ext uri="{FF2B5EF4-FFF2-40B4-BE49-F238E27FC236}">
                <a16:creationId xmlns:a16="http://schemas.microsoft.com/office/drawing/2014/main" id="{D0010025-0906-410E-8962-A80D28D38F59}"/>
              </a:ext>
            </a:extLst>
          </p:cNvPr>
          <p:cNvPicPr>
            <a:picLocks noChangeAspect="1"/>
          </p:cNvPicPr>
          <p:nvPr/>
        </p:nvPicPr>
        <p:blipFill>
          <a:blip r:embed="rId6"/>
          <a:stretch>
            <a:fillRect/>
          </a:stretch>
        </p:blipFill>
        <p:spPr>
          <a:xfrm>
            <a:off x="427038" y="5623437"/>
            <a:ext cx="950976" cy="950976"/>
          </a:xfrm>
          <a:prstGeom prst="rect">
            <a:avLst/>
          </a:prstGeom>
        </p:spPr>
      </p:pic>
      <p:sp>
        <p:nvSpPr>
          <p:cNvPr id="29" name="TextBox 28">
            <a:extLst>
              <a:ext uri="{FF2B5EF4-FFF2-40B4-BE49-F238E27FC236}">
                <a16:creationId xmlns:a16="http://schemas.microsoft.com/office/drawing/2014/main" id="{A3959E0A-9E10-42CA-897C-DC397876A47A}"/>
              </a:ext>
            </a:extLst>
          </p:cNvPr>
          <p:cNvSpPr txBox="1"/>
          <p:nvPr/>
        </p:nvSpPr>
        <p:spPr>
          <a:xfrm>
            <a:off x="1600200" y="5914259"/>
            <a:ext cx="7058616" cy="369332"/>
          </a:xfrm>
          <a:prstGeom prst="rect">
            <a:avLst/>
          </a:prstGeom>
          <a:noFill/>
        </p:spPr>
        <p:txBody>
          <a:bodyPr wrap="square" lIns="0" tIns="0" rIns="0" bIns="0" rtlCol="0">
            <a:spAutoFit/>
          </a:bodyPr>
          <a:lstStyle/>
          <a:p>
            <a:pPr lvl="0" defTabSz="622300">
              <a:spcBef>
                <a:spcPct val="0"/>
              </a:spcBef>
              <a:spcAft>
                <a:spcPct val="35000"/>
              </a:spcAft>
            </a:pPr>
            <a:r>
              <a:rPr lang="en-US" sz="2400" dirty="0"/>
              <a:t>Lesson 5: Module Review and Takeaways </a:t>
            </a:r>
            <a:endParaRPr lang="en-IN" sz="2400" dirty="0"/>
          </a:p>
        </p:txBody>
      </p:sp>
    </p:spTree>
    <p:extLst>
      <p:ext uri="{BB962C8B-B14F-4D97-AF65-F5344CB8AC3E}">
        <p14:creationId xmlns:p14="http://schemas.microsoft.com/office/powerpoint/2010/main" val="166375052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05: Module review and takeaways</a:t>
            </a:r>
          </a:p>
        </p:txBody>
      </p:sp>
      <p:pic>
        <p:nvPicPr>
          <p:cNvPr id="3" name="Picture 2" descr="Icon of a document with a checkmark">
            <a:extLst>
              <a:ext uri="{FF2B5EF4-FFF2-40B4-BE49-F238E27FC236}">
                <a16:creationId xmlns:a16="http://schemas.microsoft.com/office/drawing/2014/main" id="{E6D6BA52-8F3B-4DFE-AA03-92D957E08574}"/>
              </a:ext>
            </a:extLst>
          </p:cNvPr>
          <p:cNvPicPr>
            <a:picLocks noChangeAspect="1"/>
          </p:cNvPicPr>
          <p:nvPr/>
        </p:nvPicPr>
        <p:blipFill>
          <a:blip r:embed="rId3"/>
          <a:stretch>
            <a:fillRect/>
          </a:stretch>
        </p:blipFill>
        <p:spPr>
          <a:xfrm>
            <a:off x="10508343" y="2966891"/>
            <a:ext cx="762722" cy="1109245"/>
          </a:xfrm>
          <a:prstGeom prst="rect">
            <a:avLst/>
          </a:prstGeom>
        </p:spPr>
      </p:pic>
    </p:spTree>
    <p:extLst>
      <p:ext uri="{BB962C8B-B14F-4D97-AF65-F5344CB8AC3E}">
        <p14:creationId xmlns:p14="http://schemas.microsoft.com/office/powerpoint/2010/main" val="341229823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9BF1-DFBD-478C-ACA3-333D99FCFEDF}"/>
              </a:ext>
            </a:extLst>
          </p:cNvPr>
          <p:cNvSpPr>
            <a:spLocks noGrp="1"/>
          </p:cNvSpPr>
          <p:nvPr>
            <p:ph type="title"/>
          </p:nvPr>
        </p:nvSpPr>
        <p:spPr/>
        <p:txBody>
          <a:bodyPr/>
          <a:lstStyle/>
          <a:p>
            <a:r>
              <a:rPr lang="en-US" b="1" dirty="0"/>
              <a:t>What did you learn?</a:t>
            </a:r>
            <a:endParaRPr lang="en-US" dirty="0"/>
          </a:p>
        </p:txBody>
      </p:sp>
      <p:pic>
        <p:nvPicPr>
          <p:cNvPr id="20" name="Picture 19" descr="Icon of four circle connected in a branch">
            <a:extLst>
              <a:ext uri="{FF2B5EF4-FFF2-40B4-BE49-F238E27FC236}">
                <a16:creationId xmlns:a16="http://schemas.microsoft.com/office/drawing/2014/main" id="{F90DEEBC-4C6B-4380-83A5-600AB32B003B}"/>
              </a:ext>
            </a:extLst>
          </p:cNvPr>
          <p:cNvPicPr>
            <a:picLocks noChangeAspect="1"/>
          </p:cNvPicPr>
          <p:nvPr/>
        </p:nvPicPr>
        <p:blipFill>
          <a:blip r:embed="rId2"/>
          <a:stretch>
            <a:fillRect/>
          </a:stretch>
        </p:blipFill>
        <p:spPr>
          <a:xfrm>
            <a:off x="502039" y="1908919"/>
            <a:ext cx="1351788" cy="1350264"/>
          </a:xfrm>
          <a:prstGeom prst="rect">
            <a:avLst/>
          </a:prstGeom>
        </p:spPr>
      </p:pic>
      <p:sp>
        <p:nvSpPr>
          <p:cNvPr id="7" name="Rectangle 6">
            <a:extLst>
              <a:ext uri="{FF2B5EF4-FFF2-40B4-BE49-F238E27FC236}">
                <a16:creationId xmlns:a16="http://schemas.microsoft.com/office/drawing/2014/main" id="{9A238405-7D71-4EDF-A26A-F6910E94D111}"/>
              </a:ext>
            </a:extLst>
          </p:cNvPr>
          <p:cNvSpPr/>
          <p:nvPr/>
        </p:nvSpPr>
        <p:spPr>
          <a:xfrm>
            <a:off x="2133600" y="2214719"/>
            <a:ext cx="9188408" cy="73866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711200">
              <a:spcBef>
                <a:spcPct val="0"/>
              </a:spcBef>
            </a:pPr>
            <a:r>
              <a:rPr lang="en-US" sz="2400" dirty="0">
                <a:solidFill>
                  <a:schemeClr val="tx1"/>
                </a:solidFill>
              </a:rPr>
              <a:t>Define an infrastructure and configuration strategy and appropriate toolset for a release pipeline and application infrastructure</a:t>
            </a:r>
            <a:endParaRPr lang="en-IN" sz="2400" dirty="0">
              <a:solidFill>
                <a:schemeClr val="tx1"/>
              </a:solidFill>
            </a:endParaRPr>
          </a:p>
        </p:txBody>
      </p:sp>
      <p:cxnSp>
        <p:nvCxnSpPr>
          <p:cNvPr id="8" name="Straight Connector 7">
            <a:extLst>
              <a:ext uri="{FF2B5EF4-FFF2-40B4-BE49-F238E27FC236}">
                <a16:creationId xmlns:a16="http://schemas.microsoft.com/office/drawing/2014/main" id="{B3136CBB-3183-4F4F-9F6F-F09BFD5C54C3}"/>
              </a:ext>
              <a:ext uri="{C183D7F6-B498-43B3-948B-1728B52AA6E4}">
                <adec:decorative xmlns:adec="http://schemas.microsoft.com/office/drawing/2017/decorative" val="1"/>
              </a:ext>
            </a:extLst>
          </p:cNvPr>
          <p:cNvCxnSpPr>
            <a:cxnSpLocks/>
          </p:cNvCxnSpPr>
          <p:nvPr/>
        </p:nvCxnSpPr>
        <p:spPr>
          <a:xfrm>
            <a:off x="2177143" y="3557199"/>
            <a:ext cx="980465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9" name="Picture 18" descr="Icon of a security lock">
            <a:extLst>
              <a:ext uri="{FF2B5EF4-FFF2-40B4-BE49-F238E27FC236}">
                <a16:creationId xmlns:a16="http://schemas.microsoft.com/office/drawing/2014/main" id="{30B5286E-8E65-41BB-B887-239FEC820C1D}"/>
              </a:ext>
            </a:extLst>
          </p:cNvPr>
          <p:cNvPicPr>
            <a:picLocks noChangeAspect="1"/>
          </p:cNvPicPr>
          <p:nvPr/>
        </p:nvPicPr>
        <p:blipFill>
          <a:blip r:embed="rId3"/>
          <a:stretch>
            <a:fillRect/>
          </a:stretch>
        </p:blipFill>
        <p:spPr>
          <a:xfrm>
            <a:off x="502039" y="3855215"/>
            <a:ext cx="1351788" cy="1351788"/>
          </a:xfrm>
          <a:prstGeom prst="rect">
            <a:avLst/>
          </a:prstGeom>
        </p:spPr>
      </p:pic>
      <p:sp>
        <p:nvSpPr>
          <p:cNvPr id="12" name="Rectangle 11">
            <a:extLst>
              <a:ext uri="{FF2B5EF4-FFF2-40B4-BE49-F238E27FC236}">
                <a16:creationId xmlns:a16="http://schemas.microsoft.com/office/drawing/2014/main" id="{BFD6DDE8-66F4-47C3-8A47-E5E9D0E080FF}"/>
              </a:ext>
            </a:extLst>
          </p:cNvPr>
          <p:cNvSpPr/>
          <p:nvPr/>
        </p:nvSpPr>
        <p:spPr>
          <a:xfrm>
            <a:off x="2133599" y="4348046"/>
            <a:ext cx="9648669" cy="36612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a:lnSpc>
                <a:spcPct val="107000"/>
              </a:lnSpc>
              <a:spcAft>
                <a:spcPts val="816"/>
              </a:spcAft>
            </a:pPr>
            <a:r>
              <a:rPr lang="en-US" sz="2400" dirty="0">
                <a:solidFill>
                  <a:schemeClr val="tx1"/>
                </a:solidFill>
              </a:rPr>
              <a:t>Implement compliance and security in your application infrastructure </a:t>
            </a:r>
          </a:p>
        </p:txBody>
      </p:sp>
    </p:spTree>
    <p:extLst>
      <p:ext uri="{BB962C8B-B14F-4D97-AF65-F5344CB8AC3E}">
        <p14:creationId xmlns:p14="http://schemas.microsoft.com/office/powerpoint/2010/main" val="329924150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C0885-9660-42ED-B074-34059C74AD9F}"/>
              </a:ext>
            </a:extLst>
          </p:cNvPr>
          <p:cNvSpPr>
            <a:spLocks noGrp="1"/>
          </p:cNvSpPr>
          <p:nvPr>
            <p:ph type="title"/>
          </p:nvPr>
        </p:nvSpPr>
        <p:spPr/>
        <p:txBody>
          <a:bodyPr/>
          <a:lstStyle/>
          <a:p>
            <a:r>
              <a:rPr lang="en-US" dirty="0"/>
              <a:t>Module review questions</a:t>
            </a:r>
          </a:p>
        </p:txBody>
      </p:sp>
      <p:pic>
        <p:nvPicPr>
          <p:cNvPr id="11" name="Picture 10">
            <a:extLst>
              <a:ext uri="{FF2B5EF4-FFF2-40B4-BE49-F238E27FC236}">
                <a16:creationId xmlns:a16="http://schemas.microsoft.com/office/drawing/2014/main" id="{76F9D88A-D8EC-4601-AD01-BDA84CB889C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108419"/>
            <a:ext cx="685800" cy="685800"/>
          </a:xfrm>
          <a:prstGeom prst="rect">
            <a:avLst/>
          </a:prstGeom>
        </p:spPr>
      </p:pic>
      <p:sp>
        <p:nvSpPr>
          <p:cNvPr id="12" name="Oval 11">
            <a:extLst>
              <a:ext uri="{FF2B5EF4-FFF2-40B4-BE49-F238E27FC236}">
                <a16:creationId xmlns:a16="http://schemas.microsoft.com/office/drawing/2014/main" id="{24D5917E-3BEF-4F93-907E-D044B8D2C9D2}"/>
              </a:ext>
            </a:extLst>
          </p:cNvPr>
          <p:cNvSpPr/>
          <p:nvPr/>
        </p:nvSpPr>
        <p:spPr bwMode="auto">
          <a:xfrm rot="10800000" flipV="1">
            <a:off x="482461" y="1160022"/>
            <a:ext cx="582594" cy="582594"/>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solidFill>
                  <a:schemeClr val="tx1"/>
                </a:solidFill>
                <a:latin typeface="+mj-lt"/>
                <a:ea typeface="Segoe UI" pitchFamily="34" charset="0"/>
                <a:cs typeface="Segoe UI" pitchFamily="34" charset="0"/>
              </a:rPr>
              <a:t>1</a:t>
            </a:r>
          </a:p>
        </p:txBody>
      </p:sp>
      <p:sp>
        <p:nvSpPr>
          <p:cNvPr id="6" name="TextBox 5">
            <a:extLst>
              <a:ext uri="{FF2B5EF4-FFF2-40B4-BE49-F238E27FC236}">
                <a16:creationId xmlns:a16="http://schemas.microsoft.com/office/drawing/2014/main" id="{ED89A3E7-751E-4A56-96C1-80167C1D7E1E}"/>
              </a:ext>
            </a:extLst>
          </p:cNvPr>
          <p:cNvSpPr txBox="1"/>
          <p:nvPr/>
        </p:nvSpPr>
        <p:spPr>
          <a:xfrm>
            <a:off x="1306286" y="1297431"/>
            <a:ext cx="10703152" cy="307777"/>
          </a:xfrm>
          <a:prstGeom prst="rect">
            <a:avLst/>
          </a:prstGeom>
          <a:noFill/>
        </p:spPr>
        <p:txBody>
          <a:bodyPr wrap="square" lIns="0" tIns="0" rIns="0" bIns="0" rtlCol="0">
            <a:spAutoFit/>
          </a:bodyPr>
          <a:lstStyle/>
          <a:p>
            <a:pPr lvl="0" defTabSz="711200">
              <a:spcBef>
                <a:spcPct val="0"/>
              </a:spcBef>
            </a:pPr>
            <a:r>
              <a:rPr lang="en-IE" sz="2000" dirty="0"/>
              <a:t>Rugged DevOps combines which two elements?</a:t>
            </a:r>
            <a:endParaRPr lang="en-IN" sz="2000" dirty="0"/>
          </a:p>
        </p:txBody>
      </p:sp>
      <p:cxnSp>
        <p:nvCxnSpPr>
          <p:cNvPr id="21" name="Straight Connector 20">
            <a:extLst>
              <a:ext uri="{FF2B5EF4-FFF2-40B4-BE49-F238E27FC236}">
                <a16:creationId xmlns:a16="http://schemas.microsoft.com/office/drawing/2014/main" id="{950A4CA1-D353-456C-9FDD-2E313F3469F7}"/>
              </a:ext>
              <a:ext uri="{C183D7F6-B498-43B3-948B-1728B52AA6E4}">
                <adec:decorative xmlns:adec="http://schemas.microsoft.com/office/drawing/2017/decorative" val="1"/>
              </a:ext>
            </a:extLst>
          </p:cNvPr>
          <p:cNvCxnSpPr>
            <a:cxnSpLocks/>
          </p:cNvCxnSpPr>
          <p:nvPr/>
        </p:nvCxnSpPr>
        <p:spPr>
          <a:xfrm>
            <a:off x="1306124" y="1909876"/>
            <a:ext cx="1074617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1C7307F7-EA43-4C44-922D-80CDE88E14AA}"/>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025533"/>
            <a:ext cx="685800" cy="685800"/>
          </a:xfrm>
          <a:prstGeom prst="rect">
            <a:avLst/>
          </a:prstGeom>
        </p:spPr>
      </p:pic>
      <p:sp>
        <p:nvSpPr>
          <p:cNvPr id="15" name="Oval 14">
            <a:extLst>
              <a:ext uri="{FF2B5EF4-FFF2-40B4-BE49-F238E27FC236}">
                <a16:creationId xmlns:a16="http://schemas.microsoft.com/office/drawing/2014/main" id="{2D5250A8-3037-4FD5-AEC3-2642D84BC41F}"/>
              </a:ext>
            </a:extLst>
          </p:cNvPr>
          <p:cNvSpPr/>
          <p:nvPr/>
        </p:nvSpPr>
        <p:spPr bwMode="auto">
          <a:xfrm rot="10800000" flipV="1">
            <a:off x="482461" y="2077136"/>
            <a:ext cx="582594" cy="582594"/>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solidFill>
                  <a:schemeClr val="tx1"/>
                </a:solidFill>
                <a:latin typeface="+mj-lt"/>
                <a:ea typeface="Segoe UI" pitchFamily="34" charset="0"/>
                <a:cs typeface="Segoe UI" pitchFamily="34" charset="0"/>
              </a:rPr>
              <a:t>2</a:t>
            </a:r>
          </a:p>
        </p:txBody>
      </p:sp>
      <p:sp>
        <p:nvSpPr>
          <p:cNvPr id="7" name="TextBox 6">
            <a:extLst>
              <a:ext uri="{FF2B5EF4-FFF2-40B4-BE49-F238E27FC236}">
                <a16:creationId xmlns:a16="http://schemas.microsoft.com/office/drawing/2014/main" id="{4B587ABB-FE90-4ECC-940F-32C94EBF6557}"/>
              </a:ext>
            </a:extLst>
          </p:cNvPr>
          <p:cNvSpPr txBox="1"/>
          <p:nvPr/>
        </p:nvSpPr>
        <p:spPr>
          <a:xfrm>
            <a:off x="1306286" y="2214545"/>
            <a:ext cx="10703152" cy="307777"/>
          </a:xfrm>
          <a:prstGeom prst="rect">
            <a:avLst/>
          </a:prstGeom>
          <a:noFill/>
        </p:spPr>
        <p:txBody>
          <a:bodyPr wrap="square" lIns="0" tIns="0" rIns="0" bIns="0" rtlCol="0">
            <a:spAutoFit/>
          </a:bodyPr>
          <a:lstStyle/>
          <a:p>
            <a:pPr lvl="0" defTabSz="711200">
              <a:spcBef>
                <a:spcPct val="0"/>
              </a:spcBef>
            </a:pPr>
            <a:r>
              <a:rPr lang="en-IE" sz="2000" dirty="0"/>
              <a:t>Which term broadly defines what security means in Rugged DevOps?</a:t>
            </a:r>
            <a:endParaRPr lang="en-IN" sz="2000" dirty="0"/>
          </a:p>
        </p:txBody>
      </p:sp>
      <p:cxnSp>
        <p:nvCxnSpPr>
          <p:cNvPr id="22" name="Straight Connector 21">
            <a:extLst>
              <a:ext uri="{FF2B5EF4-FFF2-40B4-BE49-F238E27FC236}">
                <a16:creationId xmlns:a16="http://schemas.microsoft.com/office/drawing/2014/main" id="{0466BD81-E804-40CF-BA7B-B23A7AED3CE9}"/>
              </a:ext>
              <a:ext uri="{C183D7F6-B498-43B3-948B-1728B52AA6E4}">
                <adec:decorative xmlns:adec="http://schemas.microsoft.com/office/drawing/2017/decorative" val="1"/>
              </a:ext>
            </a:extLst>
          </p:cNvPr>
          <p:cNvCxnSpPr>
            <a:cxnSpLocks/>
          </p:cNvCxnSpPr>
          <p:nvPr/>
        </p:nvCxnSpPr>
        <p:spPr>
          <a:xfrm>
            <a:off x="1306124" y="2826990"/>
            <a:ext cx="1074617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B0717E69-2DCB-4F81-8C19-97939A02716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061412"/>
            <a:ext cx="685800" cy="685800"/>
          </a:xfrm>
          <a:prstGeom prst="rect">
            <a:avLst/>
          </a:prstGeom>
        </p:spPr>
      </p:pic>
      <p:sp>
        <p:nvSpPr>
          <p:cNvPr id="18" name="Oval 17">
            <a:extLst>
              <a:ext uri="{FF2B5EF4-FFF2-40B4-BE49-F238E27FC236}">
                <a16:creationId xmlns:a16="http://schemas.microsoft.com/office/drawing/2014/main" id="{CAB98A59-6AFB-458F-8340-057A20CDAAA4}"/>
              </a:ext>
            </a:extLst>
          </p:cNvPr>
          <p:cNvSpPr/>
          <p:nvPr/>
        </p:nvSpPr>
        <p:spPr bwMode="auto">
          <a:xfrm rot="10800000" flipV="1">
            <a:off x="482461" y="3113015"/>
            <a:ext cx="582594" cy="582594"/>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solidFill>
                  <a:schemeClr val="tx1"/>
                </a:solidFill>
                <a:latin typeface="+mj-lt"/>
                <a:ea typeface="Segoe UI" pitchFamily="34" charset="0"/>
                <a:cs typeface="Segoe UI" pitchFamily="34" charset="0"/>
              </a:rPr>
              <a:t>3</a:t>
            </a:r>
          </a:p>
        </p:txBody>
      </p:sp>
      <p:sp>
        <p:nvSpPr>
          <p:cNvPr id="10" name="TextBox 9">
            <a:extLst>
              <a:ext uri="{FF2B5EF4-FFF2-40B4-BE49-F238E27FC236}">
                <a16:creationId xmlns:a16="http://schemas.microsoft.com/office/drawing/2014/main" id="{4762504D-36D7-4833-A368-C6CCA37C9B81}"/>
              </a:ext>
            </a:extLst>
          </p:cNvPr>
          <p:cNvSpPr txBox="1"/>
          <p:nvPr/>
        </p:nvSpPr>
        <p:spPr>
          <a:xfrm>
            <a:off x="1306286" y="2942647"/>
            <a:ext cx="10703152" cy="923330"/>
          </a:xfrm>
          <a:prstGeom prst="rect">
            <a:avLst/>
          </a:prstGeom>
          <a:noFill/>
        </p:spPr>
        <p:txBody>
          <a:bodyPr wrap="square" lIns="0" tIns="0" rIns="0" bIns="0" rtlCol="0">
            <a:spAutoFit/>
          </a:bodyPr>
          <a:lstStyle/>
          <a:p>
            <a:pPr lvl="0" defTabSz="711200">
              <a:spcBef>
                <a:spcPct val="0"/>
              </a:spcBef>
            </a:pPr>
            <a:r>
              <a:rPr lang="en-US" sz="2000" dirty="0"/>
              <a:t>What component in Azure DevOps can you use to store, organize and share access to packages, and integrate those packages them with your continuous integration and continuous delivery pipeline?</a:t>
            </a:r>
            <a:endParaRPr lang="en-IN" sz="2000" dirty="0"/>
          </a:p>
        </p:txBody>
      </p:sp>
      <p:cxnSp>
        <p:nvCxnSpPr>
          <p:cNvPr id="23" name="Straight Connector 22">
            <a:extLst>
              <a:ext uri="{FF2B5EF4-FFF2-40B4-BE49-F238E27FC236}">
                <a16:creationId xmlns:a16="http://schemas.microsoft.com/office/drawing/2014/main" id="{9CDA5B00-2310-44EC-808D-DB0965BFC985}"/>
              </a:ext>
              <a:ext uri="{C183D7F6-B498-43B3-948B-1728B52AA6E4}">
                <adec:decorative xmlns:adec="http://schemas.microsoft.com/office/drawing/2017/decorative" val="1"/>
              </a:ext>
            </a:extLst>
          </p:cNvPr>
          <p:cNvCxnSpPr>
            <a:cxnSpLocks/>
          </p:cNvCxnSpPr>
          <p:nvPr/>
        </p:nvCxnSpPr>
        <p:spPr>
          <a:xfrm>
            <a:off x="1306124" y="3981634"/>
            <a:ext cx="1074617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2457F1AF-CBE1-4A79-9970-DC5CE2E1BEE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097291"/>
            <a:ext cx="685800" cy="685800"/>
          </a:xfrm>
          <a:prstGeom prst="rect">
            <a:avLst/>
          </a:prstGeom>
        </p:spPr>
      </p:pic>
      <p:sp>
        <p:nvSpPr>
          <p:cNvPr id="30" name="Oval 29">
            <a:extLst>
              <a:ext uri="{FF2B5EF4-FFF2-40B4-BE49-F238E27FC236}">
                <a16:creationId xmlns:a16="http://schemas.microsoft.com/office/drawing/2014/main" id="{683ACD2D-117F-4D39-A485-56F55744A2D5}"/>
              </a:ext>
            </a:extLst>
          </p:cNvPr>
          <p:cNvSpPr/>
          <p:nvPr/>
        </p:nvSpPr>
        <p:spPr bwMode="auto">
          <a:xfrm rot="10800000" flipV="1">
            <a:off x="482461" y="4148894"/>
            <a:ext cx="582594" cy="582594"/>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solidFill>
                  <a:schemeClr val="tx1"/>
                </a:solidFill>
                <a:latin typeface="+mj-lt"/>
                <a:ea typeface="Segoe UI" pitchFamily="34" charset="0"/>
                <a:cs typeface="Segoe UI" pitchFamily="34" charset="0"/>
              </a:rPr>
              <a:t>4</a:t>
            </a:r>
          </a:p>
        </p:txBody>
      </p:sp>
      <p:sp>
        <p:nvSpPr>
          <p:cNvPr id="13" name="TextBox 12">
            <a:extLst>
              <a:ext uri="{FF2B5EF4-FFF2-40B4-BE49-F238E27FC236}">
                <a16:creationId xmlns:a16="http://schemas.microsoft.com/office/drawing/2014/main" id="{08EAE547-D296-4CB7-89DD-F70A632E3504}"/>
              </a:ext>
            </a:extLst>
          </p:cNvPr>
          <p:cNvSpPr txBox="1"/>
          <p:nvPr/>
        </p:nvSpPr>
        <p:spPr>
          <a:xfrm>
            <a:off x="1306286" y="4286303"/>
            <a:ext cx="10703152" cy="307777"/>
          </a:xfrm>
          <a:prstGeom prst="rect">
            <a:avLst/>
          </a:prstGeom>
          <a:noFill/>
        </p:spPr>
        <p:txBody>
          <a:bodyPr wrap="square" lIns="0" tIns="0" rIns="0" bIns="0" rtlCol="0">
            <a:spAutoFit/>
          </a:bodyPr>
          <a:lstStyle/>
          <a:p>
            <a:pPr lvl="0" defTabSz="711200">
              <a:spcBef>
                <a:spcPct val="0"/>
              </a:spcBef>
            </a:pPr>
            <a:r>
              <a:rPr lang="en-US" sz="2000" dirty="0"/>
              <a:t>Which of the following package types are available to use with Azure Artifacts?</a:t>
            </a:r>
            <a:endParaRPr lang="en-IN" sz="2000" dirty="0"/>
          </a:p>
        </p:txBody>
      </p:sp>
      <p:cxnSp>
        <p:nvCxnSpPr>
          <p:cNvPr id="24" name="Straight Connector 23">
            <a:extLst>
              <a:ext uri="{FF2B5EF4-FFF2-40B4-BE49-F238E27FC236}">
                <a16:creationId xmlns:a16="http://schemas.microsoft.com/office/drawing/2014/main" id="{D46A4B1B-8FC5-4B0F-A17A-CE451CA065BA}"/>
              </a:ext>
              <a:ext uri="{C183D7F6-B498-43B3-948B-1728B52AA6E4}">
                <adec:decorative xmlns:adec="http://schemas.microsoft.com/office/drawing/2017/decorative" val="1"/>
              </a:ext>
            </a:extLst>
          </p:cNvPr>
          <p:cNvCxnSpPr>
            <a:cxnSpLocks/>
          </p:cNvCxnSpPr>
          <p:nvPr/>
        </p:nvCxnSpPr>
        <p:spPr>
          <a:xfrm>
            <a:off x="1306124" y="4898748"/>
            <a:ext cx="1074617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id="{2617AC34-8587-4182-9D53-64B17F47D12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5014405"/>
            <a:ext cx="685800" cy="685800"/>
          </a:xfrm>
          <a:prstGeom prst="rect">
            <a:avLst/>
          </a:prstGeom>
        </p:spPr>
      </p:pic>
      <p:sp>
        <p:nvSpPr>
          <p:cNvPr id="52" name="Oval 51">
            <a:extLst>
              <a:ext uri="{FF2B5EF4-FFF2-40B4-BE49-F238E27FC236}">
                <a16:creationId xmlns:a16="http://schemas.microsoft.com/office/drawing/2014/main" id="{D19F0313-94DE-4794-8F9C-D4EB40EF7BEB}"/>
              </a:ext>
            </a:extLst>
          </p:cNvPr>
          <p:cNvSpPr/>
          <p:nvPr/>
        </p:nvSpPr>
        <p:spPr bwMode="auto">
          <a:xfrm rot="10800000" flipV="1">
            <a:off x="482461" y="5066008"/>
            <a:ext cx="582594" cy="582594"/>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solidFill>
                  <a:schemeClr val="tx1"/>
                </a:solidFill>
                <a:latin typeface="+mj-lt"/>
                <a:ea typeface="Segoe UI" pitchFamily="34" charset="0"/>
                <a:cs typeface="Segoe UI" pitchFamily="34" charset="0"/>
              </a:rPr>
              <a:t>5</a:t>
            </a:r>
          </a:p>
        </p:txBody>
      </p:sp>
      <p:sp>
        <p:nvSpPr>
          <p:cNvPr id="16" name="TextBox 15">
            <a:extLst>
              <a:ext uri="{FF2B5EF4-FFF2-40B4-BE49-F238E27FC236}">
                <a16:creationId xmlns:a16="http://schemas.microsoft.com/office/drawing/2014/main" id="{26573D38-FD07-4BF8-986C-F3740C2A8BE1}"/>
              </a:ext>
            </a:extLst>
          </p:cNvPr>
          <p:cNvSpPr txBox="1"/>
          <p:nvPr/>
        </p:nvSpPr>
        <p:spPr>
          <a:xfrm>
            <a:off x="1306286" y="5203417"/>
            <a:ext cx="10703152" cy="307777"/>
          </a:xfrm>
          <a:prstGeom prst="rect">
            <a:avLst/>
          </a:prstGeom>
          <a:noFill/>
        </p:spPr>
        <p:txBody>
          <a:bodyPr wrap="square" lIns="0" tIns="0" rIns="0" bIns="0" rtlCol="0">
            <a:spAutoFit/>
          </a:bodyPr>
          <a:lstStyle/>
          <a:p>
            <a:pPr lvl="0" defTabSz="711200">
              <a:spcBef>
                <a:spcPct val="0"/>
              </a:spcBef>
            </a:pPr>
            <a:r>
              <a:rPr lang="en-US" sz="2000" dirty="0"/>
              <a:t>What describes the term Software Composition Analysis?</a:t>
            </a:r>
            <a:endParaRPr lang="en-IN" sz="2000" dirty="0"/>
          </a:p>
        </p:txBody>
      </p:sp>
      <p:cxnSp>
        <p:nvCxnSpPr>
          <p:cNvPr id="25" name="Straight Connector 24">
            <a:extLst>
              <a:ext uri="{FF2B5EF4-FFF2-40B4-BE49-F238E27FC236}">
                <a16:creationId xmlns:a16="http://schemas.microsoft.com/office/drawing/2014/main" id="{8E03D15F-A7D3-4238-9559-5919F3933F04}"/>
              </a:ext>
              <a:ext uri="{C183D7F6-B498-43B3-948B-1728B52AA6E4}">
                <adec:decorative xmlns:adec="http://schemas.microsoft.com/office/drawing/2017/decorative" val="1"/>
              </a:ext>
            </a:extLst>
          </p:cNvPr>
          <p:cNvCxnSpPr>
            <a:cxnSpLocks/>
          </p:cNvCxnSpPr>
          <p:nvPr/>
        </p:nvCxnSpPr>
        <p:spPr>
          <a:xfrm>
            <a:off x="1306124" y="5815862"/>
            <a:ext cx="1074617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4" name="Picture 53">
            <a:extLst>
              <a:ext uri="{FF2B5EF4-FFF2-40B4-BE49-F238E27FC236}">
                <a16:creationId xmlns:a16="http://schemas.microsoft.com/office/drawing/2014/main" id="{39E6DECC-5B3B-4647-8F57-7CF1DFFC782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5931518"/>
            <a:ext cx="685800" cy="685800"/>
          </a:xfrm>
          <a:prstGeom prst="rect">
            <a:avLst/>
          </a:prstGeom>
        </p:spPr>
      </p:pic>
      <p:sp>
        <p:nvSpPr>
          <p:cNvPr id="55" name="Oval 54">
            <a:extLst>
              <a:ext uri="{FF2B5EF4-FFF2-40B4-BE49-F238E27FC236}">
                <a16:creationId xmlns:a16="http://schemas.microsoft.com/office/drawing/2014/main" id="{D37519F7-878D-410E-B86E-3D175A849364}"/>
              </a:ext>
            </a:extLst>
          </p:cNvPr>
          <p:cNvSpPr/>
          <p:nvPr/>
        </p:nvSpPr>
        <p:spPr bwMode="auto">
          <a:xfrm rot="10800000" flipV="1">
            <a:off x="482461" y="5983121"/>
            <a:ext cx="582594" cy="582594"/>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solidFill>
                  <a:schemeClr val="tx1"/>
                </a:solidFill>
                <a:latin typeface="+mj-lt"/>
                <a:ea typeface="Segoe UI" pitchFamily="34" charset="0"/>
                <a:cs typeface="Segoe UI" pitchFamily="34" charset="0"/>
              </a:rPr>
              <a:t>6</a:t>
            </a:r>
          </a:p>
        </p:txBody>
      </p:sp>
      <p:sp>
        <p:nvSpPr>
          <p:cNvPr id="20" name="TextBox 19">
            <a:extLst>
              <a:ext uri="{FF2B5EF4-FFF2-40B4-BE49-F238E27FC236}">
                <a16:creationId xmlns:a16="http://schemas.microsoft.com/office/drawing/2014/main" id="{7AA3E8E4-491A-43B2-8116-EC30FD9DDB7A}"/>
              </a:ext>
            </a:extLst>
          </p:cNvPr>
          <p:cNvSpPr txBox="1"/>
          <p:nvPr/>
        </p:nvSpPr>
        <p:spPr>
          <a:xfrm>
            <a:off x="1306286" y="5966642"/>
            <a:ext cx="10703152" cy="615553"/>
          </a:xfrm>
          <a:prstGeom prst="rect">
            <a:avLst/>
          </a:prstGeom>
          <a:noFill/>
        </p:spPr>
        <p:txBody>
          <a:bodyPr wrap="square" lIns="0" tIns="0" rIns="0" bIns="0" rtlCol="0">
            <a:spAutoFit/>
          </a:bodyPr>
          <a:lstStyle/>
          <a:p>
            <a:pPr lvl="0" defTabSz="711200">
              <a:spcBef>
                <a:spcPct val="0"/>
              </a:spcBef>
            </a:pPr>
            <a:r>
              <a:rPr lang="en-US" sz="2000" dirty="0"/>
              <a:t>From where can extensions be sourced from, to be integrated into Azure DevOps CI/CD pipelines and help provide security composition analysis?</a:t>
            </a:r>
            <a:endParaRPr lang="en-IN" sz="2000" dirty="0"/>
          </a:p>
        </p:txBody>
      </p:sp>
    </p:spTree>
    <p:extLst>
      <p:ext uri="{BB962C8B-B14F-4D97-AF65-F5344CB8AC3E}">
        <p14:creationId xmlns:p14="http://schemas.microsoft.com/office/powerpoint/2010/main" val="326977087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C0885-9660-42ED-B074-34059C74AD9F}"/>
              </a:ext>
            </a:extLst>
          </p:cNvPr>
          <p:cNvSpPr>
            <a:spLocks noGrp="1"/>
          </p:cNvSpPr>
          <p:nvPr>
            <p:ph type="title"/>
          </p:nvPr>
        </p:nvSpPr>
        <p:spPr/>
        <p:txBody>
          <a:bodyPr/>
          <a:lstStyle/>
          <a:p>
            <a:r>
              <a:rPr lang="en-US" dirty="0"/>
              <a:t>Module review questions, continued</a:t>
            </a:r>
          </a:p>
        </p:txBody>
      </p:sp>
      <p:pic>
        <p:nvPicPr>
          <p:cNvPr id="14" name="Picture 13">
            <a:extLst>
              <a:ext uri="{FF2B5EF4-FFF2-40B4-BE49-F238E27FC236}">
                <a16:creationId xmlns:a16="http://schemas.microsoft.com/office/drawing/2014/main" id="{715AA786-DECC-48FA-AF5B-34917E0356F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108419"/>
            <a:ext cx="685800" cy="685800"/>
          </a:xfrm>
          <a:prstGeom prst="rect">
            <a:avLst/>
          </a:prstGeom>
        </p:spPr>
      </p:pic>
      <p:sp>
        <p:nvSpPr>
          <p:cNvPr id="15" name="Oval 14">
            <a:extLst>
              <a:ext uri="{FF2B5EF4-FFF2-40B4-BE49-F238E27FC236}">
                <a16:creationId xmlns:a16="http://schemas.microsoft.com/office/drawing/2014/main" id="{A3FA1B2E-16E8-4B23-ADC0-66F31507546C}"/>
              </a:ext>
            </a:extLst>
          </p:cNvPr>
          <p:cNvSpPr/>
          <p:nvPr/>
        </p:nvSpPr>
        <p:spPr bwMode="auto">
          <a:xfrm rot="10800000" flipV="1">
            <a:off x="482461" y="1160022"/>
            <a:ext cx="582594" cy="582594"/>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solidFill>
                  <a:schemeClr val="tx1"/>
                </a:solidFill>
                <a:latin typeface="+mj-lt"/>
                <a:ea typeface="Segoe UI" pitchFamily="34" charset="0"/>
                <a:cs typeface="Segoe UI" pitchFamily="34" charset="0"/>
              </a:rPr>
              <a:t>7</a:t>
            </a:r>
          </a:p>
        </p:txBody>
      </p:sp>
      <p:sp>
        <p:nvSpPr>
          <p:cNvPr id="22" name="TextBox 21">
            <a:extLst>
              <a:ext uri="{FF2B5EF4-FFF2-40B4-BE49-F238E27FC236}">
                <a16:creationId xmlns:a16="http://schemas.microsoft.com/office/drawing/2014/main" id="{2B856B06-49DD-4652-A781-7A895BC1634A}"/>
              </a:ext>
            </a:extLst>
          </p:cNvPr>
          <p:cNvSpPr txBox="1"/>
          <p:nvPr/>
        </p:nvSpPr>
        <p:spPr>
          <a:xfrm>
            <a:off x="1306286" y="1143543"/>
            <a:ext cx="10703152" cy="615553"/>
          </a:xfrm>
          <a:prstGeom prst="rect">
            <a:avLst/>
          </a:prstGeom>
          <a:noFill/>
        </p:spPr>
        <p:txBody>
          <a:bodyPr wrap="square" lIns="0" tIns="0" rIns="0" bIns="0" rtlCol="0">
            <a:spAutoFit/>
          </a:bodyPr>
          <a:lstStyle/>
          <a:p>
            <a:pPr lvl="0" defTabSz="711200">
              <a:spcBef>
                <a:spcPct val="0"/>
              </a:spcBef>
            </a:pPr>
            <a:r>
              <a:rPr lang="en-US" sz="2000" dirty="0"/>
              <a:t>Which products are available as extensions in Azure DevOps Marketplace, and can provide either OSS or source code scanning as part of an Azure DevOps pipeline?</a:t>
            </a:r>
          </a:p>
        </p:txBody>
      </p:sp>
      <p:cxnSp>
        <p:nvCxnSpPr>
          <p:cNvPr id="23" name="Straight Connector 22">
            <a:extLst>
              <a:ext uri="{FF2B5EF4-FFF2-40B4-BE49-F238E27FC236}">
                <a16:creationId xmlns:a16="http://schemas.microsoft.com/office/drawing/2014/main" id="{A0119163-D865-4520-9C31-8E26C7BA0825}"/>
              </a:ext>
              <a:ext uri="{C183D7F6-B498-43B3-948B-1728B52AA6E4}">
                <adec:decorative xmlns:adec="http://schemas.microsoft.com/office/drawing/2017/decorative" val="1"/>
              </a:ext>
            </a:extLst>
          </p:cNvPr>
          <p:cNvCxnSpPr>
            <a:cxnSpLocks/>
          </p:cNvCxnSpPr>
          <p:nvPr/>
        </p:nvCxnSpPr>
        <p:spPr>
          <a:xfrm>
            <a:off x="1306124" y="1949464"/>
            <a:ext cx="1074617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E908DA3E-A048-4342-9935-A6C9431BAAA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104709"/>
            <a:ext cx="685800" cy="685800"/>
          </a:xfrm>
          <a:prstGeom prst="rect">
            <a:avLst/>
          </a:prstGeom>
        </p:spPr>
      </p:pic>
      <p:sp>
        <p:nvSpPr>
          <p:cNvPr id="25" name="Oval 24">
            <a:extLst>
              <a:ext uri="{FF2B5EF4-FFF2-40B4-BE49-F238E27FC236}">
                <a16:creationId xmlns:a16="http://schemas.microsoft.com/office/drawing/2014/main" id="{7FA47316-1F7C-4667-B9AC-134564173D0E}"/>
              </a:ext>
            </a:extLst>
          </p:cNvPr>
          <p:cNvSpPr/>
          <p:nvPr/>
        </p:nvSpPr>
        <p:spPr bwMode="auto">
          <a:xfrm rot="10800000" flipV="1">
            <a:off x="482461" y="2156312"/>
            <a:ext cx="582594" cy="582594"/>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solidFill>
                  <a:schemeClr val="tx1"/>
                </a:solidFill>
                <a:latin typeface="+mj-lt"/>
                <a:ea typeface="Segoe UI" pitchFamily="34" charset="0"/>
                <a:cs typeface="Segoe UI" pitchFamily="34" charset="0"/>
              </a:rPr>
              <a:t>8</a:t>
            </a:r>
          </a:p>
        </p:txBody>
      </p:sp>
      <p:sp>
        <p:nvSpPr>
          <p:cNvPr id="26" name="TextBox 25">
            <a:extLst>
              <a:ext uri="{FF2B5EF4-FFF2-40B4-BE49-F238E27FC236}">
                <a16:creationId xmlns:a16="http://schemas.microsoft.com/office/drawing/2014/main" id="{CCDF4B6D-926E-462C-8A85-2C183D948130}"/>
              </a:ext>
            </a:extLst>
          </p:cNvPr>
          <p:cNvSpPr txBox="1"/>
          <p:nvPr/>
        </p:nvSpPr>
        <p:spPr>
          <a:xfrm>
            <a:off x="1306286" y="2139833"/>
            <a:ext cx="10703152" cy="615553"/>
          </a:xfrm>
          <a:prstGeom prst="rect">
            <a:avLst/>
          </a:prstGeom>
          <a:noFill/>
        </p:spPr>
        <p:txBody>
          <a:bodyPr wrap="square" lIns="0" tIns="0" rIns="0" bIns="0" rtlCol="0" anchor="ctr">
            <a:spAutoFit/>
          </a:bodyPr>
          <a:lstStyle/>
          <a:p>
            <a:pPr lvl="0" defTabSz="711200">
              <a:spcBef>
                <a:spcPct val="0"/>
              </a:spcBef>
            </a:pPr>
            <a:r>
              <a:rPr lang="en-US" sz="2000" dirty="0"/>
              <a:t>Which Azure service is a monitoring service that can provide threat protection and security recommendations across all your services both in Azure and on-premises?</a:t>
            </a:r>
          </a:p>
        </p:txBody>
      </p:sp>
      <p:cxnSp>
        <p:nvCxnSpPr>
          <p:cNvPr id="27" name="Straight Connector 26">
            <a:extLst>
              <a:ext uri="{FF2B5EF4-FFF2-40B4-BE49-F238E27FC236}">
                <a16:creationId xmlns:a16="http://schemas.microsoft.com/office/drawing/2014/main" id="{6A259227-B290-41BC-9E01-8B5EBBC4A092}"/>
              </a:ext>
              <a:ext uri="{C183D7F6-B498-43B3-948B-1728B52AA6E4}">
                <adec:decorative xmlns:adec="http://schemas.microsoft.com/office/drawing/2017/decorative" val="1"/>
              </a:ext>
            </a:extLst>
          </p:cNvPr>
          <p:cNvCxnSpPr>
            <a:cxnSpLocks/>
          </p:cNvCxnSpPr>
          <p:nvPr/>
        </p:nvCxnSpPr>
        <p:spPr>
          <a:xfrm>
            <a:off x="1306124" y="2945754"/>
            <a:ext cx="1074617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509AD7E7-9A06-441E-8EED-A2A814504DB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100999"/>
            <a:ext cx="685800" cy="685800"/>
          </a:xfrm>
          <a:prstGeom prst="rect">
            <a:avLst/>
          </a:prstGeom>
        </p:spPr>
      </p:pic>
      <p:sp>
        <p:nvSpPr>
          <p:cNvPr id="29" name="Oval 28">
            <a:extLst>
              <a:ext uri="{FF2B5EF4-FFF2-40B4-BE49-F238E27FC236}">
                <a16:creationId xmlns:a16="http://schemas.microsoft.com/office/drawing/2014/main" id="{B454FB8C-336A-4106-AB49-7AE0B413BA61}"/>
              </a:ext>
            </a:extLst>
          </p:cNvPr>
          <p:cNvSpPr/>
          <p:nvPr/>
        </p:nvSpPr>
        <p:spPr bwMode="auto">
          <a:xfrm rot="10800000" flipV="1">
            <a:off x="482461" y="3152602"/>
            <a:ext cx="582594" cy="582594"/>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solidFill>
                  <a:schemeClr val="tx1"/>
                </a:solidFill>
                <a:latin typeface="+mj-lt"/>
                <a:ea typeface="Segoe UI" pitchFamily="34" charset="0"/>
                <a:cs typeface="Segoe UI" pitchFamily="34" charset="0"/>
              </a:rPr>
              <a:t>9</a:t>
            </a:r>
          </a:p>
        </p:txBody>
      </p:sp>
      <p:sp>
        <p:nvSpPr>
          <p:cNvPr id="30" name="TextBox 29">
            <a:extLst>
              <a:ext uri="{FF2B5EF4-FFF2-40B4-BE49-F238E27FC236}">
                <a16:creationId xmlns:a16="http://schemas.microsoft.com/office/drawing/2014/main" id="{B27779F9-29DE-4C3F-B6F3-001893029A9B}"/>
              </a:ext>
            </a:extLst>
          </p:cNvPr>
          <p:cNvSpPr txBox="1"/>
          <p:nvPr/>
        </p:nvSpPr>
        <p:spPr>
          <a:xfrm>
            <a:off x="1306286" y="3136123"/>
            <a:ext cx="10703152" cy="615553"/>
          </a:xfrm>
          <a:prstGeom prst="rect">
            <a:avLst/>
          </a:prstGeom>
          <a:noFill/>
        </p:spPr>
        <p:txBody>
          <a:bodyPr wrap="square" lIns="0" tIns="0" rIns="0" bIns="0" rtlCol="0">
            <a:spAutoFit/>
          </a:bodyPr>
          <a:lstStyle/>
          <a:p>
            <a:pPr lvl="0" defTabSz="711200">
              <a:spcBef>
                <a:spcPct val="0"/>
              </a:spcBef>
            </a:pPr>
            <a:r>
              <a:rPr lang="en-US" sz="2000" dirty="0"/>
              <a:t>Which Azure service should you use from the below list to monitor all unencrypted SQL databases in your organization?</a:t>
            </a:r>
          </a:p>
        </p:txBody>
      </p:sp>
      <p:cxnSp>
        <p:nvCxnSpPr>
          <p:cNvPr id="31" name="Straight Connector 30">
            <a:extLst>
              <a:ext uri="{FF2B5EF4-FFF2-40B4-BE49-F238E27FC236}">
                <a16:creationId xmlns:a16="http://schemas.microsoft.com/office/drawing/2014/main" id="{266696EB-8518-4957-9D6C-E801A4039BC2}"/>
              </a:ext>
              <a:ext uri="{C183D7F6-B498-43B3-948B-1728B52AA6E4}">
                <adec:decorative xmlns:adec="http://schemas.microsoft.com/office/drawing/2017/decorative" val="1"/>
              </a:ext>
            </a:extLst>
          </p:cNvPr>
          <p:cNvCxnSpPr>
            <a:cxnSpLocks/>
          </p:cNvCxnSpPr>
          <p:nvPr/>
        </p:nvCxnSpPr>
        <p:spPr>
          <a:xfrm>
            <a:off x="1306124" y="3942044"/>
            <a:ext cx="1074617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52F8A307-4D32-43AD-B589-6B1BE3ECFD0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097291"/>
            <a:ext cx="685800" cy="685800"/>
          </a:xfrm>
          <a:prstGeom prst="rect">
            <a:avLst/>
          </a:prstGeom>
        </p:spPr>
      </p:pic>
      <p:sp>
        <p:nvSpPr>
          <p:cNvPr id="33" name="Oval 32">
            <a:extLst>
              <a:ext uri="{FF2B5EF4-FFF2-40B4-BE49-F238E27FC236}">
                <a16:creationId xmlns:a16="http://schemas.microsoft.com/office/drawing/2014/main" id="{A8E3CA20-351E-481C-9DA1-E4036EA23A7F}"/>
              </a:ext>
            </a:extLst>
          </p:cNvPr>
          <p:cNvSpPr/>
          <p:nvPr/>
        </p:nvSpPr>
        <p:spPr bwMode="auto">
          <a:xfrm rot="10800000" flipV="1">
            <a:off x="482461" y="4148894"/>
            <a:ext cx="582594" cy="582594"/>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solidFill>
                  <a:schemeClr val="tx1"/>
                </a:solidFill>
                <a:latin typeface="+mj-lt"/>
                <a:ea typeface="Segoe UI" pitchFamily="34" charset="0"/>
                <a:cs typeface="Segoe UI" pitchFamily="34" charset="0"/>
              </a:rPr>
              <a:t>10</a:t>
            </a:r>
          </a:p>
        </p:txBody>
      </p:sp>
      <p:sp>
        <p:nvSpPr>
          <p:cNvPr id="34" name="TextBox 33">
            <a:extLst>
              <a:ext uri="{FF2B5EF4-FFF2-40B4-BE49-F238E27FC236}">
                <a16:creationId xmlns:a16="http://schemas.microsoft.com/office/drawing/2014/main" id="{B81AE78A-F156-4594-883D-C3BAB9E61F91}"/>
              </a:ext>
            </a:extLst>
          </p:cNvPr>
          <p:cNvSpPr txBox="1"/>
          <p:nvPr/>
        </p:nvSpPr>
        <p:spPr>
          <a:xfrm>
            <a:off x="1306286" y="4286303"/>
            <a:ext cx="10703152" cy="307777"/>
          </a:xfrm>
          <a:prstGeom prst="rect">
            <a:avLst/>
          </a:prstGeom>
          <a:noFill/>
        </p:spPr>
        <p:txBody>
          <a:bodyPr wrap="square" lIns="0" tIns="0" rIns="0" bIns="0" rtlCol="0">
            <a:spAutoFit/>
          </a:bodyPr>
          <a:lstStyle/>
          <a:p>
            <a:pPr lvl="0" defTabSz="711200">
              <a:spcBef>
                <a:spcPct val="0"/>
              </a:spcBef>
            </a:pPr>
            <a:r>
              <a:rPr lang="en-US" sz="2000" dirty="0">
                <a:latin typeface="+mj-lt"/>
              </a:rPr>
              <a:t>Which facility allows you to prevent accidental deletion of resources in Azure?</a:t>
            </a:r>
          </a:p>
        </p:txBody>
      </p:sp>
    </p:spTree>
    <p:extLst>
      <p:ext uri="{BB962C8B-B14F-4D97-AF65-F5344CB8AC3E}">
        <p14:creationId xmlns:p14="http://schemas.microsoft.com/office/powerpoint/2010/main" val="86050532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p:txBody>
          <a:bodyPr/>
          <a:lstStyle/>
          <a:p>
            <a:r>
              <a:rPr lang="en-US" dirty="0"/>
              <a:t>Learning objectives</a:t>
            </a:r>
          </a:p>
        </p:txBody>
      </p:sp>
      <p:sp>
        <p:nvSpPr>
          <p:cNvPr id="4" name="Freeform: Shape 3">
            <a:extLst>
              <a:ext uri="{FF2B5EF4-FFF2-40B4-BE49-F238E27FC236}">
                <a16:creationId xmlns:a16="http://schemas.microsoft.com/office/drawing/2014/main" id="{C2E5A69E-C268-4A63-BFE6-E54E0F626D1A}"/>
              </a:ext>
            </a:extLst>
          </p:cNvPr>
          <p:cNvSpPr/>
          <p:nvPr/>
        </p:nvSpPr>
        <p:spPr>
          <a:xfrm>
            <a:off x="465138" y="1188720"/>
            <a:ext cx="11237870" cy="360360"/>
          </a:xfrm>
          <a:custGeom>
            <a:avLst/>
            <a:gdLst>
              <a:gd name="connsiteX0" fmla="*/ 0 w 11237870"/>
              <a:gd name="connsiteY0" fmla="*/ 60061 h 360360"/>
              <a:gd name="connsiteX1" fmla="*/ 60061 w 11237870"/>
              <a:gd name="connsiteY1" fmla="*/ 0 h 360360"/>
              <a:gd name="connsiteX2" fmla="*/ 11177809 w 11237870"/>
              <a:gd name="connsiteY2" fmla="*/ 0 h 360360"/>
              <a:gd name="connsiteX3" fmla="*/ 11237870 w 11237870"/>
              <a:gd name="connsiteY3" fmla="*/ 60061 h 360360"/>
              <a:gd name="connsiteX4" fmla="*/ 11237870 w 11237870"/>
              <a:gd name="connsiteY4" fmla="*/ 300299 h 360360"/>
              <a:gd name="connsiteX5" fmla="*/ 11177809 w 11237870"/>
              <a:gd name="connsiteY5" fmla="*/ 360360 h 360360"/>
              <a:gd name="connsiteX6" fmla="*/ 60061 w 11237870"/>
              <a:gd name="connsiteY6" fmla="*/ 360360 h 360360"/>
              <a:gd name="connsiteX7" fmla="*/ 0 w 11237870"/>
              <a:gd name="connsiteY7" fmla="*/ 300299 h 360360"/>
              <a:gd name="connsiteX8" fmla="*/ 0 w 11237870"/>
              <a:gd name="connsiteY8" fmla="*/ 60061 h 360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37870" h="360360">
                <a:moveTo>
                  <a:pt x="0" y="60061"/>
                </a:moveTo>
                <a:cubicBezTo>
                  <a:pt x="0" y="26890"/>
                  <a:pt x="26890" y="0"/>
                  <a:pt x="60061" y="0"/>
                </a:cubicBezTo>
                <a:lnTo>
                  <a:pt x="11177809" y="0"/>
                </a:lnTo>
                <a:cubicBezTo>
                  <a:pt x="11210980" y="0"/>
                  <a:pt x="11237870" y="26890"/>
                  <a:pt x="11237870" y="60061"/>
                </a:cubicBezTo>
                <a:lnTo>
                  <a:pt x="11237870" y="300299"/>
                </a:lnTo>
                <a:cubicBezTo>
                  <a:pt x="11237870" y="333470"/>
                  <a:pt x="11210980" y="360360"/>
                  <a:pt x="11177809" y="360360"/>
                </a:cubicBezTo>
                <a:lnTo>
                  <a:pt x="60061" y="360360"/>
                </a:lnTo>
                <a:cubicBezTo>
                  <a:pt x="26890" y="360360"/>
                  <a:pt x="0" y="333470"/>
                  <a:pt x="0" y="300299"/>
                </a:cubicBezTo>
                <a:lnTo>
                  <a:pt x="0" y="60061"/>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l" defTabSz="622300">
              <a:spcBef>
                <a:spcPct val="0"/>
              </a:spcBef>
              <a:spcAft>
                <a:spcPct val="35000"/>
              </a:spcAft>
              <a:buNone/>
            </a:pPr>
            <a:r>
              <a:rPr lang="en-US" sz="2400" kern="1200" baseline="0" dirty="0">
                <a:solidFill>
                  <a:schemeClr val="tx1"/>
                </a:solidFill>
                <a:latin typeface="+mj-lt"/>
              </a:rPr>
              <a:t>After completing this module, students will be able to:</a:t>
            </a:r>
            <a:endParaRPr lang="en-IN" sz="2400" kern="1200" dirty="0">
              <a:solidFill>
                <a:schemeClr val="tx1"/>
              </a:solidFill>
              <a:latin typeface="+mj-lt"/>
            </a:endParaRPr>
          </a:p>
        </p:txBody>
      </p:sp>
      <p:pic>
        <p:nvPicPr>
          <p:cNvPr id="28" name="Picture 27" descr="Icon of wrench and screw driver">
            <a:extLst>
              <a:ext uri="{FF2B5EF4-FFF2-40B4-BE49-F238E27FC236}">
                <a16:creationId xmlns:a16="http://schemas.microsoft.com/office/drawing/2014/main" id="{40E40087-5B31-4DBE-AEA6-25A5232987C3}"/>
              </a:ext>
            </a:extLst>
          </p:cNvPr>
          <p:cNvPicPr>
            <a:picLocks noChangeAspect="1"/>
          </p:cNvPicPr>
          <p:nvPr/>
        </p:nvPicPr>
        <p:blipFill>
          <a:blip r:embed="rId2"/>
          <a:stretch>
            <a:fillRect/>
          </a:stretch>
        </p:blipFill>
        <p:spPr>
          <a:xfrm>
            <a:off x="438539" y="2056526"/>
            <a:ext cx="1041918" cy="1041918"/>
          </a:xfrm>
          <a:prstGeom prst="rect">
            <a:avLst/>
          </a:prstGeom>
        </p:spPr>
      </p:pic>
      <p:sp>
        <p:nvSpPr>
          <p:cNvPr id="9" name="Rectangle 8">
            <a:extLst>
              <a:ext uri="{FF2B5EF4-FFF2-40B4-BE49-F238E27FC236}">
                <a16:creationId xmlns:a16="http://schemas.microsoft.com/office/drawing/2014/main" id="{753864BC-0489-4DF0-AFB1-8786DCF610E1}"/>
              </a:ext>
            </a:extLst>
          </p:cNvPr>
          <p:cNvSpPr/>
          <p:nvPr/>
        </p:nvSpPr>
        <p:spPr>
          <a:xfrm>
            <a:off x="1741714" y="2208153"/>
            <a:ext cx="9453294" cy="73866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622300"/>
            <a:r>
              <a:rPr lang="en-US" sz="2400" dirty="0">
                <a:solidFill>
                  <a:schemeClr val="tx1"/>
                </a:solidFill>
              </a:rPr>
              <a:t>Define an infrastructure and configuration strategy and appropriate toolset for a release pipeline and application infrastructure</a:t>
            </a:r>
            <a:endParaRPr lang="en-IN" sz="2400" kern="1200" dirty="0">
              <a:solidFill>
                <a:schemeClr val="tx1"/>
              </a:solidFill>
            </a:endParaRPr>
          </a:p>
        </p:txBody>
      </p:sp>
      <p:cxnSp>
        <p:nvCxnSpPr>
          <p:cNvPr id="10" name="Straight Connector 9">
            <a:extLst>
              <a:ext uri="{FF2B5EF4-FFF2-40B4-BE49-F238E27FC236}">
                <a16:creationId xmlns:a16="http://schemas.microsoft.com/office/drawing/2014/main" id="{B3BA4F42-66CE-4755-9BF3-4148C1EFF1A9}"/>
              </a:ext>
              <a:ext uri="{C183D7F6-B498-43B3-948B-1728B52AA6E4}">
                <adec:decorative xmlns:adec="http://schemas.microsoft.com/office/drawing/2017/decorative" val="1"/>
              </a:ext>
            </a:extLst>
          </p:cNvPr>
          <p:cNvCxnSpPr>
            <a:cxnSpLocks/>
          </p:cNvCxnSpPr>
          <p:nvPr/>
        </p:nvCxnSpPr>
        <p:spPr>
          <a:xfrm>
            <a:off x="1750928" y="3396039"/>
            <a:ext cx="1025851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9" name="Picture 28" descr="Icon of a security lock">
            <a:extLst>
              <a:ext uri="{FF2B5EF4-FFF2-40B4-BE49-F238E27FC236}">
                <a16:creationId xmlns:a16="http://schemas.microsoft.com/office/drawing/2014/main" id="{AE54674D-87CF-40B8-BCD0-E3115B677858}"/>
              </a:ext>
            </a:extLst>
          </p:cNvPr>
          <p:cNvPicPr>
            <a:picLocks noChangeAspect="1"/>
          </p:cNvPicPr>
          <p:nvPr/>
        </p:nvPicPr>
        <p:blipFill>
          <a:blip r:embed="rId3"/>
          <a:stretch>
            <a:fillRect/>
          </a:stretch>
        </p:blipFill>
        <p:spPr>
          <a:xfrm>
            <a:off x="438539" y="3693634"/>
            <a:ext cx="1041918" cy="1040112"/>
          </a:xfrm>
          <a:prstGeom prst="rect">
            <a:avLst/>
          </a:prstGeom>
        </p:spPr>
      </p:pic>
      <p:sp>
        <p:nvSpPr>
          <p:cNvPr id="15" name="Rectangle 14">
            <a:extLst>
              <a:ext uri="{FF2B5EF4-FFF2-40B4-BE49-F238E27FC236}">
                <a16:creationId xmlns:a16="http://schemas.microsoft.com/office/drawing/2014/main" id="{A7B6E1AD-CD69-414B-9B6A-C9B1E9553170}"/>
              </a:ext>
            </a:extLst>
          </p:cNvPr>
          <p:cNvSpPr/>
          <p:nvPr/>
        </p:nvSpPr>
        <p:spPr>
          <a:xfrm>
            <a:off x="1741714" y="4030627"/>
            <a:ext cx="9453294" cy="36612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r>
              <a:rPr lang="en-US" sz="2400" dirty="0">
                <a:solidFill>
                  <a:schemeClr val="tx1"/>
                </a:solidFill>
              </a:rPr>
              <a:t>Implement compliance and security in your application infrastructure </a:t>
            </a:r>
          </a:p>
        </p:txBody>
      </p:sp>
    </p:spTree>
    <p:extLst>
      <p:ext uri="{BB962C8B-B14F-4D97-AF65-F5344CB8AC3E}">
        <p14:creationId xmlns:p14="http://schemas.microsoft.com/office/powerpoint/2010/main" val="31698579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8" y="3275663"/>
            <a:ext cx="9070923" cy="443198"/>
          </a:xfrm>
        </p:spPr>
        <p:txBody>
          <a:bodyPr/>
          <a:lstStyle/>
          <a:p>
            <a:r>
              <a:rPr lang="en-US" sz="3200" dirty="0"/>
              <a:t>Lesson 02: Security and compliance in the pipeline</a:t>
            </a:r>
          </a:p>
        </p:txBody>
      </p:sp>
      <p:pic>
        <p:nvPicPr>
          <p:cNvPr id="3" name="Picture 2" descr="Icon of a security lock">
            <a:extLst>
              <a:ext uri="{FF2B5EF4-FFF2-40B4-BE49-F238E27FC236}">
                <a16:creationId xmlns:a16="http://schemas.microsoft.com/office/drawing/2014/main" id="{39793AD2-B905-411F-B4AD-42ABE5548646}"/>
              </a:ext>
            </a:extLst>
          </p:cNvPr>
          <p:cNvPicPr>
            <a:picLocks noChangeAspect="1"/>
          </p:cNvPicPr>
          <p:nvPr/>
        </p:nvPicPr>
        <p:blipFill>
          <a:blip r:embed="rId3"/>
          <a:stretch>
            <a:fillRect/>
          </a:stretch>
        </p:blipFill>
        <p:spPr>
          <a:xfrm>
            <a:off x="10503254" y="2998490"/>
            <a:ext cx="787046" cy="1327744"/>
          </a:xfrm>
          <a:prstGeom prst="rect">
            <a:avLst/>
          </a:prstGeom>
        </p:spPr>
      </p:pic>
    </p:spTree>
    <p:extLst>
      <p:ext uri="{BB962C8B-B14F-4D97-AF65-F5344CB8AC3E}">
        <p14:creationId xmlns:p14="http://schemas.microsoft.com/office/powerpoint/2010/main" val="262478556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is Rugged DevOps</a:t>
            </a:r>
          </a:p>
        </p:txBody>
      </p:sp>
      <p:sp>
        <p:nvSpPr>
          <p:cNvPr id="11" name="Rectangle 10">
            <a:extLst>
              <a:ext uri="{FF2B5EF4-FFF2-40B4-BE49-F238E27FC236}">
                <a16:creationId xmlns:a16="http://schemas.microsoft.com/office/drawing/2014/main" id="{A70B1761-B818-4A25-B681-AA1A0C42DC84}"/>
              </a:ext>
            </a:extLst>
          </p:cNvPr>
          <p:cNvSpPr/>
          <p:nvPr/>
        </p:nvSpPr>
        <p:spPr>
          <a:xfrm>
            <a:off x="427038" y="1535639"/>
            <a:ext cx="6723062" cy="1501215"/>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lvl="0" defTabSz="1377950">
              <a:spcBef>
                <a:spcPct val="0"/>
              </a:spcBef>
            </a:pPr>
            <a:r>
              <a:rPr lang="en-US" sz="2400" dirty="0">
                <a:solidFill>
                  <a:schemeClr val="tx1"/>
                </a:solidFill>
              </a:rPr>
              <a:t>Rugged DevOps is a set of practices designed integrate DevOps and security</a:t>
            </a:r>
            <a:endParaRPr lang="en-IN" sz="2400" dirty="0">
              <a:solidFill>
                <a:schemeClr val="tx1"/>
              </a:solidFill>
            </a:endParaRPr>
          </a:p>
        </p:txBody>
      </p:sp>
      <p:sp>
        <p:nvSpPr>
          <p:cNvPr id="15" name="Rectangle 14">
            <a:extLst>
              <a:ext uri="{FF2B5EF4-FFF2-40B4-BE49-F238E27FC236}">
                <a16:creationId xmlns:a16="http://schemas.microsoft.com/office/drawing/2014/main" id="{AC73AB88-F05D-4A48-AE75-D365C008D123}"/>
              </a:ext>
            </a:extLst>
          </p:cNvPr>
          <p:cNvSpPr/>
          <p:nvPr/>
        </p:nvSpPr>
        <p:spPr>
          <a:xfrm>
            <a:off x="427038" y="3166795"/>
            <a:ext cx="6723062" cy="1501215"/>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lvl="0" defTabSz="1377950">
              <a:spcBef>
                <a:spcPct val="0"/>
              </a:spcBef>
            </a:pPr>
            <a:r>
              <a:rPr lang="en-US" sz="2400" dirty="0">
                <a:solidFill>
                  <a:schemeClr val="tx1"/>
                </a:solidFill>
              </a:rPr>
              <a:t>The goal is to enable development teams to work fast without introducing unwanted vulnerabilities</a:t>
            </a:r>
            <a:endParaRPr lang="en-IN" sz="2400" dirty="0">
              <a:solidFill>
                <a:schemeClr val="tx1"/>
              </a:solidFill>
            </a:endParaRPr>
          </a:p>
        </p:txBody>
      </p:sp>
      <p:sp>
        <p:nvSpPr>
          <p:cNvPr id="21" name="Rectangle 20">
            <a:extLst>
              <a:ext uri="{FF2B5EF4-FFF2-40B4-BE49-F238E27FC236}">
                <a16:creationId xmlns:a16="http://schemas.microsoft.com/office/drawing/2014/main" id="{ACBCD953-A2FA-4E15-BA47-7612E7F5589D}"/>
              </a:ext>
            </a:extLst>
          </p:cNvPr>
          <p:cNvSpPr/>
          <p:nvPr/>
        </p:nvSpPr>
        <p:spPr>
          <a:xfrm>
            <a:off x="427038" y="4797949"/>
            <a:ext cx="6723062" cy="1501215"/>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lvl="0" defTabSz="1377950">
              <a:spcBef>
                <a:spcPct val="0"/>
              </a:spcBef>
            </a:pPr>
            <a:r>
              <a:rPr lang="en-US" sz="2400" dirty="0">
                <a:solidFill>
                  <a:schemeClr val="tx1"/>
                </a:solidFill>
              </a:rPr>
              <a:t>Security strategy includes access control, environment hardening, perimeter protection, and more</a:t>
            </a:r>
            <a:endParaRPr lang="en-IN" sz="2400" dirty="0">
              <a:solidFill>
                <a:schemeClr val="tx1"/>
              </a:solidFill>
            </a:endParaRPr>
          </a:p>
        </p:txBody>
      </p:sp>
      <p:sp>
        <p:nvSpPr>
          <p:cNvPr id="29" name="Rectangle 28">
            <a:extLst>
              <a:ext uri="{FF2B5EF4-FFF2-40B4-BE49-F238E27FC236}">
                <a16:creationId xmlns:a16="http://schemas.microsoft.com/office/drawing/2014/main" id="{471E2DE3-3623-4515-A01C-198B5FD51652}"/>
              </a:ext>
              <a:ext uri="{C183D7F6-B498-43B3-948B-1728B52AA6E4}">
                <adec:decorative xmlns:adec="http://schemas.microsoft.com/office/drawing/2017/decorative" val="0"/>
              </a:ext>
            </a:extLst>
          </p:cNvPr>
          <p:cNvSpPr/>
          <p:nvPr/>
        </p:nvSpPr>
        <p:spPr bwMode="auto">
          <a:xfrm>
            <a:off x="7283076" y="1535639"/>
            <a:ext cx="4726361" cy="4763525"/>
          </a:xfrm>
          <a:prstGeom prst="rect">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37160" rIns="182880" bIns="13716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solidFill>
                  <a:schemeClr val="tx1"/>
                </a:solidFill>
              </a:rPr>
              <a:t>Rugged DevOps is also sometimes referred to as </a:t>
            </a:r>
            <a:r>
              <a:rPr lang="en-US" sz="2000" i="1" dirty="0" err="1">
                <a:solidFill>
                  <a:schemeClr val="tx1"/>
                </a:solidFill>
              </a:rPr>
              <a:t>DevOpsSec</a:t>
            </a:r>
            <a:endParaRPr lang="en-US" sz="2000" dirty="0">
              <a:solidFill>
                <a:schemeClr val="tx1"/>
              </a:solidFill>
            </a:endParaRPr>
          </a:p>
        </p:txBody>
      </p:sp>
      <p:pic>
        <p:nvPicPr>
          <p:cNvPr id="5" name="Picture 4" descr="Venn Diagram with one DevOps circle and one Security circle overlapping. The overlap is labeled Rugged DevOps">
            <a:extLst>
              <a:ext uri="{FF2B5EF4-FFF2-40B4-BE49-F238E27FC236}">
                <a16:creationId xmlns:a16="http://schemas.microsoft.com/office/drawing/2014/main" id="{8D9344B3-1A33-419E-BBD3-6E5FEA55E58A}"/>
              </a:ext>
            </a:extLst>
          </p:cNvPr>
          <p:cNvPicPr>
            <a:picLocks noChangeAspect="1"/>
          </p:cNvPicPr>
          <p:nvPr/>
        </p:nvPicPr>
        <p:blipFill>
          <a:blip r:embed="rId3"/>
          <a:stretch>
            <a:fillRect/>
          </a:stretch>
        </p:blipFill>
        <p:spPr>
          <a:xfrm>
            <a:off x="7674029" y="2000077"/>
            <a:ext cx="3944454" cy="2511770"/>
          </a:xfrm>
          <a:prstGeom prst="rect">
            <a:avLst/>
          </a:prstGeom>
        </p:spPr>
      </p:pic>
    </p:spTree>
    <p:extLst>
      <p:ext uri="{BB962C8B-B14F-4D97-AF65-F5344CB8AC3E}">
        <p14:creationId xmlns:p14="http://schemas.microsoft.com/office/powerpoint/2010/main" val="2128001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2A7F1-04F2-4BA2-A175-CFA10C37119D}"/>
              </a:ext>
            </a:extLst>
          </p:cNvPr>
          <p:cNvSpPr>
            <a:spLocks noGrp="1"/>
          </p:cNvSpPr>
          <p:nvPr>
            <p:ph type="title"/>
          </p:nvPr>
        </p:nvSpPr>
        <p:spPr/>
        <p:txBody>
          <a:bodyPr/>
          <a:lstStyle/>
          <a:p>
            <a:r>
              <a:rPr lang="en-US" dirty="0"/>
              <a:t>Rugged DevOps pipeline</a:t>
            </a:r>
          </a:p>
        </p:txBody>
      </p:sp>
      <p:sp>
        <p:nvSpPr>
          <p:cNvPr id="99" name="Rectangle 98">
            <a:extLst>
              <a:ext uri="{FF2B5EF4-FFF2-40B4-BE49-F238E27FC236}">
                <a16:creationId xmlns:a16="http://schemas.microsoft.com/office/drawing/2014/main" id="{7BC8FC91-1547-4863-9FB2-DAC06AB3C1C0}"/>
              </a:ext>
            </a:extLst>
          </p:cNvPr>
          <p:cNvSpPr/>
          <p:nvPr/>
        </p:nvSpPr>
        <p:spPr>
          <a:xfrm>
            <a:off x="427038" y="1536699"/>
            <a:ext cx="5944733" cy="2441724"/>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p>
            <a:r>
              <a:rPr lang="en-US" sz="2400" dirty="0">
                <a:solidFill>
                  <a:schemeClr val="tx1"/>
                </a:solidFill>
                <a:latin typeface="+mj-lt"/>
              </a:rPr>
              <a:t>Package Management</a:t>
            </a:r>
            <a:r>
              <a:rPr lang="en-US" sz="2400" dirty="0">
                <a:solidFill>
                  <a:schemeClr val="tx1"/>
                </a:solidFill>
              </a:rPr>
              <a:t>, and the approval process associated with it, accounts for how software packages are added to the pipeline, and the approval process they need to go through</a:t>
            </a:r>
          </a:p>
        </p:txBody>
      </p:sp>
      <p:sp>
        <p:nvSpPr>
          <p:cNvPr id="103" name="Rectangle 102">
            <a:extLst>
              <a:ext uri="{FF2B5EF4-FFF2-40B4-BE49-F238E27FC236}">
                <a16:creationId xmlns:a16="http://schemas.microsoft.com/office/drawing/2014/main" id="{70DDF1F2-CDB9-4239-AF6D-637D770D595E}"/>
              </a:ext>
            </a:extLst>
          </p:cNvPr>
          <p:cNvSpPr/>
          <p:nvPr/>
        </p:nvSpPr>
        <p:spPr>
          <a:xfrm>
            <a:off x="427038" y="4103538"/>
            <a:ext cx="5944733" cy="2441724"/>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p>
            <a:r>
              <a:rPr lang="en-US" sz="2400" dirty="0">
                <a:solidFill>
                  <a:schemeClr val="tx1"/>
                </a:solidFill>
                <a:latin typeface="+mj-lt"/>
              </a:rPr>
              <a:t>Source Scanner </a:t>
            </a:r>
            <a:r>
              <a:rPr lang="en-US" sz="2400" dirty="0">
                <a:solidFill>
                  <a:schemeClr val="tx1"/>
                </a:solidFill>
              </a:rPr>
              <a:t>is for performing a security scan to verify certain security vulnerabilities are not present in our application source code</a:t>
            </a:r>
          </a:p>
        </p:txBody>
      </p:sp>
      <p:pic>
        <p:nvPicPr>
          <p:cNvPr id="4" name="Picture 3" descr="A diagram representing the Rugged DevOps pipeline has ten circles arranged in a larger circle. The ten inner circles are labeled OSS Management service, package manager, version control, build and CI agent, source scanner, release pipeline with testing, dynamic scanner, deployment, monitoring, and devops team. Two additional circles outside the larger circle are labeled external package feeds and approval process. External package feeds points to OSS management service, which points to approval process, which points to package manager">
            <a:extLst>
              <a:ext uri="{FF2B5EF4-FFF2-40B4-BE49-F238E27FC236}">
                <a16:creationId xmlns:a16="http://schemas.microsoft.com/office/drawing/2014/main" id="{75621671-64B3-46B6-BC66-F2B09385B30F}"/>
              </a:ext>
            </a:extLst>
          </p:cNvPr>
          <p:cNvPicPr>
            <a:picLocks noChangeAspect="1"/>
          </p:cNvPicPr>
          <p:nvPr/>
        </p:nvPicPr>
        <p:blipFill rotWithShape="1">
          <a:blip r:embed="rId3"/>
          <a:srcRect l="-4308" t="-2980" r="-4065" b="-2980"/>
          <a:stretch/>
        </p:blipFill>
        <p:spPr>
          <a:xfrm>
            <a:off x="6498928" y="1553029"/>
            <a:ext cx="5499397" cy="4992914"/>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193331137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8179E-B348-404C-A711-E54AC067DE89}"/>
              </a:ext>
            </a:extLst>
          </p:cNvPr>
          <p:cNvSpPr>
            <a:spLocks noGrp="1"/>
          </p:cNvSpPr>
          <p:nvPr>
            <p:ph type="title"/>
          </p:nvPr>
        </p:nvSpPr>
        <p:spPr>
          <a:xfrm>
            <a:off x="465138" y="632779"/>
            <a:ext cx="11533187" cy="430887"/>
          </a:xfrm>
        </p:spPr>
        <p:txBody>
          <a:bodyPr/>
          <a:lstStyle/>
          <a:p>
            <a:pPr>
              <a:lnSpc>
                <a:spcPct val="100000"/>
              </a:lnSpc>
            </a:pPr>
            <a:r>
              <a:rPr lang="en-US" dirty="0">
                <a:solidFill>
                  <a:schemeClr val="tx1"/>
                </a:solidFill>
              </a:rPr>
              <a:t>Software Composition Analysis (SCA)</a:t>
            </a:r>
          </a:p>
        </p:txBody>
      </p:sp>
      <p:sp>
        <p:nvSpPr>
          <p:cNvPr id="44" name="Rectangle 43">
            <a:extLst>
              <a:ext uri="{FF2B5EF4-FFF2-40B4-BE49-F238E27FC236}">
                <a16:creationId xmlns:a16="http://schemas.microsoft.com/office/drawing/2014/main" id="{65661F3F-8789-486A-84E5-96B5015153CA}"/>
              </a:ext>
            </a:extLst>
          </p:cNvPr>
          <p:cNvSpPr/>
          <p:nvPr/>
        </p:nvSpPr>
        <p:spPr>
          <a:xfrm>
            <a:off x="433387" y="1900115"/>
            <a:ext cx="5722460" cy="3847542"/>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p>
            <a:pPr lvl="0" defTabSz="711200">
              <a:spcBef>
                <a:spcPct val="0"/>
              </a:spcBef>
            </a:pPr>
            <a:r>
              <a:rPr lang="en-US" sz="2400" dirty="0">
                <a:solidFill>
                  <a:schemeClr val="tx1"/>
                </a:solidFill>
                <a:latin typeface="+mj-lt"/>
              </a:rPr>
              <a:t>Package Management:</a:t>
            </a:r>
          </a:p>
          <a:p>
            <a:pPr marL="0" lvl="1">
              <a:spcBef>
                <a:spcPts val="600"/>
              </a:spcBef>
            </a:pPr>
            <a:r>
              <a:rPr lang="en-US" sz="2000" dirty="0">
                <a:solidFill>
                  <a:schemeClr val="tx1"/>
                </a:solidFill>
              </a:rPr>
              <a:t>Unique source of binary components</a:t>
            </a:r>
          </a:p>
          <a:p>
            <a:pPr marL="0" lvl="1">
              <a:spcBef>
                <a:spcPts val="600"/>
              </a:spcBef>
            </a:pPr>
            <a:r>
              <a:rPr lang="en-US" sz="2000" dirty="0">
                <a:solidFill>
                  <a:schemeClr val="tx1"/>
                </a:solidFill>
              </a:rPr>
              <a:t>Create a local cache of approved components</a:t>
            </a:r>
          </a:p>
          <a:p>
            <a:pPr marL="0" lvl="1">
              <a:spcBef>
                <a:spcPts val="600"/>
              </a:spcBef>
            </a:pPr>
            <a:r>
              <a:rPr lang="en-US" sz="2000" dirty="0">
                <a:solidFill>
                  <a:schemeClr val="tx1"/>
                </a:solidFill>
              </a:rPr>
              <a:t>Use Azure Artifacts to share and organize your packages</a:t>
            </a:r>
          </a:p>
          <a:p>
            <a:pPr marL="0" lvl="1">
              <a:spcBef>
                <a:spcPts val="600"/>
              </a:spcBef>
            </a:pPr>
            <a:r>
              <a:rPr lang="en-US" sz="2000" dirty="0">
                <a:solidFill>
                  <a:schemeClr val="tx1"/>
                </a:solidFill>
              </a:rPr>
              <a:t>Package types: NuGet, </a:t>
            </a:r>
            <a:r>
              <a:rPr lang="en-US" sz="2000" dirty="0" err="1">
                <a:solidFill>
                  <a:schemeClr val="tx1"/>
                </a:solidFill>
              </a:rPr>
              <a:t>npm</a:t>
            </a:r>
            <a:r>
              <a:rPr lang="en-US" sz="2000" dirty="0">
                <a:solidFill>
                  <a:schemeClr val="tx1"/>
                </a:solidFill>
              </a:rPr>
              <a:t>, Maven, Gradle, Universal, and Python</a:t>
            </a:r>
          </a:p>
        </p:txBody>
      </p:sp>
      <p:sp>
        <p:nvSpPr>
          <p:cNvPr id="104" name="Rectangle 103">
            <a:extLst>
              <a:ext uri="{FF2B5EF4-FFF2-40B4-BE49-F238E27FC236}">
                <a16:creationId xmlns:a16="http://schemas.microsoft.com/office/drawing/2014/main" id="{15BA76A9-B40D-45EF-9782-7187AD579158}"/>
              </a:ext>
            </a:extLst>
          </p:cNvPr>
          <p:cNvSpPr/>
          <p:nvPr/>
        </p:nvSpPr>
        <p:spPr>
          <a:xfrm>
            <a:off x="6280627" y="1900115"/>
            <a:ext cx="5722460" cy="3847542"/>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p>
            <a:pPr lvl="0" defTabSz="711200">
              <a:spcBef>
                <a:spcPct val="0"/>
              </a:spcBef>
            </a:pPr>
            <a:r>
              <a:rPr lang="en-US" sz="2400" dirty="0">
                <a:solidFill>
                  <a:schemeClr val="tx1"/>
                </a:solidFill>
                <a:latin typeface="+mj-lt"/>
              </a:rPr>
              <a:t>Open Source Software (OSS) Components:</a:t>
            </a:r>
          </a:p>
          <a:p>
            <a:pPr marL="0" lvl="1">
              <a:spcBef>
                <a:spcPts val="600"/>
              </a:spcBef>
            </a:pPr>
            <a:r>
              <a:rPr lang="en-US" sz="2000" dirty="0">
                <a:solidFill>
                  <a:schemeClr val="tx1"/>
                </a:solidFill>
              </a:rPr>
              <a:t>Reused dependencies can have security vulnerabilities</a:t>
            </a:r>
          </a:p>
          <a:p>
            <a:pPr marL="0" lvl="1">
              <a:spcBef>
                <a:spcPts val="600"/>
              </a:spcBef>
            </a:pPr>
            <a:r>
              <a:rPr lang="en-US" sz="2000" dirty="0">
                <a:solidFill>
                  <a:schemeClr val="tx1"/>
                </a:solidFill>
              </a:rPr>
              <a:t>Ensure you have the latest version</a:t>
            </a:r>
          </a:p>
          <a:p>
            <a:pPr marL="0" lvl="1">
              <a:spcBef>
                <a:spcPts val="600"/>
              </a:spcBef>
            </a:pPr>
            <a:r>
              <a:rPr lang="en-US" sz="2000" dirty="0">
                <a:solidFill>
                  <a:schemeClr val="tx1"/>
                </a:solidFill>
              </a:rPr>
              <a:t>Check for the correct binaries</a:t>
            </a:r>
          </a:p>
          <a:p>
            <a:pPr marL="0" lvl="1">
              <a:spcBef>
                <a:spcPts val="600"/>
              </a:spcBef>
            </a:pPr>
            <a:r>
              <a:rPr lang="en-US" sz="2000" dirty="0">
                <a:solidFill>
                  <a:schemeClr val="tx1"/>
                </a:solidFill>
              </a:rPr>
              <a:t>Promptly address vulnerabilities </a:t>
            </a:r>
          </a:p>
          <a:p>
            <a:pPr marL="0" lvl="1">
              <a:spcBef>
                <a:spcPts val="600"/>
              </a:spcBef>
            </a:pPr>
            <a:r>
              <a:rPr lang="en-US" sz="2000" dirty="0">
                <a:solidFill>
                  <a:schemeClr val="tx1"/>
                </a:solidFill>
              </a:rPr>
              <a:t>Analyzing the software to determine its composition can help mitigate potential vulnerabilities</a:t>
            </a:r>
            <a:endParaRPr lang="en-IN" sz="2000" dirty="0">
              <a:solidFill>
                <a:schemeClr val="tx1"/>
              </a:solidFill>
            </a:endParaRPr>
          </a:p>
        </p:txBody>
      </p:sp>
    </p:spTree>
    <p:extLst>
      <p:ext uri="{BB962C8B-B14F-4D97-AF65-F5344CB8AC3E}">
        <p14:creationId xmlns:p14="http://schemas.microsoft.com/office/powerpoint/2010/main" val="71462433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71222-0A44-4BEB-9F2A-755FB83D7AE6}"/>
              </a:ext>
            </a:extLst>
          </p:cNvPr>
          <p:cNvSpPr>
            <a:spLocks noGrp="1"/>
          </p:cNvSpPr>
          <p:nvPr>
            <p:ph type="title"/>
          </p:nvPr>
        </p:nvSpPr>
        <p:spPr/>
        <p:txBody>
          <a:bodyPr/>
          <a:lstStyle/>
          <a:p>
            <a:pPr>
              <a:lnSpc>
                <a:spcPct val="100000"/>
              </a:lnSpc>
            </a:pPr>
            <a:r>
              <a:rPr lang="en-US" dirty="0" err="1"/>
              <a:t>WhiteSource</a:t>
            </a:r>
            <a:r>
              <a:rPr lang="en-US" dirty="0"/>
              <a:t> integration with Azure DevOps pipeline</a:t>
            </a:r>
          </a:p>
        </p:txBody>
      </p:sp>
      <p:pic>
        <p:nvPicPr>
          <p:cNvPr id="42" name="Picture 41" descr="Icon of a wrench and a clipboard">
            <a:extLst>
              <a:ext uri="{FF2B5EF4-FFF2-40B4-BE49-F238E27FC236}">
                <a16:creationId xmlns:a16="http://schemas.microsoft.com/office/drawing/2014/main" id="{1F86D7B6-E09F-4AA5-A77B-D42C6A1FD3DF}"/>
              </a:ext>
            </a:extLst>
          </p:cNvPr>
          <p:cNvPicPr>
            <a:picLocks noChangeAspect="1"/>
          </p:cNvPicPr>
          <p:nvPr/>
        </p:nvPicPr>
        <p:blipFill>
          <a:blip r:embed="rId3"/>
          <a:stretch>
            <a:fillRect/>
          </a:stretch>
        </p:blipFill>
        <p:spPr>
          <a:xfrm>
            <a:off x="427038" y="1267447"/>
            <a:ext cx="821436" cy="821436"/>
          </a:xfrm>
          <a:prstGeom prst="rect">
            <a:avLst/>
          </a:prstGeom>
        </p:spPr>
      </p:pic>
      <p:sp>
        <p:nvSpPr>
          <p:cNvPr id="9" name="Rectangle 8">
            <a:extLst>
              <a:ext uri="{FF2B5EF4-FFF2-40B4-BE49-F238E27FC236}">
                <a16:creationId xmlns:a16="http://schemas.microsoft.com/office/drawing/2014/main" id="{10BDAA4C-FB66-4FB7-B6E7-0F53FBB9F33B}"/>
              </a:ext>
            </a:extLst>
          </p:cNvPr>
          <p:cNvSpPr/>
          <p:nvPr/>
        </p:nvSpPr>
        <p:spPr>
          <a:xfrm>
            <a:off x="1460500" y="1370389"/>
            <a:ext cx="10548938" cy="61555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488950">
              <a:spcBef>
                <a:spcPct val="0"/>
              </a:spcBef>
              <a:spcAft>
                <a:spcPct val="35000"/>
              </a:spcAft>
            </a:pPr>
            <a:r>
              <a:rPr lang="en-IE" sz="2000" i="1" dirty="0">
                <a:solidFill>
                  <a:schemeClr val="tx1"/>
                </a:solidFill>
              </a:rPr>
              <a:t>Azure DevOps Marketplace </a:t>
            </a:r>
            <a:r>
              <a:rPr lang="en-IE" sz="2000" dirty="0">
                <a:solidFill>
                  <a:schemeClr val="tx1"/>
                </a:solidFill>
              </a:rPr>
              <a:t>is an important site for addressing rugged DevOps issues. From here you can integrate specialist security products into your Azure DevOps pipeline</a:t>
            </a:r>
            <a:endParaRPr lang="en-IN" sz="2000" dirty="0">
              <a:solidFill>
                <a:schemeClr val="tx1"/>
              </a:solidFill>
            </a:endParaRPr>
          </a:p>
        </p:txBody>
      </p:sp>
      <p:cxnSp>
        <p:nvCxnSpPr>
          <p:cNvPr id="10" name="Straight Connector 9">
            <a:extLst>
              <a:ext uri="{FF2B5EF4-FFF2-40B4-BE49-F238E27FC236}">
                <a16:creationId xmlns:a16="http://schemas.microsoft.com/office/drawing/2014/main" id="{A38EA94D-720F-4657-A634-768B85B67F5C}"/>
              </a:ext>
              <a:ext uri="{C183D7F6-B498-43B3-948B-1728B52AA6E4}">
                <adec:decorative xmlns:adec="http://schemas.microsoft.com/office/drawing/2017/decorative" val="1"/>
              </a:ext>
            </a:extLst>
          </p:cNvPr>
          <p:cNvCxnSpPr>
            <a:cxnSpLocks/>
          </p:cNvCxnSpPr>
          <p:nvPr/>
        </p:nvCxnSpPr>
        <p:spPr>
          <a:xfrm>
            <a:off x="1460500" y="2232514"/>
            <a:ext cx="10512208"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1" name="Picture 40" descr="Icon of a book with a bookmark">
            <a:extLst>
              <a:ext uri="{FF2B5EF4-FFF2-40B4-BE49-F238E27FC236}">
                <a16:creationId xmlns:a16="http://schemas.microsoft.com/office/drawing/2014/main" id="{A18422FE-EB28-472F-96FD-F7226F8B5B76}"/>
              </a:ext>
            </a:extLst>
          </p:cNvPr>
          <p:cNvPicPr>
            <a:picLocks noChangeAspect="1"/>
          </p:cNvPicPr>
          <p:nvPr/>
        </p:nvPicPr>
        <p:blipFill>
          <a:blip r:embed="rId4"/>
          <a:stretch>
            <a:fillRect/>
          </a:stretch>
        </p:blipFill>
        <p:spPr>
          <a:xfrm>
            <a:off x="427038" y="2376145"/>
            <a:ext cx="821436" cy="822960"/>
          </a:xfrm>
          <a:prstGeom prst="rect">
            <a:avLst/>
          </a:prstGeom>
        </p:spPr>
      </p:pic>
      <p:sp>
        <p:nvSpPr>
          <p:cNvPr id="14" name="Rectangle 13">
            <a:extLst>
              <a:ext uri="{FF2B5EF4-FFF2-40B4-BE49-F238E27FC236}">
                <a16:creationId xmlns:a16="http://schemas.microsoft.com/office/drawing/2014/main" id="{C6E3C852-DB78-406C-9975-B7C1E03A04C6}"/>
              </a:ext>
            </a:extLst>
          </p:cNvPr>
          <p:cNvSpPr/>
          <p:nvPr/>
        </p:nvSpPr>
        <p:spPr>
          <a:xfrm>
            <a:off x="1460500" y="2479849"/>
            <a:ext cx="10548938" cy="61555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488950">
              <a:spcBef>
                <a:spcPct val="0"/>
              </a:spcBef>
              <a:spcAft>
                <a:spcPct val="35000"/>
              </a:spcAft>
            </a:pPr>
            <a:r>
              <a:rPr lang="en-US" sz="2000" dirty="0">
                <a:solidFill>
                  <a:schemeClr val="tx1"/>
                </a:solidFill>
              </a:rPr>
              <a:t>Azure DevOps Marketplace can be access at </a:t>
            </a:r>
            <a:r>
              <a:rPr lang="en-US" sz="2000" dirty="0">
                <a:solidFill>
                  <a:schemeClr val="tx2"/>
                </a:solidFill>
                <a:hlinkClick r:id="rId5">
                  <a:extLst>
                    <a:ext uri="{A12FA001-AC4F-418D-AE19-62706E023703}">
                      <ahyp:hlinkClr xmlns:ahyp="http://schemas.microsoft.com/office/drawing/2018/hyperlinkcolor" val="tx"/>
                    </a:ext>
                  </a:extLst>
                </a:hlinkClick>
              </a:rPr>
              <a:t>https://marketplace.visualstudio.com/azuredevops</a:t>
            </a:r>
            <a:endParaRPr lang="en-IN" sz="2000" dirty="0">
              <a:solidFill>
                <a:schemeClr val="tx2"/>
              </a:solidFill>
            </a:endParaRPr>
          </a:p>
        </p:txBody>
      </p:sp>
      <p:cxnSp>
        <p:nvCxnSpPr>
          <p:cNvPr id="15" name="Straight Connector 14">
            <a:extLst>
              <a:ext uri="{FF2B5EF4-FFF2-40B4-BE49-F238E27FC236}">
                <a16:creationId xmlns:a16="http://schemas.microsoft.com/office/drawing/2014/main" id="{ED37C348-F9CB-44B3-9DA0-469430CE467D}"/>
              </a:ext>
              <a:ext uri="{C183D7F6-B498-43B3-948B-1728B52AA6E4}">
                <adec:decorative xmlns:adec="http://schemas.microsoft.com/office/drawing/2017/decorative" val="1"/>
              </a:ext>
            </a:extLst>
          </p:cNvPr>
          <p:cNvCxnSpPr>
            <a:cxnSpLocks/>
          </p:cNvCxnSpPr>
          <p:nvPr/>
        </p:nvCxnSpPr>
        <p:spPr>
          <a:xfrm>
            <a:off x="1460500" y="3342736"/>
            <a:ext cx="10512208"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0" name="Picture 39" descr="Icon of arrow pointing in four opposite directions">
            <a:extLst>
              <a:ext uri="{FF2B5EF4-FFF2-40B4-BE49-F238E27FC236}">
                <a16:creationId xmlns:a16="http://schemas.microsoft.com/office/drawing/2014/main" id="{A99B57B3-2031-4A8B-B6EF-BFCB5A14E2AD}"/>
              </a:ext>
            </a:extLst>
          </p:cNvPr>
          <p:cNvPicPr>
            <a:picLocks noChangeAspect="1"/>
          </p:cNvPicPr>
          <p:nvPr/>
        </p:nvPicPr>
        <p:blipFill>
          <a:blip r:embed="rId6"/>
          <a:stretch>
            <a:fillRect/>
          </a:stretch>
        </p:blipFill>
        <p:spPr>
          <a:xfrm>
            <a:off x="427038" y="3486367"/>
            <a:ext cx="821436" cy="821436"/>
          </a:xfrm>
          <a:prstGeom prst="rect">
            <a:avLst/>
          </a:prstGeom>
        </p:spPr>
      </p:pic>
      <p:sp>
        <p:nvSpPr>
          <p:cNvPr id="19" name="Rectangle 18">
            <a:extLst>
              <a:ext uri="{FF2B5EF4-FFF2-40B4-BE49-F238E27FC236}">
                <a16:creationId xmlns:a16="http://schemas.microsoft.com/office/drawing/2014/main" id="{DC466907-9CF3-42C0-8DD9-E43B5724AF46}"/>
              </a:ext>
            </a:extLst>
          </p:cNvPr>
          <p:cNvSpPr/>
          <p:nvPr/>
        </p:nvSpPr>
        <p:spPr>
          <a:xfrm>
            <a:off x="1460500" y="3743197"/>
            <a:ext cx="10548938"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755650">
              <a:spcBef>
                <a:spcPct val="0"/>
              </a:spcBef>
              <a:spcAft>
                <a:spcPct val="35000"/>
              </a:spcAft>
            </a:pPr>
            <a:r>
              <a:rPr lang="en-IE" sz="2000" i="1" u="sng" dirty="0" err="1">
                <a:solidFill>
                  <a:schemeClr val="tx1"/>
                </a:solidFill>
              </a:rPr>
              <a:t>WhiteSource</a:t>
            </a:r>
            <a:r>
              <a:rPr lang="en-IE" sz="2000" dirty="0">
                <a:solidFill>
                  <a:schemeClr val="tx1"/>
                </a:solidFill>
              </a:rPr>
              <a:t> is one such example of an extension available on the Azure DevOps Marketplace</a:t>
            </a:r>
            <a:endParaRPr lang="en-IN" sz="2000" kern="1200" dirty="0">
              <a:solidFill>
                <a:schemeClr val="tx1"/>
              </a:solidFill>
            </a:endParaRPr>
          </a:p>
        </p:txBody>
      </p:sp>
      <p:cxnSp>
        <p:nvCxnSpPr>
          <p:cNvPr id="20" name="Straight Connector 19">
            <a:extLst>
              <a:ext uri="{FF2B5EF4-FFF2-40B4-BE49-F238E27FC236}">
                <a16:creationId xmlns:a16="http://schemas.microsoft.com/office/drawing/2014/main" id="{FBAC004E-0917-4CD4-B73E-7A29E8CE071C}"/>
              </a:ext>
              <a:ext uri="{C183D7F6-B498-43B3-948B-1728B52AA6E4}">
                <adec:decorative xmlns:adec="http://schemas.microsoft.com/office/drawing/2017/decorative" val="1"/>
              </a:ext>
            </a:extLst>
          </p:cNvPr>
          <p:cNvCxnSpPr>
            <a:cxnSpLocks/>
          </p:cNvCxnSpPr>
          <p:nvPr/>
        </p:nvCxnSpPr>
        <p:spPr>
          <a:xfrm>
            <a:off x="1460500" y="4451434"/>
            <a:ext cx="10512208"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9" name="Picture 38" descr="Icon of arrow positioned diagonally">
            <a:extLst>
              <a:ext uri="{FF2B5EF4-FFF2-40B4-BE49-F238E27FC236}">
                <a16:creationId xmlns:a16="http://schemas.microsoft.com/office/drawing/2014/main" id="{6E0C4D49-0930-43EA-89C6-23178965E4AB}"/>
              </a:ext>
            </a:extLst>
          </p:cNvPr>
          <p:cNvPicPr>
            <a:picLocks noChangeAspect="1"/>
          </p:cNvPicPr>
          <p:nvPr/>
        </p:nvPicPr>
        <p:blipFill>
          <a:blip r:embed="rId7"/>
          <a:stretch>
            <a:fillRect/>
          </a:stretch>
        </p:blipFill>
        <p:spPr>
          <a:xfrm>
            <a:off x="427038" y="4595063"/>
            <a:ext cx="821436" cy="821436"/>
          </a:xfrm>
          <a:prstGeom prst="rect">
            <a:avLst/>
          </a:prstGeom>
        </p:spPr>
      </p:pic>
      <p:sp>
        <p:nvSpPr>
          <p:cNvPr id="24" name="Rectangle 23">
            <a:extLst>
              <a:ext uri="{FF2B5EF4-FFF2-40B4-BE49-F238E27FC236}">
                <a16:creationId xmlns:a16="http://schemas.microsoft.com/office/drawing/2014/main" id="{C24CF5EB-F993-48B9-BB2B-B0B52A912813}"/>
              </a:ext>
            </a:extLst>
          </p:cNvPr>
          <p:cNvSpPr/>
          <p:nvPr/>
        </p:nvSpPr>
        <p:spPr>
          <a:xfrm>
            <a:off x="1460500" y="4595063"/>
            <a:ext cx="10537536" cy="198515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marL="0" lvl="1">
              <a:spcAft>
                <a:spcPts val="600"/>
              </a:spcAft>
            </a:pPr>
            <a:r>
              <a:rPr lang="en-IE" sz="2000" dirty="0">
                <a:solidFill>
                  <a:schemeClr val="tx1"/>
                </a:solidFill>
                <a:latin typeface="+mj-lt"/>
              </a:rPr>
              <a:t>If consuming external packages, the </a:t>
            </a:r>
            <a:r>
              <a:rPr lang="en-IE" sz="2000" i="1" dirty="0" err="1">
                <a:solidFill>
                  <a:schemeClr val="tx1"/>
                </a:solidFill>
                <a:latin typeface="+mj-lt"/>
              </a:rPr>
              <a:t>WhiteSource</a:t>
            </a:r>
            <a:r>
              <a:rPr lang="en-IE" sz="2000" dirty="0">
                <a:solidFill>
                  <a:schemeClr val="tx1"/>
                </a:solidFill>
                <a:latin typeface="+mj-lt"/>
              </a:rPr>
              <a:t> extension specifically addresses the questions of open source security, quality, and license compliance. With </a:t>
            </a:r>
            <a:r>
              <a:rPr lang="en-IE" sz="2000" i="1" dirty="0" err="1">
                <a:solidFill>
                  <a:schemeClr val="tx1"/>
                </a:solidFill>
                <a:latin typeface="+mj-lt"/>
              </a:rPr>
              <a:t>WhiteSource</a:t>
            </a:r>
            <a:br>
              <a:rPr lang="en-IE" sz="2000" i="1" dirty="0">
                <a:solidFill>
                  <a:schemeClr val="tx1"/>
                </a:solidFill>
                <a:latin typeface="+mj-lt"/>
              </a:rPr>
            </a:br>
            <a:r>
              <a:rPr lang="en-IE" sz="2000" dirty="0">
                <a:solidFill>
                  <a:schemeClr val="tx1"/>
                </a:solidFill>
                <a:latin typeface="+mj-lt"/>
              </a:rPr>
              <a:t>you can:</a:t>
            </a:r>
          </a:p>
          <a:p>
            <a:pPr marL="0" lvl="1">
              <a:spcAft>
                <a:spcPts val="600"/>
              </a:spcAft>
            </a:pPr>
            <a:r>
              <a:rPr lang="en-US" dirty="0">
                <a:solidFill>
                  <a:schemeClr val="tx1"/>
                </a:solidFill>
              </a:rPr>
              <a:t>Continuously detect all open-source components in your software</a:t>
            </a:r>
          </a:p>
          <a:p>
            <a:pPr marL="0" lvl="1">
              <a:spcAft>
                <a:spcPts val="600"/>
              </a:spcAft>
            </a:pPr>
            <a:r>
              <a:rPr lang="en-US" dirty="0">
                <a:solidFill>
                  <a:schemeClr val="tx1"/>
                </a:solidFill>
              </a:rPr>
              <a:t>Receive alerts on open-source security vulnerabilities</a:t>
            </a:r>
          </a:p>
          <a:p>
            <a:pPr marL="0" lvl="1">
              <a:spcAft>
                <a:spcPts val="600"/>
              </a:spcAft>
            </a:pPr>
            <a:r>
              <a:rPr lang="en-US" dirty="0">
                <a:solidFill>
                  <a:schemeClr val="tx1"/>
                </a:solidFill>
              </a:rPr>
              <a:t>Automatically enforce open-source security and license compliance</a:t>
            </a:r>
          </a:p>
        </p:txBody>
      </p:sp>
    </p:spTree>
    <p:extLst>
      <p:ext uri="{BB962C8B-B14F-4D97-AF65-F5344CB8AC3E}">
        <p14:creationId xmlns:p14="http://schemas.microsoft.com/office/powerpoint/2010/main" val="520336558"/>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20305D32150D746ACEC7EE1F47590FB" ma:contentTypeVersion="6" ma:contentTypeDescription="Create a new document." ma:contentTypeScope="" ma:versionID="bd314a4cb5a5f0e3d803d6fe54ceca07">
  <xsd:schema xmlns:xsd="http://www.w3.org/2001/XMLSchema" xmlns:xs="http://www.w3.org/2001/XMLSchema" xmlns:p="http://schemas.microsoft.com/office/2006/metadata/properties" xmlns:ns1="http://schemas.microsoft.com/sharepoint/v3" xmlns:ns2="0aa551a1-3cd1-453b-b985-d0d43f91ae14" targetNamespace="http://schemas.microsoft.com/office/2006/metadata/properties" ma:root="true" ma:fieldsID="bfbb6cf21f6f1a0d29f3532108c2446d" ns1:_="" ns2:_="">
    <xsd:import namespace="http://schemas.microsoft.com/sharepoint/v3"/>
    <xsd:import namespace="0aa551a1-3cd1-453b-b985-d0d43f91ae1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a551a1-3cd1-453b-b985-d0d43f91ae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5CD3D90B-7767-46C2-A95D-87113C10D5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aa551a1-3cd1-453b-b985-d0d43f91ae1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1107</TotalTime>
  <Words>4069</Words>
  <Application>Microsoft Office PowerPoint</Application>
  <PresentationFormat>Custom</PresentationFormat>
  <Paragraphs>359</Paragraphs>
  <Slides>33</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&amp;quot</vt:lpstr>
      <vt:lpstr>Arial</vt:lpstr>
      <vt:lpstr>Segoe UI</vt:lpstr>
      <vt:lpstr>Segoe UI Light</vt:lpstr>
      <vt:lpstr>Segoe UI Semibold</vt:lpstr>
      <vt:lpstr>Wingdings</vt:lpstr>
      <vt:lpstr>Azure 1</vt:lpstr>
      <vt:lpstr>AZ-400.00 Module 18: Implement compliance and security in your infrastructure</vt:lpstr>
      <vt:lpstr>Lesson 01: Module overview</vt:lpstr>
      <vt:lpstr>Module overview</vt:lpstr>
      <vt:lpstr>Learning objectives</vt:lpstr>
      <vt:lpstr>Lesson 02: Security and compliance in the pipeline</vt:lpstr>
      <vt:lpstr>What is Rugged DevOps</vt:lpstr>
      <vt:lpstr>Rugged DevOps pipeline</vt:lpstr>
      <vt:lpstr>Software Composition Analysis (SCA)</vt:lpstr>
      <vt:lpstr>WhiteSource integration with Azure DevOps pipeline</vt:lpstr>
      <vt:lpstr>Micro focus fortify integration with Azure DevOps pipeline</vt:lpstr>
      <vt:lpstr>Checkmarx integration with Azure DevOps</vt:lpstr>
      <vt:lpstr>Veracode integration with Azure DevOps</vt:lpstr>
      <vt:lpstr>How to integrate software composition analysis checks into pipelines</vt:lpstr>
      <vt:lpstr>Ops and pipeline security</vt:lpstr>
      <vt:lpstr>Secure DevOps kit for Azure (AzSK)</vt:lpstr>
      <vt:lpstr>Lesson 03: Azure security center</vt:lpstr>
      <vt:lpstr>Azure security center</vt:lpstr>
      <vt:lpstr>Azure security center usage scenarios</vt:lpstr>
      <vt:lpstr>Azure policy</vt:lpstr>
      <vt:lpstr>Policies</vt:lpstr>
      <vt:lpstr>Initiatives</vt:lpstr>
      <vt:lpstr>Azure key vault</vt:lpstr>
      <vt:lpstr>Role-based access control (RBAC)</vt:lpstr>
      <vt:lpstr>Locks</vt:lpstr>
      <vt:lpstr>Subscription governance</vt:lpstr>
      <vt:lpstr>Azure blueprints</vt:lpstr>
      <vt:lpstr>Azure Advanced Threat Protection (ATP)</vt:lpstr>
      <vt:lpstr>Lesson 04: Lab</vt:lpstr>
      <vt:lpstr>Lab: Implement security and compliance in Azure DevOps pipelines </vt:lpstr>
      <vt:lpstr>Lesson 05: Module review and takeaways</vt:lpstr>
      <vt:lpstr>What did you learn?</vt:lpstr>
      <vt:lpstr>Module review questions</vt:lpstr>
      <vt:lpstr>Module review questions,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AZ-400T00 Module 19: Implement compliance and security in your infrastructure</dc:title>
  <dc:creator/>
  <cp:lastModifiedBy>Kimberly Rasmusson-Anderson</cp:lastModifiedBy>
  <cp:revision>91</cp:revision>
  <dcterms:created xsi:type="dcterms:W3CDTF">2020-04-30T00:33:59Z</dcterms:created>
  <dcterms:modified xsi:type="dcterms:W3CDTF">2020-07-21T21:09:44Z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0x010100020305D32150D746ACEC7EE1F47590FB</vt:lpwstr>
  </property>
</Properties>
</file>