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1" r:id="rId4"/>
  </p:sldMasterIdLst>
  <p:notesMasterIdLst>
    <p:notesMasterId r:id="rId30"/>
  </p:notesMasterIdLst>
  <p:handoutMasterIdLst>
    <p:handoutMasterId r:id="rId31"/>
  </p:handoutMasterIdLst>
  <p:sldIdLst>
    <p:sldId id="256" r:id="rId5"/>
    <p:sldId id="1891" r:id="rId6"/>
    <p:sldId id="1899" r:id="rId7"/>
    <p:sldId id="1893" r:id="rId8"/>
    <p:sldId id="1865" r:id="rId9"/>
    <p:sldId id="289" r:id="rId10"/>
    <p:sldId id="1874" r:id="rId11"/>
    <p:sldId id="1878" r:id="rId12"/>
    <p:sldId id="1879" r:id="rId13"/>
    <p:sldId id="1875" r:id="rId14"/>
    <p:sldId id="1882" r:id="rId15"/>
    <p:sldId id="1885" r:id="rId16"/>
    <p:sldId id="1886" r:id="rId17"/>
    <p:sldId id="1876" r:id="rId18"/>
    <p:sldId id="1898" r:id="rId19"/>
    <p:sldId id="1889" r:id="rId20"/>
    <p:sldId id="1897" r:id="rId21"/>
    <p:sldId id="1877" r:id="rId22"/>
    <p:sldId id="290" r:id="rId23"/>
    <p:sldId id="1900" r:id="rId24"/>
    <p:sldId id="1895" r:id="rId25"/>
    <p:sldId id="1896" r:id="rId26"/>
    <p:sldId id="1894" r:id="rId27"/>
    <p:sldId id="1890" r:id="rId28"/>
    <p:sldId id="1870" r:id="rId29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  <p:cmAuthor id="4" name="Angela Powell" initials="AP" lastIdx="9" clrIdx="4"/>
  <p:cmAuthor id="5" name="Wanlambok Nongbet [Chillibreeze]" initials="WN[" lastIdx="1" clrIdx="5">
    <p:extLst>
      <p:ext uri="{19B8F6BF-5375-455C-9EA6-DF929625EA0E}">
        <p15:presenceInfo xmlns:p15="http://schemas.microsoft.com/office/powerpoint/2012/main" userId="S::wanlambok.nongbet@chillibreeze.com::6bf028ea-505a-4797-9fbe-498829f78d7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3A5E"/>
    <a:srgbClr val="000000"/>
    <a:srgbClr val="007E39"/>
    <a:srgbClr val="ABABAB"/>
    <a:srgbClr val="EBEBEB"/>
    <a:srgbClr val="59B4D9"/>
    <a:srgbClr val="FFFFFF"/>
    <a:srgbClr val="FFF100"/>
    <a:srgbClr val="75757A"/>
    <a:srgbClr val="3C3C4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EC77B4-2604-40ED-A1F1-AEF0DE1C6711}" v="7" dt="2020-07-15T16:49:06.0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18" autoAdjust="0"/>
    <p:restoredTop sz="96201" autoAdjust="0"/>
  </p:normalViewPr>
  <p:slideViewPr>
    <p:cSldViewPr snapToGrid="0">
      <p:cViewPr varScale="1">
        <p:scale>
          <a:sx n="108" d="100"/>
          <a:sy n="108" d="100"/>
        </p:scale>
        <p:origin x="45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166" y="9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bahun" userId="f9980d50-8f48-457e-a9e2-6a97b313c7f2" providerId="ADAL" clId="{76EC77B4-2604-40ED-A1F1-AEF0DE1C6711}"/>
    <pc:docChg chg="undo custSel modSld modMainMaster delSection">
      <pc:chgData name="Marbahun" userId="f9980d50-8f48-457e-a9e2-6a97b313c7f2" providerId="ADAL" clId="{76EC77B4-2604-40ED-A1F1-AEF0DE1C6711}" dt="2020-07-15T16:49:06.082" v="394" actId="13244"/>
      <pc:docMkLst>
        <pc:docMk/>
      </pc:docMkLst>
      <pc:sldChg chg="addSp delSp modSp mod">
        <pc:chgData name="Marbahun" userId="f9980d50-8f48-457e-a9e2-6a97b313c7f2" providerId="ADAL" clId="{76EC77B4-2604-40ED-A1F1-AEF0DE1C6711}" dt="2020-07-14T15:41:30.082" v="302" actId="962"/>
        <pc:sldMkLst>
          <pc:docMk/>
          <pc:sldMk cId="97249310" sldId="289"/>
        </pc:sldMkLst>
        <pc:spChg chg="mod">
          <ac:chgData name="Marbahun" userId="f9980d50-8f48-457e-a9e2-6a97b313c7f2" providerId="ADAL" clId="{76EC77B4-2604-40ED-A1F1-AEF0DE1C6711}" dt="2020-07-14T15:39:24.165" v="67" actId="13244"/>
          <ac:spMkLst>
            <pc:docMk/>
            <pc:sldMk cId="97249310" sldId="289"/>
            <ac:spMk id="2" creationId="{00000000-0000-0000-0000-000000000000}"/>
          </ac:spMkLst>
        </pc:spChg>
        <pc:spChg chg="mod topLvl">
          <ac:chgData name="Marbahun" userId="f9980d50-8f48-457e-a9e2-6a97b313c7f2" providerId="ADAL" clId="{76EC77B4-2604-40ED-A1F1-AEF0DE1C6711}" dt="2020-07-14T15:40:05.356" v="68" actId="164"/>
          <ac:spMkLst>
            <pc:docMk/>
            <pc:sldMk cId="97249310" sldId="289"/>
            <ac:spMk id="3" creationId="{4F488CFA-BD08-4343-AF7E-B302F07AF7F4}"/>
          </ac:spMkLst>
        </pc:spChg>
        <pc:spChg chg="mod topLvl">
          <ac:chgData name="Marbahun" userId="f9980d50-8f48-457e-a9e2-6a97b313c7f2" providerId="ADAL" clId="{76EC77B4-2604-40ED-A1F1-AEF0DE1C6711}" dt="2020-07-14T15:40:05.356" v="68" actId="164"/>
          <ac:spMkLst>
            <pc:docMk/>
            <pc:sldMk cId="97249310" sldId="289"/>
            <ac:spMk id="4" creationId="{CC8FA85E-D251-4AE2-9E12-0E5929946106}"/>
          </ac:spMkLst>
        </pc:spChg>
        <pc:spChg chg="mod topLvl">
          <ac:chgData name="Marbahun" userId="f9980d50-8f48-457e-a9e2-6a97b313c7f2" providerId="ADAL" clId="{76EC77B4-2604-40ED-A1F1-AEF0DE1C6711}" dt="2020-07-14T15:40:05.356" v="68" actId="164"/>
          <ac:spMkLst>
            <pc:docMk/>
            <pc:sldMk cId="97249310" sldId="289"/>
            <ac:spMk id="7" creationId="{DE33807E-E174-42EB-975B-8FBDB5D4DA0A}"/>
          </ac:spMkLst>
        </pc:spChg>
        <pc:spChg chg="mod topLvl">
          <ac:chgData name="Marbahun" userId="f9980d50-8f48-457e-a9e2-6a97b313c7f2" providerId="ADAL" clId="{76EC77B4-2604-40ED-A1F1-AEF0DE1C6711}" dt="2020-07-14T15:40:05.356" v="68" actId="164"/>
          <ac:spMkLst>
            <pc:docMk/>
            <pc:sldMk cId="97249310" sldId="289"/>
            <ac:spMk id="9" creationId="{AE291C08-E341-4D5D-BFBA-781D2A44D13D}"/>
          </ac:spMkLst>
        </pc:spChg>
        <pc:spChg chg="mod topLvl">
          <ac:chgData name="Marbahun" userId="f9980d50-8f48-457e-a9e2-6a97b313c7f2" providerId="ADAL" clId="{76EC77B4-2604-40ED-A1F1-AEF0DE1C6711}" dt="2020-07-14T15:40:05.356" v="68" actId="164"/>
          <ac:spMkLst>
            <pc:docMk/>
            <pc:sldMk cId="97249310" sldId="289"/>
            <ac:spMk id="12" creationId="{DEFB5214-8087-4F86-99D0-B47083CB8953}"/>
          </ac:spMkLst>
        </pc:spChg>
        <pc:spChg chg="mod topLvl">
          <ac:chgData name="Marbahun" userId="f9980d50-8f48-457e-a9e2-6a97b313c7f2" providerId="ADAL" clId="{76EC77B4-2604-40ED-A1F1-AEF0DE1C6711}" dt="2020-07-14T15:40:05.356" v="68" actId="164"/>
          <ac:spMkLst>
            <pc:docMk/>
            <pc:sldMk cId="97249310" sldId="289"/>
            <ac:spMk id="13" creationId="{9F3DFFA6-7BC5-4D0D-A9AF-A1BA19DFC3B2}"/>
          </ac:spMkLst>
        </pc:spChg>
        <pc:spChg chg="mod topLvl">
          <ac:chgData name="Marbahun" userId="f9980d50-8f48-457e-a9e2-6a97b313c7f2" providerId="ADAL" clId="{76EC77B4-2604-40ED-A1F1-AEF0DE1C6711}" dt="2020-07-14T15:40:05.356" v="68" actId="164"/>
          <ac:spMkLst>
            <pc:docMk/>
            <pc:sldMk cId="97249310" sldId="289"/>
            <ac:spMk id="14" creationId="{1FBAE1AF-9FE2-4EC8-AB8A-5DEB48D12A91}"/>
          </ac:spMkLst>
        </pc:spChg>
        <pc:spChg chg="mod">
          <ac:chgData name="Marbahun" userId="f9980d50-8f48-457e-a9e2-6a97b313c7f2" providerId="ADAL" clId="{76EC77B4-2604-40ED-A1F1-AEF0DE1C6711}" dt="2020-07-14T15:39:24.165" v="67" actId="13244"/>
          <ac:spMkLst>
            <pc:docMk/>
            <pc:sldMk cId="97249310" sldId="289"/>
            <ac:spMk id="16" creationId="{940D5999-6146-4BF9-AE13-DA351CB82864}"/>
          </ac:spMkLst>
        </pc:spChg>
        <pc:grpChg chg="add mod">
          <ac:chgData name="Marbahun" userId="f9980d50-8f48-457e-a9e2-6a97b313c7f2" providerId="ADAL" clId="{76EC77B4-2604-40ED-A1F1-AEF0DE1C6711}" dt="2020-07-14T15:41:30.082" v="302" actId="962"/>
          <ac:grpSpMkLst>
            <pc:docMk/>
            <pc:sldMk cId="97249310" sldId="289"/>
            <ac:grpSpMk id="5" creationId="{1ED9A604-C4D9-4998-8375-1DBB75C2FAB7}"/>
          </ac:grpSpMkLst>
        </pc:grpChg>
        <pc:grpChg chg="del">
          <ac:chgData name="Marbahun" userId="f9980d50-8f48-457e-a9e2-6a97b313c7f2" providerId="ADAL" clId="{76EC77B4-2604-40ED-A1F1-AEF0DE1C6711}" dt="2020-07-14T15:38:11.124" v="12" actId="165"/>
          <ac:grpSpMkLst>
            <pc:docMk/>
            <pc:sldMk cId="97249310" sldId="289"/>
            <ac:grpSpMk id="17" creationId="{319AE96C-3714-4C60-B93D-5BFD4386057F}"/>
          </ac:grpSpMkLst>
        </pc:grpChg>
      </pc:sldChg>
      <pc:sldChg chg="modSp mod">
        <pc:chgData name="Marbahun" userId="f9980d50-8f48-457e-a9e2-6a97b313c7f2" providerId="ADAL" clId="{76EC77B4-2604-40ED-A1F1-AEF0DE1C6711}" dt="2020-07-14T15:42:00.440" v="312" actId="962"/>
        <pc:sldMkLst>
          <pc:docMk/>
          <pc:sldMk cId="35115153" sldId="1875"/>
        </pc:sldMkLst>
        <pc:picChg chg="mod">
          <ac:chgData name="Marbahun" userId="f9980d50-8f48-457e-a9e2-6a97b313c7f2" providerId="ADAL" clId="{76EC77B4-2604-40ED-A1F1-AEF0DE1C6711}" dt="2020-07-14T15:42:00.440" v="312" actId="962"/>
          <ac:picMkLst>
            <pc:docMk/>
            <pc:sldMk cId="35115153" sldId="1875"/>
            <ac:picMk id="7" creationId="{062EFAB5-2CF1-474A-BABC-D4A02FEC84F8}"/>
          </ac:picMkLst>
        </pc:picChg>
      </pc:sldChg>
      <pc:sldChg chg="modSp mod">
        <pc:chgData name="Marbahun" userId="f9980d50-8f48-457e-a9e2-6a97b313c7f2" providerId="ADAL" clId="{76EC77B4-2604-40ED-A1F1-AEF0DE1C6711}" dt="2020-07-14T16:03:37.134" v="390" actId="207"/>
        <pc:sldMkLst>
          <pc:docMk/>
          <pc:sldMk cId="3606776970" sldId="1882"/>
        </pc:sldMkLst>
        <pc:spChg chg="mod">
          <ac:chgData name="Marbahun" userId="f9980d50-8f48-457e-a9e2-6a97b313c7f2" providerId="ADAL" clId="{76EC77B4-2604-40ED-A1F1-AEF0DE1C6711}" dt="2020-07-14T16:03:37.134" v="390" actId="207"/>
          <ac:spMkLst>
            <pc:docMk/>
            <pc:sldMk cId="3606776970" sldId="1882"/>
            <ac:spMk id="10" creationId="{2CC15336-29C4-407F-8274-9D5455CE2523}"/>
          </ac:spMkLst>
        </pc:spChg>
        <pc:spChg chg="mod">
          <ac:chgData name="Marbahun" userId="f9980d50-8f48-457e-a9e2-6a97b313c7f2" providerId="ADAL" clId="{76EC77B4-2604-40ED-A1F1-AEF0DE1C6711}" dt="2020-07-14T16:03:37.134" v="390" actId="207"/>
          <ac:spMkLst>
            <pc:docMk/>
            <pc:sldMk cId="3606776970" sldId="1882"/>
            <ac:spMk id="16" creationId="{469A682B-165E-4618-88EB-78A9BD75A104}"/>
          </ac:spMkLst>
        </pc:spChg>
        <pc:spChg chg="mod">
          <ac:chgData name="Marbahun" userId="f9980d50-8f48-457e-a9e2-6a97b313c7f2" providerId="ADAL" clId="{76EC77B4-2604-40ED-A1F1-AEF0DE1C6711}" dt="2020-07-14T16:03:37.134" v="390" actId="207"/>
          <ac:spMkLst>
            <pc:docMk/>
            <pc:sldMk cId="3606776970" sldId="1882"/>
            <ac:spMk id="22" creationId="{2B7AEF09-3864-4594-A775-03F4001193B7}"/>
          </ac:spMkLst>
        </pc:spChg>
        <pc:spChg chg="mod">
          <ac:chgData name="Marbahun" userId="f9980d50-8f48-457e-a9e2-6a97b313c7f2" providerId="ADAL" clId="{76EC77B4-2604-40ED-A1F1-AEF0DE1C6711}" dt="2020-07-14T16:03:37.134" v="390" actId="207"/>
          <ac:spMkLst>
            <pc:docMk/>
            <pc:sldMk cId="3606776970" sldId="1882"/>
            <ac:spMk id="28" creationId="{A6677CA3-24E5-4C0E-8BE0-AF060790504E}"/>
          </ac:spMkLst>
        </pc:spChg>
        <pc:spChg chg="mod">
          <ac:chgData name="Marbahun" userId="f9980d50-8f48-457e-a9e2-6a97b313c7f2" providerId="ADAL" clId="{76EC77B4-2604-40ED-A1F1-AEF0DE1C6711}" dt="2020-07-14T16:03:37.134" v="390" actId="207"/>
          <ac:spMkLst>
            <pc:docMk/>
            <pc:sldMk cId="3606776970" sldId="1882"/>
            <ac:spMk id="34" creationId="{35F4A659-D96E-426C-960D-A6B141CCE9BE}"/>
          </ac:spMkLst>
        </pc:spChg>
        <pc:cxnChg chg="mod">
          <ac:chgData name="Marbahun" userId="f9980d50-8f48-457e-a9e2-6a97b313c7f2" providerId="ADAL" clId="{76EC77B4-2604-40ED-A1F1-AEF0DE1C6711}" dt="2020-07-14T16:03:37.134" v="390" actId="207"/>
          <ac:cxnSpMkLst>
            <pc:docMk/>
            <pc:sldMk cId="3606776970" sldId="1882"/>
            <ac:cxnSpMk id="11" creationId="{1EC67DED-C775-44F6-B418-C3FD19D58018}"/>
          </ac:cxnSpMkLst>
        </pc:cxnChg>
        <pc:cxnChg chg="mod">
          <ac:chgData name="Marbahun" userId="f9980d50-8f48-457e-a9e2-6a97b313c7f2" providerId="ADAL" clId="{76EC77B4-2604-40ED-A1F1-AEF0DE1C6711}" dt="2020-07-14T16:03:37.134" v="390" actId="207"/>
          <ac:cxnSpMkLst>
            <pc:docMk/>
            <pc:sldMk cId="3606776970" sldId="1882"/>
            <ac:cxnSpMk id="17" creationId="{66056BD6-DA5D-44CA-9ACF-D8FDD59B4E7C}"/>
          </ac:cxnSpMkLst>
        </pc:cxnChg>
        <pc:cxnChg chg="mod">
          <ac:chgData name="Marbahun" userId="f9980d50-8f48-457e-a9e2-6a97b313c7f2" providerId="ADAL" clId="{76EC77B4-2604-40ED-A1F1-AEF0DE1C6711}" dt="2020-07-14T16:03:37.134" v="390" actId="207"/>
          <ac:cxnSpMkLst>
            <pc:docMk/>
            <pc:sldMk cId="3606776970" sldId="1882"/>
            <ac:cxnSpMk id="23" creationId="{0BF5A53D-06AE-411C-A8B1-DEA5E8732C73}"/>
          </ac:cxnSpMkLst>
        </pc:cxnChg>
        <pc:cxnChg chg="mod">
          <ac:chgData name="Marbahun" userId="f9980d50-8f48-457e-a9e2-6a97b313c7f2" providerId="ADAL" clId="{76EC77B4-2604-40ED-A1F1-AEF0DE1C6711}" dt="2020-07-14T16:03:37.134" v="390" actId="207"/>
          <ac:cxnSpMkLst>
            <pc:docMk/>
            <pc:sldMk cId="3606776970" sldId="1882"/>
            <ac:cxnSpMk id="29" creationId="{C29B4334-980A-4B3B-A661-D39CE7EC3985}"/>
          </ac:cxnSpMkLst>
        </pc:cxnChg>
      </pc:sldChg>
      <pc:sldChg chg="modSp mod">
        <pc:chgData name="Marbahun" userId="f9980d50-8f48-457e-a9e2-6a97b313c7f2" providerId="ADAL" clId="{76EC77B4-2604-40ED-A1F1-AEF0DE1C6711}" dt="2020-07-14T15:52:48.930" v="375" actId="962"/>
        <pc:sldMkLst>
          <pc:docMk/>
          <pc:sldMk cId="3593121226" sldId="1889"/>
        </pc:sldMkLst>
        <pc:picChg chg="mod">
          <ac:chgData name="Marbahun" userId="f9980d50-8f48-457e-a9e2-6a97b313c7f2" providerId="ADAL" clId="{76EC77B4-2604-40ED-A1F1-AEF0DE1C6711}" dt="2020-07-14T15:52:48.930" v="375" actId="962"/>
          <ac:picMkLst>
            <pc:docMk/>
            <pc:sldMk cId="3593121226" sldId="1889"/>
            <ac:picMk id="11" creationId="{F66E5BBC-D698-497A-BB50-FC415B06D91E}"/>
          </ac:picMkLst>
        </pc:picChg>
      </pc:sldChg>
      <pc:sldChg chg="modSp mod">
        <pc:chgData name="Marbahun" userId="f9980d50-8f48-457e-a9e2-6a97b313c7f2" providerId="ADAL" clId="{76EC77B4-2604-40ED-A1F1-AEF0DE1C6711}" dt="2020-07-14T15:59:05.961" v="388" actId="962"/>
        <pc:sldMkLst>
          <pc:docMk/>
          <pc:sldMk cId="3299241507" sldId="1890"/>
        </pc:sldMkLst>
        <pc:picChg chg="mod">
          <ac:chgData name="Marbahun" userId="f9980d50-8f48-457e-a9e2-6a97b313c7f2" providerId="ADAL" clId="{76EC77B4-2604-40ED-A1F1-AEF0DE1C6711}" dt="2020-07-14T15:59:05.961" v="388" actId="962"/>
          <ac:picMkLst>
            <pc:docMk/>
            <pc:sldMk cId="3299241507" sldId="1890"/>
            <ac:picMk id="52" creationId="{12B670EF-DFE7-404A-B5F4-EFC7E7C3516D}"/>
          </ac:picMkLst>
        </pc:picChg>
      </pc:sldChg>
      <pc:sldChg chg="modSp mod">
        <pc:chgData name="Marbahun" userId="f9980d50-8f48-457e-a9e2-6a97b313c7f2" providerId="ADAL" clId="{76EC77B4-2604-40ED-A1F1-AEF0DE1C6711}" dt="2020-07-14T15:37:32.091" v="11" actId="962"/>
        <pc:sldMkLst>
          <pc:docMk/>
          <pc:sldMk cId="316985794" sldId="1893"/>
        </pc:sldMkLst>
        <pc:picChg chg="mod">
          <ac:chgData name="Marbahun" userId="f9980d50-8f48-457e-a9e2-6a97b313c7f2" providerId="ADAL" clId="{76EC77B4-2604-40ED-A1F1-AEF0DE1C6711}" dt="2020-07-14T15:37:32.091" v="11" actId="962"/>
          <ac:picMkLst>
            <pc:docMk/>
            <pc:sldMk cId="316985794" sldId="1893"/>
            <ac:picMk id="60" creationId="{A29DCA36-B05F-4B7A-950A-1C6736187D6E}"/>
          </ac:picMkLst>
        </pc:picChg>
      </pc:sldChg>
      <pc:sldChg chg="addSp delSp modSp mod">
        <pc:chgData name="Marbahun" userId="f9980d50-8f48-457e-a9e2-6a97b313c7f2" providerId="ADAL" clId="{76EC77B4-2604-40ED-A1F1-AEF0DE1C6711}" dt="2020-07-15T16:49:06.082" v="394" actId="13244"/>
        <pc:sldMkLst>
          <pc:docMk/>
          <pc:sldMk cId="2066525541" sldId="1896"/>
        </pc:sldMkLst>
        <pc:spChg chg="del">
          <ac:chgData name="Marbahun" userId="f9980d50-8f48-457e-a9e2-6a97b313c7f2" providerId="ADAL" clId="{76EC77B4-2604-40ED-A1F1-AEF0DE1C6711}" dt="2020-07-15T16:48:57.953" v="392" actId="478"/>
          <ac:spMkLst>
            <pc:docMk/>
            <pc:sldMk cId="2066525541" sldId="1896"/>
            <ac:spMk id="11" creationId="{097BEE31-0F3F-4AE0-9523-74DAF3102D98}"/>
          </ac:spMkLst>
        </pc:spChg>
        <pc:picChg chg="add mod">
          <ac:chgData name="Marbahun" userId="f9980d50-8f48-457e-a9e2-6a97b313c7f2" providerId="ADAL" clId="{76EC77B4-2604-40ED-A1F1-AEF0DE1C6711}" dt="2020-07-15T16:49:06.082" v="394" actId="13244"/>
          <ac:picMkLst>
            <pc:docMk/>
            <pc:sldMk cId="2066525541" sldId="1896"/>
            <ac:picMk id="4" creationId="{5C994D55-7A36-49F2-A9A7-8C576A7BEF4D}"/>
          </ac:picMkLst>
        </pc:picChg>
      </pc:sldChg>
      <pc:sldChg chg="modSp mod">
        <pc:chgData name="Marbahun" userId="f9980d50-8f48-457e-a9e2-6a97b313c7f2" providerId="ADAL" clId="{76EC77B4-2604-40ED-A1F1-AEF0DE1C6711}" dt="2020-07-14T15:44:58.383" v="315" actId="1076"/>
        <pc:sldMkLst>
          <pc:docMk/>
          <pc:sldMk cId="4217007504" sldId="1898"/>
        </pc:sldMkLst>
        <pc:picChg chg="mod">
          <ac:chgData name="Marbahun" userId="f9980d50-8f48-457e-a9e2-6a97b313c7f2" providerId="ADAL" clId="{76EC77B4-2604-40ED-A1F1-AEF0DE1C6711}" dt="2020-07-14T15:44:58.383" v="315" actId="1076"/>
          <ac:picMkLst>
            <pc:docMk/>
            <pc:sldMk cId="4217007504" sldId="1898"/>
            <ac:picMk id="39" creationId="{2666617D-CEBF-402E-95B1-4ADB87AE4E64}"/>
          </ac:picMkLst>
        </pc:picChg>
      </pc:sldChg>
      <pc:sldChg chg="modSp mod">
        <pc:chgData name="Marbahun" userId="f9980d50-8f48-457e-a9e2-6a97b313c7f2" providerId="ADAL" clId="{76EC77B4-2604-40ED-A1F1-AEF0DE1C6711}" dt="2020-07-14T16:03:23.762" v="389" actId="207"/>
        <pc:sldMkLst>
          <pc:docMk/>
          <pc:sldMk cId="2237389946" sldId="1899"/>
        </pc:sldMkLst>
        <pc:spChg chg="mod">
          <ac:chgData name="Marbahun" userId="f9980d50-8f48-457e-a9e2-6a97b313c7f2" providerId="ADAL" clId="{76EC77B4-2604-40ED-A1F1-AEF0DE1C6711}" dt="2020-07-14T16:03:23.762" v="389" actId="207"/>
          <ac:spMkLst>
            <pc:docMk/>
            <pc:sldMk cId="2237389946" sldId="1899"/>
            <ac:spMk id="50" creationId="{C7698FFA-9004-4AA9-B0C6-784CFE49C6B0}"/>
          </ac:spMkLst>
        </pc:spChg>
        <pc:spChg chg="mod">
          <ac:chgData name="Marbahun" userId="f9980d50-8f48-457e-a9e2-6a97b313c7f2" providerId="ADAL" clId="{76EC77B4-2604-40ED-A1F1-AEF0DE1C6711}" dt="2020-07-14T16:03:23.762" v="389" actId="207"/>
          <ac:spMkLst>
            <pc:docMk/>
            <pc:sldMk cId="2237389946" sldId="1899"/>
            <ac:spMk id="53" creationId="{130AC575-F7E8-4565-8722-9B528E072234}"/>
          </ac:spMkLst>
        </pc:spChg>
        <pc:spChg chg="mod">
          <ac:chgData name="Marbahun" userId="f9980d50-8f48-457e-a9e2-6a97b313c7f2" providerId="ADAL" clId="{76EC77B4-2604-40ED-A1F1-AEF0DE1C6711}" dt="2020-07-14T16:03:23.762" v="389" actId="207"/>
          <ac:spMkLst>
            <pc:docMk/>
            <pc:sldMk cId="2237389946" sldId="1899"/>
            <ac:spMk id="56" creationId="{F8D2283A-420B-400D-9A07-EFD1E87A45F1}"/>
          </ac:spMkLst>
        </pc:spChg>
        <pc:spChg chg="mod">
          <ac:chgData name="Marbahun" userId="f9980d50-8f48-457e-a9e2-6a97b313c7f2" providerId="ADAL" clId="{76EC77B4-2604-40ED-A1F1-AEF0DE1C6711}" dt="2020-07-14T16:03:23.762" v="389" actId="207"/>
          <ac:spMkLst>
            <pc:docMk/>
            <pc:sldMk cId="2237389946" sldId="1899"/>
            <ac:spMk id="59" creationId="{E354C7DD-9E77-491E-966D-74E36457F66B}"/>
          </ac:spMkLst>
        </pc:spChg>
        <pc:spChg chg="mod">
          <ac:chgData name="Marbahun" userId="f9980d50-8f48-457e-a9e2-6a97b313c7f2" providerId="ADAL" clId="{76EC77B4-2604-40ED-A1F1-AEF0DE1C6711}" dt="2020-07-14T16:03:23.762" v="389" actId="207"/>
          <ac:spMkLst>
            <pc:docMk/>
            <pc:sldMk cId="2237389946" sldId="1899"/>
            <ac:spMk id="61" creationId="{1C77F04E-B93B-4501-A6ED-D49BAA8390C9}"/>
          </ac:spMkLst>
        </pc:spChg>
        <pc:spChg chg="mod">
          <ac:chgData name="Marbahun" userId="f9980d50-8f48-457e-a9e2-6a97b313c7f2" providerId="ADAL" clId="{76EC77B4-2604-40ED-A1F1-AEF0DE1C6711}" dt="2020-07-14T16:03:23.762" v="389" actId="207"/>
          <ac:spMkLst>
            <pc:docMk/>
            <pc:sldMk cId="2237389946" sldId="1899"/>
            <ac:spMk id="64" creationId="{95CFE543-D8F2-41D9-B5EE-80B709180094}"/>
          </ac:spMkLst>
        </pc:spChg>
        <pc:spChg chg="mod">
          <ac:chgData name="Marbahun" userId="f9980d50-8f48-457e-a9e2-6a97b313c7f2" providerId="ADAL" clId="{76EC77B4-2604-40ED-A1F1-AEF0DE1C6711}" dt="2020-07-14T16:03:23.762" v="389" actId="207"/>
          <ac:spMkLst>
            <pc:docMk/>
            <pc:sldMk cId="2237389946" sldId="1899"/>
            <ac:spMk id="67" creationId="{9D7EE779-E712-46DA-A2C8-BDF2A22CEC72}"/>
          </ac:spMkLst>
        </pc:spChg>
        <pc:spChg chg="mod">
          <ac:chgData name="Marbahun" userId="f9980d50-8f48-457e-a9e2-6a97b313c7f2" providerId="ADAL" clId="{76EC77B4-2604-40ED-A1F1-AEF0DE1C6711}" dt="2020-07-14T16:03:23.762" v="389" actId="207"/>
          <ac:spMkLst>
            <pc:docMk/>
            <pc:sldMk cId="2237389946" sldId="1899"/>
            <ac:spMk id="70" creationId="{C15AD984-A1EF-49AE-BB23-C0095083F9CF}"/>
          </ac:spMkLst>
        </pc:spChg>
        <pc:picChg chg="mod">
          <ac:chgData name="Marbahun" userId="f9980d50-8f48-457e-a9e2-6a97b313c7f2" providerId="ADAL" clId="{76EC77B4-2604-40ED-A1F1-AEF0DE1C6711}" dt="2020-07-14T16:03:23.762" v="389" actId="207"/>
          <ac:picMkLst>
            <pc:docMk/>
            <pc:sldMk cId="2237389946" sldId="1899"/>
            <ac:picMk id="17" creationId="{98516FFF-D256-4BBC-80C3-5F7B4736BCED}"/>
          </ac:picMkLst>
        </pc:picChg>
        <pc:picChg chg="mod">
          <ac:chgData name="Marbahun" userId="f9980d50-8f48-457e-a9e2-6a97b313c7f2" providerId="ADAL" clId="{76EC77B4-2604-40ED-A1F1-AEF0DE1C6711}" dt="2020-07-14T16:03:23.762" v="389" actId="207"/>
          <ac:picMkLst>
            <pc:docMk/>
            <pc:sldMk cId="2237389946" sldId="1899"/>
            <ac:picMk id="32" creationId="{A122E008-0DEB-463D-9FB5-4ABF961961D2}"/>
          </ac:picMkLst>
        </pc:picChg>
        <pc:picChg chg="mod">
          <ac:chgData name="Marbahun" userId="f9980d50-8f48-457e-a9e2-6a97b313c7f2" providerId="ADAL" clId="{76EC77B4-2604-40ED-A1F1-AEF0DE1C6711}" dt="2020-07-14T16:03:23.762" v="389" actId="207"/>
          <ac:picMkLst>
            <pc:docMk/>
            <pc:sldMk cId="2237389946" sldId="1899"/>
            <ac:picMk id="49" creationId="{D09DD0E8-AC8F-4BFE-BC3E-3792E662EC25}"/>
          </ac:picMkLst>
        </pc:picChg>
        <pc:picChg chg="mod">
          <ac:chgData name="Marbahun" userId="f9980d50-8f48-457e-a9e2-6a97b313c7f2" providerId="ADAL" clId="{76EC77B4-2604-40ED-A1F1-AEF0DE1C6711}" dt="2020-07-14T16:03:23.762" v="389" actId="207"/>
          <ac:picMkLst>
            <pc:docMk/>
            <pc:sldMk cId="2237389946" sldId="1899"/>
            <ac:picMk id="66" creationId="{F04B7F32-B5D0-4FAB-8131-3FFF4D5DDC23}"/>
          </ac:picMkLst>
        </pc:picChg>
        <pc:picChg chg="mod">
          <ac:chgData name="Marbahun" userId="f9980d50-8f48-457e-a9e2-6a97b313c7f2" providerId="ADAL" clId="{76EC77B4-2604-40ED-A1F1-AEF0DE1C6711}" dt="2020-07-14T16:03:23.762" v="389" actId="207"/>
          <ac:picMkLst>
            <pc:docMk/>
            <pc:sldMk cId="2237389946" sldId="1899"/>
            <ac:picMk id="69" creationId="{D8BB80AC-3A7B-4667-A443-59D1C8270841}"/>
          </ac:picMkLst>
        </pc:picChg>
        <pc:picChg chg="mod">
          <ac:chgData name="Marbahun" userId="f9980d50-8f48-457e-a9e2-6a97b313c7f2" providerId="ADAL" clId="{76EC77B4-2604-40ED-A1F1-AEF0DE1C6711}" dt="2020-07-14T16:03:23.762" v="389" actId="207"/>
          <ac:picMkLst>
            <pc:docMk/>
            <pc:sldMk cId="2237389946" sldId="1899"/>
            <ac:picMk id="84" creationId="{983F6576-6385-4EE5-8C4D-FD1C68E34782}"/>
          </ac:picMkLst>
        </pc:picChg>
        <pc:picChg chg="mod">
          <ac:chgData name="Marbahun" userId="f9980d50-8f48-457e-a9e2-6a97b313c7f2" providerId="ADAL" clId="{76EC77B4-2604-40ED-A1F1-AEF0DE1C6711}" dt="2020-07-14T16:03:23.762" v="389" actId="207"/>
          <ac:picMkLst>
            <pc:docMk/>
            <pc:sldMk cId="2237389946" sldId="1899"/>
            <ac:picMk id="88" creationId="{E9B41617-C13B-4AE4-B995-22BC4097C5F0}"/>
          </ac:picMkLst>
        </pc:picChg>
        <pc:picChg chg="mod">
          <ac:chgData name="Marbahun" userId="f9980d50-8f48-457e-a9e2-6a97b313c7f2" providerId="ADAL" clId="{76EC77B4-2604-40ED-A1F1-AEF0DE1C6711}" dt="2020-07-14T16:03:23.762" v="389" actId="207"/>
          <ac:picMkLst>
            <pc:docMk/>
            <pc:sldMk cId="2237389946" sldId="1899"/>
            <ac:picMk id="95" creationId="{A1A67D22-46BB-41D4-85C2-5AF04A97E575}"/>
          </ac:picMkLst>
        </pc:picChg>
        <pc:cxnChg chg="mod">
          <ac:chgData name="Marbahun" userId="f9980d50-8f48-457e-a9e2-6a97b313c7f2" providerId="ADAL" clId="{76EC77B4-2604-40ED-A1F1-AEF0DE1C6711}" dt="2020-07-14T16:03:23.762" v="389" actId="207"/>
          <ac:cxnSpMkLst>
            <pc:docMk/>
            <pc:sldMk cId="2237389946" sldId="1899"/>
            <ac:cxnSpMk id="51" creationId="{8EA16BD2-39FB-4623-8749-C2572914B565}"/>
          </ac:cxnSpMkLst>
        </pc:cxnChg>
        <pc:cxnChg chg="mod">
          <ac:chgData name="Marbahun" userId="f9980d50-8f48-457e-a9e2-6a97b313c7f2" providerId="ADAL" clId="{76EC77B4-2604-40ED-A1F1-AEF0DE1C6711}" dt="2020-07-14T16:03:23.762" v="389" actId="207"/>
          <ac:cxnSpMkLst>
            <pc:docMk/>
            <pc:sldMk cId="2237389946" sldId="1899"/>
            <ac:cxnSpMk id="54" creationId="{8BBB0F4D-DF77-4682-BFAF-8EA8D94A751F}"/>
          </ac:cxnSpMkLst>
        </pc:cxnChg>
        <pc:cxnChg chg="mod">
          <ac:chgData name="Marbahun" userId="f9980d50-8f48-457e-a9e2-6a97b313c7f2" providerId="ADAL" clId="{76EC77B4-2604-40ED-A1F1-AEF0DE1C6711}" dt="2020-07-14T16:03:23.762" v="389" actId="207"/>
          <ac:cxnSpMkLst>
            <pc:docMk/>
            <pc:sldMk cId="2237389946" sldId="1899"/>
            <ac:cxnSpMk id="57" creationId="{CD2AAD57-6DF3-40F9-A9C3-2E9D4002B66E}"/>
          </ac:cxnSpMkLst>
        </pc:cxnChg>
        <pc:cxnChg chg="mod">
          <ac:chgData name="Marbahun" userId="f9980d50-8f48-457e-a9e2-6a97b313c7f2" providerId="ADAL" clId="{76EC77B4-2604-40ED-A1F1-AEF0DE1C6711}" dt="2020-07-14T16:03:23.762" v="389" actId="207"/>
          <ac:cxnSpMkLst>
            <pc:docMk/>
            <pc:sldMk cId="2237389946" sldId="1899"/>
            <ac:cxnSpMk id="62" creationId="{FF821B84-CEC4-4DAF-88D4-E906C631481C}"/>
          </ac:cxnSpMkLst>
        </pc:cxnChg>
        <pc:cxnChg chg="mod">
          <ac:chgData name="Marbahun" userId="f9980d50-8f48-457e-a9e2-6a97b313c7f2" providerId="ADAL" clId="{76EC77B4-2604-40ED-A1F1-AEF0DE1C6711}" dt="2020-07-14T16:03:23.762" v="389" actId="207"/>
          <ac:cxnSpMkLst>
            <pc:docMk/>
            <pc:sldMk cId="2237389946" sldId="1899"/>
            <ac:cxnSpMk id="65" creationId="{9DEC37D2-E3E4-47C6-A594-D972450F8904}"/>
          </ac:cxnSpMkLst>
        </pc:cxnChg>
        <pc:cxnChg chg="mod">
          <ac:chgData name="Marbahun" userId="f9980d50-8f48-457e-a9e2-6a97b313c7f2" providerId="ADAL" clId="{76EC77B4-2604-40ED-A1F1-AEF0DE1C6711}" dt="2020-07-14T16:03:23.762" v="389" actId="207"/>
          <ac:cxnSpMkLst>
            <pc:docMk/>
            <pc:sldMk cId="2237389946" sldId="1899"/>
            <ac:cxnSpMk id="68" creationId="{F3812FF0-667E-40C7-AA59-F87BE8923EA8}"/>
          </ac:cxnSpMkLst>
        </pc:cxnChg>
      </pc:sldChg>
      <pc:sldMasterChg chg="modSldLayout">
        <pc:chgData name="Marbahun" userId="f9980d50-8f48-457e-a9e2-6a97b313c7f2" providerId="ADAL" clId="{76EC77B4-2604-40ED-A1F1-AEF0DE1C6711}" dt="2020-07-14T15:58:46.404" v="376" actId="1076"/>
        <pc:sldMasterMkLst>
          <pc:docMk/>
          <pc:sldMasterMk cId="1881724970" sldId="2147484551"/>
        </pc:sldMasterMkLst>
        <pc:sldLayoutChg chg="modSp mod">
          <pc:chgData name="Marbahun" userId="f9980d50-8f48-457e-a9e2-6a97b313c7f2" providerId="ADAL" clId="{76EC77B4-2604-40ED-A1F1-AEF0DE1C6711}" dt="2020-07-14T15:58:46.404" v="376" actId="1076"/>
          <pc:sldLayoutMkLst>
            <pc:docMk/>
            <pc:sldMasterMk cId="1881724970" sldId="2147484551"/>
            <pc:sldLayoutMk cId="1313428702" sldId="2147484619"/>
          </pc:sldLayoutMkLst>
          <pc:spChg chg="mod">
            <ac:chgData name="Marbahun" userId="f9980d50-8f48-457e-a9e2-6a97b313c7f2" providerId="ADAL" clId="{76EC77B4-2604-40ED-A1F1-AEF0DE1C6711}" dt="2020-07-14T15:58:46.404" v="376" actId="1076"/>
            <ac:spMkLst>
              <pc:docMk/>
              <pc:sldMasterMk cId="1881724970" sldId="2147484551"/>
              <pc:sldLayoutMk cId="1313428702" sldId="2147484619"/>
              <ac:spMk id="4" creationId="{D1FDE817-4581-481C-9C54-D23C2F82ACA3}"/>
            </ac:spMkLst>
          </pc:spChg>
        </pc:sldLayoutChg>
      </pc:sldMasterChg>
    </pc:docChg>
  </pc:docChgLst>
  <pc:docChgLst>
    <pc:chgData name="Wanlambok Nongbet [Chillibreeze]" userId="6bf028ea-505a-4797-9fbe-498829f78d74" providerId="ADAL" clId="{E491F595-B305-42B9-B984-61999B6A2434}"/>
    <pc:docChg chg="undo custSel modSld modMainMaster">
      <pc:chgData name="Wanlambok Nongbet [Chillibreeze]" userId="6bf028ea-505a-4797-9fbe-498829f78d74" providerId="ADAL" clId="{E491F595-B305-42B9-B984-61999B6A2434}" dt="2020-07-14T15:02:14.560" v="16" actId="13244"/>
      <pc:docMkLst>
        <pc:docMk/>
      </pc:docMkLst>
      <pc:sldChg chg="modSp mod">
        <pc:chgData name="Wanlambok Nongbet [Chillibreeze]" userId="6bf028ea-505a-4797-9fbe-498829f78d74" providerId="ADAL" clId="{E491F595-B305-42B9-B984-61999B6A2434}" dt="2020-07-14T14:53:27.736" v="11" actId="20577"/>
        <pc:sldMkLst>
          <pc:docMk/>
          <pc:sldMk cId="430513233" sldId="290"/>
        </pc:sldMkLst>
        <pc:spChg chg="mod">
          <ac:chgData name="Wanlambok Nongbet [Chillibreeze]" userId="6bf028ea-505a-4797-9fbe-498829f78d74" providerId="ADAL" clId="{E491F595-B305-42B9-B984-61999B6A2434}" dt="2020-07-14T14:53:26.782" v="10" actId="20577"/>
          <ac:spMkLst>
            <pc:docMk/>
            <pc:sldMk cId="430513233" sldId="290"/>
            <ac:spMk id="9" creationId="{C0EB06D8-2575-4F20-8B30-C80C7DF7C9AE}"/>
          </ac:spMkLst>
        </pc:spChg>
        <pc:spChg chg="mod">
          <ac:chgData name="Wanlambok Nongbet [Chillibreeze]" userId="6bf028ea-505a-4797-9fbe-498829f78d74" providerId="ADAL" clId="{E491F595-B305-42B9-B984-61999B6A2434}" dt="2020-07-14T14:53:27.736" v="11" actId="20577"/>
          <ac:spMkLst>
            <pc:docMk/>
            <pc:sldMk cId="430513233" sldId="290"/>
            <ac:spMk id="10" creationId="{E8ECB52B-1B0B-4B40-A2D3-1A980CD0B1BE}"/>
          </ac:spMkLst>
        </pc:spChg>
      </pc:sldChg>
      <pc:sldChg chg="modSp mod">
        <pc:chgData name="Wanlambok Nongbet [Chillibreeze]" userId="6bf028ea-505a-4797-9fbe-498829f78d74" providerId="ADAL" clId="{E491F595-B305-42B9-B984-61999B6A2434}" dt="2020-07-14T14:53:15.862" v="9" actId="20577"/>
        <pc:sldMkLst>
          <pc:docMk/>
          <pc:sldMk cId="1538088486" sldId="1878"/>
        </pc:sldMkLst>
        <pc:spChg chg="mod">
          <ac:chgData name="Wanlambok Nongbet [Chillibreeze]" userId="6bf028ea-505a-4797-9fbe-498829f78d74" providerId="ADAL" clId="{E491F595-B305-42B9-B984-61999B6A2434}" dt="2020-07-14T14:53:15.131" v="8" actId="20577"/>
          <ac:spMkLst>
            <pc:docMk/>
            <pc:sldMk cId="1538088486" sldId="1878"/>
            <ac:spMk id="3" creationId="{A35E81DF-9386-4130-8B8E-732712B73B54}"/>
          </ac:spMkLst>
        </pc:spChg>
        <pc:spChg chg="mod">
          <ac:chgData name="Wanlambok Nongbet [Chillibreeze]" userId="6bf028ea-505a-4797-9fbe-498829f78d74" providerId="ADAL" clId="{E491F595-B305-42B9-B984-61999B6A2434}" dt="2020-07-14T14:53:15.862" v="9" actId="20577"/>
          <ac:spMkLst>
            <pc:docMk/>
            <pc:sldMk cId="1538088486" sldId="1878"/>
            <ac:spMk id="4" creationId="{A00416B5-FD01-4BE8-A226-3C51E50FC180}"/>
          </ac:spMkLst>
        </pc:spChg>
      </pc:sldChg>
      <pc:sldChg chg="modSp mod">
        <pc:chgData name="Wanlambok Nongbet [Chillibreeze]" userId="6bf028ea-505a-4797-9fbe-498829f78d74" providerId="ADAL" clId="{E491F595-B305-42B9-B984-61999B6A2434}" dt="2020-07-14T14:53:02.306" v="7" actId="14100"/>
        <pc:sldMkLst>
          <pc:docMk/>
          <pc:sldMk cId="316985794" sldId="1893"/>
        </pc:sldMkLst>
        <pc:spChg chg="mod">
          <ac:chgData name="Wanlambok Nongbet [Chillibreeze]" userId="6bf028ea-505a-4797-9fbe-498829f78d74" providerId="ADAL" clId="{E491F595-B305-42B9-B984-61999B6A2434}" dt="2020-07-14T14:53:02.306" v="7" actId="14100"/>
          <ac:spMkLst>
            <pc:docMk/>
            <pc:sldMk cId="316985794" sldId="1893"/>
            <ac:spMk id="4" creationId="{EC223510-7F38-4B27-8076-5C5599333B62}"/>
          </ac:spMkLst>
        </pc:spChg>
      </pc:sldChg>
      <pc:sldChg chg="modSp">
        <pc:chgData name="Wanlambok Nongbet [Chillibreeze]" userId="6bf028ea-505a-4797-9fbe-498829f78d74" providerId="ADAL" clId="{E491F595-B305-42B9-B984-61999B6A2434}" dt="2020-07-14T14:53:42.916" v="15"/>
        <pc:sldMkLst>
          <pc:docMk/>
          <pc:sldMk cId="3704113201" sldId="1894"/>
        </pc:sldMkLst>
        <pc:spChg chg="mod">
          <ac:chgData name="Wanlambok Nongbet [Chillibreeze]" userId="6bf028ea-505a-4797-9fbe-498829f78d74" providerId="ADAL" clId="{E491F595-B305-42B9-B984-61999B6A2434}" dt="2020-07-14T14:53:42.916" v="15"/>
          <ac:spMkLst>
            <pc:docMk/>
            <pc:sldMk cId="3704113201" sldId="1894"/>
            <ac:spMk id="4" creationId="{0CD8665D-5A50-4F07-9D33-48CCD3FD74C7}"/>
          </ac:spMkLst>
        </pc:spChg>
      </pc:sldChg>
      <pc:sldChg chg="modSp">
        <pc:chgData name="Wanlambok Nongbet [Chillibreeze]" userId="6bf028ea-505a-4797-9fbe-498829f78d74" providerId="ADAL" clId="{E491F595-B305-42B9-B984-61999B6A2434}" dt="2020-07-14T14:52:13.606" v="1"/>
        <pc:sldMkLst>
          <pc:docMk/>
          <pc:sldMk cId="2237389946" sldId="1899"/>
        </pc:sldMkLst>
        <pc:spChg chg="mod">
          <ac:chgData name="Wanlambok Nongbet [Chillibreeze]" userId="6bf028ea-505a-4797-9fbe-498829f78d74" providerId="ADAL" clId="{E491F595-B305-42B9-B984-61999B6A2434}" dt="2020-07-14T14:52:13.606" v="1"/>
          <ac:spMkLst>
            <pc:docMk/>
            <pc:sldMk cId="2237389946" sldId="1899"/>
            <ac:spMk id="50" creationId="{C7698FFA-9004-4AA9-B0C6-784CFE49C6B0}"/>
          </ac:spMkLst>
        </pc:spChg>
      </pc:sldChg>
      <pc:sldMasterChg chg="modSldLayout">
        <pc:chgData name="Wanlambok Nongbet [Chillibreeze]" userId="6bf028ea-505a-4797-9fbe-498829f78d74" providerId="ADAL" clId="{E491F595-B305-42B9-B984-61999B6A2434}" dt="2020-07-14T15:02:14.560" v="16" actId="13244"/>
        <pc:sldMasterMkLst>
          <pc:docMk/>
          <pc:sldMasterMk cId="1881724970" sldId="2147484551"/>
        </pc:sldMasterMkLst>
        <pc:sldLayoutChg chg="modSp">
          <pc:chgData name="Wanlambok Nongbet [Chillibreeze]" userId="6bf028ea-505a-4797-9fbe-498829f78d74" providerId="ADAL" clId="{E491F595-B305-42B9-B984-61999B6A2434}" dt="2020-07-14T15:02:14.560" v="16" actId="13244"/>
          <pc:sldLayoutMkLst>
            <pc:docMk/>
            <pc:sldMasterMk cId="1881724970" sldId="2147484551"/>
            <pc:sldLayoutMk cId="3842161821" sldId="2147484583"/>
          </pc:sldLayoutMkLst>
          <pc:spChg chg="mod">
            <ac:chgData name="Wanlambok Nongbet [Chillibreeze]" userId="6bf028ea-505a-4797-9fbe-498829f78d74" providerId="ADAL" clId="{E491F595-B305-42B9-B984-61999B6A2434}" dt="2020-07-14T15:02:14.560" v="16" actId="13244"/>
            <ac:spMkLst>
              <pc:docMk/>
              <pc:sldMasterMk cId="1881724970" sldId="2147484551"/>
              <pc:sldLayoutMk cId="3842161821" sldId="2147484583"/>
              <ac:spMk id="8" creationId="{1D09A9D1-6212-8B49-96D7-B3E9D17D4BAB}"/>
            </ac:spMkLst>
          </pc:spChg>
        </pc:sldLayoutChg>
      </pc:sldMasterChg>
    </pc:docChg>
  </pc:docChgLst>
  <pc:docChgLst>
    <pc:chgData name="Ashia Sheikh [Chillibreeze]" userId="6452a783-bade-4cce-97f1-f56691f8b6f5" providerId="ADAL" clId="{327311FA-5CEC-4439-8F92-0E628FA6EC7B}"/>
    <pc:docChg chg="undo custSel modSld">
      <pc:chgData name="Ashia Sheikh [Chillibreeze]" userId="6452a783-bade-4cce-97f1-f56691f8b6f5" providerId="ADAL" clId="{327311FA-5CEC-4439-8F92-0E628FA6EC7B}" dt="2020-07-15T07:44:52.016" v="74" actId="20577"/>
      <pc:docMkLst>
        <pc:docMk/>
      </pc:docMkLst>
      <pc:sldChg chg="modSp mod">
        <pc:chgData name="Ashia Sheikh [Chillibreeze]" userId="6452a783-bade-4cce-97f1-f56691f8b6f5" providerId="ADAL" clId="{327311FA-5CEC-4439-8F92-0E628FA6EC7B}" dt="2020-07-15T06:21:30.310" v="64" actId="1036"/>
        <pc:sldMkLst>
          <pc:docMk/>
          <pc:sldMk cId="3560731283" sldId="256"/>
        </pc:sldMkLst>
        <pc:spChg chg="mod">
          <ac:chgData name="Ashia Sheikh [Chillibreeze]" userId="6452a783-bade-4cce-97f1-f56691f8b6f5" providerId="ADAL" clId="{327311FA-5CEC-4439-8F92-0E628FA6EC7B}" dt="2020-07-15T06:21:30.310" v="64" actId="1036"/>
          <ac:spMkLst>
            <pc:docMk/>
            <pc:sldMk cId="3560731283" sldId="256"/>
            <ac:spMk id="2" creationId="{06456474-6022-48BB-A434-CF09068ED1E2}"/>
          </ac:spMkLst>
        </pc:spChg>
      </pc:sldChg>
      <pc:sldChg chg="modSp mod">
        <pc:chgData name="Ashia Sheikh [Chillibreeze]" userId="6452a783-bade-4cce-97f1-f56691f8b6f5" providerId="ADAL" clId="{327311FA-5CEC-4439-8F92-0E628FA6EC7B}" dt="2020-07-15T07:42:17.316" v="70" actId="242"/>
        <pc:sldMkLst>
          <pc:docMk/>
          <pc:sldMk cId="1602696054" sldId="1886"/>
        </pc:sldMkLst>
        <pc:graphicFrameChg chg="modGraphic">
          <ac:chgData name="Ashia Sheikh [Chillibreeze]" userId="6452a783-bade-4cce-97f1-f56691f8b6f5" providerId="ADAL" clId="{327311FA-5CEC-4439-8F92-0E628FA6EC7B}" dt="2020-07-15T07:42:17.316" v="70" actId="242"/>
          <ac:graphicFrameMkLst>
            <pc:docMk/>
            <pc:sldMk cId="1602696054" sldId="1886"/>
            <ac:graphicFrameMk id="3" creationId="{A9BD4E98-EB52-4A31-8C78-A24DF754D4B3}"/>
          </ac:graphicFrameMkLst>
        </pc:graphicFrameChg>
      </pc:sldChg>
      <pc:sldChg chg="modSp mod">
        <pc:chgData name="Ashia Sheikh [Chillibreeze]" userId="6452a783-bade-4cce-97f1-f56691f8b6f5" providerId="ADAL" clId="{327311FA-5CEC-4439-8F92-0E628FA6EC7B}" dt="2020-07-15T07:09:42.621" v="69" actId="12789"/>
        <pc:sldMkLst>
          <pc:docMk/>
          <pc:sldMk cId="3299241507" sldId="1890"/>
        </pc:sldMkLst>
        <pc:spChg chg="mod">
          <ac:chgData name="Ashia Sheikh [Chillibreeze]" userId="6452a783-bade-4cce-97f1-f56691f8b6f5" providerId="ADAL" clId="{327311FA-5CEC-4439-8F92-0E628FA6EC7B}" dt="2020-07-15T07:09:39.253" v="68" actId="12789"/>
          <ac:spMkLst>
            <pc:docMk/>
            <pc:sldMk cId="3299241507" sldId="1890"/>
            <ac:spMk id="39" creationId="{7FA95E3B-83D0-48D4-86F7-298A0E70A31E}"/>
          </ac:spMkLst>
        </pc:spChg>
        <pc:spChg chg="mod">
          <ac:chgData name="Ashia Sheikh [Chillibreeze]" userId="6452a783-bade-4cce-97f1-f56691f8b6f5" providerId="ADAL" clId="{327311FA-5CEC-4439-8F92-0E628FA6EC7B}" dt="2020-07-15T07:09:42.621" v="69" actId="12789"/>
          <ac:spMkLst>
            <pc:docMk/>
            <pc:sldMk cId="3299241507" sldId="1890"/>
            <ac:spMk id="42" creationId="{202534CA-3A36-4B11-9DFA-C9AE66399DAC}"/>
          </ac:spMkLst>
        </pc:spChg>
        <pc:picChg chg="mod">
          <ac:chgData name="Ashia Sheikh [Chillibreeze]" userId="6452a783-bade-4cce-97f1-f56691f8b6f5" providerId="ADAL" clId="{327311FA-5CEC-4439-8F92-0E628FA6EC7B}" dt="2020-07-15T07:09:39.253" v="68" actId="12789"/>
          <ac:picMkLst>
            <pc:docMk/>
            <pc:sldMk cId="3299241507" sldId="1890"/>
            <ac:picMk id="52" creationId="{12B670EF-DFE7-404A-B5F4-EFC7E7C3516D}"/>
          </ac:picMkLst>
        </pc:picChg>
        <pc:picChg chg="mod">
          <ac:chgData name="Ashia Sheikh [Chillibreeze]" userId="6452a783-bade-4cce-97f1-f56691f8b6f5" providerId="ADAL" clId="{327311FA-5CEC-4439-8F92-0E628FA6EC7B}" dt="2020-07-15T07:09:42.621" v="69" actId="12789"/>
          <ac:picMkLst>
            <pc:docMk/>
            <pc:sldMk cId="3299241507" sldId="1890"/>
            <ac:picMk id="55" creationId="{6C22A003-AE78-4A61-842C-F46F289089D0}"/>
          </ac:picMkLst>
        </pc:picChg>
      </pc:sldChg>
      <pc:sldChg chg="modSp mod">
        <pc:chgData name="Ashia Sheikh [Chillibreeze]" userId="6452a783-bade-4cce-97f1-f56691f8b6f5" providerId="ADAL" clId="{327311FA-5CEC-4439-8F92-0E628FA6EC7B}" dt="2020-07-15T07:44:52.016" v="74" actId="20577"/>
        <pc:sldMkLst>
          <pc:docMk/>
          <pc:sldMk cId="316985794" sldId="1893"/>
        </pc:sldMkLst>
        <pc:spChg chg="mod">
          <ac:chgData name="Ashia Sheikh [Chillibreeze]" userId="6452a783-bade-4cce-97f1-f56691f8b6f5" providerId="ADAL" clId="{327311FA-5CEC-4439-8F92-0E628FA6EC7B}" dt="2020-07-15T07:44:52.016" v="74" actId="20577"/>
          <ac:spMkLst>
            <pc:docMk/>
            <pc:sldMk cId="316985794" sldId="1893"/>
            <ac:spMk id="2" creationId="{D0161B9C-B4A1-4E8B-BDD0-8D4B9DE9519A}"/>
          </ac:spMkLst>
        </pc:spChg>
        <pc:spChg chg="mod">
          <ac:chgData name="Ashia Sheikh [Chillibreeze]" userId="6452a783-bade-4cce-97f1-f56691f8b6f5" providerId="ADAL" clId="{327311FA-5CEC-4439-8F92-0E628FA6EC7B}" dt="2020-07-15T07:05:40.933" v="67" actId="552"/>
          <ac:spMkLst>
            <pc:docMk/>
            <pc:sldMk cId="316985794" sldId="1893"/>
            <ac:spMk id="9" creationId="{833C20CF-701C-4955-A581-0B0DF3E46D0F}"/>
          </ac:spMkLst>
        </pc:spChg>
        <pc:spChg chg="mod">
          <ac:chgData name="Ashia Sheikh [Chillibreeze]" userId="6452a783-bade-4cce-97f1-f56691f8b6f5" providerId="ADAL" clId="{327311FA-5CEC-4439-8F92-0E628FA6EC7B}" dt="2020-07-15T07:05:40.933" v="67" actId="552"/>
          <ac:spMkLst>
            <pc:docMk/>
            <pc:sldMk cId="316985794" sldId="1893"/>
            <ac:spMk id="14" creationId="{568DB548-06CF-4865-9E95-4BE05845AAF3}"/>
          </ac:spMkLst>
        </pc:spChg>
        <pc:spChg chg="mod">
          <ac:chgData name="Ashia Sheikh [Chillibreeze]" userId="6452a783-bade-4cce-97f1-f56691f8b6f5" providerId="ADAL" clId="{327311FA-5CEC-4439-8F92-0E628FA6EC7B}" dt="2020-07-15T07:05:40.933" v="67" actId="552"/>
          <ac:spMkLst>
            <pc:docMk/>
            <pc:sldMk cId="316985794" sldId="1893"/>
            <ac:spMk id="19" creationId="{00218832-EE02-45B5-889D-2F19C0E0C548}"/>
          </ac:spMkLst>
        </pc:spChg>
        <pc:spChg chg="mod">
          <ac:chgData name="Ashia Sheikh [Chillibreeze]" userId="6452a783-bade-4cce-97f1-f56691f8b6f5" providerId="ADAL" clId="{327311FA-5CEC-4439-8F92-0E628FA6EC7B}" dt="2020-07-15T07:05:40.933" v="67" actId="552"/>
          <ac:spMkLst>
            <pc:docMk/>
            <pc:sldMk cId="316985794" sldId="1893"/>
            <ac:spMk id="24" creationId="{540DC84A-1F58-43B7-9217-26C5F2DDFB6C}"/>
          </ac:spMkLst>
        </pc:spChg>
        <pc:spChg chg="mod">
          <ac:chgData name="Ashia Sheikh [Chillibreeze]" userId="6452a783-bade-4cce-97f1-f56691f8b6f5" providerId="ADAL" clId="{327311FA-5CEC-4439-8F92-0E628FA6EC7B}" dt="2020-07-15T07:05:40.933" v="67" actId="552"/>
          <ac:spMkLst>
            <pc:docMk/>
            <pc:sldMk cId="316985794" sldId="1893"/>
            <ac:spMk id="29" creationId="{FF2855D9-DF72-4803-B5FB-8E6A841872C9}"/>
          </ac:spMkLst>
        </pc:spChg>
        <pc:picChg chg="mod">
          <ac:chgData name="Ashia Sheikh [Chillibreeze]" userId="6452a783-bade-4cce-97f1-f56691f8b6f5" providerId="ADAL" clId="{327311FA-5CEC-4439-8F92-0E628FA6EC7B}" dt="2020-07-15T07:05:03.157" v="65" actId="465"/>
          <ac:picMkLst>
            <pc:docMk/>
            <pc:sldMk cId="316985794" sldId="1893"/>
            <ac:picMk id="58" creationId="{A83BD6CB-C1C3-4489-B873-B23267A4FD6A}"/>
          </ac:picMkLst>
        </pc:picChg>
        <pc:picChg chg="mod">
          <ac:chgData name="Ashia Sheikh [Chillibreeze]" userId="6452a783-bade-4cce-97f1-f56691f8b6f5" providerId="ADAL" clId="{327311FA-5CEC-4439-8F92-0E628FA6EC7B}" dt="2020-07-15T07:05:03.157" v="65" actId="465"/>
          <ac:picMkLst>
            <pc:docMk/>
            <pc:sldMk cId="316985794" sldId="1893"/>
            <ac:picMk id="72" creationId="{B9DE05D5-CE0B-4092-B11D-C30B6753B4D2}"/>
          </ac:picMkLst>
        </pc:picChg>
        <pc:picChg chg="mod">
          <ac:chgData name="Ashia Sheikh [Chillibreeze]" userId="6452a783-bade-4cce-97f1-f56691f8b6f5" providerId="ADAL" clId="{327311FA-5CEC-4439-8F92-0E628FA6EC7B}" dt="2020-07-15T07:05:03.157" v="65" actId="465"/>
          <ac:picMkLst>
            <pc:docMk/>
            <pc:sldMk cId="316985794" sldId="1893"/>
            <ac:picMk id="74" creationId="{4E7CAD90-E1A9-460B-9EB3-EF02951D60C7}"/>
          </ac:picMkLst>
        </pc:picChg>
        <pc:cxnChg chg="mod">
          <ac:chgData name="Ashia Sheikh [Chillibreeze]" userId="6452a783-bade-4cce-97f1-f56691f8b6f5" providerId="ADAL" clId="{327311FA-5CEC-4439-8F92-0E628FA6EC7B}" dt="2020-07-15T07:05:40.933" v="67" actId="552"/>
          <ac:cxnSpMkLst>
            <pc:docMk/>
            <pc:sldMk cId="316985794" sldId="1893"/>
            <ac:cxnSpMk id="48" creationId="{4A49C632-C5D9-4188-B85E-3DACCEB27936}"/>
          </ac:cxnSpMkLst>
        </pc:cxnChg>
        <pc:cxnChg chg="mod">
          <ac:chgData name="Ashia Sheikh [Chillibreeze]" userId="6452a783-bade-4cce-97f1-f56691f8b6f5" providerId="ADAL" clId="{327311FA-5CEC-4439-8F92-0E628FA6EC7B}" dt="2020-07-15T07:05:40.933" v="67" actId="552"/>
          <ac:cxnSpMkLst>
            <pc:docMk/>
            <pc:sldMk cId="316985794" sldId="1893"/>
            <ac:cxnSpMk id="49" creationId="{5061CF2A-323A-4EF8-88CE-D52A263CE520}"/>
          </ac:cxnSpMkLst>
        </pc:cxnChg>
        <pc:cxnChg chg="mod">
          <ac:chgData name="Ashia Sheikh [Chillibreeze]" userId="6452a783-bade-4cce-97f1-f56691f8b6f5" providerId="ADAL" clId="{327311FA-5CEC-4439-8F92-0E628FA6EC7B}" dt="2020-07-15T07:05:40.933" v="67" actId="552"/>
          <ac:cxnSpMkLst>
            <pc:docMk/>
            <pc:sldMk cId="316985794" sldId="1893"/>
            <ac:cxnSpMk id="50" creationId="{A69771F8-241B-4E2A-AC95-C3EEB869B880}"/>
          </ac:cxnSpMkLst>
        </pc:cxnChg>
        <pc:cxnChg chg="mod">
          <ac:chgData name="Ashia Sheikh [Chillibreeze]" userId="6452a783-bade-4cce-97f1-f56691f8b6f5" providerId="ADAL" clId="{327311FA-5CEC-4439-8F92-0E628FA6EC7B}" dt="2020-07-15T07:05:40.933" v="67" actId="552"/>
          <ac:cxnSpMkLst>
            <pc:docMk/>
            <pc:sldMk cId="316985794" sldId="1893"/>
            <ac:cxnSpMk id="51" creationId="{C2984C49-2D38-4FBE-B951-BE6F57347997}"/>
          </ac:cxnSpMkLst>
        </pc:cxnChg>
      </pc:sldChg>
      <pc:sldChg chg="modSp mod">
        <pc:chgData name="Ashia Sheikh [Chillibreeze]" userId="6452a783-bade-4cce-97f1-f56691f8b6f5" providerId="ADAL" clId="{327311FA-5CEC-4439-8F92-0E628FA6EC7B}" dt="2020-07-15T06:18:36.336" v="38" actId="1076"/>
        <pc:sldMkLst>
          <pc:docMk/>
          <pc:sldMk cId="4234162819" sldId="1895"/>
        </pc:sldMkLst>
        <pc:picChg chg="mod">
          <ac:chgData name="Ashia Sheikh [Chillibreeze]" userId="6452a783-bade-4cce-97f1-f56691f8b6f5" providerId="ADAL" clId="{327311FA-5CEC-4439-8F92-0E628FA6EC7B}" dt="2020-07-15T06:18:36.336" v="38" actId="1076"/>
          <ac:picMkLst>
            <pc:docMk/>
            <pc:sldMk cId="4234162819" sldId="1895"/>
            <ac:picMk id="2" creationId="{08235C6B-B28D-498E-9B02-04748C47CBF9}"/>
          </ac:picMkLst>
        </pc:picChg>
      </pc:sldChg>
      <pc:sldChg chg="modSp mod">
        <pc:chgData name="Ashia Sheikh [Chillibreeze]" userId="6452a783-bade-4cce-97f1-f56691f8b6f5" providerId="ADAL" clId="{327311FA-5CEC-4439-8F92-0E628FA6EC7B}" dt="2020-07-15T06:18:48.101" v="55" actId="1036"/>
        <pc:sldMkLst>
          <pc:docMk/>
          <pc:sldMk cId="2066525541" sldId="1896"/>
        </pc:sldMkLst>
        <pc:spChg chg="mod">
          <ac:chgData name="Ashia Sheikh [Chillibreeze]" userId="6452a783-bade-4cce-97f1-f56691f8b6f5" providerId="ADAL" clId="{327311FA-5CEC-4439-8F92-0E628FA6EC7B}" dt="2020-07-15T06:18:48.101" v="55" actId="1036"/>
          <ac:spMkLst>
            <pc:docMk/>
            <pc:sldMk cId="2066525541" sldId="1896"/>
            <ac:spMk id="8" creationId="{6C800D12-3435-4698-9740-DF09D41E1FE6}"/>
          </ac:spMkLst>
        </pc:spChg>
      </pc:sldChg>
      <pc:sldChg chg="modSp mod">
        <pc:chgData name="Ashia Sheikh [Chillibreeze]" userId="6452a783-bade-4cce-97f1-f56691f8b6f5" providerId="ADAL" clId="{327311FA-5CEC-4439-8F92-0E628FA6EC7B}" dt="2020-07-15T06:20:22.360" v="56" actId="555"/>
        <pc:sldMkLst>
          <pc:docMk/>
          <pc:sldMk cId="2127942544" sldId="1900"/>
        </pc:sldMkLst>
        <pc:spChg chg="mod">
          <ac:chgData name="Ashia Sheikh [Chillibreeze]" userId="6452a783-bade-4cce-97f1-f56691f8b6f5" providerId="ADAL" clId="{327311FA-5CEC-4439-8F92-0E628FA6EC7B}" dt="2020-07-15T06:20:22.360" v="56" actId="555"/>
          <ac:spMkLst>
            <pc:docMk/>
            <pc:sldMk cId="2127942544" sldId="1900"/>
            <ac:spMk id="7" creationId="{58CF76E1-4BF8-4058-A647-74339C8F9D49}"/>
          </ac:spMkLst>
        </pc:spChg>
        <pc:spChg chg="mod">
          <ac:chgData name="Ashia Sheikh [Chillibreeze]" userId="6452a783-bade-4cce-97f1-f56691f8b6f5" providerId="ADAL" clId="{327311FA-5CEC-4439-8F92-0E628FA6EC7B}" dt="2020-07-15T06:20:22.360" v="56" actId="555"/>
          <ac:spMkLst>
            <pc:docMk/>
            <pc:sldMk cId="2127942544" sldId="1900"/>
            <ac:spMk id="12" creationId="{227ED76C-D4F4-4FD0-9BE6-651F862FA77A}"/>
          </ac:spMkLst>
        </pc:spChg>
        <pc:spChg chg="mod">
          <ac:chgData name="Ashia Sheikh [Chillibreeze]" userId="6452a783-bade-4cce-97f1-f56691f8b6f5" providerId="ADAL" clId="{327311FA-5CEC-4439-8F92-0E628FA6EC7B}" dt="2020-07-15T06:20:22.360" v="56" actId="555"/>
          <ac:spMkLst>
            <pc:docMk/>
            <pc:sldMk cId="2127942544" sldId="1900"/>
            <ac:spMk id="17" creationId="{38E9BD66-80CA-4BB5-9FF9-78E63AF93EFF}"/>
          </ac:spMkLst>
        </pc:spChg>
        <pc:spChg chg="mod">
          <ac:chgData name="Ashia Sheikh [Chillibreeze]" userId="6452a783-bade-4cce-97f1-f56691f8b6f5" providerId="ADAL" clId="{327311FA-5CEC-4439-8F92-0E628FA6EC7B}" dt="2020-07-15T06:20:22.360" v="56" actId="555"/>
          <ac:spMkLst>
            <pc:docMk/>
            <pc:sldMk cId="2127942544" sldId="1900"/>
            <ac:spMk id="22" creationId="{FF498F55-03F6-44BD-A4D7-1AFBB820D059}"/>
          </ac:spMkLst>
        </pc:spChg>
      </pc:sldChg>
    </pc:docChg>
  </pc:docChgLst>
  <pc:docChgLst>
    <pc:chgData name="Mili Diengdoh" userId="4e667e83-9d62-4727-9cfb-ee24b16ffb56" providerId="ADAL" clId="{B70075EC-69AE-4CEE-96F4-D1F2B815E45F}"/>
    <pc:docChg chg="undo custSel addSld delSld modSld modMainMaster modSection">
      <pc:chgData name="Mili Diengdoh" userId="4e667e83-9d62-4727-9cfb-ee24b16ffb56" providerId="ADAL" clId="{B70075EC-69AE-4CEE-96F4-D1F2B815E45F}" dt="2020-07-13T05:35:11.784" v="861" actId="13244"/>
      <pc:docMkLst>
        <pc:docMk/>
      </pc:docMkLst>
      <pc:sldChg chg="addSp delSp modSp mod">
        <pc:chgData name="Mili Diengdoh" userId="4e667e83-9d62-4727-9cfb-ee24b16ffb56" providerId="ADAL" clId="{B70075EC-69AE-4CEE-96F4-D1F2B815E45F}" dt="2020-07-13T05:34:15.748" v="860"/>
        <pc:sldMkLst>
          <pc:docMk/>
          <pc:sldMk cId="3560731283" sldId="256"/>
        </pc:sldMkLst>
        <pc:spChg chg="mod">
          <ac:chgData name="Mili Diengdoh" userId="4e667e83-9d62-4727-9cfb-ee24b16ffb56" providerId="ADAL" clId="{B70075EC-69AE-4CEE-96F4-D1F2B815E45F}" dt="2020-07-13T05:34:15.748" v="860"/>
          <ac:spMkLst>
            <pc:docMk/>
            <pc:sldMk cId="3560731283" sldId="256"/>
            <ac:spMk id="2" creationId="{06456474-6022-48BB-A434-CF09068ED1E2}"/>
          </ac:spMkLst>
        </pc:spChg>
        <pc:spChg chg="add del mod">
          <ac:chgData name="Mili Diengdoh" userId="4e667e83-9d62-4727-9cfb-ee24b16ffb56" providerId="ADAL" clId="{B70075EC-69AE-4CEE-96F4-D1F2B815E45F}" dt="2020-07-13T04:29:20.652" v="1"/>
          <ac:spMkLst>
            <pc:docMk/>
            <pc:sldMk cId="3560731283" sldId="256"/>
            <ac:spMk id="3" creationId="{7343ED24-1E77-4633-96FA-8168CFCA1D63}"/>
          </ac:spMkLst>
        </pc:spChg>
      </pc:sldChg>
      <pc:sldChg chg="del">
        <pc:chgData name="Mili Diengdoh" userId="4e667e83-9d62-4727-9cfb-ee24b16ffb56" providerId="ADAL" clId="{B70075EC-69AE-4CEE-96F4-D1F2B815E45F}" dt="2020-07-13T05:05:59.992" v="563" actId="47"/>
        <pc:sldMkLst>
          <pc:docMk/>
          <pc:sldMk cId="23698983" sldId="259"/>
        </pc:sldMkLst>
      </pc:sldChg>
      <pc:sldChg chg="modSp mod">
        <pc:chgData name="Mili Diengdoh" userId="4e667e83-9d62-4727-9cfb-ee24b16ffb56" providerId="ADAL" clId="{B70075EC-69AE-4CEE-96F4-D1F2B815E45F}" dt="2020-07-13T04:53:42.619" v="351" actId="13244"/>
        <pc:sldMkLst>
          <pc:docMk/>
          <pc:sldMk cId="97249310" sldId="289"/>
        </pc:sldMkLst>
        <pc:spChg chg="mod">
          <ac:chgData name="Mili Diengdoh" userId="4e667e83-9d62-4727-9cfb-ee24b16ffb56" providerId="ADAL" clId="{B70075EC-69AE-4CEE-96F4-D1F2B815E45F}" dt="2020-07-13T04:53:27.146" v="348" actId="13244"/>
          <ac:spMkLst>
            <pc:docMk/>
            <pc:sldMk cId="97249310" sldId="289"/>
            <ac:spMk id="4" creationId="{CC8FA85E-D251-4AE2-9E12-0E5929946106}"/>
          </ac:spMkLst>
        </pc:spChg>
        <pc:spChg chg="mod">
          <ac:chgData name="Mili Diengdoh" userId="4e667e83-9d62-4727-9cfb-ee24b16ffb56" providerId="ADAL" clId="{B70075EC-69AE-4CEE-96F4-D1F2B815E45F}" dt="2020-07-13T04:53:41.650" v="350" actId="13244"/>
          <ac:spMkLst>
            <pc:docMk/>
            <pc:sldMk cId="97249310" sldId="289"/>
            <ac:spMk id="7" creationId="{DE33807E-E174-42EB-975B-8FBDB5D4DA0A}"/>
          </ac:spMkLst>
        </pc:spChg>
        <pc:spChg chg="mod">
          <ac:chgData name="Mili Diengdoh" userId="4e667e83-9d62-4727-9cfb-ee24b16ffb56" providerId="ADAL" clId="{B70075EC-69AE-4CEE-96F4-D1F2B815E45F}" dt="2020-07-13T04:53:42.619" v="351" actId="13244"/>
          <ac:spMkLst>
            <pc:docMk/>
            <pc:sldMk cId="97249310" sldId="289"/>
            <ac:spMk id="9" creationId="{AE291C08-E341-4D5D-BFBA-781D2A44D13D}"/>
          </ac:spMkLst>
        </pc:spChg>
        <pc:spChg chg="mod">
          <ac:chgData name="Mili Diengdoh" userId="4e667e83-9d62-4727-9cfb-ee24b16ffb56" providerId="ADAL" clId="{B70075EC-69AE-4CEE-96F4-D1F2B815E45F}" dt="2020-07-13T04:52:48.051" v="347" actId="1076"/>
          <ac:spMkLst>
            <pc:docMk/>
            <pc:sldMk cId="97249310" sldId="289"/>
            <ac:spMk id="12" creationId="{DEFB5214-8087-4F86-99D0-B47083CB8953}"/>
          </ac:spMkLst>
        </pc:spChg>
        <pc:spChg chg="mod">
          <ac:chgData name="Mili Diengdoh" userId="4e667e83-9d62-4727-9cfb-ee24b16ffb56" providerId="ADAL" clId="{B70075EC-69AE-4CEE-96F4-D1F2B815E45F}" dt="2020-07-13T04:52:45.970" v="346" actId="1076"/>
          <ac:spMkLst>
            <pc:docMk/>
            <pc:sldMk cId="97249310" sldId="289"/>
            <ac:spMk id="13" creationId="{9F3DFFA6-7BC5-4D0D-A9AF-A1BA19DFC3B2}"/>
          </ac:spMkLst>
        </pc:spChg>
        <pc:spChg chg="mod">
          <ac:chgData name="Mili Diengdoh" userId="4e667e83-9d62-4727-9cfb-ee24b16ffb56" providerId="ADAL" clId="{B70075EC-69AE-4CEE-96F4-D1F2B815E45F}" dt="2020-07-13T04:52:37.702" v="345" actId="208"/>
          <ac:spMkLst>
            <pc:docMk/>
            <pc:sldMk cId="97249310" sldId="289"/>
            <ac:spMk id="16" creationId="{940D5999-6146-4BF9-AE13-DA351CB82864}"/>
          </ac:spMkLst>
        </pc:spChg>
      </pc:sldChg>
      <pc:sldChg chg="addSp delSp modSp mod">
        <pc:chgData name="Mili Diengdoh" userId="4e667e83-9d62-4727-9cfb-ee24b16ffb56" providerId="ADAL" clId="{B70075EC-69AE-4CEE-96F4-D1F2B815E45F}" dt="2020-07-13T05:30:44.507" v="830"/>
        <pc:sldMkLst>
          <pc:docMk/>
          <pc:sldMk cId="430513233" sldId="290"/>
        </pc:sldMkLst>
        <pc:spChg chg="mod">
          <ac:chgData name="Mili Diengdoh" userId="4e667e83-9d62-4727-9cfb-ee24b16ffb56" providerId="ADAL" clId="{B70075EC-69AE-4CEE-96F4-D1F2B815E45F}" dt="2020-07-13T05:30:44.507" v="830"/>
          <ac:spMkLst>
            <pc:docMk/>
            <pc:sldMk cId="430513233" sldId="290"/>
            <ac:spMk id="2" creationId="{00000000-0000-0000-0000-000000000000}"/>
          </ac:spMkLst>
        </pc:spChg>
        <pc:spChg chg="mod topLvl">
          <ac:chgData name="Mili Diengdoh" userId="4e667e83-9d62-4727-9cfb-ee24b16ffb56" providerId="ADAL" clId="{B70075EC-69AE-4CEE-96F4-D1F2B815E45F}" dt="2020-07-13T05:06:41.024" v="571" actId="165"/>
          <ac:spMkLst>
            <pc:docMk/>
            <pc:sldMk cId="430513233" sldId="290"/>
            <ac:spMk id="9" creationId="{C0EB06D8-2575-4F20-8B30-C80C7DF7C9AE}"/>
          </ac:spMkLst>
        </pc:spChg>
        <pc:spChg chg="mod topLvl">
          <ac:chgData name="Mili Diengdoh" userId="4e667e83-9d62-4727-9cfb-ee24b16ffb56" providerId="ADAL" clId="{B70075EC-69AE-4CEE-96F4-D1F2B815E45F}" dt="2020-07-13T05:06:41.024" v="571" actId="165"/>
          <ac:spMkLst>
            <pc:docMk/>
            <pc:sldMk cId="430513233" sldId="290"/>
            <ac:spMk id="10" creationId="{E8ECB52B-1B0B-4B40-A2D3-1A980CD0B1BE}"/>
          </ac:spMkLst>
        </pc:spChg>
        <pc:grpChg chg="add del mod">
          <ac:chgData name="Mili Diengdoh" userId="4e667e83-9d62-4727-9cfb-ee24b16ffb56" providerId="ADAL" clId="{B70075EC-69AE-4CEE-96F4-D1F2B815E45F}" dt="2020-07-13T05:06:34.851" v="568" actId="165"/>
          <ac:grpSpMkLst>
            <pc:docMk/>
            <pc:sldMk cId="430513233" sldId="290"/>
            <ac:grpSpMk id="3" creationId="{0E21DF8B-C4CE-4E60-B681-6C0077202DEE}"/>
          </ac:grpSpMkLst>
        </pc:grpChg>
        <pc:grpChg chg="add del mod">
          <ac:chgData name="Mili Diengdoh" userId="4e667e83-9d62-4727-9cfb-ee24b16ffb56" providerId="ADAL" clId="{B70075EC-69AE-4CEE-96F4-D1F2B815E45F}" dt="2020-07-13T05:06:41.024" v="571" actId="165"/>
          <ac:grpSpMkLst>
            <pc:docMk/>
            <pc:sldMk cId="430513233" sldId="290"/>
            <ac:grpSpMk id="4" creationId="{1747A6E6-8501-4AAB-A467-4590212DE018}"/>
          </ac:grpSpMkLst>
        </pc:grpChg>
      </pc:sldChg>
      <pc:sldChg chg="addSp delSp mod">
        <pc:chgData name="Mili Diengdoh" userId="4e667e83-9d62-4727-9cfb-ee24b16ffb56" providerId="ADAL" clId="{B70075EC-69AE-4CEE-96F4-D1F2B815E45F}" dt="2020-07-13T04:54:26.169" v="360" actId="478"/>
        <pc:sldMkLst>
          <pc:docMk/>
          <pc:sldMk cId="3746766023" sldId="1865"/>
        </pc:sldMkLst>
        <pc:picChg chg="add del">
          <ac:chgData name="Mili Diengdoh" userId="4e667e83-9d62-4727-9cfb-ee24b16ffb56" providerId="ADAL" clId="{B70075EC-69AE-4CEE-96F4-D1F2B815E45F}" dt="2020-07-13T04:54:26.169" v="360" actId="478"/>
          <ac:picMkLst>
            <pc:docMk/>
            <pc:sldMk cId="3746766023" sldId="1865"/>
            <ac:picMk id="3" creationId="{163020D8-0063-4FF6-9D67-683F350685B0}"/>
          </ac:picMkLst>
        </pc:picChg>
      </pc:sldChg>
      <pc:sldChg chg="addSp delSp modSp mod">
        <pc:chgData name="Mili Diengdoh" userId="4e667e83-9d62-4727-9cfb-ee24b16ffb56" providerId="ADAL" clId="{B70075EC-69AE-4CEE-96F4-D1F2B815E45F}" dt="2020-07-13T05:31:10.451" v="831" actId="2711"/>
        <pc:sldMkLst>
          <pc:docMk/>
          <pc:sldMk cId="316322398" sldId="1870"/>
        </pc:sldMkLst>
        <pc:spChg chg="mod">
          <ac:chgData name="Mili Diengdoh" userId="4e667e83-9d62-4727-9cfb-ee24b16ffb56" providerId="ADAL" clId="{B70075EC-69AE-4CEE-96F4-D1F2B815E45F}" dt="2020-07-13T05:00:59.942" v="462"/>
          <ac:spMkLst>
            <pc:docMk/>
            <pc:sldMk cId="316322398" sldId="1870"/>
            <ac:spMk id="2" creationId="{5F359BF1-DFBD-478C-ACA3-333D99FCFEDF}"/>
          </ac:spMkLst>
        </pc:spChg>
        <pc:spChg chg="del mod">
          <ac:chgData name="Mili Diengdoh" userId="4e667e83-9d62-4727-9cfb-ee24b16ffb56" providerId="ADAL" clId="{B70075EC-69AE-4CEE-96F4-D1F2B815E45F}" dt="2020-07-13T04:57:34.113" v="404" actId="478"/>
          <ac:spMkLst>
            <pc:docMk/>
            <pc:sldMk cId="316322398" sldId="1870"/>
            <ac:spMk id="7" creationId="{7A68661E-2B7C-4C36-97C0-3DDE056706D4}"/>
          </ac:spMkLst>
        </pc:spChg>
        <pc:spChg chg="del mod">
          <ac:chgData name="Mili Diengdoh" userId="4e667e83-9d62-4727-9cfb-ee24b16ffb56" providerId="ADAL" clId="{B70075EC-69AE-4CEE-96F4-D1F2B815E45F}" dt="2020-07-13T04:57:34.113" v="404" actId="478"/>
          <ac:spMkLst>
            <pc:docMk/>
            <pc:sldMk cId="316322398" sldId="1870"/>
            <ac:spMk id="12" creationId="{FD13CBD5-2B52-463D-BEFC-0538AA465AEC}"/>
          </ac:spMkLst>
        </pc:spChg>
        <pc:spChg chg="del mod">
          <ac:chgData name="Mili Diengdoh" userId="4e667e83-9d62-4727-9cfb-ee24b16ffb56" providerId="ADAL" clId="{B70075EC-69AE-4CEE-96F4-D1F2B815E45F}" dt="2020-07-13T04:57:34.113" v="404" actId="478"/>
          <ac:spMkLst>
            <pc:docMk/>
            <pc:sldMk cId="316322398" sldId="1870"/>
            <ac:spMk id="17" creationId="{93145017-1E62-4C49-8690-61C0B4F88B4A}"/>
          </ac:spMkLst>
        </pc:spChg>
        <pc:spChg chg="del mod">
          <ac:chgData name="Mili Diengdoh" userId="4e667e83-9d62-4727-9cfb-ee24b16ffb56" providerId="ADAL" clId="{B70075EC-69AE-4CEE-96F4-D1F2B815E45F}" dt="2020-07-13T04:57:34.113" v="404" actId="478"/>
          <ac:spMkLst>
            <pc:docMk/>
            <pc:sldMk cId="316322398" sldId="1870"/>
            <ac:spMk id="22" creationId="{46FC7D24-0B99-4CF2-B7D2-ECD4DC5107AC}"/>
          </ac:spMkLst>
        </pc:spChg>
        <pc:spChg chg="add mod">
          <ac:chgData name="Mili Diengdoh" userId="4e667e83-9d62-4727-9cfb-ee24b16ffb56" providerId="ADAL" clId="{B70075EC-69AE-4CEE-96F4-D1F2B815E45F}" dt="2020-07-13T04:57:16.163" v="393"/>
          <ac:spMkLst>
            <pc:docMk/>
            <pc:sldMk cId="316322398" sldId="1870"/>
            <ac:spMk id="24" creationId="{6FB8F2AC-518E-4577-AD7C-BF8FF1242B23}"/>
          </ac:spMkLst>
        </pc:spChg>
        <pc:spChg chg="add mod">
          <ac:chgData name="Mili Diengdoh" userId="4e667e83-9d62-4727-9cfb-ee24b16ffb56" providerId="ADAL" clId="{B70075EC-69AE-4CEE-96F4-D1F2B815E45F}" dt="2020-07-13T04:57:19.588" v="395"/>
          <ac:spMkLst>
            <pc:docMk/>
            <pc:sldMk cId="316322398" sldId="1870"/>
            <ac:spMk id="25" creationId="{2C37BE8B-2F6B-438B-AAD9-15ACBD641215}"/>
          </ac:spMkLst>
        </pc:spChg>
        <pc:spChg chg="add mod">
          <ac:chgData name="Mili Diengdoh" userId="4e667e83-9d62-4727-9cfb-ee24b16ffb56" providerId="ADAL" clId="{B70075EC-69AE-4CEE-96F4-D1F2B815E45F}" dt="2020-07-13T04:57:16.163" v="393"/>
          <ac:spMkLst>
            <pc:docMk/>
            <pc:sldMk cId="316322398" sldId="1870"/>
            <ac:spMk id="28" creationId="{0DDD116D-5C02-47AD-AC54-959FC968A1F9}"/>
          </ac:spMkLst>
        </pc:spChg>
        <pc:spChg chg="add mod">
          <ac:chgData name="Mili Diengdoh" userId="4e667e83-9d62-4727-9cfb-ee24b16ffb56" providerId="ADAL" clId="{B70075EC-69AE-4CEE-96F4-D1F2B815E45F}" dt="2020-07-13T04:57:24.544" v="398" actId="20577"/>
          <ac:spMkLst>
            <pc:docMk/>
            <pc:sldMk cId="316322398" sldId="1870"/>
            <ac:spMk id="29" creationId="{FFD13A60-C460-4F0D-9D35-3557A3E8D906}"/>
          </ac:spMkLst>
        </pc:spChg>
        <pc:spChg chg="add mod">
          <ac:chgData name="Mili Diengdoh" userId="4e667e83-9d62-4727-9cfb-ee24b16ffb56" providerId="ADAL" clId="{B70075EC-69AE-4CEE-96F4-D1F2B815E45F}" dt="2020-07-13T04:57:16.163" v="393"/>
          <ac:spMkLst>
            <pc:docMk/>
            <pc:sldMk cId="316322398" sldId="1870"/>
            <ac:spMk id="32" creationId="{2691F13C-8065-4AFF-9744-74A64CEC9558}"/>
          </ac:spMkLst>
        </pc:spChg>
        <pc:spChg chg="add mod">
          <ac:chgData name="Mili Diengdoh" userId="4e667e83-9d62-4727-9cfb-ee24b16ffb56" providerId="ADAL" clId="{B70075EC-69AE-4CEE-96F4-D1F2B815E45F}" dt="2020-07-13T05:31:10.451" v="831" actId="2711"/>
          <ac:spMkLst>
            <pc:docMk/>
            <pc:sldMk cId="316322398" sldId="1870"/>
            <ac:spMk id="33" creationId="{077FBA4B-E8EA-491B-9561-D8A9CA41C39D}"/>
          </ac:spMkLst>
        </pc:spChg>
        <pc:spChg chg="add mod">
          <ac:chgData name="Mili Diengdoh" userId="4e667e83-9d62-4727-9cfb-ee24b16ffb56" providerId="ADAL" clId="{B70075EC-69AE-4CEE-96F4-D1F2B815E45F}" dt="2020-07-13T04:57:16.163" v="393"/>
          <ac:spMkLst>
            <pc:docMk/>
            <pc:sldMk cId="316322398" sldId="1870"/>
            <ac:spMk id="36" creationId="{BF83C83A-4AEB-44E8-85BE-4043957E7CEA}"/>
          </ac:spMkLst>
        </pc:spChg>
        <pc:spChg chg="add mod">
          <ac:chgData name="Mili Diengdoh" userId="4e667e83-9d62-4727-9cfb-ee24b16ffb56" providerId="ADAL" clId="{B70075EC-69AE-4CEE-96F4-D1F2B815E45F}" dt="2020-07-13T04:57:32.610" v="403" actId="20577"/>
          <ac:spMkLst>
            <pc:docMk/>
            <pc:sldMk cId="316322398" sldId="1870"/>
            <ac:spMk id="37" creationId="{4CB400D1-F603-44C2-8082-1458EC357A30}"/>
          </ac:spMkLst>
        </pc:spChg>
        <pc:grpChg chg="del mod">
          <ac:chgData name="Mili Diengdoh" userId="4e667e83-9d62-4727-9cfb-ee24b16ffb56" providerId="ADAL" clId="{B70075EC-69AE-4CEE-96F4-D1F2B815E45F}" dt="2020-07-13T04:57:34.113" v="404" actId="478"/>
          <ac:grpSpMkLst>
            <pc:docMk/>
            <pc:sldMk cId="316322398" sldId="1870"/>
            <ac:grpSpMk id="4" creationId="{14B38927-64A8-4C0F-B68D-8F46C372A594}"/>
          </ac:grpSpMkLst>
        </pc:grpChg>
        <pc:grpChg chg="del mod">
          <ac:chgData name="Mili Diengdoh" userId="4e667e83-9d62-4727-9cfb-ee24b16ffb56" providerId="ADAL" clId="{B70075EC-69AE-4CEE-96F4-D1F2B815E45F}" dt="2020-07-13T04:57:34.113" v="404" actId="478"/>
          <ac:grpSpMkLst>
            <pc:docMk/>
            <pc:sldMk cId="316322398" sldId="1870"/>
            <ac:grpSpMk id="9" creationId="{2CB2756D-BDF1-47F0-A78E-1A72D882BEDC}"/>
          </ac:grpSpMkLst>
        </pc:grpChg>
        <pc:grpChg chg="del mod">
          <ac:chgData name="Mili Diengdoh" userId="4e667e83-9d62-4727-9cfb-ee24b16ffb56" providerId="ADAL" clId="{B70075EC-69AE-4CEE-96F4-D1F2B815E45F}" dt="2020-07-13T04:57:34.113" v="404" actId="478"/>
          <ac:grpSpMkLst>
            <pc:docMk/>
            <pc:sldMk cId="316322398" sldId="1870"/>
            <ac:grpSpMk id="14" creationId="{79ED9FD4-B498-4077-B45F-33600F83909B}"/>
          </ac:grpSpMkLst>
        </pc:grpChg>
        <pc:grpChg chg="del mod">
          <ac:chgData name="Mili Diengdoh" userId="4e667e83-9d62-4727-9cfb-ee24b16ffb56" providerId="ADAL" clId="{B70075EC-69AE-4CEE-96F4-D1F2B815E45F}" dt="2020-07-13T04:57:34.113" v="404" actId="478"/>
          <ac:grpSpMkLst>
            <pc:docMk/>
            <pc:sldMk cId="316322398" sldId="1870"/>
            <ac:grpSpMk id="19" creationId="{38E102EF-0520-4026-9399-9CD5150A1F15}"/>
          </ac:grpSpMkLst>
        </pc:grpChg>
        <pc:picChg chg="add mod">
          <ac:chgData name="Mili Diengdoh" userId="4e667e83-9d62-4727-9cfb-ee24b16ffb56" providerId="ADAL" clId="{B70075EC-69AE-4CEE-96F4-D1F2B815E45F}" dt="2020-07-13T04:57:16.163" v="393"/>
          <ac:picMkLst>
            <pc:docMk/>
            <pc:sldMk cId="316322398" sldId="1870"/>
            <ac:picMk id="23" creationId="{08B95F04-1D7D-46CE-BE13-CF007A831473}"/>
          </ac:picMkLst>
        </pc:picChg>
        <pc:picChg chg="add mod">
          <ac:chgData name="Mili Diengdoh" userId="4e667e83-9d62-4727-9cfb-ee24b16ffb56" providerId="ADAL" clId="{B70075EC-69AE-4CEE-96F4-D1F2B815E45F}" dt="2020-07-13T04:57:16.163" v="393"/>
          <ac:picMkLst>
            <pc:docMk/>
            <pc:sldMk cId="316322398" sldId="1870"/>
            <ac:picMk id="27" creationId="{71F52523-F1BE-4804-ADAA-C27DC80CBB5A}"/>
          </ac:picMkLst>
        </pc:picChg>
        <pc:picChg chg="add mod">
          <ac:chgData name="Mili Diengdoh" userId="4e667e83-9d62-4727-9cfb-ee24b16ffb56" providerId="ADAL" clId="{B70075EC-69AE-4CEE-96F4-D1F2B815E45F}" dt="2020-07-13T04:57:16.163" v="393"/>
          <ac:picMkLst>
            <pc:docMk/>
            <pc:sldMk cId="316322398" sldId="1870"/>
            <ac:picMk id="31" creationId="{B3FCF2BB-D2BD-40DE-B958-7CEFBC026759}"/>
          </ac:picMkLst>
        </pc:picChg>
        <pc:picChg chg="add mod">
          <ac:chgData name="Mili Diengdoh" userId="4e667e83-9d62-4727-9cfb-ee24b16ffb56" providerId="ADAL" clId="{B70075EC-69AE-4CEE-96F4-D1F2B815E45F}" dt="2020-07-13T04:57:16.163" v="393"/>
          <ac:picMkLst>
            <pc:docMk/>
            <pc:sldMk cId="316322398" sldId="1870"/>
            <ac:picMk id="35" creationId="{28AD0685-324D-4DFD-9050-946EFC631B8F}"/>
          </ac:picMkLst>
        </pc:picChg>
        <pc:cxnChg chg="del mod">
          <ac:chgData name="Mili Diengdoh" userId="4e667e83-9d62-4727-9cfb-ee24b16ffb56" providerId="ADAL" clId="{B70075EC-69AE-4CEE-96F4-D1F2B815E45F}" dt="2020-07-13T04:57:34.113" v="404" actId="478"/>
          <ac:cxnSpMkLst>
            <pc:docMk/>
            <pc:sldMk cId="316322398" sldId="1870"/>
            <ac:cxnSpMk id="8" creationId="{09581BD2-E462-4CCB-A0E4-E70DE48D6FAF}"/>
          </ac:cxnSpMkLst>
        </pc:cxnChg>
        <pc:cxnChg chg="del mod">
          <ac:chgData name="Mili Diengdoh" userId="4e667e83-9d62-4727-9cfb-ee24b16ffb56" providerId="ADAL" clId="{B70075EC-69AE-4CEE-96F4-D1F2B815E45F}" dt="2020-07-13T04:57:34.113" v="404" actId="478"/>
          <ac:cxnSpMkLst>
            <pc:docMk/>
            <pc:sldMk cId="316322398" sldId="1870"/>
            <ac:cxnSpMk id="13" creationId="{C2C1BD70-C29E-4DCE-8E60-C8638596B2AF}"/>
          </ac:cxnSpMkLst>
        </pc:cxnChg>
        <pc:cxnChg chg="del mod">
          <ac:chgData name="Mili Diengdoh" userId="4e667e83-9d62-4727-9cfb-ee24b16ffb56" providerId="ADAL" clId="{B70075EC-69AE-4CEE-96F4-D1F2B815E45F}" dt="2020-07-13T04:57:34.113" v="404" actId="478"/>
          <ac:cxnSpMkLst>
            <pc:docMk/>
            <pc:sldMk cId="316322398" sldId="1870"/>
            <ac:cxnSpMk id="18" creationId="{5EE00201-3E11-4512-9EDC-3BD411931655}"/>
          </ac:cxnSpMkLst>
        </pc:cxnChg>
        <pc:cxnChg chg="add mod">
          <ac:chgData name="Mili Diengdoh" userId="4e667e83-9d62-4727-9cfb-ee24b16ffb56" providerId="ADAL" clId="{B70075EC-69AE-4CEE-96F4-D1F2B815E45F}" dt="2020-07-13T04:57:16.163" v="393"/>
          <ac:cxnSpMkLst>
            <pc:docMk/>
            <pc:sldMk cId="316322398" sldId="1870"/>
            <ac:cxnSpMk id="26" creationId="{516A7FDB-F8F8-4B0F-AF80-E509C172BCFD}"/>
          </ac:cxnSpMkLst>
        </pc:cxnChg>
        <pc:cxnChg chg="add mod">
          <ac:chgData name="Mili Diengdoh" userId="4e667e83-9d62-4727-9cfb-ee24b16ffb56" providerId="ADAL" clId="{B70075EC-69AE-4CEE-96F4-D1F2B815E45F}" dt="2020-07-13T04:57:16.163" v="393"/>
          <ac:cxnSpMkLst>
            <pc:docMk/>
            <pc:sldMk cId="316322398" sldId="1870"/>
            <ac:cxnSpMk id="30" creationId="{8B7467DB-81EA-4985-8A61-A2DB3C0217FA}"/>
          </ac:cxnSpMkLst>
        </pc:cxnChg>
        <pc:cxnChg chg="add mod">
          <ac:chgData name="Mili Diengdoh" userId="4e667e83-9d62-4727-9cfb-ee24b16ffb56" providerId="ADAL" clId="{B70075EC-69AE-4CEE-96F4-D1F2B815E45F}" dt="2020-07-13T04:57:16.163" v="393"/>
          <ac:cxnSpMkLst>
            <pc:docMk/>
            <pc:sldMk cId="316322398" sldId="1870"/>
            <ac:cxnSpMk id="34" creationId="{B0E7CCD6-8E1F-43EE-B236-B787BA2B73D2}"/>
          </ac:cxnSpMkLst>
        </pc:cxnChg>
      </pc:sldChg>
      <pc:sldChg chg="addSp delSp modSp">
        <pc:chgData name="Mili Diengdoh" userId="4e667e83-9d62-4727-9cfb-ee24b16ffb56" providerId="ADAL" clId="{B70075EC-69AE-4CEE-96F4-D1F2B815E45F}" dt="2020-07-13T05:21:54.942" v="744"/>
        <pc:sldMkLst>
          <pc:docMk/>
          <pc:sldMk cId="3116790417" sldId="1874"/>
        </pc:sldMkLst>
        <pc:spChg chg="add del mod">
          <ac:chgData name="Mili Diengdoh" userId="4e667e83-9d62-4727-9cfb-ee24b16ffb56" providerId="ADAL" clId="{B70075EC-69AE-4CEE-96F4-D1F2B815E45F}" dt="2020-07-13T04:53:51.644" v="352"/>
          <ac:spMkLst>
            <pc:docMk/>
            <pc:sldMk cId="3116790417" sldId="1874"/>
            <ac:spMk id="2" creationId="{86F6A54A-297F-4654-9EAD-1B14C83EAF24}"/>
          </ac:spMkLst>
        </pc:spChg>
        <pc:spChg chg="mod">
          <ac:chgData name="Mili Diengdoh" userId="4e667e83-9d62-4727-9cfb-ee24b16ffb56" providerId="ADAL" clId="{B70075EC-69AE-4CEE-96F4-D1F2B815E45F}" dt="2020-07-13T05:21:54.942" v="744"/>
          <ac:spMkLst>
            <pc:docMk/>
            <pc:sldMk cId="3116790417" sldId="1874"/>
            <ac:spMk id="4" creationId="{0CD8665D-5A50-4F07-9D33-48CCD3FD74C7}"/>
          </ac:spMkLst>
        </pc:spChg>
      </pc:sldChg>
      <pc:sldChg chg="addSp delSp modSp mod">
        <pc:chgData name="Mili Diengdoh" userId="4e667e83-9d62-4727-9cfb-ee24b16ffb56" providerId="ADAL" clId="{B70075EC-69AE-4CEE-96F4-D1F2B815E45F}" dt="2020-07-13T05:29:29.317" v="819"/>
        <pc:sldMkLst>
          <pc:docMk/>
          <pc:sldMk cId="35115153" sldId="1875"/>
        </pc:sldMkLst>
        <pc:spChg chg="add del mod">
          <ac:chgData name="Mili Diengdoh" userId="4e667e83-9d62-4727-9cfb-ee24b16ffb56" providerId="ADAL" clId="{B70075EC-69AE-4CEE-96F4-D1F2B815E45F}" dt="2020-07-13T04:54:34.371" v="362"/>
          <ac:spMkLst>
            <pc:docMk/>
            <pc:sldMk cId="35115153" sldId="1875"/>
            <ac:spMk id="2" creationId="{FECDCDD2-9D41-4BF6-A620-01162A028770}"/>
          </ac:spMkLst>
        </pc:spChg>
        <pc:spChg chg="mod">
          <ac:chgData name="Mili Diengdoh" userId="4e667e83-9d62-4727-9cfb-ee24b16ffb56" providerId="ADAL" clId="{B70075EC-69AE-4CEE-96F4-D1F2B815E45F}" dt="2020-07-13T05:29:29.317" v="819"/>
          <ac:spMkLst>
            <pc:docMk/>
            <pc:sldMk cId="35115153" sldId="1875"/>
            <ac:spMk id="4" creationId="{0CD8665D-5A50-4F07-9D33-48CCD3FD74C7}"/>
          </ac:spMkLst>
        </pc:spChg>
        <pc:spChg chg="add del mod">
          <ac:chgData name="Mili Diengdoh" userId="4e667e83-9d62-4727-9cfb-ee24b16ffb56" providerId="ADAL" clId="{B70075EC-69AE-4CEE-96F4-D1F2B815E45F}" dt="2020-07-13T04:55:00.690" v="367"/>
          <ac:spMkLst>
            <pc:docMk/>
            <pc:sldMk cId="35115153" sldId="1875"/>
            <ac:spMk id="5" creationId="{BDB51BAC-E8F7-4643-8D7F-8549D7CBC0DC}"/>
          </ac:spMkLst>
        </pc:spChg>
        <pc:picChg chg="del">
          <ac:chgData name="Mili Diengdoh" userId="4e667e83-9d62-4727-9cfb-ee24b16ffb56" providerId="ADAL" clId="{B70075EC-69AE-4CEE-96F4-D1F2B815E45F}" dt="2020-07-13T04:54:33.322" v="361" actId="478"/>
          <ac:picMkLst>
            <pc:docMk/>
            <pc:sldMk cId="35115153" sldId="1875"/>
            <ac:picMk id="3" creationId="{D39C9E68-418D-4C9C-AC4C-8DA94A733527}"/>
          </ac:picMkLst>
        </pc:picChg>
        <pc:picChg chg="add mod">
          <ac:chgData name="Mili Diengdoh" userId="4e667e83-9d62-4727-9cfb-ee24b16ffb56" providerId="ADAL" clId="{B70075EC-69AE-4CEE-96F4-D1F2B815E45F}" dt="2020-07-13T04:55:30.252" v="372" actId="962"/>
          <ac:picMkLst>
            <pc:docMk/>
            <pc:sldMk cId="35115153" sldId="1875"/>
            <ac:picMk id="7" creationId="{062EFAB5-2CF1-474A-BABC-D4A02FEC84F8}"/>
          </ac:picMkLst>
        </pc:picChg>
      </pc:sldChg>
      <pc:sldChg chg="addSp delSp modSp mod">
        <pc:chgData name="Mili Diengdoh" userId="4e667e83-9d62-4727-9cfb-ee24b16ffb56" providerId="ADAL" clId="{B70075EC-69AE-4CEE-96F4-D1F2B815E45F}" dt="2020-07-13T05:30:15.118" v="826" actId="947"/>
        <pc:sldMkLst>
          <pc:docMk/>
          <pc:sldMk cId="3441544522" sldId="1876"/>
        </pc:sldMkLst>
        <pc:spChg chg="add del mod">
          <ac:chgData name="Mili Diengdoh" userId="4e667e83-9d62-4727-9cfb-ee24b16ffb56" providerId="ADAL" clId="{B70075EC-69AE-4CEE-96F4-D1F2B815E45F}" dt="2020-07-13T05:08:09.139" v="603"/>
          <ac:spMkLst>
            <pc:docMk/>
            <pc:sldMk cId="3441544522" sldId="1876"/>
            <ac:spMk id="2" creationId="{757C9427-9DB8-48B0-8AA6-3FB9600D5F1E}"/>
          </ac:spMkLst>
        </pc:spChg>
        <pc:spChg chg="mod">
          <ac:chgData name="Mili Diengdoh" userId="4e667e83-9d62-4727-9cfb-ee24b16ffb56" providerId="ADAL" clId="{B70075EC-69AE-4CEE-96F4-D1F2B815E45F}" dt="2020-07-13T05:30:15.118" v="826" actId="947"/>
          <ac:spMkLst>
            <pc:docMk/>
            <pc:sldMk cId="3441544522" sldId="1876"/>
            <ac:spMk id="4" creationId="{0CD8665D-5A50-4F07-9D33-48CCD3FD74C7}"/>
          </ac:spMkLst>
        </pc:spChg>
        <pc:spChg chg="add del mod">
          <ac:chgData name="Mili Diengdoh" userId="4e667e83-9d62-4727-9cfb-ee24b16ffb56" providerId="ADAL" clId="{B70075EC-69AE-4CEE-96F4-D1F2B815E45F}" dt="2020-07-13T05:30:01.026" v="823"/>
          <ac:spMkLst>
            <pc:docMk/>
            <pc:sldMk cId="3441544522" sldId="1876"/>
            <ac:spMk id="5" creationId="{86A65183-8A06-409D-B2EA-83D726FF0A2C}"/>
          </ac:spMkLst>
        </pc:spChg>
      </pc:sldChg>
      <pc:sldChg chg="addSp delSp modSp mod">
        <pc:chgData name="Mili Diengdoh" userId="4e667e83-9d62-4727-9cfb-ee24b16ffb56" providerId="ADAL" clId="{B70075EC-69AE-4CEE-96F4-D1F2B815E45F}" dt="2020-07-13T05:30:37.903" v="828"/>
        <pc:sldMkLst>
          <pc:docMk/>
          <pc:sldMk cId="1472775078" sldId="1877"/>
        </pc:sldMkLst>
        <pc:spChg chg="mod">
          <ac:chgData name="Mili Diengdoh" userId="4e667e83-9d62-4727-9cfb-ee24b16ffb56" providerId="ADAL" clId="{B70075EC-69AE-4CEE-96F4-D1F2B815E45F}" dt="2020-07-13T05:30:37.903" v="828"/>
          <ac:spMkLst>
            <pc:docMk/>
            <pc:sldMk cId="1472775078" sldId="1877"/>
            <ac:spMk id="4" creationId="{0CD8665D-5A50-4F07-9D33-48CCD3FD74C7}"/>
          </ac:spMkLst>
        </pc:spChg>
        <pc:picChg chg="add mod">
          <ac:chgData name="Mili Diengdoh" userId="4e667e83-9d62-4727-9cfb-ee24b16ffb56" providerId="ADAL" clId="{B70075EC-69AE-4CEE-96F4-D1F2B815E45F}" dt="2020-07-13T04:55:58.962" v="378" actId="14100"/>
          <ac:picMkLst>
            <pc:docMk/>
            <pc:sldMk cId="1472775078" sldId="1877"/>
            <ac:picMk id="2" creationId="{0F407B34-E211-482F-86D7-41E3DF773D2A}"/>
          </ac:picMkLst>
        </pc:picChg>
        <pc:picChg chg="del">
          <ac:chgData name="Mili Diengdoh" userId="4e667e83-9d62-4727-9cfb-ee24b16ffb56" providerId="ADAL" clId="{B70075EC-69AE-4CEE-96F4-D1F2B815E45F}" dt="2020-07-13T04:55:49.509" v="373" actId="478"/>
          <ac:picMkLst>
            <pc:docMk/>
            <pc:sldMk cId="1472775078" sldId="1877"/>
            <ac:picMk id="3" creationId="{975B28A4-34F1-4D53-92EB-D9DE3B2B4643}"/>
          </ac:picMkLst>
        </pc:picChg>
      </pc:sldChg>
      <pc:sldChg chg="addSp delSp modSp mod">
        <pc:chgData name="Mili Diengdoh" userId="4e667e83-9d62-4727-9cfb-ee24b16ffb56" providerId="ADAL" clId="{B70075EC-69AE-4CEE-96F4-D1F2B815E45F}" dt="2020-07-13T05:20:31.128" v="742"/>
        <pc:sldMkLst>
          <pc:docMk/>
          <pc:sldMk cId="1538088486" sldId="1878"/>
        </pc:sldMkLst>
        <pc:spChg chg="mod">
          <ac:chgData name="Mili Diengdoh" userId="4e667e83-9d62-4727-9cfb-ee24b16ffb56" providerId="ADAL" clId="{B70075EC-69AE-4CEE-96F4-D1F2B815E45F}" dt="2020-07-13T05:20:31.128" v="742"/>
          <ac:spMkLst>
            <pc:docMk/>
            <pc:sldMk cId="1538088486" sldId="1878"/>
            <ac:spMk id="2" creationId="{3BF5E49B-2C1D-4D35-97AE-E309C2892CB4}"/>
          </ac:spMkLst>
        </pc:spChg>
        <pc:spChg chg="add mod">
          <ac:chgData name="Mili Diengdoh" userId="4e667e83-9d62-4727-9cfb-ee24b16ffb56" providerId="ADAL" clId="{B70075EC-69AE-4CEE-96F4-D1F2B815E45F}" dt="2020-07-13T05:20:25.601" v="740" actId="14100"/>
          <ac:spMkLst>
            <pc:docMk/>
            <pc:sldMk cId="1538088486" sldId="1878"/>
            <ac:spMk id="3" creationId="{A35E81DF-9386-4130-8B8E-732712B73B54}"/>
          </ac:spMkLst>
        </pc:spChg>
        <pc:spChg chg="add mod">
          <ac:chgData name="Mili Diengdoh" userId="4e667e83-9d62-4727-9cfb-ee24b16ffb56" providerId="ADAL" clId="{B70075EC-69AE-4CEE-96F4-D1F2B815E45F}" dt="2020-07-13T05:20:25.601" v="740" actId="14100"/>
          <ac:spMkLst>
            <pc:docMk/>
            <pc:sldMk cId="1538088486" sldId="1878"/>
            <ac:spMk id="4" creationId="{A00416B5-FD01-4BE8-A226-3C51E50FC180}"/>
          </ac:spMkLst>
        </pc:spChg>
        <pc:spChg chg="del mod">
          <ac:chgData name="Mili Diengdoh" userId="4e667e83-9d62-4727-9cfb-ee24b16ffb56" providerId="ADAL" clId="{B70075EC-69AE-4CEE-96F4-D1F2B815E45F}" dt="2020-07-13T05:20:12.282" v="735" actId="478"/>
          <ac:spMkLst>
            <pc:docMk/>
            <pc:sldMk cId="1538088486" sldId="1878"/>
            <ac:spMk id="5" creationId="{64CC18C7-6428-4FA3-B479-850589010BCB}"/>
          </ac:spMkLst>
        </pc:spChg>
        <pc:spChg chg="del mod">
          <ac:chgData name="Mili Diengdoh" userId="4e667e83-9d62-4727-9cfb-ee24b16ffb56" providerId="ADAL" clId="{B70075EC-69AE-4CEE-96F4-D1F2B815E45F}" dt="2020-07-13T05:20:12.282" v="735" actId="478"/>
          <ac:spMkLst>
            <pc:docMk/>
            <pc:sldMk cId="1538088486" sldId="1878"/>
            <ac:spMk id="6" creationId="{9CC56C6C-5820-407D-98A0-8680D2C21324}"/>
          </ac:spMkLst>
        </pc:spChg>
        <pc:grpChg chg="del">
          <ac:chgData name="Mili Diengdoh" userId="4e667e83-9d62-4727-9cfb-ee24b16ffb56" providerId="ADAL" clId="{B70075EC-69AE-4CEE-96F4-D1F2B815E45F}" dt="2020-07-13T05:19:31.722" v="718" actId="478"/>
          <ac:grpSpMkLst>
            <pc:docMk/>
            <pc:sldMk cId="1538088486" sldId="1878"/>
            <ac:grpSpMk id="7" creationId="{AA2EDD22-4014-4EFC-8EFE-B5CFB56A059A}"/>
          </ac:grpSpMkLst>
        </pc:grpChg>
        <pc:grpChg chg="del">
          <ac:chgData name="Mili Diengdoh" userId="4e667e83-9d62-4727-9cfb-ee24b16ffb56" providerId="ADAL" clId="{B70075EC-69AE-4CEE-96F4-D1F2B815E45F}" dt="2020-07-13T05:19:31.722" v="718" actId="478"/>
          <ac:grpSpMkLst>
            <pc:docMk/>
            <pc:sldMk cId="1538088486" sldId="1878"/>
            <ac:grpSpMk id="10" creationId="{FE6F6BBC-D67E-440D-9C2E-15600AD01D48}"/>
          </ac:grpSpMkLst>
        </pc:grpChg>
        <pc:picChg chg="del">
          <ac:chgData name="Mili Diengdoh" userId="4e667e83-9d62-4727-9cfb-ee24b16ffb56" providerId="ADAL" clId="{B70075EC-69AE-4CEE-96F4-D1F2B815E45F}" dt="2020-07-13T05:19:34.189" v="719" actId="478"/>
          <ac:picMkLst>
            <pc:docMk/>
            <pc:sldMk cId="1538088486" sldId="1878"/>
            <ac:picMk id="13" creationId="{FA3812A0-ACE5-496D-962D-EDCE4D6B5F3E}"/>
          </ac:picMkLst>
        </pc:picChg>
        <pc:picChg chg="del">
          <ac:chgData name="Mili Diengdoh" userId="4e667e83-9d62-4727-9cfb-ee24b16ffb56" providerId="ADAL" clId="{B70075EC-69AE-4CEE-96F4-D1F2B815E45F}" dt="2020-07-13T05:19:34.189" v="719" actId="478"/>
          <ac:picMkLst>
            <pc:docMk/>
            <pc:sldMk cId="1538088486" sldId="1878"/>
            <ac:picMk id="14" creationId="{0F67A1C6-2C26-4DAD-8111-1E498D82128E}"/>
          </ac:picMkLst>
        </pc:picChg>
      </pc:sldChg>
      <pc:sldChg chg="addSp delSp mod">
        <pc:chgData name="Mili Diengdoh" userId="4e667e83-9d62-4727-9cfb-ee24b16ffb56" providerId="ADAL" clId="{B70075EC-69AE-4CEE-96F4-D1F2B815E45F}" dt="2020-07-13T05:19:21.944" v="717" actId="22"/>
        <pc:sldMkLst>
          <pc:docMk/>
          <pc:sldMk cId="1057430669" sldId="1879"/>
        </pc:sldMkLst>
        <pc:spChg chg="add">
          <ac:chgData name="Mili Diengdoh" userId="4e667e83-9d62-4727-9cfb-ee24b16ffb56" providerId="ADAL" clId="{B70075EC-69AE-4CEE-96F4-D1F2B815E45F}" dt="2020-07-13T05:19:21.944" v="717" actId="22"/>
          <ac:spMkLst>
            <pc:docMk/>
            <pc:sldMk cId="1057430669" sldId="1879"/>
            <ac:spMk id="3" creationId="{5525887E-D3F8-4073-8332-4B45FD70E258}"/>
          </ac:spMkLst>
        </pc:spChg>
        <pc:grpChg chg="del">
          <ac:chgData name="Mili Diengdoh" userId="4e667e83-9d62-4727-9cfb-ee24b16ffb56" providerId="ADAL" clId="{B70075EC-69AE-4CEE-96F4-D1F2B815E45F}" dt="2020-07-13T05:19:13.845" v="716" actId="478"/>
          <ac:grpSpMkLst>
            <pc:docMk/>
            <pc:sldMk cId="1057430669" sldId="1879"/>
            <ac:grpSpMk id="4" creationId="{68C2B545-8413-4CD6-B418-56E422ACED44}"/>
          </ac:grpSpMkLst>
        </pc:grpChg>
      </pc:sldChg>
      <pc:sldChg chg="addSp delSp modSp mod">
        <pc:chgData name="Mili Diengdoh" userId="4e667e83-9d62-4727-9cfb-ee24b16ffb56" providerId="ADAL" clId="{B70075EC-69AE-4CEE-96F4-D1F2B815E45F}" dt="2020-07-13T05:19:06.739" v="715"/>
        <pc:sldMkLst>
          <pc:docMk/>
          <pc:sldMk cId="3606776970" sldId="1882"/>
        </pc:sldMkLst>
        <pc:spChg chg="mod">
          <ac:chgData name="Mili Diengdoh" userId="4e667e83-9d62-4727-9cfb-ee24b16ffb56" providerId="ADAL" clId="{B70075EC-69AE-4CEE-96F4-D1F2B815E45F}" dt="2020-07-13T05:19:06.739" v="715"/>
          <ac:spMkLst>
            <pc:docMk/>
            <pc:sldMk cId="3606776970" sldId="1882"/>
            <ac:spMk id="2" creationId="{00000000-0000-0000-0000-000000000000}"/>
          </ac:spMkLst>
        </pc:spChg>
        <pc:spChg chg="add mod topLvl">
          <ac:chgData name="Mili Diengdoh" userId="4e667e83-9d62-4727-9cfb-ee24b16ffb56" providerId="ADAL" clId="{B70075EC-69AE-4CEE-96F4-D1F2B815E45F}" dt="2020-07-13T05:18:32.881" v="708" actId="13244"/>
          <ac:spMkLst>
            <pc:docMk/>
            <pc:sldMk cId="3606776970" sldId="1882"/>
            <ac:spMk id="4" creationId="{38832C68-601C-4B0A-A609-97D3295B5DF7}"/>
          </ac:spMkLst>
        </pc:spChg>
        <pc:spChg chg="add mod topLvl">
          <ac:chgData name="Mili Diengdoh" userId="4e667e83-9d62-4727-9cfb-ee24b16ffb56" providerId="ADAL" clId="{B70075EC-69AE-4CEE-96F4-D1F2B815E45F}" dt="2020-07-13T05:18:36.481" v="709" actId="13244"/>
          <ac:spMkLst>
            <pc:docMk/>
            <pc:sldMk cId="3606776970" sldId="1882"/>
            <ac:spMk id="9" creationId="{17219111-172A-4758-AA39-7BD27A8E3F43}"/>
          </ac:spMkLst>
        </pc:spChg>
        <pc:spChg chg="mod topLvl">
          <ac:chgData name="Mili Diengdoh" userId="4e667e83-9d62-4727-9cfb-ee24b16ffb56" providerId="ADAL" clId="{B70075EC-69AE-4CEE-96F4-D1F2B815E45F}" dt="2020-07-13T05:18:23.680" v="706" actId="207"/>
          <ac:spMkLst>
            <pc:docMk/>
            <pc:sldMk cId="3606776970" sldId="1882"/>
            <ac:spMk id="10" creationId="{2CC15336-29C4-407F-8274-9D5455CE2523}"/>
          </ac:spMkLst>
        </pc:spChg>
        <pc:spChg chg="mod topLvl">
          <ac:chgData name="Mili Diengdoh" userId="4e667e83-9d62-4727-9cfb-ee24b16ffb56" providerId="ADAL" clId="{B70075EC-69AE-4CEE-96F4-D1F2B815E45F}" dt="2020-07-13T05:18:23.680" v="706" actId="207"/>
          <ac:spMkLst>
            <pc:docMk/>
            <pc:sldMk cId="3606776970" sldId="1882"/>
            <ac:spMk id="16" creationId="{469A682B-165E-4618-88EB-78A9BD75A104}"/>
          </ac:spMkLst>
        </pc:spChg>
        <pc:spChg chg="add mod topLvl">
          <ac:chgData name="Mili Diengdoh" userId="4e667e83-9d62-4727-9cfb-ee24b16ffb56" providerId="ADAL" clId="{B70075EC-69AE-4CEE-96F4-D1F2B815E45F}" dt="2020-07-13T05:18:41.033" v="710" actId="13244"/>
          <ac:spMkLst>
            <pc:docMk/>
            <pc:sldMk cId="3606776970" sldId="1882"/>
            <ac:spMk id="21" creationId="{4966145E-4D61-4961-8673-2F8165732391}"/>
          </ac:spMkLst>
        </pc:spChg>
        <pc:spChg chg="mod topLvl">
          <ac:chgData name="Mili Diengdoh" userId="4e667e83-9d62-4727-9cfb-ee24b16ffb56" providerId="ADAL" clId="{B70075EC-69AE-4CEE-96F4-D1F2B815E45F}" dt="2020-07-13T05:18:23.680" v="706" actId="207"/>
          <ac:spMkLst>
            <pc:docMk/>
            <pc:sldMk cId="3606776970" sldId="1882"/>
            <ac:spMk id="22" creationId="{2B7AEF09-3864-4594-A775-03F4001193B7}"/>
          </ac:spMkLst>
        </pc:spChg>
        <pc:spChg chg="mod topLvl">
          <ac:chgData name="Mili Diengdoh" userId="4e667e83-9d62-4727-9cfb-ee24b16ffb56" providerId="ADAL" clId="{B70075EC-69AE-4CEE-96F4-D1F2B815E45F}" dt="2020-07-13T05:18:23.680" v="706" actId="207"/>
          <ac:spMkLst>
            <pc:docMk/>
            <pc:sldMk cId="3606776970" sldId="1882"/>
            <ac:spMk id="28" creationId="{A6677CA3-24E5-4C0E-8BE0-AF060790504E}"/>
          </ac:spMkLst>
        </pc:spChg>
        <pc:spChg chg="mod topLvl">
          <ac:chgData name="Mili Diengdoh" userId="4e667e83-9d62-4727-9cfb-ee24b16ffb56" providerId="ADAL" clId="{B70075EC-69AE-4CEE-96F4-D1F2B815E45F}" dt="2020-07-13T05:18:23.680" v="706" actId="207"/>
          <ac:spMkLst>
            <pc:docMk/>
            <pc:sldMk cId="3606776970" sldId="1882"/>
            <ac:spMk id="34" creationId="{35F4A659-D96E-426C-960D-A6B141CCE9BE}"/>
          </ac:spMkLst>
        </pc:spChg>
        <pc:spChg chg="add mod topLvl">
          <ac:chgData name="Mili Diengdoh" userId="4e667e83-9d62-4727-9cfb-ee24b16ffb56" providerId="ADAL" clId="{B70075EC-69AE-4CEE-96F4-D1F2B815E45F}" dt="2020-07-13T05:18:45.053" v="711" actId="13244"/>
          <ac:spMkLst>
            <pc:docMk/>
            <pc:sldMk cId="3606776970" sldId="1882"/>
            <ac:spMk id="42" creationId="{294F2660-5BD0-4346-AAC4-37E0DAEC30D8}"/>
          </ac:spMkLst>
        </pc:spChg>
        <pc:spChg chg="mod topLvl">
          <ac:chgData name="Mili Diengdoh" userId="4e667e83-9d62-4727-9cfb-ee24b16ffb56" providerId="ADAL" clId="{B70075EC-69AE-4CEE-96F4-D1F2B815E45F}" dt="2020-07-13T05:18:48.513" v="712" actId="13244"/>
          <ac:spMkLst>
            <pc:docMk/>
            <pc:sldMk cId="3606776970" sldId="1882"/>
            <ac:spMk id="49" creationId="{4EC41E4F-F922-4F4D-B385-098D8C515691}"/>
          </ac:spMkLst>
        </pc:spChg>
        <pc:spChg chg="add del mod">
          <ac:chgData name="Mili Diengdoh" userId="4e667e83-9d62-4727-9cfb-ee24b16ffb56" providerId="ADAL" clId="{B70075EC-69AE-4CEE-96F4-D1F2B815E45F}" dt="2020-07-13T05:19:06.739" v="715"/>
          <ac:spMkLst>
            <pc:docMk/>
            <pc:sldMk cId="3606776970" sldId="1882"/>
            <ac:spMk id="51" creationId="{9C6F51F0-B130-4014-8A7C-E0382567E594}"/>
          </ac:spMkLst>
        </pc:spChg>
        <pc:grpChg chg="del">
          <ac:chgData name="Mili Diengdoh" userId="4e667e83-9d62-4727-9cfb-ee24b16ffb56" providerId="ADAL" clId="{B70075EC-69AE-4CEE-96F4-D1F2B815E45F}" dt="2020-07-13T05:17:11.294" v="680" actId="478"/>
          <ac:grpSpMkLst>
            <pc:docMk/>
            <pc:sldMk cId="3606776970" sldId="1882"/>
            <ac:grpSpMk id="6" creationId="{29F771F6-7694-46EE-9AA6-32C7118928A6}"/>
          </ac:grpSpMkLst>
        </pc:grpChg>
        <pc:grpChg chg="del">
          <ac:chgData name="Mili Diengdoh" userId="4e667e83-9d62-4727-9cfb-ee24b16ffb56" providerId="ADAL" clId="{B70075EC-69AE-4CEE-96F4-D1F2B815E45F}" dt="2020-07-13T05:17:11.294" v="680" actId="478"/>
          <ac:grpSpMkLst>
            <pc:docMk/>
            <pc:sldMk cId="3606776970" sldId="1882"/>
            <ac:grpSpMk id="12" creationId="{B0692146-499E-479D-81DE-454C8B698DD6}"/>
          </ac:grpSpMkLst>
        </pc:grpChg>
        <pc:grpChg chg="del">
          <ac:chgData name="Mili Diengdoh" userId="4e667e83-9d62-4727-9cfb-ee24b16ffb56" providerId="ADAL" clId="{B70075EC-69AE-4CEE-96F4-D1F2B815E45F}" dt="2020-07-13T05:17:11.294" v="680" actId="478"/>
          <ac:grpSpMkLst>
            <pc:docMk/>
            <pc:sldMk cId="3606776970" sldId="1882"/>
            <ac:grpSpMk id="18" creationId="{529F43A4-0515-4CE8-AB41-E32CE674AED1}"/>
          </ac:grpSpMkLst>
        </pc:grpChg>
        <pc:grpChg chg="del">
          <ac:chgData name="Mili Diengdoh" userId="4e667e83-9d62-4727-9cfb-ee24b16ffb56" providerId="ADAL" clId="{B70075EC-69AE-4CEE-96F4-D1F2B815E45F}" dt="2020-07-13T05:17:11.294" v="680" actId="478"/>
          <ac:grpSpMkLst>
            <pc:docMk/>
            <pc:sldMk cId="3606776970" sldId="1882"/>
            <ac:grpSpMk id="24" creationId="{015649C8-2E00-4891-8D70-EF1523AAA451}"/>
          </ac:grpSpMkLst>
        </pc:grpChg>
        <pc:grpChg chg="del">
          <ac:chgData name="Mili Diengdoh" userId="4e667e83-9d62-4727-9cfb-ee24b16ffb56" providerId="ADAL" clId="{B70075EC-69AE-4CEE-96F4-D1F2B815E45F}" dt="2020-07-13T05:17:11.294" v="680" actId="478"/>
          <ac:grpSpMkLst>
            <pc:docMk/>
            <pc:sldMk cId="3606776970" sldId="1882"/>
            <ac:grpSpMk id="30" creationId="{085797E5-55EE-45A8-A71D-4D505F7931BC}"/>
          </ac:grpSpMkLst>
        </pc:grpChg>
        <pc:grpChg chg="add del mod">
          <ac:chgData name="Mili Diengdoh" userId="4e667e83-9d62-4727-9cfb-ee24b16ffb56" providerId="ADAL" clId="{B70075EC-69AE-4CEE-96F4-D1F2B815E45F}" dt="2020-07-13T05:17:29.267" v="691" actId="165"/>
          <ac:grpSpMkLst>
            <pc:docMk/>
            <pc:sldMk cId="3606776970" sldId="1882"/>
            <ac:grpSpMk id="43" creationId="{59BBC576-DE4E-421F-B6A2-BF1D3C6EF052}"/>
          </ac:grpSpMkLst>
        </pc:grpChg>
        <pc:grpChg chg="add del mod">
          <ac:chgData name="Mili Diengdoh" userId="4e667e83-9d62-4727-9cfb-ee24b16ffb56" providerId="ADAL" clId="{B70075EC-69AE-4CEE-96F4-D1F2B815E45F}" dt="2020-07-13T05:17:29.267" v="691" actId="165"/>
          <ac:grpSpMkLst>
            <pc:docMk/>
            <pc:sldMk cId="3606776970" sldId="1882"/>
            <ac:grpSpMk id="44" creationId="{BD259CD8-1AE5-4AE7-9DFE-D8F659D1162B}"/>
          </ac:grpSpMkLst>
        </pc:grpChg>
        <pc:grpChg chg="add del mod">
          <ac:chgData name="Mili Diengdoh" userId="4e667e83-9d62-4727-9cfb-ee24b16ffb56" providerId="ADAL" clId="{B70075EC-69AE-4CEE-96F4-D1F2B815E45F}" dt="2020-07-13T05:17:29.267" v="691" actId="165"/>
          <ac:grpSpMkLst>
            <pc:docMk/>
            <pc:sldMk cId="3606776970" sldId="1882"/>
            <ac:grpSpMk id="45" creationId="{9085FAB7-6851-4197-8BA7-C180E1CEDEA0}"/>
          </ac:grpSpMkLst>
        </pc:grpChg>
        <pc:grpChg chg="add del mod">
          <ac:chgData name="Mili Diengdoh" userId="4e667e83-9d62-4727-9cfb-ee24b16ffb56" providerId="ADAL" clId="{B70075EC-69AE-4CEE-96F4-D1F2B815E45F}" dt="2020-07-13T05:17:29.267" v="691" actId="165"/>
          <ac:grpSpMkLst>
            <pc:docMk/>
            <pc:sldMk cId="3606776970" sldId="1882"/>
            <ac:grpSpMk id="46" creationId="{E5F0477E-614C-48A5-87DF-E4653A721BD6}"/>
          </ac:grpSpMkLst>
        </pc:grpChg>
        <pc:grpChg chg="add del mod">
          <ac:chgData name="Mili Diengdoh" userId="4e667e83-9d62-4727-9cfb-ee24b16ffb56" providerId="ADAL" clId="{B70075EC-69AE-4CEE-96F4-D1F2B815E45F}" dt="2020-07-13T05:17:29.267" v="691" actId="165"/>
          <ac:grpSpMkLst>
            <pc:docMk/>
            <pc:sldMk cId="3606776970" sldId="1882"/>
            <ac:grpSpMk id="47" creationId="{91D28A2B-3E3D-4AFB-AEAE-4D376DAFB5F2}"/>
          </ac:grpSpMkLst>
        </pc:grpChg>
        <pc:grpChg chg="add del mod">
          <ac:chgData name="Mili Diengdoh" userId="4e667e83-9d62-4727-9cfb-ee24b16ffb56" providerId="ADAL" clId="{B70075EC-69AE-4CEE-96F4-D1F2B815E45F}" dt="2020-07-13T05:17:59.895" v="700" actId="165"/>
          <ac:grpSpMkLst>
            <pc:docMk/>
            <pc:sldMk cId="3606776970" sldId="1882"/>
            <ac:grpSpMk id="50" creationId="{34FE6C26-F851-4C4E-8503-84C892BB5479}"/>
          </ac:grpSpMkLst>
        </pc:grpChg>
        <pc:picChg chg="add mod topLvl">
          <ac:chgData name="Mili Diengdoh" userId="4e667e83-9d62-4727-9cfb-ee24b16ffb56" providerId="ADAL" clId="{B70075EC-69AE-4CEE-96F4-D1F2B815E45F}" dt="2020-07-13T05:18:32.881" v="708" actId="13244"/>
          <ac:picMkLst>
            <pc:docMk/>
            <pc:sldMk cId="3606776970" sldId="1882"/>
            <ac:picMk id="3" creationId="{84ED7F62-C244-4318-BBCD-D8E76BCA2126}"/>
          </ac:picMkLst>
        </pc:picChg>
        <pc:picChg chg="add mod topLvl">
          <ac:chgData name="Mili Diengdoh" userId="4e667e83-9d62-4727-9cfb-ee24b16ffb56" providerId="ADAL" clId="{B70075EC-69AE-4CEE-96F4-D1F2B815E45F}" dt="2020-07-13T05:18:36.481" v="709" actId="13244"/>
          <ac:picMkLst>
            <pc:docMk/>
            <pc:sldMk cId="3606776970" sldId="1882"/>
            <ac:picMk id="5" creationId="{0357A0B5-2929-461F-8A16-1EDC5B02A2AD}"/>
          </ac:picMkLst>
        </pc:picChg>
        <pc:picChg chg="add mod topLvl">
          <ac:chgData name="Mili Diengdoh" userId="4e667e83-9d62-4727-9cfb-ee24b16ffb56" providerId="ADAL" clId="{B70075EC-69AE-4CEE-96F4-D1F2B815E45F}" dt="2020-07-13T05:18:41.033" v="710" actId="13244"/>
          <ac:picMkLst>
            <pc:docMk/>
            <pc:sldMk cId="3606776970" sldId="1882"/>
            <ac:picMk id="15" creationId="{FD4EC4B7-0811-493A-8CF1-92FBC848414F}"/>
          </ac:picMkLst>
        </pc:picChg>
        <pc:picChg chg="add mod topLvl">
          <ac:chgData name="Mili Diengdoh" userId="4e667e83-9d62-4727-9cfb-ee24b16ffb56" providerId="ADAL" clId="{B70075EC-69AE-4CEE-96F4-D1F2B815E45F}" dt="2020-07-13T05:18:45.053" v="711" actId="13244"/>
          <ac:picMkLst>
            <pc:docMk/>
            <pc:sldMk cId="3606776970" sldId="1882"/>
            <ac:picMk id="40" creationId="{F72E650D-0347-4370-84E3-7598DCCD2E6E}"/>
          </ac:picMkLst>
        </pc:picChg>
        <pc:picChg chg="mod topLvl">
          <ac:chgData name="Mili Diengdoh" userId="4e667e83-9d62-4727-9cfb-ee24b16ffb56" providerId="ADAL" clId="{B70075EC-69AE-4CEE-96F4-D1F2B815E45F}" dt="2020-07-13T05:18:48.513" v="712" actId="13244"/>
          <ac:picMkLst>
            <pc:docMk/>
            <pc:sldMk cId="3606776970" sldId="1882"/>
            <ac:picMk id="48" creationId="{39CBEC63-8F6B-4545-A144-7D23B731CAF5}"/>
          </ac:picMkLst>
        </pc:picChg>
        <pc:cxnChg chg="mod topLvl">
          <ac:chgData name="Mili Diengdoh" userId="4e667e83-9d62-4727-9cfb-ee24b16ffb56" providerId="ADAL" clId="{B70075EC-69AE-4CEE-96F4-D1F2B815E45F}" dt="2020-07-13T05:18:11.894" v="701" actId="465"/>
          <ac:cxnSpMkLst>
            <pc:docMk/>
            <pc:sldMk cId="3606776970" sldId="1882"/>
            <ac:cxnSpMk id="11" creationId="{1EC67DED-C775-44F6-B418-C3FD19D58018}"/>
          </ac:cxnSpMkLst>
        </pc:cxnChg>
        <pc:cxnChg chg="mod topLvl">
          <ac:chgData name="Mili Diengdoh" userId="4e667e83-9d62-4727-9cfb-ee24b16ffb56" providerId="ADAL" clId="{B70075EC-69AE-4CEE-96F4-D1F2B815E45F}" dt="2020-07-13T05:18:11.894" v="701" actId="465"/>
          <ac:cxnSpMkLst>
            <pc:docMk/>
            <pc:sldMk cId="3606776970" sldId="1882"/>
            <ac:cxnSpMk id="17" creationId="{66056BD6-DA5D-44CA-9ACF-D8FDD59B4E7C}"/>
          </ac:cxnSpMkLst>
        </pc:cxnChg>
        <pc:cxnChg chg="mod topLvl">
          <ac:chgData name="Mili Diengdoh" userId="4e667e83-9d62-4727-9cfb-ee24b16ffb56" providerId="ADAL" clId="{B70075EC-69AE-4CEE-96F4-D1F2B815E45F}" dt="2020-07-13T05:18:11.894" v="701" actId="465"/>
          <ac:cxnSpMkLst>
            <pc:docMk/>
            <pc:sldMk cId="3606776970" sldId="1882"/>
            <ac:cxnSpMk id="23" creationId="{0BF5A53D-06AE-411C-A8B1-DEA5E8732C73}"/>
          </ac:cxnSpMkLst>
        </pc:cxnChg>
        <pc:cxnChg chg="mod topLvl">
          <ac:chgData name="Mili Diengdoh" userId="4e667e83-9d62-4727-9cfb-ee24b16ffb56" providerId="ADAL" clId="{B70075EC-69AE-4CEE-96F4-D1F2B815E45F}" dt="2020-07-13T05:18:11.894" v="701" actId="465"/>
          <ac:cxnSpMkLst>
            <pc:docMk/>
            <pc:sldMk cId="3606776970" sldId="1882"/>
            <ac:cxnSpMk id="29" creationId="{C29B4334-980A-4B3B-A661-D39CE7EC3985}"/>
          </ac:cxnSpMkLst>
        </pc:cxnChg>
      </pc:sldChg>
      <pc:sldChg chg="addSp delSp modSp mod">
        <pc:chgData name="Mili Diengdoh" userId="4e667e83-9d62-4727-9cfb-ee24b16ffb56" providerId="ADAL" clId="{B70075EC-69AE-4CEE-96F4-D1F2B815E45F}" dt="2020-07-13T05:11:19.837" v="678" actId="242"/>
        <pc:sldMkLst>
          <pc:docMk/>
          <pc:sldMk cId="110392978" sldId="1885"/>
        </pc:sldMkLst>
        <pc:spChg chg="del">
          <ac:chgData name="Mili Diengdoh" userId="4e667e83-9d62-4727-9cfb-ee24b16ffb56" providerId="ADAL" clId="{B70075EC-69AE-4CEE-96F4-D1F2B815E45F}" dt="2020-07-13T05:10:18.623" v="654" actId="478"/>
          <ac:spMkLst>
            <pc:docMk/>
            <pc:sldMk cId="110392978" sldId="1885"/>
            <ac:spMk id="3" creationId="{499C6A51-34D0-4235-9A6D-48037A5E4F86}"/>
          </ac:spMkLst>
        </pc:spChg>
        <pc:spChg chg="del">
          <ac:chgData name="Mili Diengdoh" userId="4e667e83-9d62-4727-9cfb-ee24b16ffb56" providerId="ADAL" clId="{B70075EC-69AE-4CEE-96F4-D1F2B815E45F}" dt="2020-07-13T05:10:18.623" v="654" actId="478"/>
          <ac:spMkLst>
            <pc:docMk/>
            <pc:sldMk cId="110392978" sldId="1885"/>
            <ac:spMk id="5" creationId="{7C125BFF-F92D-4BD3-8724-E46588EBF72C}"/>
          </ac:spMkLst>
        </pc:spChg>
        <pc:grpChg chg="del">
          <ac:chgData name="Mili Diengdoh" userId="4e667e83-9d62-4727-9cfb-ee24b16ffb56" providerId="ADAL" clId="{B70075EC-69AE-4CEE-96F4-D1F2B815E45F}" dt="2020-07-13T05:10:18.623" v="654" actId="478"/>
          <ac:grpSpMkLst>
            <pc:docMk/>
            <pc:sldMk cId="110392978" sldId="1885"/>
            <ac:grpSpMk id="6" creationId="{206E588C-C41C-4269-AE5B-B569A699F502}"/>
          </ac:grpSpMkLst>
        </pc:grpChg>
        <pc:grpChg chg="del">
          <ac:chgData name="Mili Diengdoh" userId="4e667e83-9d62-4727-9cfb-ee24b16ffb56" providerId="ADAL" clId="{B70075EC-69AE-4CEE-96F4-D1F2B815E45F}" dt="2020-07-13T05:10:18.623" v="654" actId="478"/>
          <ac:grpSpMkLst>
            <pc:docMk/>
            <pc:sldMk cId="110392978" sldId="1885"/>
            <ac:grpSpMk id="9" creationId="{21CB5FDA-6681-43CF-B3D5-394468CA37D1}"/>
          </ac:grpSpMkLst>
        </pc:grpChg>
        <pc:graphicFrameChg chg="add mod modGraphic">
          <ac:chgData name="Mili Diengdoh" userId="4e667e83-9d62-4727-9cfb-ee24b16ffb56" providerId="ADAL" clId="{B70075EC-69AE-4CEE-96F4-D1F2B815E45F}" dt="2020-07-13T05:11:19.837" v="678" actId="242"/>
          <ac:graphicFrameMkLst>
            <pc:docMk/>
            <pc:sldMk cId="110392978" sldId="1885"/>
            <ac:graphicFrameMk id="4" creationId="{CA8932F0-374D-4651-8748-165B18816DC1}"/>
          </ac:graphicFrameMkLst>
        </pc:graphicFrameChg>
        <pc:picChg chg="del">
          <ac:chgData name="Mili Diengdoh" userId="4e667e83-9d62-4727-9cfb-ee24b16ffb56" providerId="ADAL" clId="{B70075EC-69AE-4CEE-96F4-D1F2B815E45F}" dt="2020-07-13T05:10:18.623" v="654" actId="478"/>
          <ac:picMkLst>
            <pc:docMk/>
            <pc:sldMk cId="110392978" sldId="1885"/>
            <ac:picMk id="12" creationId="{6D50C758-935C-4951-8725-278D886D2BA1}"/>
          </ac:picMkLst>
        </pc:picChg>
        <pc:picChg chg="del">
          <ac:chgData name="Mili Diengdoh" userId="4e667e83-9d62-4727-9cfb-ee24b16ffb56" providerId="ADAL" clId="{B70075EC-69AE-4CEE-96F4-D1F2B815E45F}" dt="2020-07-13T05:10:18.623" v="654" actId="478"/>
          <ac:picMkLst>
            <pc:docMk/>
            <pc:sldMk cId="110392978" sldId="1885"/>
            <ac:picMk id="13" creationId="{1311D5BD-6A89-40D9-BD34-A590BB98BF17}"/>
          </ac:picMkLst>
        </pc:picChg>
      </pc:sldChg>
      <pc:sldChg chg="addSp delSp modSp mod">
        <pc:chgData name="Mili Diengdoh" userId="4e667e83-9d62-4727-9cfb-ee24b16ffb56" providerId="ADAL" clId="{B70075EC-69AE-4CEE-96F4-D1F2B815E45F}" dt="2020-07-13T05:10:04.037" v="653"/>
        <pc:sldMkLst>
          <pc:docMk/>
          <pc:sldMk cId="1602696054" sldId="1886"/>
        </pc:sldMkLst>
        <pc:spChg chg="del">
          <ac:chgData name="Mili Diengdoh" userId="4e667e83-9d62-4727-9cfb-ee24b16ffb56" providerId="ADAL" clId="{B70075EC-69AE-4CEE-96F4-D1F2B815E45F}" dt="2020-07-13T05:08:48.445" v="609" actId="478"/>
          <ac:spMkLst>
            <pc:docMk/>
            <pc:sldMk cId="1602696054" sldId="1886"/>
            <ac:spMk id="4" creationId="{FA92F5B4-703C-4F89-9562-A51790B91E6A}"/>
          </ac:spMkLst>
        </pc:spChg>
        <pc:spChg chg="del">
          <ac:chgData name="Mili Diengdoh" userId="4e667e83-9d62-4727-9cfb-ee24b16ffb56" providerId="ADAL" clId="{B70075EC-69AE-4CEE-96F4-D1F2B815E45F}" dt="2020-07-13T05:08:48.445" v="609" actId="478"/>
          <ac:spMkLst>
            <pc:docMk/>
            <pc:sldMk cId="1602696054" sldId="1886"/>
            <ac:spMk id="5" creationId="{5655FBE0-35EB-4AE5-B9A3-9C6BECF840F7}"/>
          </ac:spMkLst>
        </pc:spChg>
        <pc:grpChg chg="del">
          <ac:chgData name="Mili Diengdoh" userId="4e667e83-9d62-4727-9cfb-ee24b16ffb56" providerId="ADAL" clId="{B70075EC-69AE-4CEE-96F4-D1F2B815E45F}" dt="2020-07-13T05:08:45.148" v="608" actId="478"/>
          <ac:grpSpMkLst>
            <pc:docMk/>
            <pc:sldMk cId="1602696054" sldId="1886"/>
            <ac:grpSpMk id="7" creationId="{1C5E5999-32A9-4755-8995-2E794F66BB77}"/>
          </ac:grpSpMkLst>
        </pc:grpChg>
        <pc:grpChg chg="del">
          <ac:chgData name="Mili Diengdoh" userId="4e667e83-9d62-4727-9cfb-ee24b16ffb56" providerId="ADAL" clId="{B70075EC-69AE-4CEE-96F4-D1F2B815E45F}" dt="2020-07-13T05:08:45.148" v="608" actId="478"/>
          <ac:grpSpMkLst>
            <pc:docMk/>
            <pc:sldMk cId="1602696054" sldId="1886"/>
            <ac:grpSpMk id="10" creationId="{6050194C-55EE-44F8-8C81-FC8F77198486}"/>
          </ac:grpSpMkLst>
        </pc:grpChg>
        <pc:graphicFrameChg chg="add mod modGraphic">
          <ac:chgData name="Mili Diengdoh" userId="4e667e83-9d62-4727-9cfb-ee24b16ffb56" providerId="ADAL" clId="{B70075EC-69AE-4CEE-96F4-D1F2B815E45F}" dt="2020-07-13T05:10:04.037" v="653"/>
          <ac:graphicFrameMkLst>
            <pc:docMk/>
            <pc:sldMk cId="1602696054" sldId="1886"/>
            <ac:graphicFrameMk id="3" creationId="{A9BD4E98-EB52-4A31-8C78-A24DF754D4B3}"/>
          </ac:graphicFrameMkLst>
        </pc:graphicFrameChg>
        <pc:picChg chg="del">
          <ac:chgData name="Mili Diengdoh" userId="4e667e83-9d62-4727-9cfb-ee24b16ffb56" providerId="ADAL" clId="{B70075EC-69AE-4CEE-96F4-D1F2B815E45F}" dt="2020-07-13T05:08:45.148" v="608" actId="478"/>
          <ac:picMkLst>
            <pc:docMk/>
            <pc:sldMk cId="1602696054" sldId="1886"/>
            <ac:picMk id="15" creationId="{1B35838B-E655-48D2-97A3-997F2D601736}"/>
          </ac:picMkLst>
        </pc:picChg>
        <pc:picChg chg="del">
          <ac:chgData name="Mili Diengdoh" userId="4e667e83-9d62-4727-9cfb-ee24b16ffb56" providerId="ADAL" clId="{B70075EC-69AE-4CEE-96F4-D1F2B815E45F}" dt="2020-07-13T05:08:45.148" v="608" actId="478"/>
          <ac:picMkLst>
            <pc:docMk/>
            <pc:sldMk cId="1602696054" sldId="1886"/>
            <ac:picMk id="16" creationId="{3FF6EBB7-D2BF-4CB1-A6C5-41CEDB4E3FC3}"/>
          </ac:picMkLst>
        </pc:picChg>
      </pc:sldChg>
      <pc:sldChg chg="modSp mod">
        <pc:chgData name="Mili Diengdoh" userId="4e667e83-9d62-4727-9cfb-ee24b16ffb56" providerId="ADAL" clId="{B70075EC-69AE-4CEE-96F4-D1F2B815E45F}" dt="2020-07-13T05:07:53.492" v="600" actId="12789"/>
        <pc:sldMkLst>
          <pc:docMk/>
          <pc:sldMk cId="3593121226" sldId="1889"/>
        </pc:sldMkLst>
        <pc:spChg chg="mod">
          <ac:chgData name="Mili Diengdoh" userId="4e667e83-9d62-4727-9cfb-ee24b16ffb56" providerId="ADAL" clId="{B70075EC-69AE-4CEE-96F4-D1F2B815E45F}" dt="2020-07-13T05:07:22.476" v="591"/>
          <ac:spMkLst>
            <pc:docMk/>
            <pc:sldMk cId="3593121226" sldId="1889"/>
            <ac:spMk id="2" creationId="{00000000-0000-0000-0000-000000000000}"/>
          </ac:spMkLst>
        </pc:spChg>
        <pc:spChg chg="mod">
          <ac:chgData name="Mili Diengdoh" userId="4e667e83-9d62-4727-9cfb-ee24b16ffb56" providerId="ADAL" clId="{B70075EC-69AE-4CEE-96F4-D1F2B815E45F}" dt="2020-07-13T05:07:53.492" v="600" actId="12789"/>
          <ac:spMkLst>
            <pc:docMk/>
            <pc:sldMk cId="3593121226" sldId="1889"/>
            <ac:spMk id="15" creationId="{F1540F3F-CF59-4EB3-90DB-A12DA3E2FC8D}"/>
          </ac:spMkLst>
        </pc:spChg>
        <pc:picChg chg="mod">
          <ac:chgData name="Mili Diengdoh" userId="4e667e83-9d62-4727-9cfb-ee24b16ffb56" providerId="ADAL" clId="{B70075EC-69AE-4CEE-96F4-D1F2B815E45F}" dt="2020-07-13T05:07:53.492" v="600" actId="12789"/>
          <ac:picMkLst>
            <pc:docMk/>
            <pc:sldMk cId="3593121226" sldId="1889"/>
            <ac:picMk id="11" creationId="{F66E5BBC-D698-497A-BB50-FC415B06D91E}"/>
          </ac:picMkLst>
        </pc:picChg>
      </pc:sldChg>
      <pc:sldChg chg="addSp delSp modSp mod">
        <pc:chgData name="Mili Diengdoh" userId="4e667e83-9d62-4727-9cfb-ee24b16ffb56" providerId="ADAL" clId="{B70075EC-69AE-4CEE-96F4-D1F2B815E45F}" dt="2020-07-13T05:00:45.677" v="460" actId="13244"/>
        <pc:sldMkLst>
          <pc:docMk/>
          <pc:sldMk cId="3299241507" sldId="1890"/>
        </pc:sldMkLst>
        <pc:spChg chg="mod">
          <ac:chgData name="Mili Diengdoh" userId="4e667e83-9d62-4727-9cfb-ee24b16ffb56" providerId="ADAL" clId="{B70075EC-69AE-4CEE-96F4-D1F2B815E45F}" dt="2020-07-13T04:58:36.100" v="424" actId="692"/>
          <ac:spMkLst>
            <pc:docMk/>
            <pc:sldMk cId="3299241507" sldId="1890"/>
            <ac:spMk id="6" creationId="{E434E275-B5BC-4D5A-BC78-CE7D0ADED2AE}"/>
          </ac:spMkLst>
        </pc:spChg>
        <pc:spChg chg="del mod">
          <ac:chgData name="Mili Diengdoh" userId="4e667e83-9d62-4727-9cfb-ee24b16ffb56" providerId="ADAL" clId="{B70075EC-69AE-4CEE-96F4-D1F2B815E45F}" dt="2020-07-13T04:58:16.687" v="418" actId="478"/>
          <ac:spMkLst>
            <pc:docMk/>
            <pc:sldMk cId="3299241507" sldId="1890"/>
            <ac:spMk id="8" creationId="{67BFB9E0-16EA-4487-8243-330C5E5413CF}"/>
          </ac:spMkLst>
        </pc:spChg>
        <pc:spChg chg="mod">
          <ac:chgData name="Mili Diengdoh" userId="4e667e83-9d62-4727-9cfb-ee24b16ffb56" providerId="ADAL" clId="{B70075EC-69AE-4CEE-96F4-D1F2B815E45F}" dt="2020-07-13T04:58:44.549" v="429" actId="692"/>
          <ac:spMkLst>
            <pc:docMk/>
            <pc:sldMk cId="3299241507" sldId="1890"/>
            <ac:spMk id="12" creationId="{F66D3F71-459E-4452-9367-0EBCB5454E50}"/>
          </ac:spMkLst>
        </pc:spChg>
        <pc:spChg chg="del mod">
          <ac:chgData name="Mili Diengdoh" userId="4e667e83-9d62-4727-9cfb-ee24b16ffb56" providerId="ADAL" clId="{B70075EC-69AE-4CEE-96F4-D1F2B815E45F}" dt="2020-07-13T04:58:16.687" v="418" actId="478"/>
          <ac:spMkLst>
            <pc:docMk/>
            <pc:sldMk cId="3299241507" sldId="1890"/>
            <ac:spMk id="14" creationId="{0369ACAC-2EBA-4EC5-8FBB-20809AE44719}"/>
          </ac:spMkLst>
        </pc:spChg>
        <pc:spChg chg="mod">
          <ac:chgData name="Mili Diengdoh" userId="4e667e83-9d62-4727-9cfb-ee24b16ffb56" providerId="ADAL" clId="{B70075EC-69AE-4CEE-96F4-D1F2B815E45F}" dt="2020-07-13T04:58:47.276" v="430" actId="692"/>
          <ac:spMkLst>
            <pc:docMk/>
            <pc:sldMk cId="3299241507" sldId="1890"/>
            <ac:spMk id="18" creationId="{CF004237-C055-49AE-853D-42849C02DFE6}"/>
          </ac:spMkLst>
        </pc:spChg>
        <pc:spChg chg="del mod">
          <ac:chgData name="Mili Diengdoh" userId="4e667e83-9d62-4727-9cfb-ee24b16ffb56" providerId="ADAL" clId="{B70075EC-69AE-4CEE-96F4-D1F2B815E45F}" dt="2020-07-13T04:58:16.687" v="418" actId="478"/>
          <ac:spMkLst>
            <pc:docMk/>
            <pc:sldMk cId="3299241507" sldId="1890"/>
            <ac:spMk id="20" creationId="{2EA5FC3D-1FD8-41CE-ABD4-CD1CDA09BD41}"/>
          </ac:spMkLst>
        </pc:spChg>
        <pc:spChg chg="mod">
          <ac:chgData name="Mili Diengdoh" userId="4e667e83-9d62-4727-9cfb-ee24b16ffb56" providerId="ADAL" clId="{B70075EC-69AE-4CEE-96F4-D1F2B815E45F}" dt="2020-07-13T04:58:48.628" v="431" actId="692"/>
          <ac:spMkLst>
            <pc:docMk/>
            <pc:sldMk cId="3299241507" sldId="1890"/>
            <ac:spMk id="24" creationId="{074CBC04-C8F3-460D-B759-1C056AB7C61B}"/>
          </ac:spMkLst>
        </pc:spChg>
        <pc:spChg chg="del mod">
          <ac:chgData name="Mili Diengdoh" userId="4e667e83-9d62-4727-9cfb-ee24b16ffb56" providerId="ADAL" clId="{B70075EC-69AE-4CEE-96F4-D1F2B815E45F}" dt="2020-07-13T04:58:16.687" v="418" actId="478"/>
          <ac:spMkLst>
            <pc:docMk/>
            <pc:sldMk cId="3299241507" sldId="1890"/>
            <ac:spMk id="26" creationId="{0F8D9AAC-2F85-429A-AD37-FAF72E524A25}"/>
          </ac:spMkLst>
        </pc:spChg>
        <pc:spChg chg="mod">
          <ac:chgData name="Mili Diengdoh" userId="4e667e83-9d62-4727-9cfb-ee24b16ffb56" providerId="ADAL" clId="{B70075EC-69AE-4CEE-96F4-D1F2B815E45F}" dt="2020-07-13T04:58:50.088" v="432" actId="692"/>
          <ac:spMkLst>
            <pc:docMk/>
            <pc:sldMk cId="3299241507" sldId="1890"/>
            <ac:spMk id="30" creationId="{301BBEA8-8151-4A53-8B0E-57155ECB3BE4}"/>
          </ac:spMkLst>
        </pc:spChg>
        <pc:spChg chg="del mod">
          <ac:chgData name="Mili Diengdoh" userId="4e667e83-9d62-4727-9cfb-ee24b16ffb56" providerId="ADAL" clId="{B70075EC-69AE-4CEE-96F4-D1F2B815E45F}" dt="2020-07-13T04:58:16.687" v="418" actId="478"/>
          <ac:spMkLst>
            <pc:docMk/>
            <pc:sldMk cId="3299241507" sldId="1890"/>
            <ac:spMk id="32" creationId="{F0FAD100-785C-4ECD-8840-0D3059D87F0F}"/>
          </ac:spMkLst>
        </pc:spChg>
        <pc:spChg chg="add mod">
          <ac:chgData name="Mili Diengdoh" userId="4e667e83-9d62-4727-9cfb-ee24b16ffb56" providerId="ADAL" clId="{B70075EC-69AE-4CEE-96F4-D1F2B815E45F}" dt="2020-07-13T04:57:59.994" v="408"/>
          <ac:spMkLst>
            <pc:docMk/>
            <pc:sldMk cId="3299241507" sldId="1890"/>
            <ac:spMk id="39" creationId="{7FA95E3B-83D0-48D4-86F7-298A0E70A31E}"/>
          </ac:spMkLst>
        </pc:spChg>
        <pc:spChg chg="add mod">
          <ac:chgData name="Mili Diengdoh" userId="4e667e83-9d62-4727-9cfb-ee24b16ffb56" providerId="ADAL" clId="{B70075EC-69AE-4CEE-96F4-D1F2B815E45F}" dt="2020-07-13T04:58:03.059" v="410"/>
          <ac:spMkLst>
            <pc:docMk/>
            <pc:sldMk cId="3299241507" sldId="1890"/>
            <ac:spMk id="42" creationId="{202534CA-3A36-4B11-9DFA-C9AE66399DAC}"/>
          </ac:spMkLst>
        </pc:spChg>
        <pc:spChg chg="add mod">
          <ac:chgData name="Mili Diengdoh" userId="4e667e83-9d62-4727-9cfb-ee24b16ffb56" providerId="ADAL" clId="{B70075EC-69AE-4CEE-96F4-D1F2B815E45F}" dt="2020-07-13T04:58:06.310" v="412"/>
          <ac:spMkLst>
            <pc:docMk/>
            <pc:sldMk cId="3299241507" sldId="1890"/>
            <ac:spMk id="45" creationId="{D4FDC902-0A69-42EB-9D7E-80CB987F5F32}"/>
          </ac:spMkLst>
        </pc:spChg>
        <pc:spChg chg="add mod">
          <ac:chgData name="Mili Diengdoh" userId="4e667e83-9d62-4727-9cfb-ee24b16ffb56" providerId="ADAL" clId="{B70075EC-69AE-4CEE-96F4-D1F2B815E45F}" dt="2020-07-13T04:58:09.234" v="414"/>
          <ac:spMkLst>
            <pc:docMk/>
            <pc:sldMk cId="3299241507" sldId="1890"/>
            <ac:spMk id="48" creationId="{1A512B75-6EE2-43A1-AB2A-23E4D8A3F05C}"/>
          </ac:spMkLst>
        </pc:spChg>
        <pc:spChg chg="add mod">
          <ac:chgData name="Mili Diengdoh" userId="4e667e83-9d62-4727-9cfb-ee24b16ffb56" providerId="ADAL" clId="{B70075EC-69AE-4CEE-96F4-D1F2B815E45F}" dt="2020-07-13T04:58:12.330" v="416"/>
          <ac:spMkLst>
            <pc:docMk/>
            <pc:sldMk cId="3299241507" sldId="1890"/>
            <ac:spMk id="51" creationId="{2BD4F75C-834A-4C75-9961-B2E1453B3E78}"/>
          </ac:spMkLst>
        </pc:spChg>
        <pc:spChg chg="add del mod">
          <ac:chgData name="Mili Diengdoh" userId="4e667e83-9d62-4727-9cfb-ee24b16ffb56" providerId="ADAL" clId="{B70075EC-69AE-4CEE-96F4-D1F2B815E45F}" dt="2020-07-13T04:59:49.378" v="437" actId="478"/>
          <ac:spMkLst>
            <pc:docMk/>
            <pc:sldMk cId="3299241507" sldId="1890"/>
            <ac:spMk id="53" creationId="{AD5E5C31-E4FB-4356-8DD4-D06193C1D40B}"/>
          </ac:spMkLst>
        </pc:spChg>
        <pc:spChg chg="add del mod">
          <ac:chgData name="Mili Diengdoh" userId="4e667e83-9d62-4727-9cfb-ee24b16ffb56" providerId="ADAL" clId="{B70075EC-69AE-4CEE-96F4-D1F2B815E45F}" dt="2020-07-13T04:59:49.378" v="437" actId="478"/>
          <ac:spMkLst>
            <pc:docMk/>
            <pc:sldMk cId="3299241507" sldId="1890"/>
            <ac:spMk id="56" creationId="{322EAC84-1318-4487-AA1F-56E30DE8B78B}"/>
          </ac:spMkLst>
        </pc:spChg>
        <pc:spChg chg="add del mod">
          <ac:chgData name="Mili Diengdoh" userId="4e667e83-9d62-4727-9cfb-ee24b16ffb56" providerId="ADAL" clId="{B70075EC-69AE-4CEE-96F4-D1F2B815E45F}" dt="2020-07-13T04:59:49.378" v="437" actId="478"/>
          <ac:spMkLst>
            <pc:docMk/>
            <pc:sldMk cId="3299241507" sldId="1890"/>
            <ac:spMk id="59" creationId="{94E65579-4BB6-45FD-A634-2B5A9DB2C5A2}"/>
          </ac:spMkLst>
        </pc:spChg>
        <pc:spChg chg="add del mod">
          <ac:chgData name="Mili Diengdoh" userId="4e667e83-9d62-4727-9cfb-ee24b16ffb56" providerId="ADAL" clId="{B70075EC-69AE-4CEE-96F4-D1F2B815E45F}" dt="2020-07-13T04:59:49.378" v="437" actId="478"/>
          <ac:spMkLst>
            <pc:docMk/>
            <pc:sldMk cId="3299241507" sldId="1890"/>
            <ac:spMk id="62" creationId="{3A06F366-0A49-49BC-97E1-353AD744CB2E}"/>
          </ac:spMkLst>
        </pc:spChg>
        <pc:spChg chg="add del mod">
          <ac:chgData name="Mili Diengdoh" userId="4e667e83-9d62-4727-9cfb-ee24b16ffb56" providerId="ADAL" clId="{B70075EC-69AE-4CEE-96F4-D1F2B815E45F}" dt="2020-07-13T04:59:49.378" v="437" actId="478"/>
          <ac:spMkLst>
            <pc:docMk/>
            <pc:sldMk cId="3299241507" sldId="1890"/>
            <ac:spMk id="65" creationId="{E8DDDF45-335A-433B-BFD9-9CA18A4889C2}"/>
          </ac:spMkLst>
        </pc:spChg>
        <pc:grpChg chg="del mod">
          <ac:chgData name="Mili Diengdoh" userId="4e667e83-9d62-4727-9cfb-ee24b16ffb56" providerId="ADAL" clId="{B70075EC-69AE-4CEE-96F4-D1F2B815E45F}" dt="2020-07-13T05:00:20.657" v="451" actId="478"/>
          <ac:grpSpMkLst>
            <pc:docMk/>
            <pc:sldMk cId="3299241507" sldId="1890"/>
            <ac:grpSpMk id="4" creationId="{5F831F75-FB50-457C-B3C2-F9A9BA747759}"/>
          </ac:grpSpMkLst>
        </pc:grpChg>
        <pc:grpChg chg="del mod">
          <ac:chgData name="Mili Diengdoh" userId="4e667e83-9d62-4727-9cfb-ee24b16ffb56" providerId="ADAL" clId="{B70075EC-69AE-4CEE-96F4-D1F2B815E45F}" dt="2020-07-13T05:00:20.657" v="451" actId="478"/>
          <ac:grpSpMkLst>
            <pc:docMk/>
            <pc:sldMk cId="3299241507" sldId="1890"/>
            <ac:grpSpMk id="10" creationId="{EF65F970-1CA0-4177-B302-F8569501159F}"/>
          </ac:grpSpMkLst>
        </pc:grpChg>
        <pc:grpChg chg="del mod">
          <ac:chgData name="Mili Diengdoh" userId="4e667e83-9d62-4727-9cfb-ee24b16ffb56" providerId="ADAL" clId="{B70075EC-69AE-4CEE-96F4-D1F2B815E45F}" dt="2020-07-13T05:00:20.657" v="451" actId="478"/>
          <ac:grpSpMkLst>
            <pc:docMk/>
            <pc:sldMk cId="3299241507" sldId="1890"/>
            <ac:grpSpMk id="16" creationId="{121510AA-2ACF-4F4C-857D-7E5EE456A3B0}"/>
          </ac:grpSpMkLst>
        </pc:grpChg>
        <pc:grpChg chg="del mod">
          <ac:chgData name="Mili Diengdoh" userId="4e667e83-9d62-4727-9cfb-ee24b16ffb56" providerId="ADAL" clId="{B70075EC-69AE-4CEE-96F4-D1F2B815E45F}" dt="2020-07-13T05:00:20.657" v="451" actId="478"/>
          <ac:grpSpMkLst>
            <pc:docMk/>
            <pc:sldMk cId="3299241507" sldId="1890"/>
            <ac:grpSpMk id="22" creationId="{08BC94AC-3E41-48BD-AFB9-9BA839BC2625}"/>
          </ac:grpSpMkLst>
        </pc:grpChg>
        <pc:grpChg chg="del mod">
          <ac:chgData name="Mili Diengdoh" userId="4e667e83-9d62-4727-9cfb-ee24b16ffb56" providerId="ADAL" clId="{B70075EC-69AE-4CEE-96F4-D1F2B815E45F}" dt="2020-07-13T05:00:20.657" v="451" actId="478"/>
          <ac:grpSpMkLst>
            <pc:docMk/>
            <pc:sldMk cId="3299241507" sldId="1890"/>
            <ac:grpSpMk id="28" creationId="{83181993-0800-44E6-8D2C-BAE7C33F95EB}"/>
          </ac:grpSpMkLst>
        </pc:grpChg>
        <pc:picChg chg="add del mod">
          <ac:chgData name="Mili Diengdoh" userId="4e667e83-9d62-4727-9cfb-ee24b16ffb56" providerId="ADAL" clId="{B70075EC-69AE-4CEE-96F4-D1F2B815E45F}" dt="2020-07-13T05:00:01.516" v="441" actId="478"/>
          <ac:picMkLst>
            <pc:docMk/>
            <pc:sldMk cId="3299241507" sldId="1890"/>
            <ac:picMk id="33" creationId="{9CF65504-44FA-4BE7-BC88-60830BB41825}"/>
          </ac:picMkLst>
        </pc:picChg>
        <pc:picChg chg="del mod">
          <ac:chgData name="Mili Diengdoh" userId="4e667e83-9d62-4727-9cfb-ee24b16ffb56" providerId="ADAL" clId="{B70075EC-69AE-4CEE-96F4-D1F2B815E45F}" dt="2020-07-13T05:00:20.657" v="451" actId="478"/>
          <ac:picMkLst>
            <pc:docMk/>
            <pc:sldMk cId="3299241507" sldId="1890"/>
            <ac:picMk id="34" creationId="{37255F1E-316D-441E-BBF1-79FEF4425D1D}"/>
          </ac:picMkLst>
        </pc:picChg>
        <pc:picChg chg="del mod">
          <ac:chgData name="Mili Diengdoh" userId="4e667e83-9d62-4727-9cfb-ee24b16ffb56" providerId="ADAL" clId="{B70075EC-69AE-4CEE-96F4-D1F2B815E45F}" dt="2020-07-13T05:00:20.657" v="451" actId="478"/>
          <ac:picMkLst>
            <pc:docMk/>
            <pc:sldMk cId="3299241507" sldId="1890"/>
            <ac:picMk id="35" creationId="{88A389C7-A5EF-4361-8B9D-F1FB87B057A4}"/>
          </ac:picMkLst>
        </pc:picChg>
        <pc:picChg chg="del mod">
          <ac:chgData name="Mili Diengdoh" userId="4e667e83-9d62-4727-9cfb-ee24b16ffb56" providerId="ADAL" clId="{B70075EC-69AE-4CEE-96F4-D1F2B815E45F}" dt="2020-07-13T05:00:20.657" v="451" actId="478"/>
          <ac:picMkLst>
            <pc:docMk/>
            <pc:sldMk cId="3299241507" sldId="1890"/>
            <ac:picMk id="36" creationId="{1CB89433-BFEC-4FBA-93AB-FE4DD9C14897}"/>
          </ac:picMkLst>
        </pc:picChg>
        <pc:picChg chg="del mod">
          <ac:chgData name="Mili Diengdoh" userId="4e667e83-9d62-4727-9cfb-ee24b16ffb56" providerId="ADAL" clId="{B70075EC-69AE-4CEE-96F4-D1F2B815E45F}" dt="2020-07-13T05:00:20.657" v="451" actId="478"/>
          <ac:picMkLst>
            <pc:docMk/>
            <pc:sldMk cId="3299241507" sldId="1890"/>
            <ac:picMk id="37" creationId="{F3A5F994-710E-48A0-BF18-57FE835C6F81}"/>
          </ac:picMkLst>
        </pc:picChg>
        <pc:picChg chg="del mod">
          <ac:chgData name="Mili Diengdoh" userId="4e667e83-9d62-4727-9cfb-ee24b16ffb56" providerId="ADAL" clId="{B70075EC-69AE-4CEE-96F4-D1F2B815E45F}" dt="2020-07-13T05:00:20.657" v="451" actId="478"/>
          <ac:picMkLst>
            <pc:docMk/>
            <pc:sldMk cId="3299241507" sldId="1890"/>
            <ac:picMk id="38" creationId="{3CE30905-F903-4D61-AE33-EE658CE81416}"/>
          </ac:picMkLst>
        </pc:picChg>
        <pc:picChg chg="add del mod">
          <ac:chgData name="Mili Diengdoh" userId="4e667e83-9d62-4727-9cfb-ee24b16ffb56" providerId="ADAL" clId="{B70075EC-69AE-4CEE-96F4-D1F2B815E45F}" dt="2020-07-13T05:00:07.225" v="444" actId="478"/>
          <ac:picMkLst>
            <pc:docMk/>
            <pc:sldMk cId="3299241507" sldId="1890"/>
            <ac:picMk id="41" creationId="{6FBC18C2-D7EB-41F1-89C1-E43B3E090735}"/>
          </ac:picMkLst>
        </pc:picChg>
        <pc:picChg chg="add del mod">
          <ac:chgData name="Mili Diengdoh" userId="4e667e83-9d62-4727-9cfb-ee24b16ffb56" providerId="ADAL" clId="{B70075EC-69AE-4CEE-96F4-D1F2B815E45F}" dt="2020-07-13T05:00:11.339" v="446" actId="478"/>
          <ac:picMkLst>
            <pc:docMk/>
            <pc:sldMk cId="3299241507" sldId="1890"/>
            <ac:picMk id="44" creationId="{E8EA667D-637F-453B-BCC5-D5A9727DF48A}"/>
          </ac:picMkLst>
        </pc:picChg>
        <pc:picChg chg="add del mod">
          <ac:chgData name="Mili Diengdoh" userId="4e667e83-9d62-4727-9cfb-ee24b16ffb56" providerId="ADAL" clId="{B70075EC-69AE-4CEE-96F4-D1F2B815E45F}" dt="2020-07-13T05:00:15.137" v="448" actId="478"/>
          <ac:picMkLst>
            <pc:docMk/>
            <pc:sldMk cId="3299241507" sldId="1890"/>
            <ac:picMk id="47" creationId="{632BF237-D623-4D8E-BCD9-D108AAFD1C4B}"/>
          </ac:picMkLst>
        </pc:picChg>
        <pc:picChg chg="add del mod">
          <ac:chgData name="Mili Diengdoh" userId="4e667e83-9d62-4727-9cfb-ee24b16ffb56" providerId="ADAL" clId="{B70075EC-69AE-4CEE-96F4-D1F2B815E45F}" dt="2020-07-13T05:00:19.209" v="450" actId="478"/>
          <ac:picMkLst>
            <pc:docMk/>
            <pc:sldMk cId="3299241507" sldId="1890"/>
            <ac:picMk id="50" creationId="{8558FEAF-0D49-4DFB-9F60-F2FEAA62F182}"/>
          </ac:picMkLst>
        </pc:picChg>
        <pc:picChg chg="add mod">
          <ac:chgData name="Mili Diengdoh" userId="4e667e83-9d62-4727-9cfb-ee24b16ffb56" providerId="ADAL" clId="{B70075EC-69AE-4CEE-96F4-D1F2B815E45F}" dt="2020-07-13T05:00:32.273" v="453" actId="13244"/>
          <ac:picMkLst>
            <pc:docMk/>
            <pc:sldMk cId="3299241507" sldId="1890"/>
            <ac:picMk id="52" creationId="{12B670EF-DFE7-404A-B5F4-EFC7E7C3516D}"/>
          </ac:picMkLst>
        </pc:picChg>
        <pc:picChg chg="add mod">
          <ac:chgData name="Mili Diengdoh" userId="4e667e83-9d62-4727-9cfb-ee24b16ffb56" providerId="ADAL" clId="{B70075EC-69AE-4CEE-96F4-D1F2B815E45F}" dt="2020-07-13T05:00:33.728" v="454" actId="13244"/>
          <ac:picMkLst>
            <pc:docMk/>
            <pc:sldMk cId="3299241507" sldId="1890"/>
            <ac:picMk id="55" creationId="{6C22A003-AE78-4A61-842C-F46F289089D0}"/>
          </ac:picMkLst>
        </pc:picChg>
        <pc:picChg chg="add mod">
          <ac:chgData name="Mili Diengdoh" userId="4e667e83-9d62-4727-9cfb-ee24b16ffb56" providerId="ADAL" clId="{B70075EC-69AE-4CEE-96F4-D1F2B815E45F}" dt="2020-07-13T05:00:35.018" v="455" actId="13244"/>
          <ac:picMkLst>
            <pc:docMk/>
            <pc:sldMk cId="3299241507" sldId="1890"/>
            <ac:picMk id="58" creationId="{32AEC6D2-48C2-4606-BEDE-22C01D047C49}"/>
          </ac:picMkLst>
        </pc:picChg>
        <pc:picChg chg="add mod">
          <ac:chgData name="Mili Diengdoh" userId="4e667e83-9d62-4727-9cfb-ee24b16ffb56" providerId="ADAL" clId="{B70075EC-69AE-4CEE-96F4-D1F2B815E45F}" dt="2020-07-13T05:00:36.177" v="456" actId="13244"/>
          <ac:picMkLst>
            <pc:docMk/>
            <pc:sldMk cId="3299241507" sldId="1890"/>
            <ac:picMk id="61" creationId="{A9F00B03-D1D7-4FFB-8638-9F46B3DCAA09}"/>
          </ac:picMkLst>
        </pc:picChg>
        <pc:picChg chg="add mod">
          <ac:chgData name="Mili Diengdoh" userId="4e667e83-9d62-4727-9cfb-ee24b16ffb56" providerId="ADAL" clId="{B70075EC-69AE-4CEE-96F4-D1F2B815E45F}" dt="2020-07-13T05:00:37.194" v="457" actId="13244"/>
          <ac:picMkLst>
            <pc:docMk/>
            <pc:sldMk cId="3299241507" sldId="1890"/>
            <ac:picMk id="64" creationId="{435D1C70-8D9B-4BC8-B4E0-697DC7E193BA}"/>
          </ac:picMkLst>
        </pc:picChg>
        <pc:cxnChg chg="del mod">
          <ac:chgData name="Mili Diengdoh" userId="4e667e83-9d62-4727-9cfb-ee24b16ffb56" providerId="ADAL" clId="{B70075EC-69AE-4CEE-96F4-D1F2B815E45F}" dt="2020-07-13T04:58:16.687" v="418" actId="478"/>
          <ac:cxnSpMkLst>
            <pc:docMk/>
            <pc:sldMk cId="3299241507" sldId="1890"/>
            <ac:cxnSpMk id="9" creationId="{DC154EAA-77AD-43D5-AB3A-8E11D73C95B0}"/>
          </ac:cxnSpMkLst>
        </pc:cxnChg>
        <pc:cxnChg chg="del mod">
          <ac:chgData name="Mili Diengdoh" userId="4e667e83-9d62-4727-9cfb-ee24b16ffb56" providerId="ADAL" clId="{B70075EC-69AE-4CEE-96F4-D1F2B815E45F}" dt="2020-07-13T04:58:16.687" v="418" actId="478"/>
          <ac:cxnSpMkLst>
            <pc:docMk/>
            <pc:sldMk cId="3299241507" sldId="1890"/>
            <ac:cxnSpMk id="15" creationId="{633F9F79-E9BC-4704-8BC6-D4E69224F417}"/>
          </ac:cxnSpMkLst>
        </pc:cxnChg>
        <pc:cxnChg chg="del mod">
          <ac:chgData name="Mili Diengdoh" userId="4e667e83-9d62-4727-9cfb-ee24b16ffb56" providerId="ADAL" clId="{B70075EC-69AE-4CEE-96F4-D1F2B815E45F}" dt="2020-07-13T04:58:16.687" v="418" actId="478"/>
          <ac:cxnSpMkLst>
            <pc:docMk/>
            <pc:sldMk cId="3299241507" sldId="1890"/>
            <ac:cxnSpMk id="21" creationId="{C6750ACD-4E66-42D7-9E47-1406054BD502}"/>
          </ac:cxnSpMkLst>
        </pc:cxnChg>
        <pc:cxnChg chg="del mod">
          <ac:chgData name="Mili Diengdoh" userId="4e667e83-9d62-4727-9cfb-ee24b16ffb56" providerId="ADAL" clId="{B70075EC-69AE-4CEE-96F4-D1F2B815E45F}" dt="2020-07-13T04:58:16.687" v="418" actId="478"/>
          <ac:cxnSpMkLst>
            <pc:docMk/>
            <pc:sldMk cId="3299241507" sldId="1890"/>
            <ac:cxnSpMk id="27" creationId="{BABF3725-A73B-4121-8D6C-2FE0CA4DB98E}"/>
          </ac:cxnSpMkLst>
        </pc:cxnChg>
        <pc:cxnChg chg="add mod">
          <ac:chgData name="Mili Diengdoh" userId="4e667e83-9d62-4727-9cfb-ee24b16ffb56" providerId="ADAL" clId="{B70075EC-69AE-4CEE-96F4-D1F2B815E45F}" dt="2020-07-13T05:00:43.210" v="458" actId="13244"/>
          <ac:cxnSpMkLst>
            <pc:docMk/>
            <pc:sldMk cId="3299241507" sldId="1890"/>
            <ac:cxnSpMk id="40" creationId="{4D0B0336-3CA9-4BDA-9109-1A51012BF5BD}"/>
          </ac:cxnSpMkLst>
        </pc:cxnChg>
        <pc:cxnChg chg="add mod">
          <ac:chgData name="Mili Diengdoh" userId="4e667e83-9d62-4727-9cfb-ee24b16ffb56" providerId="ADAL" clId="{B70075EC-69AE-4CEE-96F4-D1F2B815E45F}" dt="2020-07-13T05:00:44.544" v="459" actId="13244"/>
          <ac:cxnSpMkLst>
            <pc:docMk/>
            <pc:sldMk cId="3299241507" sldId="1890"/>
            <ac:cxnSpMk id="43" creationId="{FEC39D58-8D0A-4321-947F-5A52CE75E5A4}"/>
          </ac:cxnSpMkLst>
        </pc:cxnChg>
        <pc:cxnChg chg="add mod">
          <ac:chgData name="Mili Diengdoh" userId="4e667e83-9d62-4727-9cfb-ee24b16ffb56" providerId="ADAL" clId="{B70075EC-69AE-4CEE-96F4-D1F2B815E45F}" dt="2020-07-13T05:00:45.677" v="460" actId="13244"/>
          <ac:cxnSpMkLst>
            <pc:docMk/>
            <pc:sldMk cId="3299241507" sldId="1890"/>
            <ac:cxnSpMk id="46" creationId="{3947214F-DBDA-41E4-ACB9-5AE6EB548F97}"/>
          </ac:cxnSpMkLst>
        </pc:cxnChg>
        <pc:cxnChg chg="add mod">
          <ac:chgData name="Mili Diengdoh" userId="4e667e83-9d62-4727-9cfb-ee24b16ffb56" providerId="ADAL" clId="{B70075EC-69AE-4CEE-96F4-D1F2B815E45F}" dt="2020-07-13T04:57:56.026" v="406"/>
          <ac:cxnSpMkLst>
            <pc:docMk/>
            <pc:sldMk cId="3299241507" sldId="1890"/>
            <ac:cxnSpMk id="49" creationId="{DE8DDF63-04E5-4382-B95A-F7D64ADF2825}"/>
          </ac:cxnSpMkLst>
        </pc:cxnChg>
        <pc:cxnChg chg="add del mod">
          <ac:chgData name="Mili Diengdoh" userId="4e667e83-9d62-4727-9cfb-ee24b16ffb56" providerId="ADAL" clId="{B70075EC-69AE-4CEE-96F4-D1F2B815E45F}" dt="2020-07-13T04:59:49.378" v="437" actId="478"/>
          <ac:cxnSpMkLst>
            <pc:docMk/>
            <pc:sldMk cId="3299241507" sldId="1890"/>
            <ac:cxnSpMk id="54" creationId="{B9A7C23E-3589-47E6-90C1-765FA43DCB91}"/>
          </ac:cxnSpMkLst>
        </pc:cxnChg>
        <pc:cxnChg chg="add del mod">
          <ac:chgData name="Mili Diengdoh" userId="4e667e83-9d62-4727-9cfb-ee24b16ffb56" providerId="ADAL" clId="{B70075EC-69AE-4CEE-96F4-D1F2B815E45F}" dt="2020-07-13T04:59:49.378" v="437" actId="478"/>
          <ac:cxnSpMkLst>
            <pc:docMk/>
            <pc:sldMk cId="3299241507" sldId="1890"/>
            <ac:cxnSpMk id="57" creationId="{BA077416-27A4-4264-9ACC-9CF2F755E899}"/>
          </ac:cxnSpMkLst>
        </pc:cxnChg>
        <pc:cxnChg chg="add del mod">
          <ac:chgData name="Mili Diengdoh" userId="4e667e83-9d62-4727-9cfb-ee24b16ffb56" providerId="ADAL" clId="{B70075EC-69AE-4CEE-96F4-D1F2B815E45F}" dt="2020-07-13T04:59:49.378" v="437" actId="478"/>
          <ac:cxnSpMkLst>
            <pc:docMk/>
            <pc:sldMk cId="3299241507" sldId="1890"/>
            <ac:cxnSpMk id="60" creationId="{DC464F0B-C278-45DA-8F65-FDFEAC2D5C7F}"/>
          </ac:cxnSpMkLst>
        </pc:cxnChg>
        <pc:cxnChg chg="add del mod">
          <ac:chgData name="Mili Diengdoh" userId="4e667e83-9d62-4727-9cfb-ee24b16ffb56" providerId="ADAL" clId="{B70075EC-69AE-4CEE-96F4-D1F2B815E45F}" dt="2020-07-13T04:59:49.378" v="437" actId="478"/>
          <ac:cxnSpMkLst>
            <pc:docMk/>
            <pc:sldMk cId="3299241507" sldId="1890"/>
            <ac:cxnSpMk id="63" creationId="{469594F7-AAB3-4D1A-841B-7A344F172C2D}"/>
          </ac:cxnSpMkLst>
        </pc:cxnChg>
      </pc:sldChg>
      <pc:sldChg chg="addSp delSp modSp mod">
        <pc:chgData name="Mili Diengdoh" userId="4e667e83-9d62-4727-9cfb-ee24b16ffb56" providerId="ADAL" clId="{B70075EC-69AE-4CEE-96F4-D1F2B815E45F}" dt="2020-07-13T04:33:16.236" v="17" actId="22"/>
        <pc:sldMkLst>
          <pc:docMk/>
          <pc:sldMk cId="3060697331" sldId="1891"/>
        </pc:sldMkLst>
        <pc:spChg chg="mod">
          <ac:chgData name="Mili Diengdoh" userId="4e667e83-9d62-4727-9cfb-ee24b16ffb56" providerId="ADAL" clId="{B70075EC-69AE-4CEE-96F4-D1F2B815E45F}" dt="2020-07-13T04:32:09.791" v="7"/>
          <ac:spMkLst>
            <pc:docMk/>
            <pc:sldMk cId="3060697331" sldId="1891"/>
            <ac:spMk id="4" creationId="{0CD8665D-5A50-4F07-9D33-48CCD3FD74C7}"/>
          </ac:spMkLst>
        </pc:spChg>
        <pc:picChg chg="add">
          <ac:chgData name="Mili Diengdoh" userId="4e667e83-9d62-4727-9cfb-ee24b16ffb56" providerId="ADAL" clId="{B70075EC-69AE-4CEE-96F4-D1F2B815E45F}" dt="2020-07-13T04:33:16.236" v="17" actId="22"/>
          <ac:picMkLst>
            <pc:docMk/>
            <pc:sldMk cId="3060697331" sldId="1891"/>
            <ac:picMk id="2" creationId="{B01D48C8-DEAE-4D29-A0CB-61E77C9B8C76}"/>
          </ac:picMkLst>
        </pc:picChg>
        <pc:picChg chg="del">
          <ac:chgData name="Mili Diengdoh" userId="4e667e83-9d62-4727-9cfb-ee24b16ffb56" providerId="ADAL" clId="{B70075EC-69AE-4CEE-96F4-D1F2B815E45F}" dt="2020-07-13T04:33:15.658" v="16" actId="478"/>
          <ac:picMkLst>
            <pc:docMk/>
            <pc:sldMk cId="3060697331" sldId="1891"/>
            <ac:picMk id="3" creationId="{9BA9A9B2-80FD-4996-B075-7A9ABFEEC717}"/>
          </ac:picMkLst>
        </pc:picChg>
      </pc:sldChg>
      <pc:sldChg chg="modSp add del">
        <pc:chgData name="Mili Diengdoh" userId="4e667e83-9d62-4727-9cfb-ee24b16ffb56" providerId="ADAL" clId="{B70075EC-69AE-4CEE-96F4-D1F2B815E45F}" dt="2020-07-13T04:45:28.790" v="206" actId="47"/>
        <pc:sldMkLst>
          <pc:docMk/>
          <pc:sldMk cId="1663750524" sldId="1892"/>
        </pc:sldMkLst>
        <pc:spChg chg="mod">
          <ac:chgData name="Mili Diengdoh" userId="4e667e83-9d62-4727-9cfb-ee24b16ffb56" providerId="ADAL" clId="{B70075EC-69AE-4CEE-96F4-D1F2B815E45F}" dt="2020-07-13T04:32:13.901" v="9"/>
          <ac:spMkLst>
            <pc:docMk/>
            <pc:sldMk cId="1663750524" sldId="1892"/>
            <ac:spMk id="2" creationId="{D0161B9C-B4A1-4E8B-BDD0-8D4B9DE9519A}"/>
          </ac:spMkLst>
        </pc:spChg>
      </pc:sldChg>
      <pc:sldChg chg="addSp delSp modSp mod">
        <pc:chgData name="Mili Diengdoh" userId="4e667e83-9d62-4727-9cfb-ee24b16ffb56" providerId="ADAL" clId="{B70075EC-69AE-4CEE-96F4-D1F2B815E45F}" dt="2020-07-13T04:59:06.364" v="434" actId="478"/>
        <pc:sldMkLst>
          <pc:docMk/>
          <pc:sldMk cId="316985794" sldId="1893"/>
        </pc:sldMkLst>
        <pc:spChg chg="mod">
          <ac:chgData name="Mili Diengdoh" userId="4e667e83-9d62-4727-9cfb-ee24b16ffb56" providerId="ADAL" clId="{B70075EC-69AE-4CEE-96F4-D1F2B815E45F}" dt="2020-07-13T04:32:20.511" v="11"/>
          <ac:spMkLst>
            <pc:docMk/>
            <pc:sldMk cId="316985794" sldId="1893"/>
            <ac:spMk id="2" creationId="{D0161B9C-B4A1-4E8B-BDD0-8D4B9DE9519A}"/>
          </ac:spMkLst>
        </pc:spChg>
        <pc:spChg chg="mod">
          <ac:chgData name="Mili Diengdoh" userId="4e667e83-9d62-4727-9cfb-ee24b16ffb56" providerId="ADAL" clId="{B70075EC-69AE-4CEE-96F4-D1F2B815E45F}" dt="2020-07-13T04:46:23.515" v="220" actId="3064"/>
          <ac:spMkLst>
            <pc:docMk/>
            <pc:sldMk cId="316985794" sldId="1893"/>
            <ac:spMk id="4" creationId="{EC223510-7F38-4B27-8076-5C5599333B62}"/>
          </ac:spMkLst>
        </pc:spChg>
        <pc:spChg chg="mod topLvl">
          <ac:chgData name="Mili Diengdoh" userId="4e667e83-9d62-4727-9cfb-ee24b16ffb56" providerId="ADAL" clId="{B70075EC-69AE-4CEE-96F4-D1F2B815E45F}" dt="2020-07-13T04:51:26.931" v="338" actId="13244"/>
          <ac:spMkLst>
            <pc:docMk/>
            <pc:sldMk cId="316985794" sldId="1893"/>
            <ac:spMk id="9" creationId="{833C20CF-701C-4955-A581-0B0DF3E46D0F}"/>
          </ac:spMkLst>
        </pc:spChg>
        <pc:spChg chg="mod topLvl">
          <ac:chgData name="Mili Diengdoh" userId="4e667e83-9d62-4727-9cfb-ee24b16ffb56" providerId="ADAL" clId="{B70075EC-69AE-4CEE-96F4-D1F2B815E45F}" dt="2020-07-13T04:51:18.348" v="337" actId="465"/>
          <ac:spMkLst>
            <pc:docMk/>
            <pc:sldMk cId="316985794" sldId="1893"/>
            <ac:spMk id="14" creationId="{568DB548-06CF-4865-9E95-4BE05845AAF3}"/>
          </ac:spMkLst>
        </pc:spChg>
        <pc:spChg chg="mod topLvl">
          <ac:chgData name="Mili Diengdoh" userId="4e667e83-9d62-4727-9cfb-ee24b16ffb56" providerId="ADAL" clId="{B70075EC-69AE-4CEE-96F4-D1F2B815E45F}" dt="2020-07-13T04:51:18.348" v="337" actId="465"/>
          <ac:spMkLst>
            <pc:docMk/>
            <pc:sldMk cId="316985794" sldId="1893"/>
            <ac:spMk id="19" creationId="{00218832-EE02-45B5-889D-2F19C0E0C548}"/>
          </ac:spMkLst>
        </pc:spChg>
        <pc:spChg chg="mod topLvl">
          <ac:chgData name="Mili Diengdoh" userId="4e667e83-9d62-4727-9cfb-ee24b16ffb56" providerId="ADAL" clId="{B70075EC-69AE-4CEE-96F4-D1F2B815E45F}" dt="2020-07-13T04:51:18.348" v="337" actId="465"/>
          <ac:spMkLst>
            <pc:docMk/>
            <pc:sldMk cId="316985794" sldId="1893"/>
            <ac:spMk id="24" creationId="{540DC84A-1F58-43B7-9217-26C5F2DDFB6C}"/>
          </ac:spMkLst>
        </pc:spChg>
        <pc:spChg chg="mod topLvl">
          <ac:chgData name="Mili Diengdoh" userId="4e667e83-9d62-4727-9cfb-ee24b16ffb56" providerId="ADAL" clId="{B70075EC-69AE-4CEE-96F4-D1F2B815E45F}" dt="2020-07-13T04:51:09.684" v="335" actId="12789"/>
          <ac:spMkLst>
            <pc:docMk/>
            <pc:sldMk cId="316985794" sldId="1893"/>
            <ac:spMk id="29" creationId="{FF2855D9-DF72-4803-B5FB-8E6A841872C9}"/>
          </ac:spMkLst>
        </pc:spChg>
        <pc:spChg chg="mod">
          <ac:chgData name="Mili Diengdoh" userId="4e667e83-9d62-4727-9cfb-ee24b16ffb56" providerId="ADAL" clId="{B70075EC-69AE-4CEE-96F4-D1F2B815E45F}" dt="2020-07-13T04:45:27.319" v="205"/>
          <ac:spMkLst>
            <pc:docMk/>
            <pc:sldMk cId="316985794" sldId="1893"/>
            <ac:spMk id="31" creationId="{5D5F7496-AFAE-46C9-8624-0D5CE5D2EF74}"/>
          </ac:spMkLst>
        </pc:spChg>
        <pc:spChg chg="mod">
          <ac:chgData name="Mili Diengdoh" userId="4e667e83-9d62-4727-9cfb-ee24b16ffb56" providerId="ADAL" clId="{B70075EC-69AE-4CEE-96F4-D1F2B815E45F}" dt="2020-07-13T04:45:27.319" v="205"/>
          <ac:spMkLst>
            <pc:docMk/>
            <pc:sldMk cId="316985794" sldId="1893"/>
            <ac:spMk id="32" creationId="{B67142AC-C8B1-45F3-B274-A243BBB96CFB}"/>
          </ac:spMkLst>
        </pc:spChg>
        <pc:spChg chg="mod">
          <ac:chgData name="Mili Diengdoh" userId="4e667e83-9d62-4727-9cfb-ee24b16ffb56" providerId="ADAL" clId="{B70075EC-69AE-4CEE-96F4-D1F2B815E45F}" dt="2020-07-13T04:45:27.319" v="205"/>
          <ac:spMkLst>
            <pc:docMk/>
            <pc:sldMk cId="316985794" sldId="1893"/>
            <ac:spMk id="34" creationId="{03D25301-4ECA-4A4D-B964-0AB28E90CCC7}"/>
          </ac:spMkLst>
        </pc:spChg>
        <pc:spChg chg="mod">
          <ac:chgData name="Mili Diengdoh" userId="4e667e83-9d62-4727-9cfb-ee24b16ffb56" providerId="ADAL" clId="{B70075EC-69AE-4CEE-96F4-D1F2B815E45F}" dt="2020-07-13T04:45:27.319" v="205"/>
          <ac:spMkLst>
            <pc:docMk/>
            <pc:sldMk cId="316985794" sldId="1893"/>
            <ac:spMk id="35" creationId="{F3937F42-7716-48A9-B291-A71BFC90BF3E}"/>
          </ac:spMkLst>
        </pc:spChg>
        <pc:spChg chg="mod">
          <ac:chgData name="Mili Diengdoh" userId="4e667e83-9d62-4727-9cfb-ee24b16ffb56" providerId="ADAL" clId="{B70075EC-69AE-4CEE-96F4-D1F2B815E45F}" dt="2020-07-13T04:46:28.938" v="222" actId="571"/>
          <ac:spMkLst>
            <pc:docMk/>
            <pc:sldMk cId="316985794" sldId="1893"/>
            <ac:spMk id="37" creationId="{D27E3938-2064-4787-BB63-FB3A81D5E529}"/>
          </ac:spMkLst>
        </pc:spChg>
        <pc:spChg chg="mod">
          <ac:chgData name="Mili Diengdoh" userId="4e667e83-9d62-4727-9cfb-ee24b16ffb56" providerId="ADAL" clId="{B70075EC-69AE-4CEE-96F4-D1F2B815E45F}" dt="2020-07-13T04:46:28.938" v="222" actId="571"/>
          <ac:spMkLst>
            <pc:docMk/>
            <pc:sldMk cId="316985794" sldId="1893"/>
            <ac:spMk id="38" creationId="{D1C36BC5-2CD7-4079-948E-C0E2C3A064B7}"/>
          </ac:spMkLst>
        </pc:spChg>
        <pc:spChg chg="mod">
          <ac:chgData name="Mili Diengdoh" userId="4e667e83-9d62-4727-9cfb-ee24b16ffb56" providerId="ADAL" clId="{B70075EC-69AE-4CEE-96F4-D1F2B815E45F}" dt="2020-07-13T04:46:30.055" v="223" actId="571"/>
          <ac:spMkLst>
            <pc:docMk/>
            <pc:sldMk cId="316985794" sldId="1893"/>
            <ac:spMk id="40" creationId="{E16FB215-49E5-4B4B-A2C8-8B1C00559993}"/>
          </ac:spMkLst>
        </pc:spChg>
        <pc:spChg chg="mod">
          <ac:chgData name="Mili Diengdoh" userId="4e667e83-9d62-4727-9cfb-ee24b16ffb56" providerId="ADAL" clId="{B70075EC-69AE-4CEE-96F4-D1F2B815E45F}" dt="2020-07-13T04:46:30.055" v="223" actId="571"/>
          <ac:spMkLst>
            <pc:docMk/>
            <pc:sldMk cId="316985794" sldId="1893"/>
            <ac:spMk id="41" creationId="{0E6A9DB6-E70F-41AA-BFA7-514E244274EB}"/>
          </ac:spMkLst>
        </pc:spChg>
        <pc:spChg chg="mod">
          <ac:chgData name="Mili Diengdoh" userId="4e667e83-9d62-4727-9cfb-ee24b16ffb56" providerId="ADAL" clId="{B70075EC-69AE-4CEE-96F4-D1F2B815E45F}" dt="2020-07-13T04:50:32.243" v="318" actId="555"/>
          <ac:spMkLst>
            <pc:docMk/>
            <pc:sldMk cId="316985794" sldId="1893"/>
            <ac:spMk id="43" creationId="{DC2BF5C0-B1FE-45A2-9ED6-2BD768C92129}"/>
          </ac:spMkLst>
        </pc:spChg>
        <pc:spChg chg="mod">
          <ac:chgData name="Mili Diengdoh" userId="4e667e83-9d62-4727-9cfb-ee24b16ffb56" providerId="ADAL" clId="{B70075EC-69AE-4CEE-96F4-D1F2B815E45F}" dt="2020-07-13T04:50:32.243" v="318" actId="555"/>
          <ac:spMkLst>
            <pc:docMk/>
            <pc:sldMk cId="316985794" sldId="1893"/>
            <ac:spMk id="44" creationId="{D4FBE465-B516-47D3-AC68-895F33594C98}"/>
          </ac:spMkLst>
        </pc:spChg>
        <pc:spChg chg="mod">
          <ac:chgData name="Mili Diengdoh" userId="4e667e83-9d62-4727-9cfb-ee24b16ffb56" providerId="ADAL" clId="{B70075EC-69AE-4CEE-96F4-D1F2B815E45F}" dt="2020-07-13T04:46:30.899" v="225" actId="571"/>
          <ac:spMkLst>
            <pc:docMk/>
            <pc:sldMk cId="316985794" sldId="1893"/>
            <ac:spMk id="46" creationId="{6BCAA784-1E2C-43C9-88C3-A63A3B1B5A28}"/>
          </ac:spMkLst>
        </pc:spChg>
        <pc:spChg chg="mod">
          <ac:chgData name="Mili Diengdoh" userId="4e667e83-9d62-4727-9cfb-ee24b16ffb56" providerId="ADAL" clId="{B70075EC-69AE-4CEE-96F4-D1F2B815E45F}" dt="2020-07-13T04:46:30.899" v="225" actId="571"/>
          <ac:spMkLst>
            <pc:docMk/>
            <pc:sldMk cId="316985794" sldId="1893"/>
            <ac:spMk id="47" creationId="{D1959B3F-B220-4A4D-BC7D-C00DD9853417}"/>
          </ac:spMkLst>
        </pc:spChg>
        <pc:spChg chg="mod">
          <ac:chgData name="Mili Diengdoh" userId="4e667e83-9d62-4727-9cfb-ee24b16ffb56" providerId="ADAL" clId="{B70075EC-69AE-4CEE-96F4-D1F2B815E45F}" dt="2020-07-13T04:50:32.243" v="318" actId="555"/>
          <ac:spMkLst>
            <pc:docMk/>
            <pc:sldMk cId="316985794" sldId="1893"/>
            <ac:spMk id="67" creationId="{30AB590C-B05F-4DAE-A5D6-63EF0259EB69}"/>
          </ac:spMkLst>
        </pc:spChg>
        <pc:spChg chg="mod">
          <ac:chgData name="Mili Diengdoh" userId="4e667e83-9d62-4727-9cfb-ee24b16ffb56" providerId="ADAL" clId="{B70075EC-69AE-4CEE-96F4-D1F2B815E45F}" dt="2020-07-13T04:50:32.243" v="318" actId="555"/>
          <ac:spMkLst>
            <pc:docMk/>
            <pc:sldMk cId="316985794" sldId="1893"/>
            <ac:spMk id="68" creationId="{DB8A28CD-4AC0-4B05-9B26-FC0BBA9EF35E}"/>
          </ac:spMkLst>
        </pc:spChg>
        <pc:spChg chg="mod">
          <ac:chgData name="Mili Diengdoh" userId="4e667e83-9d62-4727-9cfb-ee24b16ffb56" providerId="ADAL" clId="{B70075EC-69AE-4CEE-96F4-D1F2B815E45F}" dt="2020-07-13T04:50:32.243" v="318" actId="555"/>
          <ac:spMkLst>
            <pc:docMk/>
            <pc:sldMk cId="316985794" sldId="1893"/>
            <ac:spMk id="69" creationId="{A2DF4857-AB9D-4ACA-8554-0AAE4E89865D}"/>
          </ac:spMkLst>
        </pc:spChg>
        <pc:grpChg chg="del mod">
          <ac:chgData name="Mili Diengdoh" userId="4e667e83-9d62-4727-9cfb-ee24b16ffb56" providerId="ADAL" clId="{B70075EC-69AE-4CEE-96F4-D1F2B815E45F}" dt="2020-07-13T04:50:46.200" v="326" actId="478"/>
          <ac:grpSpMkLst>
            <pc:docMk/>
            <pc:sldMk cId="316985794" sldId="1893"/>
            <ac:grpSpMk id="5" creationId="{E6615496-390D-4445-9BBD-4D2220C4C317}"/>
          </ac:grpSpMkLst>
        </pc:grpChg>
        <pc:grpChg chg="del mod">
          <ac:chgData name="Mili Diengdoh" userId="4e667e83-9d62-4727-9cfb-ee24b16ffb56" providerId="ADAL" clId="{B70075EC-69AE-4CEE-96F4-D1F2B815E45F}" dt="2020-07-13T04:50:46.200" v="326" actId="478"/>
          <ac:grpSpMkLst>
            <pc:docMk/>
            <pc:sldMk cId="316985794" sldId="1893"/>
            <ac:grpSpMk id="10" creationId="{821DD227-89A4-427F-BFD0-DE3B3003F608}"/>
          </ac:grpSpMkLst>
        </pc:grpChg>
        <pc:grpChg chg="del mod">
          <ac:chgData name="Mili Diengdoh" userId="4e667e83-9d62-4727-9cfb-ee24b16ffb56" providerId="ADAL" clId="{B70075EC-69AE-4CEE-96F4-D1F2B815E45F}" dt="2020-07-13T04:50:46.200" v="326" actId="478"/>
          <ac:grpSpMkLst>
            <pc:docMk/>
            <pc:sldMk cId="316985794" sldId="1893"/>
            <ac:grpSpMk id="15" creationId="{A5B1B2DA-4C3E-4BCB-A604-5D90DAB2C55F}"/>
          </ac:grpSpMkLst>
        </pc:grpChg>
        <pc:grpChg chg="del mod">
          <ac:chgData name="Mili Diengdoh" userId="4e667e83-9d62-4727-9cfb-ee24b16ffb56" providerId="ADAL" clId="{B70075EC-69AE-4CEE-96F4-D1F2B815E45F}" dt="2020-07-13T04:50:46.200" v="326" actId="478"/>
          <ac:grpSpMkLst>
            <pc:docMk/>
            <pc:sldMk cId="316985794" sldId="1893"/>
            <ac:grpSpMk id="20" creationId="{B13EE7DB-DCD0-4F32-89C7-2227885B1108}"/>
          </ac:grpSpMkLst>
        </pc:grpChg>
        <pc:grpChg chg="del mod">
          <ac:chgData name="Mili Diengdoh" userId="4e667e83-9d62-4727-9cfb-ee24b16ffb56" providerId="ADAL" clId="{B70075EC-69AE-4CEE-96F4-D1F2B815E45F}" dt="2020-07-13T04:50:46.200" v="326" actId="478"/>
          <ac:grpSpMkLst>
            <pc:docMk/>
            <pc:sldMk cId="316985794" sldId="1893"/>
            <ac:grpSpMk id="25" creationId="{D6DD5903-46C6-4029-A60A-69DF87C5EAD0}"/>
          </ac:grpSpMkLst>
        </pc:grpChg>
        <pc:grpChg chg="add mod">
          <ac:chgData name="Mili Diengdoh" userId="4e667e83-9d62-4727-9cfb-ee24b16ffb56" providerId="ADAL" clId="{B70075EC-69AE-4CEE-96F4-D1F2B815E45F}" dt="2020-07-13T04:49:04.219" v="282" actId="164"/>
          <ac:grpSpMkLst>
            <pc:docMk/>
            <pc:sldMk cId="316985794" sldId="1893"/>
            <ac:grpSpMk id="30" creationId="{939222E5-BA9B-42D1-BFF7-5E00E7CA8D73}"/>
          </ac:grpSpMkLst>
        </pc:grpChg>
        <pc:grpChg chg="add del mod">
          <ac:chgData name="Mili Diengdoh" userId="4e667e83-9d62-4727-9cfb-ee24b16ffb56" providerId="ADAL" clId="{B70075EC-69AE-4CEE-96F4-D1F2B815E45F}" dt="2020-07-13T04:46:02.344" v="212" actId="478"/>
          <ac:grpSpMkLst>
            <pc:docMk/>
            <pc:sldMk cId="316985794" sldId="1893"/>
            <ac:grpSpMk id="33" creationId="{2CD924E7-FFAB-407F-9326-8137560FA64C}"/>
          </ac:grpSpMkLst>
        </pc:grpChg>
        <pc:grpChg chg="add del mod">
          <ac:chgData name="Mili Diengdoh" userId="4e667e83-9d62-4727-9cfb-ee24b16ffb56" providerId="ADAL" clId="{B70075EC-69AE-4CEE-96F4-D1F2B815E45F}" dt="2020-07-13T04:48:46.953" v="278" actId="478"/>
          <ac:grpSpMkLst>
            <pc:docMk/>
            <pc:sldMk cId="316985794" sldId="1893"/>
            <ac:grpSpMk id="36" creationId="{64597CDC-0924-489F-90F5-8C382AC368CC}"/>
          </ac:grpSpMkLst>
        </pc:grpChg>
        <pc:grpChg chg="add mod">
          <ac:chgData name="Mili Diengdoh" userId="4e667e83-9d62-4727-9cfb-ee24b16ffb56" providerId="ADAL" clId="{B70075EC-69AE-4CEE-96F4-D1F2B815E45F}" dt="2020-07-13T04:48:20.622" v="268" actId="164"/>
          <ac:grpSpMkLst>
            <pc:docMk/>
            <pc:sldMk cId="316985794" sldId="1893"/>
            <ac:grpSpMk id="39" creationId="{CFD2D871-9A19-4362-8F06-D86EEF8C2DEE}"/>
          </ac:grpSpMkLst>
        </pc:grpChg>
        <pc:grpChg chg="add mod topLvl">
          <ac:chgData name="Mili Diengdoh" userId="4e667e83-9d62-4727-9cfb-ee24b16ffb56" providerId="ADAL" clId="{B70075EC-69AE-4CEE-96F4-D1F2B815E45F}" dt="2020-07-13T04:50:32.243" v="318" actId="555"/>
          <ac:grpSpMkLst>
            <pc:docMk/>
            <pc:sldMk cId="316985794" sldId="1893"/>
            <ac:grpSpMk id="42" creationId="{F8DEA112-1A31-4D3D-BE06-F70E26492D7B}"/>
          </ac:grpSpMkLst>
        </pc:grpChg>
        <pc:grpChg chg="add mod">
          <ac:chgData name="Mili Diengdoh" userId="4e667e83-9d62-4727-9cfb-ee24b16ffb56" providerId="ADAL" clId="{B70075EC-69AE-4CEE-96F4-D1F2B815E45F}" dt="2020-07-13T04:49:45.438" v="300" actId="164"/>
          <ac:grpSpMkLst>
            <pc:docMk/>
            <pc:sldMk cId="316985794" sldId="1893"/>
            <ac:grpSpMk id="45" creationId="{8078636B-DC94-4E02-A96A-C2BAA3467A72}"/>
          </ac:grpSpMkLst>
        </pc:grpChg>
        <pc:grpChg chg="add del mod">
          <ac:chgData name="Mili Diengdoh" userId="4e667e83-9d62-4727-9cfb-ee24b16ffb56" providerId="ADAL" clId="{B70075EC-69AE-4CEE-96F4-D1F2B815E45F}" dt="2020-07-13T04:50:19.510" v="313" actId="478"/>
          <ac:grpSpMkLst>
            <pc:docMk/>
            <pc:sldMk cId="316985794" sldId="1893"/>
            <ac:grpSpMk id="54" creationId="{F3099818-56BB-48DC-9572-0763184BE7B5}"/>
          </ac:grpSpMkLst>
        </pc:grpChg>
        <pc:grpChg chg="add del mod">
          <ac:chgData name="Mili Diengdoh" userId="4e667e83-9d62-4727-9cfb-ee24b16ffb56" providerId="ADAL" clId="{B70075EC-69AE-4CEE-96F4-D1F2B815E45F}" dt="2020-07-13T04:49:07.859" v="285" actId="478"/>
          <ac:grpSpMkLst>
            <pc:docMk/>
            <pc:sldMk cId="316985794" sldId="1893"/>
            <ac:grpSpMk id="61" creationId="{2370F75B-7BF7-49F5-B601-1E9407625442}"/>
          </ac:grpSpMkLst>
        </pc:grpChg>
        <pc:grpChg chg="add del mod">
          <ac:chgData name="Mili Diengdoh" userId="4e667e83-9d62-4727-9cfb-ee24b16ffb56" providerId="ADAL" clId="{B70075EC-69AE-4CEE-96F4-D1F2B815E45F}" dt="2020-07-13T04:49:39.417" v="297" actId="165"/>
          <ac:grpSpMkLst>
            <pc:docMk/>
            <pc:sldMk cId="316985794" sldId="1893"/>
            <ac:grpSpMk id="64" creationId="{2E32205A-8C09-4DE2-B0A9-5030FCD7BC38}"/>
          </ac:grpSpMkLst>
        </pc:grpChg>
        <pc:grpChg chg="add del mod">
          <ac:chgData name="Mili Diengdoh" userId="4e667e83-9d62-4727-9cfb-ee24b16ffb56" providerId="ADAL" clId="{B70075EC-69AE-4CEE-96F4-D1F2B815E45F}" dt="2020-07-13T04:50:45.312" v="325" actId="478"/>
          <ac:grpSpMkLst>
            <pc:docMk/>
            <pc:sldMk cId="316985794" sldId="1893"/>
            <ac:grpSpMk id="65" creationId="{E781BB98-4027-4E2A-9F2B-FF6D003ED1DB}"/>
          </ac:grpSpMkLst>
        </pc:grpChg>
        <pc:grpChg chg="add mod">
          <ac:chgData name="Mili Diengdoh" userId="4e667e83-9d62-4727-9cfb-ee24b16ffb56" providerId="ADAL" clId="{B70075EC-69AE-4CEE-96F4-D1F2B815E45F}" dt="2020-07-13T04:50:32.243" v="318" actId="555"/>
          <ac:grpSpMkLst>
            <pc:docMk/>
            <pc:sldMk cId="316985794" sldId="1893"/>
            <ac:grpSpMk id="66" creationId="{89A0786B-672E-45AD-9A9B-5E952EC1D82C}"/>
          </ac:grpSpMkLst>
        </pc:grpChg>
        <pc:grpChg chg="add del mod">
          <ac:chgData name="Mili Diengdoh" userId="4e667e83-9d62-4727-9cfb-ee24b16ffb56" providerId="ADAL" clId="{B70075EC-69AE-4CEE-96F4-D1F2B815E45F}" dt="2020-07-13T04:50:33.643" v="319" actId="478"/>
          <ac:grpSpMkLst>
            <pc:docMk/>
            <pc:sldMk cId="316985794" sldId="1893"/>
            <ac:grpSpMk id="70" creationId="{0AE24B71-D697-4873-A65C-FA71E08B4D05}"/>
          </ac:grpSpMkLst>
        </pc:grpChg>
        <pc:grpChg chg="add del mod">
          <ac:chgData name="Mili Diengdoh" userId="4e667e83-9d62-4727-9cfb-ee24b16ffb56" providerId="ADAL" clId="{B70075EC-69AE-4CEE-96F4-D1F2B815E45F}" dt="2020-07-13T04:51:02.656" v="332" actId="165"/>
          <ac:grpSpMkLst>
            <pc:docMk/>
            <pc:sldMk cId="316985794" sldId="1893"/>
            <ac:grpSpMk id="77" creationId="{CBEDE830-B749-446A-99B7-8636FCD72D8E}"/>
          </ac:grpSpMkLst>
        </pc:grpChg>
        <pc:grpChg chg="add del mod">
          <ac:chgData name="Mili Diengdoh" userId="4e667e83-9d62-4727-9cfb-ee24b16ffb56" providerId="ADAL" clId="{B70075EC-69AE-4CEE-96F4-D1F2B815E45F}" dt="2020-07-13T04:51:02.656" v="332" actId="165"/>
          <ac:grpSpMkLst>
            <pc:docMk/>
            <pc:sldMk cId="316985794" sldId="1893"/>
            <ac:grpSpMk id="78" creationId="{52B99C7E-6D1C-4C12-9161-801BDEAF18A8}"/>
          </ac:grpSpMkLst>
        </pc:grpChg>
        <pc:grpChg chg="add del mod">
          <ac:chgData name="Mili Diengdoh" userId="4e667e83-9d62-4727-9cfb-ee24b16ffb56" providerId="ADAL" clId="{B70075EC-69AE-4CEE-96F4-D1F2B815E45F}" dt="2020-07-13T04:51:02.656" v="332" actId="165"/>
          <ac:grpSpMkLst>
            <pc:docMk/>
            <pc:sldMk cId="316985794" sldId="1893"/>
            <ac:grpSpMk id="79" creationId="{9F72D2C6-DED6-499C-A36F-D15978AAA8AF}"/>
          </ac:grpSpMkLst>
        </pc:grpChg>
        <pc:grpChg chg="add del mod">
          <ac:chgData name="Mili Diengdoh" userId="4e667e83-9d62-4727-9cfb-ee24b16ffb56" providerId="ADAL" clId="{B70075EC-69AE-4CEE-96F4-D1F2B815E45F}" dt="2020-07-13T04:51:02.656" v="332" actId="165"/>
          <ac:grpSpMkLst>
            <pc:docMk/>
            <pc:sldMk cId="316985794" sldId="1893"/>
            <ac:grpSpMk id="80" creationId="{11D36822-9B14-4DB7-B7F1-80EFDF3D31AC}"/>
          </ac:grpSpMkLst>
        </pc:grpChg>
        <pc:grpChg chg="add del mod">
          <ac:chgData name="Mili Diengdoh" userId="4e667e83-9d62-4727-9cfb-ee24b16ffb56" providerId="ADAL" clId="{B70075EC-69AE-4CEE-96F4-D1F2B815E45F}" dt="2020-07-13T04:51:02.656" v="332" actId="165"/>
          <ac:grpSpMkLst>
            <pc:docMk/>
            <pc:sldMk cId="316985794" sldId="1893"/>
            <ac:grpSpMk id="81" creationId="{DBF06C2A-E39E-482A-8C58-5537740E9539}"/>
          </ac:grpSpMkLst>
        </pc:grpChg>
        <pc:graphicFrameChg chg="add del modGraphic">
          <ac:chgData name="Mili Diengdoh" userId="4e667e83-9d62-4727-9cfb-ee24b16ffb56" providerId="ADAL" clId="{B70075EC-69AE-4CEE-96F4-D1F2B815E45F}" dt="2020-07-13T04:59:06.364" v="434" actId="478"/>
          <ac:graphicFrameMkLst>
            <pc:docMk/>
            <pc:sldMk cId="316985794" sldId="1893"/>
            <ac:graphicFrameMk id="83" creationId="{8812A727-7774-49E3-B6AE-8D197F19D9F8}"/>
          </ac:graphicFrameMkLst>
        </pc:graphicFrameChg>
        <pc:picChg chg="del mod">
          <ac:chgData name="Mili Diengdoh" userId="4e667e83-9d62-4727-9cfb-ee24b16ffb56" providerId="ADAL" clId="{B70075EC-69AE-4CEE-96F4-D1F2B815E45F}" dt="2020-07-13T04:50:46.200" v="326" actId="478"/>
          <ac:picMkLst>
            <pc:docMk/>
            <pc:sldMk cId="316985794" sldId="1893"/>
            <ac:picMk id="8" creationId="{7B5C8348-A590-4F74-B50B-047AD186353B}"/>
          </ac:picMkLst>
        </pc:picChg>
        <pc:picChg chg="del mod">
          <ac:chgData name="Mili Diengdoh" userId="4e667e83-9d62-4727-9cfb-ee24b16ffb56" providerId="ADAL" clId="{B70075EC-69AE-4CEE-96F4-D1F2B815E45F}" dt="2020-07-13T04:50:46.200" v="326" actId="478"/>
          <ac:picMkLst>
            <pc:docMk/>
            <pc:sldMk cId="316985794" sldId="1893"/>
            <ac:picMk id="13" creationId="{34D45D9C-121F-4A0F-88E3-82A3C6A64D33}"/>
          </ac:picMkLst>
        </pc:picChg>
        <pc:picChg chg="del mod">
          <ac:chgData name="Mili Diengdoh" userId="4e667e83-9d62-4727-9cfb-ee24b16ffb56" providerId="ADAL" clId="{B70075EC-69AE-4CEE-96F4-D1F2B815E45F}" dt="2020-07-13T04:50:46.200" v="326" actId="478"/>
          <ac:picMkLst>
            <pc:docMk/>
            <pc:sldMk cId="316985794" sldId="1893"/>
            <ac:picMk id="18" creationId="{AB99418D-03EC-48D4-A0CE-A468643F9FB6}"/>
          </ac:picMkLst>
        </pc:picChg>
        <pc:picChg chg="del mod">
          <ac:chgData name="Mili Diengdoh" userId="4e667e83-9d62-4727-9cfb-ee24b16ffb56" providerId="ADAL" clId="{B70075EC-69AE-4CEE-96F4-D1F2B815E45F}" dt="2020-07-13T04:50:46.200" v="326" actId="478"/>
          <ac:picMkLst>
            <pc:docMk/>
            <pc:sldMk cId="316985794" sldId="1893"/>
            <ac:picMk id="23" creationId="{41E67091-7832-4936-B525-171AFD2F6FAA}"/>
          </ac:picMkLst>
        </pc:picChg>
        <pc:picChg chg="del mod">
          <ac:chgData name="Mili Diengdoh" userId="4e667e83-9d62-4727-9cfb-ee24b16ffb56" providerId="ADAL" clId="{B70075EC-69AE-4CEE-96F4-D1F2B815E45F}" dt="2020-07-13T04:50:46.200" v="326" actId="478"/>
          <ac:picMkLst>
            <pc:docMk/>
            <pc:sldMk cId="316985794" sldId="1893"/>
            <ac:picMk id="28" creationId="{ABD0A854-AAA3-4B37-94CA-7D5F2F524053}"/>
          </ac:picMkLst>
        </pc:picChg>
        <pc:picChg chg="add mod">
          <ac:chgData name="Mili Diengdoh" userId="4e667e83-9d62-4727-9cfb-ee24b16ffb56" providerId="ADAL" clId="{B70075EC-69AE-4CEE-96F4-D1F2B815E45F}" dt="2020-07-13T04:48:20.622" v="268" actId="164"/>
          <ac:picMkLst>
            <pc:docMk/>
            <pc:sldMk cId="316985794" sldId="1893"/>
            <ac:picMk id="53" creationId="{B03BCE34-07A2-4CB7-AFF9-40B6656B6427}"/>
          </ac:picMkLst>
        </pc:picChg>
        <pc:picChg chg="add mod">
          <ac:chgData name="Mili Diengdoh" userId="4e667e83-9d62-4727-9cfb-ee24b16ffb56" providerId="ADAL" clId="{B70075EC-69AE-4CEE-96F4-D1F2B815E45F}" dt="2020-07-13T04:49:04.219" v="282" actId="164"/>
          <ac:picMkLst>
            <pc:docMk/>
            <pc:sldMk cId="316985794" sldId="1893"/>
            <ac:picMk id="56" creationId="{305CDC9A-84E3-4B42-B448-456084390739}"/>
          </ac:picMkLst>
        </pc:picChg>
        <pc:picChg chg="add mod topLvl">
          <ac:chgData name="Mili Diengdoh" userId="4e667e83-9d62-4727-9cfb-ee24b16ffb56" providerId="ADAL" clId="{B70075EC-69AE-4CEE-96F4-D1F2B815E45F}" dt="2020-07-13T04:51:34.844" v="341" actId="13244"/>
          <ac:picMkLst>
            <pc:docMk/>
            <pc:sldMk cId="316985794" sldId="1893"/>
            <ac:picMk id="58" creationId="{A83BD6CB-C1C3-4489-B873-B23267A4FD6A}"/>
          </ac:picMkLst>
        </pc:picChg>
        <pc:picChg chg="add mod topLvl">
          <ac:chgData name="Mili Diengdoh" userId="4e667e83-9d62-4727-9cfb-ee24b16ffb56" providerId="ADAL" clId="{B70075EC-69AE-4CEE-96F4-D1F2B815E45F}" dt="2020-07-13T04:51:28.963" v="339" actId="13244"/>
          <ac:picMkLst>
            <pc:docMk/>
            <pc:sldMk cId="316985794" sldId="1893"/>
            <ac:picMk id="60" creationId="{A29DCA36-B05F-4B7A-950A-1C6736187D6E}"/>
          </ac:picMkLst>
        </pc:picChg>
        <pc:picChg chg="add mod topLvl">
          <ac:chgData name="Mili Diengdoh" userId="4e667e83-9d62-4727-9cfb-ee24b16ffb56" providerId="ADAL" clId="{B70075EC-69AE-4CEE-96F4-D1F2B815E45F}" dt="2020-07-13T04:49:45.438" v="300" actId="164"/>
          <ac:picMkLst>
            <pc:docMk/>
            <pc:sldMk cId="316985794" sldId="1893"/>
            <ac:picMk id="63" creationId="{8D6840D8-C13A-4B47-B482-A1C9E83747CD}"/>
          </ac:picMkLst>
        </pc:picChg>
        <pc:picChg chg="add mod topLvl">
          <ac:chgData name="Mili Diengdoh" userId="4e667e83-9d62-4727-9cfb-ee24b16ffb56" providerId="ADAL" clId="{B70075EC-69AE-4CEE-96F4-D1F2B815E45F}" dt="2020-07-13T04:51:37.651" v="342" actId="13244"/>
          <ac:picMkLst>
            <pc:docMk/>
            <pc:sldMk cId="316985794" sldId="1893"/>
            <ac:picMk id="72" creationId="{B9DE05D5-CE0B-4092-B11D-C30B6753B4D2}"/>
          </ac:picMkLst>
        </pc:picChg>
        <pc:picChg chg="add mod topLvl">
          <ac:chgData name="Mili Diengdoh" userId="4e667e83-9d62-4727-9cfb-ee24b16ffb56" providerId="ADAL" clId="{B70075EC-69AE-4CEE-96F4-D1F2B815E45F}" dt="2020-07-13T04:51:40.242" v="343" actId="13244"/>
          <ac:picMkLst>
            <pc:docMk/>
            <pc:sldMk cId="316985794" sldId="1893"/>
            <ac:picMk id="74" creationId="{4E7CAD90-E1A9-460B-9EB3-EF02951D60C7}"/>
          </ac:picMkLst>
        </pc:picChg>
        <pc:picChg chg="add mod topLvl">
          <ac:chgData name="Mili Diengdoh" userId="4e667e83-9d62-4727-9cfb-ee24b16ffb56" providerId="ADAL" clId="{B70075EC-69AE-4CEE-96F4-D1F2B815E45F}" dt="2020-07-13T04:51:42.673" v="344" actId="13244"/>
          <ac:picMkLst>
            <pc:docMk/>
            <pc:sldMk cId="316985794" sldId="1893"/>
            <ac:picMk id="76" creationId="{76CA8E5F-266A-4A0E-AAF3-6714E34AA3FE}"/>
          </ac:picMkLst>
        </pc:picChg>
        <pc:cxnChg chg="add mod topLvl">
          <ac:chgData name="Mili Diengdoh" userId="4e667e83-9d62-4727-9cfb-ee24b16ffb56" providerId="ADAL" clId="{B70075EC-69AE-4CEE-96F4-D1F2B815E45F}" dt="2020-07-13T04:51:32.362" v="340" actId="13244"/>
          <ac:cxnSpMkLst>
            <pc:docMk/>
            <pc:sldMk cId="316985794" sldId="1893"/>
            <ac:cxnSpMk id="48" creationId="{4A49C632-C5D9-4188-B85E-3DACCEB27936}"/>
          </ac:cxnSpMkLst>
        </pc:cxnChg>
        <pc:cxnChg chg="add mod topLvl">
          <ac:chgData name="Mili Diengdoh" userId="4e667e83-9d62-4727-9cfb-ee24b16ffb56" providerId="ADAL" clId="{B70075EC-69AE-4CEE-96F4-D1F2B815E45F}" dt="2020-07-13T04:51:14.756" v="336" actId="465"/>
          <ac:cxnSpMkLst>
            <pc:docMk/>
            <pc:sldMk cId="316985794" sldId="1893"/>
            <ac:cxnSpMk id="49" creationId="{5061CF2A-323A-4EF8-88CE-D52A263CE520}"/>
          </ac:cxnSpMkLst>
        </pc:cxnChg>
        <pc:cxnChg chg="add mod topLvl">
          <ac:chgData name="Mili Diengdoh" userId="4e667e83-9d62-4727-9cfb-ee24b16ffb56" providerId="ADAL" clId="{B70075EC-69AE-4CEE-96F4-D1F2B815E45F}" dt="2020-07-13T04:51:14.756" v="336" actId="465"/>
          <ac:cxnSpMkLst>
            <pc:docMk/>
            <pc:sldMk cId="316985794" sldId="1893"/>
            <ac:cxnSpMk id="50" creationId="{A69771F8-241B-4E2A-AC95-C3EEB869B880}"/>
          </ac:cxnSpMkLst>
        </pc:cxnChg>
        <pc:cxnChg chg="add mod topLvl">
          <ac:chgData name="Mili Diengdoh" userId="4e667e83-9d62-4727-9cfb-ee24b16ffb56" providerId="ADAL" clId="{B70075EC-69AE-4CEE-96F4-D1F2B815E45F}" dt="2020-07-13T04:51:14.756" v="336" actId="465"/>
          <ac:cxnSpMkLst>
            <pc:docMk/>
            <pc:sldMk cId="316985794" sldId="1893"/>
            <ac:cxnSpMk id="51" creationId="{C2984C49-2D38-4FBE-B951-BE6F57347997}"/>
          </ac:cxnSpMkLst>
        </pc:cxnChg>
      </pc:sldChg>
      <pc:sldChg chg="addSp delSp mod">
        <pc:chgData name="Mili Diengdoh" userId="4e667e83-9d62-4727-9cfb-ee24b16ffb56" providerId="ADAL" clId="{B70075EC-69AE-4CEE-96F4-D1F2B815E45F}" dt="2020-07-13T04:56:21.377" v="382" actId="22"/>
        <pc:sldMkLst>
          <pc:docMk/>
          <pc:sldMk cId="3704113201" sldId="1894"/>
        </pc:sldMkLst>
        <pc:picChg chg="add">
          <ac:chgData name="Mili Diengdoh" userId="4e667e83-9d62-4727-9cfb-ee24b16ffb56" providerId="ADAL" clId="{B70075EC-69AE-4CEE-96F4-D1F2B815E45F}" dt="2020-07-13T04:56:21.377" v="382" actId="22"/>
          <ac:picMkLst>
            <pc:docMk/>
            <pc:sldMk cId="3704113201" sldId="1894"/>
            <ac:picMk id="2" creationId="{4E5FF3AB-34F2-43AB-949B-4CAA8B3B470F}"/>
          </ac:picMkLst>
        </pc:picChg>
        <pc:picChg chg="del">
          <ac:chgData name="Mili Diengdoh" userId="4e667e83-9d62-4727-9cfb-ee24b16ffb56" providerId="ADAL" clId="{B70075EC-69AE-4CEE-96F4-D1F2B815E45F}" dt="2020-07-13T04:56:18.309" v="381" actId="478"/>
          <ac:picMkLst>
            <pc:docMk/>
            <pc:sldMk cId="3704113201" sldId="1894"/>
            <ac:picMk id="3" creationId="{6829E9FD-EBAC-4AF0-AF38-1DE6EB61EBDD}"/>
          </ac:picMkLst>
        </pc:picChg>
      </pc:sldChg>
      <pc:sldChg chg="addSp delSp mod">
        <pc:chgData name="Mili Diengdoh" userId="4e667e83-9d62-4727-9cfb-ee24b16ffb56" providerId="ADAL" clId="{B70075EC-69AE-4CEE-96F4-D1F2B815E45F}" dt="2020-07-13T04:56:16.131" v="380" actId="22"/>
        <pc:sldMkLst>
          <pc:docMk/>
          <pc:sldMk cId="4234162819" sldId="1895"/>
        </pc:sldMkLst>
        <pc:picChg chg="add">
          <ac:chgData name="Mili Diengdoh" userId="4e667e83-9d62-4727-9cfb-ee24b16ffb56" providerId="ADAL" clId="{B70075EC-69AE-4CEE-96F4-D1F2B815E45F}" dt="2020-07-13T04:56:16.131" v="380" actId="22"/>
          <ac:picMkLst>
            <pc:docMk/>
            <pc:sldMk cId="4234162819" sldId="1895"/>
            <ac:picMk id="2" creationId="{08235C6B-B28D-498E-9B02-04748C47CBF9}"/>
          </ac:picMkLst>
        </pc:picChg>
        <pc:picChg chg="del">
          <ac:chgData name="Mili Diengdoh" userId="4e667e83-9d62-4727-9cfb-ee24b16ffb56" providerId="ADAL" clId="{B70075EC-69AE-4CEE-96F4-D1F2B815E45F}" dt="2020-07-13T04:56:09.239" v="379" actId="478"/>
          <ac:picMkLst>
            <pc:docMk/>
            <pc:sldMk cId="4234162819" sldId="1895"/>
            <ac:picMk id="3" creationId="{D51F4253-CC3E-40E2-9021-B9D9E2330DF8}"/>
          </ac:picMkLst>
        </pc:picChg>
      </pc:sldChg>
      <pc:sldChg chg="addSp delSp modSp mod">
        <pc:chgData name="Mili Diengdoh" userId="4e667e83-9d62-4727-9cfb-ee24b16ffb56" providerId="ADAL" clId="{B70075EC-69AE-4CEE-96F4-D1F2B815E45F}" dt="2020-07-13T05:31:14.414" v="832" actId="20577"/>
        <pc:sldMkLst>
          <pc:docMk/>
          <pc:sldMk cId="2066525541" sldId="1896"/>
        </pc:sldMkLst>
        <pc:spChg chg="mod">
          <ac:chgData name="Mili Diengdoh" userId="4e667e83-9d62-4727-9cfb-ee24b16ffb56" providerId="ADAL" clId="{B70075EC-69AE-4CEE-96F4-D1F2B815E45F}" dt="2020-07-13T05:31:14.414" v="832" actId="20577"/>
          <ac:spMkLst>
            <pc:docMk/>
            <pc:sldMk cId="2066525541" sldId="1896"/>
            <ac:spMk id="8" creationId="{6C800D12-3435-4698-9740-DF09D41E1FE6}"/>
          </ac:spMkLst>
        </pc:spChg>
        <pc:spChg chg="mod">
          <ac:chgData name="Mili Diengdoh" userId="4e667e83-9d62-4727-9cfb-ee24b16ffb56" providerId="ADAL" clId="{B70075EC-69AE-4CEE-96F4-D1F2B815E45F}" dt="2020-07-13T04:56:52.243" v="390" actId="2711"/>
          <ac:spMkLst>
            <pc:docMk/>
            <pc:sldMk cId="2066525541" sldId="1896"/>
            <ac:spMk id="12" creationId="{CDEBA61C-33BF-44D4-9A81-854E7EF26335}"/>
          </ac:spMkLst>
        </pc:spChg>
        <pc:grpChg chg="del">
          <ac:chgData name="Mili Diengdoh" userId="4e667e83-9d62-4727-9cfb-ee24b16ffb56" providerId="ADAL" clId="{B70075EC-69AE-4CEE-96F4-D1F2B815E45F}" dt="2020-07-13T04:56:30.539" v="383" actId="478"/>
          <ac:grpSpMkLst>
            <pc:docMk/>
            <pc:sldMk cId="2066525541" sldId="1896"/>
            <ac:grpSpMk id="4" creationId="{57ACF5CA-F085-453F-8E30-98600F69FC65}"/>
          </ac:grpSpMkLst>
        </pc:grpChg>
        <pc:picChg chg="add mod">
          <ac:chgData name="Mili Diengdoh" userId="4e667e83-9d62-4727-9cfb-ee24b16ffb56" providerId="ADAL" clId="{B70075EC-69AE-4CEE-96F4-D1F2B815E45F}" dt="2020-07-13T04:56:57.786" v="391" actId="13244"/>
          <ac:picMkLst>
            <pc:docMk/>
            <pc:sldMk cId="2066525541" sldId="1896"/>
            <ac:picMk id="3" creationId="{0BCBE1C4-6179-4F74-825D-5A42430BD3CD}"/>
          </ac:picMkLst>
        </pc:picChg>
        <pc:picChg chg="del">
          <ac:chgData name="Mili Diengdoh" userId="4e667e83-9d62-4727-9cfb-ee24b16ffb56" providerId="ADAL" clId="{B70075EC-69AE-4CEE-96F4-D1F2B815E45F}" dt="2020-07-13T04:56:30.539" v="383" actId="478"/>
          <ac:picMkLst>
            <pc:docMk/>
            <pc:sldMk cId="2066525541" sldId="1896"/>
            <ac:picMk id="7" creationId="{5AAA8CC5-5183-492E-B3B6-B26DD7BE6CF5}"/>
          </ac:picMkLst>
        </pc:picChg>
      </pc:sldChg>
      <pc:sldChg chg="addSp delSp modSp mod">
        <pc:chgData name="Mili Diengdoh" userId="4e667e83-9d62-4727-9cfb-ee24b16ffb56" providerId="ADAL" clId="{B70075EC-69AE-4CEE-96F4-D1F2B815E45F}" dt="2020-07-13T05:07:04.848" v="580" actId="1076"/>
        <pc:sldMkLst>
          <pc:docMk/>
          <pc:sldMk cId="819751428" sldId="1897"/>
        </pc:sldMkLst>
        <pc:spChg chg="mod">
          <ac:chgData name="Mili Diengdoh" userId="4e667e83-9d62-4727-9cfb-ee24b16ffb56" providerId="ADAL" clId="{B70075EC-69AE-4CEE-96F4-D1F2B815E45F}" dt="2020-07-13T05:06:55.091" v="577"/>
          <ac:spMkLst>
            <pc:docMk/>
            <pc:sldMk cId="819751428" sldId="1897"/>
            <ac:spMk id="2" creationId="{544A83E9-9D3F-4D27-92C5-3271240ED3D2}"/>
          </ac:spMkLst>
        </pc:spChg>
        <pc:spChg chg="mod topLvl">
          <ac:chgData name="Mili Diengdoh" userId="4e667e83-9d62-4727-9cfb-ee24b16ffb56" providerId="ADAL" clId="{B70075EC-69AE-4CEE-96F4-D1F2B815E45F}" dt="2020-07-13T05:07:04.848" v="580" actId="1076"/>
          <ac:spMkLst>
            <pc:docMk/>
            <pc:sldMk cId="819751428" sldId="1897"/>
            <ac:spMk id="16" creationId="{B84D21C3-48CF-417B-B4F5-7C17D577705F}"/>
          </ac:spMkLst>
        </pc:spChg>
        <pc:grpChg chg="add del">
          <ac:chgData name="Mili Diengdoh" userId="4e667e83-9d62-4727-9cfb-ee24b16ffb56" providerId="ADAL" clId="{B70075EC-69AE-4CEE-96F4-D1F2B815E45F}" dt="2020-07-13T05:06:51.585" v="574" actId="165"/>
          <ac:grpSpMkLst>
            <pc:docMk/>
            <pc:sldMk cId="819751428" sldId="1897"/>
            <ac:grpSpMk id="8" creationId="{FC1C5971-18EB-482E-B595-4BC5A2734F50}"/>
          </ac:grpSpMkLst>
        </pc:grpChg>
        <pc:picChg chg="del mod topLvl">
          <ac:chgData name="Mili Diengdoh" userId="4e667e83-9d62-4727-9cfb-ee24b16ffb56" providerId="ADAL" clId="{B70075EC-69AE-4CEE-96F4-D1F2B815E45F}" dt="2020-07-13T05:06:53.374" v="575" actId="478"/>
          <ac:picMkLst>
            <pc:docMk/>
            <pc:sldMk cId="819751428" sldId="1897"/>
            <ac:picMk id="14" creationId="{91FD8524-AE92-4815-B9B3-060200AB16BA}"/>
          </ac:picMkLst>
        </pc:picChg>
      </pc:sldChg>
      <pc:sldChg chg="addSp delSp modSp mod chgLayout">
        <pc:chgData name="Mili Diengdoh" userId="4e667e83-9d62-4727-9cfb-ee24b16ffb56" providerId="ADAL" clId="{B70075EC-69AE-4CEE-96F4-D1F2B815E45F}" dt="2020-07-13T05:33:57.641" v="858" actId="12788"/>
        <pc:sldMkLst>
          <pc:docMk/>
          <pc:sldMk cId="4217007504" sldId="1898"/>
        </pc:sldMkLst>
        <pc:spChg chg="add del mod topLvl">
          <ac:chgData name="Mili Diengdoh" userId="4e667e83-9d62-4727-9cfb-ee24b16ffb56" providerId="ADAL" clId="{B70075EC-69AE-4CEE-96F4-D1F2B815E45F}" dt="2020-07-13T05:28:27.169" v="816" actId="478"/>
          <ac:spMkLst>
            <pc:docMk/>
            <pc:sldMk cId="4217007504" sldId="1898"/>
            <ac:spMk id="2" creationId="{2305B2B0-1A02-4CE0-B5B9-A3A2E6E5329A}"/>
          </ac:spMkLst>
        </pc:spChg>
        <pc:spChg chg="add mod topLvl">
          <ac:chgData name="Mili Diengdoh" userId="4e667e83-9d62-4727-9cfb-ee24b16ffb56" providerId="ADAL" clId="{B70075EC-69AE-4CEE-96F4-D1F2B815E45F}" dt="2020-07-13T05:26:56.502" v="788" actId="164"/>
          <ac:spMkLst>
            <pc:docMk/>
            <pc:sldMk cId="4217007504" sldId="1898"/>
            <ac:spMk id="4" creationId="{B3565AE7-486A-4635-904E-15685F6F9ECA}"/>
          </ac:spMkLst>
        </pc:spChg>
        <pc:spChg chg="del">
          <ac:chgData name="Mili Diengdoh" userId="4e667e83-9d62-4727-9cfb-ee24b16ffb56" providerId="ADAL" clId="{B70075EC-69AE-4CEE-96F4-D1F2B815E45F}" dt="2020-07-13T05:24:09.424" v="746" actId="478"/>
          <ac:spMkLst>
            <pc:docMk/>
            <pc:sldMk cId="4217007504" sldId="1898"/>
            <ac:spMk id="6" creationId="{3BC0CDFE-1668-4582-AFEF-B3490EEDA1AB}"/>
          </ac:spMkLst>
        </pc:spChg>
        <pc:spChg chg="del">
          <ac:chgData name="Mili Diengdoh" userId="4e667e83-9d62-4727-9cfb-ee24b16ffb56" providerId="ADAL" clId="{B70075EC-69AE-4CEE-96F4-D1F2B815E45F}" dt="2020-07-13T05:24:25.975" v="755" actId="478"/>
          <ac:spMkLst>
            <pc:docMk/>
            <pc:sldMk cId="4217007504" sldId="1898"/>
            <ac:spMk id="8" creationId="{7673B871-0A46-44FC-AEB4-7F2ADE1DCCAC}"/>
          </ac:spMkLst>
        </pc:spChg>
        <pc:spChg chg="add mod topLvl">
          <ac:chgData name="Mili Diengdoh" userId="4e667e83-9d62-4727-9cfb-ee24b16ffb56" providerId="ADAL" clId="{B70075EC-69AE-4CEE-96F4-D1F2B815E45F}" dt="2020-07-13T05:25:56.165" v="779" actId="208"/>
          <ac:spMkLst>
            <pc:docMk/>
            <pc:sldMk cId="4217007504" sldId="1898"/>
            <ac:spMk id="10" creationId="{3A847062-8A82-4D1E-A954-C39E82F36BB5}"/>
          </ac:spMkLst>
        </pc:spChg>
        <pc:spChg chg="add mod topLvl">
          <ac:chgData name="Mili Diengdoh" userId="4e667e83-9d62-4727-9cfb-ee24b16ffb56" providerId="ADAL" clId="{B70075EC-69AE-4CEE-96F4-D1F2B815E45F}" dt="2020-07-13T05:25:56.165" v="779" actId="208"/>
          <ac:spMkLst>
            <pc:docMk/>
            <pc:sldMk cId="4217007504" sldId="1898"/>
            <ac:spMk id="12" creationId="{20F65B04-1860-43EE-A40F-26E6263D4F13}"/>
          </ac:spMkLst>
        </pc:spChg>
        <pc:spChg chg="add mod topLvl">
          <ac:chgData name="Mili Diengdoh" userId="4e667e83-9d62-4727-9cfb-ee24b16ffb56" providerId="ADAL" clId="{B70075EC-69AE-4CEE-96F4-D1F2B815E45F}" dt="2020-07-13T05:26:50" v="787" actId="692"/>
          <ac:spMkLst>
            <pc:docMk/>
            <pc:sldMk cId="4217007504" sldId="1898"/>
            <ac:spMk id="14" creationId="{C5EAD196-9D4E-4126-96AA-0B9F7B497715}"/>
          </ac:spMkLst>
        </pc:spChg>
        <pc:spChg chg="add mod topLvl">
          <ac:chgData name="Mili Diengdoh" userId="4e667e83-9d62-4727-9cfb-ee24b16ffb56" providerId="ADAL" clId="{B70075EC-69AE-4CEE-96F4-D1F2B815E45F}" dt="2020-07-13T05:26:50" v="787" actId="692"/>
          <ac:spMkLst>
            <pc:docMk/>
            <pc:sldMk cId="4217007504" sldId="1898"/>
            <ac:spMk id="16" creationId="{D1D390A1-07CE-49D7-BF31-8AEC202C702B}"/>
          </ac:spMkLst>
        </pc:spChg>
        <pc:spChg chg="add del mod topLvl">
          <ac:chgData name="Mili Diengdoh" userId="4e667e83-9d62-4727-9cfb-ee24b16ffb56" providerId="ADAL" clId="{B70075EC-69AE-4CEE-96F4-D1F2B815E45F}" dt="2020-07-13T05:33:47.970" v="856" actId="478"/>
          <ac:spMkLst>
            <pc:docMk/>
            <pc:sldMk cId="4217007504" sldId="1898"/>
            <ac:spMk id="18" creationId="{AAD3A9D5-58A7-4236-8CE1-226D455A8552}"/>
          </ac:spMkLst>
        </pc:spChg>
        <pc:spChg chg="mod">
          <ac:chgData name="Mili Diengdoh" userId="4e667e83-9d62-4727-9cfb-ee24b16ffb56" providerId="ADAL" clId="{B70075EC-69AE-4CEE-96F4-D1F2B815E45F}" dt="2020-07-13T05:27:55.298" v="805"/>
          <ac:spMkLst>
            <pc:docMk/>
            <pc:sldMk cId="4217007504" sldId="1898"/>
            <ac:spMk id="25" creationId="{BDD1CE24-18AE-4036-83C1-E417FE5F8D06}"/>
          </ac:spMkLst>
        </pc:spChg>
        <pc:spChg chg="mod">
          <ac:chgData name="Mili Diengdoh" userId="4e667e83-9d62-4727-9cfb-ee24b16ffb56" providerId="ADAL" clId="{B70075EC-69AE-4CEE-96F4-D1F2B815E45F}" dt="2020-07-13T05:27:55.298" v="805"/>
          <ac:spMkLst>
            <pc:docMk/>
            <pc:sldMk cId="4217007504" sldId="1898"/>
            <ac:spMk id="27" creationId="{2F7BD216-72D1-4F13-8F1C-2DD86872B1B5}"/>
          </ac:spMkLst>
        </pc:spChg>
        <pc:spChg chg="mod">
          <ac:chgData name="Mili Diengdoh" userId="4e667e83-9d62-4727-9cfb-ee24b16ffb56" providerId="ADAL" clId="{B70075EC-69AE-4CEE-96F4-D1F2B815E45F}" dt="2020-07-13T05:27:55.298" v="805"/>
          <ac:spMkLst>
            <pc:docMk/>
            <pc:sldMk cId="4217007504" sldId="1898"/>
            <ac:spMk id="28" creationId="{15685749-3A5A-4DCD-8435-D8809C6987E8}"/>
          </ac:spMkLst>
        </pc:spChg>
        <pc:spChg chg="mod">
          <ac:chgData name="Mili Diengdoh" userId="4e667e83-9d62-4727-9cfb-ee24b16ffb56" providerId="ADAL" clId="{B70075EC-69AE-4CEE-96F4-D1F2B815E45F}" dt="2020-07-13T05:27:55.298" v="805"/>
          <ac:spMkLst>
            <pc:docMk/>
            <pc:sldMk cId="4217007504" sldId="1898"/>
            <ac:spMk id="29" creationId="{AB825608-50CB-4655-A4BA-FBC6DA6E2BA0}"/>
          </ac:spMkLst>
        </pc:spChg>
        <pc:spChg chg="mod">
          <ac:chgData name="Mili Diengdoh" userId="4e667e83-9d62-4727-9cfb-ee24b16ffb56" providerId="ADAL" clId="{B70075EC-69AE-4CEE-96F4-D1F2B815E45F}" dt="2020-07-13T05:27:55.298" v="805"/>
          <ac:spMkLst>
            <pc:docMk/>
            <pc:sldMk cId="4217007504" sldId="1898"/>
            <ac:spMk id="30" creationId="{8718C466-923D-45DE-A233-CFE23900B3C2}"/>
          </ac:spMkLst>
        </pc:spChg>
        <pc:spChg chg="mod">
          <ac:chgData name="Mili Diengdoh" userId="4e667e83-9d62-4727-9cfb-ee24b16ffb56" providerId="ADAL" clId="{B70075EC-69AE-4CEE-96F4-D1F2B815E45F}" dt="2020-07-13T05:28:04.863" v="810"/>
          <ac:spMkLst>
            <pc:docMk/>
            <pc:sldMk cId="4217007504" sldId="1898"/>
            <ac:spMk id="32" creationId="{3640D7F4-3A9B-4BEF-8FF0-49FCC33B26EB}"/>
          </ac:spMkLst>
        </pc:spChg>
        <pc:spChg chg="mod">
          <ac:chgData name="Mili Diengdoh" userId="4e667e83-9d62-4727-9cfb-ee24b16ffb56" providerId="ADAL" clId="{B70075EC-69AE-4CEE-96F4-D1F2B815E45F}" dt="2020-07-13T05:28:04.863" v="810"/>
          <ac:spMkLst>
            <pc:docMk/>
            <pc:sldMk cId="4217007504" sldId="1898"/>
            <ac:spMk id="34" creationId="{FA59F816-6E65-4574-B982-4F45FED0425B}"/>
          </ac:spMkLst>
        </pc:spChg>
        <pc:spChg chg="mod">
          <ac:chgData name="Mili Diengdoh" userId="4e667e83-9d62-4727-9cfb-ee24b16ffb56" providerId="ADAL" clId="{B70075EC-69AE-4CEE-96F4-D1F2B815E45F}" dt="2020-07-13T05:28:04.863" v="810"/>
          <ac:spMkLst>
            <pc:docMk/>
            <pc:sldMk cId="4217007504" sldId="1898"/>
            <ac:spMk id="35" creationId="{2DD6A34C-B63E-4B09-9439-025745405143}"/>
          </ac:spMkLst>
        </pc:spChg>
        <pc:spChg chg="mod">
          <ac:chgData name="Mili Diengdoh" userId="4e667e83-9d62-4727-9cfb-ee24b16ffb56" providerId="ADAL" clId="{B70075EC-69AE-4CEE-96F4-D1F2B815E45F}" dt="2020-07-13T05:28:04.863" v="810"/>
          <ac:spMkLst>
            <pc:docMk/>
            <pc:sldMk cId="4217007504" sldId="1898"/>
            <ac:spMk id="36" creationId="{85CDAA8A-90A9-4B41-BC85-FB0651C947C1}"/>
          </ac:spMkLst>
        </pc:spChg>
        <pc:spChg chg="mod">
          <ac:chgData name="Mili Diengdoh" userId="4e667e83-9d62-4727-9cfb-ee24b16ffb56" providerId="ADAL" clId="{B70075EC-69AE-4CEE-96F4-D1F2B815E45F}" dt="2020-07-13T05:28:04.863" v="810"/>
          <ac:spMkLst>
            <pc:docMk/>
            <pc:sldMk cId="4217007504" sldId="1898"/>
            <ac:spMk id="37" creationId="{0610687D-7528-464C-BDB7-B51A428C53C1}"/>
          </ac:spMkLst>
        </pc:spChg>
        <pc:spChg chg="add mod ord">
          <ac:chgData name="Mili Diengdoh" userId="4e667e83-9d62-4727-9cfb-ee24b16ffb56" providerId="ADAL" clId="{B70075EC-69AE-4CEE-96F4-D1F2B815E45F}" dt="2020-07-13T05:33:57.641" v="858" actId="12788"/>
          <ac:spMkLst>
            <pc:docMk/>
            <pc:sldMk cId="4217007504" sldId="1898"/>
            <ac:spMk id="40" creationId="{4B048791-F3B7-4469-9FE5-6B5692715AA5}"/>
          </ac:spMkLst>
        </pc:spChg>
        <pc:grpChg chg="add del mod">
          <ac:chgData name="Mili Diengdoh" userId="4e667e83-9d62-4727-9cfb-ee24b16ffb56" providerId="ADAL" clId="{B70075EC-69AE-4CEE-96F4-D1F2B815E45F}" dt="2020-07-13T05:24:17.317" v="752" actId="165"/>
          <ac:grpSpMkLst>
            <pc:docMk/>
            <pc:sldMk cId="4217007504" sldId="1898"/>
            <ac:grpSpMk id="19" creationId="{8DF5FAA9-34F2-412A-ADC2-A5984FC3E6CE}"/>
          </ac:grpSpMkLst>
        </pc:grpChg>
        <pc:grpChg chg="add mod">
          <ac:chgData name="Mili Diengdoh" userId="4e667e83-9d62-4727-9cfb-ee24b16ffb56" providerId="ADAL" clId="{B70075EC-69AE-4CEE-96F4-D1F2B815E45F}" dt="2020-07-13T05:26:56.502" v="788" actId="164"/>
          <ac:grpSpMkLst>
            <pc:docMk/>
            <pc:sldMk cId="4217007504" sldId="1898"/>
            <ac:grpSpMk id="20" creationId="{33679F91-FEC3-49FC-8AFD-D36E3EF5DC6A}"/>
          </ac:grpSpMkLst>
        </pc:grpChg>
        <pc:grpChg chg="add del mod">
          <ac:chgData name="Mili Diengdoh" userId="4e667e83-9d62-4727-9cfb-ee24b16ffb56" providerId="ADAL" clId="{B70075EC-69AE-4CEE-96F4-D1F2B815E45F}" dt="2020-07-13T05:28:04.191" v="809" actId="478"/>
          <ac:grpSpMkLst>
            <pc:docMk/>
            <pc:sldMk cId="4217007504" sldId="1898"/>
            <ac:grpSpMk id="21" creationId="{0EBC370D-2040-43AB-AB80-4994C3925D13}"/>
          </ac:grpSpMkLst>
        </pc:grpChg>
        <pc:grpChg chg="add del mod">
          <ac:chgData name="Mili Diengdoh" userId="4e667e83-9d62-4727-9cfb-ee24b16ffb56" providerId="ADAL" clId="{B70075EC-69AE-4CEE-96F4-D1F2B815E45F}" dt="2020-07-13T05:27:57.342" v="806"/>
          <ac:grpSpMkLst>
            <pc:docMk/>
            <pc:sldMk cId="4217007504" sldId="1898"/>
            <ac:grpSpMk id="24" creationId="{9B8EF650-3A85-45EA-879E-5EDE2ACEA8EA}"/>
          </ac:grpSpMkLst>
        </pc:grpChg>
        <pc:grpChg chg="mod">
          <ac:chgData name="Mili Diengdoh" userId="4e667e83-9d62-4727-9cfb-ee24b16ffb56" providerId="ADAL" clId="{B70075EC-69AE-4CEE-96F4-D1F2B815E45F}" dt="2020-07-13T05:27:55.298" v="805"/>
          <ac:grpSpMkLst>
            <pc:docMk/>
            <pc:sldMk cId="4217007504" sldId="1898"/>
            <ac:grpSpMk id="26" creationId="{D2C167A5-8385-460C-9610-8BC8BFD80E2E}"/>
          </ac:grpSpMkLst>
        </pc:grpChg>
        <pc:grpChg chg="add del mod">
          <ac:chgData name="Mili Diengdoh" userId="4e667e83-9d62-4727-9cfb-ee24b16ffb56" providerId="ADAL" clId="{B70075EC-69AE-4CEE-96F4-D1F2B815E45F}" dt="2020-07-13T05:28:23.504" v="814" actId="478"/>
          <ac:grpSpMkLst>
            <pc:docMk/>
            <pc:sldMk cId="4217007504" sldId="1898"/>
            <ac:grpSpMk id="31" creationId="{90D0B1DA-A4BA-4651-9384-8E0010A1D0CD}"/>
          </ac:grpSpMkLst>
        </pc:grpChg>
        <pc:grpChg chg="mod">
          <ac:chgData name="Mili Diengdoh" userId="4e667e83-9d62-4727-9cfb-ee24b16ffb56" providerId="ADAL" clId="{B70075EC-69AE-4CEE-96F4-D1F2B815E45F}" dt="2020-07-13T05:28:04.863" v="810"/>
          <ac:grpSpMkLst>
            <pc:docMk/>
            <pc:sldMk cId="4217007504" sldId="1898"/>
            <ac:grpSpMk id="33" creationId="{CBFFF864-D19C-437B-86D3-5C196C74ACC8}"/>
          </ac:grpSpMkLst>
        </pc:grpChg>
        <pc:picChg chg="del mod">
          <ac:chgData name="Mili Diengdoh" userId="4e667e83-9d62-4727-9cfb-ee24b16ffb56" providerId="ADAL" clId="{B70075EC-69AE-4CEE-96F4-D1F2B815E45F}" dt="2020-07-13T05:24:02.938" v="745" actId="478"/>
          <ac:picMkLst>
            <pc:docMk/>
            <pc:sldMk cId="4217007504" sldId="1898"/>
            <ac:picMk id="3" creationId="{32FCADE5-2443-4AFB-A296-4E86E44BCA1F}"/>
          </ac:picMkLst>
        </pc:picChg>
        <pc:picChg chg="add del mod">
          <ac:chgData name="Mili Diengdoh" userId="4e667e83-9d62-4727-9cfb-ee24b16ffb56" providerId="ADAL" clId="{B70075EC-69AE-4CEE-96F4-D1F2B815E45F}" dt="2020-07-13T05:28:02.651" v="808" actId="478"/>
          <ac:picMkLst>
            <pc:docMk/>
            <pc:sldMk cId="4217007504" sldId="1898"/>
            <ac:picMk id="23" creationId="{71A95407-BB28-4C21-BD43-6E835686A288}"/>
          </ac:picMkLst>
        </pc:picChg>
        <pc:picChg chg="add mod">
          <ac:chgData name="Mili Diengdoh" userId="4e667e83-9d62-4727-9cfb-ee24b16ffb56" providerId="ADAL" clId="{B70075EC-69AE-4CEE-96F4-D1F2B815E45F}" dt="2020-07-13T05:33:57.641" v="858" actId="12788"/>
          <ac:picMkLst>
            <pc:docMk/>
            <pc:sldMk cId="4217007504" sldId="1898"/>
            <ac:picMk id="39" creationId="{2666617D-CEBF-402E-95B1-4ADB87AE4E64}"/>
          </ac:picMkLst>
        </pc:picChg>
      </pc:sldChg>
      <pc:sldChg chg="addSp delSp modSp add mod modClrScheme chgLayout">
        <pc:chgData name="Mili Diengdoh" userId="4e667e83-9d62-4727-9cfb-ee24b16ffb56" providerId="ADAL" clId="{B70075EC-69AE-4CEE-96F4-D1F2B815E45F}" dt="2020-07-13T05:31:36.533" v="846"/>
        <pc:sldMkLst>
          <pc:docMk/>
          <pc:sldMk cId="2237389946" sldId="1899"/>
        </pc:sldMkLst>
        <pc:spChg chg="mod ord">
          <ac:chgData name="Mili Diengdoh" userId="4e667e83-9d62-4727-9cfb-ee24b16ffb56" providerId="ADAL" clId="{B70075EC-69AE-4CEE-96F4-D1F2B815E45F}" dt="2020-07-13T04:32:27.741" v="14"/>
          <ac:spMkLst>
            <pc:docMk/>
            <pc:sldMk cId="2237389946" sldId="1899"/>
            <ac:spMk id="2" creationId="{D0161B9C-B4A1-4E8B-BDD0-8D4B9DE9519A}"/>
          </ac:spMkLst>
        </pc:spChg>
        <pc:spChg chg="add del mod">
          <ac:chgData name="Mili Diengdoh" userId="4e667e83-9d62-4727-9cfb-ee24b16ffb56" providerId="ADAL" clId="{B70075EC-69AE-4CEE-96F4-D1F2B815E45F}" dt="2020-07-13T04:32:27.741" v="14"/>
          <ac:spMkLst>
            <pc:docMk/>
            <pc:sldMk cId="2237389946" sldId="1899"/>
            <ac:spMk id="3" creationId="{44EF6BFD-38C6-4690-8116-1F4C4D5D1760}"/>
          </ac:spMkLst>
        </pc:spChg>
        <pc:spChg chg="del">
          <ac:chgData name="Mili Diengdoh" userId="4e667e83-9d62-4727-9cfb-ee24b16ffb56" providerId="ADAL" clId="{B70075EC-69AE-4CEE-96F4-D1F2B815E45F}" dt="2020-07-13T04:32:43.213" v="15" actId="478"/>
          <ac:spMkLst>
            <pc:docMk/>
            <pc:sldMk cId="2237389946" sldId="1899"/>
            <ac:spMk id="8" creationId="{57B7F1E0-B658-4993-A2D6-E85489621296}"/>
          </ac:spMkLst>
        </pc:spChg>
        <pc:spChg chg="del">
          <ac:chgData name="Mili Diengdoh" userId="4e667e83-9d62-4727-9cfb-ee24b16ffb56" providerId="ADAL" clId="{B70075EC-69AE-4CEE-96F4-D1F2B815E45F}" dt="2020-07-13T04:32:43.213" v="15" actId="478"/>
          <ac:spMkLst>
            <pc:docMk/>
            <pc:sldMk cId="2237389946" sldId="1899"/>
            <ac:spMk id="13" creationId="{9E3B50E5-DC45-4069-9FDA-BD3231022590}"/>
          </ac:spMkLst>
        </pc:spChg>
        <pc:spChg chg="del">
          <ac:chgData name="Mili Diengdoh" userId="4e667e83-9d62-4727-9cfb-ee24b16ffb56" providerId="ADAL" clId="{B70075EC-69AE-4CEE-96F4-D1F2B815E45F}" dt="2020-07-13T04:32:43.213" v="15" actId="478"/>
          <ac:spMkLst>
            <pc:docMk/>
            <pc:sldMk cId="2237389946" sldId="1899"/>
            <ac:spMk id="18" creationId="{D6881E00-ECA2-4BFC-BD5C-780CD5C2FC89}"/>
          </ac:spMkLst>
        </pc:spChg>
        <pc:spChg chg="del">
          <ac:chgData name="Mili Diengdoh" userId="4e667e83-9d62-4727-9cfb-ee24b16ffb56" providerId="ADAL" clId="{B70075EC-69AE-4CEE-96F4-D1F2B815E45F}" dt="2020-07-13T04:32:43.213" v="15" actId="478"/>
          <ac:spMkLst>
            <pc:docMk/>
            <pc:sldMk cId="2237389946" sldId="1899"/>
            <ac:spMk id="23" creationId="{40DADED0-B272-491C-B673-A2FC1655CB76}"/>
          </ac:spMkLst>
        </pc:spChg>
        <pc:spChg chg="del">
          <ac:chgData name="Mili Diengdoh" userId="4e667e83-9d62-4727-9cfb-ee24b16ffb56" providerId="ADAL" clId="{B70075EC-69AE-4CEE-96F4-D1F2B815E45F}" dt="2020-07-13T04:32:43.213" v="15" actId="478"/>
          <ac:spMkLst>
            <pc:docMk/>
            <pc:sldMk cId="2237389946" sldId="1899"/>
            <ac:spMk id="28" creationId="{7F22FB5B-5AE8-4CFD-B59D-4A3F4BDF4DF9}"/>
          </ac:spMkLst>
        </pc:spChg>
        <pc:spChg chg="del">
          <ac:chgData name="Mili Diengdoh" userId="4e667e83-9d62-4727-9cfb-ee24b16ffb56" providerId="ADAL" clId="{B70075EC-69AE-4CEE-96F4-D1F2B815E45F}" dt="2020-07-13T04:32:43.213" v="15" actId="478"/>
          <ac:spMkLst>
            <pc:docMk/>
            <pc:sldMk cId="2237389946" sldId="1899"/>
            <ac:spMk id="33" creationId="{D92B4D21-8A88-4D87-971E-790C51AD4BF8}"/>
          </ac:spMkLst>
        </pc:spChg>
        <pc:spChg chg="del">
          <ac:chgData name="Mili Diengdoh" userId="4e667e83-9d62-4727-9cfb-ee24b16ffb56" providerId="ADAL" clId="{B70075EC-69AE-4CEE-96F4-D1F2B815E45F}" dt="2020-07-13T04:32:43.213" v="15" actId="478"/>
          <ac:spMkLst>
            <pc:docMk/>
            <pc:sldMk cId="2237389946" sldId="1899"/>
            <ac:spMk id="38" creationId="{ACD29BC0-0A84-4506-8DF3-E3F80194C9B2}"/>
          </ac:spMkLst>
        </pc:spChg>
        <pc:spChg chg="del">
          <ac:chgData name="Mili Diengdoh" userId="4e667e83-9d62-4727-9cfb-ee24b16ffb56" providerId="ADAL" clId="{B70075EC-69AE-4CEE-96F4-D1F2B815E45F}" dt="2020-07-13T04:32:43.213" v="15" actId="478"/>
          <ac:spMkLst>
            <pc:docMk/>
            <pc:sldMk cId="2237389946" sldId="1899"/>
            <ac:spMk id="43" creationId="{5FAB1A6A-D70F-499F-8DA1-362CEE23B6B9}"/>
          </ac:spMkLst>
        </pc:spChg>
        <pc:spChg chg="add mod">
          <ac:chgData name="Mili Diengdoh" userId="4e667e83-9d62-4727-9cfb-ee24b16ffb56" providerId="ADAL" clId="{B70075EC-69AE-4CEE-96F4-D1F2B815E45F}" dt="2020-07-13T04:34:07.720" v="34" actId="255"/>
          <ac:spMkLst>
            <pc:docMk/>
            <pc:sldMk cId="2237389946" sldId="1899"/>
            <ac:spMk id="50" creationId="{C7698FFA-9004-4AA9-B0C6-784CFE49C6B0}"/>
          </ac:spMkLst>
        </pc:spChg>
        <pc:spChg chg="add mod">
          <ac:chgData name="Mili Diengdoh" userId="4e667e83-9d62-4727-9cfb-ee24b16ffb56" providerId="ADAL" clId="{B70075EC-69AE-4CEE-96F4-D1F2B815E45F}" dt="2020-07-13T04:34:07.720" v="34" actId="255"/>
          <ac:spMkLst>
            <pc:docMk/>
            <pc:sldMk cId="2237389946" sldId="1899"/>
            <ac:spMk id="53" creationId="{130AC575-F7E8-4565-8722-9B528E072234}"/>
          </ac:spMkLst>
        </pc:spChg>
        <pc:spChg chg="add mod">
          <ac:chgData name="Mili Diengdoh" userId="4e667e83-9d62-4727-9cfb-ee24b16ffb56" providerId="ADAL" clId="{B70075EC-69AE-4CEE-96F4-D1F2B815E45F}" dt="2020-07-13T05:31:29.402" v="838"/>
          <ac:spMkLst>
            <pc:docMk/>
            <pc:sldMk cId="2237389946" sldId="1899"/>
            <ac:spMk id="56" creationId="{F8D2283A-420B-400D-9A07-EFD1E87A45F1}"/>
          </ac:spMkLst>
        </pc:spChg>
        <pc:spChg chg="add mod">
          <ac:chgData name="Mili Diengdoh" userId="4e667e83-9d62-4727-9cfb-ee24b16ffb56" providerId="ADAL" clId="{B70075EC-69AE-4CEE-96F4-D1F2B815E45F}" dt="2020-07-13T05:31:31.414" v="840"/>
          <ac:spMkLst>
            <pc:docMk/>
            <pc:sldMk cId="2237389946" sldId="1899"/>
            <ac:spMk id="59" creationId="{E354C7DD-9E77-491E-966D-74E36457F66B}"/>
          </ac:spMkLst>
        </pc:spChg>
        <pc:spChg chg="add mod">
          <ac:chgData name="Mili Diengdoh" userId="4e667e83-9d62-4727-9cfb-ee24b16ffb56" providerId="ADAL" clId="{B70075EC-69AE-4CEE-96F4-D1F2B815E45F}" dt="2020-07-13T05:31:36.533" v="846"/>
          <ac:spMkLst>
            <pc:docMk/>
            <pc:sldMk cId="2237389946" sldId="1899"/>
            <ac:spMk id="61" creationId="{1C77F04E-B93B-4501-A6ED-D49BAA8390C9}"/>
          </ac:spMkLst>
        </pc:spChg>
        <pc:spChg chg="add mod">
          <ac:chgData name="Mili Diengdoh" userId="4e667e83-9d62-4727-9cfb-ee24b16ffb56" providerId="ADAL" clId="{B70075EC-69AE-4CEE-96F4-D1F2B815E45F}" dt="2020-07-13T05:31:34.833" v="844"/>
          <ac:spMkLst>
            <pc:docMk/>
            <pc:sldMk cId="2237389946" sldId="1899"/>
            <ac:spMk id="64" creationId="{95CFE543-D8F2-41D9-B5EE-80B709180094}"/>
          </ac:spMkLst>
        </pc:spChg>
        <pc:spChg chg="add mod">
          <ac:chgData name="Mili Diengdoh" userId="4e667e83-9d62-4727-9cfb-ee24b16ffb56" providerId="ADAL" clId="{B70075EC-69AE-4CEE-96F4-D1F2B815E45F}" dt="2020-07-13T04:41:01.439" v="149" actId="1037"/>
          <ac:spMkLst>
            <pc:docMk/>
            <pc:sldMk cId="2237389946" sldId="1899"/>
            <ac:spMk id="67" creationId="{9D7EE779-E712-46DA-A2C8-BDF2A22CEC72}"/>
          </ac:spMkLst>
        </pc:spChg>
        <pc:spChg chg="add mod">
          <ac:chgData name="Mili Diengdoh" userId="4e667e83-9d62-4727-9cfb-ee24b16ffb56" providerId="ADAL" clId="{B70075EC-69AE-4CEE-96F4-D1F2B815E45F}" dt="2020-07-13T05:31:33.292" v="842"/>
          <ac:spMkLst>
            <pc:docMk/>
            <pc:sldMk cId="2237389946" sldId="1899"/>
            <ac:spMk id="70" creationId="{C15AD984-A1EF-49AE-BB23-C0095083F9CF}"/>
          </ac:spMkLst>
        </pc:spChg>
        <pc:spChg chg="mod topLvl">
          <ac:chgData name="Mili Diengdoh" userId="4e667e83-9d62-4727-9cfb-ee24b16ffb56" providerId="ADAL" clId="{B70075EC-69AE-4CEE-96F4-D1F2B815E45F}" dt="2020-07-13T04:40:20.681" v="91" actId="164"/>
          <ac:spMkLst>
            <pc:docMk/>
            <pc:sldMk cId="2237389946" sldId="1899"/>
            <ac:spMk id="72" creationId="{E39F76A0-D4B8-4B1D-8FCB-6DAB637574F6}"/>
          </ac:spMkLst>
        </pc:spChg>
        <pc:spChg chg="mod topLvl">
          <ac:chgData name="Mili Diengdoh" userId="4e667e83-9d62-4727-9cfb-ee24b16ffb56" providerId="ADAL" clId="{B70075EC-69AE-4CEE-96F4-D1F2B815E45F}" dt="2020-07-13T04:40:20.681" v="91" actId="164"/>
          <ac:spMkLst>
            <pc:docMk/>
            <pc:sldMk cId="2237389946" sldId="1899"/>
            <ac:spMk id="73" creationId="{5054C5FE-F1FD-474D-8B62-C79F3D07C8CC}"/>
          </ac:spMkLst>
        </pc:spChg>
        <pc:spChg chg="mod">
          <ac:chgData name="Mili Diengdoh" userId="4e667e83-9d62-4727-9cfb-ee24b16ffb56" providerId="ADAL" clId="{B70075EC-69AE-4CEE-96F4-D1F2B815E45F}" dt="2020-07-13T04:37:40.683" v="65" actId="14100"/>
          <ac:spMkLst>
            <pc:docMk/>
            <pc:sldMk cId="2237389946" sldId="1899"/>
            <ac:spMk id="76" creationId="{393A1CC7-D041-49C3-9130-33C2E5062C50}"/>
          </ac:spMkLst>
        </pc:spChg>
        <pc:spChg chg="mod">
          <ac:chgData name="Mili Diengdoh" userId="4e667e83-9d62-4727-9cfb-ee24b16ffb56" providerId="ADAL" clId="{B70075EC-69AE-4CEE-96F4-D1F2B815E45F}" dt="2020-07-13T04:37:40.683" v="65" actId="14100"/>
          <ac:spMkLst>
            <pc:docMk/>
            <pc:sldMk cId="2237389946" sldId="1899"/>
            <ac:spMk id="77" creationId="{9E21F3F5-BEF0-40B8-8DC5-F92157CAD213}"/>
          </ac:spMkLst>
        </pc:spChg>
        <pc:spChg chg="mod">
          <ac:chgData name="Mili Diengdoh" userId="4e667e83-9d62-4727-9cfb-ee24b16ffb56" providerId="ADAL" clId="{B70075EC-69AE-4CEE-96F4-D1F2B815E45F}" dt="2020-07-13T04:37:40.683" v="65" actId="14100"/>
          <ac:spMkLst>
            <pc:docMk/>
            <pc:sldMk cId="2237389946" sldId="1899"/>
            <ac:spMk id="78" creationId="{6DE9E0DF-2753-4F2E-B3B7-A684805A9175}"/>
          </ac:spMkLst>
        </pc:spChg>
        <pc:spChg chg="mod">
          <ac:chgData name="Mili Diengdoh" userId="4e667e83-9d62-4727-9cfb-ee24b16ffb56" providerId="ADAL" clId="{B70075EC-69AE-4CEE-96F4-D1F2B815E45F}" dt="2020-07-13T04:43:35.389" v="172" actId="207"/>
          <ac:spMkLst>
            <pc:docMk/>
            <pc:sldMk cId="2237389946" sldId="1899"/>
            <ac:spMk id="92" creationId="{5280BD6D-E236-4555-B5AF-09DB0DD71F33}"/>
          </ac:spMkLst>
        </pc:spChg>
        <pc:spChg chg="mod">
          <ac:chgData name="Mili Diengdoh" userId="4e667e83-9d62-4727-9cfb-ee24b16ffb56" providerId="ADAL" clId="{B70075EC-69AE-4CEE-96F4-D1F2B815E45F}" dt="2020-07-13T04:43:00.003" v="168"/>
          <ac:spMkLst>
            <pc:docMk/>
            <pc:sldMk cId="2237389946" sldId="1899"/>
            <ac:spMk id="93" creationId="{EEB96CBC-D170-4DE2-BAD0-0D1993F30F97}"/>
          </ac:spMkLst>
        </pc:spChg>
        <pc:grpChg chg="del">
          <ac:chgData name="Mili Diengdoh" userId="4e667e83-9d62-4727-9cfb-ee24b16ffb56" providerId="ADAL" clId="{B70075EC-69AE-4CEE-96F4-D1F2B815E45F}" dt="2020-07-13T04:32:43.213" v="15" actId="478"/>
          <ac:grpSpMkLst>
            <pc:docMk/>
            <pc:sldMk cId="2237389946" sldId="1899"/>
            <ac:grpSpMk id="4" creationId="{7362463D-AB98-416A-A45F-E0C54911F2E1}"/>
          </ac:grpSpMkLst>
        </pc:grpChg>
        <pc:grpChg chg="del">
          <ac:chgData name="Mili Diengdoh" userId="4e667e83-9d62-4727-9cfb-ee24b16ffb56" providerId="ADAL" clId="{B70075EC-69AE-4CEE-96F4-D1F2B815E45F}" dt="2020-07-13T04:32:43.213" v="15" actId="478"/>
          <ac:grpSpMkLst>
            <pc:docMk/>
            <pc:sldMk cId="2237389946" sldId="1899"/>
            <ac:grpSpMk id="9" creationId="{A3F3B823-1733-41A9-8A2E-30B4F3C2EC91}"/>
          </ac:grpSpMkLst>
        </pc:grpChg>
        <pc:grpChg chg="del">
          <ac:chgData name="Mili Diengdoh" userId="4e667e83-9d62-4727-9cfb-ee24b16ffb56" providerId="ADAL" clId="{B70075EC-69AE-4CEE-96F4-D1F2B815E45F}" dt="2020-07-13T04:32:43.213" v="15" actId="478"/>
          <ac:grpSpMkLst>
            <pc:docMk/>
            <pc:sldMk cId="2237389946" sldId="1899"/>
            <ac:grpSpMk id="14" creationId="{DE1F1445-CF08-4B1A-A140-2F6D1E0BC9F1}"/>
          </ac:grpSpMkLst>
        </pc:grpChg>
        <pc:grpChg chg="del">
          <ac:chgData name="Mili Diengdoh" userId="4e667e83-9d62-4727-9cfb-ee24b16ffb56" providerId="ADAL" clId="{B70075EC-69AE-4CEE-96F4-D1F2B815E45F}" dt="2020-07-13T04:32:43.213" v="15" actId="478"/>
          <ac:grpSpMkLst>
            <pc:docMk/>
            <pc:sldMk cId="2237389946" sldId="1899"/>
            <ac:grpSpMk id="19" creationId="{A7EF2BE9-A70F-4F29-B791-3EE680994BBC}"/>
          </ac:grpSpMkLst>
        </pc:grpChg>
        <pc:grpChg chg="del">
          <ac:chgData name="Mili Diengdoh" userId="4e667e83-9d62-4727-9cfb-ee24b16ffb56" providerId="ADAL" clId="{B70075EC-69AE-4CEE-96F4-D1F2B815E45F}" dt="2020-07-13T04:32:43.213" v="15" actId="478"/>
          <ac:grpSpMkLst>
            <pc:docMk/>
            <pc:sldMk cId="2237389946" sldId="1899"/>
            <ac:grpSpMk id="24" creationId="{4A76539C-2C1E-4165-AC7A-06E4005E0BB4}"/>
          </ac:grpSpMkLst>
        </pc:grpChg>
        <pc:grpChg chg="del">
          <ac:chgData name="Mili Diengdoh" userId="4e667e83-9d62-4727-9cfb-ee24b16ffb56" providerId="ADAL" clId="{B70075EC-69AE-4CEE-96F4-D1F2B815E45F}" dt="2020-07-13T04:32:43.213" v="15" actId="478"/>
          <ac:grpSpMkLst>
            <pc:docMk/>
            <pc:sldMk cId="2237389946" sldId="1899"/>
            <ac:grpSpMk id="29" creationId="{A5F9317F-ED74-4DE0-A091-2802BAFBC0A4}"/>
          </ac:grpSpMkLst>
        </pc:grpChg>
        <pc:grpChg chg="del">
          <ac:chgData name="Mili Diengdoh" userId="4e667e83-9d62-4727-9cfb-ee24b16ffb56" providerId="ADAL" clId="{B70075EC-69AE-4CEE-96F4-D1F2B815E45F}" dt="2020-07-13T04:32:43.213" v="15" actId="478"/>
          <ac:grpSpMkLst>
            <pc:docMk/>
            <pc:sldMk cId="2237389946" sldId="1899"/>
            <ac:grpSpMk id="34" creationId="{A163FBB0-1FFB-4E73-BAF0-05270AE5CB5A}"/>
          </ac:grpSpMkLst>
        </pc:grpChg>
        <pc:grpChg chg="del">
          <ac:chgData name="Mili Diengdoh" userId="4e667e83-9d62-4727-9cfb-ee24b16ffb56" providerId="ADAL" clId="{B70075EC-69AE-4CEE-96F4-D1F2B815E45F}" dt="2020-07-13T04:32:43.213" v="15" actId="478"/>
          <ac:grpSpMkLst>
            <pc:docMk/>
            <pc:sldMk cId="2237389946" sldId="1899"/>
            <ac:grpSpMk id="39" creationId="{3F527DBA-2034-4D1D-AA76-AA8FE7083DC9}"/>
          </ac:grpSpMkLst>
        </pc:grpChg>
        <pc:grpChg chg="add del mod">
          <ac:chgData name="Mili Diengdoh" userId="4e667e83-9d62-4727-9cfb-ee24b16ffb56" providerId="ADAL" clId="{B70075EC-69AE-4CEE-96F4-D1F2B815E45F}" dt="2020-07-13T04:36:47.012" v="44" actId="165"/>
          <ac:grpSpMkLst>
            <pc:docMk/>
            <pc:sldMk cId="2237389946" sldId="1899"/>
            <ac:grpSpMk id="71" creationId="{9F77B2C3-579F-4E55-B06D-2E6E2CC2ED50}"/>
          </ac:grpSpMkLst>
        </pc:grpChg>
        <pc:grpChg chg="add del mod">
          <ac:chgData name="Mili Diengdoh" userId="4e667e83-9d62-4727-9cfb-ee24b16ffb56" providerId="ADAL" clId="{B70075EC-69AE-4CEE-96F4-D1F2B815E45F}" dt="2020-07-13T04:38:08.417" v="73" actId="478"/>
          <ac:grpSpMkLst>
            <pc:docMk/>
            <pc:sldMk cId="2237389946" sldId="1899"/>
            <ac:grpSpMk id="75" creationId="{E0F72A4E-524B-4C57-977D-528B67CAD099}"/>
          </ac:grpSpMkLst>
        </pc:grpChg>
        <pc:grpChg chg="add del mod">
          <ac:chgData name="Mili Diengdoh" userId="4e667e83-9d62-4727-9cfb-ee24b16ffb56" providerId="ADAL" clId="{B70075EC-69AE-4CEE-96F4-D1F2B815E45F}" dt="2020-07-13T04:45:26.350" v="204" actId="21"/>
          <ac:grpSpMkLst>
            <pc:docMk/>
            <pc:sldMk cId="2237389946" sldId="1899"/>
            <ac:grpSpMk id="82" creationId="{691FDF81-271C-4E1A-B010-BF17AF3B8819}"/>
          </ac:grpSpMkLst>
        </pc:grpChg>
        <pc:grpChg chg="add del mod">
          <ac:chgData name="Mili Diengdoh" userId="4e667e83-9d62-4727-9cfb-ee24b16ffb56" providerId="ADAL" clId="{B70075EC-69AE-4CEE-96F4-D1F2B815E45F}" dt="2020-07-13T04:45:26.350" v="204" actId="21"/>
          <ac:grpSpMkLst>
            <pc:docMk/>
            <pc:sldMk cId="2237389946" sldId="1899"/>
            <ac:grpSpMk id="91" creationId="{CC36AACD-067C-4DE7-97E7-CEB032030DE8}"/>
          </ac:grpSpMkLst>
        </pc:grpChg>
        <pc:picChg chg="del">
          <ac:chgData name="Mili Diengdoh" userId="4e667e83-9d62-4727-9cfb-ee24b16ffb56" providerId="ADAL" clId="{B70075EC-69AE-4CEE-96F4-D1F2B815E45F}" dt="2020-07-13T04:32:43.213" v="15" actId="478"/>
          <ac:picMkLst>
            <pc:docMk/>
            <pc:sldMk cId="2237389946" sldId="1899"/>
            <ac:picMk id="7" creationId="{BC0B1115-31B5-4AC1-B637-F2DE8AA7BF58}"/>
          </ac:picMkLst>
        </pc:picChg>
        <pc:picChg chg="add mod">
          <ac:chgData name="Mili Diengdoh" userId="4e667e83-9d62-4727-9cfb-ee24b16ffb56" providerId="ADAL" clId="{B70075EC-69AE-4CEE-96F4-D1F2B815E45F}" dt="2020-07-13T04:45:31.579" v="207" actId="13244"/>
          <ac:picMkLst>
            <pc:docMk/>
            <pc:sldMk cId="2237389946" sldId="1899"/>
            <ac:picMk id="17" creationId="{98516FFF-D256-4BBC-80C3-5F7B4736BCED}"/>
          </ac:picMkLst>
        </pc:picChg>
        <pc:picChg chg="add del mod">
          <ac:chgData name="Mili Diengdoh" userId="4e667e83-9d62-4727-9cfb-ee24b16ffb56" providerId="ADAL" clId="{B70075EC-69AE-4CEE-96F4-D1F2B815E45F}" dt="2020-07-13T04:40:08.570" v="84" actId="478"/>
          <ac:picMkLst>
            <pc:docMk/>
            <pc:sldMk cId="2237389946" sldId="1899"/>
            <ac:picMk id="22" creationId="{73D815F1-EF90-47CE-AC18-6C83A07B0621}"/>
          </ac:picMkLst>
        </pc:picChg>
        <pc:picChg chg="add mod">
          <ac:chgData name="Mili Diengdoh" userId="4e667e83-9d62-4727-9cfb-ee24b16ffb56" providerId="ADAL" clId="{B70075EC-69AE-4CEE-96F4-D1F2B815E45F}" dt="2020-07-13T04:45:33.451" v="208" actId="13244"/>
          <ac:picMkLst>
            <pc:docMk/>
            <pc:sldMk cId="2237389946" sldId="1899"/>
            <ac:picMk id="32" creationId="{A122E008-0DEB-463D-9FB5-4ABF961961D2}"/>
          </ac:picMkLst>
        </pc:picChg>
        <pc:picChg chg="del">
          <ac:chgData name="Mili Diengdoh" userId="4e667e83-9d62-4727-9cfb-ee24b16ffb56" providerId="ADAL" clId="{B70075EC-69AE-4CEE-96F4-D1F2B815E45F}" dt="2020-07-13T04:32:43.213" v="15" actId="478"/>
          <ac:picMkLst>
            <pc:docMk/>
            <pc:sldMk cId="2237389946" sldId="1899"/>
            <ac:picMk id="37" creationId="{8DCD3299-D4A0-4488-B6B8-D36C98A19199}"/>
          </ac:picMkLst>
        </pc:picChg>
        <pc:picChg chg="del">
          <ac:chgData name="Mili Diengdoh" userId="4e667e83-9d62-4727-9cfb-ee24b16ffb56" providerId="ADAL" clId="{B70075EC-69AE-4CEE-96F4-D1F2B815E45F}" dt="2020-07-13T04:32:43.213" v="15" actId="478"/>
          <ac:picMkLst>
            <pc:docMk/>
            <pc:sldMk cId="2237389946" sldId="1899"/>
            <ac:picMk id="42" creationId="{78485444-41ED-432F-9C12-FE0D62F16A8C}"/>
          </ac:picMkLst>
        </pc:picChg>
        <pc:picChg chg="del">
          <ac:chgData name="Mili Diengdoh" userId="4e667e83-9d62-4727-9cfb-ee24b16ffb56" providerId="ADAL" clId="{B70075EC-69AE-4CEE-96F4-D1F2B815E45F}" dt="2020-07-13T04:32:43.213" v="15" actId="478"/>
          <ac:picMkLst>
            <pc:docMk/>
            <pc:sldMk cId="2237389946" sldId="1899"/>
            <ac:picMk id="44" creationId="{DDBC3A21-40C8-433D-9604-E4654C43DDAC}"/>
          </ac:picMkLst>
        </pc:picChg>
        <pc:picChg chg="del">
          <ac:chgData name="Mili Diengdoh" userId="4e667e83-9d62-4727-9cfb-ee24b16ffb56" providerId="ADAL" clId="{B70075EC-69AE-4CEE-96F4-D1F2B815E45F}" dt="2020-07-13T04:32:43.213" v="15" actId="478"/>
          <ac:picMkLst>
            <pc:docMk/>
            <pc:sldMk cId="2237389946" sldId="1899"/>
            <ac:picMk id="45" creationId="{3C2E4B59-889A-4B7D-8321-96D239DB1C18}"/>
          </ac:picMkLst>
        </pc:picChg>
        <pc:picChg chg="del">
          <ac:chgData name="Mili Diengdoh" userId="4e667e83-9d62-4727-9cfb-ee24b16ffb56" providerId="ADAL" clId="{B70075EC-69AE-4CEE-96F4-D1F2B815E45F}" dt="2020-07-13T04:32:43.213" v="15" actId="478"/>
          <ac:picMkLst>
            <pc:docMk/>
            <pc:sldMk cId="2237389946" sldId="1899"/>
            <ac:picMk id="46" creationId="{2C49DF2B-BB1A-44FA-A737-B436BB46AD5C}"/>
          </ac:picMkLst>
        </pc:picChg>
        <pc:picChg chg="del">
          <ac:chgData name="Mili Diengdoh" userId="4e667e83-9d62-4727-9cfb-ee24b16ffb56" providerId="ADAL" clId="{B70075EC-69AE-4CEE-96F4-D1F2B815E45F}" dt="2020-07-13T04:32:43.213" v="15" actId="478"/>
          <ac:picMkLst>
            <pc:docMk/>
            <pc:sldMk cId="2237389946" sldId="1899"/>
            <ac:picMk id="47" creationId="{380BC6F1-1EBE-42D5-B51F-34042244EF70}"/>
          </ac:picMkLst>
        </pc:picChg>
        <pc:picChg chg="del">
          <ac:chgData name="Mili Diengdoh" userId="4e667e83-9d62-4727-9cfb-ee24b16ffb56" providerId="ADAL" clId="{B70075EC-69AE-4CEE-96F4-D1F2B815E45F}" dt="2020-07-13T04:32:43.213" v="15" actId="478"/>
          <ac:picMkLst>
            <pc:docMk/>
            <pc:sldMk cId="2237389946" sldId="1899"/>
            <ac:picMk id="48" creationId="{86BAE105-D4DF-47AC-9328-B2AF9F83FCFD}"/>
          </ac:picMkLst>
        </pc:picChg>
        <pc:picChg chg="add mod">
          <ac:chgData name="Mili Diengdoh" userId="4e667e83-9d62-4727-9cfb-ee24b16ffb56" providerId="ADAL" clId="{B70075EC-69AE-4CEE-96F4-D1F2B815E45F}" dt="2020-07-13T04:36:58.308" v="51" actId="12788"/>
          <ac:picMkLst>
            <pc:docMk/>
            <pc:sldMk cId="2237389946" sldId="1899"/>
            <ac:picMk id="49" creationId="{D09DD0E8-AC8F-4BFE-BC3E-3792E662EC25}"/>
          </ac:picMkLst>
        </pc:picChg>
        <pc:picChg chg="add del mod">
          <ac:chgData name="Mili Diengdoh" userId="4e667e83-9d62-4727-9cfb-ee24b16ffb56" providerId="ADAL" clId="{B70075EC-69AE-4CEE-96F4-D1F2B815E45F}" dt="2020-07-13T04:38:00.500" v="71" actId="478"/>
          <ac:picMkLst>
            <pc:docMk/>
            <pc:sldMk cId="2237389946" sldId="1899"/>
            <ac:picMk id="52" creationId="{087C9355-8DE9-45EF-B2CE-766A246243A1}"/>
          </ac:picMkLst>
        </pc:picChg>
        <pc:picChg chg="add del mod">
          <ac:chgData name="Mili Diengdoh" userId="4e667e83-9d62-4727-9cfb-ee24b16ffb56" providerId="ADAL" clId="{B70075EC-69AE-4CEE-96F4-D1F2B815E45F}" dt="2020-07-13T04:38:58.958" v="83" actId="478"/>
          <ac:picMkLst>
            <pc:docMk/>
            <pc:sldMk cId="2237389946" sldId="1899"/>
            <ac:picMk id="55" creationId="{60228299-4485-471F-A85F-00AA9FEE9566}"/>
          </ac:picMkLst>
        </pc:picChg>
        <pc:picChg chg="add del mod">
          <ac:chgData name="Mili Diengdoh" userId="4e667e83-9d62-4727-9cfb-ee24b16ffb56" providerId="ADAL" clId="{B70075EC-69AE-4CEE-96F4-D1F2B815E45F}" dt="2020-07-13T04:40:26.557" v="95" actId="478"/>
          <ac:picMkLst>
            <pc:docMk/>
            <pc:sldMk cId="2237389946" sldId="1899"/>
            <ac:picMk id="58" creationId="{821EED8C-2550-4C0B-83ED-00C6CD9C9666}"/>
          </ac:picMkLst>
        </pc:picChg>
        <pc:picChg chg="add del mod">
          <ac:chgData name="Mili Diengdoh" userId="4e667e83-9d62-4727-9cfb-ee24b16ffb56" providerId="ADAL" clId="{B70075EC-69AE-4CEE-96F4-D1F2B815E45F}" dt="2020-07-13T04:42:15.939" v="160" actId="478"/>
          <ac:picMkLst>
            <pc:docMk/>
            <pc:sldMk cId="2237389946" sldId="1899"/>
            <ac:picMk id="60" creationId="{152C40F8-DBE5-44E7-8837-1FF144A22E00}"/>
          </ac:picMkLst>
        </pc:picChg>
        <pc:picChg chg="add del mod">
          <ac:chgData name="Mili Diengdoh" userId="4e667e83-9d62-4727-9cfb-ee24b16ffb56" providerId="ADAL" clId="{B70075EC-69AE-4CEE-96F4-D1F2B815E45F}" dt="2020-07-13T04:44:04.210" v="182" actId="478"/>
          <ac:picMkLst>
            <pc:docMk/>
            <pc:sldMk cId="2237389946" sldId="1899"/>
            <ac:picMk id="63" creationId="{9FE0A416-5B48-475F-8E59-083EA7E0907F}"/>
          </ac:picMkLst>
        </pc:picChg>
        <pc:picChg chg="add mod">
          <ac:chgData name="Mili Diengdoh" userId="4e667e83-9d62-4727-9cfb-ee24b16ffb56" providerId="ADAL" clId="{B70075EC-69AE-4CEE-96F4-D1F2B815E45F}" dt="2020-07-13T04:41:01.439" v="149" actId="1037"/>
          <ac:picMkLst>
            <pc:docMk/>
            <pc:sldMk cId="2237389946" sldId="1899"/>
            <ac:picMk id="66" creationId="{F04B7F32-B5D0-4FAB-8131-3FFF4D5DDC23}"/>
          </ac:picMkLst>
        </pc:picChg>
        <pc:picChg chg="add mod">
          <ac:chgData name="Mili Diengdoh" userId="4e667e83-9d62-4727-9cfb-ee24b16ffb56" providerId="ADAL" clId="{B70075EC-69AE-4CEE-96F4-D1F2B815E45F}" dt="2020-07-13T04:41:01.439" v="149" actId="1037"/>
          <ac:picMkLst>
            <pc:docMk/>
            <pc:sldMk cId="2237389946" sldId="1899"/>
            <ac:picMk id="69" creationId="{D8BB80AC-3A7B-4667-A443-59D1C8270841}"/>
          </ac:picMkLst>
        </pc:picChg>
        <pc:picChg chg="add del mod">
          <ac:chgData name="Mili Diengdoh" userId="4e667e83-9d62-4727-9cfb-ee24b16ffb56" providerId="ADAL" clId="{B70075EC-69AE-4CEE-96F4-D1F2B815E45F}" dt="2020-07-13T04:36:39.841" v="41" actId="478"/>
          <ac:picMkLst>
            <pc:docMk/>
            <pc:sldMk cId="2237389946" sldId="1899"/>
            <ac:picMk id="74" creationId="{FDED39F2-F1A8-46A5-950C-031E48B67182}"/>
          </ac:picMkLst>
        </pc:picChg>
        <pc:picChg chg="add del mod">
          <ac:chgData name="Mili Diengdoh" userId="4e667e83-9d62-4727-9cfb-ee24b16ffb56" providerId="ADAL" clId="{B70075EC-69AE-4CEE-96F4-D1F2B815E45F}" dt="2020-07-13T04:40:51.098" v="146" actId="478"/>
          <ac:picMkLst>
            <pc:docMk/>
            <pc:sldMk cId="2237389946" sldId="1899"/>
            <ac:picMk id="81" creationId="{72D21F63-730D-4908-8F3F-24466DA141D3}"/>
          </ac:picMkLst>
        </pc:picChg>
        <pc:picChg chg="add mod">
          <ac:chgData name="Mili Diengdoh" userId="4e667e83-9d62-4727-9cfb-ee24b16ffb56" providerId="ADAL" clId="{B70075EC-69AE-4CEE-96F4-D1F2B815E45F}" dt="2020-07-13T04:45:35.203" v="209" actId="13244"/>
          <ac:picMkLst>
            <pc:docMk/>
            <pc:sldMk cId="2237389946" sldId="1899"/>
            <ac:picMk id="84" creationId="{983F6576-6385-4EE5-8C4D-FD1C68E34782}"/>
          </ac:picMkLst>
        </pc:picChg>
        <pc:picChg chg="add del mod">
          <ac:chgData name="Mili Diengdoh" userId="4e667e83-9d62-4727-9cfb-ee24b16ffb56" providerId="ADAL" clId="{B70075EC-69AE-4CEE-96F4-D1F2B815E45F}" dt="2020-07-13T04:42:18.951" v="161" actId="478"/>
          <ac:picMkLst>
            <pc:docMk/>
            <pc:sldMk cId="2237389946" sldId="1899"/>
            <ac:picMk id="86" creationId="{21E37812-478A-47E5-B8C0-28CEE6A797FE}"/>
          </ac:picMkLst>
        </pc:picChg>
        <pc:picChg chg="add mod">
          <ac:chgData name="Mili Diengdoh" userId="4e667e83-9d62-4727-9cfb-ee24b16ffb56" providerId="ADAL" clId="{B70075EC-69AE-4CEE-96F4-D1F2B815E45F}" dt="2020-07-13T04:45:36.780" v="210" actId="13244"/>
          <ac:picMkLst>
            <pc:docMk/>
            <pc:sldMk cId="2237389946" sldId="1899"/>
            <ac:picMk id="88" creationId="{E9B41617-C13B-4AE4-B995-22BC4097C5F0}"/>
          </ac:picMkLst>
        </pc:picChg>
        <pc:picChg chg="add del mod">
          <ac:chgData name="Mili Diengdoh" userId="4e667e83-9d62-4727-9cfb-ee24b16ffb56" providerId="ADAL" clId="{B70075EC-69AE-4CEE-96F4-D1F2B815E45F}" dt="2020-07-13T04:43:38.005" v="173" actId="478"/>
          <ac:picMkLst>
            <pc:docMk/>
            <pc:sldMk cId="2237389946" sldId="1899"/>
            <ac:picMk id="90" creationId="{756FCF00-9D74-4904-85D5-4E870E78F06A}"/>
          </ac:picMkLst>
        </pc:picChg>
        <pc:picChg chg="add mod">
          <ac:chgData name="Mili Diengdoh" userId="4e667e83-9d62-4727-9cfb-ee24b16ffb56" providerId="ADAL" clId="{B70075EC-69AE-4CEE-96F4-D1F2B815E45F}" dt="2020-07-13T04:45:38.514" v="211" actId="13244"/>
          <ac:picMkLst>
            <pc:docMk/>
            <pc:sldMk cId="2237389946" sldId="1899"/>
            <ac:picMk id="95" creationId="{A1A67D22-46BB-41D4-85C2-5AF04A97E575}"/>
          </ac:picMkLst>
        </pc:picChg>
        <pc:cxnChg chg="add mod">
          <ac:chgData name="Mili Diengdoh" userId="4e667e83-9d62-4727-9cfb-ee24b16ffb56" providerId="ADAL" clId="{B70075EC-69AE-4CEE-96F4-D1F2B815E45F}" dt="2020-07-13T04:33:30.802" v="18"/>
          <ac:cxnSpMkLst>
            <pc:docMk/>
            <pc:sldMk cId="2237389946" sldId="1899"/>
            <ac:cxnSpMk id="51" creationId="{8EA16BD2-39FB-4623-8749-C2572914B565}"/>
          </ac:cxnSpMkLst>
        </pc:cxnChg>
        <pc:cxnChg chg="add mod">
          <ac:chgData name="Mili Diengdoh" userId="4e667e83-9d62-4727-9cfb-ee24b16ffb56" providerId="ADAL" clId="{B70075EC-69AE-4CEE-96F4-D1F2B815E45F}" dt="2020-07-13T04:33:30.802" v="18"/>
          <ac:cxnSpMkLst>
            <pc:docMk/>
            <pc:sldMk cId="2237389946" sldId="1899"/>
            <ac:cxnSpMk id="54" creationId="{8BBB0F4D-DF77-4682-BFAF-8EA8D94A751F}"/>
          </ac:cxnSpMkLst>
        </pc:cxnChg>
        <pc:cxnChg chg="add mod">
          <ac:chgData name="Mili Diengdoh" userId="4e667e83-9d62-4727-9cfb-ee24b16ffb56" providerId="ADAL" clId="{B70075EC-69AE-4CEE-96F4-D1F2B815E45F}" dt="2020-07-13T04:33:30.802" v="18"/>
          <ac:cxnSpMkLst>
            <pc:docMk/>
            <pc:sldMk cId="2237389946" sldId="1899"/>
            <ac:cxnSpMk id="57" creationId="{CD2AAD57-6DF3-40F9-A9C3-2E9D4002B66E}"/>
          </ac:cxnSpMkLst>
        </pc:cxnChg>
        <pc:cxnChg chg="add mod">
          <ac:chgData name="Mili Diengdoh" userId="4e667e83-9d62-4727-9cfb-ee24b16ffb56" providerId="ADAL" clId="{B70075EC-69AE-4CEE-96F4-D1F2B815E45F}" dt="2020-07-13T04:41:01.439" v="149" actId="1037"/>
          <ac:cxnSpMkLst>
            <pc:docMk/>
            <pc:sldMk cId="2237389946" sldId="1899"/>
            <ac:cxnSpMk id="62" creationId="{FF821B84-CEC4-4DAF-88D4-E906C631481C}"/>
          </ac:cxnSpMkLst>
        </pc:cxnChg>
        <pc:cxnChg chg="add mod">
          <ac:chgData name="Mili Diengdoh" userId="4e667e83-9d62-4727-9cfb-ee24b16ffb56" providerId="ADAL" clId="{B70075EC-69AE-4CEE-96F4-D1F2B815E45F}" dt="2020-07-13T04:41:01.439" v="149" actId="1037"/>
          <ac:cxnSpMkLst>
            <pc:docMk/>
            <pc:sldMk cId="2237389946" sldId="1899"/>
            <ac:cxnSpMk id="65" creationId="{9DEC37D2-E3E4-47C6-A594-D972450F8904}"/>
          </ac:cxnSpMkLst>
        </pc:cxnChg>
        <pc:cxnChg chg="add mod">
          <ac:chgData name="Mili Diengdoh" userId="4e667e83-9d62-4727-9cfb-ee24b16ffb56" providerId="ADAL" clId="{B70075EC-69AE-4CEE-96F4-D1F2B815E45F}" dt="2020-07-13T04:41:01.439" v="149" actId="1037"/>
          <ac:cxnSpMkLst>
            <pc:docMk/>
            <pc:sldMk cId="2237389946" sldId="1899"/>
            <ac:cxnSpMk id="68" creationId="{F3812FF0-667E-40C7-AA59-F87BE8923EA8}"/>
          </ac:cxnSpMkLst>
        </pc:cxnChg>
      </pc:sldChg>
      <pc:sldChg chg="addSp delSp modSp add mod">
        <pc:chgData name="Mili Diengdoh" userId="4e667e83-9d62-4727-9cfb-ee24b16ffb56" providerId="ADAL" clId="{B70075EC-69AE-4CEE-96F4-D1F2B815E45F}" dt="2020-07-13T05:31:19.501" v="836"/>
        <pc:sldMkLst>
          <pc:docMk/>
          <pc:sldMk cId="2127942544" sldId="1900"/>
        </pc:sldMkLst>
        <pc:spChg chg="mod">
          <ac:chgData name="Mili Diengdoh" userId="4e667e83-9d62-4727-9cfb-ee24b16ffb56" providerId="ADAL" clId="{B70075EC-69AE-4CEE-96F4-D1F2B815E45F}" dt="2020-07-13T05:05:41.285" v="561"/>
          <ac:spMkLst>
            <pc:docMk/>
            <pc:sldMk cId="2127942544" sldId="1900"/>
            <ac:spMk id="2" creationId="{3D4ACEE4-474E-4B40-811E-AD4DBD723AE2}"/>
          </ac:spMkLst>
        </pc:spChg>
        <pc:spChg chg="mod topLvl">
          <ac:chgData name="Mili Diengdoh" userId="4e667e83-9d62-4727-9cfb-ee24b16ffb56" providerId="ADAL" clId="{B70075EC-69AE-4CEE-96F4-D1F2B815E45F}" dt="2020-07-13T05:05:53.832" v="562" actId="1076"/>
          <ac:spMkLst>
            <pc:docMk/>
            <pc:sldMk cId="2127942544" sldId="1900"/>
            <ac:spMk id="7" creationId="{58CF76E1-4BF8-4058-A647-74339C8F9D49}"/>
          </ac:spMkLst>
        </pc:spChg>
        <pc:spChg chg="mod topLvl">
          <ac:chgData name="Mili Diengdoh" userId="4e667e83-9d62-4727-9cfb-ee24b16ffb56" providerId="ADAL" clId="{B70075EC-69AE-4CEE-96F4-D1F2B815E45F}" dt="2020-07-13T05:31:18.198" v="834"/>
          <ac:spMkLst>
            <pc:docMk/>
            <pc:sldMk cId="2127942544" sldId="1900"/>
            <ac:spMk id="12" creationId="{227ED76C-D4F4-4FD0-9BE6-651F862FA77A}"/>
          </ac:spMkLst>
        </pc:spChg>
        <pc:spChg chg="mod topLvl">
          <ac:chgData name="Mili Diengdoh" userId="4e667e83-9d62-4727-9cfb-ee24b16ffb56" providerId="ADAL" clId="{B70075EC-69AE-4CEE-96F4-D1F2B815E45F}" dt="2020-07-13T05:31:19.501" v="836"/>
          <ac:spMkLst>
            <pc:docMk/>
            <pc:sldMk cId="2127942544" sldId="1900"/>
            <ac:spMk id="17" creationId="{38E9BD66-80CA-4BB5-9FF9-78E63AF93EFF}"/>
          </ac:spMkLst>
        </pc:spChg>
        <pc:spChg chg="mod topLvl">
          <ac:chgData name="Mili Diengdoh" userId="4e667e83-9d62-4727-9cfb-ee24b16ffb56" providerId="ADAL" clId="{B70075EC-69AE-4CEE-96F4-D1F2B815E45F}" dt="2020-07-13T05:05:53.832" v="562" actId="1076"/>
          <ac:spMkLst>
            <pc:docMk/>
            <pc:sldMk cId="2127942544" sldId="1900"/>
            <ac:spMk id="22" creationId="{FF498F55-03F6-44BD-A4D7-1AFBB820D059}"/>
          </ac:spMkLst>
        </pc:spChg>
        <pc:spChg chg="add mod topLvl">
          <ac:chgData name="Mili Diengdoh" userId="4e667e83-9d62-4727-9cfb-ee24b16ffb56" providerId="ADAL" clId="{B70075EC-69AE-4CEE-96F4-D1F2B815E45F}" dt="2020-07-13T05:05:10.470" v="545" actId="164"/>
          <ac:spMkLst>
            <pc:docMk/>
            <pc:sldMk cId="2127942544" sldId="1900"/>
            <ac:spMk id="28" creationId="{656E3ECA-CCD8-4940-AEAC-91E4D445A16B}"/>
          </ac:spMkLst>
        </pc:spChg>
        <pc:spChg chg="add del mod topLvl">
          <ac:chgData name="Mili Diengdoh" userId="4e667e83-9d62-4727-9cfb-ee24b16ffb56" providerId="ADAL" clId="{B70075EC-69AE-4CEE-96F4-D1F2B815E45F}" dt="2020-07-13T05:03:38.596" v="509" actId="478"/>
          <ac:spMkLst>
            <pc:docMk/>
            <pc:sldMk cId="2127942544" sldId="1900"/>
            <ac:spMk id="29" creationId="{49B899AF-8B36-464C-B873-AB3576C557F5}"/>
          </ac:spMkLst>
        </pc:spChg>
        <pc:spChg chg="add del mod topLvl">
          <ac:chgData name="Mili Diengdoh" userId="4e667e83-9d62-4727-9cfb-ee24b16ffb56" providerId="ADAL" clId="{B70075EC-69AE-4CEE-96F4-D1F2B815E45F}" dt="2020-07-13T05:03:38.596" v="509" actId="478"/>
          <ac:spMkLst>
            <pc:docMk/>
            <pc:sldMk cId="2127942544" sldId="1900"/>
            <ac:spMk id="30" creationId="{47D8934E-0459-4396-AC29-93DA19D6F3C4}"/>
          </ac:spMkLst>
        </pc:spChg>
        <pc:spChg chg="add del mod topLvl">
          <ac:chgData name="Mili Diengdoh" userId="4e667e83-9d62-4727-9cfb-ee24b16ffb56" providerId="ADAL" clId="{B70075EC-69AE-4CEE-96F4-D1F2B815E45F}" dt="2020-07-13T05:03:38.596" v="509" actId="478"/>
          <ac:spMkLst>
            <pc:docMk/>
            <pc:sldMk cId="2127942544" sldId="1900"/>
            <ac:spMk id="31" creationId="{D543C14E-F3A7-4F4B-8761-509973A9017E}"/>
          </ac:spMkLst>
        </pc:spChg>
        <pc:spChg chg="add mod topLvl">
          <ac:chgData name="Mili Diengdoh" userId="4e667e83-9d62-4727-9cfb-ee24b16ffb56" providerId="ADAL" clId="{B70075EC-69AE-4CEE-96F4-D1F2B815E45F}" dt="2020-07-13T05:05:10.470" v="545" actId="164"/>
          <ac:spMkLst>
            <pc:docMk/>
            <pc:sldMk cId="2127942544" sldId="1900"/>
            <ac:spMk id="34" creationId="{78323142-B7AE-47CD-A57C-64A811BB3B09}"/>
          </ac:spMkLst>
        </pc:spChg>
        <pc:spChg chg="add mod topLvl">
          <ac:chgData name="Mili Diengdoh" userId="4e667e83-9d62-4727-9cfb-ee24b16ffb56" providerId="ADAL" clId="{B70075EC-69AE-4CEE-96F4-D1F2B815E45F}" dt="2020-07-13T05:05:10.470" v="545" actId="164"/>
          <ac:spMkLst>
            <pc:docMk/>
            <pc:sldMk cId="2127942544" sldId="1900"/>
            <ac:spMk id="35" creationId="{37C395AD-BEF1-4D5E-B97B-F22232362BA4}"/>
          </ac:spMkLst>
        </pc:spChg>
        <pc:spChg chg="add mod topLvl">
          <ac:chgData name="Mili Diengdoh" userId="4e667e83-9d62-4727-9cfb-ee24b16ffb56" providerId="ADAL" clId="{B70075EC-69AE-4CEE-96F4-D1F2B815E45F}" dt="2020-07-13T05:05:10.470" v="545" actId="164"/>
          <ac:spMkLst>
            <pc:docMk/>
            <pc:sldMk cId="2127942544" sldId="1900"/>
            <ac:spMk id="36" creationId="{DDF103E4-B519-4DB3-9A59-EE23875379DA}"/>
          </ac:spMkLst>
        </pc:spChg>
        <pc:grpChg chg="add del mod">
          <ac:chgData name="Mili Diengdoh" userId="4e667e83-9d62-4727-9cfb-ee24b16ffb56" providerId="ADAL" clId="{B70075EC-69AE-4CEE-96F4-D1F2B815E45F}" dt="2020-07-13T05:02:35.943" v="486" actId="165"/>
          <ac:grpSpMkLst>
            <pc:docMk/>
            <pc:sldMk cId="2127942544" sldId="1900"/>
            <ac:grpSpMk id="3" creationId="{A3CF2D6E-A95F-4528-BAEC-EBF5D4D896F2}"/>
          </ac:grpSpMkLst>
        </pc:grpChg>
        <pc:grpChg chg="del">
          <ac:chgData name="Mili Diengdoh" userId="4e667e83-9d62-4727-9cfb-ee24b16ffb56" providerId="ADAL" clId="{B70075EC-69AE-4CEE-96F4-D1F2B815E45F}" dt="2020-07-13T05:02:11.218" v="471" actId="478"/>
          <ac:grpSpMkLst>
            <pc:docMk/>
            <pc:sldMk cId="2127942544" sldId="1900"/>
            <ac:grpSpMk id="4" creationId="{BF7CE933-05C6-44F4-87B1-63C8F3D8B7BE}"/>
          </ac:grpSpMkLst>
        </pc:grpChg>
        <pc:grpChg chg="del">
          <ac:chgData name="Mili Diengdoh" userId="4e667e83-9d62-4727-9cfb-ee24b16ffb56" providerId="ADAL" clId="{B70075EC-69AE-4CEE-96F4-D1F2B815E45F}" dt="2020-07-13T05:02:11.218" v="471" actId="478"/>
          <ac:grpSpMkLst>
            <pc:docMk/>
            <pc:sldMk cId="2127942544" sldId="1900"/>
            <ac:grpSpMk id="9" creationId="{C71A7744-81ED-41E7-B399-525D01A1E2CB}"/>
          </ac:grpSpMkLst>
        </pc:grpChg>
        <pc:grpChg chg="del">
          <ac:chgData name="Mili Diengdoh" userId="4e667e83-9d62-4727-9cfb-ee24b16ffb56" providerId="ADAL" clId="{B70075EC-69AE-4CEE-96F4-D1F2B815E45F}" dt="2020-07-13T05:02:11.218" v="471" actId="478"/>
          <ac:grpSpMkLst>
            <pc:docMk/>
            <pc:sldMk cId="2127942544" sldId="1900"/>
            <ac:grpSpMk id="14" creationId="{107699ED-F02D-4A28-83FC-0803F158293E}"/>
          </ac:grpSpMkLst>
        </pc:grpChg>
        <pc:grpChg chg="del">
          <ac:chgData name="Mili Diengdoh" userId="4e667e83-9d62-4727-9cfb-ee24b16ffb56" providerId="ADAL" clId="{B70075EC-69AE-4CEE-96F4-D1F2B815E45F}" dt="2020-07-13T05:02:11.218" v="471" actId="478"/>
          <ac:grpSpMkLst>
            <pc:docMk/>
            <pc:sldMk cId="2127942544" sldId="1900"/>
            <ac:grpSpMk id="19" creationId="{A432C69B-D9D4-4351-9A8A-9E8C67409FDE}"/>
          </ac:grpSpMkLst>
        </pc:grpChg>
        <pc:grpChg chg="add del mod">
          <ac:chgData name="Mili Diengdoh" userId="4e667e83-9d62-4727-9cfb-ee24b16ffb56" providerId="ADAL" clId="{B70075EC-69AE-4CEE-96F4-D1F2B815E45F}" dt="2020-07-13T05:02:41.318" v="490" actId="165"/>
          <ac:grpSpMkLst>
            <pc:docMk/>
            <pc:sldMk cId="2127942544" sldId="1900"/>
            <ac:grpSpMk id="23" creationId="{E1C0AE9B-2EC8-4727-AC90-8D97F5252965}"/>
          </ac:grpSpMkLst>
        </pc:grpChg>
        <pc:grpChg chg="add del mod">
          <ac:chgData name="Mili Diengdoh" userId="4e667e83-9d62-4727-9cfb-ee24b16ffb56" providerId="ADAL" clId="{B70075EC-69AE-4CEE-96F4-D1F2B815E45F}" dt="2020-07-13T05:03:57.008" v="518" actId="165"/>
          <ac:grpSpMkLst>
            <pc:docMk/>
            <pc:sldMk cId="2127942544" sldId="1900"/>
            <ac:grpSpMk id="37" creationId="{9A1A7183-03D4-4CCD-A90F-691D19D816B1}"/>
          </ac:grpSpMkLst>
        </pc:grpChg>
        <pc:grpChg chg="add del mod">
          <ac:chgData name="Mili Diengdoh" userId="4e667e83-9d62-4727-9cfb-ee24b16ffb56" providerId="ADAL" clId="{B70075EC-69AE-4CEE-96F4-D1F2B815E45F}" dt="2020-07-13T05:03:59.691" v="521" actId="165"/>
          <ac:grpSpMkLst>
            <pc:docMk/>
            <pc:sldMk cId="2127942544" sldId="1900"/>
            <ac:grpSpMk id="38" creationId="{362EF06D-BEB4-4730-8220-0CA0EE2CB43F}"/>
          </ac:grpSpMkLst>
        </pc:grpChg>
        <pc:grpChg chg="add del mod">
          <ac:chgData name="Mili Diengdoh" userId="4e667e83-9d62-4727-9cfb-ee24b16ffb56" providerId="ADAL" clId="{B70075EC-69AE-4CEE-96F4-D1F2B815E45F}" dt="2020-07-13T05:05:19.032" v="548" actId="478"/>
          <ac:grpSpMkLst>
            <pc:docMk/>
            <pc:sldMk cId="2127942544" sldId="1900"/>
            <ac:grpSpMk id="45" creationId="{5DDA1379-F0BB-4143-A151-CFA6695E466B}"/>
          </ac:grpSpMkLst>
        </pc:grpChg>
        <pc:picChg chg="del">
          <ac:chgData name="Mili Diengdoh" userId="4e667e83-9d62-4727-9cfb-ee24b16ffb56" providerId="ADAL" clId="{B70075EC-69AE-4CEE-96F4-D1F2B815E45F}" dt="2020-07-13T05:01:49.735" v="464" actId="478"/>
          <ac:picMkLst>
            <pc:docMk/>
            <pc:sldMk cId="2127942544" sldId="1900"/>
            <ac:picMk id="24" creationId="{DFEFC1BD-D8C8-46E6-B8B6-5B49602C87FE}"/>
          </ac:picMkLst>
        </pc:picChg>
        <pc:picChg chg="del">
          <ac:chgData name="Mili Diengdoh" userId="4e667e83-9d62-4727-9cfb-ee24b16ffb56" providerId="ADAL" clId="{B70075EC-69AE-4CEE-96F4-D1F2B815E45F}" dt="2020-07-13T05:01:49.735" v="464" actId="478"/>
          <ac:picMkLst>
            <pc:docMk/>
            <pc:sldMk cId="2127942544" sldId="1900"/>
            <ac:picMk id="25" creationId="{A184D7E2-E23C-463B-AEE3-7F1029FA144E}"/>
          </ac:picMkLst>
        </pc:picChg>
        <pc:picChg chg="del">
          <ac:chgData name="Mili Diengdoh" userId="4e667e83-9d62-4727-9cfb-ee24b16ffb56" providerId="ADAL" clId="{B70075EC-69AE-4CEE-96F4-D1F2B815E45F}" dt="2020-07-13T05:01:49.735" v="464" actId="478"/>
          <ac:picMkLst>
            <pc:docMk/>
            <pc:sldMk cId="2127942544" sldId="1900"/>
            <ac:picMk id="26" creationId="{443B384E-C1BE-4C44-AFE8-2FCC0F55ADB0}"/>
          </ac:picMkLst>
        </pc:picChg>
        <pc:picChg chg="del">
          <ac:chgData name="Mili Diengdoh" userId="4e667e83-9d62-4727-9cfb-ee24b16ffb56" providerId="ADAL" clId="{B70075EC-69AE-4CEE-96F4-D1F2B815E45F}" dt="2020-07-13T05:01:49.735" v="464" actId="478"/>
          <ac:picMkLst>
            <pc:docMk/>
            <pc:sldMk cId="2127942544" sldId="1900"/>
            <ac:picMk id="27" creationId="{0A03C34B-0EF9-4DFA-AA1F-413587D7424F}"/>
          </ac:picMkLst>
        </pc:picChg>
        <pc:picChg chg="add mod ord">
          <ac:chgData name="Mili Diengdoh" userId="4e667e83-9d62-4727-9cfb-ee24b16ffb56" providerId="ADAL" clId="{B70075EC-69AE-4CEE-96F4-D1F2B815E45F}" dt="2020-07-13T05:05:53.832" v="562" actId="1076"/>
          <ac:picMkLst>
            <pc:docMk/>
            <pc:sldMk cId="2127942544" sldId="1900"/>
            <ac:picMk id="47" creationId="{531C4369-25A7-41E2-8645-317CD0F91EF2}"/>
          </ac:picMkLst>
        </pc:picChg>
        <pc:cxnChg chg="del">
          <ac:chgData name="Mili Diengdoh" userId="4e667e83-9d62-4727-9cfb-ee24b16ffb56" providerId="ADAL" clId="{B70075EC-69AE-4CEE-96F4-D1F2B815E45F}" dt="2020-07-13T05:01:52.416" v="465" actId="478"/>
          <ac:cxnSpMkLst>
            <pc:docMk/>
            <pc:sldMk cId="2127942544" sldId="1900"/>
            <ac:cxnSpMk id="8" creationId="{B089F8F3-C2C9-4DE0-B75C-8D30E4FB625B}"/>
          </ac:cxnSpMkLst>
        </pc:cxnChg>
        <pc:cxnChg chg="del">
          <ac:chgData name="Mili Diengdoh" userId="4e667e83-9d62-4727-9cfb-ee24b16ffb56" providerId="ADAL" clId="{B70075EC-69AE-4CEE-96F4-D1F2B815E45F}" dt="2020-07-13T05:01:52.416" v="465" actId="478"/>
          <ac:cxnSpMkLst>
            <pc:docMk/>
            <pc:sldMk cId="2127942544" sldId="1900"/>
            <ac:cxnSpMk id="13" creationId="{A61293E0-0209-4E14-8EBF-E5382CAA582C}"/>
          </ac:cxnSpMkLst>
        </pc:cxnChg>
        <pc:cxnChg chg="del">
          <ac:chgData name="Mili Diengdoh" userId="4e667e83-9d62-4727-9cfb-ee24b16ffb56" providerId="ADAL" clId="{B70075EC-69AE-4CEE-96F4-D1F2B815E45F}" dt="2020-07-13T05:01:52.416" v="465" actId="478"/>
          <ac:cxnSpMkLst>
            <pc:docMk/>
            <pc:sldMk cId="2127942544" sldId="1900"/>
            <ac:cxnSpMk id="18" creationId="{8A6B49F8-A0AC-4562-9FE4-8A4A337F497C}"/>
          </ac:cxnSpMkLst>
        </pc:cxnChg>
        <pc:cxnChg chg="add mod">
          <ac:chgData name="Mili Diengdoh" userId="4e667e83-9d62-4727-9cfb-ee24b16ffb56" providerId="ADAL" clId="{B70075EC-69AE-4CEE-96F4-D1F2B815E45F}" dt="2020-07-13T05:05:10.470" v="545" actId="164"/>
          <ac:cxnSpMkLst>
            <pc:docMk/>
            <pc:sldMk cId="2127942544" sldId="1900"/>
            <ac:cxnSpMk id="33" creationId="{8BC250DA-54BF-4781-98CF-6F6C9243F77B}"/>
          </ac:cxnSpMkLst>
        </pc:cxnChg>
        <pc:cxnChg chg="add mod">
          <ac:chgData name="Mili Diengdoh" userId="4e667e83-9d62-4727-9cfb-ee24b16ffb56" providerId="ADAL" clId="{B70075EC-69AE-4CEE-96F4-D1F2B815E45F}" dt="2020-07-13T05:05:10.470" v="545" actId="164"/>
          <ac:cxnSpMkLst>
            <pc:docMk/>
            <pc:sldMk cId="2127942544" sldId="1900"/>
            <ac:cxnSpMk id="40" creationId="{DD7B2F4F-37DE-4A82-A569-A5B64A1D5A69}"/>
          </ac:cxnSpMkLst>
        </pc:cxnChg>
        <pc:cxnChg chg="add mod">
          <ac:chgData name="Mili Diengdoh" userId="4e667e83-9d62-4727-9cfb-ee24b16ffb56" providerId="ADAL" clId="{B70075EC-69AE-4CEE-96F4-D1F2B815E45F}" dt="2020-07-13T05:05:10.470" v="545" actId="164"/>
          <ac:cxnSpMkLst>
            <pc:docMk/>
            <pc:sldMk cId="2127942544" sldId="1900"/>
            <ac:cxnSpMk id="41" creationId="{371AD401-5888-4CA5-91CC-43E7A2D78812}"/>
          </ac:cxnSpMkLst>
        </pc:cxnChg>
        <pc:cxnChg chg="add mod">
          <ac:chgData name="Mili Diengdoh" userId="4e667e83-9d62-4727-9cfb-ee24b16ffb56" providerId="ADAL" clId="{B70075EC-69AE-4CEE-96F4-D1F2B815E45F}" dt="2020-07-13T05:05:10.470" v="545" actId="164"/>
          <ac:cxnSpMkLst>
            <pc:docMk/>
            <pc:sldMk cId="2127942544" sldId="1900"/>
            <ac:cxnSpMk id="43" creationId="{502102B0-5550-4F29-A287-6F06766F3BBB}"/>
          </ac:cxnSpMkLst>
        </pc:cxnChg>
        <pc:cxnChg chg="add mod">
          <ac:chgData name="Mili Diengdoh" userId="4e667e83-9d62-4727-9cfb-ee24b16ffb56" providerId="ADAL" clId="{B70075EC-69AE-4CEE-96F4-D1F2B815E45F}" dt="2020-07-13T05:05:10.470" v="545" actId="164"/>
          <ac:cxnSpMkLst>
            <pc:docMk/>
            <pc:sldMk cId="2127942544" sldId="1900"/>
            <ac:cxnSpMk id="44" creationId="{1FEB8A13-9A5E-48FC-A632-DBBB1DDA2EE8}"/>
          </ac:cxnSpMkLst>
        </pc:cxnChg>
      </pc:sldChg>
      <pc:sldMasterChg chg="delSldLayout modSldLayout">
        <pc:chgData name="Mili Diengdoh" userId="4e667e83-9d62-4727-9cfb-ee24b16ffb56" providerId="ADAL" clId="{B70075EC-69AE-4CEE-96F4-D1F2B815E45F}" dt="2020-07-13T05:35:11.784" v="861" actId="13244"/>
        <pc:sldMasterMkLst>
          <pc:docMk/>
          <pc:sldMasterMk cId="1881724970" sldId="2147484551"/>
        </pc:sldMasterMkLst>
        <pc:sldLayoutChg chg="modSp">
          <pc:chgData name="Mili Diengdoh" userId="4e667e83-9d62-4727-9cfb-ee24b16ffb56" providerId="ADAL" clId="{B70075EC-69AE-4CEE-96F4-D1F2B815E45F}" dt="2020-07-13T05:35:11.784" v="861" actId="13244"/>
          <pc:sldLayoutMkLst>
            <pc:docMk/>
            <pc:sldMasterMk cId="1881724970" sldId="2147484551"/>
            <pc:sldLayoutMk cId="3842161821" sldId="2147484583"/>
          </pc:sldLayoutMkLst>
          <pc:picChg chg="mod">
            <ac:chgData name="Mili Diengdoh" userId="4e667e83-9d62-4727-9cfb-ee24b16ffb56" providerId="ADAL" clId="{B70075EC-69AE-4CEE-96F4-D1F2B815E45F}" dt="2020-07-13T05:35:11.784" v="861" actId="13244"/>
            <ac:picMkLst>
              <pc:docMk/>
              <pc:sldMasterMk cId="1881724970" sldId="2147484551"/>
              <pc:sldLayoutMk cId="3842161821" sldId="2147484583"/>
              <ac:picMk id="11" creationId="{AFDC29EE-BDE7-4363-B0FC-728521A36665}"/>
            </ac:picMkLst>
          </pc:picChg>
        </pc:sldLayoutChg>
        <pc:sldLayoutChg chg="modSp">
          <pc:chgData name="Mili Diengdoh" userId="4e667e83-9d62-4727-9cfb-ee24b16ffb56" providerId="ADAL" clId="{B70075EC-69AE-4CEE-96F4-D1F2B815E45F}" dt="2020-07-13T04:54:56.382" v="366" actId="255"/>
          <pc:sldLayoutMkLst>
            <pc:docMk/>
            <pc:sldMasterMk cId="1881724970" sldId="2147484551"/>
            <pc:sldLayoutMk cId="1313428702" sldId="2147484619"/>
          </pc:sldLayoutMkLst>
          <pc:spChg chg="mod">
            <ac:chgData name="Mili Diengdoh" userId="4e667e83-9d62-4727-9cfb-ee24b16ffb56" providerId="ADAL" clId="{B70075EC-69AE-4CEE-96F4-D1F2B815E45F}" dt="2020-07-13T04:54:56.382" v="366" actId="255"/>
            <ac:spMkLst>
              <pc:docMk/>
              <pc:sldMasterMk cId="1881724970" sldId="2147484551"/>
              <pc:sldLayoutMk cId="1313428702" sldId="2147484619"/>
              <ac:spMk id="4" creationId="{D1FDE817-4581-481C-9C54-D23C2F82ACA3}"/>
            </ac:spMkLst>
          </pc:spChg>
        </pc:sldLayoutChg>
        <pc:sldLayoutChg chg="del">
          <pc:chgData name="Mili Diengdoh" userId="4e667e83-9d62-4727-9cfb-ee24b16ffb56" providerId="ADAL" clId="{B70075EC-69AE-4CEE-96F4-D1F2B815E45F}" dt="2020-07-13T04:54:03.220" v="355" actId="2696"/>
          <pc:sldLayoutMkLst>
            <pc:docMk/>
            <pc:sldMasterMk cId="1881724970" sldId="2147484551"/>
            <pc:sldLayoutMk cId="861323514" sldId="2147484620"/>
          </pc:sldLayoutMkLst>
        </pc:sldLayoutChg>
        <pc:sldLayoutChg chg="del">
          <pc:chgData name="Mili Diengdoh" userId="4e667e83-9d62-4727-9cfb-ee24b16ffb56" providerId="ADAL" clId="{B70075EC-69AE-4CEE-96F4-D1F2B815E45F}" dt="2020-07-13T04:54:04.457" v="356" actId="2696"/>
          <pc:sldLayoutMkLst>
            <pc:docMk/>
            <pc:sldMasterMk cId="1881724970" sldId="2147484551"/>
            <pc:sldLayoutMk cId="837374843" sldId="2147484621"/>
          </pc:sldLayoutMkLst>
        </pc:sldLayoutChg>
        <pc:sldLayoutChg chg="del">
          <pc:chgData name="Mili Diengdoh" userId="4e667e83-9d62-4727-9cfb-ee24b16ffb56" providerId="ADAL" clId="{B70075EC-69AE-4CEE-96F4-D1F2B815E45F}" dt="2020-07-13T04:54:05.271" v="357" actId="2696"/>
          <pc:sldLayoutMkLst>
            <pc:docMk/>
            <pc:sldMasterMk cId="1881724970" sldId="2147484551"/>
            <pc:sldLayoutMk cId="2442407347" sldId="2147484623"/>
          </pc:sldLayoutMkLst>
        </pc:sldLayoutChg>
      </pc:sldMasterChg>
    </pc:docChg>
  </pc:docChgLst>
  <pc:docChgLst>
    <pc:chgData name="Wanlambok Nongbet [Chillibreeze]" userId="6bf028ea-505a-4797-9fbe-498829f78d74" providerId="ADAL" clId="{E02C3979-2860-4C63-9843-24171C96A1E2}"/>
    <pc:docChg chg="custSel modSld">
      <pc:chgData name="Wanlambok Nongbet [Chillibreeze]" userId="6bf028ea-505a-4797-9fbe-498829f78d74" providerId="ADAL" clId="{E02C3979-2860-4C63-9843-24171C96A1E2}" dt="2020-07-15T08:54:13.246" v="9" actId="113"/>
      <pc:docMkLst>
        <pc:docMk/>
      </pc:docMkLst>
      <pc:sldChg chg="modSp mod">
        <pc:chgData name="Wanlambok Nongbet [Chillibreeze]" userId="6bf028ea-505a-4797-9fbe-498829f78d74" providerId="ADAL" clId="{E02C3979-2860-4C63-9843-24171C96A1E2}" dt="2020-07-15T08:49:37.346" v="0" actId="14100"/>
        <pc:sldMkLst>
          <pc:docMk/>
          <pc:sldMk cId="3560731283" sldId="256"/>
        </pc:sldMkLst>
        <pc:spChg chg="mod">
          <ac:chgData name="Wanlambok Nongbet [Chillibreeze]" userId="6bf028ea-505a-4797-9fbe-498829f78d74" providerId="ADAL" clId="{E02C3979-2860-4C63-9843-24171C96A1E2}" dt="2020-07-15T08:49:37.346" v="0" actId="14100"/>
          <ac:spMkLst>
            <pc:docMk/>
            <pc:sldMk cId="3560731283" sldId="256"/>
            <ac:spMk id="2" creationId="{06456474-6022-48BB-A434-CF09068ED1E2}"/>
          </ac:spMkLst>
        </pc:spChg>
      </pc:sldChg>
      <pc:sldChg chg="modSp mod">
        <pc:chgData name="Wanlambok Nongbet [Chillibreeze]" userId="6bf028ea-505a-4797-9fbe-498829f78d74" providerId="ADAL" clId="{E02C3979-2860-4C63-9843-24171C96A1E2}" dt="2020-07-15T08:51:35.402" v="2" actId="962"/>
        <pc:sldMkLst>
          <pc:docMk/>
          <pc:sldMk cId="97249310" sldId="289"/>
        </pc:sldMkLst>
        <pc:spChg chg="mod">
          <ac:chgData name="Wanlambok Nongbet [Chillibreeze]" userId="6bf028ea-505a-4797-9fbe-498829f78d74" providerId="ADAL" clId="{E02C3979-2860-4C63-9843-24171C96A1E2}" dt="2020-07-15T08:51:35.402" v="2" actId="962"/>
          <ac:spMkLst>
            <pc:docMk/>
            <pc:sldMk cId="97249310" sldId="289"/>
            <ac:spMk id="3" creationId="{4F488CFA-BD08-4343-AF7E-B302F07AF7F4}"/>
          </ac:spMkLst>
        </pc:spChg>
      </pc:sldChg>
      <pc:sldChg chg="modSp mod">
        <pc:chgData name="Wanlambok Nongbet [Chillibreeze]" userId="6bf028ea-505a-4797-9fbe-498829f78d74" providerId="ADAL" clId="{E02C3979-2860-4C63-9843-24171C96A1E2}" dt="2020-07-15T08:51:29.597" v="1" actId="1076"/>
        <pc:sldMkLst>
          <pc:docMk/>
          <pc:sldMk cId="3746766023" sldId="1865"/>
        </pc:sldMkLst>
        <pc:picChg chg="mod">
          <ac:chgData name="Wanlambok Nongbet [Chillibreeze]" userId="6bf028ea-505a-4797-9fbe-498829f78d74" providerId="ADAL" clId="{E02C3979-2860-4C63-9843-24171C96A1E2}" dt="2020-07-15T08:51:29.597" v="1" actId="1076"/>
          <ac:picMkLst>
            <pc:docMk/>
            <pc:sldMk cId="3746766023" sldId="1865"/>
            <ac:picMk id="3" creationId="{163020D8-0063-4FF6-9D67-683F350685B0}"/>
          </ac:picMkLst>
        </pc:picChg>
      </pc:sldChg>
      <pc:sldChg chg="modSp mod addCm delCm">
        <pc:chgData name="Wanlambok Nongbet [Chillibreeze]" userId="6bf028ea-505a-4797-9fbe-498829f78d74" providerId="ADAL" clId="{E02C3979-2860-4C63-9843-24171C96A1E2}" dt="2020-07-15T08:53:24.484" v="7" actId="1592"/>
        <pc:sldMkLst>
          <pc:docMk/>
          <pc:sldMk cId="316322398" sldId="1870"/>
        </pc:sldMkLst>
        <pc:spChg chg="mod">
          <ac:chgData name="Wanlambok Nongbet [Chillibreeze]" userId="6bf028ea-505a-4797-9fbe-498829f78d74" providerId="ADAL" clId="{E02C3979-2860-4C63-9843-24171C96A1E2}" dt="2020-07-15T08:53:08.847" v="4" actId="113"/>
          <ac:spMkLst>
            <pc:docMk/>
            <pc:sldMk cId="316322398" sldId="1870"/>
            <ac:spMk id="24" creationId="{6FB8F2AC-518E-4577-AD7C-BF8FF1242B23}"/>
          </ac:spMkLst>
        </pc:spChg>
        <pc:spChg chg="mod">
          <ac:chgData name="Wanlambok Nongbet [Chillibreeze]" userId="6bf028ea-505a-4797-9fbe-498829f78d74" providerId="ADAL" clId="{E02C3979-2860-4C63-9843-24171C96A1E2}" dt="2020-07-15T08:53:12.835" v="5" actId="255"/>
          <ac:spMkLst>
            <pc:docMk/>
            <pc:sldMk cId="316322398" sldId="1870"/>
            <ac:spMk id="25" creationId="{2C37BE8B-2F6B-438B-AAD9-15ACBD641215}"/>
          </ac:spMkLst>
        </pc:spChg>
        <pc:spChg chg="mod">
          <ac:chgData name="Wanlambok Nongbet [Chillibreeze]" userId="6bf028ea-505a-4797-9fbe-498829f78d74" providerId="ADAL" clId="{E02C3979-2860-4C63-9843-24171C96A1E2}" dt="2020-07-15T08:53:08.847" v="4" actId="113"/>
          <ac:spMkLst>
            <pc:docMk/>
            <pc:sldMk cId="316322398" sldId="1870"/>
            <ac:spMk id="28" creationId="{0DDD116D-5C02-47AD-AC54-959FC968A1F9}"/>
          </ac:spMkLst>
        </pc:spChg>
        <pc:spChg chg="mod">
          <ac:chgData name="Wanlambok Nongbet [Chillibreeze]" userId="6bf028ea-505a-4797-9fbe-498829f78d74" providerId="ADAL" clId="{E02C3979-2860-4C63-9843-24171C96A1E2}" dt="2020-07-15T08:53:12.835" v="5" actId="255"/>
          <ac:spMkLst>
            <pc:docMk/>
            <pc:sldMk cId="316322398" sldId="1870"/>
            <ac:spMk id="29" creationId="{FFD13A60-C460-4F0D-9D35-3557A3E8D906}"/>
          </ac:spMkLst>
        </pc:spChg>
        <pc:spChg chg="mod">
          <ac:chgData name="Wanlambok Nongbet [Chillibreeze]" userId="6bf028ea-505a-4797-9fbe-498829f78d74" providerId="ADAL" clId="{E02C3979-2860-4C63-9843-24171C96A1E2}" dt="2020-07-15T08:53:08.847" v="4" actId="113"/>
          <ac:spMkLst>
            <pc:docMk/>
            <pc:sldMk cId="316322398" sldId="1870"/>
            <ac:spMk id="32" creationId="{2691F13C-8065-4AFF-9744-74A64CEC9558}"/>
          </ac:spMkLst>
        </pc:spChg>
        <pc:spChg chg="mod">
          <ac:chgData name="Wanlambok Nongbet [Chillibreeze]" userId="6bf028ea-505a-4797-9fbe-498829f78d74" providerId="ADAL" clId="{E02C3979-2860-4C63-9843-24171C96A1E2}" dt="2020-07-15T08:53:12.835" v="5" actId="255"/>
          <ac:spMkLst>
            <pc:docMk/>
            <pc:sldMk cId="316322398" sldId="1870"/>
            <ac:spMk id="33" creationId="{077FBA4B-E8EA-491B-9561-D8A9CA41C39D}"/>
          </ac:spMkLst>
        </pc:spChg>
        <pc:spChg chg="mod">
          <ac:chgData name="Wanlambok Nongbet [Chillibreeze]" userId="6bf028ea-505a-4797-9fbe-498829f78d74" providerId="ADAL" clId="{E02C3979-2860-4C63-9843-24171C96A1E2}" dt="2020-07-15T08:53:08.847" v="4" actId="113"/>
          <ac:spMkLst>
            <pc:docMk/>
            <pc:sldMk cId="316322398" sldId="1870"/>
            <ac:spMk id="36" creationId="{BF83C83A-4AEB-44E8-85BE-4043957E7CEA}"/>
          </ac:spMkLst>
        </pc:spChg>
        <pc:spChg chg="mod">
          <ac:chgData name="Wanlambok Nongbet [Chillibreeze]" userId="6bf028ea-505a-4797-9fbe-498829f78d74" providerId="ADAL" clId="{E02C3979-2860-4C63-9843-24171C96A1E2}" dt="2020-07-15T08:53:12.835" v="5" actId="255"/>
          <ac:spMkLst>
            <pc:docMk/>
            <pc:sldMk cId="316322398" sldId="1870"/>
            <ac:spMk id="37" creationId="{4CB400D1-F603-44C2-8082-1458EC357A30}"/>
          </ac:spMkLst>
        </pc:spChg>
      </pc:sldChg>
      <pc:sldChg chg="modSp mod">
        <pc:chgData name="Wanlambok Nongbet [Chillibreeze]" userId="6bf028ea-505a-4797-9fbe-498829f78d74" providerId="ADAL" clId="{E02C3979-2860-4C63-9843-24171C96A1E2}" dt="2020-07-15T08:54:13.246" v="9" actId="113"/>
        <pc:sldMkLst>
          <pc:docMk/>
          <pc:sldMk cId="3606776970" sldId="1882"/>
        </pc:sldMkLst>
        <pc:spChg chg="mod">
          <ac:chgData name="Wanlambok Nongbet [Chillibreeze]" userId="6bf028ea-505a-4797-9fbe-498829f78d74" providerId="ADAL" clId="{E02C3979-2860-4C63-9843-24171C96A1E2}" dt="2020-07-15T08:54:13.246" v="9" actId="113"/>
          <ac:spMkLst>
            <pc:docMk/>
            <pc:sldMk cId="3606776970" sldId="1882"/>
            <ac:spMk id="4" creationId="{38832C68-601C-4B0A-A609-97D3295B5DF7}"/>
          </ac:spMkLst>
        </pc:spChg>
        <pc:spChg chg="mod">
          <ac:chgData name="Wanlambok Nongbet [Chillibreeze]" userId="6bf028ea-505a-4797-9fbe-498829f78d74" providerId="ADAL" clId="{E02C3979-2860-4C63-9843-24171C96A1E2}" dt="2020-07-15T08:54:13.246" v="9" actId="113"/>
          <ac:spMkLst>
            <pc:docMk/>
            <pc:sldMk cId="3606776970" sldId="1882"/>
            <ac:spMk id="9" creationId="{17219111-172A-4758-AA39-7BD27A8E3F43}"/>
          </ac:spMkLst>
        </pc:spChg>
        <pc:spChg chg="mod">
          <ac:chgData name="Wanlambok Nongbet [Chillibreeze]" userId="6bf028ea-505a-4797-9fbe-498829f78d74" providerId="ADAL" clId="{E02C3979-2860-4C63-9843-24171C96A1E2}" dt="2020-07-15T08:54:13.246" v="9" actId="113"/>
          <ac:spMkLst>
            <pc:docMk/>
            <pc:sldMk cId="3606776970" sldId="1882"/>
            <ac:spMk id="21" creationId="{4966145E-4D61-4961-8673-2F8165732391}"/>
          </ac:spMkLst>
        </pc:spChg>
        <pc:spChg chg="mod">
          <ac:chgData name="Wanlambok Nongbet [Chillibreeze]" userId="6bf028ea-505a-4797-9fbe-498829f78d74" providerId="ADAL" clId="{E02C3979-2860-4C63-9843-24171C96A1E2}" dt="2020-07-15T08:54:13.246" v="9" actId="113"/>
          <ac:spMkLst>
            <pc:docMk/>
            <pc:sldMk cId="3606776970" sldId="1882"/>
            <ac:spMk id="42" creationId="{294F2660-5BD0-4346-AAC4-37E0DAEC30D8}"/>
          </ac:spMkLst>
        </pc:spChg>
        <pc:spChg chg="mod">
          <ac:chgData name="Wanlambok Nongbet [Chillibreeze]" userId="6bf028ea-505a-4797-9fbe-498829f78d74" providerId="ADAL" clId="{E02C3979-2860-4C63-9843-24171C96A1E2}" dt="2020-07-15T08:54:13.246" v="9" actId="113"/>
          <ac:spMkLst>
            <pc:docMk/>
            <pc:sldMk cId="3606776970" sldId="1882"/>
            <ac:spMk id="49" creationId="{4EC41E4F-F922-4F4D-B385-098D8C51569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FDB7B-8DB8-4A3A-95C8-7102BBC9A9E1}" type="datetime8">
              <a:rPr lang="en-US" smtClean="0">
                <a:latin typeface="Segoe UI" pitchFamily="34" charset="0"/>
              </a:rPr>
              <a:t>7/21/2020 4:10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7/21/2020 4:10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34E77-A9B7-4E08-94CE-2EBEF68CD23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894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Take a moment to complete the demonstration, as defined in the student manual.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34E77-A9B7-4E08-94CE-2EBEF68CD23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651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DB896-29D6-924A-8309-963DBEB600F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59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Microsoft Teams with Azure DevOps Services (Collaborate, Communicate and Celebrate -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https://azuredevopslabs.com/labs/vsts/teams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7/21/2020 4:10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2155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Q1 Answer</a:t>
            </a:r>
            <a:r>
              <a:rPr lang="en-US" dirty="0"/>
              <a:t>: </a:t>
            </a:r>
            <a:r>
              <a:rPr lang="en-US" b="0" i="0" u="none" strike="noStrike" dirty="0">
                <a:effectLst/>
                <a:latin typeface="Segoe UI" panose="020B0502040204020203" pitchFamily="34" charset="0"/>
              </a:rPr>
              <a:t>CSAT, CES, NPM </a:t>
            </a:r>
          </a:p>
          <a:p>
            <a:r>
              <a:rPr lang="en-US" b="1" dirty="0"/>
              <a:t>Q2 Answer</a:t>
            </a:r>
            <a:r>
              <a:rPr lang="en-US" b="0" dirty="0"/>
              <a:t>: True</a:t>
            </a:r>
          </a:p>
          <a:p>
            <a:r>
              <a:rPr lang="en-US" b="1" dirty="0"/>
              <a:t>Q3 Answer</a:t>
            </a:r>
            <a:r>
              <a:rPr lang="en-US" b="0" dirty="0"/>
              <a:t>: </a:t>
            </a:r>
            <a:r>
              <a:rPr lang="en-US" b="0" i="0" u="none" strike="noStrike" dirty="0">
                <a:effectLst/>
                <a:latin typeface="Segoe UI" panose="020B0502040204020203" pitchFamily="34" charset="0"/>
              </a:rPr>
              <a:t>Invoke Azure Function, Access Azure Policy Security &amp; Compliance assessment, Query Azure Monitor Alerts</a:t>
            </a:r>
            <a:endParaRPr lang="en-US" b="0" dirty="0"/>
          </a:p>
          <a:p>
            <a:r>
              <a:rPr lang="en-US" b="1" dirty="0"/>
              <a:t>Q4 Answer</a:t>
            </a:r>
            <a:r>
              <a:rPr lang="en-US" dirty="0"/>
              <a:t>: </a:t>
            </a:r>
            <a:r>
              <a:rPr lang="en-US" b="0" i="0" u="none" strike="noStrike" dirty="0">
                <a:effectLst/>
                <a:latin typeface="Segoe UI" panose="020B0502040204020203" pitchFamily="34" charset="0"/>
              </a:rPr>
              <a:t>Feature Flags can be used to deploy changes with releasing them </a:t>
            </a:r>
          </a:p>
          <a:p>
            <a:r>
              <a:rPr lang="en-US" b="0" i="0" u="none" strike="noStrike" dirty="0">
                <a:effectLst/>
                <a:latin typeface="Segoe UI" panose="020B0502040204020203" pitchFamily="34" charset="0"/>
              </a:rPr>
              <a:t>Feature Flags can be used to control exposure to new product functionality </a:t>
            </a:r>
          </a:p>
          <a:p>
            <a:r>
              <a:rPr lang="en-US" b="0" i="0" u="none" strike="noStrike" dirty="0">
                <a:effectLst/>
                <a:latin typeface="Segoe UI" panose="020B0502040204020203" pitchFamily="34" charset="0"/>
              </a:rPr>
              <a:t>Feature Flags can be used to perform testing of new features in production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34E77-A9B7-4E08-94CE-2EBEF68CD23B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155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DB896-29D6-924A-8309-963DBEB600F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86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34E77-A9B7-4E08-94CE-2EBEF68CD23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797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Take a moment to complete the demonstration, as defined in the student manual.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34E77-A9B7-4E08-94CE-2EBEF68CD23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651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DB896-29D6-924A-8309-963DBEB600F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155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DB896-29D6-924A-8309-963DBEB600F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120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DB896-29D6-924A-8309-963DBEB600F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935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34E77-A9B7-4E08-94CE-2EBEF68CD23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26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DB896-29D6-924A-8309-963DBEB600F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903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D09A9D1-6212-8B49-96D7-B3E9D17D4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1" name="Picture 10" descr="Microsoft Azure logo">
            <a:extLst>
              <a:ext uri="{FF2B5EF4-FFF2-40B4-BE49-F238E27FC236}">
                <a16:creationId xmlns:a16="http://schemas.microsoft.com/office/drawing/2014/main" id="{AFDC29EE-BDE7-4363-B0FC-728521A366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276" y="448056"/>
            <a:ext cx="1362456" cy="19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6182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D636714-2DF5-4363-84EB-A9A000F252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1953" y="496641"/>
            <a:ext cx="11087895" cy="6497884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87D6C5C6-BA34-4131-8FCB-0AC4DE5926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87768175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98148" y="1462924"/>
            <a:ext cx="11239464" cy="1446550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33149" indent="0">
              <a:buNone/>
              <a:defRPr/>
            </a:lvl2pPr>
            <a:lvl3pPr marL="466298" indent="0">
              <a:buNone/>
              <a:defRPr/>
            </a:lvl3pPr>
            <a:lvl4pPr marL="699447" indent="0">
              <a:buNone/>
              <a:defRPr/>
            </a:lvl4pPr>
            <a:lvl5pPr marL="932597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517596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10718743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9" y="3292078"/>
            <a:ext cx="2506662" cy="41036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2280431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40393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FFFFFF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4192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FDE817-4581-481C-9C54-D23C2F82AC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038" y="3317212"/>
            <a:ext cx="9070923" cy="360099"/>
          </a:xfrm>
          <a:noFill/>
        </p:spPr>
        <p:txBody>
          <a:bodyPr wrap="square" lIns="0" tIns="0" rIns="0" bIns="0" anchor="ctr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0" kern="1200" cap="none" spc="-51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1342870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FFFFFF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18071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201862"/>
            <a:ext cx="11533187" cy="4159883"/>
          </a:xfrm>
          <a:prstGeom prst="rect">
            <a:avLst/>
          </a:pr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AD9F5927-827C-2E4D-8781-07CF39C2749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2764159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95915" y="1464074"/>
            <a:ext cx="11239464" cy="14465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62512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5138" y="1853742"/>
            <a:ext cx="11456988" cy="206210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1"/>
            <a:r>
              <a:rPr lang="en-US"/>
              <a:t>Large: subhead Segoe UI Regular 20/24</a:t>
            </a:r>
          </a:p>
          <a:p>
            <a:pPr lvl="1"/>
            <a:endParaRPr lang="en-US"/>
          </a:p>
          <a:p>
            <a:pPr lvl="2"/>
            <a:r>
              <a:rPr lang="en-US"/>
              <a:t>Medium: paragraph heading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3"/>
            <a:r>
              <a:rPr lang="en-US"/>
              <a:t>Medium: paragraph body copy Segoe UI Regular 14/18</a:t>
            </a:r>
          </a:p>
          <a:p>
            <a:pPr lvl="3"/>
            <a:endParaRPr lang="en-US"/>
          </a:p>
          <a:p>
            <a:pPr lvl="4"/>
            <a:r>
              <a:rPr lang="en-US"/>
              <a:t>Small: caption heading Segoe UI Bold 10/12</a:t>
            </a:r>
          </a:p>
          <a:p>
            <a:pPr lvl="6"/>
            <a:r>
              <a:rPr lang="en-US"/>
              <a:t>Small: caption body copy Segoe UI Regular 10/12</a:t>
            </a:r>
          </a:p>
          <a:p>
            <a:pPr lvl="6"/>
            <a:endParaRPr lang="en-US"/>
          </a:p>
          <a:p>
            <a:pPr lvl="6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3" r:id="rId1"/>
    <p:sldLayoutId id="2147484562" r:id="rId2"/>
    <p:sldLayoutId id="2147484617" r:id="rId3"/>
    <p:sldLayoutId id="2147484580" r:id="rId4"/>
    <p:sldLayoutId id="2147484563" r:id="rId5"/>
    <p:sldLayoutId id="2147484619" r:id="rId6"/>
    <p:sldLayoutId id="2147484615" r:id="rId7"/>
    <p:sldLayoutId id="2147484572" r:id="rId8"/>
    <p:sldLayoutId id="2147484622" r:id="rId9"/>
    <p:sldLayoutId id="2147484625" r:id="rId10"/>
    <p:sldLayoutId id="2147484624" r:id="rId11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Tx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69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3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hyperlink" Target="https://azuredevopslabs.com/labs/vsts/teams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56474-6022-48BB-A434-CF09068ED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78" y="3386137"/>
            <a:ext cx="5138021" cy="1828800"/>
          </a:xfrm>
        </p:spPr>
        <p:txBody>
          <a:bodyPr/>
          <a:lstStyle/>
          <a:p>
            <a:r>
              <a:rPr lang="en-US" sz="4000" dirty="0"/>
              <a:t>AZ-400.00</a:t>
            </a:r>
            <a:br>
              <a:rPr lang="en-US" sz="4000" dirty="0"/>
            </a:br>
            <a:r>
              <a:rPr lang="en-US" sz="4000" dirty="0"/>
              <a:t>Module 19: Recommend and design system feedback mechanisms</a:t>
            </a:r>
          </a:p>
        </p:txBody>
      </p:sp>
    </p:spTree>
    <p:extLst>
      <p:ext uri="{BB962C8B-B14F-4D97-AF65-F5344CB8AC3E}">
        <p14:creationId xmlns:p14="http://schemas.microsoft.com/office/powerpoint/2010/main" val="356073128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51" y="3317212"/>
            <a:ext cx="9070923" cy="360099"/>
          </a:xfrm>
        </p:spPr>
        <p:txBody>
          <a:bodyPr/>
          <a:lstStyle/>
          <a:p>
            <a:r>
              <a:rPr lang="en-US" dirty="0"/>
              <a:t>Lesson 04: Design practices to measure end-user satisfaction</a:t>
            </a:r>
          </a:p>
        </p:txBody>
      </p:sp>
      <p:pic>
        <p:nvPicPr>
          <p:cNvPr id="7" name="Picture 6" descr="Icon of a person enclosed in a frame">
            <a:extLst>
              <a:ext uri="{FF2B5EF4-FFF2-40B4-BE49-F238E27FC236}">
                <a16:creationId xmlns:a16="http://schemas.microsoft.com/office/drawing/2014/main" id="{062EFAB5-2CF1-474A-BABC-D4A02FEC8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6859" y="3028950"/>
            <a:ext cx="936622" cy="93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515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practices to measure end-user satisfaction</a:t>
            </a:r>
            <a:endParaRPr lang="nl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ED7F62-C244-4318-BBCD-D8E76BCA2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1185577"/>
            <a:ext cx="915924" cy="91592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38832C68-601C-4B0A-A609-97D3295B5DF7}"/>
              </a:ext>
            </a:extLst>
          </p:cNvPr>
          <p:cNvSpPr/>
          <p:nvPr/>
        </p:nvSpPr>
        <p:spPr bwMode="auto">
          <a:xfrm rot="10800000" flipV="1">
            <a:off x="499585" y="1253733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C15336-29C4-407F-8274-9D5455CE2523}"/>
              </a:ext>
            </a:extLst>
          </p:cNvPr>
          <p:cNvSpPr/>
          <p:nvPr/>
        </p:nvSpPr>
        <p:spPr>
          <a:xfrm>
            <a:off x="1562100" y="1414176"/>
            <a:ext cx="10447338" cy="4572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800"/>
              </a:spcBef>
            </a:pPr>
            <a:r>
              <a:rPr lang="en-US" sz="2400" dirty="0">
                <a:solidFill>
                  <a:schemeClr val="tx1"/>
                </a:solidFill>
              </a:rPr>
              <a:t>Outline your goals and plan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C67DED-C775-44F6-B418-C3FD19D58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562100" y="2201157"/>
            <a:ext cx="104473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357A0B5-2929-461F-8A16-1EDC5B02A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2300813"/>
            <a:ext cx="915924" cy="915924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7219111-172A-4758-AA39-7BD27A8E3F43}"/>
              </a:ext>
            </a:extLst>
          </p:cNvPr>
          <p:cNvSpPr/>
          <p:nvPr/>
        </p:nvSpPr>
        <p:spPr bwMode="auto">
          <a:xfrm rot="10800000" flipV="1">
            <a:off x="499585" y="2370492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9A682B-165E-4618-88EB-78A9BD75A104}"/>
              </a:ext>
            </a:extLst>
          </p:cNvPr>
          <p:cNvSpPr/>
          <p:nvPr/>
        </p:nvSpPr>
        <p:spPr>
          <a:xfrm>
            <a:off x="1562100" y="2529792"/>
            <a:ext cx="10447338" cy="4572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Create a customer satisfaction survey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6056BD6-DA5D-44CA-9ACF-D8FDD59B4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562100" y="3316393"/>
            <a:ext cx="104473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FD4EC4B7-0811-493A-8CF1-92FBC8484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3416049"/>
            <a:ext cx="915924" cy="915924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4966145E-4D61-4961-8673-2F8165732391}"/>
              </a:ext>
            </a:extLst>
          </p:cNvPr>
          <p:cNvSpPr/>
          <p:nvPr/>
        </p:nvSpPr>
        <p:spPr bwMode="auto">
          <a:xfrm rot="10800000" flipV="1">
            <a:off x="499585" y="3485727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7AEF09-3864-4594-A775-03F4001193B7}"/>
              </a:ext>
            </a:extLst>
          </p:cNvPr>
          <p:cNvSpPr/>
          <p:nvPr/>
        </p:nvSpPr>
        <p:spPr>
          <a:xfrm>
            <a:off x="1562100" y="3645408"/>
            <a:ext cx="10447338" cy="4572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Choose your survey’s trigger and timing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BF5A53D-06AE-411C-A8B1-DEA5E8732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562100" y="4431629"/>
            <a:ext cx="104473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F72E650D-0347-4370-84E3-7598DCCD2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4531285"/>
            <a:ext cx="915924" cy="915924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294F2660-5BD0-4346-AAC4-37E0DAEC30D8}"/>
              </a:ext>
            </a:extLst>
          </p:cNvPr>
          <p:cNvSpPr/>
          <p:nvPr/>
        </p:nvSpPr>
        <p:spPr bwMode="auto">
          <a:xfrm rot="10800000" flipV="1">
            <a:off x="499585" y="4600962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6677CA3-24E5-4C0E-8BE0-AF060790504E}"/>
              </a:ext>
            </a:extLst>
          </p:cNvPr>
          <p:cNvSpPr/>
          <p:nvPr/>
        </p:nvSpPr>
        <p:spPr>
          <a:xfrm>
            <a:off x="1562100" y="4761024"/>
            <a:ext cx="10447338" cy="4572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chemeClr val="tx1"/>
                </a:solidFill>
              </a:rPr>
              <a:t>Analyze the survey data 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9B4334-980A-4B3B-A661-D39CE7EC3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562100" y="5546865"/>
            <a:ext cx="104473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39CBEC63-8F6B-4545-A144-7D23B731C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5646517"/>
            <a:ext cx="915924" cy="915924"/>
          </a:xfrm>
          <a:prstGeom prst="rect">
            <a:avLst/>
          </a:prstGeom>
        </p:spPr>
      </p:pic>
      <p:sp>
        <p:nvSpPr>
          <p:cNvPr id="49" name="Oval 48">
            <a:extLst>
              <a:ext uri="{FF2B5EF4-FFF2-40B4-BE49-F238E27FC236}">
                <a16:creationId xmlns:a16="http://schemas.microsoft.com/office/drawing/2014/main" id="{4EC41E4F-F922-4F4D-B385-098D8C515691}"/>
              </a:ext>
            </a:extLst>
          </p:cNvPr>
          <p:cNvSpPr/>
          <p:nvPr/>
        </p:nvSpPr>
        <p:spPr bwMode="auto">
          <a:xfrm rot="10800000" flipV="1">
            <a:off x="499585" y="5716197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5F4A659-D96E-426C-960D-A6B141CCE9BE}"/>
              </a:ext>
            </a:extLst>
          </p:cNvPr>
          <p:cNvSpPr/>
          <p:nvPr/>
        </p:nvSpPr>
        <p:spPr>
          <a:xfrm>
            <a:off x="1562100" y="5876640"/>
            <a:ext cx="10447338" cy="4572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chemeClr val="tx1"/>
                </a:solidFill>
              </a:rPr>
              <a:t>Adjust and repeat</a:t>
            </a:r>
          </a:p>
        </p:txBody>
      </p:sp>
    </p:spTree>
    <p:extLst>
      <p:ext uri="{BB962C8B-B14F-4D97-AF65-F5344CB8AC3E}">
        <p14:creationId xmlns:p14="http://schemas.microsoft.com/office/powerpoint/2010/main" val="360677697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product feedback</a:t>
            </a:r>
            <a:endParaRPr lang="nl-NL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8932F0-374D-4651-8748-165B18816D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703352"/>
              </p:ext>
            </p:extLst>
          </p:nvPr>
        </p:nvGraphicFramePr>
        <p:xfrm>
          <a:off x="427038" y="2186623"/>
          <a:ext cx="11582400" cy="34627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91200">
                  <a:extLst>
                    <a:ext uri="{9D8B030D-6E8A-4147-A177-3AD203B41FA5}">
                      <a16:colId xmlns:a16="http://schemas.microsoft.com/office/drawing/2014/main" val="4019748118"/>
                    </a:ext>
                  </a:extLst>
                </a:gridCol>
                <a:gridCol w="5791200">
                  <a:extLst>
                    <a:ext uri="{9D8B030D-6E8A-4147-A177-3AD203B41FA5}">
                      <a16:colId xmlns:a16="http://schemas.microsoft.com/office/drawing/2014/main" val="954628872"/>
                    </a:ext>
                  </a:extLst>
                </a:gridCol>
              </a:tblGrid>
              <a:tr h="48568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+mj-lt"/>
                        </a:rPr>
                        <a:t>Benefits</a:t>
                      </a:r>
                    </a:p>
                  </a:txBody>
                  <a:tcPr marL="137160" marR="137160" marT="91440" marB="91440">
                    <a:lnL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3A5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+mj-lt"/>
                        </a:rPr>
                        <a:t>Weaknesses</a:t>
                      </a:r>
                    </a:p>
                  </a:txBody>
                  <a:tcPr marL="137160" marR="137160" marT="91440" marB="9144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3A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483436"/>
                  </a:ext>
                </a:extLst>
              </a:tr>
              <a:tr h="728526">
                <a:tc>
                  <a:txBody>
                    <a:bodyPr/>
                    <a:lstStyle/>
                    <a:p>
                      <a:r>
                        <a:rPr lang="en-US" sz="2000" dirty="0"/>
                        <a:t>Context-sensitive feedback</a:t>
                      </a:r>
                    </a:p>
                  </a:txBody>
                  <a:tcPr marL="137160" marR="137160" marT="91440" marB="914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Not enough detail</a:t>
                      </a:r>
                    </a:p>
                  </a:txBody>
                  <a:tcPr marL="137160" marR="137160" marT="91440" marB="914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4009758"/>
                  </a:ext>
                </a:extLst>
              </a:tr>
              <a:tr h="728526">
                <a:tc>
                  <a:txBody>
                    <a:bodyPr/>
                    <a:lstStyle/>
                    <a:p>
                      <a:r>
                        <a:rPr lang="en-US" sz="2000" dirty="0"/>
                        <a:t>Always on</a:t>
                      </a:r>
                    </a:p>
                  </a:txBody>
                  <a:tcPr marL="137160" marR="137160" marT="91440" marB="914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Always on</a:t>
                      </a:r>
                    </a:p>
                  </a:txBody>
                  <a:tcPr marL="137160" marR="137160" marT="91440" marB="914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0397907"/>
                  </a:ext>
                </a:extLst>
              </a:tr>
              <a:tr h="728526">
                <a:tc>
                  <a:txBody>
                    <a:bodyPr/>
                    <a:lstStyle/>
                    <a:p>
                      <a:r>
                        <a:rPr lang="en-US" sz="2000" dirty="0"/>
                        <a:t>High response rates</a:t>
                      </a:r>
                    </a:p>
                  </a:txBody>
                  <a:tcPr marL="137160" marR="137160" marT="91440" marB="914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Too. Much. Feedback</a:t>
                      </a:r>
                    </a:p>
                  </a:txBody>
                  <a:tcPr marL="137160" marR="137160" marT="91440" marB="914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546333"/>
                  </a:ext>
                </a:extLst>
              </a:tr>
              <a:tr h="728526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37160" marR="137160" marT="91440" marB="914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Limited future follow up</a:t>
                      </a:r>
                    </a:p>
                  </a:txBody>
                  <a:tcPr marL="137160" marR="137160" marT="91440" marB="914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992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39297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on product roadmap</a:t>
            </a:r>
            <a:endParaRPr lang="nl-NL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9BD4E98-EB52-4A31-8C78-A24DF754D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52895"/>
              </p:ext>
            </p:extLst>
          </p:nvPr>
        </p:nvGraphicFramePr>
        <p:xfrm>
          <a:off x="427038" y="2186623"/>
          <a:ext cx="11582400" cy="3017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91200">
                  <a:extLst>
                    <a:ext uri="{9D8B030D-6E8A-4147-A177-3AD203B41FA5}">
                      <a16:colId xmlns:a16="http://schemas.microsoft.com/office/drawing/2014/main" val="4019748118"/>
                    </a:ext>
                  </a:extLst>
                </a:gridCol>
                <a:gridCol w="5791200">
                  <a:extLst>
                    <a:ext uri="{9D8B030D-6E8A-4147-A177-3AD203B41FA5}">
                      <a16:colId xmlns:a16="http://schemas.microsoft.com/office/drawing/2014/main" val="9546288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+mj-lt"/>
                        </a:rPr>
                        <a:t>Pros</a:t>
                      </a:r>
                    </a:p>
                  </a:txBody>
                  <a:tcPr marL="137160" marR="137160" marT="91440" marB="91440">
                    <a:lnL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3A5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+mj-lt"/>
                        </a:rPr>
                        <a:t>Cons</a:t>
                      </a:r>
                    </a:p>
                  </a:txBody>
                  <a:tcPr marL="137160" marR="137160" marT="91440" marB="9144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3A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483436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r>
                        <a:rPr lang="en-US" sz="2000" dirty="0"/>
                        <a:t>Customers feel that they’re an active part of building your product roadmap</a:t>
                      </a:r>
                    </a:p>
                  </a:txBody>
                  <a:tcPr marL="137160" marR="137160" marT="91440" marB="914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Likely biased towards your highest-intent customers</a:t>
                      </a:r>
                    </a:p>
                  </a:txBody>
                  <a:tcPr marL="137160" marR="137160" marT="91440" marB="914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4009758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r>
                        <a:rPr lang="en-US" sz="2000" dirty="0"/>
                        <a:t>Builds a sense of community and heightened loyalty</a:t>
                      </a:r>
                    </a:p>
                  </a:txBody>
                  <a:tcPr marL="137160" marR="137160" marT="91440" marB="914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Low volume</a:t>
                      </a:r>
                    </a:p>
                  </a:txBody>
                  <a:tcPr marL="137160" marR="137160" marT="91440" marB="914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0397907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r>
                        <a:rPr lang="en-US" sz="2000" dirty="0"/>
                        <a:t>Provides a channel through which you can make users feel appreciated</a:t>
                      </a:r>
                    </a:p>
                  </a:txBody>
                  <a:tcPr marL="137160" marR="137160" marT="91440" marB="914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37160" marR="137160" marT="91440" marB="914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54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269605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51" y="3317212"/>
            <a:ext cx="9362058" cy="360099"/>
          </a:xfrm>
        </p:spPr>
        <p:txBody>
          <a:bodyPr/>
          <a:lstStyle/>
          <a:p>
            <a:r>
              <a:rPr lang="en-US" spc="-100" dirty="0"/>
              <a:t>Lesson 05: Design processes to capture and analyze user feedback</a:t>
            </a:r>
          </a:p>
        </p:txBody>
      </p:sp>
      <p:pic>
        <p:nvPicPr>
          <p:cNvPr id="3" name="Picture 2" descr="Icon of two chat bubbles">
            <a:extLst>
              <a:ext uri="{FF2B5EF4-FFF2-40B4-BE49-F238E27FC236}">
                <a16:creationId xmlns:a16="http://schemas.microsoft.com/office/drawing/2014/main" id="{CAB02E36-2B5A-41D3-982D-71ABA8D9D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571" y="2836635"/>
            <a:ext cx="1321254" cy="132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54452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2666617D-CEBF-402E-95B1-4ADB87AE4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361" y="622300"/>
            <a:ext cx="5635752" cy="5635752"/>
          </a:xfrm>
          <a:prstGeom prst="rect">
            <a:avLst/>
          </a:prstGeom>
        </p:spPr>
      </p:pic>
      <p:sp>
        <p:nvSpPr>
          <p:cNvPr id="40" name="Title 39">
            <a:extLst>
              <a:ext uri="{FF2B5EF4-FFF2-40B4-BE49-F238E27FC236}">
                <a16:creationId xmlns:a16="http://schemas.microsoft.com/office/drawing/2014/main" id="{4B048791-F3B7-4469-9FE5-6B5692715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8481" y="2518357"/>
            <a:ext cx="5239512" cy="2215991"/>
          </a:xfrm>
        </p:spPr>
        <p:txBody>
          <a:bodyPr/>
          <a:lstStyle/>
          <a:p>
            <a:pPr lvl="0" algn="ctr">
              <a:lnSpc>
                <a:spcPct val="100000"/>
              </a:lnSpc>
              <a:spcBef>
                <a:spcPts val="0"/>
              </a:spcBef>
            </a:pPr>
            <a:r>
              <a:rPr lang="en-US" sz="3600" i="1" spc="0" dirty="0">
                <a:ln>
                  <a:noFill/>
                </a:ln>
                <a:cs typeface="+mn-cs"/>
              </a:rPr>
              <a:t>For every customer</a:t>
            </a:r>
            <a:br>
              <a:rPr lang="en-US" sz="3600" i="1" spc="0" dirty="0">
                <a:ln>
                  <a:noFill/>
                </a:ln>
                <a:cs typeface="+mn-cs"/>
              </a:rPr>
            </a:br>
            <a:r>
              <a:rPr lang="en-US" sz="3600" i="1" spc="0" dirty="0">
                <a:ln>
                  <a:noFill/>
                </a:ln>
                <a:cs typeface="+mn-cs"/>
              </a:rPr>
              <a:t>who bothers to complain,</a:t>
            </a:r>
            <a:br>
              <a:rPr lang="en-US" sz="3600" i="1" spc="0" dirty="0">
                <a:ln>
                  <a:noFill/>
                </a:ln>
                <a:cs typeface="+mn-cs"/>
              </a:rPr>
            </a:br>
            <a:r>
              <a:rPr lang="en-US" sz="3600" i="1" spc="0" dirty="0">
                <a:ln>
                  <a:noFill/>
                </a:ln>
                <a:cs typeface="+mn-cs"/>
              </a:rPr>
              <a:t>20 other customers</a:t>
            </a:r>
            <a:br>
              <a:rPr lang="en-US" sz="3600" i="1" spc="0" dirty="0">
                <a:ln>
                  <a:noFill/>
                </a:ln>
                <a:cs typeface="+mn-cs"/>
              </a:rPr>
            </a:br>
            <a:r>
              <a:rPr lang="en-US" sz="3600" i="1" spc="0" dirty="0">
                <a:ln>
                  <a:noFill/>
                </a:ln>
                <a:cs typeface="+mn-cs"/>
              </a:rPr>
              <a:t>remain silent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700750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 gates – Configure Twitter sentiment</a:t>
            </a:r>
            <a:endParaRPr lang="nl-N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540F3F-CF59-4EB3-90DB-A12DA3E2F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27038" y="1192213"/>
            <a:ext cx="11582400" cy="5353050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IN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Content Placeholder 6" descr="A screenshot showing a configuration of Twitter sentiment">
            <a:extLst>
              <a:ext uri="{FF2B5EF4-FFF2-40B4-BE49-F238E27FC236}">
                <a16:creationId xmlns:a16="http://schemas.microsoft.com/office/drawing/2014/main" id="{F66E5BBC-D698-497A-BB50-FC415B06D91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6926" y="1288143"/>
            <a:ext cx="9182624" cy="516119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312122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A83E9-9D3F-4D27-92C5-3271240E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with RM green light capabilities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D21C3-48CF-417B-B4F5-7C17D577705F}"/>
              </a:ext>
            </a:extLst>
          </p:cNvPr>
          <p:cNvSpPr txBox="1"/>
          <p:nvPr/>
        </p:nvSpPr>
        <p:spPr>
          <a:xfrm>
            <a:off x="5677864" y="3578018"/>
            <a:ext cx="1080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+mj-lt"/>
                <a:cs typeface="Segoe UI Semibold" panose="020B0702040204020203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1975142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51" y="3331063"/>
            <a:ext cx="9070923" cy="332399"/>
          </a:xfrm>
        </p:spPr>
        <p:txBody>
          <a:bodyPr/>
          <a:lstStyle/>
          <a:p>
            <a:r>
              <a:rPr lang="en-US" sz="2400" dirty="0"/>
              <a:t>Lesson 06: Design process to automate application analytics</a:t>
            </a:r>
          </a:p>
        </p:txBody>
      </p:sp>
      <p:pic>
        <p:nvPicPr>
          <p:cNvPr id="2" name="Picture 1" descr="Icon of two gears with different sizes">
            <a:extLst>
              <a:ext uri="{FF2B5EF4-FFF2-40B4-BE49-F238E27FC236}">
                <a16:creationId xmlns:a16="http://schemas.microsoft.com/office/drawing/2014/main" id="{0F407B34-E211-482F-86D7-41E3DF773D2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/>
        </p:blipFill>
        <p:spPr>
          <a:xfrm>
            <a:off x="10300573" y="2918261"/>
            <a:ext cx="1158002" cy="11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77507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0369"/>
          </a:xfrm>
        </p:spPr>
        <p:txBody>
          <a:bodyPr/>
          <a:lstStyle/>
          <a:p>
            <a:r>
              <a:rPr lang="en-US" dirty="0"/>
              <a:t>Recommend system and feature usage tracking tools telemetry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EB06D8-2575-4F20-8B30-C80C7DF7C9AE}"/>
              </a:ext>
            </a:extLst>
          </p:cNvPr>
          <p:cNvSpPr/>
          <p:nvPr/>
        </p:nvSpPr>
        <p:spPr>
          <a:xfrm>
            <a:off x="427038" y="1790998"/>
            <a:ext cx="5693390" cy="19237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46304" rIns="182880" bIns="146304">
            <a:noAutofit/>
          </a:bodyPr>
          <a:lstStyle/>
          <a:p>
            <a:r>
              <a:rPr lang="en-US" sz="2400" dirty="0">
                <a:latin typeface="+mj-lt"/>
              </a:rPr>
              <a:t>Benefits:</a:t>
            </a:r>
          </a:p>
          <a:p>
            <a:r>
              <a:rPr lang="en-US" sz="2400" dirty="0"/>
              <a:t>Monitor an object while physically far removed from it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ECB52B-1B0B-4B40-A2D3-1A980CD0B1BE}"/>
              </a:ext>
            </a:extLst>
          </p:cNvPr>
          <p:cNvSpPr/>
          <p:nvPr/>
        </p:nvSpPr>
        <p:spPr>
          <a:xfrm>
            <a:off x="6304935" y="1790998"/>
            <a:ext cx="5693390" cy="19237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46304" rIns="182880" bIns="146304">
            <a:noAutofit/>
          </a:bodyPr>
          <a:lstStyle/>
          <a:p>
            <a:r>
              <a:rPr lang="en-US" sz="2400" dirty="0">
                <a:latin typeface="+mj-lt"/>
              </a:rPr>
              <a:t>Challenges:</a:t>
            </a:r>
          </a:p>
          <a:p>
            <a:r>
              <a:rPr lang="en-US" sz="2400" dirty="0"/>
              <a:t>Do end users want it enabled?</a:t>
            </a:r>
          </a:p>
        </p:txBody>
      </p:sp>
    </p:spTree>
    <p:extLst>
      <p:ext uri="{BB962C8B-B14F-4D97-AF65-F5344CB8AC3E}">
        <p14:creationId xmlns:p14="http://schemas.microsoft.com/office/powerpoint/2010/main" val="43051323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01: Module overview</a:t>
            </a:r>
          </a:p>
        </p:txBody>
      </p:sp>
      <p:pic>
        <p:nvPicPr>
          <p:cNvPr id="2" name="Picture 1" descr="Icon of a magnifying glass">
            <a:extLst>
              <a:ext uri="{FF2B5EF4-FFF2-40B4-BE49-F238E27FC236}">
                <a16:creationId xmlns:a16="http://schemas.microsoft.com/office/drawing/2014/main" id="{B01D48C8-DEAE-4D29-A0CB-61E77C9B8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356" y="3044782"/>
            <a:ext cx="957144" cy="95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69733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ACEE4-474E-4B40-811E-AD4DBD723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 monitoring tools and technologies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531C4369-25A7-41E2-8645-317CD0F91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12436475" cy="141278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8CF76E1-4BF8-4058-A647-74339C8F9D49}"/>
              </a:ext>
            </a:extLst>
          </p:cNvPr>
          <p:cNvSpPr/>
          <p:nvPr/>
        </p:nvSpPr>
        <p:spPr>
          <a:xfrm>
            <a:off x="549274" y="2440789"/>
            <a:ext cx="2449516" cy="24479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Synthetic</a:t>
            </a:r>
            <a:br>
              <a:rPr lang="en-US" sz="2400" dirty="0">
                <a:solidFill>
                  <a:schemeClr val="tx1"/>
                </a:solidFill>
                <a:latin typeface="+mj-lt"/>
              </a:rPr>
            </a:br>
            <a:r>
              <a:rPr lang="en-US" sz="2400" dirty="0">
                <a:solidFill>
                  <a:schemeClr val="tx1"/>
                </a:solidFill>
                <a:latin typeface="+mj-lt"/>
              </a:rPr>
              <a:t>monitoring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27ED76C-D4F4-4FD0-9BE6-651F862FA77A}"/>
              </a:ext>
            </a:extLst>
          </p:cNvPr>
          <p:cNvSpPr/>
          <p:nvPr/>
        </p:nvSpPr>
        <p:spPr>
          <a:xfrm>
            <a:off x="3512077" y="2440789"/>
            <a:ext cx="2449516" cy="24479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Alert</a:t>
            </a:r>
            <a:br>
              <a:rPr lang="en-US" sz="2400" dirty="0">
                <a:solidFill>
                  <a:schemeClr val="tx1"/>
                </a:solidFill>
                <a:latin typeface="+mj-lt"/>
              </a:rPr>
            </a:br>
            <a:r>
              <a:rPr lang="en-US" sz="2400" dirty="0">
                <a:solidFill>
                  <a:schemeClr val="tx1"/>
                </a:solidFill>
                <a:latin typeface="+mj-lt"/>
              </a:rPr>
              <a:t>management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8E9BD66-80CA-4BB5-9FF9-78E63AF93EFF}"/>
              </a:ext>
            </a:extLst>
          </p:cNvPr>
          <p:cNvSpPr/>
          <p:nvPr/>
        </p:nvSpPr>
        <p:spPr>
          <a:xfrm>
            <a:off x="6474881" y="2440789"/>
            <a:ext cx="2449516" cy="24479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Deployment</a:t>
            </a:r>
            <a:br>
              <a:rPr lang="en-US" sz="2400" dirty="0">
                <a:solidFill>
                  <a:schemeClr val="tx1"/>
                </a:solidFill>
                <a:latin typeface="+mj-lt"/>
              </a:rPr>
            </a:br>
            <a:r>
              <a:rPr lang="en-US" sz="2400" dirty="0">
                <a:solidFill>
                  <a:schemeClr val="tx1"/>
                </a:solidFill>
                <a:latin typeface="+mj-lt"/>
              </a:rPr>
              <a:t>automation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F498F55-03F6-44BD-A4D7-1AFBB820D059}"/>
              </a:ext>
            </a:extLst>
          </p:cNvPr>
          <p:cNvSpPr/>
          <p:nvPr/>
        </p:nvSpPr>
        <p:spPr>
          <a:xfrm>
            <a:off x="9437684" y="2440789"/>
            <a:ext cx="2449516" cy="24479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Analytics</a:t>
            </a:r>
          </a:p>
        </p:txBody>
      </p:sp>
    </p:spTree>
    <p:extLst>
      <p:ext uri="{BB962C8B-B14F-4D97-AF65-F5344CB8AC3E}">
        <p14:creationId xmlns:p14="http://schemas.microsoft.com/office/powerpoint/2010/main" val="212794254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07: Lab</a:t>
            </a:r>
          </a:p>
        </p:txBody>
      </p:sp>
      <p:pic>
        <p:nvPicPr>
          <p:cNvPr id="2" name="Picture 1" descr="Icon of a lab flask">
            <a:extLst>
              <a:ext uri="{FF2B5EF4-FFF2-40B4-BE49-F238E27FC236}">
                <a16:creationId xmlns:a16="http://schemas.microsoft.com/office/drawing/2014/main" id="{08235C6B-B28D-498E-9B02-04748C47C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7323" y="3033270"/>
            <a:ext cx="739773" cy="107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6281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D2504-CD52-4530-95A0-64324BCD7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Integration between Azure DevOps and Teams</a:t>
            </a:r>
          </a:p>
        </p:txBody>
      </p:sp>
      <p:pic>
        <p:nvPicPr>
          <p:cNvPr id="3" name="Picture 2" descr="Icon of three test tubes with varying heights">
            <a:extLst>
              <a:ext uri="{FF2B5EF4-FFF2-40B4-BE49-F238E27FC236}">
                <a16:creationId xmlns:a16="http://schemas.microsoft.com/office/drawing/2014/main" id="{0BCBE1C4-6179-4F74-825D-5A42430BD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55" y="1403496"/>
            <a:ext cx="1085088" cy="108661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C800D12-3435-4698-9740-DF09D41E1FE6}"/>
              </a:ext>
            </a:extLst>
          </p:cNvPr>
          <p:cNvSpPr/>
          <p:nvPr/>
        </p:nvSpPr>
        <p:spPr>
          <a:xfrm>
            <a:off x="1700213" y="1688633"/>
            <a:ext cx="10129837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 dirty="0"/>
              <a:t>In this lab, </a:t>
            </a:r>
            <a:r>
              <a:rPr lang="en-US" sz="2400" dirty="0">
                <a:hlinkClick r:id="rId4"/>
              </a:rPr>
              <a:t>Microsoft Teams with Azure DevOps Services (Collaborate, Communicate and Celebrate</a:t>
            </a:r>
            <a:r>
              <a:rPr lang="en-US" sz="2400" dirty="0"/>
              <a:t>, learn about how Azure DevOps integrates with Microsoft Teams to provide a comprehensive chat and collaboration experience, across your Agile and development work</a:t>
            </a:r>
          </a:p>
        </p:txBody>
      </p:sp>
      <p:pic>
        <p:nvPicPr>
          <p:cNvPr id="4" name="Picture 3" descr="A tick mark">
            <a:extLst>
              <a:ext uri="{FF2B5EF4-FFF2-40B4-BE49-F238E27FC236}">
                <a16:creationId xmlns:a16="http://schemas.microsoft.com/office/drawing/2014/main" id="{5C994D55-7A36-49F2-A9A7-8C576A7BEF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038" y="6212113"/>
            <a:ext cx="786452" cy="780356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DEBA61C-33BF-44D4-9A81-854E7EF26335}"/>
              </a:ext>
            </a:extLst>
          </p:cNvPr>
          <p:cNvSpPr/>
          <p:nvPr/>
        </p:nvSpPr>
        <p:spPr bwMode="auto">
          <a:xfrm>
            <a:off x="0" y="6212113"/>
            <a:ext cx="12436475" cy="782411"/>
          </a:xfrm>
          <a:custGeom>
            <a:avLst/>
            <a:gdLst>
              <a:gd name="connsiteX0" fmla="*/ 1213422 w 12436475"/>
              <a:gd name="connsiteY0" fmla="*/ 0 h 782411"/>
              <a:gd name="connsiteX1" fmla="*/ 12436475 w 12436475"/>
              <a:gd name="connsiteY1" fmla="*/ 0 h 782411"/>
              <a:gd name="connsiteX2" fmla="*/ 12436475 w 12436475"/>
              <a:gd name="connsiteY2" fmla="*/ 782411 h 782411"/>
              <a:gd name="connsiteX3" fmla="*/ 1213422 w 12436475"/>
              <a:gd name="connsiteY3" fmla="*/ 782411 h 782411"/>
              <a:gd name="connsiteX4" fmla="*/ 0 w 12436475"/>
              <a:gd name="connsiteY4" fmla="*/ 0 h 782411"/>
              <a:gd name="connsiteX5" fmla="*/ 427038 w 12436475"/>
              <a:gd name="connsiteY5" fmla="*/ 0 h 782411"/>
              <a:gd name="connsiteX6" fmla="*/ 427038 w 12436475"/>
              <a:gd name="connsiteY6" fmla="*/ 782411 h 782411"/>
              <a:gd name="connsiteX7" fmla="*/ 0 w 12436475"/>
              <a:gd name="connsiteY7" fmla="*/ 782411 h 782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36475" h="782411">
                <a:moveTo>
                  <a:pt x="1213422" y="0"/>
                </a:moveTo>
                <a:lnTo>
                  <a:pt x="12436475" y="0"/>
                </a:lnTo>
                <a:lnTo>
                  <a:pt x="12436475" y="782411"/>
                </a:lnTo>
                <a:lnTo>
                  <a:pt x="1213422" y="782411"/>
                </a:lnTo>
                <a:close/>
                <a:moveTo>
                  <a:pt x="0" y="0"/>
                </a:moveTo>
                <a:lnTo>
                  <a:pt x="427038" y="0"/>
                </a:lnTo>
                <a:lnTo>
                  <a:pt x="427038" y="782411"/>
                </a:lnTo>
                <a:lnTo>
                  <a:pt x="0" y="782411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indent="-457200"/>
            <a:r>
              <a:rPr lang="en-US" sz="2000" dirty="0">
                <a:solidFill>
                  <a:schemeClr val="tx1"/>
                </a:solidFill>
                <a:latin typeface="+mj-lt"/>
              </a:rPr>
              <a:t>Note that you must have already completed the prerequisite labs in the Welcome section</a:t>
            </a:r>
          </a:p>
        </p:txBody>
      </p:sp>
    </p:spTree>
    <p:extLst>
      <p:ext uri="{BB962C8B-B14F-4D97-AF65-F5344CB8AC3E}">
        <p14:creationId xmlns:p14="http://schemas.microsoft.com/office/powerpoint/2010/main" val="2066525541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08: Module review and takeaways</a:t>
            </a:r>
          </a:p>
        </p:txBody>
      </p:sp>
      <p:pic>
        <p:nvPicPr>
          <p:cNvPr id="2" name="Picture 1" descr="Icon of a document with a checkmark">
            <a:extLst>
              <a:ext uri="{FF2B5EF4-FFF2-40B4-BE49-F238E27FC236}">
                <a16:creationId xmlns:a16="http://schemas.microsoft.com/office/drawing/2014/main" id="{4E5FF3AB-34F2-43AB-949B-4CAA8B3B4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7290" y="2980403"/>
            <a:ext cx="710785" cy="103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11320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59BF1-DFBD-478C-ACA3-333D99FC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did you learn?</a:t>
            </a:r>
            <a:endParaRPr lang="en-US" dirty="0"/>
          </a:p>
        </p:txBody>
      </p:sp>
      <p:pic>
        <p:nvPicPr>
          <p:cNvPr id="52" name="Picture 51" descr="Icon of a person enclosed in a frame">
            <a:extLst>
              <a:ext uri="{FF2B5EF4-FFF2-40B4-BE49-F238E27FC236}">
                <a16:creationId xmlns:a16="http://schemas.microsoft.com/office/drawing/2014/main" id="{12B670EF-DFE7-404A-B5F4-EFC7E7C35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57" y="1204627"/>
            <a:ext cx="950976" cy="950976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7FA95E3B-83D0-48D4-86F7-298A0E70A31E}"/>
              </a:ext>
            </a:extLst>
          </p:cNvPr>
          <p:cNvSpPr/>
          <p:nvPr/>
        </p:nvSpPr>
        <p:spPr>
          <a:xfrm>
            <a:off x="1587500" y="1451515"/>
            <a:ext cx="10421938" cy="4572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Design practices to measure end-user satisfaction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D0B0336-3CA9-4BDA-9109-1A51012BF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87500" y="2225421"/>
            <a:ext cx="104219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 descr="Icon of two chat bubbles">
            <a:extLst>
              <a:ext uri="{FF2B5EF4-FFF2-40B4-BE49-F238E27FC236}">
                <a16:creationId xmlns:a16="http://schemas.microsoft.com/office/drawing/2014/main" id="{6C22A003-AE78-4A61-842C-F46F28908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57" y="2295239"/>
            <a:ext cx="950976" cy="950976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202534CA-3A36-4B11-9DFA-C9AE66399DAC}"/>
              </a:ext>
            </a:extLst>
          </p:cNvPr>
          <p:cNvSpPr/>
          <p:nvPr/>
        </p:nvSpPr>
        <p:spPr>
          <a:xfrm>
            <a:off x="1587500" y="2542127"/>
            <a:ext cx="10421938" cy="4572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Design processes to capture and analyze user feedback from external sources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EC39D58-8D0A-4321-947F-5A52CE75E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87500" y="3316033"/>
            <a:ext cx="104219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Icon of a document">
            <a:extLst>
              <a:ext uri="{FF2B5EF4-FFF2-40B4-BE49-F238E27FC236}">
                <a16:creationId xmlns:a16="http://schemas.microsoft.com/office/drawing/2014/main" id="{32AEC6D2-48C2-4606-BEDE-22C01D047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057" y="3384327"/>
            <a:ext cx="950976" cy="950976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D4FDC902-0A69-42EB-9D7E-80CB987F5F32}"/>
              </a:ext>
            </a:extLst>
          </p:cNvPr>
          <p:cNvSpPr/>
          <p:nvPr/>
        </p:nvSpPr>
        <p:spPr>
          <a:xfrm>
            <a:off x="1587500" y="3632739"/>
            <a:ext cx="10421938" cy="4572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Design routing for client application crash report data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947214F-DBDA-41E4-ACB9-5AE6EB548F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87500" y="4406645"/>
            <a:ext cx="104219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Icon of a gear and a arrow going across it">
            <a:extLst>
              <a:ext uri="{FF2B5EF4-FFF2-40B4-BE49-F238E27FC236}">
                <a16:creationId xmlns:a16="http://schemas.microsoft.com/office/drawing/2014/main" id="{A9F00B03-D1D7-4FFB-8638-9F46B3DCAA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057" y="4476463"/>
            <a:ext cx="950976" cy="950976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1A512B75-6EE2-43A1-AB2A-23E4D8A3F05C}"/>
              </a:ext>
            </a:extLst>
          </p:cNvPr>
          <p:cNvSpPr/>
          <p:nvPr/>
        </p:nvSpPr>
        <p:spPr>
          <a:xfrm>
            <a:off x="1587500" y="4723351"/>
            <a:ext cx="10421938" cy="4572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chemeClr val="tx1"/>
                </a:solidFill>
              </a:rPr>
              <a:t>Recommend monitoring tools and technologies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E8DDF63-04E5-4382-B95A-F7D64ADF2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87500" y="5497257"/>
            <a:ext cx="104219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63" descr="Icon of wrench and screw driver">
            <a:extLst>
              <a:ext uri="{FF2B5EF4-FFF2-40B4-BE49-F238E27FC236}">
                <a16:creationId xmlns:a16="http://schemas.microsoft.com/office/drawing/2014/main" id="{435D1C70-8D9B-4BC8-B4E0-697DC7E193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057" y="5567077"/>
            <a:ext cx="952535" cy="950976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2BD4F75C-834A-4C75-9961-B2E1453B3E78}"/>
              </a:ext>
            </a:extLst>
          </p:cNvPr>
          <p:cNvSpPr/>
          <p:nvPr/>
        </p:nvSpPr>
        <p:spPr>
          <a:xfrm>
            <a:off x="1587500" y="5813965"/>
            <a:ext cx="10421938" cy="4572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chemeClr val="tx1"/>
                </a:solidFill>
              </a:rPr>
              <a:t>Recommend system and feature usage tracking tools</a:t>
            </a:r>
          </a:p>
        </p:txBody>
      </p:sp>
    </p:spTree>
    <p:extLst>
      <p:ext uri="{BB962C8B-B14F-4D97-AF65-F5344CB8AC3E}">
        <p14:creationId xmlns:p14="http://schemas.microsoft.com/office/powerpoint/2010/main" val="3299241507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59BF1-DFBD-478C-ACA3-333D99FC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Module review questions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8B95F04-1D7D-46CE-BE13-CF007A831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1623727"/>
            <a:ext cx="915924" cy="915924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6FB8F2AC-518E-4577-AD7C-BF8FF1242B23}"/>
              </a:ext>
            </a:extLst>
          </p:cNvPr>
          <p:cNvSpPr/>
          <p:nvPr/>
        </p:nvSpPr>
        <p:spPr bwMode="auto">
          <a:xfrm rot="10800000" flipV="1">
            <a:off x="499585" y="1691883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37BE8B-2F6B-438B-AAD9-15ACBD641215}"/>
              </a:ext>
            </a:extLst>
          </p:cNvPr>
          <p:cNvSpPr/>
          <p:nvPr/>
        </p:nvSpPr>
        <p:spPr>
          <a:xfrm>
            <a:off x="1638300" y="1760887"/>
            <a:ext cx="10371138" cy="64008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What are some of the ways to measure end user satisfaction for your product?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6A7FDB-F8F8-4B0F-AF80-E509C172BC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38300" y="2691321"/>
            <a:ext cx="103711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71F52523-F1BE-4804-ADAA-C27DC80CB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2842991"/>
            <a:ext cx="915924" cy="915924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0DDD116D-5C02-47AD-AC54-959FC968A1F9}"/>
              </a:ext>
            </a:extLst>
          </p:cNvPr>
          <p:cNvSpPr/>
          <p:nvPr/>
        </p:nvSpPr>
        <p:spPr bwMode="auto">
          <a:xfrm rot="10800000" flipV="1">
            <a:off x="499585" y="2912671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FD13A60-C460-4F0D-9D35-3557A3E8D906}"/>
              </a:ext>
            </a:extLst>
          </p:cNvPr>
          <p:cNvSpPr/>
          <p:nvPr/>
        </p:nvSpPr>
        <p:spPr>
          <a:xfrm>
            <a:off x="1638300" y="2981675"/>
            <a:ext cx="10371138" cy="64008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True or False: Azure DevOps has a feature request board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B7467DB-81EA-4985-8A61-A2DB3C021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38300" y="3912109"/>
            <a:ext cx="103711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B3FCF2BB-D2BD-40DE-B958-7CEFBC026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4063779"/>
            <a:ext cx="915924" cy="915924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2691F13C-8065-4AFF-9744-74A64CEC9558}"/>
              </a:ext>
            </a:extLst>
          </p:cNvPr>
          <p:cNvSpPr/>
          <p:nvPr/>
        </p:nvSpPr>
        <p:spPr bwMode="auto">
          <a:xfrm rot="10800000" flipV="1">
            <a:off x="499585" y="4133459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77FBA4B-E8EA-491B-9561-D8A9CA41C39D}"/>
              </a:ext>
            </a:extLst>
          </p:cNvPr>
          <p:cNvSpPr/>
          <p:nvPr/>
        </p:nvSpPr>
        <p:spPr>
          <a:xfrm>
            <a:off x="1638300" y="4202463"/>
            <a:ext cx="10371138" cy="64008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Release Gates in Azure DevOps support following gates by default? 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E7CCD6-8E1F-43EE-B236-B787BA2B7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38300" y="5132897"/>
            <a:ext cx="103711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28AD0685-324D-4DFD-9050-946EFC631B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5284567"/>
            <a:ext cx="915924" cy="915924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BF83C83A-4AEB-44E8-85BE-4043957E7CEA}"/>
              </a:ext>
            </a:extLst>
          </p:cNvPr>
          <p:cNvSpPr/>
          <p:nvPr/>
        </p:nvSpPr>
        <p:spPr bwMode="auto">
          <a:xfrm rot="10800000" flipV="1">
            <a:off x="499585" y="5354247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4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CB400D1-F603-44C2-8082-1458EC357A30}"/>
              </a:ext>
            </a:extLst>
          </p:cNvPr>
          <p:cNvSpPr/>
          <p:nvPr/>
        </p:nvSpPr>
        <p:spPr>
          <a:xfrm>
            <a:off x="1638300" y="5422489"/>
            <a:ext cx="10371138" cy="64008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Describe feature flags</a:t>
            </a:r>
          </a:p>
        </p:txBody>
      </p:sp>
    </p:spTree>
    <p:extLst>
      <p:ext uri="{BB962C8B-B14F-4D97-AF65-F5344CB8AC3E}">
        <p14:creationId xmlns:p14="http://schemas.microsoft.com/office/powerpoint/2010/main" val="31632239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1B9C-B4A1-4E8B-BDD0-8D4B9DE95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overview</a:t>
            </a:r>
          </a:p>
        </p:txBody>
      </p:sp>
      <p:pic>
        <p:nvPicPr>
          <p:cNvPr id="49" name="Picture 48" descr="Icon of a magnifying glass">
            <a:extLst>
              <a:ext uri="{FF2B5EF4-FFF2-40B4-BE49-F238E27FC236}">
                <a16:creationId xmlns:a16="http://schemas.microsoft.com/office/drawing/2014/main" id="{D09DD0E8-AC8F-4BFE-BC3E-3792E662E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60" y="1396878"/>
            <a:ext cx="950976" cy="950976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C7698FFA-9004-4AA9-B0C6-784CFE49C6B0}"/>
              </a:ext>
            </a:extLst>
          </p:cNvPr>
          <p:cNvSpPr txBox="1"/>
          <p:nvPr/>
        </p:nvSpPr>
        <p:spPr>
          <a:xfrm>
            <a:off x="1520826" y="1703089"/>
            <a:ext cx="4450728" cy="33855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/>
              <a:t>Lesson 1: Module overview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EA16BD2-39FB-4623-8749-C2572914B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20825" y="2555668"/>
            <a:ext cx="445072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Icon of a circle with circular arrows pointing at each other's end">
            <a:extLst>
              <a:ext uri="{FF2B5EF4-FFF2-40B4-BE49-F238E27FC236}">
                <a16:creationId xmlns:a16="http://schemas.microsoft.com/office/drawing/2014/main" id="{98516FFF-D256-4BBC-80C3-5F7B4736B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60" y="2763482"/>
            <a:ext cx="952500" cy="9525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130AC575-F7E8-4565-8722-9B528E072234}"/>
              </a:ext>
            </a:extLst>
          </p:cNvPr>
          <p:cNvSpPr txBox="1"/>
          <p:nvPr/>
        </p:nvSpPr>
        <p:spPr>
          <a:xfrm>
            <a:off x="1520826" y="3069693"/>
            <a:ext cx="4450728" cy="33855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/>
              <a:t>Lesson 2: The Inner Loop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BBB0F4D-DF77-4682-BFAF-8EA8D94A7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20825" y="3922272"/>
            <a:ext cx="445072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Icon of three concentric arcs">
            <a:extLst>
              <a:ext uri="{FF2B5EF4-FFF2-40B4-BE49-F238E27FC236}">
                <a16:creationId xmlns:a16="http://schemas.microsoft.com/office/drawing/2014/main" id="{A122E008-0DEB-463D-9FB5-4ABF96196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60" y="4128562"/>
            <a:ext cx="952500" cy="95250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F8D2283A-420B-400D-9A07-EFD1E87A45F1}"/>
              </a:ext>
            </a:extLst>
          </p:cNvPr>
          <p:cNvSpPr txBox="1"/>
          <p:nvPr/>
        </p:nvSpPr>
        <p:spPr>
          <a:xfrm>
            <a:off x="1520826" y="4267020"/>
            <a:ext cx="4450728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/>
              <a:t>Lesson 3: Continuous experimentation mindset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D2AAD57-6DF3-40F9-A9C3-2E9D4002B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20825" y="5288876"/>
            <a:ext cx="445072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 descr="Icon of a person enclosed in a frame">
            <a:extLst>
              <a:ext uri="{FF2B5EF4-FFF2-40B4-BE49-F238E27FC236}">
                <a16:creationId xmlns:a16="http://schemas.microsoft.com/office/drawing/2014/main" id="{983F6576-6385-4EE5-8C4D-FD1C68E347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460" y="5495166"/>
            <a:ext cx="952500" cy="95250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E354C7DD-9E77-491E-966D-74E36457F66B}"/>
              </a:ext>
            </a:extLst>
          </p:cNvPr>
          <p:cNvSpPr txBox="1"/>
          <p:nvPr/>
        </p:nvSpPr>
        <p:spPr>
          <a:xfrm>
            <a:off x="1520826" y="5633624"/>
            <a:ext cx="4450728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/>
              <a:t>Lesson 4: Design practices to measure end-user satisfaction</a:t>
            </a:r>
          </a:p>
        </p:txBody>
      </p:sp>
      <p:pic>
        <p:nvPicPr>
          <p:cNvPr id="88" name="Picture 87" descr="Icon of two chat bubbles">
            <a:extLst>
              <a:ext uri="{FF2B5EF4-FFF2-40B4-BE49-F238E27FC236}">
                <a16:creationId xmlns:a16="http://schemas.microsoft.com/office/drawing/2014/main" id="{E9B41617-C13B-4AE4-B995-22BC4097C5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4698" y="1396878"/>
            <a:ext cx="952500" cy="95250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1C77F04E-B93B-4501-A6ED-D49BAA8390C9}"/>
              </a:ext>
            </a:extLst>
          </p:cNvPr>
          <p:cNvSpPr txBox="1"/>
          <p:nvPr/>
        </p:nvSpPr>
        <p:spPr>
          <a:xfrm>
            <a:off x="7516796" y="1533812"/>
            <a:ext cx="4446804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/>
              <a:t>Lesson 5: Design processes to capture and analyze user feedback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F821B84-CEC4-4DAF-88D4-E906C6314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512872" y="2555668"/>
            <a:ext cx="445072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Picture 94" descr="Icon of two gears with different sizes">
            <a:extLst>
              <a:ext uri="{FF2B5EF4-FFF2-40B4-BE49-F238E27FC236}">
                <a16:creationId xmlns:a16="http://schemas.microsoft.com/office/drawing/2014/main" id="{A1A67D22-46BB-41D4-85C2-5AF04A97E5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4698" y="2763482"/>
            <a:ext cx="952500" cy="9525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95CFE543-D8F2-41D9-B5EE-80B709180094}"/>
              </a:ext>
            </a:extLst>
          </p:cNvPr>
          <p:cNvSpPr txBox="1"/>
          <p:nvPr/>
        </p:nvSpPr>
        <p:spPr>
          <a:xfrm>
            <a:off x="7516796" y="2900416"/>
            <a:ext cx="4446804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/>
              <a:t>Lesson 6: Design process to automate application analytics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DEC37D2-E3E4-47C6-A594-D972450F8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512872" y="3922272"/>
            <a:ext cx="445072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 descr="Icon of a lab flask">
            <a:extLst>
              <a:ext uri="{FF2B5EF4-FFF2-40B4-BE49-F238E27FC236}">
                <a16:creationId xmlns:a16="http://schemas.microsoft.com/office/drawing/2014/main" id="{F04B7F32-B5D0-4FAB-8131-3FFF4D5DDC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66222" y="4130086"/>
            <a:ext cx="950976" cy="950976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9D7EE779-E712-46DA-A2C8-BDF2A22CEC72}"/>
              </a:ext>
            </a:extLst>
          </p:cNvPr>
          <p:cNvSpPr txBox="1"/>
          <p:nvPr/>
        </p:nvSpPr>
        <p:spPr>
          <a:xfrm>
            <a:off x="7516796" y="4436297"/>
            <a:ext cx="4446804" cy="33855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/>
              <a:t>Lesson 7: Lab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3812FF0-667E-40C7-AA59-F87BE8923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512872" y="5288876"/>
            <a:ext cx="445072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8" descr="Icon of a document with a checkmark">
            <a:extLst>
              <a:ext uri="{FF2B5EF4-FFF2-40B4-BE49-F238E27FC236}">
                <a16:creationId xmlns:a16="http://schemas.microsoft.com/office/drawing/2014/main" id="{D8BB80AC-3A7B-4667-A443-59D1C82708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66222" y="5496690"/>
            <a:ext cx="950976" cy="950976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C15AD984-A1EF-49AE-BB23-C0095083F9CF}"/>
              </a:ext>
            </a:extLst>
          </p:cNvPr>
          <p:cNvSpPr txBox="1"/>
          <p:nvPr/>
        </p:nvSpPr>
        <p:spPr>
          <a:xfrm>
            <a:off x="7516796" y="5633624"/>
            <a:ext cx="4446804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/>
              <a:t>Lesson 8: Module review and takeaways</a:t>
            </a:r>
          </a:p>
        </p:txBody>
      </p:sp>
    </p:spTree>
    <p:extLst>
      <p:ext uri="{BB962C8B-B14F-4D97-AF65-F5344CB8AC3E}">
        <p14:creationId xmlns:p14="http://schemas.microsoft.com/office/powerpoint/2010/main" val="223738994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1B9C-B4A1-4E8B-BDD0-8D4B9DE95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23510-7F38-4B27-8076-5C5599333B62}"/>
              </a:ext>
            </a:extLst>
          </p:cNvPr>
          <p:cNvSpPr/>
          <p:nvPr/>
        </p:nvSpPr>
        <p:spPr>
          <a:xfrm>
            <a:off x="457069" y="1188720"/>
            <a:ext cx="7712373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 dirty="0">
                <a:latin typeface="+mj-lt"/>
              </a:rPr>
              <a:t>After completing this module, students will be able to:</a:t>
            </a:r>
          </a:p>
        </p:txBody>
      </p:sp>
      <p:pic>
        <p:nvPicPr>
          <p:cNvPr id="60" name="Picture 59" descr="Icon of a person enclosed in a frame">
            <a:extLst>
              <a:ext uri="{FF2B5EF4-FFF2-40B4-BE49-F238E27FC236}">
                <a16:creationId xmlns:a16="http://schemas.microsoft.com/office/drawing/2014/main" id="{A29DCA36-B05F-4B7A-950A-1C6736187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57" y="1628235"/>
            <a:ext cx="932688" cy="93268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33C20CF-701C-4955-A581-0B0DF3E46D0F}"/>
              </a:ext>
            </a:extLst>
          </p:cNvPr>
          <p:cNvSpPr/>
          <p:nvPr/>
        </p:nvSpPr>
        <p:spPr>
          <a:xfrm>
            <a:off x="1520825" y="1942037"/>
            <a:ext cx="5616346" cy="30508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dirty="0"/>
              <a:t>Design practices to measure end-user satisfaction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A49C632-C5D9-4188-B85E-3DACCEB27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20825" y="2599219"/>
            <a:ext cx="104775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Icon of two chat bubbles">
            <a:extLst>
              <a:ext uri="{FF2B5EF4-FFF2-40B4-BE49-F238E27FC236}">
                <a16:creationId xmlns:a16="http://schemas.microsoft.com/office/drawing/2014/main" id="{A83BD6CB-C1C3-4489-B873-B23267A4F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57" y="2637515"/>
            <a:ext cx="932688" cy="93268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68DB548-06CF-4865-9E95-4BE05845AAF3}"/>
              </a:ext>
            </a:extLst>
          </p:cNvPr>
          <p:cNvSpPr/>
          <p:nvPr/>
        </p:nvSpPr>
        <p:spPr>
          <a:xfrm>
            <a:off x="1520825" y="2950174"/>
            <a:ext cx="8740534" cy="30508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dirty="0"/>
              <a:t>Design processes to capture and analyze user feedback from external sources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061CF2A-323A-4EF8-88CE-D52A263CE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20825" y="3608499"/>
            <a:ext cx="104775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 descr="Icon of a document">
            <a:extLst>
              <a:ext uri="{FF2B5EF4-FFF2-40B4-BE49-F238E27FC236}">
                <a16:creationId xmlns:a16="http://schemas.microsoft.com/office/drawing/2014/main" id="{B9DE05D5-CE0B-4092-B11D-C30B6753B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057" y="3646795"/>
            <a:ext cx="931164" cy="93116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0218832-EE02-45B5-889D-2F19C0E0C548}"/>
              </a:ext>
            </a:extLst>
          </p:cNvPr>
          <p:cNvSpPr/>
          <p:nvPr/>
        </p:nvSpPr>
        <p:spPr>
          <a:xfrm>
            <a:off x="1520825" y="3958311"/>
            <a:ext cx="6082371" cy="30508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dirty="0"/>
              <a:t>Design routing for client application crash report data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69771F8-241B-4E2A-AC95-C3EEB869B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20825" y="4616255"/>
            <a:ext cx="104775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 descr="Icon of a gear and a arrow going across it">
            <a:extLst>
              <a:ext uri="{FF2B5EF4-FFF2-40B4-BE49-F238E27FC236}">
                <a16:creationId xmlns:a16="http://schemas.microsoft.com/office/drawing/2014/main" id="{4E7CAD90-E1A9-460B-9EB3-EF02951D60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057" y="4654551"/>
            <a:ext cx="931164" cy="93116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40DC84A-1F58-43B7-9217-26C5F2DDFB6C}"/>
              </a:ext>
            </a:extLst>
          </p:cNvPr>
          <p:cNvSpPr/>
          <p:nvPr/>
        </p:nvSpPr>
        <p:spPr>
          <a:xfrm>
            <a:off x="1520825" y="4966448"/>
            <a:ext cx="5405069" cy="30508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07000"/>
              </a:lnSpc>
              <a:spcAft>
                <a:spcPts val="816"/>
              </a:spcAft>
            </a:pPr>
            <a:r>
              <a:rPr lang="en-US" sz="2000" dirty="0"/>
              <a:t>Recommend monitoring tools and technologies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2984C49-2D38-4FBE-B951-BE6F57347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20825" y="5624011"/>
            <a:ext cx="104775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 descr="Icon of wrench and screw driver">
            <a:extLst>
              <a:ext uri="{FF2B5EF4-FFF2-40B4-BE49-F238E27FC236}">
                <a16:creationId xmlns:a16="http://schemas.microsoft.com/office/drawing/2014/main" id="{76CA8E5F-266A-4A0E-AAF3-6714E34AA3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057" y="5662307"/>
            <a:ext cx="931164" cy="92964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FF2855D9-DF72-4803-B5FB-8E6A841872C9}"/>
              </a:ext>
            </a:extLst>
          </p:cNvPr>
          <p:cNvSpPr/>
          <p:nvPr/>
        </p:nvSpPr>
        <p:spPr>
          <a:xfrm>
            <a:off x="1520825" y="5974585"/>
            <a:ext cx="5993564" cy="30508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07000"/>
              </a:lnSpc>
              <a:spcAft>
                <a:spcPts val="816"/>
              </a:spcAft>
            </a:pPr>
            <a:r>
              <a:rPr lang="en-US" sz="2000" dirty="0"/>
              <a:t>Recommend system and feature usage tracking tools</a:t>
            </a:r>
          </a:p>
        </p:txBody>
      </p:sp>
    </p:spTree>
    <p:extLst>
      <p:ext uri="{BB962C8B-B14F-4D97-AF65-F5344CB8AC3E}">
        <p14:creationId xmlns:p14="http://schemas.microsoft.com/office/powerpoint/2010/main" val="31698579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02: The Inner Loop</a:t>
            </a:r>
          </a:p>
        </p:txBody>
      </p:sp>
      <p:pic>
        <p:nvPicPr>
          <p:cNvPr id="3" name="Picture 2" descr="Icon of a circle with circular arrows pointing at each other's end">
            <a:extLst>
              <a:ext uri="{FF2B5EF4-FFF2-40B4-BE49-F238E27FC236}">
                <a16:creationId xmlns:a16="http://schemas.microsoft.com/office/drawing/2014/main" id="{163020D8-0063-4FF6-9D67-683F350685B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/>
        </p:blipFill>
        <p:spPr>
          <a:xfrm>
            <a:off x="10305142" y="2885164"/>
            <a:ext cx="1195169" cy="119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76602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Inner Loop</a:t>
            </a:r>
            <a:endParaRPr lang="nl-N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0D5999-6146-4BF9-AE13-DA351CB82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27038" y="1192213"/>
            <a:ext cx="11582400" cy="5353050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IN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" name="Group 4" descr="An inner loop which has Code, Build and Test moving in circular path">
            <a:extLst>
              <a:ext uri="{FF2B5EF4-FFF2-40B4-BE49-F238E27FC236}">
                <a16:creationId xmlns:a16="http://schemas.microsoft.com/office/drawing/2014/main" id="{1ED9A604-C4D9-4998-8375-1DBB75C2FAB7}"/>
              </a:ext>
            </a:extLst>
          </p:cNvPr>
          <p:cNvGrpSpPr/>
          <p:nvPr/>
        </p:nvGrpSpPr>
        <p:grpSpPr>
          <a:xfrm>
            <a:off x="3677206" y="1440987"/>
            <a:ext cx="5167790" cy="4855502"/>
            <a:chOff x="3677206" y="1440987"/>
            <a:chExt cx="5167790" cy="485550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F488CFA-BD08-4343-AF7E-B302F07AF7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4200128" y="1684986"/>
              <a:ext cx="4036221" cy="4036221"/>
            </a:xfrm>
            <a:prstGeom prst="ellipse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chemeClr val="tx1"/>
                  </a:solidFill>
                  <a:latin typeface="+mj-lt"/>
                  <a:ea typeface="Segoe UI" pitchFamily="34" charset="0"/>
                  <a:cs typeface="Segoe UI" pitchFamily="34" charset="0"/>
                </a:rPr>
                <a:t>The Inner Loop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EFB5214-8087-4F86-99D0-B47083CB8953}"/>
                </a:ext>
              </a:extLst>
            </p:cNvPr>
            <p:cNvSpPr/>
            <p:nvPr/>
          </p:nvSpPr>
          <p:spPr bwMode="auto">
            <a:xfrm>
              <a:off x="3677206" y="1947769"/>
              <a:ext cx="1645920" cy="1645920"/>
            </a:xfrm>
            <a:prstGeom prst="ellipse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chemeClr val="tx1"/>
                  </a:solidFill>
                  <a:latin typeface="+mj-lt"/>
                  <a:ea typeface="Segoe UI" pitchFamily="34" charset="0"/>
                  <a:cs typeface="Segoe UI" pitchFamily="34" charset="0"/>
                </a:rPr>
                <a:t>Code</a:t>
              </a:r>
            </a:p>
          </p:txBody>
        </p:sp>
        <p:sp>
          <p:nvSpPr>
            <p:cNvPr id="4" name="Isosceles Triangle 3" descr="An arrow pointing forward">
              <a:extLst>
                <a:ext uri="{FF2B5EF4-FFF2-40B4-BE49-F238E27FC236}">
                  <a16:creationId xmlns:a16="http://schemas.microsoft.com/office/drawing/2014/main" id="{CC8FA85E-D251-4AE2-9E12-0E5929946106}"/>
                </a:ext>
              </a:extLst>
            </p:cNvPr>
            <p:cNvSpPr/>
            <p:nvPr/>
          </p:nvSpPr>
          <p:spPr bwMode="auto">
            <a:xfrm rot="5400000">
              <a:off x="5932844" y="1521780"/>
              <a:ext cx="503237" cy="341651"/>
            </a:xfrm>
            <a:prstGeom prst="triangle">
              <a:avLst/>
            </a:prstGeom>
            <a:solidFill>
              <a:srgbClr val="00B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F3DFFA6-7BC5-4D0D-A9AF-A1BA19DFC3B2}"/>
                </a:ext>
              </a:extLst>
            </p:cNvPr>
            <p:cNvSpPr/>
            <p:nvPr/>
          </p:nvSpPr>
          <p:spPr bwMode="auto">
            <a:xfrm>
              <a:off x="7199076" y="1947769"/>
              <a:ext cx="1645920" cy="1645920"/>
            </a:xfrm>
            <a:prstGeom prst="ellipse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chemeClr val="tx1"/>
                  </a:solidFill>
                  <a:latin typeface="+mj-lt"/>
                  <a:ea typeface="Segoe UI" pitchFamily="34" charset="0"/>
                  <a:cs typeface="Segoe UI" pitchFamily="34" charset="0"/>
                </a:rPr>
                <a:t>Build</a:t>
              </a:r>
            </a:p>
          </p:txBody>
        </p:sp>
        <p:sp>
          <p:nvSpPr>
            <p:cNvPr id="7" name="Isosceles Triangle 6" descr="An arrow pointing forward">
              <a:extLst>
                <a:ext uri="{FF2B5EF4-FFF2-40B4-BE49-F238E27FC236}">
                  <a16:creationId xmlns:a16="http://schemas.microsoft.com/office/drawing/2014/main" id="{DE33807E-E174-42EB-975B-8FBDB5D4DA0A}"/>
                </a:ext>
              </a:extLst>
            </p:cNvPr>
            <p:cNvSpPr/>
            <p:nvPr/>
          </p:nvSpPr>
          <p:spPr bwMode="auto">
            <a:xfrm rot="12418051">
              <a:off x="7753353" y="4469288"/>
              <a:ext cx="503237" cy="341651"/>
            </a:xfrm>
            <a:prstGeom prst="triangle">
              <a:avLst/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FBAE1AF-9FE2-4EC8-AB8A-5DEB48D12A91}"/>
                </a:ext>
              </a:extLst>
            </p:cNvPr>
            <p:cNvSpPr/>
            <p:nvPr/>
          </p:nvSpPr>
          <p:spPr bwMode="auto">
            <a:xfrm>
              <a:off x="5542816" y="4650569"/>
              <a:ext cx="1645920" cy="1645920"/>
            </a:xfrm>
            <a:prstGeom prst="ellipse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chemeClr val="tx1"/>
                  </a:solidFill>
                  <a:latin typeface="+mj-lt"/>
                  <a:ea typeface="Segoe UI" pitchFamily="34" charset="0"/>
                  <a:cs typeface="Segoe UI" pitchFamily="34" charset="0"/>
                </a:rPr>
                <a:t>Test</a:t>
              </a:r>
            </a:p>
          </p:txBody>
        </p:sp>
        <p:sp>
          <p:nvSpPr>
            <p:cNvPr id="9" name="Isosceles Triangle 8" descr="An arrow pointing forward">
              <a:extLst>
                <a:ext uri="{FF2B5EF4-FFF2-40B4-BE49-F238E27FC236}">
                  <a16:creationId xmlns:a16="http://schemas.microsoft.com/office/drawing/2014/main" id="{AE291C08-E341-4D5D-BFBA-781D2A44D13D}"/>
                </a:ext>
              </a:extLst>
            </p:cNvPr>
            <p:cNvSpPr/>
            <p:nvPr/>
          </p:nvSpPr>
          <p:spPr bwMode="auto">
            <a:xfrm rot="19953817">
              <a:off x="4192818" y="4498509"/>
              <a:ext cx="503237" cy="341651"/>
            </a:xfrm>
            <a:prstGeom prst="triangl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24931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03: Continuous experimentation mindset</a:t>
            </a:r>
          </a:p>
        </p:txBody>
      </p:sp>
      <p:pic>
        <p:nvPicPr>
          <p:cNvPr id="3" name="Picture 2" descr="Icon of three concentric arcs">
            <a:extLst>
              <a:ext uri="{FF2B5EF4-FFF2-40B4-BE49-F238E27FC236}">
                <a16:creationId xmlns:a16="http://schemas.microsoft.com/office/drawing/2014/main" id="{A1BE38CE-97F4-49C7-88AD-393699E10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5143" y="2902177"/>
            <a:ext cx="1190171" cy="119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79041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5E49B-2C1D-4D35-97AE-E309C2892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65159"/>
            <a:ext cx="11533187" cy="411162"/>
          </a:xfrm>
        </p:spPr>
        <p:txBody>
          <a:bodyPr/>
          <a:lstStyle/>
          <a:p>
            <a:r>
              <a:rPr lang="en-US" dirty="0"/>
              <a:t>Continuous delivery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5E81DF-9386-4130-8B8E-732712B73B54}"/>
              </a:ext>
            </a:extLst>
          </p:cNvPr>
          <p:cNvSpPr/>
          <p:nvPr/>
        </p:nvSpPr>
        <p:spPr>
          <a:xfrm>
            <a:off x="427038" y="1790997"/>
            <a:ext cx="5693390" cy="33760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46304" rIns="182880" bIns="146304">
            <a:noAutofit/>
          </a:bodyPr>
          <a:lstStyle/>
          <a:p>
            <a:r>
              <a:rPr lang="en-US" sz="2400" dirty="0">
                <a:latin typeface="+mj-lt"/>
              </a:rPr>
              <a:t>Benefits: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Faster software development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Smaller and more frequent releases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Automated testing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Reduced development risk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Better development coordination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Quickly adapt to shifting markets</a:t>
            </a: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0416B5-FD01-4BE8-A226-3C51E50FC180}"/>
              </a:ext>
            </a:extLst>
          </p:cNvPr>
          <p:cNvSpPr/>
          <p:nvPr/>
        </p:nvSpPr>
        <p:spPr>
          <a:xfrm>
            <a:off x="6304935" y="1790997"/>
            <a:ext cx="5693390" cy="33760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46304" rIns="182880" bIns="146304">
            <a:noAutofit/>
          </a:bodyPr>
          <a:lstStyle/>
          <a:p>
            <a:r>
              <a:rPr lang="en-US" sz="2400" dirty="0">
                <a:latin typeface="+mj-lt"/>
              </a:rPr>
              <a:t>Benefits with Feature Flags: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Decouple rollout from code deployment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Releases with substantially mitigated risk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Customer feedback loop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Percentage rollouts and targeted releases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Feature rollbacks without redeploying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Configuration and long-term management</a:t>
            </a:r>
          </a:p>
        </p:txBody>
      </p:sp>
    </p:spTree>
    <p:extLst>
      <p:ext uri="{BB962C8B-B14F-4D97-AF65-F5344CB8AC3E}">
        <p14:creationId xmlns:p14="http://schemas.microsoft.com/office/powerpoint/2010/main" val="153808848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A83E9-9D3F-4D27-92C5-3271240E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feature flags to safely get feedback on features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25887E-D3F8-4073-8332-4B45FD70E258}"/>
              </a:ext>
            </a:extLst>
          </p:cNvPr>
          <p:cNvSpPr txBox="1"/>
          <p:nvPr/>
        </p:nvSpPr>
        <p:spPr>
          <a:xfrm>
            <a:off x="5677864" y="3578018"/>
            <a:ext cx="1080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+mj-lt"/>
                <a:cs typeface="Segoe UI Semibold" panose="020B0702040204020203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5743066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zure 1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TT_Azure_PowerPoint_Template_Dec19" id="{4D812253-AE16-49B7-9E8B-E155C396F1B1}" vid="{CDFF03D5-E879-4992-95FD-25D14F5B9F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0305D32150D746ACEC7EE1F47590FB" ma:contentTypeVersion="6" ma:contentTypeDescription="Create a new document." ma:contentTypeScope="" ma:versionID="bd314a4cb5a5f0e3d803d6fe54ceca07">
  <xsd:schema xmlns:xsd="http://www.w3.org/2001/XMLSchema" xmlns:xs="http://www.w3.org/2001/XMLSchema" xmlns:p="http://schemas.microsoft.com/office/2006/metadata/properties" xmlns:ns1="http://schemas.microsoft.com/sharepoint/v3" xmlns:ns2="0aa551a1-3cd1-453b-b985-d0d43f91ae14" targetNamespace="http://schemas.microsoft.com/office/2006/metadata/properties" ma:root="true" ma:fieldsID="bfbb6cf21f6f1a0d29f3532108c2446d" ns1:_="" ns2:_="">
    <xsd:import namespace="http://schemas.microsoft.com/sharepoint/v3"/>
    <xsd:import namespace="0aa551a1-3cd1-453b-b985-d0d43f91ae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a551a1-3cd1-453b-b985-d0d43f91ae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69494CB8-1150-494D-92B5-33EF98B319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aa551a1-3cd1-453b-b985-d0d43f91ae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748</Words>
  <Application>Microsoft Office PowerPoint</Application>
  <PresentationFormat>Custom</PresentationFormat>
  <Paragraphs>132</Paragraphs>
  <Slides>25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Consolas</vt:lpstr>
      <vt:lpstr>Segoe UI</vt:lpstr>
      <vt:lpstr>Segoe UI Semibold</vt:lpstr>
      <vt:lpstr>Wingdings</vt:lpstr>
      <vt:lpstr>Azure 1</vt:lpstr>
      <vt:lpstr>AZ-400.00 Module 19: Recommend and design system feedback mechanisms</vt:lpstr>
      <vt:lpstr>Lesson 01: Module overview</vt:lpstr>
      <vt:lpstr>Module overview</vt:lpstr>
      <vt:lpstr>Learning objectives</vt:lpstr>
      <vt:lpstr>Lesson 02: The Inner Loop</vt:lpstr>
      <vt:lpstr>The Inner Loop</vt:lpstr>
      <vt:lpstr>Lesson 03: Continuous experimentation mindset</vt:lpstr>
      <vt:lpstr>Continuous delivery</vt:lpstr>
      <vt:lpstr>Using feature flags to safely get feedback on features</vt:lpstr>
      <vt:lpstr>Lesson 04: Design practices to measure end-user satisfaction</vt:lpstr>
      <vt:lpstr>Design practices to measure end-user satisfaction</vt:lpstr>
      <vt:lpstr>In product feedback</vt:lpstr>
      <vt:lpstr>Feedback on product roadmap</vt:lpstr>
      <vt:lpstr>Lesson 05: Design processes to capture and analyze user feedback</vt:lpstr>
      <vt:lpstr>For every customer who bothers to complain, 20 other customers remain silent</vt:lpstr>
      <vt:lpstr>Release gates – Configure Twitter sentiment</vt:lpstr>
      <vt:lpstr>Deploy with RM green light capabilities</vt:lpstr>
      <vt:lpstr>Lesson 06: Design process to automate application analytics</vt:lpstr>
      <vt:lpstr>Recommend system and feature usage tracking tools telemetry</vt:lpstr>
      <vt:lpstr>Recommend monitoring tools and technologies</vt:lpstr>
      <vt:lpstr>Lesson 07: Lab</vt:lpstr>
      <vt:lpstr>Lab: Integration between Azure DevOps and Teams</vt:lpstr>
      <vt:lpstr>Lesson 08: Module review and takeaways</vt:lpstr>
      <vt:lpstr>What did you learn?</vt:lpstr>
      <vt:lpstr>Module review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Continuous Delivery</dc:title>
  <dc:creator>René van Osnabrugge</dc:creator>
  <cp:lastModifiedBy>Kimberly Rasmusson-Anderson</cp:lastModifiedBy>
  <cp:revision>34</cp:revision>
  <dcterms:created xsi:type="dcterms:W3CDTF">2020-04-30T00:33:59Z</dcterms:created>
  <dcterms:modified xsi:type="dcterms:W3CDTF">2020-07-21T21:13:22Z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SetDate">
    <vt:lpwstr>2020-04-30T16:58:44.8526099Z</vt:lpwstr>
  </property>
  <property fmtid="{D5CDD505-2E9C-101B-9397-08002B2CF9AE}" pid="5" name="MSIP_Label_f42aa342-8706-4288-bd11-ebb85995028c_Name">
    <vt:lpwstr>General</vt:lpwstr>
  </property>
  <property fmtid="{D5CDD505-2E9C-101B-9397-08002B2CF9AE}" pid="6" name="MSIP_Label_f42aa342-8706-4288-bd11-ebb85995028c_ActionId">
    <vt:lpwstr>a6dbb04b-5cb4-4cb5-bb6f-3d6af857b37d</vt:lpwstr>
  </property>
  <property fmtid="{D5CDD505-2E9C-101B-9397-08002B2CF9AE}" pid="7" name="MSIP_Label_f42aa342-8706-4288-bd11-ebb85995028c_Extended_MSFT_Method">
    <vt:lpwstr>Automatic</vt:lpwstr>
  </property>
  <property fmtid="{D5CDD505-2E9C-101B-9397-08002B2CF9AE}" pid="8" name="Sensitivity">
    <vt:lpwstr>General</vt:lpwstr>
  </property>
  <property fmtid="{D5CDD505-2E9C-101B-9397-08002B2CF9AE}" pid="9" name="ContentTypeId">
    <vt:lpwstr>0x010100020305D32150D746ACEC7EE1F47590FB</vt:lpwstr>
  </property>
</Properties>
</file>