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E486095-553C-4842-BB77-0DFC668C87B0}">
  <a:tblStyle styleId="{0E486095-553C-4842-BB77-0DFC668C87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1a5bd4426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1a5bd4426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1a5bd4426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1a5bd442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1a5bd4426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1a5bd4426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1a5bd4426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1a5bd4426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1a5bd4426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1a5bd4426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1a5bd4426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21a5bd442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1a5bd4426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1a5bd4426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1a5bd4426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1a5bd4426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1a5bd442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1a5bd442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1a5bd442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1a5bd442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1a5bd442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1a5bd442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1a5bd442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1a5bd442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1a5bd442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1a5bd442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1a5bd442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1a5bd442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1a5bd4426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1a5bd4426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1a5bd4426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1a5bd4426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 two repositories with git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Burnett, Infosys Associate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The --allow unrelated-histories flag is important, since otherwise git will have difficulty managing history conflicts.  If this flag is not present, this error will occur:</a:t>
            </a:r>
            <a:endParaRPr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2233613"/>
            <a:ext cx="59436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Committing changes</a:t>
            </a:r>
            <a:endParaRPr/>
          </a:p>
        </p:txBody>
      </p:sp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After this, a normal commit can be made as usual, from the same directory: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8075" y="152400"/>
            <a:ext cx="45678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this, all files from both repos should be successfully merged.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new changes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the event that more changes happen in the first repo, that need to be reflected in the second (joined) repo, the following commands can be executed: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/>
        </p:nvSpPr>
        <p:spPr>
          <a:xfrm>
            <a:off x="3091800" y="752400"/>
            <a:ext cx="2960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git fetch &lt;first repo&gt;</a:t>
            </a:r>
            <a:br>
              <a:rPr lang="en" sz="11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git merge &lt;first repo&gt;/&lt;branch&gt;</a:t>
            </a:r>
            <a:endParaRPr/>
          </a:p>
        </p:txBody>
      </p:sp>
      <p:pic>
        <p:nvPicPr>
          <p:cNvPr id="220" name="Google Shape;2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478175"/>
            <a:ext cx="594360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0200" y="3598350"/>
            <a:ext cx="594360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this, the usual commit workflow described above will commit these changes remotely.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start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document serves as a guide for merging two previously unrelated git repositories.  This can be more complex than merging branches in a single repository, but can be done with a similar git workflow.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this guide, I will be merging the repo named “test1” into the repo named “test2”.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 “test1” will remain unchanged.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950" y="901500"/>
            <a:ext cx="4898125" cy="33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in a bash terminal, navigate to the repo you wish to merge into (in this case, “test2”).  Once in this directory, execute the command: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/>
        </p:nvSpPr>
        <p:spPr>
          <a:xfrm>
            <a:off x="485250" y="1435175"/>
            <a:ext cx="817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git remote add &lt;repo to be merged&gt; &lt;remote path&gt;</a:t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2829675"/>
            <a:ext cx="59436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will stage “test1” to be added to “test2”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Next, execute the command: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Google Shape;167;p19"/>
          <p:cNvGraphicFramePr/>
          <p:nvPr/>
        </p:nvGraphicFramePr>
        <p:xfrm>
          <a:off x="152400" y="90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{0E486095-553C-4842-BB77-0DFC668C87B0}</a:tableStyleId>
              </a:tblPr>
              <a:tblGrid>
                <a:gridCol w="8534800"/>
              </a:tblGrid>
              <a:tr h="3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fetch &lt;repo to be merged&gt;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p19"/>
          <p:cNvSpPr txBox="1"/>
          <p:nvPr/>
        </p:nvSpPr>
        <p:spPr>
          <a:xfrm>
            <a:off x="82200" y="1578825"/>
            <a:ext cx="897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If successful, this message will display: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2205425"/>
            <a:ext cx="594360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/>
        </p:nvSpPr>
        <p:spPr>
          <a:xfrm>
            <a:off x="26700" y="1147100"/>
            <a:ext cx="909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To complete the merge, execute this command: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1932600" y="1994625"/>
            <a:ext cx="5278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highlight>
                  <a:srgbClr val="333333"/>
                </a:highlight>
                <a:latin typeface="Consolas"/>
                <a:ea typeface="Consolas"/>
                <a:cs typeface="Consolas"/>
                <a:sym typeface="Consolas"/>
              </a:rPr>
              <a:t>git merge -–allow-unrelated-histories &lt;repo to be merged&gt;/&lt;branch&gt;</a:t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2571750"/>
            <a:ext cx="59436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/>
        </p:nvSpPr>
        <p:spPr>
          <a:xfrm>
            <a:off x="0" y="1023775"/>
            <a:ext cx="914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Afterwards, the repos will look like this, in this example: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8487" y="1739850"/>
            <a:ext cx="2987025" cy="29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