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44A3E-173D-408B-91F1-33650B79D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DF76B-3D20-4733-94A9-A757D617E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8A4C9-7C9E-4F09-985F-E43CC1AD4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4941-2881-4483-8697-2A1A6955608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5D25B-1730-4058-86E1-B77348AC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F15A6-E865-426F-98BC-442EADE3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2EE1-15D7-46AF-826D-1D0788019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F644-706E-4751-861C-885C30DC1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ED035-5657-4006-BFBE-C537BF4AE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24A29-2C71-4EEB-ABBF-EEE33D95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4941-2881-4483-8697-2A1A6955608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37534-1406-42BC-B9CB-7A4BC0876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D3E81-4981-4CDF-B3F2-DB6C6D5A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2EE1-15D7-46AF-826D-1D0788019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8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2B3D50-EDA5-4C28-9B2C-9C8441764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00BBE-465F-471B-BAEF-2AD1D7F9A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9A918-5DFD-4C5A-97D1-733ED8778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4941-2881-4483-8697-2A1A6955608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F7A9B-5C2B-435B-B9F9-B415E11AA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C8636-7C2A-4784-AFD0-8FE6728B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2EE1-15D7-46AF-826D-1D0788019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4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586E-7D92-4F62-BDD9-E77244CF4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4E037-E6FB-4607-84D4-5E970BB36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8E450-33B6-4E0A-852E-A5CBB685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4941-2881-4483-8697-2A1A6955608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6BA12-2C1C-4524-9EFC-1D27671F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01F94-3227-47C1-8F8B-0A11E64B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2EE1-15D7-46AF-826D-1D0788019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8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6D26-7DD8-4E3D-91CA-18AFA1B9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D9F2C-E629-441F-964E-6268AED0E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8885F-4967-4BDC-81D7-4F0C0E92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4941-2881-4483-8697-2A1A6955608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317EB-FFFD-4EB6-9DAD-D6750219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54DFF-690A-43EB-901B-E43A577E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2EE1-15D7-46AF-826D-1D0788019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3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AC24-B3A9-4AAE-9A29-D301D768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F0385-0DF9-4931-9B40-5594BB0636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183D0-8F5A-4CF4-98C9-B6DDFB56A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010CB-713B-4B07-A1CD-51455593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4941-2881-4483-8697-2A1A6955608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7CE95-B143-4263-AEAD-7BE0EB68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B091B-DE0A-4488-B0AA-1AA0988E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2EE1-15D7-46AF-826D-1D0788019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5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8300-1BA5-49D9-B295-37CB4ABE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0F3CF-96BD-4559-8167-1E136AB2B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176C0-94AE-4E44-A546-9040CB1C9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A4F6FA-EDD6-41AA-B07A-E5814696B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994B2-9FED-4B1D-A5EE-34E871BD1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7132DC-93A2-445D-BA22-47A4EA30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4941-2881-4483-8697-2A1A6955608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CCE668-5B7D-43BA-906E-33E96537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5778B6-7A79-49DE-A2CE-A9146C8B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2EE1-15D7-46AF-826D-1D0788019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3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8FD6D-C8F4-439C-BBF9-45E7C745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72F28C-78DF-4D76-8C81-66BEF7EF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4941-2881-4483-8697-2A1A6955608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2C120-1A69-4198-88B2-5B19C88D5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BF7EA-5D6B-41FB-9FDF-8788EBD0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2EE1-15D7-46AF-826D-1D0788019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6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687EA3-323F-4FB6-94EA-7F1E389D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4941-2881-4483-8697-2A1A6955608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6A2D7-B7E7-4A4F-BEB9-E44C15FF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99A9C-259A-4D29-B22B-6FB3CA31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2EE1-15D7-46AF-826D-1D0788019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4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654C7-1697-44A5-9A81-82264738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6887F-BF15-4484-BFE5-755AD5380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4B088-296A-42AF-B463-5CC377F61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A29AA-24F0-43DE-9DCE-2515A400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4941-2881-4483-8697-2A1A6955608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5A145-48BA-40E2-A441-394C625F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CBE7A-E5BE-4DDC-B47B-3118C6B0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2EE1-15D7-46AF-826D-1D0788019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8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60A3-DC12-4C04-BBA6-7C9BF6E87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D56B2E-316F-4C3F-9DCC-29242099C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19682-8273-40B8-B6E5-B1D41D77A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9FD3E-986E-46E7-AD53-DDED0AFCD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4941-2881-4483-8697-2A1A6955608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73120-EDCF-4D8B-A713-68DDB5B1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57391-7C26-4841-BB53-378D038E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2EE1-15D7-46AF-826D-1D0788019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1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247A1-E95C-442B-9E1B-A2CDA0BE0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9B9D8-E34C-446D-87E9-184742350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8B54D-6CCB-4F27-AA0C-C0C18F3C3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24941-2881-4483-8697-2A1A6955608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D601B-F5E7-4045-8515-FC6DDB03E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9380-7B57-46EE-B433-0E8DB4841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12EE1-15D7-46AF-826D-1D0788019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6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BA7766D-2A0D-4041-99B3-565AE24AF93E}"/>
              </a:ext>
            </a:extLst>
          </p:cNvPr>
          <p:cNvGrpSpPr/>
          <p:nvPr/>
        </p:nvGrpSpPr>
        <p:grpSpPr>
          <a:xfrm>
            <a:off x="1341609" y="1727964"/>
            <a:ext cx="9549149" cy="3402072"/>
            <a:chOff x="1101709" y="1580965"/>
            <a:chExt cx="9549149" cy="3402072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6E4B7FA5-6539-47BF-8CA1-1A0C5E4D0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1709" y="1580965"/>
              <a:ext cx="1571625" cy="914400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559F9AC0-86AC-4126-B3AB-6AC620722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73334" y="1580965"/>
              <a:ext cx="1994381" cy="914400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45E7A812-1A5F-4B20-B328-2F02BA0F1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67715" y="1580965"/>
              <a:ext cx="1994381" cy="914400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ABC7CF96-BCED-4CC1-A305-8F1E20B8C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62096" y="1580965"/>
              <a:ext cx="1994381" cy="914400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34A5D01A-D526-43BF-A448-0C0AFB55B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56477" y="1580965"/>
              <a:ext cx="1994381" cy="914400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02C993FC-53EE-4035-A870-3A84DF6C7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74323" y="2704730"/>
              <a:ext cx="1993392" cy="104266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481B6BA-986B-4093-AE71-FF9B69B64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73333" y="4045395"/>
              <a:ext cx="1993392" cy="937642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BD4808F3-993F-42A7-AD4B-A04EAE03B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67715" y="2704730"/>
              <a:ext cx="1993392" cy="104266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8AB54B48-46E9-48B6-B71F-6080AF090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62590" y="2704730"/>
              <a:ext cx="1993392" cy="1042660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9A4BAAC5-91C1-47FC-9EC9-7EB513734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57466" y="2704730"/>
              <a:ext cx="1993392" cy="1042660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C99EB36B-0839-4645-8A22-CE116A929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67715" y="4045395"/>
              <a:ext cx="1993392" cy="937642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C06D477D-51FA-442E-B602-5459D1F6E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61107" y="4045395"/>
              <a:ext cx="1993392" cy="937642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5DAB37C-DC99-42F2-9A6A-6EDFDE2A4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656971" y="4045395"/>
              <a:ext cx="1993392" cy="937642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F55D7CD6-A8D8-4D5C-BD71-A90DCB330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1709" y="2798823"/>
              <a:ext cx="1571625" cy="9144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721489D5-CA09-4B27-8E19-DBCEF6313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1709" y="4068637"/>
              <a:ext cx="1571625" cy="914400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A259049-BF6E-4D47-96FF-6089CA8CBBD7}"/>
              </a:ext>
            </a:extLst>
          </p:cNvPr>
          <p:cNvSpPr txBox="1"/>
          <p:nvPr/>
        </p:nvSpPr>
        <p:spPr>
          <a:xfrm>
            <a:off x="37400" y="1957296"/>
            <a:ext cx="1301737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Vector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8BDE88-96D4-482E-8D80-E98DB694D5C8}"/>
              </a:ext>
            </a:extLst>
          </p:cNvPr>
          <p:cNvSpPr txBox="1"/>
          <p:nvPr/>
        </p:nvSpPr>
        <p:spPr>
          <a:xfrm>
            <a:off x="37400" y="3138725"/>
            <a:ext cx="1301737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Vector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F1F786-613E-447A-9074-B73DB1D07745}"/>
              </a:ext>
            </a:extLst>
          </p:cNvPr>
          <p:cNvSpPr txBox="1"/>
          <p:nvPr/>
        </p:nvSpPr>
        <p:spPr>
          <a:xfrm>
            <a:off x="34928" y="4430498"/>
            <a:ext cx="1304209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Vector 3</a:t>
            </a:r>
          </a:p>
        </p:txBody>
      </p:sp>
    </p:spTree>
    <p:extLst>
      <p:ext uri="{BB962C8B-B14F-4D97-AF65-F5344CB8AC3E}">
        <p14:creationId xmlns:p14="http://schemas.microsoft.com/office/powerpoint/2010/main" val="257021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022B915-A599-42C1-9248-0DF25F7D8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3234" y="1727964"/>
            <a:ext cx="1994381" cy="9144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9B1888D-D8CC-44D4-93F6-4F4053EDA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7615" y="1727964"/>
            <a:ext cx="1994381" cy="9144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20EE9342-8D9D-4938-847D-F8179D650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1996" y="1727964"/>
            <a:ext cx="1994381" cy="9144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2139B36-1B97-48CC-88F6-3FAD8CE4F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6377" y="1727964"/>
            <a:ext cx="1994381" cy="9144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1950DED-F586-4AA0-835F-DE17B44C5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14223" y="2851729"/>
            <a:ext cx="1993392" cy="104266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EBFEA81-76F0-4164-8B20-3E5A56AB65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3233" y="4192394"/>
            <a:ext cx="1993392" cy="93764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2A97FD9-0ECF-4931-B18D-D0D58722A4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7615" y="2851729"/>
            <a:ext cx="1993392" cy="104266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43032ED-60FD-4885-A3CA-64A0828540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02490" y="2851729"/>
            <a:ext cx="1993392" cy="104266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AC144D9-695B-4549-8B46-59BFBE0FD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7366" y="2851729"/>
            <a:ext cx="1993392" cy="104266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CA03E785-FDE0-4045-8C4A-23A43796EC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7615" y="4192394"/>
            <a:ext cx="1993392" cy="937642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8D4803E4-808A-44F7-B5F1-3123229739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01007" y="4192394"/>
            <a:ext cx="1993392" cy="937642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E359EB7-FEEE-48B6-AC49-E681302928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96871" y="4192394"/>
            <a:ext cx="1993392" cy="937642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CFC3B542-339B-4FDB-9E0A-E82F4B6819DA}"/>
              </a:ext>
            </a:extLst>
          </p:cNvPr>
          <p:cNvSpPr/>
          <p:nvPr/>
        </p:nvSpPr>
        <p:spPr>
          <a:xfrm>
            <a:off x="2821793" y="239830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F81AD5-A058-4F89-BEA9-61C4CDDF22D3}"/>
              </a:ext>
            </a:extLst>
          </p:cNvPr>
          <p:cNvSpPr/>
          <p:nvPr/>
        </p:nvSpPr>
        <p:spPr>
          <a:xfrm>
            <a:off x="2816592" y="364561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59A5A1-07C2-43D7-90C9-332B1226C3E1}"/>
              </a:ext>
            </a:extLst>
          </p:cNvPr>
          <p:cNvSpPr/>
          <p:nvPr/>
        </p:nvSpPr>
        <p:spPr>
          <a:xfrm>
            <a:off x="2816592" y="488005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9187765-7B1B-477D-BA2F-A41B73427C06}"/>
              </a:ext>
            </a:extLst>
          </p:cNvPr>
          <p:cNvSpPr/>
          <p:nvPr/>
        </p:nvSpPr>
        <p:spPr>
          <a:xfrm>
            <a:off x="2078944" y="364561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F8C464D-F724-40E2-AAED-BCA13E8D3E19}"/>
              </a:ext>
            </a:extLst>
          </p:cNvPr>
          <p:cNvCxnSpPr>
            <a:stCxn id="19" idx="6"/>
            <a:endCxn id="16" idx="2"/>
          </p:cNvCxnSpPr>
          <p:nvPr/>
        </p:nvCxnSpPr>
        <p:spPr>
          <a:xfrm flipV="1">
            <a:off x="2170384" y="2444023"/>
            <a:ext cx="651409" cy="1247315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3478EBF-4008-4C9A-871E-FBC0C26A7A45}"/>
              </a:ext>
            </a:extLst>
          </p:cNvPr>
          <p:cNvCxnSpPr>
            <a:cxnSpLocks/>
            <a:stCxn id="19" idx="6"/>
            <a:endCxn id="18" idx="2"/>
          </p:cNvCxnSpPr>
          <p:nvPr/>
        </p:nvCxnSpPr>
        <p:spPr>
          <a:xfrm>
            <a:off x="2170384" y="3691338"/>
            <a:ext cx="646208" cy="1234434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BCF99A3-581D-445C-92B1-D639ABC395A5}"/>
              </a:ext>
            </a:extLst>
          </p:cNvPr>
          <p:cNvCxnSpPr>
            <a:stCxn id="19" idx="6"/>
            <a:endCxn id="17" idx="2"/>
          </p:cNvCxnSpPr>
          <p:nvPr/>
        </p:nvCxnSpPr>
        <p:spPr>
          <a:xfrm>
            <a:off x="2170384" y="3691338"/>
            <a:ext cx="64620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Graphic 34">
            <a:extLst>
              <a:ext uri="{FF2B5EF4-FFF2-40B4-BE49-F238E27FC236}">
                <a16:creationId xmlns:a16="http://schemas.microsoft.com/office/drawing/2014/main" id="{44023069-0923-47DF-9632-4D8E64107D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3557" y="3062212"/>
            <a:ext cx="1828800" cy="96217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FFDB100-E2C9-4BFD-A212-5F3B8FEAC796}"/>
              </a:ext>
            </a:extLst>
          </p:cNvPr>
          <p:cNvSpPr txBox="1"/>
          <p:nvPr/>
        </p:nvSpPr>
        <p:spPr>
          <a:xfrm>
            <a:off x="10890263" y="1903953"/>
            <a:ext cx="1301737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$Variable1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846EC4-FA94-4771-824B-349896CDEA9A}"/>
              </a:ext>
            </a:extLst>
          </p:cNvPr>
          <p:cNvSpPr txBox="1"/>
          <p:nvPr/>
        </p:nvSpPr>
        <p:spPr>
          <a:xfrm>
            <a:off x="10890263" y="3085382"/>
            <a:ext cx="1301737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$Variable2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3586E4-B249-4B15-A14E-393E73D62D2F}"/>
              </a:ext>
            </a:extLst>
          </p:cNvPr>
          <p:cNvSpPr txBox="1"/>
          <p:nvPr/>
        </p:nvSpPr>
        <p:spPr>
          <a:xfrm>
            <a:off x="10887791" y="4377155"/>
            <a:ext cx="1304209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$Variable3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D9D677-C103-4093-B963-53A51FEE06DF}"/>
              </a:ext>
            </a:extLst>
          </p:cNvPr>
          <p:cNvSpPr txBox="1"/>
          <p:nvPr/>
        </p:nvSpPr>
        <p:spPr>
          <a:xfrm>
            <a:off x="2908032" y="1249437"/>
            <a:ext cx="199859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[Observation 1]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DE460D-E25F-4703-B6E2-5DD0056367D8}"/>
              </a:ext>
            </a:extLst>
          </p:cNvPr>
          <p:cNvSpPr txBox="1"/>
          <p:nvPr/>
        </p:nvSpPr>
        <p:spPr>
          <a:xfrm>
            <a:off x="4902414" y="1249437"/>
            <a:ext cx="199859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[Observation 2]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F6F49B-759C-4FF7-842B-121844187244}"/>
              </a:ext>
            </a:extLst>
          </p:cNvPr>
          <p:cNvSpPr txBox="1"/>
          <p:nvPr/>
        </p:nvSpPr>
        <p:spPr>
          <a:xfrm>
            <a:off x="6907589" y="1249870"/>
            <a:ext cx="199859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[Observation 3]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EDB418-A58D-4877-B7AC-74EFA1FDD339}"/>
              </a:ext>
            </a:extLst>
          </p:cNvPr>
          <p:cNvSpPr txBox="1"/>
          <p:nvPr/>
        </p:nvSpPr>
        <p:spPr>
          <a:xfrm>
            <a:off x="8894270" y="1250091"/>
            <a:ext cx="199859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[Observation 4]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AF4F20-D353-4B55-B6E9-D3239697EB6E}"/>
              </a:ext>
            </a:extLst>
          </p:cNvPr>
          <p:cNvSpPr txBox="1"/>
          <p:nvPr/>
        </p:nvSpPr>
        <p:spPr>
          <a:xfrm>
            <a:off x="263557" y="2601523"/>
            <a:ext cx="1867189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Tibble</a:t>
            </a:r>
          </a:p>
        </p:txBody>
      </p:sp>
    </p:spTree>
    <p:extLst>
      <p:ext uri="{BB962C8B-B14F-4D97-AF65-F5344CB8AC3E}">
        <p14:creationId xmlns:p14="http://schemas.microsoft.com/office/powerpoint/2010/main" val="404777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BA7766D-2A0D-4041-99B3-565AE24AF93E}"/>
              </a:ext>
            </a:extLst>
          </p:cNvPr>
          <p:cNvGrpSpPr/>
          <p:nvPr/>
        </p:nvGrpSpPr>
        <p:grpSpPr>
          <a:xfrm>
            <a:off x="1341609" y="1727964"/>
            <a:ext cx="9549149" cy="3402072"/>
            <a:chOff x="1101709" y="1580965"/>
            <a:chExt cx="9549149" cy="3402072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6E4B7FA5-6539-47BF-8CA1-1A0C5E4D0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1709" y="1580965"/>
              <a:ext cx="1571625" cy="914400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559F9AC0-86AC-4126-B3AB-6AC620722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73334" y="1580965"/>
              <a:ext cx="1994381" cy="914400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45E7A812-1A5F-4B20-B328-2F02BA0F1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67715" y="1580965"/>
              <a:ext cx="1994381" cy="914400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ABC7CF96-BCED-4CC1-A305-8F1E20B8C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62096" y="1580965"/>
              <a:ext cx="1994381" cy="914400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34A5D01A-D526-43BF-A448-0C0AFB55B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56477" y="1580965"/>
              <a:ext cx="1994381" cy="914400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02C993FC-53EE-4035-A870-3A84DF6C7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74323" y="2704730"/>
              <a:ext cx="1993392" cy="104266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481B6BA-986B-4093-AE71-FF9B69B64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73333" y="4045395"/>
              <a:ext cx="1993392" cy="937642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BD4808F3-993F-42A7-AD4B-A04EAE03B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67715" y="2704730"/>
              <a:ext cx="1993392" cy="104266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8AB54B48-46E9-48B6-B71F-6080AF090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62590" y="2704730"/>
              <a:ext cx="1993392" cy="1042660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9A4BAAC5-91C1-47FC-9EC9-7EB513734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57466" y="2704730"/>
              <a:ext cx="1993392" cy="1042660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C99EB36B-0839-4645-8A22-CE116A929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67715" y="4045395"/>
              <a:ext cx="1993392" cy="937642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C06D477D-51FA-442E-B602-5459D1F6E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61107" y="4045395"/>
              <a:ext cx="1993392" cy="937642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5DAB37C-DC99-42F2-9A6A-6EDFDE2A4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656971" y="4045395"/>
              <a:ext cx="1993392" cy="937642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F55D7CD6-A8D8-4D5C-BD71-A90DCB330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1709" y="2798823"/>
              <a:ext cx="1571625" cy="9144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721489D5-CA09-4B27-8E19-DBCEF6313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1709" y="4068637"/>
              <a:ext cx="1571625" cy="91440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3F59183-123C-4DBA-A9AA-0A8A2B47E06D}"/>
              </a:ext>
            </a:extLst>
          </p:cNvPr>
          <p:cNvSpPr txBox="1"/>
          <p:nvPr/>
        </p:nvSpPr>
        <p:spPr>
          <a:xfrm>
            <a:off x="3426781" y="1903953"/>
            <a:ext cx="949910" cy="400110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sz="2000" dirty="0"/>
              <a:t>8.1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3CE8C8-DF4E-4E0C-B771-1594A8703CD7}"/>
              </a:ext>
            </a:extLst>
          </p:cNvPr>
          <p:cNvSpPr txBox="1"/>
          <p:nvPr/>
        </p:nvSpPr>
        <p:spPr>
          <a:xfrm>
            <a:off x="5438539" y="1903953"/>
            <a:ext cx="949910" cy="400110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sz="2000" dirty="0"/>
              <a:t>7.3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B7C278-B6D5-4A31-A5FD-38D798265397}"/>
              </a:ext>
            </a:extLst>
          </p:cNvPr>
          <p:cNvSpPr txBox="1"/>
          <p:nvPr/>
        </p:nvSpPr>
        <p:spPr>
          <a:xfrm>
            <a:off x="7432920" y="1909106"/>
            <a:ext cx="949910" cy="400110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sz="2000" dirty="0"/>
              <a:t>7.1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D7B0CB-5995-4218-8ADC-5B73F7471B63}"/>
              </a:ext>
            </a:extLst>
          </p:cNvPr>
          <p:cNvSpPr txBox="1"/>
          <p:nvPr/>
        </p:nvSpPr>
        <p:spPr>
          <a:xfrm>
            <a:off x="9447145" y="1903953"/>
            <a:ext cx="949910" cy="400110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sz="2000" dirty="0"/>
              <a:t>8.6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5A3968-7C38-4748-BDC2-84710A9C5D1B}"/>
              </a:ext>
            </a:extLst>
          </p:cNvPr>
          <p:cNvSpPr txBox="1"/>
          <p:nvPr/>
        </p:nvSpPr>
        <p:spPr>
          <a:xfrm>
            <a:off x="3437539" y="3124212"/>
            <a:ext cx="949910" cy="400110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sz="2000" dirty="0"/>
              <a:t>"a"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6EE526-0522-4247-A324-62B671A76C8A}"/>
              </a:ext>
            </a:extLst>
          </p:cNvPr>
          <p:cNvSpPr txBox="1"/>
          <p:nvPr/>
        </p:nvSpPr>
        <p:spPr>
          <a:xfrm>
            <a:off x="5429356" y="3124212"/>
            <a:ext cx="949910" cy="400110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sz="2000" dirty="0"/>
              <a:t>"b"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44256F-1F4A-49BD-8B1D-29ACE2473D66}"/>
              </a:ext>
            </a:extLst>
          </p:cNvPr>
          <p:cNvSpPr txBox="1"/>
          <p:nvPr/>
        </p:nvSpPr>
        <p:spPr>
          <a:xfrm>
            <a:off x="7421173" y="3119549"/>
            <a:ext cx="949910" cy="400110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sz="2000" dirty="0"/>
              <a:t>"c"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1E1222-ED44-49BB-8732-503873DADC03}"/>
              </a:ext>
            </a:extLst>
          </p:cNvPr>
          <p:cNvSpPr txBox="1"/>
          <p:nvPr/>
        </p:nvSpPr>
        <p:spPr>
          <a:xfrm>
            <a:off x="9447145" y="3123819"/>
            <a:ext cx="949910" cy="400110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sz="2000" dirty="0"/>
              <a:t>"d"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EBE63A-04D2-4C60-9B15-2912BF8A0CC3}"/>
              </a:ext>
            </a:extLst>
          </p:cNvPr>
          <p:cNvSpPr txBox="1"/>
          <p:nvPr/>
        </p:nvSpPr>
        <p:spPr>
          <a:xfrm>
            <a:off x="3437539" y="4412596"/>
            <a:ext cx="949910" cy="400110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sz="2000" dirty="0"/>
              <a:t>TRUE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7BE5CF-11DC-4200-A454-A807CDD51CBC}"/>
              </a:ext>
            </a:extLst>
          </p:cNvPr>
          <p:cNvSpPr txBox="1"/>
          <p:nvPr/>
        </p:nvSpPr>
        <p:spPr>
          <a:xfrm>
            <a:off x="5438539" y="4412595"/>
            <a:ext cx="949910" cy="400110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sz="2000" dirty="0"/>
              <a:t>TRUE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13686E-C6E6-423D-8321-939377DFB850}"/>
              </a:ext>
            </a:extLst>
          </p:cNvPr>
          <p:cNvSpPr txBox="1"/>
          <p:nvPr/>
        </p:nvSpPr>
        <p:spPr>
          <a:xfrm>
            <a:off x="7431931" y="4392545"/>
            <a:ext cx="949910" cy="400110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sz="2000" dirty="0"/>
              <a:t>FALSE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892915-B8AA-4094-92E6-67A281CAB6E5}"/>
              </a:ext>
            </a:extLst>
          </p:cNvPr>
          <p:cNvSpPr txBox="1"/>
          <p:nvPr/>
        </p:nvSpPr>
        <p:spPr>
          <a:xfrm>
            <a:off x="9447145" y="4392544"/>
            <a:ext cx="949910" cy="400110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sz="2000" dirty="0"/>
              <a:t>FALSE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259049-BF6E-4D47-96FF-6089CA8CBBD7}"/>
              </a:ext>
            </a:extLst>
          </p:cNvPr>
          <p:cNvSpPr txBox="1"/>
          <p:nvPr/>
        </p:nvSpPr>
        <p:spPr>
          <a:xfrm>
            <a:off x="37400" y="1972685"/>
            <a:ext cx="1301737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Vector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8BDE88-96D4-482E-8D80-E98DB694D5C8}"/>
              </a:ext>
            </a:extLst>
          </p:cNvPr>
          <p:cNvSpPr txBox="1"/>
          <p:nvPr/>
        </p:nvSpPr>
        <p:spPr>
          <a:xfrm>
            <a:off x="37400" y="3154114"/>
            <a:ext cx="1301737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Vector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F1F786-613E-447A-9074-B73DB1D07745}"/>
              </a:ext>
            </a:extLst>
          </p:cNvPr>
          <p:cNvSpPr txBox="1"/>
          <p:nvPr/>
        </p:nvSpPr>
        <p:spPr>
          <a:xfrm>
            <a:off x="34928" y="4445887"/>
            <a:ext cx="1304209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Vector 3</a:t>
            </a:r>
          </a:p>
        </p:txBody>
      </p:sp>
    </p:spTree>
    <p:extLst>
      <p:ext uri="{BB962C8B-B14F-4D97-AF65-F5344CB8AC3E}">
        <p14:creationId xmlns:p14="http://schemas.microsoft.com/office/powerpoint/2010/main" val="148558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022B915-A599-42C1-9248-0DF25F7D8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3234" y="1727964"/>
            <a:ext cx="1994381" cy="9144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9B1888D-D8CC-44D4-93F6-4F4053EDA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7615" y="1727964"/>
            <a:ext cx="1994381" cy="9144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20EE9342-8D9D-4938-847D-F8179D650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1996" y="1727964"/>
            <a:ext cx="1994381" cy="9144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2139B36-1B97-48CC-88F6-3FAD8CE4F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6377" y="1727964"/>
            <a:ext cx="1994381" cy="9144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1950DED-F586-4AA0-835F-DE17B44C5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14223" y="2851729"/>
            <a:ext cx="1993392" cy="104266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EBFEA81-76F0-4164-8B20-3E5A56AB65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3233" y="4192394"/>
            <a:ext cx="1993392" cy="93764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2A97FD9-0ECF-4931-B18D-D0D58722A4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7615" y="2851729"/>
            <a:ext cx="1993392" cy="104266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43032ED-60FD-4885-A3CA-64A0828540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02490" y="2851729"/>
            <a:ext cx="1993392" cy="104266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AC144D9-695B-4549-8B46-59BFBE0FD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7366" y="2851729"/>
            <a:ext cx="1993392" cy="104266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CA03E785-FDE0-4045-8C4A-23A43796EC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7615" y="4192394"/>
            <a:ext cx="1993392" cy="937642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8D4803E4-808A-44F7-B5F1-3123229739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01007" y="4192394"/>
            <a:ext cx="1993392" cy="937642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E359EB7-FEEE-48B6-AC49-E681302928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96871" y="4192394"/>
            <a:ext cx="1993392" cy="937642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CFC3B542-339B-4FDB-9E0A-E82F4B6819DA}"/>
              </a:ext>
            </a:extLst>
          </p:cNvPr>
          <p:cNvSpPr/>
          <p:nvPr/>
        </p:nvSpPr>
        <p:spPr>
          <a:xfrm>
            <a:off x="2821793" y="239830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F81AD5-A058-4F89-BEA9-61C4CDDF22D3}"/>
              </a:ext>
            </a:extLst>
          </p:cNvPr>
          <p:cNvSpPr/>
          <p:nvPr/>
        </p:nvSpPr>
        <p:spPr>
          <a:xfrm>
            <a:off x="2816592" y="364561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59A5A1-07C2-43D7-90C9-332B1226C3E1}"/>
              </a:ext>
            </a:extLst>
          </p:cNvPr>
          <p:cNvSpPr/>
          <p:nvPr/>
        </p:nvSpPr>
        <p:spPr>
          <a:xfrm>
            <a:off x="2816592" y="488005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9187765-7B1B-477D-BA2F-A41B73427C06}"/>
              </a:ext>
            </a:extLst>
          </p:cNvPr>
          <p:cNvSpPr/>
          <p:nvPr/>
        </p:nvSpPr>
        <p:spPr>
          <a:xfrm>
            <a:off x="2078944" y="364561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F8C464D-F724-40E2-AAED-BCA13E8D3E19}"/>
              </a:ext>
            </a:extLst>
          </p:cNvPr>
          <p:cNvCxnSpPr>
            <a:stCxn id="19" idx="6"/>
            <a:endCxn id="16" idx="2"/>
          </p:cNvCxnSpPr>
          <p:nvPr/>
        </p:nvCxnSpPr>
        <p:spPr>
          <a:xfrm flipV="1">
            <a:off x="2170384" y="2444023"/>
            <a:ext cx="651409" cy="1247315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3478EBF-4008-4C9A-871E-FBC0C26A7A45}"/>
              </a:ext>
            </a:extLst>
          </p:cNvPr>
          <p:cNvCxnSpPr>
            <a:cxnSpLocks/>
            <a:stCxn id="19" idx="6"/>
            <a:endCxn id="18" idx="2"/>
          </p:cNvCxnSpPr>
          <p:nvPr/>
        </p:nvCxnSpPr>
        <p:spPr>
          <a:xfrm>
            <a:off x="2170384" y="3691338"/>
            <a:ext cx="646208" cy="1234434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BCF99A3-581D-445C-92B1-D639ABC395A5}"/>
              </a:ext>
            </a:extLst>
          </p:cNvPr>
          <p:cNvCxnSpPr>
            <a:stCxn id="19" idx="6"/>
            <a:endCxn id="17" idx="2"/>
          </p:cNvCxnSpPr>
          <p:nvPr/>
        </p:nvCxnSpPr>
        <p:spPr>
          <a:xfrm>
            <a:off x="2170384" y="3691338"/>
            <a:ext cx="64620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7FDB7C2-0233-463C-92D3-BAA7EB3F2862}"/>
              </a:ext>
            </a:extLst>
          </p:cNvPr>
          <p:cNvSpPr txBox="1"/>
          <p:nvPr/>
        </p:nvSpPr>
        <p:spPr>
          <a:xfrm>
            <a:off x="3426781" y="1903953"/>
            <a:ext cx="949910" cy="400110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sz="2000" dirty="0"/>
              <a:t>8.1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E080FC-C9FE-49DA-A94F-BE58ADAAFFCD}"/>
              </a:ext>
            </a:extLst>
          </p:cNvPr>
          <p:cNvSpPr txBox="1"/>
          <p:nvPr/>
        </p:nvSpPr>
        <p:spPr>
          <a:xfrm>
            <a:off x="5438539" y="1903953"/>
            <a:ext cx="949910" cy="400110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sz="2000" dirty="0"/>
              <a:t>7.3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5E3F9-1F59-44F7-8596-9EF576BE8689}"/>
              </a:ext>
            </a:extLst>
          </p:cNvPr>
          <p:cNvSpPr txBox="1"/>
          <p:nvPr/>
        </p:nvSpPr>
        <p:spPr>
          <a:xfrm>
            <a:off x="7432920" y="1909106"/>
            <a:ext cx="949910" cy="400110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sz="2000" dirty="0"/>
              <a:t>7.1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7EE1C5-3790-498B-BDF7-50378169C9C4}"/>
              </a:ext>
            </a:extLst>
          </p:cNvPr>
          <p:cNvSpPr txBox="1"/>
          <p:nvPr/>
        </p:nvSpPr>
        <p:spPr>
          <a:xfrm>
            <a:off x="9447145" y="1903953"/>
            <a:ext cx="949910" cy="400110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sz="2000" dirty="0"/>
              <a:t>8.6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329F-FFC3-4997-949E-6AED6181AAD6}"/>
              </a:ext>
            </a:extLst>
          </p:cNvPr>
          <p:cNvSpPr txBox="1"/>
          <p:nvPr/>
        </p:nvSpPr>
        <p:spPr>
          <a:xfrm>
            <a:off x="3437539" y="3124212"/>
            <a:ext cx="949910" cy="400110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sz="2000" dirty="0"/>
              <a:t>"a"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1EC5C7-C555-4B78-A7DD-A11B206F2876}"/>
              </a:ext>
            </a:extLst>
          </p:cNvPr>
          <p:cNvSpPr txBox="1"/>
          <p:nvPr/>
        </p:nvSpPr>
        <p:spPr>
          <a:xfrm>
            <a:off x="5429356" y="3124212"/>
            <a:ext cx="949910" cy="400110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sz="2000" dirty="0"/>
              <a:t>"b"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D9ABE5-C02F-4195-BC5C-183EAF71E71F}"/>
              </a:ext>
            </a:extLst>
          </p:cNvPr>
          <p:cNvSpPr txBox="1"/>
          <p:nvPr/>
        </p:nvSpPr>
        <p:spPr>
          <a:xfrm>
            <a:off x="7421173" y="3119549"/>
            <a:ext cx="949910" cy="400110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sz="2000" dirty="0"/>
              <a:t>"c"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3E70E3-427A-4048-8A2F-AA2C712519D5}"/>
              </a:ext>
            </a:extLst>
          </p:cNvPr>
          <p:cNvSpPr txBox="1"/>
          <p:nvPr/>
        </p:nvSpPr>
        <p:spPr>
          <a:xfrm>
            <a:off x="9447145" y="3123819"/>
            <a:ext cx="949910" cy="400110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sz="2000" dirty="0"/>
              <a:t>"d"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29BB77-3AF3-4A80-B7F9-83EB23EA01B9}"/>
              </a:ext>
            </a:extLst>
          </p:cNvPr>
          <p:cNvSpPr txBox="1"/>
          <p:nvPr/>
        </p:nvSpPr>
        <p:spPr>
          <a:xfrm>
            <a:off x="3437539" y="4412596"/>
            <a:ext cx="949910" cy="400110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sz="2000" dirty="0"/>
              <a:t>TRUE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4A9933-25EA-4AAE-9CF9-D820E74753AD}"/>
              </a:ext>
            </a:extLst>
          </p:cNvPr>
          <p:cNvSpPr txBox="1"/>
          <p:nvPr/>
        </p:nvSpPr>
        <p:spPr>
          <a:xfrm>
            <a:off x="5438539" y="4412595"/>
            <a:ext cx="949910" cy="400110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sz="2000" dirty="0"/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ED51D3-85EB-430F-A112-4CF4139AB984}"/>
              </a:ext>
            </a:extLst>
          </p:cNvPr>
          <p:cNvSpPr txBox="1"/>
          <p:nvPr/>
        </p:nvSpPr>
        <p:spPr>
          <a:xfrm>
            <a:off x="7431931" y="4392545"/>
            <a:ext cx="949910" cy="400110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sz="2000" dirty="0"/>
              <a:t>FALSE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484B9B-C0DD-4BB8-A2EF-287CDC6C5D54}"/>
              </a:ext>
            </a:extLst>
          </p:cNvPr>
          <p:cNvSpPr txBox="1"/>
          <p:nvPr/>
        </p:nvSpPr>
        <p:spPr>
          <a:xfrm>
            <a:off x="9447145" y="4392544"/>
            <a:ext cx="949910" cy="400110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sz="2000" dirty="0"/>
              <a:t>FALSE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44023069-0923-47DF-9632-4D8E64107D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3557" y="3062212"/>
            <a:ext cx="1828800" cy="96217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FFDB100-E2C9-4BFD-A212-5F3B8FEAC796}"/>
              </a:ext>
            </a:extLst>
          </p:cNvPr>
          <p:cNvSpPr txBox="1"/>
          <p:nvPr/>
        </p:nvSpPr>
        <p:spPr>
          <a:xfrm>
            <a:off x="10890263" y="1919342"/>
            <a:ext cx="1301737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$Variable1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846EC4-FA94-4771-824B-349896CDEA9A}"/>
              </a:ext>
            </a:extLst>
          </p:cNvPr>
          <p:cNvSpPr txBox="1"/>
          <p:nvPr/>
        </p:nvSpPr>
        <p:spPr>
          <a:xfrm>
            <a:off x="10890263" y="3100771"/>
            <a:ext cx="1301737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$Variable2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3586E4-B249-4B15-A14E-393E73D62D2F}"/>
              </a:ext>
            </a:extLst>
          </p:cNvPr>
          <p:cNvSpPr txBox="1"/>
          <p:nvPr/>
        </p:nvSpPr>
        <p:spPr>
          <a:xfrm>
            <a:off x="10887791" y="4392544"/>
            <a:ext cx="1304209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$Variable3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D9D677-C103-4093-B963-53A51FEE06DF}"/>
              </a:ext>
            </a:extLst>
          </p:cNvPr>
          <p:cNvSpPr txBox="1"/>
          <p:nvPr/>
        </p:nvSpPr>
        <p:spPr>
          <a:xfrm>
            <a:off x="2908032" y="1264826"/>
            <a:ext cx="1998593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[Observation 1]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DE460D-E25F-4703-B6E2-5DD0056367D8}"/>
              </a:ext>
            </a:extLst>
          </p:cNvPr>
          <p:cNvSpPr txBox="1"/>
          <p:nvPr/>
        </p:nvSpPr>
        <p:spPr>
          <a:xfrm>
            <a:off x="4902414" y="1264826"/>
            <a:ext cx="1998593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[Observation 2]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F6F49B-759C-4FF7-842B-121844187244}"/>
              </a:ext>
            </a:extLst>
          </p:cNvPr>
          <p:cNvSpPr txBox="1"/>
          <p:nvPr/>
        </p:nvSpPr>
        <p:spPr>
          <a:xfrm>
            <a:off x="6907589" y="1265259"/>
            <a:ext cx="1998593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[Observation 3]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EDB418-A58D-4877-B7AC-74EFA1FDD339}"/>
              </a:ext>
            </a:extLst>
          </p:cNvPr>
          <p:cNvSpPr txBox="1"/>
          <p:nvPr/>
        </p:nvSpPr>
        <p:spPr>
          <a:xfrm>
            <a:off x="8894270" y="1265480"/>
            <a:ext cx="1998593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[Observation 4]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AF4F20-D353-4B55-B6E9-D3239697EB6E}"/>
              </a:ext>
            </a:extLst>
          </p:cNvPr>
          <p:cNvSpPr txBox="1"/>
          <p:nvPr/>
        </p:nvSpPr>
        <p:spPr>
          <a:xfrm>
            <a:off x="263557" y="2616912"/>
            <a:ext cx="1867189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Tibble</a:t>
            </a:r>
          </a:p>
        </p:txBody>
      </p:sp>
    </p:spTree>
    <p:extLst>
      <p:ext uri="{BB962C8B-B14F-4D97-AF65-F5344CB8AC3E}">
        <p14:creationId xmlns:p14="http://schemas.microsoft.com/office/powerpoint/2010/main" val="121665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98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Girard, Jeffrey</dc:creator>
  <cp:lastModifiedBy>Girard, Jeffrey</cp:lastModifiedBy>
  <cp:revision>3</cp:revision>
  <dcterms:created xsi:type="dcterms:W3CDTF">2022-07-20T19:06:05Z</dcterms:created>
  <dcterms:modified xsi:type="dcterms:W3CDTF">2022-07-20T19:33:32Z</dcterms:modified>
</cp:coreProperties>
</file>