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3FFF-7014-8F42-B9A1-FE1D1F795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0DFB-2DE8-894F-8EA0-ED2DE55A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5937-5361-A14A-9A62-8E584030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EFF0-546E-B349-8674-69518FC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1E3A-8247-594C-B39C-44B1ADE9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F83B-FD1C-6B4D-9B07-CE5153B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60CC9-452C-134D-9BAA-0557186D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75DF-33EA-E548-81E5-C09B15FE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6A5B-28F8-A543-B181-B27F4765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CAC9-23C8-DE49-BF13-589A8BBF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8199F-014A-3D40-BAE5-705637FDA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48B67-CA4A-D340-8D28-5DDEF539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B5FE-72D7-794B-84AD-4780EA3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63FA-72CB-7444-8BC5-8E87039F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FB2D-FE2D-2345-B74B-FA1DB7FB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E36F-0CE3-8E41-90A5-3DEB7B92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7F80-7026-FF4A-921C-AB0F2EAA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872B-0EAE-694A-A0E1-ABEF7E9E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F0C5-687A-784E-BD2C-203786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9B04-BEF9-5B46-8E78-79B66150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4D7A-AE4F-6147-BC8B-BEA02889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A2AA-2634-A645-909E-8B2B9B9B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7D02-2726-4C4C-9CC1-812DC473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EB95-9619-6F4F-813F-6749B16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33F4-653C-4145-A546-4130A3A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D252-843C-1C48-984D-C1CC5EFD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BD3C-870F-3040-93D5-D4BD587BA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D86E4-F81D-1149-B44B-668F7230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9A305-6854-B54B-82B2-8FCB2BE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BD16-0027-374B-B2BF-41DBF30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B86F-F933-0A4A-AB87-69077637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A611-2B4E-FB45-98D0-9547D9D4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050A-8931-2946-AD2D-D03D8EC5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B9C9C-BFEB-124D-A567-23090F681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A5370-4AE0-784D-AE7B-0874E96C7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84EC6-10B7-454E-8A72-E4806119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A9018-3F5E-2349-8B67-902CDCA7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3A827-480D-8A49-A2C9-4ECB092A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31E60-A6CB-614E-9FE2-33D659B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9A57-B3CF-B24C-B043-57C6759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98BB-5DA9-C848-AE74-E8BE27D6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D07CF-A6AF-E54D-AF4B-51A8C4B4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C377A-EA77-FB4F-B0CE-A94B6D55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E67A3-7894-6243-8735-089C9FCD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A938-D49F-D749-87E0-5BEFD8DD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520A-307F-BF49-94BB-2F9118EE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33DF-1E7A-8D4F-BDF4-191ADA5D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A79F-A4AF-944E-83AB-3B5ECADC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D32F-1C5C-D144-8743-ECFAFBE3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1A4DE-295F-3C4A-862A-EBDF91B1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DE8F7-C79E-0F45-93CB-BE064AB2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E8FE-7F1D-864B-8E4E-2D64CEC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757C-879B-4C45-BD49-FF714703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D6E43-6D07-5647-A314-C357AFE77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F331-3161-F54F-BD5B-F93BE539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4CE8A-6500-DA4F-953B-24846A4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9321-2549-A248-AB6B-65DBD5C7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9A91-E9D8-374D-838F-DF7F51A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74C5-79E4-1F4D-A0BA-D10060CE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DE1F5-E4F7-7244-957C-9E49899F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9406-8759-7D4A-A60D-553688E6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8503-7667-4346-8A1D-CC4A94A5089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5ED3-CAE3-2E43-916A-96B42561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F566-C42C-9D4E-96EB-9B3ACD37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FC1F-3923-7141-9E96-B4994047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C48CB-A3F1-BD40-81C7-4A8442C1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138"/>
            <a:ext cx="12082097" cy="57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 Peek</dc:creator>
  <cp:lastModifiedBy>Ryan A Peek</cp:lastModifiedBy>
  <cp:revision>1</cp:revision>
  <dcterms:created xsi:type="dcterms:W3CDTF">2018-08-30T09:06:23Z</dcterms:created>
  <dcterms:modified xsi:type="dcterms:W3CDTF">2018-08-30T09:08:56Z</dcterms:modified>
</cp:coreProperties>
</file>