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44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9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1742-28D7-E74D-81A6-99B56F91EC6D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DC4E-58A3-1545-B369-1CA3F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3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D59-C4E8-4842-90E1-F5A48C2DF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AFTERKLAS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E540-9F01-C846-BCFA-19734AAD9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ROUND 2 PRESENTATION: The FOUR HORSEMEN</a:t>
            </a:r>
          </a:p>
        </p:txBody>
      </p:sp>
    </p:spTree>
    <p:extLst>
      <p:ext uri="{BB962C8B-B14F-4D97-AF65-F5344CB8AC3E}">
        <p14:creationId xmlns:p14="http://schemas.microsoft.com/office/powerpoint/2010/main" val="250286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F762-CA86-8B40-90D1-270CE4A0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AfterKlas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C765-ECF5-E944-B3C3-74416360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In class we rely on teachers,</a:t>
            </a:r>
          </a:p>
          <a:p>
            <a:r>
              <a:rPr lang="en-US" sz="4800" dirty="0"/>
              <a:t> </a:t>
            </a:r>
            <a:r>
              <a:rPr lang="en-US" sz="4800" dirty="0" err="1"/>
              <a:t>Afterklas</a:t>
            </a:r>
            <a:r>
              <a:rPr lang="en-US" sz="4800" dirty="0"/>
              <a:t>, we rely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18415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28B8-01FD-384D-9B9F-31698784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A089-EC62-6C45-83B3-6D32876D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/>
              <a:t> </a:t>
            </a:r>
            <a:r>
              <a:rPr lang="en-US" sz="4800" u="sng" dirty="0"/>
              <a:t>TECHNOLOGY STACK</a:t>
            </a:r>
          </a:p>
          <a:p>
            <a:pPr lvl="1">
              <a:buFontTx/>
              <a:buChar char="-"/>
            </a:pPr>
            <a:r>
              <a:rPr lang="en-US" sz="4400" dirty="0"/>
              <a:t>Node. Js</a:t>
            </a:r>
          </a:p>
          <a:p>
            <a:pPr lvl="1">
              <a:buFontTx/>
              <a:buChar char="-"/>
            </a:pPr>
            <a:r>
              <a:rPr lang="en-US" sz="4400" dirty="0"/>
              <a:t>MongoDB</a:t>
            </a:r>
          </a:p>
          <a:p>
            <a:pPr lvl="1">
              <a:buFontTx/>
              <a:buChar char="-"/>
            </a:pPr>
            <a:r>
              <a:rPr lang="en-US" sz="4400" dirty="0"/>
              <a:t>JavaScript</a:t>
            </a:r>
          </a:p>
          <a:p>
            <a:pPr lvl="1">
              <a:buFontTx/>
              <a:buChar char="-"/>
            </a:pPr>
            <a:r>
              <a:rPr lang="en-US" sz="4400" dirty="0" err="1"/>
              <a:t>ExpressJS</a:t>
            </a:r>
            <a:endParaRPr lang="en-US" sz="4400" dirty="0"/>
          </a:p>
          <a:p>
            <a:pPr lvl="1">
              <a:buFontTx/>
              <a:buChar char="-"/>
            </a:pPr>
            <a:r>
              <a:rPr lang="en-US" sz="4400" dirty="0"/>
              <a:t>Python and Google Tesseract</a:t>
            </a:r>
          </a:p>
        </p:txBody>
      </p:sp>
    </p:spTree>
    <p:extLst>
      <p:ext uri="{BB962C8B-B14F-4D97-AF65-F5344CB8AC3E}">
        <p14:creationId xmlns:p14="http://schemas.microsoft.com/office/powerpoint/2010/main" val="115666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C2B3-FDEF-DE4F-A4D0-B25D75AE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12A2-F243-5A4D-A31D-9AAB0CE2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Provide a marketplace for students.</a:t>
            </a:r>
          </a:p>
          <a:p>
            <a:r>
              <a:rPr lang="en-US" sz="4800" dirty="0"/>
              <a:t> Leverage on highly specialized pros.</a:t>
            </a:r>
          </a:p>
          <a:p>
            <a:r>
              <a:rPr lang="en-US" sz="4800" dirty="0"/>
              <a:t> A community FrontPage</a:t>
            </a:r>
          </a:p>
        </p:txBody>
      </p:sp>
    </p:spTree>
    <p:extLst>
      <p:ext uri="{BB962C8B-B14F-4D97-AF65-F5344CB8AC3E}">
        <p14:creationId xmlns:p14="http://schemas.microsoft.com/office/powerpoint/2010/main" val="248253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33DF-B36B-1D4D-8B68-0D712B2D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B02B-750A-5E4E-BAFF-7F7D4193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UI/UX is a priority.</a:t>
            </a:r>
          </a:p>
          <a:p>
            <a:r>
              <a:rPr lang="en-US" sz="4800" dirty="0"/>
              <a:t> Focus on incentives</a:t>
            </a:r>
          </a:p>
          <a:p>
            <a:r>
              <a:rPr lang="en-US" sz="4800" dirty="0"/>
              <a:t> Integration of AI on a micro level</a:t>
            </a:r>
          </a:p>
        </p:txBody>
      </p:sp>
    </p:spTree>
    <p:extLst>
      <p:ext uri="{BB962C8B-B14F-4D97-AF65-F5344CB8AC3E}">
        <p14:creationId xmlns:p14="http://schemas.microsoft.com/office/powerpoint/2010/main" val="27797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3270-5D7C-5647-809B-A7AEB6E4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60F9-8646-A447-BBB0-DB25B462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A Deeper Dive</a:t>
            </a:r>
          </a:p>
        </p:txBody>
      </p:sp>
    </p:spTree>
    <p:extLst>
      <p:ext uri="{BB962C8B-B14F-4D97-AF65-F5344CB8AC3E}">
        <p14:creationId xmlns:p14="http://schemas.microsoft.com/office/powerpoint/2010/main" val="22992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2DD6-302B-524D-A145-7CF2B1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BFC6-22A1-424E-993A-72C685A3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A small 3% fee in every transaction.</a:t>
            </a:r>
          </a:p>
          <a:p>
            <a:r>
              <a:rPr lang="en-US" sz="4800" dirty="0"/>
              <a:t> Advertisements (assuming traffic)</a:t>
            </a:r>
          </a:p>
          <a:p>
            <a:r>
              <a:rPr lang="en-US" sz="4800" dirty="0"/>
              <a:t>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541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FCEA-EFDF-2D4F-A1D5-454DDC7C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6C0F-D8E9-9E4E-8D6C-1366B9FD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 Integrate Firebase for Live Chat </a:t>
            </a:r>
          </a:p>
          <a:p>
            <a:r>
              <a:rPr lang="en-US" sz="4800" dirty="0"/>
              <a:t> Fully integrated AI</a:t>
            </a:r>
          </a:p>
          <a:p>
            <a:r>
              <a:rPr lang="en-US" sz="4800" dirty="0"/>
              <a:t> Points and Rewards system</a:t>
            </a:r>
          </a:p>
          <a:p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837-690D-9849-BECB-8AC8208B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41"/>
            <a:ext cx="10515600" cy="602331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itchFamily="2" charset="2"/>
              </a:rPr>
              <a:t>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{4E4F3FCB-4469-4D42-8ABE-738E20DD6294}tf10001122</Template>
  <TotalTime>2411</TotalTime>
  <Words>137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AFTERKLAS</vt:lpstr>
      <vt:lpstr>What is AfterKlas?</vt:lpstr>
      <vt:lpstr>Technical Overview</vt:lpstr>
      <vt:lpstr>WHAT WE DO</vt:lpstr>
      <vt:lpstr>What makes us different?</vt:lpstr>
      <vt:lpstr>LIVE DEMO</vt:lpstr>
      <vt:lpstr>Business Model</vt:lpstr>
      <vt:lpstr>Further improvements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AFTERKLAS</dc:title>
  <dc:creator>Ryan Yueng Hao Poh</dc:creator>
  <cp:lastModifiedBy>Ryan Yueng Hao Poh</cp:lastModifiedBy>
  <cp:revision>7</cp:revision>
  <dcterms:created xsi:type="dcterms:W3CDTF">2019-11-30T08:23:35Z</dcterms:created>
  <dcterms:modified xsi:type="dcterms:W3CDTF">2019-12-02T01:52:41Z</dcterms:modified>
</cp:coreProperties>
</file>