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256" r:id="rId4"/>
    <p:sldId id="341" r:id="rId5"/>
    <p:sldId id="331" r:id="rId6"/>
    <p:sldId id="344" r:id="rId7"/>
    <p:sldId id="257" r:id="rId8"/>
    <p:sldId id="260" r:id="rId9"/>
    <p:sldId id="309" r:id="rId10"/>
    <p:sldId id="345" r:id="rId11"/>
    <p:sldId id="346" r:id="rId12"/>
    <p:sldId id="347" r:id="rId13"/>
    <p:sldId id="348" r:id="rId14"/>
    <p:sldId id="298" r:id="rId15"/>
    <p:sldId id="349" r:id="rId16"/>
    <p:sldId id="350" r:id="rId17"/>
    <p:sldId id="351" r:id="rId18"/>
    <p:sldId id="342" r:id="rId19"/>
    <p:sldId id="353" r:id="rId20"/>
    <p:sldId id="354" r:id="rId21"/>
    <p:sldId id="355" r:id="rId22"/>
    <p:sldId id="356" r:id="rId23"/>
    <p:sldId id="352" r:id="rId24"/>
    <p:sldId id="30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67" y="326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660649BC-ADBF-454F-8CD4-164F22332A8C}"/>
              </a:ext>
            </a:extLst>
          </p:cNvPr>
          <p:cNvSpPr/>
          <p:nvPr userDrawn="1"/>
        </p:nvSpPr>
        <p:spPr>
          <a:xfrm>
            <a:off x="4019341" y="1301929"/>
            <a:ext cx="7867858" cy="5029200"/>
          </a:xfrm>
          <a:prstGeom prst="frame">
            <a:avLst>
              <a:gd name="adj1" fmla="val 99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14A0F0-2F7C-4223-B283-6A1CA913880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76370" y="709751"/>
            <a:ext cx="4296728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5A5E9409-B20A-489B-A759-D773202358E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16183" y="2023797"/>
            <a:ext cx="4200933" cy="2624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9B5C313C-9909-469D-8AF9-D4F3DA949E2A}"/>
              </a:ext>
            </a:extLst>
          </p:cNvPr>
          <p:cNvSpPr/>
          <p:nvPr userDrawn="1"/>
        </p:nvSpPr>
        <p:spPr>
          <a:xfrm>
            <a:off x="0" y="0"/>
            <a:ext cx="12192000" cy="11965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A101864-0A78-4DA0-B3D6-C3BCE08BDE4E}"/>
              </a:ext>
            </a:extLst>
          </p:cNvPr>
          <p:cNvSpPr/>
          <p:nvPr userDrawn="1"/>
        </p:nvSpPr>
        <p:spPr>
          <a:xfrm>
            <a:off x="10060426" y="0"/>
            <a:ext cx="2131574" cy="1251701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bg1"/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11EB2B1-1FFF-40A7-8916-39F9F66C67AE}"/>
              </a:ext>
            </a:extLst>
          </p:cNvPr>
          <p:cNvGrpSpPr/>
          <p:nvPr userDrawn="1"/>
        </p:nvGrpSpPr>
        <p:grpSpPr>
          <a:xfrm>
            <a:off x="-189873" y="30973"/>
            <a:ext cx="2984373" cy="1122167"/>
            <a:chOff x="-82869" y="2041805"/>
            <a:chExt cx="2984373" cy="112216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3E57FF97-F37F-4F19-9B19-E980E9F0D19F}"/>
                </a:ext>
              </a:extLst>
            </p:cNvPr>
            <p:cNvGrpSpPr/>
            <p:nvPr userDrawn="1"/>
          </p:nvGrpSpPr>
          <p:grpSpPr>
            <a:xfrm>
              <a:off x="200146" y="2104325"/>
              <a:ext cx="2701358" cy="875012"/>
              <a:chOff x="1066498" y="286265"/>
              <a:chExt cx="11991969" cy="3884392"/>
            </a:xfrm>
            <a:solidFill>
              <a:schemeClr val="bg1"/>
            </a:solidFill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E4701247-9B01-4379-8F79-CA130966C099}"/>
                  </a:ext>
                </a:extLst>
              </p:cNvPr>
              <p:cNvSpPr/>
              <p:nvPr/>
            </p:nvSpPr>
            <p:spPr>
              <a:xfrm rot="2143082">
                <a:off x="5813228" y="3225577"/>
                <a:ext cx="1095502" cy="475403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70C40288-889F-4C14-813B-93CB4BE3595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731593" y="232883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0A988AA3-AADC-43BF-BC51-C5A0FD6710A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012401" y="1020618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67ACEEB3-7388-4FAA-9D8F-35B2DDACCB4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3996941" y="286265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828B62BF-3D3C-4C75-B055-91752138569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4668722" y="30342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3C31D63E-DEE2-491E-9108-5BD8FEECDE8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5318715" y="35821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5EA36B86-0126-4E44-9EB4-D5952A49774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412639" y="3092041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5FC6C0F2-4F5A-465F-B239-2C2658FF3BC2}"/>
                  </a:ext>
                </a:extLst>
              </p:cNvPr>
              <p:cNvSpPr/>
              <p:nvPr/>
            </p:nvSpPr>
            <p:spPr>
              <a:xfrm rot="2143082">
                <a:off x="3222236" y="867087"/>
                <a:ext cx="802454" cy="156661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B2F8833E-DE8E-4ACF-991D-49002FAD3BF4}"/>
                  </a:ext>
                </a:extLst>
              </p:cNvPr>
              <p:cNvSpPr/>
              <p:nvPr/>
            </p:nvSpPr>
            <p:spPr>
              <a:xfrm rot="2143082">
                <a:off x="4067032" y="3784745"/>
                <a:ext cx="32687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AE6E730-12DC-414C-84D3-DC429C339049}"/>
                  </a:ext>
                </a:extLst>
              </p:cNvPr>
              <p:cNvSpPr/>
              <p:nvPr/>
            </p:nvSpPr>
            <p:spPr>
              <a:xfrm rot="2143082">
                <a:off x="8226837" y="1636990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82CB1C93-47AD-4BD1-8229-9CFC6459EAAF}"/>
                  </a:ext>
                </a:extLst>
              </p:cNvPr>
              <p:cNvSpPr/>
              <p:nvPr/>
            </p:nvSpPr>
            <p:spPr>
              <a:xfrm rot="2143082">
                <a:off x="8579610" y="1890648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7385550C-3847-41F7-8366-E6F331200B1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545295" y="1382204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D958013-051E-4D57-83E4-4510DA1FC7C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019854" y="98469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3892A3E6-91D0-4236-9EB4-5F593A2EBB68}"/>
                  </a:ext>
                </a:extLst>
              </p:cNvPr>
              <p:cNvSpPr/>
              <p:nvPr/>
            </p:nvSpPr>
            <p:spPr>
              <a:xfrm rot="2143082">
                <a:off x="1066498" y="3902975"/>
                <a:ext cx="131441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049B3538-18F0-488E-BB58-795CA3E8B7C1}"/>
                </a:ext>
              </a:extLst>
            </p:cNvPr>
            <p:cNvGrpSpPr/>
            <p:nvPr userDrawn="1"/>
          </p:nvGrpSpPr>
          <p:grpSpPr>
            <a:xfrm>
              <a:off x="-82869" y="2041805"/>
              <a:ext cx="2978819" cy="1122167"/>
              <a:chOff x="-189872" y="8725"/>
              <a:chExt cx="13223684" cy="4981553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D3342D1-A811-485D-BB35-CA6AD2F8F98A}"/>
                  </a:ext>
                </a:extLst>
              </p:cNvPr>
              <p:cNvSpPr/>
              <p:nvPr/>
            </p:nvSpPr>
            <p:spPr>
              <a:xfrm rot="2143082">
                <a:off x="7006336" y="655174"/>
                <a:ext cx="6027476" cy="1135945"/>
              </a:xfrm>
              <a:custGeom>
                <a:avLst/>
                <a:gdLst>
                  <a:gd name="connsiteX0" fmla="*/ 0 w 2529191"/>
                  <a:gd name="connsiteY0" fmla="*/ 457200 h 476656"/>
                  <a:gd name="connsiteX1" fmla="*/ 1906621 w 2529191"/>
                  <a:gd name="connsiteY1" fmla="*/ 476656 h 476656"/>
                  <a:gd name="connsiteX2" fmla="*/ 2529191 w 2529191"/>
                  <a:gd name="connsiteY2" fmla="*/ 0 h 476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29191" h="476656">
                    <a:moveTo>
                      <a:pt x="0" y="457200"/>
                    </a:moveTo>
                    <a:lnTo>
                      <a:pt x="1906621" y="476656"/>
                    </a:lnTo>
                    <a:lnTo>
                      <a:pt x="2529191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FE4E21AD-0E48-482D-92A7-D8F93B494FD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2876886" y="92218"/>
                <a:ext cx="751230" cy="50029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4407AE8-E730-48DD-A85F-BB30A7105592}"/>
                  </a:ext>
                </a:extLst>
              </p:cNvPr>
              <p:cNvCxnSpPr>
                <a:cxnSpLocks/>
                <a:endCxn id="100" idx="1"/>
              </p:cNvCxnSpPr>
              <p:nvPr/>
            </p:nvCxnSpPr>
            <p:spPr>
              <a:xfrm rot="2143082">
                <a:off x="3861913" y="8725"/>
                <a:ext cx="362215" cy="19201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9954099B-AE86-4318-A3AA-7879DA254C89}"/>
                  </a:ext>
                </a:extLst>
              </p:cNvPr>
              <p:cNvCxnSpPr>
                <a:cxnSpLocks/>
                <a:endCxn id="101" idx="1"/>
              </p:cNvCxnSpPr>
              <p:nvPr/>
            </p:nvCxnSpPr>
            <p:spPr>
              <a:xfrm rot="2143082">
                <a:off x="4587946" y="36177"/>
                <a:ext cx="304652" cy="19919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64796D9-34CB-446F-8C6C-E892F8C5B9A5}"/>
                  </a:ext>
                </a:extLst>
              </p:cNvPr>
              <p:cNvCxnSpPr>
                <a:cxnSpLocks/>
                <a:endCxn id="102" idx="1"/>
              </p:cNvCxnSpPr>
              <p:nvPr/>
            </p:nvCxnSpPr>
            <p:spPr>
              <a:xfrm rot="2143082">
                <a:off x="5184517" y="13932"/>
                <a:ext cx="382898" cy="25902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F2ABBB4-D4BB-4625-A164-F50D7D41F3C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351522" y="167773"/>
                <a:ext cx="1161265" cy="70157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9710375-77AA-49E0-A302-408F4182C3F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692921" y="218797"/>
                <a:ext cx="1381992" cy="85998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CE20859B-CDB1-4EDD-95C3-AD7E058B4EA0}"/>
                  </a:ext>
                </a:extLst>
              </p:cNvPr>
              <p:cNvSpPr/>
              <p:nvPr/>
            </p:nvSpPr>
            <p:spPr>
              <a:xfrm rot="2143082">
                <a:off x="7510123" y="2742036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CC308384-A5E5-46C3-9EB3-5223C132CDAC}"/>
                  </a:ext>
                </a:extLst>
              </p:cNvPr>
              <p:cNvSpPr/>
              <p:nvPr/>
            </p:nvSpPr>
            <p:spPr>
              <a:xfrm rot="2143082">
                <a:off x="4669450" y="3406144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03E74C94-8210-46D1-8EDD-B2C85995DB80}"/>
                  </a:ext>
                </a:extLst>
              </p:cNvPr>
              <p:cNvSpPr/>
              <p:nvPr/>
            </p:nvSpPr>
            <p:spPr>
              <a:xfrm rot="2143082">
                <a:off x="3138553" y="4575929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49258143-A5BC-432E-8135-895A78D7C940}"/>
                  </a:ext>
                </a:extLst>
              </p:cNvPr>
              <p:cNvCxnSpPr>
                <a:cxnSpLocks/>
                <a:endCxn id="99" idx="3"/>
              </p:cNvCxnSpPr>
              <p:nvPr/>
            </p:nvCxnSpPr>
            <p:spPr>
              <a:xfrm rot="2143082" flipV="1">
                <a:off x="9495558" y="398794"/>
                <a:ext cx="2220218" cy="173889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F521C80A-6649-41B0-88E4-C5D5531E250B}"/>
                  </a:ext>
                </a:extLst>
              </p:cNvPr>
              <p:cNvCxnSpPr>
                <a:cxnSpLocks/>
                <a:endCxn id="106" idx="1"/>
              </p:cNvCxnSpPr>
              <p:nvPr/>
            </p:nvCxnSpPr>
            <p:spPr>
              <a:xfrm rot="2143082">
                <a:off x="7207957" y="513530"/>
                <a:ext cx="1437691" cy="89774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13A23F11-AC30-4BC4-9767-A2A015B40E0E}"/>
                  </a:ext>
                </a:extLst>
              </p:cNvPr>
              <p:cNvCxnSpPr>
                <a:cxnSpLocks/>
                <a:endCxn id="103" idx="3"/>
              </p:cNvCxnSpPr>
              <p:nvPr/>
            </p:nvCxnSpPr>
            <p:spPr>
              <a:xfrm rot="2143082" flipV="1">
                <a:off x="702503" y="3052333"/>
                <a:ext cx="629883" cy="4852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7B0467B1-3C2E-4AED-BF5C-475467E36519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669928" y="3488332"/>
                <a:ext cx="489377" cy="33619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A281F91D-A5F6-4D87-BD20-0F2144E81D98}"/>
                  </a:ext>
                </a:extLst>
              </p:cNvPr>
              <p:cNvCxnSpPr>
                <a:cxnSpLocks/>
                <a:endCxn id="80" idx="1"/>
              </p:cNvCxnSpPr>
              <p:nvPr/>
            </p:nvCxnSpPr>
            <p:spPr>
              <a:xfrm rot="2143082">
                <a:off x="2366587" y="3215368"/>
                <a:ext cx="1384975" cy="105856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B0141A34-43F0-4BB2-B8F7-CCE47CC97474}"/>
                  </a:ext>
                </a:extLst>
              </p:cNvPr>
              <p:cNvCxnSpPr>
                <a:cxnSpLocks/>
                <a:endCxn id="97" idx="1"/>
              </p:cNvCxnSpPr>
              <p:nvPr/>
            </p:nvCxnSpPr>
            <p:spPr>
              <a:xfrm rot="2143082" flipV="1">
                <a:off x="4532904" y="2697776"/>
                <a:ext cx="1219991" cy="95275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6046D093-C87E-4FDE-8401-F242157D8F87}"/>
                  </a:ext>
                </a:extLst>
              </p:cNvPr>
              <p:cNvSpPr/>
              <p:nvPr/>
            </p:nvSpPr>
            <p:spPr>
              <a:xfrm rot="2143082">
                <a:off x="568532" y="1210040"/>
                <a:ext cx="4879294" cy="908510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343899 w 2391302"/>
                  <a:gd name="connsiteY2" fmla="*/ 0 h 381222"/>
                  <a:gd name="connsiteX3" fmla="*/ 850418 w 2391302"/>
                  <a:gd name="connsiteY3" fmla="*/ 375890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91302"/>
                  <a:gd name="connsiteY0" fmla="*/ 7998 h 381222"/>
                  <a:gd name="connsiteX1" fmla="*/ 343899 w 2391302"/>
                  <a:gd name="connsiteY1" fmla="*/ 0 h 381222"/>
                  <a:gd name="connsiteX2" fmla="*/ 850418 w 2391302"/>
                  <a:gd name="connsiteY2" fmla="*/ 375890 h 381222"/>
                  <a:gd name="connsiteX3" fmla="*/ 2391302 w 2391302"/>
                  <a:gd name="connsiteY3" fmla="*/ 381222 h 381222"/>
                  <a:gd name="connsiteX4" fmla="*/ 2391302 w 2391302"/>
                  <a:gd name="connsiteY4" fmla="*/ 381222 h 381222"/>
                  <a:gd name="connsiteX0" fmla="*/ 0 w 2047403"/>
                  <a:gd name="connsiteY0" fmla="*/ 0 h 381222"/>
                  <a:gd name="connsiteX1" fmla="*/ 506519 w 2047403"/>
                  <a:gd name="connsiteY1" fmla="*/ 375890 h 381222"/>
                  <a:gd name="connsiteX2" fmla="*/ 2047403 w 2047403"/>
                  <a:gd name="connsiteY2" fmla="*/ 381222 h 381222"/>
                  <a:gd name="connsiteX3" fmla="*/ 2047403 w 2047403"/>
                  <a:gd name="connsiteY3" fmla="*/ 381222 h 381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403" h="381222">
                    <a:moveTo>
                      <a:pt x="0" y="0"/>
                    </a:moveTo>
                    <a:lnTo>
                      <a:pt x="506519" y="375890"/>
                    </a:lnTo>
                    <a:lnTo>
                      <a:pt x="2047403" y="381222"/>
                    </a:lnTo>
                    <a:lnTo>
                      <a:pt x="2047403" y="381222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3AE092B6-338B-4D0B-A830-BFE6769978DF}"/>
                  </a:ext>
                </a:extLst>
              </p:cNvPr>
              <p:cNvSpPr/>
              <p:nvPr/>
            </p:nvSpPr>
            <p:spPr>
              <a:xfrm rot="2143082">
                <a:off x="-189872" y="1365133"/>
                <a:ext cx="5152485" cy="1114766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935726 w 2391302"/>
                  <a:gd name="connsiteY4" fmla="*/ 373714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71979 w 2391302"/>
                  <a:gd name="connsiteY1" fmla="*/ 7998 h 381222"/>
                  <a:gd name="connsiteX2" fmla="*/ 343899 w 2391302"/>
                  <a:gd name="connsiteY2" fmla="*/ 0 h 381222"/>
                  <a:gd name="connsiteX3" fmla="*/ 935726 w 2391302"/>
                  <a:gd name="connsiteY3" fmla="*/ 373714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19323"/>
                  <a:gd name="connsiteY0" fmla="*/ 7998 h 381222"/>
                  <a:gd name="connsiteX1" fmla="*/ 271920 w 2319323"/>
                  <a:gd name="connsiteY1" fmla="*/ 0 h 381222"/>
                  <a:gd name="connsiteX2" fmla="*/ 863747 w 2319323"/>
                  <a:gd name="connsiteY2" fmla="*/ 373714 h 381222"/>
                  <a:gd name="connsiteX3" fmla="*/ 2319323 w 2319323"/>
                  <a:gd name="connsiteY3" fmla="*/ 381222 h 381222"/>
                  <a:gd name="connsiteX4" fmla="*/ 2319323 w 2319323"/>
                  <a:gd name="connsiteY4" fmla="*/ 381222 h 381222"/>
                  <a:gd name="connsiteX0" fmla="*/ 0 w 2188694"/>
                  <a:gd name="connsiteY0" fmla="*/ 10175 h 381222"/>
                  <a:gd name="connsiteX1" fmla="*/ 141291 w 2188694"/>
                  <a:gd name="connsiteY1" fmla="*/ 0 h 381222"/>
                  <a:gd name="connsiteX2" fmla="*/ 733118 w 2188694"/>
                  <a:gd name="connsiteY2" fmla="*/ 373714 h 381222"/>
                  <a:gd name="connsiteX3" fmla="*/ 2188694 w 2188694"/>
                  <a:gd name="connsiteY3" fmla="*/ 381222 h 381222"/>
                  <a:gd name="connsiteX4" fmla="*/ 2188694 w 2188694"/>
                  <a:gd name="connsiteY4" fmla="*/ 381222 h 381222"/>
                  <a:gd name="connsiteX0" fmla="*/ 0 w 2162035"/>
                  <a:gd name="connsiteY0" fmla="*/ 0 h 381930"/>
                  <a:gd name="connsiteX1" fmla="*/ 114632 w 2162035"/>
                  <a:gd name="connsiteY1" fmla="*/ 708 h 381930"/>
                  <a:gd name="connsiteX2" fmla="*/ 706459 w 2162035"/>
                  <a:gd name="connsiteY2" fmla="*/ 374422 h 381930"/>
                  <a:gd name="connsiteX3" fmla="*/ 2162035 w 2162035"/>
                  <a:gd name="connsiteY3" fmla="*/ 381930 h 381930"/>
                  <a:gd name="connsiteX4" fmla="*/ 2162035 w 2162035"/>
                  <a:gd name="connsiteY4" fmla="*/ 381930 h 38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2035" h="381930">
                    <a:moveTo>
                      <a:pt x="0" y="0"/>
                    </a:moveTo>
                    <a:lnTo>
                      <a:pt x="114632" y="708"/>
                    </a:lnTo>
                    <a:lnTo>
                      <a:pt x="706459" y="374422"/>
                    </a:lnTo>
                    <a:lnTo>
                      <a:pt x="2162035" y="381930"/>
                    </a:lnTo>
                    <a:lnTo>
                      <a:pt x="2162035" y="38193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174C63A9-B1AA-42AC-A07D-663E5B3DC602}"/>
                  </a:ext>
                </a:extLst>
              </p:cNvPr>
              <p:cNvSpPr/>
              <p:nvPr/>
            </p:nvSpPr>
            <p:spPr>
              <a:xfrm rot="2143082">
                <a:off x="3332609" y="2161597"/>
                <a:ext cx="2611186" cy="1099113"/>
              </a:xfrm>
              <a:custGeom>
                <a:avLst/>
                <a:gdLst>
                  <a:gd name="connsiteX0" fmla="*/ 0 w 1095680"/>
                  <a:gd name="connsiteY0" fmla="*/ 461199 h 461199"/>
                  <a:gd name="connsiteX1" fmla="*/ 621152 w 1095680"/>
                  <a:gd name="connsiteY1" fmla="*/ 0 h 461199"/>
                  <a:gd name="connsiteX2" fmla="*/ 1095680 w 1095680"/>
                  <a:gd name="connsiteY2" fmla="*/ 0 h 461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5680" h="461199">
                    <a:moveTo>
                      <a:pt x="0" y="461199"/>
                    </a:moveTo>
                    <a:lnTo>
                      <a:pt x="621152" y="0"/>
                    </a:lnTo>
                    <a:lnTo>
                      <a:pt x="1095680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13BF2365-0B0D-40B9-A063-33FD0FCECA0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319091" y="3532941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7389CC75-F22D-4E8B-AA38-EB6225EAE0D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490130" y="3655926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FD7047D-8AC7-435B-B610-9DBAF202BD50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661174" y="3778910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38C52008-23DF-4D3A-8C73-AEE0F453261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832213" y="3901899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9F23CB5B-5948-44E4-9BF6-B83CCE7F777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003248" y="4024888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5EAF4F6D-11CE-4C3D-AE20-E4F6CF1428B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174296" y="4147877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E700EA4F-DA6F-4D72-B8FA-FD385DDD00E9}"/>
                  </a:ext>
                </a:extLst>
              </p:cNvPr>
              <p:cNvSpPr/>
              <p:nvPr/>
            </p:nvSpPr>
            <p:spPr>
              <a:xfrm rot="2143082">
                <a:off x="4431107" y="1624748"/>
                <a:ext cx="3523756" cy="231821"/>
              </a:xfrm>
              <a:custGeom>
                <a:avLst/>
                <a:gdLst>
                  <a:gd name="connsiteX0" fmla="*/ 0 w 1478604"/>
                  <a:gd name="connsiteY0" fmla="*/ 0 h 97276"/>
                  <a:gd name="connsiteX1" fmla="*/ 107004 w 1478604"/>
                  <a:gd name="connsiteY1" fmla="*/ 97276 h 97276"/>
                  <a:gd name="connsiteX2" fmla="*/ 1478604 w 1478604"/>
                  <a:gd name="connsiteY2" fmla="*/ 97276 h 97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8604" h="97276">
                    <a:moveTo>
                      <a:pt x="0" y="0"/>
                    </a:moveTo>
                    <a:lnTo>
                      <a:pt x="107004" y="97276"/>
                    </a:lnTo>
                    <a:lnTo>
                      <a:pt x="1478604" y="97276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7141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83890D28-DB65-4933-A998-F6D267BEDA98}"/>
              </a:ext>
            </a:extLst>
          </p:cNvPr>
          <p:cNvSpPr/>
          <p:nvPr userDrawn="1"/>
        </p:nvSpPr>
        <p:spPr>
          <a:xfrm>
            <a:off x="8746034" y="-17976"/>
            <a:ext cx="3445966" cy="2023537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B8C0EA2-D1F6-48A7-9EE4-840E625B9C02}"/>
              </a:ext>
            </a:extLst>
          </p:cNvPr>
          <p:cNvGrpSpPr/>
          <p:nvPr userDrawn="1"/>
        </p:nvGrpSpPr>
        <p:grpSpPr>
          <a:xfrm>
            <a:off x="548226" y="342079"/>
            <a:ext cx="5440770" cy="6257605"/>
            <a:chOff x="548226" y="342079"/>
            <a:chExt cx="5440770" cy="6257605"/>
          </a:xfrm>
          <a:solidFill>
            <a:schemeClr val="accent2"/>
          </a:solidFill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4C0989A-B0CD-467C-8FFF-0322C8779616}"/>
                </a:ext>
              </a:extLst>
            </p:cNvPr>
            <p:cNvSpPr/>
            <p:nvPr userDrawn="1"/>
          </p:nvSpPr>
          <p:spPr>
            <a:xfrm>
              <a:off x="1417713" y="1769387"/>
              <a:ext cx="3472774" cy="3472774"/>
            </a:xfrm>
            <a:prstGeom prst="roundRect">
              <a:avLst>
                <a:gd name="adj" fmla="val 518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32732B9-A675-4A92-B586-57210158DBB9}"/>
                </a:ext>
              </a:extLst>
            </p:cNvPr>
            <p:cNvGrpSpPr/>
            <p:nvPr userDrawn="1"/>
          </p:nvGrpSpPr>
          <p:grpSpPr>
            <a:xfrm>
              <a:off x="1266074" y="342079"/>
              <a:ext cx="3753546" cy="1535752"/>
              <a:chOff x="1373078" y="342079"/>
              <a:chExt cx="3753546" cy="1535752"/>
            </a:xfrm>
            <a:grpFill/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20BD9410-309C-4A73-BEB0-D4BD52253B38}"/>
                  </a:ext>
                </a:extLst>
              </p:cNvPr>
              <p:cNvSpPr/>
              <p:nvPr/>
            </p:nvSpPr>
            <p:spPr>
              <a:xfrm flipH="1">
                <a:off x="1945338" y="395212"/>
                <a:ext cx="546385" cy="1482619"/>
              </a:xfrm>
              <a:custGeom>
                <a:avLst/>
                <a:gdLst>
                  <a:gd name="connsiteX0" fmla="*/ 172666 w 1002965"/>
                  <a:gd name="connsiteY0" fmla="*/ 2721517 h 2721551"/>
                  <a:gd name="connsiteX1" fmla="*/ 216272 w 1002965"/>
                  <a:gd name="connsiteY1" fmla="*/ 2678572 h 2721551"/>
                  <a:gd name="connsiteX2" fmla="*/ 210986 w 1002965"/>
                  <a:gd name="connsiteY2" fmla="*/ 2373992 h 2721551"/>
                  <a:gd name="connsiteX3" fmla="*/ 201076 w 1002965"/>
                  <a:gd name="connsiteY3" fmla="*/ 2371349 h 2721551"/>
                  <a:gd name="connsiteX4" fmla="*/ 163416 w 1002965"/>
                  <a:gd name="connsiteY4" fmla="*/ 2332368 h 2721551"/>
                  <a:gd name="connsiteX5" fmla="*/ 163416 w 1002965"/>
                  <a:gd name="connsiteY5" fmla="*/ 711687 h 2721551"/>
                  <a:gd name="connsiteX6" fmla="*/ 199754 w 1002965"/>
                  <a:gd name="connsiteY6" fmla="*/ 674027 h 2721551"/>
                  <a:gd name="connsiteX7" fmla="*/ 909339 w 1002965"/>
                  <a:gd name="connsiteY7" fmla="*/ 674688 h 2721551"/>
                  <a:gd name="connsiteX8" fmla="*/ 943035 w 1002965"/>
                  <a:gd name="connsiteY8" fmla="*/ 639671 h 2721551"/>
                  <a:gd name="connsiteX9" fmla="*/ 941053 w 1002965"/>
                  <a:gd name="connsiteY9" fmla="*/ 222113 h 2721551"/>
                  <a:gd name="connsiteX10" fmla="*/ 964177 w 1002965"/>
                  <a:gd name="connsiteY10" fmla="*/ 176525 h 2721551"/>
                  <a:gd name="connsiteX11" fmla="*/ 995229 w 1002965"/>
                  <a:gd name="connsiteY11" fmla="*/ 58921 h 2721551"/>
                  <a:gd name="connsiteX12" fmla="*/ 894804 w 1002965"/>
                  <a:gd name="connsiteY12" fmla="*/ 780 h 2721551"/>
                  <a:gd name="connsiteX13" fmla="*/ 813538 w 1002965"/>
                  <a:gd name="connsiteY13" fmla="*/ 80724 h 2721551"/>
                  <a:gd name="connsiteX14" fmla="*/ 867055 w 1002965"/>
                  <a:gd name="connsiteY14" fmla="*/ 187096 h 2721551"/>
                  <a:gd name="connsiteX15" fmla="*/ 886876 w 1002965"/>
                  <a:gd name="connsiteY15" fmla="*/ 218809 h 2721551"/>
                  <a:gd name="connsiteX16" fmla="*/ 886876 w 1002965"/>
                  <a:gd name="connsiteY16" fmla="*/ 590780 h 2721551"/>
                  <a:gd name="connsiteX17" fmla="*/ 857144 w 1002965"/>
                  <a:gd name="connsiteY17" fmla="*/ 619850 h 2721551"/>
                  <a:gd name="connsiteX18" fmla="*/ 123114 w 1002965"/>
                  <a:gd name="connsiteY18" fmla="*/ 617208 h 2721551"/>
                  <a:gd name="connsiteX19" fmla="*/ 88758 w 1002965"/>
                  <a:gd name="connsiteY19" fmla="*/ 650242 h 2721551"/>
                  <a:gd name="connsiteX20" fmla="*/ 89418 w 1002965"/>
                  <a:gd name="connsiteY20" fmla="*/ 2329726 h 2721551"/>
                  <a:gd name="connsiteX21" fmla="*/ 89418 w 1002965"/>
                  <a:gd name="connsiteY21" fmla="*/ 2353511 h 2721551"/>
                  <a:gd name="connsiteX22" fmla="*/ 72240 w 1002965"/>
                  <a:gd name="connsiteY22" fmla="*/ 2370689 h 2721551"/>
                  <a:gd name="connsiteX23" fmla="*/ 5510 w 1002965"/>
                  <a:gd name="connsiteY23" fmla="*/ 2372671 h 2721551"/>
                  <a:gd name="connsiteX24" fmla="*/ 6171 w 1002965"/>
                  <a:gd name="connsiteY24" fmla="*/ 2388527 h 2721551"/>
                  <a:gd name="connsiteX25" fmla="*/ 225 w 1002965"/>
                  <a:gd name="connsiteY25" fmla="*/ 2687822 h 2721551"/>
                  <a:gd name="connsiteX26" fmla="*/ 34581 w 1002965"/>
                  <a:gd name="connsiteY26" fmla="*/ 2721517 h 2721551"/>
                  <a:gd name="connsiteX27" fmla="*/ 172666 w 1002965"/>
                  <a:gd name="connsiteY27" fmla="*/ 2721517 h 2721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02965" h="2721551">
                    <a:moveTo>
                      <a:pt x="172666" y="2721517"/>
                    </a:moveTo>
                    <a:cubicBezTo>
                      <a:pt x="215611" y="2721517"/>
                      <a:pt x="215611" y="2720856"/>
                      <a:pt x="216272" y="2678572"/>
                    </a:cubicBezTo>
                    <a:cubicBezTo>
                      <a:pt x="217593" y="2576825"/>
                      <a:pt x="205040" y="2475739"/>
                      <a:pt x="210986" y="2373992"/>
                    </a:cubicBezTo>
                    <a:cubicBezTo>
                      <a:pt x="207683" y="2373331"/>
                      <a:pt x="204379" y="2371349"/>
                      <a:pt x="201076" y="2371349"/>
                    </a:cubicBezTo>
                    <a:cubicBezTo>
                      <a:pt x="163416" y="2368707"/>
                      <a:pt x="163416" y="2369367"/>
                      <a:pt x="163416" y="2332368"/>
                    </a:cubicBezTo>
                    <a:cubicBezTo>
                      <a:pt x="163416" y="1791921"/>
                      <a:pt x="163416" y="1252134"/>
                      <a:pt x="163416" y="711687"/>
                    </a:cubicBezTo>
                    <a:cubicBezTo>
                      <a:pt x="163416" y="669402"/>
                      <a:pt x="157470" y="674027"/>
                      <a:pt x="199754" y="674027"/>
                    </a:cubicBezTo>
                    <a:cubicBezTo>
                      <a:pt x="436282" y="674027"/>
                      <a:pt x="672811" y="674688"/>
                      <a:pt x="909339" y="674688"/>
                    </a:cubicBezTo>
                    <a:cubicBezTo>
                      <a:pt x="943695" y="674688"/>
                      <a:pt x="943695" y="674688"/>
                      <a:pt x="943035" y="639671"/>
                    </a:cubicBezTo>
                    <a:cubicBezTo>
                      <a:pt x="942374" y="500265"/>
                      <a:pt x="942374" y="360858"/>
                      <a:pt x="941053" y="222113"/>
                    </a:cubicBezTo>
                    <a:cubicBezTo>
                      <a:pt x="941053" y="201631"/>
                      <a:pt x="945017" y="188417"/>
                      <a:pt x="964177" y="176525"/>
                    </a:cubicBezTo>
                    <a:cubicBezTo>
                      <a:pt x="1000515" y="153401"/>
                      <a:pt x="1012407" y="102527"/>
                      <a:pt x="995229" y="58921"/>
                    </a:cubicBezTo>
                    <a:cubicBezTo>
                      <a:pt x="979373" y="17298"/>
                      <a:pt x="941713" y="-4505"/>
                      <a:pt x="894804" y="780"/>
                    </a:cubicBezTo>
                    <a:cubicBezTo>
                      <a:pt x="851859" y="5405"/>
                      <a:pt x="822128" y="34476"/>
                      <a:pt x="813538" y="80724"/>
                    </a:cubicBezTo>
                    <a:cubicBezTo>
                      <a:pt x="805610" y="125651"/>
                      <a:pt x="826752" y="169918"/>
                      <a:pt x="867055" y="187096"/>
                    </a:cubicBezTo>
                    <a:cubicBezTo>
                      <a:pt x="883572" y="193703"/>
                      <a:pt x="886876" y="202292"/>
                      <a:pt x="886876" y="218809"/>
                    </a:cubicBezTo>
                    <a:cubicBezTo>
                      <a:pt x="886215" y="343020"/>
                      <a:pt x="885554" y="467230"/>
                      <a:pt x="886876" y="590780"/>
                    </a:cubicBezTo>
                    <a:cubicBezTo>
                      <a:pt x="886876" y="615226"/>
                      <a:pt x="880269" y="620511"/>
                      <a:pt x="857144" y="619850"/>
                    </a:cubicBezTo>
                    <a:cubicBezTo>
                      <a:pt x="612688" y="618529"/>
                      <a:pt x="368231" y="619190"/>
                      <a:pt x="123114" y="617208"/>
                    </a:cubicBezTo>
                    <a:cubicBezTo>
                      <a:pt x="97347" y="617208"/>
                      <a:pt x="88758" y="621832"/>
                      <a:pt x="88758" y="650242"/>
                    </a:cubicBezTo>
                    <a:cubicBezTo>
                      <a:pt x="90079" y="1209850"/>
                      <a:pt x="89418" y="1770118"/>
                      <a:pt x="89418" y="2329726"/>
                    </a:cubicBezTo>
                    <a:cubicBezTo>
                      <a:pt x="89418" y="2337654"/>
                      <a:pt x="88758" y="2345582"/>
                      <a:pt x="89418" y="2353511"/>
                    </a:cubicBezTo>
                    <a:cubicBezTo>
                      <a:pt x="90079" y="2366064"/>
                      <a:pt x="85454" y="2370689"/>
                      <a:pt x="72240" y="2370689"/>
                    </a:cubicBezTo>
                    <a:cubicBezTo>
                      <a:pt x="49777" y="2370689"/>
                      <a:pt x="27974" y="2367385"/>
                      <a:pt x="5510" y="2372671"/>
                    </a:cubicBezTo>
                    <a:cubicBezTo>
                      <a:pt x="5510" y="2377956"/>
                      <a:pt x="6171" y="2383242"/>
                      <a:pt x="6171" y="2388527"/>
                    </a:cubicBezTo>
                    <a:cubicBezTo>
                      <a:pt x="10135" y="2488292"/>
                      <a:pt x="-1757" y="2588057"/>
                      <a:pt x="225" y="2687822"/>
                    </a:cubicBezTo>
                    <a:cubicBezTo>
                      <a:pt x="885" y="2713589"/>
                      <a:pt x="8814" y="2722178"/>
                      <a:pt x="34581" y="2721517"/>
                    </a:cubicBezTo>
                    <a:cubicBezTo>
                      <a:pt x="81490" y="2720195"/>
                      <a:pt x="127078" y="2721517"/>
                      <a:pt x="172666" y="272151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2D03E240-F54F-4508-9919-35CBB644B65F}"/>
                  </a:ext>
                </a:extLst>
              </p:cNvPr>
              <p:cNvSpPr/>
              <p:nvPr/>
            </p:nvSpPr>
            <p:spPr>
              <a:xfrm flipH="1">
                <a:off x="2788787" y="342079"/>
                <a:ext cx="130800" cy="1535752"/>
              </a:xfrm>
              <a:custGeom>
                <a:avLst/>
                <a:gdLst>
                  <a:gd name="connsiteX0" fmla="*/ 208346 w 240102"/>
                  <a:gd name="connsiteY0" fmla="*/ 2818424 h 2819084"/>
                  <a:gd name="connsiteX1" fmla="*/ 240059 w 240102"/>
                  <a:gd name="connsiteY1" fmla="*/ 2785390 h 2819084"/>
                  <a:gd name="connsiteX2" fmla="*/ 240059 w 240102"/>
                  <a:gd name="connsiteY2" fmla="*/ 2641358 h 2819084"/>
                  <a:gd name="connsiteX3" fmla="*/ 240059 w 240102"/>
                  <a:gd name="connsiteY3" fmla="*/ 2518470 h 2819084"/>
                  <a:gd name="connsiteX4" fmla="*/ 189846 w 240102"/>
                  <a:gd name="connsiteY4" fmla="*/ 2468917 h 2819084"/>
                  <a:gd name="connsiteX5" fmla="*/ 156151 w 240102"/>
                  <a:gd name="connsiteY5" fmla="*/ 2435222 h 2819084"/>
                  <a:gd name="connsiteX6" fmla="*/ 156812 w 240102"/>
                  <a:gd name="connsiteY6" fmla="*/ 215291 h 2819084"/>
                  <a:gd name="connsiteX7" fmla="*/ 173990 w 240102"/>
                  <a:gd name="connsiteY7" fmla="*/ 153186 h 2819084"/>
                  <a:gd name="connsiteX8" fmla="*/ 141616 w 240102"/>
                  <a:gd name="connsiteY8" fmla="*/ 11137 h 2819084"/>
                  <a:gd name="connsiteX9" fmla="*/ 8816 w 240102"/>
                  <a:gd name="connsiteY9" fmla="*/ 56725 h 2819084"/>
                  <a:gd name="connsiteX10" fmla="*/ 68940 w 240102"/>
                  <a:gd name="connsiteY10" fmla="*/ 192167 h 2819084"/>
                  <a:gd name="connsiteX11" fmla="*/ 84135 w 240102"/>
                  <a:gd name="connsiteY11" fmla="*/ 222559 h 2819084"/>
                  <a:gd name="connsiteX12" fmla="*/ 84796 w 240102"/>
                  <a:gd name="connsiteY12" fmla="*/ 2437204 h 2819084"/>
                  <a:gd name="connsiteX13" fmla="*/ 53743 w 240102"/>
                  <a:gd name="connsiteY13" fmla="*/ 2467596 h 2819084"/>
                  <a:gd name="connsiteX14" fmla="*/ 29958 w 240102"/>
                  <a:gd name="connsiteY14" fmla="*/ 2491381 h 2819084"/>
                  <a:gd name="connsiteX15" fmla="*/ 30619 w 240102"/>
                  <a:gd name="connsiteY15" fmla="*/ 2641358 h 2819084"/>
                  <a:gd name="connsiteX16" fmla="*/ 30619 w 240102"/>
                  <a:gd name="connsiteY16" fmla="*/ 2788032 h 2819084"/>
                  <a:gd name="connsiteX17" fmla="*/ 61672 w 240102"/>
                  <a:gd name="connsiteY17" fmla="*/ 2819085 h 2819084"/>
                  <a:gd name="connsiteX18" fmla="*/ 208346 w 240102"/>
                  <a:gd name="connsiteY18" fmla="*/ 2818424 h 2819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40102" h="2819084">
                    <a:moveTo>
                      <a:pt x="208346" y="2818424"/>
                    </a:moveTo>
                    <a:cubicBezTo>
                      <a:pt x="234113" y="2819085"/>
                      <a:pt x="240720" y="2808514"/>
                      <a:pt x="240059" y="2785390"/>
                    </a:cubicBezTo>
                    <a:cubicBezTo>
                      <a:pt x="238737" y="2737159"/>
                      <a:pt x="240059" y="2689589"/>
                      <a:pt x="240059" y="2641358"/>
                    </a:cubicBezTo>
                    <a:cubicBezTo>
                      <a:pt x="240059" y="2600395"/>
                      <a:pt x="240059" y="2559432"/>
                      <a:pt x="240059" y="2518470"/>
                    </a:cubicBezTo>
                    <a:cubicBezTo>
                      <a:pt x="240059" y="2468257"/>
                      <a:pt x="240059" y="2466275"/>
                      <a:pt x="189846" y="2468917"/>
                    </a:cubicBezTo>
                    <a:cubicBezTo>
                      <a:pt x="162758" y="2470239"/>
                      <a:pt x="156151" y="2462971"/>
                      <a:pt x="156151" y="2435222"/>
                    </a:cubicBezTo>
                    <a:cubicBezTo>
                      <a:pt x="156812" y="1695245"/>
                      <a:pt x="156812" y="955268"/>
                      <a:pt x="156812" y="215291"/>
                    </a:cubicBezTo>
                    <a:cubicBezTo>
                      <a:pt x="156812" y="192828"/>
                      <a:pt x="159454" y="173668"/>
                      <a:pt x="173990" y="153186"/>
                    </a:cubicBezTo>
                    <a:cubicBezTo>
                      <a:pt x="207685" y="106277"/>
                      <a:pt x="189185" y="35583"/>
                      <a:pt x="141616" y="11137"/>
                    </a:cubicBezTo>
                    <a:cubicBezTo>
                      <a:pt x="90742" y="-14630"/>
                      <a:pt x="29958" y="5851"/>
                      <a:pt x="8816" y="56725"/>
                    </a:cubicBezTo>
                    <a:cubicBezTo>
                      <a:pt x="-14969" y="113544"/>
                      <a:pt x="10798" y="174989"/>
                      <a:pt x="68940" y="192167"/>
                    </a:cubicBezTo>
                    <a:cubicBezTo>
                      <a:pt x="89421" y="198113"/>
                      <a:pt x="84135" y="210666"/>
                      <a:pt x="84135" y="222559"/>
                    </a:cubicBezTo>
                    <a:cubicBezTo>
                      <a:pt x="84135" y="960554"/>
                      <a:pt x="84135" y="1698549"/>
                      <a:pt x="84796" y="2437204"/>
                    </a:cubicBezTo>
                    <a:cubicBezTo>
                      <a:pt x="84796" y="2461650"/>
                      <a:pt x="78189" y="2471560"/>
                      <a:pt x="53743" y="2467596"/>
                    </a:cubicBezTo>
                    <a:cubicBezTo>
                      <a:pt x="35244" y="2464953"/>
                      <a:pt x="29298" y="2472221"/>
                      <a:pt x="29958" y="2491381"/>
                    </a:cubicBezTo>
                    <a:cubicBezTo>
                      <a:pt x="31280" y="2541594"/>
                      <a:pt x="30619" y="2591146"/>
                      <a:pt x="30619" y="2641358"/>
                    </a:cubicBezTo>
                    <a:cubicBezTo>
                      <a:pt x="30619" y="2690250"/>
                      <a:pt x="31940" y="2739141"/>
                      <a:pt x="30619" y="2788032"/>
                    </a:cubicBezTo>
                    <a:cubicBezTo>
                      <a:pt x="29958" y="2811817"/>
                      <a:pt x="39208" y="2819085"/>
                      <a:pt x="61672" y="2819085"/>
                    </a:cubicBezTo>
                    <a:cubicBezTo>
                      <a:pt x="110563" y="2817103"/>
                      <a:pt x="159454" y="2817103"/>
                      <a:pt x="208346" y="281842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4BCF587F-187E-4163-89C2-718ECF77FD3C}"/>
                  </a:ext>
                </a:extLst>
              </p:cNvPr>
              <p:cNvSpPr/>
              <p:nvPr/>
            </p:nvSpPr>
            <p:spPr>
              <a:xfrm flipH="1">
                <a:off x="1373078" y="1091819"/>
                <a:ext cx="733965" cy="786012"/>
              </a:xfrm>
              <a:custGeom>
                <a:avLst/>
                <a:gdLst>
                  <a:gd name="connsiteX0" fmla="*/ 136802 w 1347294"/>
                  <a:gd name="connsiteY0" fmla="*/ 78466 h 1442833"/>
                  <a:gd name="connsiteX1" fmla="*/ 138123 w 1347294"/>
                  <a:gd name="connsiteY1" fmla="*/ 512542 h 1442833"/>
                  <a:gd name="connsiteX2" fmla="*/ 138784 w 1347294"/>
                  <a:gd name="connsiteY2" fmla="*/ 1066864 h 1442833"/>
                  <a:gd name="connsiteX3" fmla="*/ 113677 w 1347294"/>
                  <a:gd name="connsiteY3" fmla="*/ 1092631 h 1442833"/>
                  <a:gd name="connsiteX4" fmla="*/ 25145 w 1347294"/>
                  <a:gd name="connsiteY4" fmla="*/ 1091970 h 1442833"/>
                  <a:gd name="connsiteX5" fmla="*/ 38 w 1347294"/>
                  <a:gd name="connsiteY5" fmla="*/ 1115094 h 1442833"/>
                  <a:gd name="connsiteX6" fmla="*/ 699 w 1347294"/>
                  <a:gd name="connsiteY6" fmla="*/ 1265072 h 1442833"/>
                  <a:gd name="connsiteX7" fmla="*/ 699 w 1347294"/>
                  <a:gd name="connsiteY7" fmla="*/ 1414389 h 1442833"/>
                  <a:gd name="connsiteX8" fmla="*/ 29109 w 1347294"/>
                  <a:gd name="connsiteY8" fmla="*/ 1442799 h 1442833"/>
                  <a:gd name="connsiteX9" fmla="*/ 181068 w 1347294"/>
                  <a:gd name="connsiteY9" fmla="*/ 1442799 h 1442833"/>
                  <a:gd name="connsiteX10" fmla="*/ 210139 w 1347294"/>
                  <a:gd name="connsiteY10" fmla="*/ 1412407 h 1442833"/>
                  <a:gd name="connsiteX11" fmla="*/ 210139 w 1347294"/>
                  <a:gd name="connsiteY11" fmla="*/ 1265733 h 1442833"/>
                  <a:gd name="connsiteX12" fmla="*/ 209478 w 1347294"/>
                  <a:gd name="connsiteY12" fmla="*/ 1113112 h 1442833"/>
                  <a:gd name="connsiteX13" fmla="*/ 205514 w 1347294"/>
                  <a:gd name="connsiteY13" fmla="*/ 1093952 h 1442833"/>
                  <a:gd name="connsiteX14" fmla="*/ 191639 w 1347294"/>
                  <a:gd name="connsiteY14" fmla="*/ 1064221 h 1442833"/>
                  <a:gd name="connsiteX15" fmla="*/ 190979 w 1347294"/>
                  <a:gd name="connsiteY15" fmla="*/ 148500 h 1442833"/>
                  <a:gd name="connsiteX16" fmla="*/ 220049 w 1347294"/>
                  <a:gd name="connsiteY16" fmla="*/ 118768 h 1442833"/>
                  <a:gd name="connsiteX17" fmla="*/ 1133128 w 1347294"/>
                  <a:gd name="connsiteY17" fmla="*/ 118768 h 1442833"/>
                  <a:gd name="connsiteX18" fmla="*/ 1166162 w 1347294"/>
                  <a:gd name="connsiteY18" fmla="*/ 139911 h 1442833"/>
                  <a:gd name="connsiteX19" fmla="*/ 1267909 w 1347294"/>
                  <a:gd name="connsiteY19" fmla="*/ 194748 h 1442833"/>
                  <a:gd name="connsiteX20" fmla="*/ 1345211 w 1347294"/>
                  <a:gd name="connsiteY20" fmla="*/ 120090 h 1442833"/>
                  <a:gd name="connsiteX21" fmla="*/ 1299623 w 1347294"/>
                  <a:gd name="connsiteY21" fmla="*/ 11736 h 1442833"/>
                  <a:gd name="connsiteX22" fmla="*/ 1185983 w 1347294"/>
                  <a:gd name="connsiteY22" fmla="*/ 27593 h 1442833"/>
                  <a:gd name="connsiteX23" fmla="*/ 1142378 w 1347294"/>
                  <a:gd name="connsiteY23" fmla="*/ 45431 h 1442833"/>
                  <a:gd name="connsiteX24" fmla="*/ 170497 w 1347294"/>
                  <a:gd name="connsiteY24" fmla="*/ 44110 h 1442833"/>
                  <a:gd name="connsiteX25" fmla="*/ 136802 w 1347294"/>
                  <a:gd name="connsiteY25" fmla="*/ 78466 h 14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347294" h="1442833">
                    <a:moveTo>
                      <a:pt x="136802" y="78466"/>
                    </a:moveTo>
                    <a:cubicBezTo>
                      <a:pt x="138784" y="223158"/>
                      <a:pt x="138123" y="367850"/>
                      <a:pt x="138123" y="512542"/>
                    </a:cubicBezTo>
                    <a:cubicBezTo>
                      <a:pt x="138123" y="697536"/>
                      <a:pt x="138123" y="881870"/>
                      <a:pt x="138784" y="1066864"/>
                    </a:cubicBezTo>
                    <a:cubicBezTo>
                      <a:pt x="138784" y="1086024"/>
                      <a:pt x="134820" y="1093952"/>
                      <a:pt x="113677" y="1092631"/>
                    </a:cubicBezTo>
                    <a:cubicBezTo>
                      <a:pt x="84607" y="1090649"/>
                      <a:pt x="54876" y="1093292"/>
                      <a:pt x="25145" y="1091970"/>
                    </a:cubicBezTo>
                    <a:cubicBezTo>
                      <a:pt x="7306" y="1091309"/>
                      <a:pt x="-623" y="1095274"/>
                      <a:pt x="38" y="1115094"/>
                    </a:cubicBezTo>
                    <a:cubicBezTo>
                      <a:pt x="1359" y="1165307"/>
                      <a:pt x="699" y="1214859"/>
                      <a:pt x="699" y="1265072"/>
                    </a:cubicBezTo>
                    <a:cubicBezTo>
                      <a:pt x="699" y="1314624"/>
                      <a:pt x="1359" y="1364837"/>
                      <a:pt x="699" y="1414389"/>
                    </a:cubicBezTo>
                    <a:cubicBezTo>
                      <a:pt x="699" y="1434870"/>
                      <a:pt x="7966" y="1443459"/>
                      <a:pt x="29109" y="1442799"/>
                    </a:cubicBezTo>
                    <a:cubicBezTo>
                      <a:pt x="79982" y="1442138"/>
                      <a:pt x="130856" y="1442138"/>
                      <a:pt x="181068" y="1442799"/>
                    </a:cubicBezTo>
                    <a:cubicBezTo>
                      <a:pt x="203532" y="1443459"/>
                      <a:pt x="210799" y="1434210"/>
                      <a:pt x="210139" y="1412407"/>
                    </a:cubicBezTo>
                    <a:cubicBezTo>
                      <a:pt x="209478" y="1363515"/>
                      <a:pt x="210139" y="1314624"/>
                      <a:pt x="210139" y="1265733"/>
                    </a:cubicBezTo>
                    <a:cubicBezTo>
                      <a:pt x="210139" y="1214859"/>
                      <a:pt x="210139" y="1163986"/>
                      <a:pt x="209478" y="1113112"/>
                    </a:cubicBezTo>
                    <a:cubicBezTo>
                      <a:pt x="209478" y="1106506"/>
                      <a:pt x="213442" y="1095274"/>
                      <a:pt x="205514" y="1093952"/>
                    </a:cubicBezTo>
                    <a:cubicBezTo>
                      <a:pt x="186354" y="1089327"/>
                      <a:pt x="191639" y="1075453"/>
                      <a:pt x="191639" y="1064221"/>
                    </a:cubicBezTo>
                    <a:cubicBezTo>
                      <a:pt x="191639" y="758981"/>
                      <a:pt x="191639" y="453740"/>
                      <a:pt x="190979" y="148500"/>
                    </a:cubicBezTo>
                    <a:cubicBezTo>
                      <a:pt x="190979" y="125375"/>
                      <a:pt x="195604" y="118768"/>
                      <a:pt x="220049" y="118768"/>
                    </a:cubicBezTo>
                    <a:cubicBezTo>
                      <a:pt x="524629" y="119429"/>
                      <a:pt x="829209" y="119429"/>
                      <a:pt x="1133128" y="118768"/>
                    </a:cubicBezTo>
                    <a:cubicBezTo>
                      <a:pt x="1150306" y="118768"/>
                      <a:pt x="1159555" y="122072"/>
                      <a:pt x="1166162" y="139911"/>
                    </a:cubicBezTo>
                    <a:cubicBezTo>
                      <a:pt x="1182019" y="182195"/>
                      <a:pt x="1219679" y="200694"/>
                      <a:pt x="1267909" y="194748"/>
                    </a:cubicBezTo>
                    <a:cubicBezTo>
                      <a:pt x="1306890" y="190123"/>
                      <a:pt x="1337282" y="161053"/>
                      <a:pt x="1345211" y="120090"/>
                    </a:cubicBezTo>
                    <a:cubicBezTo>
                      <a:pt x="1353799" y="74502"/>
                      <a:pt x="1335300" y="31557"/>
                      <a:pt x="1299623" y="11736"/>
                    </a:cubicBezTo>
                    <a:cubicBezTo>
                      <a:pt x="1262624" y="-8085"/>
                      <a:pt x="1212411" y="-2799"/>
                      <a:pt x="1185983" y="27593"/>
                    </a:cubicBezTo>
                    <a:cubicBezTo>
                      <a:pt x="1173430" y="42128"/>
                      <a:pt x="1160216" y="45431"/>
                      <a:pt x="1142378" y="45431"/>
                    </a:cubicBezTo>
                    <a:cubicBezTo>
                      <a:pt x="818638" y="44771"/>
                      <a:pt x="494237" y="45431"/>
                      <a:pt x="170497" y="44110"/>
                    </a:cubicBezTo>
                    <a:cubicBezTo>
                      <a:pt x="146052" y="46092"/>
                      <a:pt x="136141" y="49396"/>
                      <a:pt x="136802" y="7846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6C8E0D8C-4969-48C1-AF8C-64C51835A08D}"/>
                  </a:ext>
                </a:extLst>
              </p:cNvPr>
              <p:cNvSpPr/>
              <p:nvPr/>
            </p:nvSpPr>
            <p:spPr>
              <a:xfrm flipH="1">
                <a:off x="3557029" y="726738"/>
                <a:ext cx="453728" cy="1151093"/>
              </a:xfrm>
              <a:custGeom>
                <a:avLst/>
                <a:gdLst>
                  <a:gd name="connsiteX0" fmla="*/ 67744 w 832880"/>
                  <a:gd name="connsiteY0" fmla="*/ 190334 h 2112990"/>
                  <a:gd name="connsiteX1" fmla="*/ 85582 w 832880"/>
                  <a:gd name="connsiteY1" fmla="*/ 219405 h 2112990"/>
                  <a:gd name="connsiteX2" fmla="*/ 84922 w 832880"/>
                  <a:gd name="connsiteY2" fmla="*/ 1012237 h 2112990"/>
                  <a:gd name="connsiteX3" fmla="*/ 115974 w 832880"/>
                  <a:gd name="connsiteY3" fmla="*/ 1042629 h 2112990"/>
                  <a:gd name="connsiteX4" fmla="*/ 651797 w 832880"/>
                  <a:gd name="connsiteY4" fmla="*/ 1041308 h 2112990"/>
                  <a:gd name="connsiteX5" fmla="*/ 683510 w 832880"/>
                  <a:gd name="connsiteY5" fmla="*/ 1074343 h 2112990"/>
                  <a:gd name="connsiteX6" fmla="*/ 682849 w 832880"/>
                  <a:gd name="connsiteY6" fmla="*/ 1711912 h 2112990"/>
                  <a:gd name="connsiteX7" fmla="*/ 634619 w 832880"/>
                  <a:gd name="connsiteY7" fmla="*/ 1762125 h 2112990"/>
                  <a:gd name="connsiteX8" fmla="*/ 626691 w 832880"/>
                  <a:gd name="connsiteY8" fmla="*/ 1764107 h 2112990"/>
                  <a:gd name="connsiteX9" fmla="*/ 627351 w 832880"/>
                  <a:gd name="connsiteY9" fmla="*/ 1799124 h 2112990"/>
                  <a:gd name="connsiteX10" fmla="*/ 622066 w 832880"/>
                  <a:gd name="connsiteY10" fmla="*/ 2081900 h 2112990"/>
                  <a:gd name="connsiteX11" fmla="*/ 653118 w 832880"/>
                  <a:gd name="connsiteY11" fmla="*/ 2112953 h 2112990"/>
                  <a:gd name="connsiteX12" fmla="*/ 805739 w 832880"/>
                  <a:gd name="connsiteY12" fmla="*/ 2112953 h 2112990"/>
                  <a:gd name="connsiteX13" fmla="*/ 832827 w 832880"/>
                  <a:gd name="connsiteY13" fmla="*/ 2083222 h 2112990"/>
                  <a:gd name="connsiteX14" fmla="*/ 830845 w 832880"/>
                  <a:gd name="connsiteY14" fmla="*/ 1765428 h 2112990"/>
                  <a:gd name="connsiteX15" fmla="*/ 770061 w 832880"/>
                  <a:gd name="connsiteY15" fmla="*/ 1762785 h 2112990"/>
                  <a:gd name="connsiteX16" fmla="*/ 737026 w 832880"/>
                  <a:gd name="connsiteY16" fmla="*/ 1731072 h 2112990"/>
                  <a:gd name="connsiteX17" fmla="*/ 738348 w 832880"/>
                  <a:gd name="connsiteY17" fmla="*/ 1016202 h 2112990"/>
                  <a:gd name="connsiteX18" fmla="*/ 709938 w 832880"/>
                  <a:gd name="connsiteY18" fmla="*/ 988452 h 2112990"/>
                  <a:gd name="connsiteX19" fmla="*/ 187990 w 832880"/>
                  <a:gd name="connsiteY19" fmla="*/ 989774 h 2112990"/>
                  <a:gd name="connsiteX20" fmla="*/ 157598 w 832880"/>
                  <a:gd name="connsiteY20" fmla="*/ 958721 h 2112990"/>
                  <a:gd name="connsiteX21" fmla="*/ 158259 w 832880"/>
                  <a:gd name="connsiteY21" fmla="*/ 214119 h 2112990"/>
                  <a:gd name="connsiteX22" fmla="*/ 174776 w 832880"/>
                  <a:gd name="connsiteY22" fmla="*/ 152014 h 2112990"/>
                  <a:gd name="connsiteX23" fmla="*/ 140420 w 832880"/>
                  <a:gd name="connsiteY23" fmla="*/ 10626 h 2112990"/>
                  <a:gd name="connsiteX24" fmla="*/ 9603 w 832880"/>
                  <a:gd name="connsiteY24" fmla="*/ 55553 h 2112990"/>
                  <a:gd name="connsiteX25" fmla="*/ 67744 w 832880"/>
                  <a:gd name="connsiteY25" fmla="*/ 190334 h 2112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2880" h="2112990">
                    <a:moveTo>
                      <a:pt x="67744" y="190334"/>
                    </a:moveTo>
                    <a:cubicBezTo>
                      <a:pt x="86243" y="195620"/>
                      <a:pt x="85582" y="206191"/>
                      <a:pt x="85582" y="219405"/>
                    </a:cubicBezTo>
                    <a:cubicBezTo>
                      <a:pt x="85582" y="483682"/>
                      <a:pt x="85582" y="747960"/>
                      <a:pt x="84922" y="1012237"/>
                    </a:cubicBezTo>
                    <a:cubicBezTo>
                      <a:pt x="84922" y="1037344"/>
                      <a:pt x="92189" y="1042629"/>
                      <a:pt x="115974" y="1042629"/>
                    </a:cubicBezTo>
                    <a:cubicBezTo>
                      <a:pt x="294362" y="1041969"/>
                      <a:pt x="472749" y="1042629"/>
                      <a:pt x="651797" y="1041308"/>
                    </a:cubicBezTo>
                    <a:cubicBezTo>
                      <a:pt x="678885" y="1041308"/>
                      <a:pt x="683510" y="1049236"/>
                      <a:pt x="683510" y="1074343"/>
                    </a:cubicBezTo>
                    <a:cubicBezTo>
                      <a:pt x="682849" y="1287086"/>
                      <a:pt x="682849" y="1499168"/>
                      <a:pt x="682849" y="1711912"/>
                    </a:cubicBezTo>
                    <a:cubicBezTo>
                      <a:pt x="682849" y="1759482"/>
                      <a:pt x="682849" y="1759482"/>
                      <a:pt x="634619" y="1762125"/>
                    </a:cubicBezTo>
                    <a:cubicBezTo>
                      <a:pt x="631976" y="1762125"/>
                      <a:pt x="629333" y="1763446"/>
                      <a:pt x="626691" y="1764107"/>
                    </a:cubicBezTo>
                    <a:cubicBezTo>
                      <a:pt x="626691" y="1775999"/>
                      <a:pt x="627351" y="1787231"/>
                      <a:pt x="627351" y="1799124"/>
                    </a:cubicBezTo>
                    <a:cubicBezTo>
                      <a:pt x="625369" y="1893603"/>
                      <a:pt x="624048" y="1988082"/>
                      <a:pt x="622066" y="2081900"/>
                    </a:cubicBezTo>
                    <a:cubicBezTo>
                      <a:pt x="621405" y="2105025"/>
                      <a:pt x="629333" y="2113614"/>
                      <a:pt x="653118" y="2112953"/>
                    </a:cubicBezTo>
                    <a:cubicBezTo>
                      <a:pt x="703992" y="2111632"/>
                      <a:pt x="754865" y="2111632"/>
                      <a:pt x="805739" y="2112953"/>
                    </a:cubicBezTo>
                    <a:cubicBezTo>
                      <a:pt x="828202" y="2113614"/>
                      <a:pt x="833488" y="2105685"/>
                      <a:pt x="832827" y="2083222"/>
                    </a:cubicBezTo>
                    <a:cubicBezTo>
                      <a:pt x="830845" y="1977511"/>
                      <a:pt x="831506" y="1871139"/>
                      <a:pt x="830845" y="1765428"/>
                    </a:cubicBezTo>
                    <a:cubicBezTo>
                      <a:pt x="811024" y="1758821"/>
                      <a:pt x="789882" y="1761464"/>
                      <a:pt x="770061" y="1762785"/>
                    </a:cubicBezTo>
                    <a:cubicBezTo>
                      <a:pt x="744955" y="1764767"/>
                      <a:pt x="737026" y="1757500"/>
                      <a:pt x="737026" y="1731072"/>
                    </a:cubicBezTo>
                    <a:cubicBezTo>
                      <a:pt x="738348" y="1492562"/>
                      <a:pt x="737687" y="1254712"/>
                      <a:pt x="738348" y="1016202"/>
                    </a:cubicBezTo>
                    <a:cubicBezTo>
                      <a:pt x="738348" y="993738"/>
                      <a:pt x="731741" y="987792"/>
                      <a:pt x="709938" y="988452"/>
                    </a:cubicBezTo>
                    <a:cubicBezTo>
                      <a:pt x="536175" y="989113"/>
                      <a:pt x="361752" y="988452"/>
                      <a:pt x="187990" y="989774"/>
                    </a:cubicBezTo>
                    <a:cubicBezTo>
                      <a:pt x="162883" y="989774"/>
                      <a:pt x="156937" y="982506"/>
                      <a:pt x="157598" y="958721"/>
                    </a:cubicBezTo>
                    <a:cubicBezTo>
                      <a:pt x="158259" y="710300"/>
                      <a:pt x="158259" y="462540"/>
                      <a:pt x="158259" y="214119"/>
                    </a:cubicBezTo>
                    <a:cubicBezTo>
                      <a:pt x="158259" y="191656"/>
                      <a:pt x="160901" y="172496"/>
                      <a:pt x="174776" y="152014"/>
                    </a:cubicBezTo>
                    <a:cubicBezTo>
                      <a:pt x="207150" y="104444"/>
                      <a:pt x="188651" y="34411"/>
                      <a:pt x="140420" y="10626"/>
                    </a:cubicBezTo>
                    <a:cubicBezTo>
                      <a:pt x="90207" y="-14481"/>
                      <a:pt x="30084" y="6662"/>
                      <a:pt x="9603" y="55553"/>
                    </a:cubicBezTo>
                    <a:cubicBezTo>
                      <a:pt x="-15504" y="111051"/>
                      <a:pt x="10263" y="173156"/>
                      <a:pt x="67744" y="19033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D6A9F20E-06D2-4CF8-8829-660897F0E83A}"/>
                  </a:ext>
                </a:extLst>
              </p:cNvPr>
              <p:cNvSpPr/>
              <p:nvPr/>
            </p:nvSpPr>
            <p:spPr>
              <a:xfrm flipH="1">
                <a:off x="3167873" y="933829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0F604A6E-18E0-4969-8962-866B849B4290}"/>
                  </a:ext>
                </a:extLst>
              </p:cNvPr>
              <p:cNvSpPr/>
              <p:nvPr/>
            </p:nvSpPr>
            <p:spPr>
              <a:xfrm flipH="1">
                <a:off x="4378571" y="156600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C487069F-40F3-413B-832F-3CDD864EB5E2}"/>
                  </a:ext>
                </a:extLst>
              </p:cNvPr>
              <p:cNvSpPr/>
              <p:nvPr/>
            </p:nvSpPr>
            <p:spPr>
              <a:xfrm flipH="1">
                <a:off x="3982857" y="1418093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0B142645-539F-4F9E-87F8-F01187B92CE8}"/>
                </a:ext>
              </a:extLst>
            </p:cNvPr>
            <p:cNvGrpSpPr/>
            <p:nvPr userDrawn="1"/>
          </p:nvGrpSpPr>
          <p:grpSpPr>
            <a:xfrm>
              <a:off x="1298308" y="5139374"/>
              <a:ext cx="3556005" cy="1460310"/>
              <a:chOff x="1405312" y="5139374"/>
              <a:chExt cx="3556005" cy="1460310"/>
            </a:xfrm>
            <a:grpFill/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EDF8925C-AF03-4D8D-84E6-10DC6DA03D95}"/>
                  </a:ext>
                </a:extLst>
              </p:cNvPr>
              <p:cNvSpPr/>
              <p:nvPr/>
            </p:nvSpPr>
            <p:spPr>
              <a:xfrm flipH="1">
                <a:off x="3177489" y="5139374"/>
                <a:ext cx="556980" cy="1460310"/>
              </a:xfrm>
              <a:custGeom>
                <a:avLst/>
                <a:gdLst>
                  <a:gd name="connsiteX0" fmla="*/ 985486 w 1022414"/>
                  <a:gd name="connsiteY0" fmla="*/ 1487 h 2680599"/>
                  <a:gd name="connsiteX1" fmla="*/ 822295 w 1022414"/>
                  <a:gd name="connsiteY1" fmla="*/ 1487 h 2680599"/>
                  <a:gd name="connsiteX2" fmla="*/ 787278 w 1022414"/>
                  <a:gd name="connsiteY2" fmla="*/ 37164 h 2680599"/>
                  <a:gd name="connsiteX3" fmla="*/ 787278 w 1022414"/>
                  <a:gd name="connsiteY3" fmla="*/ 160053 h 2680599"/>
                  <a:gd name="connsiteX4" fmla="*/ 799170 w 1022414"/>
                  <a:gd name="connsiteY4" fmla="*/ 191766 h 2680599"/>
                  <a:gd name="connsiteX5" fmla="*/ 799831 w 1022414"/>
                  <a:gd name="connsiteY5" fmla="*/ 312013 h 2680599"/>
                  <a:gd name="connsiteX6" fmla="*/ 853347 w 1022414"/>
                  <a:gd name="connsiteY6" fmla="*/ 364207 h 2680599"/>
                  <a:gd name="connsiteX7" fmla="*/ 887043 w 1022414"/>
                  <a:gd name="connsiteY7" fmla="*/ 397903 h 2680599"/>
                  <a:gd name="connsiteX8" fmla="*/ 886382 w 1022414"/>
                  <a:gd name="connsiteY8" fmla="*/ 2472481 h 2680599"/>
                  <a:gd name="connsiteX9" fmla="*/ 841455 w 1022414"/>
                  <a:gd name="connsiteY9" fmla="*/ 2516087 h 2680599"/>
                  <a:gd name="connsiteX10" fmla="*/ 190672 w 1022414"/>
                  <a:gd name="connsiteY10" fmla="*/ 2516087 h 2680599"/>
                  <a:gd name="connsiteX11" fmla="*/ 151691 w 1022414"/>
                  <a:gd name="connsiteY11" fmla="*/ 2503533 h 2680599"/>
                  <a:gd name="connsiteX12" fmla="*/ 52587 w 1022414"/>
                  <a:gd name="connsiteY12" fmla="*/ 2494284 h 2680599"/>
                  <a:gd name="connsiteX13" fmla="*/ 392 w 1022414"/>
                  <a:gd name="connsiteY13" fmla="*/ 2574889 h 2680599"/>
                  <a:gd name="connsiteX14" fmla="*/ 65801 w 1022414"/>
                  <a:gd name="connsiteY14" fmla="*/ 2680600 h 2680599"/>
                  <a:gd name="connsiteX15" fmla="*/ 119317 w 1022414"/>
                  <a:gd name="connsiteY15" fmla="*/ 2680600 h 2680599"/>
                  <a:gd name="connsiteX16" fmla="*/ 184725 w 1022414"/>
                  <a:gd name="connsiteY16" fmla="*/ 2612548 h 2680599"/>
                  <a:gd name="connsiteX17" fmla="*/ 216439 w 1022414"/>
                  <a:gd name="connsiteY17" fmla="*/ 2588103 h 2680599"/>
                  <a:gd name="connsiteX18" fmla="*/ 832205 w 1022414"/>
                  <a:gd name="connsiteY18" fmla="*/ 2589424 h 2680599"/>
                  <a:gd name="connsiteX19" fmla="*/ 934613 w 1022414"/>
                  <a:gd name="connsiteY19" fmla="*/ 2551764 h 2680599"/>
                  <a:gd name="connsiteX20" fmla="*/ 959058 w 1022414"/>
                  <a:gd name="connsiteY20" fmla="*/ 2497587 h 2680599"/>
                  <a:gd name="connsiteX21" fmla="*/ 958397 w 1022414"/>
                  <a:gd name="connsiteY21" fmla="*/ 395921 h 2680599"/>
                  <a:gd name="connsiteX22" fmla="*/ 987468 w 1022414"/>
                  <a:gd name="connsiteY22" fmla="*/ 364207 h 2680599"/>
                  <a:gd name="connsiteX23" fmla="*/ 1009271 w 1022414"/>
                  <a:gd name="connsiteY23" fmla="*/ 341083 h 2680599"/>
                  <a:gd name="connsiteX24" fmla="*/ 1009271 w 1022414"/>
                  <a:gd name="connsiteY24" fmla="*/ 191106 h 2680599"/>
                  <a:gd name="connsiteX25" fmla="*/ 1021163 w 1022414"/>
                  <a:gd name="connsiteY25" fmla="*/ 162035 h 2680599"/>
                  <a:gd name="connsiteX26" fmla="*/ 1021163 w 1022414"/>
                  <a:gd name="connsiteY26" fmla="*/ 33861 h 2680599"/>
                  <a:gd name="connsiteX27" fmla="*/ 985486 w 1022414"/>
                  <a:gd name="connsiteY27" fmla="*/ 1487 h 2680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22414" h="2680599">
                    <a:moveTo>
                      <a:pt x="985486" y="1487"/>
                    </a:moveTo>
                    <a:cubicBezTo>
                      <a:pt x="931309" y="-496"/>
                      <a:pt x="876472" y="-496"/>
                      <a:pt x="822295" y="1487"/>
                    </a:cubicBezTo>
                    <a:cubicBezTo>
                      <a:pt x="793885" y="2808"/>
                      <a:pt x="787939" y="8754"/>
                      <a:pt x="787278" y="37164"/>
                    </a:cubicBezTo>
                    <a:cubicBezTo>
                      <a:pt x="785296" y="78127"/>
                      <a:pt x="785957" y="119090"/>
                      <a:pt x="787278" y="160053"/>
                    </a:cubicBezTo>
                    <a:cubicBezTo>
                      <a:pt x="787278" y="171946"/>
                      <a:pt x="790582" y="182517"/>
                      <a:pt x="799170" y="191766"/>
                    </a:cubicBezTo>
                    <a:cubicBezTo>
                      <a:pt x="799170" y="232069"/>
                      <a:pt x="799831" y="272371"/>
                      <a:pt x="799831" y="312013"/>
                    </a:cubicBezTo>
                    <a:cubicBezTo>
                      <a:pt x="799831" y="364868"/>
                      <a:pt x="799831" y="366189"/>
                      <a:pt x="853347" y="364207"/>
                    </a:cubicBezTo>
                    <a:cubicBezTo>
                      <a:pt x="879775" y="362886"/>
                      <a:pt x="887043" y="370154"/>
                      <a:pt x="887043" y="397903"/>
                    </a:cubicBezTo>
                    <a:cubicBezTo>
                      <a:pt x="886382" y="1089649"/>
                      <a:pt x="886382" y="1780735"/>
                      <a:pt x="886382" y="2472481"/>
                    </a:cubicBezTo>
                    <a:cubicBezTo>
                      <a:pt x="886382" y="2511462"/>
                      <a:pt x="881757" y="2516087"/>
                      <a:pt x="841455" y="2516087"/>
                    </a:cubicBezTo>
                    <a:cubicBezTo>
                      <a:pt x="624747" y="2516087"/>
                      <a:pt x="408040" y="2516087"/>
                      <a:pt x="190672" y="2516087"/>
                    </a:cubicBezTo>
                    <a:cubicBezTo>
                      <a:pt x="176136" y="2516087"/>
                      <a:pt x="164244" y="2513444"/>
                      <a:pt x="151691" y="2503533"/>
                    </a:cubicBezTo>
                    <a:cubicBezTo>
                      <a:pt x="121299" y="2481070"/>
                      <a:pt x="86943" y="2479088"/>
                      <a:pt x="52587" y="2494284"/>
                    </a:cubicBezTo>
                    <a:cubicBezTo>
                      <a:pt x="18231" y="2509480"/>
                      <a:pt x="3035" y="2538551"/>
                      <a:pt x="392" y="2574889"/>
                    </a:cubicBezTo>
                    <a:cubicBezTo>
                      <a:pt x="-3572" y="2626422"/>
                      <a:pt x="22855" y="2658796"/>
                      <a:pt x="65801" y="2680600"/>
                    </a:cubicBezTo>
                    <a:cubicBezTo>
                      <a:pt x="83639" y="2680600"/>
                      <a:pt x="101478" y="2680600"/>
                      <a:pt x="119317" y="2680600"/>
                    </a:cubicBezTo>
                    <a:cubicBezTo>
                      <a:pt x="150369" y="2666725"/>
                      <a:pt x="178118" y="2648225"/>
                      <a:pt x="184725" y="2612548"/>
                    </a:cubicBezTo>
                    <a:cubicBezTo>
                      <a:pt x="188689" y="2592067"/>
                      <a:pt x="197939" y="2588103"/>
                      <a:pt x="216439" y="2588103"/>
                    </a:cubicBezTo>
                    <a:cubicBezTo>
                      <a:pt x="421914" y="2588763"/>
                      <a:pt x="626729" y="2587442"/>
                      <a:pt x="832205" y="2589424"/>
                    </a:cubicBezTo>
                    <a:cubicBezTo>
                      <a:pt x="873829" y="2590084"/>
                      <a:pt x="904881" y="2579513"/>
                      <a:pt x="934613" y="2551764"/>
                    </a:cubicBezTo>
                    <a:cubicBezTo>
                      <a:pt x="951130" y="2535908"/>
                      <a:pt x="959058" y="2520712"/>
                      <a:pt x="959058" y="2497587"/>
                    </a:cubicBezTo>
                    <a:cubicBezTo>
                      <a:pt x="958397" y="1797252"/>
                      <a:pt x="958397" y="1096917"/>
                      <a:pt x="958397" y="395921"/>
                    </a:cubicBezTo>
                    <a:cubicBezTo>
                      <a:pt x="958397" y="374118"/>
                      <a:pt x="960379" y="358922"/>
                      <a:pt x="987468" y="364207"/>
                    </a:cubicBezTo>
                    <a:cubicBezTo>
                      <a:pt x="1005968" y="367511"/>
                      <a:pt x="1009271" y="357600"/>
                      <a:pt x="1009271" y="341083"/>
                    </a:cubicBezTo>
                    <a:cubicBezTo>
                      <a:pt x="1008610" y="290871"/>
                      <a:pt x="1009271" y="241319"/>
                      <a:pt x="1009271" y="191106"/>
                    </a:cubicBezTo>
                    <a:cubicBezTo>
                      <a:pt x="1016538" y="182517"/>
                      <a:pt x="1020503" y="173267"/>
                      <a:pt x="1021163" y="162035"/>
                    </a:cubicBezTo>
                    <a:cubicBezTo>
                      <a:pt x="1022485" y="119090"/>
                      <a:pt x="1023145" y="76145"/>
                      <a:pt x="1021163" y="33861"/>
                    </a:cubicBezTo>
                    <a:cubicBezTo>
                      <a:pt x="1019181" y="8094"/>
                      <a:pt x="1012574" y="2147"/>
                      <a:pt x="985486" y="148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8238273A-1045-4A54-9A3E-66FF26456E9F}"/>
                  </a:ext>
                </a:extLst>
              </p:cNvPr>
              <p:cNvSpPr/>
              <p:nvPr/>
            </p:nvSpPr>
            <p:spPr>
              <a:xfrm flipH="1">
                <a:off x="3977908" y="5139374"/>
                <a:ext cx="525900" cy="1335363"/>
              </a:xfrm>
              <a:custGeom>
                <a:avLst/>
                <a:gdLst>
                  <a:gd name="connsiteX0" fmla="*/ 846399 w 965361"/>
                  <a:gd name="connsiteY0" fmla="*/ 2292642 h 2451243"/>
                  <a:gd name="connsiteX1" fmla="*/ 845739 w 965361"/>
                  <a:gd name="connsiteY1" fmla="*/ 395791 h 2451243"/>
                  <a:gd name="connsiteX2" fmla="*/ 845739 w 965361"/>
                  <a:gd name="connsiteY2" fmla="*/ 368702 h 2451243"/>
                  <a:gd name="connsiteX3" fmla="*/ 862917 w 965361"/>
                  <a:gd name="connsiteY3" fmla="*/ 351524 h 2451243"/>
                  <a:gd name="connsiteX4" fmla="*/ 937575 w 965361"/>
                  <a:gd name="connsiteY4" fmla="*/ 352185 h 2451243"/>
                  <a:gd name="connsiteX5" fmla="*/ 963342 w 965361"/>
                  <a:gd name="connsiteY5" fmla="*/ 327078 h 2451243"/>
                  <a:gd name="connsiteX6" fmla="*/ 965324 w 965361"/>
                  <a:gd name="connsiteY6" fmla="*/ 177101 h 2451243"/>
                  <a:gd name="connsiteX7" fmla="*/ 965324 w 965361"/>
                  <a:gd name="connsiteY7" fmla="*/ 35052 h 2451243"/>
                  <a:gd name="connsiteX8" fmla="*/ 931629 w 965361"/>
                  <a:gd name="connsiteY8" fmla="*/ 35 h 2451243"/>
                  <a:gd name="connsiteX9" fmla="*/ 784294 w 965361"/>
                  <a:gd name="connsiteY9" fmla="*/ 35 h 2451243"/>
                  <a:gd name="connsiteX10" fmla="*/ 751260 w 965361"/>
                  <a:gd name="connsiteY10" fmla="*/ 32409 h 2451243"/>
                  <a:gd name="connsiteX11" fmla="*/ 751260 w 965361"/>
                  <a:gd name="connsiteY11" fmla="*/ 177101 h 2451243"/>
                  <a:gd name="connsiteX12" fmla="*/ 753242 w 965361"/>
                  <a:gd name="connsiteY12" fmla="*/ 327078 h 2451243"/>
                  <a:gd name="connsiteX13" fmla="*/ 757866 w 965361"/>
                  <a:gd name="connsiteY13" fmla="*/ 348882 h 2451243"/>
                  <a:gd name="connsiteX14" fmla="*/ 773063 w 965361"/>
                  <a:gd name="connsiteY14" fmla="*/ 382577 h 2451243"/>
                  <a:gd name="connsiteX15" fmla="*/ 773063 w 965361"/>
                  <a:gd name="connsiteY15" fmla="*/ 2268197 h 2451243"/>
                  <a:gd name="connsiteX16" fmla="*/ 720207 w 965361"/>
                  <a:gd name="connsiteY16" fmla="*/ 2321713 h 2451243"/>
                  <a:gd name="connsiteX17" fmla="*/ 208830 w 965361"/>
                  <a:gd name="connsiteY17" fmla="*/ 2322373 h 2451243"/>
                  <a:gd name="connsiteX18" fmla="*/ 175795 w 965361"/>
                  <a:gd name="connsiteY18" fmla="*/ 2303213 h 2451243"/>
                  <a:gd name="connsiteX19" fmla="*/ 65460 w 965361"/>
                  <a:gd name="connsiteY19" fmla="*/ 2259607 h 2451243"/>
                  <a:gd name="connsiteX20" fmla="*/ 51 w 965361"/>
                  <a:gd name="connsiteY20" fmla="*/ 2358712 h 2451243"/>
                  <a:gd name="connsiteX21" fmla="*/ 70084 w 965361"/>
                  <a:gd name="connsiteY21" fmla="*/ 2448566 h 2451243"/>
                  <a:gd name="connsiteX22" fmla="*/ 177117 w 965361"/>
                  <a:gd name="connsiteY22" fmla="*/ 2399014 h 2451243"/>
                  <a:gd name="connsiteX23" fmla="*/ 212794 w 965361"/>
                  <a:gd name="connsiteY23" fmla="*/ 2376550 h 2451243"/>
                  <a:gd name="connsiteX24" fmla="*/ 703029 w 965361"/>
                  <a:gd name="connsiteY24" fmla="*/ 2377872 h 2451243"/>
                  <a:gd name="connsiteX25" fmla="*/ 821293 w 965361"/>
                  <a:gd name="connsiteY25" fmla="*/ 2340873 h 2451243"/>
                  <a:gd name="connsiteX26" fmla="*/ 846399 w 965361"/>
                  <a:gd name="connsiteY26" fmla="*/ 2292642 h 245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65361" h="2451243">
                    <a:moveTo>
                      <a:pt x="846399" y="2292642"/>
                    </a:moveTo>
                    <a:cubicBezTo>
                      <a:pt x="845739" y="1660359"/>
                      <a:pt x="845739" y="1028075"/>
                      <a:pt x="845739" y="395791"/>
                    </a:cubicBezTo>
                    <a:cubicBezTo>
                      <a:pt x="845739" y="386541"/>
                      <a:pt x="846399" y="377952"/>
                      <a:pt x="845739" y="368702"/>
                    </a:cubicBezTo>
                    <a:cubicBezTo>
                      <a:pt x="845078" y="356149"/>
                      <a:pt x="850364" y="351524"/>
                      <a:pt x="862917" y="351524"/>
                    </a:cubicBezTo>
                    <a:cubicBezTo>
                      <a:pt x="888023" y="352185"/>
                      <a:pt x="913129" y="350203"/>
                      <a:pt x="937575" y="352185"/>
                    </a:cubicBezTo>
                    <a:cubicBezTo>
                      <a:pt x="957396" y="353506"/>
                      <a:pt x="964003" y="347560"/>
                      <a:pt x="963342" y="327078"/>
                    </a:cubicBezTo>
                    <a:cubicBezTo>
                      <a:pt x="963342" y="276866"/>
                      <a:pt x="960039" y="227314"/>
                      <a:pt x="965324" y="177101"/>
                    </a:cubicBezTo>
                    <a:cubicBezTo>
                      <a:pt x="965324" y="129531"/>
                      <a:pt x="964003" y="82622"/>
                      <a:pt x="965324" y="35052"/>
                    </a:cubicBezTo>
                    <a:cubicBezTo>
                      <a:pt x="965985" y="9945"/>
                      <a:pt x="958057" y="-625"/>
                      <a:pt x="931629" y="35"/>
                    </a:cubicBezTo>
                    <a:cubicBezTo>
                      <a:pt x="882738" y="1357"/>
                      <a:pt x="833185" y="1357"/>
                      <a:pt x="784294" y="35"/>
                    </a:cubicBezTo>
                    <a:cubicBezTo>
                      <a:pt x="760509" y="-625"/>
                      <a:pt x="750599" y="7963"/>
                      <a:pt x="751260" y="32409"/>
                    </a:cubicBezTo>
                    <a:cubicBezTo>
                      <a:pt x="752581" y="80640"/>
                      <a:pt x="751260" y="128870"/>
                      <a:pt x="751260" y="177101"/>
                    </a:cubicBezTo>
                    <a:cubicBezTo>
                      <a:pt x="751920" y="227314"/>
                      <a:pt x="751920" y="276866"/>
                      <a:pt x="753242" y="327078"/>
                    </a:cubicBezTo>
                    <a:cubicBezTo>
                      <a:pt x="753242" y="335007"/>
                      <a:pt x="749278" y="346899"/>
                      <a:pt x="757866" y="348882"/>
                    </a:cubicBezTo>
                    <a:cubicBezTo>
                      <a:pt x="779669" y="354167"/>
                      <a:pt x="773063" y="370024"/>
                      <a:pt x="773063" y="382577"/>
                    </a:cubicBezTo>
                    <a:cubicBezTo>
                      <a:pt x="773063" y="1010896"/>
                      <a:pt x="773063" y="1639877"/>
                      <a:pt x="773063" y="2268197"/>
                    </a:cubicBezTo>
                    <a:cubicBezTo>
                      <a:pt x="773063" y="2305195"/>
                      <a:pt x="757206" y="2321713"/>
                      <a:pt x="720207" y="2321713"/>
                    </a:cubicBezTo>
                    <a:cubicBezTo>
                      <a:pt x="549748" y="2321713"/>
                      <a:pt x="379289" y="2321713"/>
                      <a:pt x="208830" y="2322373"/>
                    </a:cubicBezTo>
                    <a:cubicBezTo>
                      <a:pt x="192313" y="2322373"/>
                      <a:pt x="183724" y="2318409"/>
                      <a:pt x="175795" y="2303213"/>
                    </a:cubicBezTo>
                    <a:cubicBezTo>
                      <a:pt x="155314" y="2263572"/>
                      <a:pt x="109726" y="2246394"/>
                      <a:pt x="65460" y="2259607"/>
                    </a:cubicBezTo>
                    <a:cubicBezTo>
                      <a:pt x="23175" y="2272161"/>
                      <a:pt x="-1271" y="2309159"/>
                      <a:pt x="51" y="2358712"/>
                    </a:cubicBezTo>
                    <a:cubicBezTo>
                      <a:pt x="1372" y="2404300"/>
                      <a:pt x="29782" y="2439977"/>
                      <a:pt x="70084" y="2448566"/>
                    </a:cubicBezTo>
                    <a:cubicBezTo>
                      <a:pt x="117654" y="2458476"/>
                      <a:pt x="159939" y="2440638"/>
                      <a:pt x="177117" y="2399014"/>
                    </a:cubicBezTo>
                    <a:cubicBezTo>
                      <a:pt x="185045" y="2379854"/>
                      <a:pt x="195616" y="2376550"/>
                      <a:pt x="212794" y="2376550"/>
                    </a:cubicBezTo>
                    <a:cubicBezTo>
                      <a:pt x="375986" y="2377211"/>
                      <a:pt x="539838" y="2375229"/>
                      <a:pt x="703029" y="2377872"/>
                    </a:cubicBezTo>
                    <a:cubicBezTo>
                      <a:pt x="747956" y="2378532"/>
                      <a:pt x="785616" y="2370604"/>
                      <a:pt x="821293" y="2340873"/>
                    </a:cubicBezTo>
                    <a:cubicBezTo>
                      <a:pt x="838471" y="2326998"/>
                      <a:pt x="846399" y="2314445"/>
                      <a:pt x="846399" y="229264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7AB48C8F-534D-420E-81DD-67A2CD1366C0}"/>
                  </a:ext>
                </a:extLst>
              </p:cNvPr>
              <p:cNvSpPr/>
              <p:nvPr/>
            </p:nvSpPr>
            <p:spPr>
              <a:xfrm flipH="1">
                <a:off x="3564028" y="5139374"/>
                <a:ext cx="133654" cy="1187379"/>
              </a:xfrm>
              <a:custGeom>
                <a:avLst/>
                <a:gdLst>
                  <a:gd name="connsiteX0" fmla="*/ 65588 w 245340"/>
                  <a:gd name="connsiteY0" fmla="*/ 33 h 2179597"/>
                  <a:gd name="connsiteX1" fmla="*/ 34535 w 245340"/>
                  <a:gd name="connsiteY1" fmla="*/ 31746 h 2179597"/>
                  <a:gd name="connsiteX2" fmla="*/ 33874 w 245340"/>
                  <a:gd name="connsiteY2" fmla="*/ 179081 h 2179597"/>
                  <a:gd name="connsiteX3" fmla="*/ 33874 w 245340"/>
                  <a:gd name="connsiteY3" fmla="*/ 331701 h 2179597"/>
                  <a:gd name="connsiteX4" fmla="*/ 53034 w 245340"/>
                  <a:gd name="connsiteY4" fmla="*/ 351522 h 2179597"/>
                  <a:gd name="connsiteX5" fmla="*/ 86730 w 245340"/>
                  <a:gd name="connsiteY5" fmla="*/ 387860 h 2179597"/>
                  <a:gd name="connsiteX6" fmla="*/ 86730 w 245340"/>
                  <a:gd name="connsiteY6" fmla="*/ 1949740 h 2179597"/>
                  <a:gd name="connsiteX7" fmla="*/ 58981 w 245340"/>
                  <a:gd name="connsiteY7" fmla="*/ 1990703 h 2179597"/>
                  <a:gd name="connsiteX8" fmla="*/ 13393 w 245340"/>
                  <a:gd name="connsiteY8" fmla="*/ 2029023 h 2179597"/>
                  <a:gd name="connsiteX9" fmla="*/ 35856 w 245340"/>
                  <a:gd name="connsiteY9" fmla="*/ 2160501 h 2179597"/>
                  <a:gd name="connsiteX10" fmla="*/ 155442 w 245340"/>
                  <a:gd name="connsiteY10" fmla="*/ 2158519 h 2179597"/>
                  <a:gd name="connsiteX11" fmla="*/ 173281 w 245340"/>
                  <a:gd name="connsiteY11" fmla="*/ 2027041 h 2179597"/>
                  <a:gd name="connsiteX12" fmla="*/ 158745 w 245340"/>
                  <a:gd name="connsiteY12" fmla="*/ 1974846 h 2179597"/>
                  <a:gd name="connsiteX13" fmla="*/ 159406 w 245340"/>
                  <a:gd name="connsiteY13" fmla="*/ 418912 h 2179597"/>
                  <a:gd name="connsiteX14" fmla="*/ 164031 w 245340"/>
                  <a:gd name="connsiteY14" fmla="*/ 356807 h 2179597"/>
                  <a:gd name="connsiteX15" fmla="*/ 223493 w 245340"/>
                  <a:gd name="connsiteY15" fmla="*/ 352843 h 2179597"/>
                  <a:gd name="connsiteX16" fmla="*/ 244636 w 245340"/>
                  <a:gd name="connsiteY16" fmla="*/ 331701 h 2179597"/>
                  <a:gd name="connsiteX17" fmla="*/ 245296 w 245340"/>
                  <a:gd name="connsiteY17" fmla="*/ 179081 h 2179597"/>
                  <a:gd name="connsiteX18" fmla="*/ 245296 w 245340"/>
                  <a:gd name="connsiteY18" fmla="*/ 34389 h 2179597"/>
                  <a:gd name="connsiteX19" fmla="*/ 213583 w 245340"/>
                  <a:gd name="connsiteY19" fmla="*/ 693 h 2179597"/>
                  <a:gd name="connsiteX20" fmla="*/ 65588 w 245340"/>
                  <a:gd name="connsiteY20" fmla="*/ 33 h 217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5340" h="2179597">
                    <a:moveTo>
                      <a:pt x="65588" y="33"/>
                    </a:moveTo>
                    <a:cubicBezTo>
                      <a:pt x="42463" y="-628"/>
                      <a:pt x="33874" y="8622"/>
                      <a:pt x="34535" y="31746"/>
                    </a:cubicBezTo>
                    <a:cubicBezTo>
                      <a:pt x="35196" y="80638"/>
                      <a:pt x="33874" y="130190"/>
                      <a:pt x="33874" y="179081"/>
                    </a:cubicBezTo>
                    <a:cubicBezTo>
                      <a:pt x="33874" y="229954"/>
                      <a:pt x="34535" y="280828"/>
                      <a:pt x="33874" y="331701"/>
                    </a:cubicBezTo>
                    <a:cubicBezTo>
                      <a:pt x="33874" y="346236"/>
                      <a:pt x="37838" y="354825"/>
                      <a:pt x="53034" y="351522"/>
                    </a:cubicBezTo>
                    <a:cubicBezTo>
                      <a:pt x="84087" y="345576"/>
                      <a:pt x="86730" y="362093"/>
                      <a:pt x="86730" y="387860"/>
                    </a:cubicBezTo>
                    <a:cubicBezTo>
                      <a:pt x="86069" y="908487"/>
                      <a:pt x="86069" y="1429113"/>
                      <a:pt x="86730" y="1949740"/>
                    </a:cubicBezTo>
                    <a:cubicBezTo>
                      <a:pt x="86730" y="1971543"/>
                      <a:pt x="86069" y="1986078"/>
                      <a:pt x="58981" y="1990703"/>
                    </a:cubicBezTo>
                    <a:cubicBezTo>
                      <a:pt x="38499" y="1994006"/>
                      <a:pt x="23303" y="2010524"/>
                      <a:pt x="13393" y="2029023"/>
                    </a:cubicBezTo>
                    <a:cubicBezTo>
                      <a:pt x="-11053" y="2072629"/>
                      <a:pt x="-1142" y="2131431"/>
                      <a:pt x="35856" y="2160501"/>
                    </a:cubicBezTo>
                    <a:cubicBezTo>
                      <a:pt x="68891" y="2186929"/>
                      <a:pt x="123068" y="2185608"/>
                      <a:pt x="155442" y="2158519"/>
                    </a:cubicBezTo>
                    <a:cubicBezTo>
                      <a:pt x="191780" y="2127467"/>
                      <a:pt x="201030" y="2068665"/>
                      <a:pt x="173281" y="2027041"/>
                    </a:cubicBezTo>
                    <a:cubicBezTo>
                      <a:pt x="162049" y="2009863"/>
                      <a:pt x="158745" y="1994006"/>
                      <a:pt x="158745" y="1974846"/>
                    </a:cubicBezTo>
                    <a:cubicBezTo>
                      <a:pt x="158745" y="1456202"/>
                      <a:pt x="158745" y="937557"/>
                      <a:pt x="159406" y="418912"/>
                    </a:cubicBezTo>
                    <a:cubicBezTo>
                      <a:pt x="159406" y="397771"/>
                      <a:pt x="150156" y="371343"/>
                      <a:pt x="164031" y="356807"/>
                    </a:cubicBezTo>
                    <a:cubicBezTo>
                      <a:pt x="177245" y="343594"/>
                      <a:pt x="203012" y="352843"/>
                      <a:pt x="223493" y="352843"/>
                    </a:cubicBezTo>
                    <a:cubicBezTo>
                      <a:pt x="239350" y="352843"/>
                      <a:pt x="245296" y="348219"/>
                      <a:pt x="244636" y="331701"/>
                    </a:cubicBezTo>
                    <a:cubicBezTo>
                      <a:pt x="243975" y="280828"/>
                      <a:pt x="244636" y="229954"/>
                      <a:pt x="245296" y="179081"/>
                    </a:cubicBezTo>
                    <a:cubicBezTo>
                      <a:pt x="245296" y="130850"/>
                      <a:pt x="243975" y="82620"/>
                      <a:pt x="245296" y="34389"/>
                    </a:cubicBezTo>
                    <a:cubicBezTo>
                      <a:pt x="245957" y="10604"/>
                      <a:pt x="239350" y="33"/>
                      <a:pt x="213583" y="693"/>
                    </a:cubicBezTo>
                    <a:cubicBezTo>
                      <a:pt x="163370" y="1354"/>
                      <a:pt x="114479" y="1354"/>
                      <a:pt x="65588" y="3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613A399E-CE85-4E9A-A82B-B91FC40A53F3}"/>
                  </a:ext>
                </a:extLst>
              </p:cNvPr>
              <p:cNvSpPr/>
              <p:nvPr/>
            </p:nvSpPr>
            <p:spPr>
              <a:xfrm flipH="1">
                <a:off x="4375310" y="5139374"/>
                <a:ext cx="586007" cy="738652"/>
              </a:xfrm>
              <a:custGeom>
                <a:avLst/>
                <a:gdLst>
                  <a:gd name="connsiteX0" fmla="*/ 855025 w 1075696"/>
                  <a:gd name="connsiteY0" fmla="*/ 1271871 h 1355897"/>
                  <a:gd name="connsiteX1" fmla="*/ 958093 w 1075696"/>
                  <a:gd name="connsiteY1" fmla="*/ 1234211 h 1355897"/>
                  <a:gd name="connsiteX2" fmla="*/ 979235 w 1075696"/>
                  <a:gd name="connsiteY2" fmla="*/ 1186641 h 1355897"/>
                  <a:gd name="connsiteX3" fmla="*/ 978574 w 1075696"/>
                  <a:gd name="connsiteY3" fmla="*/ 541143 h 1355897"/>
                  <a:gd name="connsiteX4" fmla="*/ 977914 w 1075696"/>
                  <a:gd name="connsiteY4" fmla="*/ 377952 h 1355897"/>
                  <a:gd name="connsiteX5" fmla="*/ 1005663 w 1075696"/>
                  <a:gd name="connsiteY5" fmla="*/ 351524 h 1355897"/>
                  <a:gd name="connsiteX6" fmla="*/ 1051251 w 1075696"/>
                  <a:gd name="connsiteY6" fmla="*/ 352185 h 1355897"/>
                  <a:gd name="connsiteX7" fmla="*/ 1075697 w 1075696"/>
                  <a:gd name="connsiteY7" fmla="*/ 328400 h 1355897"/>
                  <a:gd name="connsiteX8" fmla="*/ 1075697 w 1075696"/>
                  <a:gd name="connsiteY8" fmla="*/ 178422 h 1355897"/>
                  <a:gd name="connsiteX9" fmla="*/ 1075036 w 1075696"/>
                  <a:gd name="connsiteY9" fmla="*/ 28445 h 1355897"/>
                  <a:gd name="connsiteX10" fmla="*/ 1046626 w 1075696"/>
                  <a:gd name="connsiteY10" fmla="*/ 35 h 1355897"/>
                  <a:gd name="connsiteX11" fmla="*/ 896648 w 1075696"/>
                  <a:gd name="connsiteY11" fmla="*/ 35 h 1355897"/>
                  <a:gd name="connsiteX12" fmla="*/ 865596 w 1075696"/>
                  <a:gd name="connsiteY12" fmla="*/ 31088 h 1355897"/>
                  <a:gd name="connsiteX13" fmla="*/ 864935 w 1075696"/>
                  <a:gd name="connsiteY13" fmla="*/ 178422 h 1355897"/>
                  <a:gd name="connsiteX14" fmla="*/ 864935 w 1075696"/>
                  <a:gd name="connsiteY14" fmla="*/ 331043 h 1355897"/>
                  <a:gd name="connsiteX15" fmla="*/ 884095 w 1075696"/>
                  <a:gd name="connsiteY15" fmla="*/ 351524 h 1355897"/>
                  <a:gd name="connsiteX16" fmla="*/ 907880 w 1075696"/>
                  <a:gd name="connsiteY16" fmla="*/ 375970 h 1355897"/>
                  <a:gd name="connsiteX17" fmla="*/ 907220 w 1075696"/>
                  <a:gd name="connsiteY17" fmla="*/ 1171445 h 1355897"/>
                  <a:gd name="connsiteX18" fmla="*/ 861632 w 1075696"/>
                  <a:gd name="connsiteY18" fmla="*/ 1217033 h 1355897"/>
                  <a:gd name="connsiteX19" fmla="*/ 208206 w 1075696"/>
                  <a:gd name="connsiteY19" fmla="*/ 1217694 h 1355897"/>
                  <a:gd name="connsiteX20" fmla="*/ 171868 w 1075696"/>
                  <a:gd name="connsiteY20" fmla="*/ 1198533 h 1355897"/>
                  <a:gd name="connsiteX21" fmla="*/ 57568 w 1075696"/>
                  <a:gd name="connsiteY21" fmla="*/ 1166820 h 1355897"/>
                  <a:gd name="connsiteX22" fmla="*/ 748 w 1075696"/>
                  <a:gd name="connsiteY22" fmla="*/ 1269228 h 1355897"/>
                  <a:gd name="connsiteX23" fmla="*/ 82674 w 1075696"/>
                  <a:gd name="connsiteY23" fmla="*/ 1355118 h 1355897"/>
                  <a:gd name="connsiteX24" fmla="*/ 182439 w 1075696"/>
                  <a:gd name="connsiteY24" fmla="*/ 1296316 h 1355897"/>
                  <a:gd name="connsiteX25" fmla="*/ 220759 w 1075696"/>
                  <a:gd name="connsiteY25" fmla="*/ 1271210 h 1355897"/>
                  <a:gd name="connsiteX26" fmla="*/ 855025 w 1075696"/>
                  <a:gd name="connsiteY26" fmla="*/ 1271871 h 1355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75696" h="1355897">
                    <a:moveTo>
                      <a:pt x="855025" y="1271871"/>
                    </a:moveTo>
                    <a:cubicBezTo>
                      <a:pt x="896648" y="1272531"/>
                      <a:pt x="928362" y="1262621"/>
                      <a:pt x="958093" y="1234211"/>
                    </a:cubicBezTo>
                    <a:cubicBezTo>
                      <a:pt x="973289" y="1219676"/>
                      <a:pt x="979235" y="1206462"/>
                      <a:pt x="979235" y="1186641"/>
                    </a:cubicBezTo>
                    <a:cubicBezTo>
                      <a:pt x="978574" y="971255"/>
                      <a:pt x="978574" y="756529"/>
                      <a:pt x="978574" y="541143"/>
                    </a:cubicBezTo>
                    <a:cubicBezTo>
                      <a:pt x="978574" y="486966"/>
                      <a:pt x="979896" y="432129"/>
                      <a:pt x="977914" y="377952"/>
                    </a:cubicBezTo>
                    <a:cubicBezTo>
                      <a:pt x="977253" y="355488"/>
                      <a:pt x="985181" y="350203"/>
                      <a:pt x="1005663" y="351524"/>
                    </a:cubicBezTo>
                    <a:cubicBezTo>
                      <a:pt x="1020859" y="352845"/>
                      <a:pt x="1036055" y="350863"/>
                      <a:pt x="1051251" y="352185"/>
                    </a:cubicBezTo>
                    <a:cubicBezTo>
                      <a:pt x="1069750" y="353506"/>
                      <a:pt x="1075697" y="347560"/>
                      <a:pt x="1075697" y="328400"/>
                    </a:cubicBezTo>
                    <a:cubicBezTo>
                      <a:pt x="1074375" y="278187"/>
                      <a:pt x="1075697" y="228635"/>
                      <a:pt x="1075697" y="178422"/>
                    </a:cubicBezTo>
                    <a:cubicBezTo>
                      <a:pt x="1075697" y="128210"/>
                      <a:pt x="1074375" y="78657"/>
                      <a:pt x="1075036" y="28445"/>
                    </a:cubicBezTo>
                    <a:cubicBezTo>
                      <a:pt x="1075036" y="7303"/>
                      <a:pt x="1067108" y="35"/>
                      <a:pt x="1046626" y="35"/>
                    </a:cubicBezTo>
                    <a:cubicBezTo>
                      <a:pt x="996413" y="696"/>
                      <a:pt x="946861" y="1357"/>
                      <a:pt x="896648" y="35"/>
                    </a:cubicBezTo>
                    <a:cubicBezTo>
                      <a:pt x="873524" y="-626"/>
                      <a:pt x="864935" y="7964"/>
                      <a:pt x="865596" y="31088"/>
                    </a:cubicBezTo>
                    <a:cubicBezTo>
                      <a:pt x="866257" y="79979"/>
                      <a:pt x="865596" y="129531"/>
                      <a:pt x="864935" y="178422"/>
                    </a:cubicBezTo>
                    <a:cubicBezTo>
                      <a:pt x="864935" y="229296"/>
                      <a:pt x="865596" y="280169"/>
                      <a:pt x="864935" y="331043"/>
                    </a:cubicBezTo>
                    <a:cubicBezTo>
                      <a:pt x="864935" y="344917"/>
                      <a:pt x="867578" y="354167"/>
                      <a:pt x="884095" y="351524"/>
                    </a:cubicBezTo>
                    <a:cubicBezTo>
                      <a:pt x="903255" y="348881"/>
                      <a:pt x="907880" y="358131"/>
                      <a:pt x="907880" y="375970"/>
                    </a:cubicBezTo>
                    <a:cubicBezTo>
                      <a:pt x="907220" y="640908"/>
                      <a:pt x="907880" y="906507"/>
                      <a:pt x="907220" y="1171445"/>
                    </a:cubicBezTo>
                    <a:cubicBezTo>
                      <a:pt x="907220" y="1201837"/>
                      <a:pt x="892024" y="1217033"/>
                      <a:pt x="861632" y="1217033"/>
                    </a:cubicBezTo>
                    <a:cubicBezTo>
                      <a:pt x="643603" y="1217033"/>
                      <a:pt x="426235" y="1217033"/>
                      <a:pt x="208206" y="1217694"/>
                    </a:cubicBezTo>
                    <a:cubicBezTo>
                      <a:pt x="191688" y="1217694"/>
                      <a:pt x="181117" y="1213730"/>
                      <a:pt x="171868" y="1198533"/>
                    </a:cubicBezTo>
                    <a:cubicBezTo>
                      <a:pt x="148743" y="1162195"/>
                      <a:pt x="99852" y="1150303"/>
                      <a:pt x="57568" y="1166820"/>
                    </a:cubicBezTo>
                    <a:cubicBezTo>
                      <a:pt x="18587" y="1182016"/>
                      <a:pt x="-4538" y="1224300"/>
                      <a:pt x="748" y="1269228"/>
                    </a:cubicBezTo>
                    <a:cubicBezTo>
                      <a:pt x="6694" y="1316798"/>
                      <a:pt x="37747" y="1349832"/>
                      <a:pt x="82674" y="1355118"/>
                    </a:cubicBezTo>
                    <a:cubicBezTo>
                      <a:pt x="128262" y="1360403"/>
                      <a:pt x="169885" y="1338600"/>
                      <a:pt x="182439" y="1296316"/>
                    </a:cubicBezTo>
                    <a:cubicBezTo>
                      <a:pt x="189706" y="1273853"/>
                      <a:pt x="201599" y="1271210"/>
                      <a:pt x="220759" y="1271210"/>
                    </a:cubicBezTo>
                    <a:cubicBezTo>
                      <a:pt x="431520" y="1271210"/>
                      <a:pt x="643603" y="1269889"/>
                      <a:pt x="855025" y="1271871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99869F7-7F70-43EC-97C3-A531CD669C49}"/>
                  </a:ext>
                </a:extLst>
              </p:cNvPr>
              <p:cNvSpPr/>
              <p:nvPr/>
            </p:nvSpPr>
            <p:spPr>
              <a:xfrm flipH="1">
                <a:off x="1924341" y="5139374"/>
                <a:ext cx="576100" cy="1118127"/>
              </a:xfrm>
              <a:custGeom>
                <a:avLst/>
                <a:gdLst>
                  <a:gd name="connsiteX0" fmla="*/ 97540 w 576100"/>
                  <a:gd name="connsiteY0" fmla="*/ 19 h 1118127"/>
                  <a:gd name="connsiteX1" fmla="*/ 17276 w 576100"/>
                  <a:gd name="connsiteY1" fmla="*/ 19 h 1118127"/>
                  <a:gd name="connsiteX2" fmla="*/ 360 w 576100"/>
                  <a:gd name="connsiteY2" fmla="*/ 16936 h 1118127"/>
                  <a:gd name="connsiteX3" fmla="*/ 0 w 576100"/>
                  <a:gd name="connsiteY3" fmla="*/ 97199 h 1118127"/>
                  <a:gd name="connsiteX4" fmla="*/ 0 w 576100"/>
                  <a:gd name="connsiteY4" fmla="*/ 179982 h 1118127"/>
                  <a:gd name="connsiteX5" fmla="*/ 11517 w 576100"/>
                  <a:gd name="connsiteY5" fmla="*/ 191500 h 1118127"/>
                  <a:gd name="connsiteX6" fmla="*/ 49922 w 576100"/>
                  <a:gd name="connsiteY6" fmla="*/ 191650 h 1118127"/>
                  <a:gd name="connsiteX7" fmla="*/ 46244 w 576100"/>
                  <a:gd name="connsiteY7" fmla="*/ 192570 h 1118127"/>
                  <a:gd name="connsiteX8" fmla="*/ 43182 w 576100"/>
                  <a:gd name="connsiteY8" fmla="*/ 207687 h 1118127"/>
                  <a:gd name="connsiteX9" fmla="*/ 43496 w 576100"/>
                  <a:gd name="connsiteY9" fmla="*/ 1059632 h 1118127"/>
                  <a:gd name="connsiteX10" fmla="*/ 60140 w 576100"/>
                  <a:gd name="connsiteY10" fmla="*/ 1077988 h 1118127"/>
                  <a:gd name="connsiteX11" fmla="*/ 471203 w 576100"/>
                  <a:gd name="connsiteY11" fmla="*/ 1077988 h 1118127"/>
                  <a:gd name="connsiteX12" fmla="*/ 488789 w 576100"/>
                  <a:gd name="connsiteY12" fmla="*/ 1080147 h 1118127"/>
                  <a:gd name="connsiteX13" fmla="*/ 522076 w 576100"/>
                  <a:gd name="connsiteY13" fmla="*/ 1117220 h 1118127"/>
                  <a:gd name="connsiteX14" fmla="*/ 573890 w 576100"/>
                  <a:gd name="connsiteY14" fmla="*/ 1082307 h 1118127"/>
                  <a:gd name="connsiteX15" fmla="*/ 550967 w 576100"/>
                  <a:gd name="connsiteY15" fmla="*/ 1016440 h 1118127"/>
                  <a:gd name="connsiteX16" fmla="*/ 491615 w 576100"/>
                  <a:gd name="connsiteY16" fmla="*/ 1038036 h 1118127"/>
                  <a:gd name="connsiteX17" fmla="*/ 94369 w 576100"/>
                  <a:gd name="connsiteY17" fmla="*/ 1038396 h 1118127"/>
                  <a:gd name="connsiteX18" fmla="*/ 78039 w 576100"/>
                  <a:gd name="connsiteY18" fmla="*/ 1019680 h 1118127"/>
                  <a:gd name="connsiteX19" fmla="*/ 78039 w 576100"/>
                  <a:gd name="connsiteY19" fmla="*/ 211286 h 1118127"/>
                  <a:gd name="connsiteX20" fmla="*/ 76642 w 576100"/>
                  <a:gd name="connsiteY20" fmla="*/ 191755 h 1118127"/>
                  <a:gd name="connsiteX21" fmla="*/ 103299 w 576100"/>
                  <a:gd name="connsiteY21" fmla="*/ 191860 h 1118127"/>
                  <a:gd name="connsiteX22" fmla="*/ 114817 w 576100"/>
                  <a:gd name="connsiteY22" fmla="*/ 179982 h 1118127"/>
                  <a:gd name="connsiteX23" fmla="*/ 115177 w 576100"/>
                  <a:gd name="connsiteY23" fmla="*/ 97199 h 1118127"/>
                  <a:gd name="connsiteX24" fmla="*/ 114817 w 576100"/>
                  <a:gd name="connsiteY24" fmla="*/ 16936 h 1118127"/>
                  <a:gd name="connsiteX25" fmla="*/ 97540 w 576100"/>
                  <a:gd name="connsiteY25" fmla="*/ 19 h 1118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76100" h="1118127">
                    <a:moveTo>
                      <a:pt x="97540" y="19"/>
                    </a:moveTo>
                    <a:cubicBezTo>
                      <a:pt x="70905" y="739"/>
                      <a:pt x="43911" y="739"/>
                      <a:pt x="17276" y="19"/>
                    </a:cubicBezTo>
                    <a:cubicBezTo>
                      <a:pt x="4679" y="-341"/>
                      <a:pt x="0" y="4338"/>
                      <a:pt x="360" y="16936"/>
                    </a:cubicBezTo>
                    <a:cubicBezTo>
                      <a:pt x="720" y="43570"/>
                      <a:pt x="360" y="70564"/>
                      <a:pt x="0" y="97199"/>
                    </a:cubicBezTo>
                    <a:cubicBezTo>
                      <a:pt x="0" y="124913"/>
                      <a:pt x="360" y="152627"/>
                      <a:pt x="0" y="179982"/>
                    </a:cubicBezTo>
                    <a:cubicBezTo>
                      <a:pt x="0" y="188980"/>
                      <a:pt x="2879" y="191500"/>
                      <a:pt x="11517" y="191500"/>
                    </a:cubicBezTo>
                    <a:lnTo>
                      <a:pt x="49922" y="191650"/>
                    </a:lnTo>
                    <a:lnTo>
                      <a:pt x="46244" y="192570"/>
                    </a:lnTo>
                    <a:cubicBezTo>
                      <a:pt x="43889" y="195449"/>
                      <a:pt x="43182" y="200308"/>
                      <a:pt x="43182" y="207687"/>
                    </a:cubicBezTo>
                    <a:cubicBezTo>
                      <a:pt x="43496" y="491668"/>
                      <a:pt x="43496" y="775651"/>
                      <a:pt x="43496" y="1059632"/>
                    </a:cubicBezTo>
                    <a:cubicBezTo>
                      <a:pt x="43496" y="1079428"/>
                      <a:pt x="40670" y="1077988"/>
                      <a:pt x="60140" y="1077988"/>
                    </a:cubicBezTo>
                    <a:cubicBezTo>
                      <a:pt x="197056" y="1077988"/>
                      <a:pt x="334287" y="1077988"/>
                      <a:pt x="471203" y="1077988"/>
                    </a:cubicBezTo>
                    <a:cubicBezTo>
                      <a:pt x="477170" y="1077988"/>
                      <a:pt x="483136" y="1076548"/>
                      <a:pt x="488789" y="1080147"/>
                    </a:cubicBezTo>
                    <a:cubicBezTo>
                      <a:pt x="492871" y="1100664"/>
                      <a:pt x="505119" y="1113981"/>
                      <a:pt x="522076" y="1117220"/>
                    </a:cubicBezTo>
                    <a:cubicBezTo>
                      <a:pt x="546884" y="1121899"/>
                      <a:pt x="566982" y="1108222"/>
                      <a:pt x="573890" y="1082307"/>
                    </a:cubicBezTo>
                    <a:cubicBezTo>
                      <a:pt x="580799" y="1055673"/>
                      <a:pt x="571064" y="1026879"/>
                      <a:pt x="550967" y="1016440"/>
                    </a:cubicBezTo>
                    <a:cubicBezTo>
                      <a:pt x="528671" y="1004923"/>
                      <a:pt x="505432" y="1013201"/>
                      <a:pt x="491615" y="1038036"/>
                    </a:cubicBezTo>
                    <a:cubicBezTo>
                      <a:pt x="359095" y="1038036"/>
                      <a:pt x="226889" y="1038396"/>
                      <a:pt x="94369" y="1038396"/>
                    </a:cubicBezTo>
                    <a:cubicBezTo>
                      <a:pt x="78039" y="1038396"/>
                      <a:pt x="78039" y="1038396"/>
                      <a:pt x="78039" y="1019680"/>
                    </a:cubicBezTo>
                    <a:cubicBezTo>
                      <a:pt x="78039" y="750095"/>
                      <a:pt x="78039" y="480871"/>
                      <a:pt x="78039" y="211286"/>
                    </a:cubicBezTo>
                    <a:lnTo>
                      <a:pt x="76642" y="191755"/>
                    </a:lnTo>
                    <a:lnTo>
                      <a:pt x="103299" y="191860"/>
                    </a:lnTo>
                    <a:cubicBezTo>
                      <a:pt x="112297" y="191860"/>
                      <a:pt x="114817" y="188620"/>
                      <a:pt x="114817" y="179982"/>
                    </a:cubicBezTo>
                    <a:cubicBezTo>
                      <a:pt x="114456" y="152268"/>
                      <a:pt x="114817" y="124553"/>
                      <a:pt x="115177" y="97199"/>
                    </a:cubicBezTo>
                    <a:cubicBezTo>
                      <a:pt x="115177" y="70564"/>
                      <a:pt x="114456" y="43570"/>
                      <a:pt x="114817" y="16936"/>
                    </a:cubicBezTo>
                    <a:cubicBezTo>
                      <a:pt x="115177" y="3978"/>
                      <a:pt x="110137" y="19"/>
                      <a:pt x="97540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6585459A-FF7E-4A4B-B080-F4E91E9E8C31}"/>
                  </a:ext>
                </a:extLst>
              </p:cNvPr>
              <p:cNvSpPr/>
              <p:nvPr/>
            </p:nvSpPr>
            <p:spPr>
              <a:xfrm flipH="1">
                <a:off x="2778637" y="5139374"/>
                <a:ext cx="120656" cy="1100593"/>
              </a:xfrm>
              <a:custGeom>
                <a:avLst/>
                <a:gdLst>
                  <a:gd name="connsiteX0" fmla="*/ 102279 w 120656"/>
                  <a:gd name="connsiteY0" fmla="*/ 19 h 1100593"/>
                  <a:gd name="connsiteX1" fmla="*/ 22016 w 120656"/>
                  <a:gd name="connsiteY1" fmla="*/ 19 h 1100593"/>
                  <a:gd name="connsiteX2" fmla="*/ 4020 w 120656"/>
                  <a:gd name="connsiteY2" fmla="*/ 17656 h 1100593"/>
                  <a:gd name="connsiteX3" fmla="*/ 4020 w 120656"/>
                  <a:gd name="connsiteY3" fmla="*/ 96480 h 1100593"/>
                  <a:gd name="connsiteX4" fmla="*/ 4379 w 120656"/>
                  <a:gd name="connsiteY4" fmla="*/ 177823 h 1100593"/>
                  <a:gd name="connsiteX5" fmla="*/ 18417 w 120656"/>
                  <a:gd name="connsiteY5" fmla="*/ 191500 h 1100593"/>
                  <a:gd name="connsiteX6" fmla="*/ 57596 w 120656"/>
                  <a:gd name="connsiteY6" fmla="*/ 191500 h 1100593"/>
                  <a:gd name="connsiteX7" fmla="*/ 52440 w 120656"/>
                  <a:gd name="connsiteY7" fmla="*/ 193064 h 1100593"/>
                  <a:gd name="connsiteX8" fmla="*/ 49741 w 120656"/>
                  <a:gd name="connsiteY8" fmla="*/ 206606 h 1100593"/>
                  <a:gd name="connsiteX9" fmla="*/ 50100 w 120656"/>
                  <a:gd name="connsiteY9" fmla="*/ 975408 h 1100593"/>
                  <a:gd name="connsiteX10" fmla="*/ 34624 w 120656"/>
                  <a:gd name="connsiteY10" fmla="*/ 997004 h 1100593"/>
                  <a:gd name="connsiteX11" fmla="*/ 11948 w 120656"/>
                  <a:gd name="connsiteY11" fmla="*/ 1011761 h 1100593"/>
                  <a:gd name="connsiteX12" fmla="*/ 16627 w 120656"/>
                  <a:gd name="connsiteY12" fmla="*/ 1087705 h 1100593"/>
                  <a:gd name="connsiteX13" fmla="*/ 88253 w 120656"/>
                  <a:gd name="connsiteY13" fmla="*/ 1085905 h 1100593"/>
                  <a:gd name="connsiteX14" fmla="*/ 88613 w 120656"/>
                  <a:gd name="connsiteY14" fmla="*/ 1009241 h 1100593"/>
                  <a:gd name="connsiteX15" fmla="*/ 79974 w 120656"/>
                  <a:gd name="connsiteY15" fmla="*/ 984766 h 1100593"/>
                  <a:gd name="connsiteX16" fmla="*/ 79974 w 120656"/>
                  <a:gd name="connsiteY16" fmla="*/ 596766 h 1100593"/>
                  <a:gd name="connsiteX17" fmla="*/ 79974 w 120656"/>
                  <a:gd name="connsiteY17" fmla="*/ 204447 h 1100593"/>
                  <a:gd name="connsiteX18" fmla="*/ 77680 w 120656"/>
                  <a:gd name="connsiteY18" fmla="*/ 192929 h 1100593"/>
                  <a:gd name="connsiteX19" fmla="*/ 73441 w 120656"/>
                  <a:gd name="connsiteY19" fmla="*/ 191500 h 1100593"/>
                  <a:gd name="connsiteX20" fmla="*/ 105879 w 120656"/>
                  <a:gd name="connsiteY20" fmla="*/ 191500 h 1100593"/>
                  <a:gd name="connsiteX21" fmla="*/ 119916 w 120656"/>
                  <a:gd name="connsiteY21" fmla="*/ 177463 h 1100593"/>
                  <a:gd name="connsiteX22" fmla="*/ 120636 w 120656"/>
                  <a:gd name="connsiteY22" fmla="*/ 96120 h 1100593"/>
                  <a:gd name="connsiteX23" fmla="*/ 120636 w 120656"/>
                  <a:gd name="connsiteY23" fmla="*/ 19096 h 1100593"/>
                  <a:gd name="connsiteX24" fmla="*/ 102279 w 120656"/>
                  <a:gd name="connsiteY24" fmla="*/ 19 h 1100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20656" h="1100593">
                    <a:moveTo>
                      <a:pt x="102279" y="19"/>
                    </a:moveTo>
                    <a:cubicBezTo>
                      <a:pt x="75645" y="740"/>
                      <a:pt x="48651" y="740"/>
                      <a:pt x="22016" y="19"/>
                    </a:cubicBezTo>
                    <a:cubicBezTo>
                      <a:pt x="9059" y="-341"/>
                      <a:pt x="3660" y="4339"/>
                      <a:pt x="4020" y="17656"/>
                    </a:cubicBezTo>
                    <a:cubicBezTo>
                      <a:pt x="4740" y="43931"/>
                      <a:pt x="4020" y="70205"/>
                      <a:pt x="4020" y="96480"/>
                    </a:cubicBezTo>
                    <a:cubicBezTo>
                      <a:pt x="4379" y="123474"/>
                      <a:pt x="5100" y="150829"/>
                      <a:pt x="4379" y="177823"/>
                    </a:cubicBezTo>
                    <a:cubicBezTo>
                      <a:pt x="4020" y="188981"/>
                      <a:pt x="7979" y="191860"/>
                      <a:pt x="18417" y="191500"/>
                    </a:cubicBezTo>
                    <a:lnTo>
                      <a:pt x="57596" y="191500"/>
                    </a:lnTo>
                    <a:lnTo>
                      <a:pt x="52440" y="193064"/>
                    </a:lnTo>
                    <a:cubicBezTo>
                      <a:pt x="50191" y="195989"/>
                      <a:pt x="49741" y="200488"/>
                      <a:pt x="49741" y="206606"/>
                    </a:cubicBezTo>
                    <a:cubicBezTo>
                      <a:pt x="50100" y="462874"/>
                      <a:pt x="49741" y="719141"/>
                      <a:pt x="50100" y="975408"/>
                    </a:cubicBezTo>
                    <a:cubicBezTo>
                      <a:pt x="50100" y="987286"/>
                      <a:pt x="49381" y="995564"/>
                      <a:pt x="34624" y="997004"/>
                    </a:cubicBezTo>
                    <a:cubicBezTo>
                      <a:pt x="25266" y="997724"/>
                      <a:pt x="18067" y="1004562"/>
                      <a:pt x="11948" y="1011761"/>
                    </a:cubicBezTo>
                    <a:cubicBezTo>
                      <a:pt x="-5688" y="1033716"/>
                      <a:pt x="-3529" y="1068989"/>
                      <a:pt x="16627" y="1087705"/>
                    </a:cubicBezTo>
                    <a:cubicBezTo>
                      <a:pt x="36064" y="1105702"/>
                      <a:pt x="69897" y="1104622"/>
                      <a:pt x="88253" y="1085905"/>
                    </a:cubicBezTo>
                    <a:cubicBezTo>
                      <a:pt x="108048" y="1066109"/>
                      <a:pt x="109128" y="1029397"/>
                      <a:pt x="88613" y="1009241"/>
                    </a:cubicBezTo>
                    <a:cubicBezTo>
                      <a:pt x="81414" y="1001683"/>
                      <a:pt x="79974" y="994485"/>
                      <a:pt x="79974" y="984766"/>
                    </a:cubicBezTo>
                    <a:cubicBezTo>
                      <a:pt x="79974" y="855553"/>
                      <a:pt x="79974" y="725980"/>
                      <a:pt x="79974" y="596766"/>
                    </a:cubicBezTo>
                    <a:cubicBezTo>
                      <a:pt x="79974" y="466113"/>
                      <a:pt x="79974" y="335100"/>
                      <a:pt x="79974" y="204447"/>
                    </a:cubicBezTo>
                    <a:cubicBezTo>
                      <a:pt x="79974" y="199228"/>
                      <a:pt x="79614" y="195449"/>
                      <a:pt x="77680" y="192929"/>
                    </a:cubicBezTo>
                    <a:lnTo>
                      <a:pt x="73441" y="191500"/>
                    </a:lnTo>
                    <a:lnTo>
                      <a:pt x="105879" y="191500"/>
                    </a:lnTo>
                    <a:cubicBezTo>
                      <a:pt x="116677" y="191860"/>
                      <a:pt x="119916" y="188261"/>
                      <a:pt x="119916" y="177463"/>
                    </a:cubicBezTo>
                    <a:cubicBezTo>
                      <a:pt x="119916" y="150469"/>
                      <a:pt x="118116" y="123114"/>
                      <a:pt x="120636" y="96120"/>
                    </a:cubicBezTo>
                    <a:cubicBezTo>
                      <a:pt x="120636" y="70565"/>
                      <a:pt x="119916" y="45010"/>
                      <a:pt x="120636" y="19096"/>
                    </a:cubicBezTo>
                    <a:cubicBezTo>
                      <a:pt x="120995" y="5419"/>
                      <a:pt x="116677" y="-341"/>
                      <a:pt x="102279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2C6A12CB-A937-425D-BCA3-A5BB1CB57193}"/>
                  </a:ext>
                </a:extLst>
              </p:cNvPr>
              <p:cNvSpPr/>
              <p:nvPr/>
            </p:nvSpPr>
            <p:spPr>
              <a:xfrm flipH="1">
                <a:off x="1405312" y="5139374"/>
                <a:ext cx="689866" cy="864745"/>
              </a:xfrm>
              <a:custGeom>
                <a:avLst/>
                <a:gdLst>
                  <a:gd name="connsiteX0" fmla="*/ 50409 w 689866"/>
                  <a:gd name="connsiteY0" fmla="*/ 189897 h 864745"/>
                  <a:gd name="connsiteX1" fmla="*/ 42131 w 689866"/>
                  <a:gd name="connsiteY1" fmla="*/ 205149 h 864745"/>
                  <a:gd name="connsiteX2" fmla="*/ 42131 w 689866"/>
                  <a:gd name="connsiteY2" fmla="*/ 505687 h 864745"/>
                  <a:gd name="connsiteX3" fmla="*/ 41771 w 689866"/>
                  <a:gd name="connsiteY3" fmla="*/ 803346 h 864745"/>
                  <a:gd name="connsiteX4" fmla="*/ 59768 w 689866"/>
                  <a:gd name="connsiteY4" fmla="*/ 822062 h 864745"/>
                  <a:gd name="connsiteX5" fmla="*/ 571582 w 689866"/>
                  <a:gd name="connsiteY5" fmla="*/ 821702 h 864745"/>
                  <a:gd name="connsiteX6" fmla="*/ 591018 w 689866"/>
                  <a:gd name="connsiteY6" fmla="*/ 833580 h 864745"/>
                  <a:gd name="connsiteX7" fmla="*/ 648966 w 689866"/>
                  <a:gd name="connsiteY7" fmla="*/ 863814 h 864745"/>
                  <a:gd name="connsiteX8" fmla="*/ 689638 w 689866"/>
                  <a:gd name="connsiteY8" fmla="*/ 816663 h 864745"/>
                  <a:gd name="connsiteX9" fmla="*/ 656525 w 689866"/>
                  <a:gd name="connsiteY9" fmla="*/ 760874 h 864745"/>
                  <a:gd name="connsiteX10" fmla="*/ 595338 w 689866"/>
                  <a:gd name="connsiteY10" fmla="*/ 781390 h 864745"/>
                  <a:gd name="connsiteX11" fmla="*/ 575542 w 689866"/>
                  <a:gd name="connsiteY11" fmla="*/ 791828 h 864745"/>
                  <a:gd name="connsiteX12" fmla="*/ 88201 w 689866"/>
                  <a:gd name="connsiteY12" fmla="*/ 791828 h 864745"/>
                  <a:gd name="connsiteX13" fmla="*/ 71645 w 689866"/>
                  <a:gd name="connsiteY13" fmla="*/ 774552 h 864745"/>
                  <a:gd name="connsiteX14" fmla="*/ 72005 w 689866"/>
                  <a:gd name="connsiteY14" fmla="*/ 210187 h 864745"/>
                  <a:gd name="connsiteX15" fmla="*/ 72005 w 689866"/>
                  <a:gd name="connsiteY15" fmla="*/ 197230 h 864745"/>
                  <a:gd name="connsiteX16" fmla="*/ 68405 w 689866"/>
                  <a:gd name="connsiteY16" fmla="*/ 190031 h 864745"/>
                  <a:gd name="connsiteX17" fmla="*/ 50409 w 689866"/>
                  <a:gd name="connsiteY17" fmla="*/ 189897 h 864745"/>
                  <a:gd name="connsiteX18" fmla="*/ 100079 w 689866"/>
                  <a:gd name="connsiteY18" fmla="*/ 0 h 864745"/>
                  <a:gd name="connsiteX19" fmla="*/ 14057 w 689866"/>
                  <a:gd name="connsiteY19" fmla="*/ 0 h 864745"/>
                  <a:gd name="connsiteX20" fmla="*/ 19 w 689866"/>
                  <a:gd name="connsiteY20" fmla="*/ 14037 h 864745"/>
                  <a:gd name="connsiteX21" fmla="*/ 739 w 689866"/>
                  <a:gd name="connsiteY21" fmla="*/ 95381 h 864745"/>
                  <a:gd name="connsiteX22" fmla="*/ 2899 w 689866"/>
                  <a:gd name="connsiteY22" fmla="*/ 114097 h 864745"/>
                  <a:gd name="connsiteX23" fmla="*/ 2899 w 689866"/>
                  <a:gd name="connsiteY23" fmla="*/ 175284 h 864745"/>
                  <a:gd name="connsiteX24" fmla="*/ 16576 w 689866"/>
                  <a:gd name="connsiteY24" fmla="*/ 189321 h 864745"/>
                  <a:gd name="connsiteX25" fmla="*/ 112676 w 689866"/>
                  <a:gd name="connsiteY25" fmla="*/ 188601 h 864745"/>
                  <a:gd name="connsiteX26" fmla="*/ 114116 w 689866"/>
                  <a:gd name="connsiteY26" fmla="*/ 15477 h 864745"/>
                  <a:gd name="connsiteX27" fmla="*/ 100079 w 689866"/>
                  <a:gd name="connsiteY27" fmla="*/ 0 h 864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89866" h="864745">
                    <a:moveTo>
                      <a:pt x="50409" y="189897"/>
                    </a:moveTo>
                    <a:cubicBezTo>
                      <a:pt x="45460" y="192731"/>
                      <a:pt x="42131" y="198130"/>
                      <a:pt x="42131" y="205149"/>
                    </a:cubicBezTo>
                    <a:cubicBezTo>
                      <a:pt x="42131" y="305208"/>
                      <a:pt x="42131" y="405628"/>
                      <a:pt x="42131" y="505687"/>
                    </a:cubicBezTo>
                    <a:cubicBezTo>
                      <a:pt x="42131" y="605027"/>
                      <a:pt x="42491" y="704006"/>
                      <a:pt x="41771" y="803346"/>
                    </a:cubicBezTo>
                    <a:cubicBezTo>
                      <a:pt x="41771" y="817743"/>
                      <a:pt x="44650" y="822062"/>
                      <a:pt x="59768" y="822062"/>
                    </a:cubicBezTo>
                    <a:cubicBezTo>
                      <a:pt x="230372" y="821342"/>
                      <a:pt x="400977" y="821702"/>
                      <a:pt x="571582" y="821702"/>
                    </a:cubicBezTo>
                    <a:cubicBezTo>
                      <a:pt x="580940" y="821702"/>
                      <a:pt x="587059" y="822422"/>
                      <a:pt x="591018" y="833580"/>
                    </a:cubicBezTo>
                    <a:cubicBezTo>
                      <a:pt x="599296" y="857335"/>
                      <a:pt x="621972" y="868133"/>
                      <a:pt x="648966" y="863814"/>
                    </a:cubicBezTo>
                    <a:cubicBezTo>
                      <a:pt x="671282" y="860214"/>
                      <a:pt x="687478" y="841498"/>
                      <a:pt x="689638" y="816663"/>
                    </a:cubicBezTo>
                    <a:cubicBezTo>
                      <a:pt x="691798" y="790388"/>
                      <a:pt x="678480" y="768433"/>
                      <a:pt x="656525" y="760874"/>
                    </a:cubicBezTo>
                    <a:cubicBezTo>
                      <a:pt x="632770" y="752956"/>
                      <a:pt x="607215" y="760515"/>
                      <a:pt x="595338" y="781390"/>
                    </a:cubicBezTo>
                    <a:cubicBezTo>
                      <a:pt x="590298" y="790029"/>
                      <a:pt x="584899" y="791828"/>
                      <a:pt x="575542" y="791828"/>
                    </a:cubicBezTo>
                    <a:cubicBezTo>
                      <a:pt x="413215" y="791468"/>
                      <a:pt x="250888" y="791468"/>
                      <a:pt x="88201" y="791828"/>
                    </a:cubicBezTo>
                    <a:cubicBezTo>
                      <a:pt x="74164" y="791828"/>
                      <a:pt x="71645" y="787509"/>
                      <a:pt x="71645" y="774552"/>
                    </a:cubicBezTo>
                    <a:cubicBezTo>
                      <a:pt x="72005" y="586310"/>
                      <a:pt x="72005" y="398069"/>
                      <a:pt x="72005" y="210187"/>
                    </a:cubicBezTo>
                    <a:cubicBezTo>
                      <a:pt x="72005" y="205869"/>
                      <a:pt x="72005" y="201550"/>
                      <a:pt x="72005" y="197230"/>
                    </a:cubicBezTo>
                    <a:cubicBezTo>
                      <a:pt x="72005" y="194351"/>
                      <a:pt x="71645" y="191471"/>
                      <a:pt x="68405" y="190031"/>
                    </a:cubicBezTo>
                    <a:cubicBezTo>
                      <a:pt x="61927" y="186792"/>
                      <a:pt x="55358" y="187062"/>
                      <a:pt x="50409" y="189897"/>
                    </a:cubicBezTo>
                    <a:close/>
                    <a:moveTo>
                      <a:pt x="100079" y="0"/>
                    </a:moveTo>
                    <a:cubicBezTo>
                      <a:pt x="71285" y="360"/>
                      <a:pt x="42851" y="360"/>
                      <a:pt x="14057" y="0"/>
                    </a:cubicBezTo>
                    <a:cubicBezTo>
                      <a:pt x="4339" y="0"/>
                      <a:pt x="-341" y="4319"/>
                      <a:pt x="19" y="14037"/>
                    </a:cubicBezTo>
                    <a:cubicBezTo>
                      <a:pt x="379" y="41032"/>
                      <a:pt x="379" y="68386"/>
                      <a:pt x="739" y="95381"/>
                    </a:cubicBezTo>
                    <a:cubicBezTo>
                      <a:pt x="3618" y="101499"/>
                      <a:pt x="2899" y="107618"/>
                      <a:pt x="2899" y="114097"/>
                    </a:cubicBezTo>
                    <a:cubicBezTo>
                      <a:pt x="2899" y="134612"/>
                      <a:pt x="3259" y="154768"/>
                      <a:pt x="2899" y="175284"/>
                    </a:cubicBezTo>
                    <a:cubicBezTo>
                      <a:pt x="2899" y="185362"/>
                      <a:pt x="6498" y="189681"/>
                      <a:pt x="16576" y="189321"/>
                    </a:cubicBezTo>
                    <a:cubicBezTo>
                      <a:pt x="48609" y="188961"/>
                      <a:pt x="80643" y="188961"/>
                      <a:pt x="112676" y="188601"/>
                    </a:cubicBezTo>
                    <a:cubicBezTo>
                      <a:pt x="113036" y="131013"/>
                      <a:pt x="113396" y="73065"/>
                      <a:pt x="114116" y="15477"/>
                    </a:cubicBezTo>
                    <a:cubicBezTo>
                      <a:pt x="114116" y="5399"/>
                      <a:pt x="111237" y="0"/>
                      <a:pt x="100079" y="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71F5C56A-4D65-45BB-ADFB-4902606EA2E5}"/>
                </a:ext>
              </a:extLst>
            </p:cNvPr>
            <p:cNvGrpSpPr/>
            <p:nvPr userDrawn="1"/>
          </p:nvGrpSpPr>
          <p:grpSpPr>
            <a:xfrm>
              <a:off x="548226" y="1602802"/>
              <a:ext cx="944002" cy="3757883"/>
              <a:chOff x="655230" y="1602802"/>
              <a:chExt cx="944002" cy="3757883"/>
            </a:xfrm>
            <a:grpFill/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14CFE449-955F-4128-94F3-2CACBE8BB46B}"/>
                  </a:ext>
                </a:extLst>
              </p:cNvPr>
              <p:cNvSpPr/>
              <p:nvPr userDrawn="1"/>
            </p:nvSpPr>
            <p:spPr>
              <a:xfrm flipH="1">
                <a:off x="830109" y="3005304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36CAA8C-CBDE-4BC9-ADAC-9B9B329BE1DC}"/>
                  </a:ext>
                </a:extLst>
              </p:cNvPr>
              <p:cNvSpPr/>
              <p:nvPr userDrawn="1"/>
            </p:nvSpPr>
            <p:spPr>
              <a:xfrm flipH="1">
                <a:off x="955830" y="4190397"/>
                <a:ext cx="643402" cy="634359"/>
              </a:xfrm>
              <a:custGeom>
                <a:avLst/>
                <a:gdLst>
                  <a:gd name="connsiteX0" fmla="*/ 1129160 w 1181053"/>
                  <a:gd name="connsiteY0" fmla="*/ 979148 h 1164453"/>
                  <a:gd name="connsiteX1" fmla="*/ 1108019 w 1181053"/>
                  <a:gd name="connsiteY1" fmla="*/ 942810 h 1164453"/>
                  <a:gd name="connsiteX2" fmla="*/ 1109340 w 1181053"/>
                  <a:gd name="connsiteY2" fmla="*/ 104390 h 1164453"/>
                  <a:gd name="connsiteX3" fmla="*/ 1074984 w 1181053"/>
                  <a:gd name="connsiteY3" fmla="*/ 71355 h 1164453"/>
                  <a:gd name="connsiteX4" fmla="*/ 383898 w 1181053"/>
                  <a:gd name="connsiteY4" fmla="*/ 72016 h 1164453"/>
                  <a:gd name="connsiteX5" fmla="*/ 349542 w 1181053"/>
                  <a:gd name="connsiteY5" fmla="*/ 69373 h 1164453"/>
                  <a:gd name="connsiteX6" fmla="*/ 348221 w 1181053"/>
                  <a:gd name="connsiteY6" fmla="*/ 1321 h 1164453"/>
                  <a:gd name="connsiteX7" fmla="*/ 337650 w 1181053"/>
                  <a:gd name="connsiteY7" fmla="*/ 1982 h 1164453"/>
                  <a:gd name="connsiteX8" fmla="*/ 32409 w 1181053"/>
                  <a:gd name="connsiteY8" fmla="*/ 0 h 1164453"/>
                  <a:gd name="connsiteX9" fmla="*/ 35 w 1181053"/>
                  <a:gd name="connsiteY9" fmla="*/ 30392 h 1164453"/>
                  <a:gd name="connsiteX10" fmla="*/ 35 w 1181053"/>
                  <a:gd name="connsiteY10" fmla="*/ 180369 h 1164453"/>
                  <a:gd name="connsiteX11" fmla="*/ 29766 w 1181053"/>
                  <a:gd name="connsiteY11" fmla="*/ 210101 h 1164453"/>
                  <a:gd name="connsiteX12" fmla="*/ 177101 w 1181053"/>
                  <a:gd name="connsiteY12" fmla="*/ 210101 h 1164453"/>
                  <a:gd name="connsiteX13" fmla="*/ 292062 w 1181053"/>
                  <a:gd name="connsiteY13" fmla="*/ 209440 h 1164453"/>
                  <a:gd name="connsiteX14" fmla="*/ 349542 w 1181053"/>
                  <a:gd name="connsiteY14" fmla="*/ 147996 h 1164453"/>
                  <a:gd name="connsiteX15" fmla="*/ 381256 w 1181053"/>
                  <a:gd name="connsiteY15" fmla="*/ 146014 h 1164453"/>
                  <a:gd name="connsiteX16" fmla="*/ 1021467 w 1181053"/>
                  <a:gd name="connsiteY16" fmla="*/ 145353 h 1164453"/>
                  <a:gd name="connsiteX17" fmla="*/ 1054502 w 1181053"/>
                  <a:gd name="connsiteY17" fmla="*/ 177066 h 1164453"/>
                  <a:gd name="connsiteX18" fmla="*/ 1054502 w 1181053"/>
                  <a:gd name="connsiteY18" fmla="*/ 945453 h 1164453"/>
                  <a:gd name="connsiteX19" fmla="*/ 1032699 w 1181053"/>
                  <a:gd name="connsiteY19" fmla="*/ 985755 h 1164453"/>
                  <a:gd name="connsiteX20" fmla="*/ 997022 w 1181053"/>
                  <a:gd name="connsiteY20" fmla="*/ 1102037 h 1164453"/>
                  <a:gd name="connsiteX21" fmla="*/ 1094805 w 1181053"/>
                  <a:gd name="connsiteY21" fmla="*/ 1164142 h 1164453"/>
                  <a:gd name="connsiteX22" fmla="*/ 1178712 w 1181053"/>
                  <a:gd name="connsiteY22" fmla="*/ 1090145 h 1164453"/>
                  <a:gd name="connsiteX23" fmla="*/ 1129160 w 1181053"/>
                  <a:gd name="connsiteY23" fmla="*/ 979148 h 116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81053" h="1164453">
                    <a:moveTo>
                      <a:pt x="1129160" y="979148"/>
                    </a:moveTo>
                    <a:cubicBezTo>
                      <a:pt x="1110001" y="971220"/>
                      <a:pt x="1108019" y="959988"/>
                      <a:pt x="1108019" y="942810"/>
                    </a:cubicBezTo>
                    <a:cubicBezTo>
                      <a:pt x="1108679" y="663337"/>
                      <a:pt x="1108019" y="383863"/>
                      <a:pt x="1109340" y="104390"/>
                    </a:cubicBezTo>
                    <a:cubicBezTo>
                      <a:pt x="1109340" y="75980"/>
                      <a:pt x="1100751" y="71355"/>
                      <a:pt x="1074984" y="71355"/>
                    </a:cubicBezTo>
                    <a:cubicBezTo>
                      <a:pt x="844402" y="72676"/>
                      <a:pt x="614480" y="72016"/>
                      <a:pt x="383898" y="72016"/>
                    </a:cubicBezTo>
                    <a:cubicBezTo>
                      <a:pt x="372666" y="72016"/>
                      <a:pt x="360774" y="73998"/>
                      <a:pt x="349542" y="69373"/>
                    </a:cubicBezTo>
                    <a:cubicBezTo>
                      <a:pt x="350863" y="46909"/>
                      <a:pt x="352845" y="23785"/>
                      <a:pt x="348221" y="1321"/>
                    </a:cubicBezTo>
                    <a:cubicBezTo>
                      <a:pt x="344917" y="1321"/>
                      <a:pt x="340953" y="1982"/>
                      <a:pt x="337650" y="1982"/>
                    </a:cubicBezTo>
                    <a:cubicBezTo>
                      <a:pt x="235903" y="1321"/>
                      <a:pt x="134156" y="1321"/>
                      <a:pt x="32409" y="0"/>
                    </a:cubicBezTo>
                    <a:cubicBezTo>
                      <a:pt x="9946" y="0"/>
                      <a:pt x="-626" y="5946"/>
                      <a:pt x="35" y="30392"/>
                    </a:cubicBezTo>
                    <a:cubicBezTo>
                      <a:pt x="1357" y="80605"/>
                      <a:pt x="1357" y="130157"/>
                      <a:pt x="35" y="180369"/>
                    </a:cubicBezTo>
                    <a:cubicBezTo>
                      <a:pt x="-626" y="202173"/>
                      <a:pt x="7964" y="210761"/>
                      <a:pt x="29766" y="210101"/>
                    </a:cubicBezTo>
                    <a:cubicBezTo>
                      <a:pt x="78658" y="209440"/>
                      <a:pt x="128210" y="210101"/>
                      <a:pt x="177101" y="210101"/>
                    </a:cubicBezTo>
                    <a:cubicBezTo>
                      <a:pt x="215421" y="210101"/>
                      <a:pt x="253741" y="209440"/>
                      <a:pt x="292062" y="209440"/>
                    </a:cubicBezTo>
                    <a:cubicBezTo>
                      <a:pt x="352845" y="209440"/>
                      <a:pt x="352845" y="209440"/>
                      <a:pt x="349542" y="147996"/>
                    </a:cubicBezTo>
                    <a:cubicBezTo>
                      <a:pt x="360113" y="147335"/>
                      <a:pt x="370684" y="146014"/>
                      <a:pt x="381256" y="146014"/>
                    </a:cubicBezTo>
                    <a:cubicBezTo>
                      <a:pt x="594660" y="146014"/>
                      <a:pt x="808063" y="146674"/>
                      <a:pt x="1021467" y="145353"/>
                    </a:cubicBezTo>
                    <a:cubicBezTo>
                      <a:pt x="1046574" y="145353"/>
                      <a:pt x="1054502" y="150638"/>
                      <a:pt x="1054502" y="177066"/>
                    </a:cubicBezTo>
                    <a:cubicBezTo>
                      <a:pt x="1053181" y="433415"/>
                      <a:pt x="1053842" y="689764"/>
                      <a:pt x="1054502" y="945453"/>
                    </a:cubicBezTo>
                    <a:cubicBezTo>
                      <a:pt x="1054502" y="964613"/>
                      <a:pt x="1049877" y="975184"/>
                      <a:pt x="1032699" y="985755"/>
                    </a:cubicBezTo>
                    <a:cubicBezTo>
                      <a:pt x="995701" y="1008219"/>
                      <a:pt x="982487" y="1057771"/>
                      <a:pt x="997022" y="1102037"/>
                    </a:cubicBezTo>
                    <a:cubicBezTo>
                      <a:pt x="1010897" y="1144322"/>
                      <a:pt x="1047895" y="1167446"/>
                      <a:pt x="1094805" y="1164142"/>
                    </a:cubicBezTo>
                    <a:cubicBezTo>
                      <a:pt x="1137089" y="1161499"/>
                      <a:pt x="1170784" y="1131768"/>
                      <a:pt x="1178712" y="1090145"/>
                    </a:cubicBezTo>
                    <a:cubicBezTo>
                      <a:pt x="1187962" y="1041914"/>
                      <a:pt x="1169463" y="996326"/>
                      <a:pt x="1129160" y="979148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9FE059B7-412E-4650-8EF3-9B138089D6F0}"/>
                  </a:ext>
                </a:extLst>
              </p:cNvPr>
              <p:cNvSpPr/>
              <p:nvPr userDrawn="1"/>
            </p:nvSpPr>
            <p:spPr>
              <a:xfrm rot="16200000" flipH="1">
                <a:off x="1069293" y="182091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76DA1E9E-C3EF-4052-B739-AB5261881BA3}"/>
                  </a:ext>
                </a:extLst>
              </p:cNvPr>
              <p:cNvSpPr/>
              <p:nvPr userDrawn="1"/>
            </p:nvSpPr>
            <p:spPr>
              <a:xfrm rot="16200000" flipH="1">
                <a:off x="1120766" y="2289790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9AE258E7-1627-4F85-BE58-CE26AE080072}"/>
                  </a:ext>
                </a:extLst>
              </p:cNvPr>
              <p:cNvSpPr/>
              <p:nvPr userDrawn="1"/>
            </p:nvSpPr>
            <p:spPr>
              <a:xfrm flipH="1">
                <a:off x="830109" y="3801796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88BC822-45B5-4649-B16E-C559A55EB449}"/>
                  </a:ext>
                </a:extLst>
              </p:cNvPr>
              <p:cNvSpPr/>
              <p:nvPr userDrawn="1"/>
            </p:nvSpPr>
            <p:spPr>
              <a:xfrm rot="16200000" flipH="1">
                <a:off x="1066573" y="3025173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F81BE720-6521-4FDD-8C3B-B24385FF18AE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9293" y="483074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A41B19ED-3589-4DE1-A150-B99140988B50}"/>
                </a:ext>
              </a:extLst>
            </p:cNvPr>
            <p:cNvGrpSpPr/>
            <p:nvPr userDrawn="1"/>
          </p:nvGrpSpPr>
          <p:grpSpPr>
            <a:xfrm>
              <a:off x="4782728" y="2208743"/>
              <a:ext cx="1206268" cy="3147897"/>
              <a:chOff x="4889732" y="2208743"/>
              <a:chExt cx="1206268" cy="3147897"/>
            </a:xfrm>
            <a:grp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F8C970CA-0C4B-42C4-B0C7-EB4872CFDF25}"/>
                  </a:ext>
                </a:extLst>
              </p:cNvPr>
              <p:cNvSpPr/>
              <p:nvPr userDrawn="1"/>
            </p:nvSpPr>
            <p:spPr>
              <a:xfrm flipH="1">
                <a:off x="4889732" y="2408235"/>
                <a:ext cx="1206268" cy="720041"/>
              </a:xfrm>
              <a:custGeom>
                <a:avLst/>
                <a:gdLst>
                  <a:gd name="connsiteX0" fmla="*/ 1864067 w 2214270"/>
                  <a:gd name="connsiteY0" fmla="*/ 1293985 h 1321734"/>
                  <a:gd name="connsiteX1" fmla="*/ 1891816 w 2214270"/>
                  <a:gd name="connsiteY1" fmla="*/ 1319752 h 1321734"/>
                  <a:gd name="connsiteX2" fmla="*/ 2041794 w 2214270"/>
                  <a:gd name="connsiteY2" fmla="*/ 1321734 h 1321734"/>
                  <a:gd name="connsiteX3" fmla="*/ 2185825 w 2214270"/>
                  <a:gd name="connsiteY3" fmla="*/ 1321074 h 1321734"/>
                  <a:gd name="connsiteX4" fmla="*/ 2214235 w 2214270"/>
                  <a:gd name="connsiteY4" fmla="*/ 1292663 h 1321734"/>
                  <a:gd name="connsiteX5" fmla="*/ 2214235 w 2214270"/>
                  <a:gd name="connsiteY5" fmla="*/ 1135418 h 1321734"/>
                  <a:gd name="connsiteX6" fmla="*/ 2185825 w 2214270"/>
                  <a:gd name="connsiteY6" fmla="*/ 1107009 h 1321734"/>
                  <a:gd name="connsiteX7" fmla="*/ 2041794 w 2214270"/>
                  <a:gd name="connsiteY7" fmla="*/ 1106348 h 1321734"/>
                  <a:gd name="connsiteX8" fmla="*/ 1908334 w 2214270"/>
                  <a:gd name="connsiteY8" fmla="*/ 1108330 h 1321734"/>
                  <a:gd name="connsiteX9" fmla="*/ 1866049 w 2214270"/>
                  <a:gd name="connsiteY9" fmla="*/ 1150614 h 1321734"/>
                  <a:gd name="connsiteX10" fmla="*/ 1834336 w 2214270"/>
                  <a:gd name="connsiteY10" fmla="*/ 1183649 h 1321734"/>
                  <a:gd name="connsiteX11" fmla="*/ 170710 w 2214270"/>
                  <a:gd name="connsiteY11" fmla="*/ 1183649 h 1321734"/>
                  <a:gd name="connsiteX12" fmla="*/ 139657 w 2214270"/>
                  <a:gd name="connsiteY12" fmla="*/ 1153257 h 1321734"/>
                  <a:gd name="connsiteX13" fmla="*/ 139657 w 2214270"/>
                  <a:gd name="connsiteY13" fmla="*/ 213090 h 1321734"/>
                  <a:gd name="connsiteX14" fmla="*/ 157496 w 2214270"/>
                  <a:gd name="connsiteY14" fmla="*/ 172127 h 1321734"/>
                  <a:gd name="connsiteX15" fmla="*/ 179959 w 2214270"/>
                  <a:gd name="connsiteY15" fmla="*/ 53863 h 1321734"/>
                  <a:gd name="connsiteX16" fmla="*/ 86801 w 2214270"/>
                  <a:gd name="connsiteY16" fmla="*/ 347 h 1321734"/>
                  <a:gd name="connsiteX17" fmla="*/ 3554 w 2214270"/>
                  <a:gd name="connsiteY17" fmla="*/ 71702 h 1321734"/>
                  <a:gd name="connsiteX18" fmla="*/ 44517 w 2214270"/>
                  <a:gd name="connsiteY18" fmla="*/ 181377 h 1321734"/>
                  <a:gd name="connsiteX19" fmla="*/ 66981 w 2214270"/>
                  <a:gd name="connsiteY19" fmla="*/ 223661 h 1321734"/>
                  <a:gd name="connsiteX20" fmla="*/ 66320 w 2214270"/>
                  <a:gd name="connsiteY20" fmla="*/ 1222630 h 1321734"/>
                  <a:gd name="connsiteX21" fmla="*/ 100676 w 2214270"/>
                  <a:gd name="connsiteY21" fmla="*/ 1256325 h 1321734"/>
                  <a:gd name="connsiteX22" fmla="*/ 1825747 w 2214270"/>
                  <a:gd name="connsiteY22" fmla="*/ 1255665 h 1321734"/>
                  <a:gd name="connsiteX23" fmla="*/ 1864067 w 2214270"/>
                  <a:gd name="connsiteY23" fmla="*/ 1293985 h 132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14270" h="1321734">
                    <a:moveTo>
                      <a:pt x="1864067" y="1293985"/>
                    </a:moveTo>
                    <a:cubicBezTo>
                      <a:pt x="1862746" y="1317109"/>
                      <a:pt x="1872656" y="1319752"/>
                      <a:pt x="1891816" y="1319752"/>
                    </a:cubicBezTo>
                    <a:cubicBezTo>
                      <a:pt x="1942029" y="1319752"/>
                      <a:pt x="1991581" y="1316449"/>
                      <a:pt x="2041794" y="1321734"/>
                    </a:cubicBezTo>
                    <a:cubicBezTo>
                      <a:pt x="2090024" y="1321734"/>
                      <a:pt x="2137595" y="1320413"/>
                      <a:pt x="2185825" y="1321074"/>
                    </a:cubicBezTo>
                    <a:cubicBezTo>
                      <a:pt x="2206307" y="1321074"/>
                      <a:pt x="2214235" y="1313145"/>
                      <a:pt x="2214235" y="1292663"/>
                    </a:cubicBezTo>
                    <a:cubicBezTo>
                      <a:pt x="2213574" y="1240469"/>
                      <a:pt x="2213574" y="1187613"/>
                      <a:pt x="2214235" y="1135418"/>
                    </a:cubicBezTo>
                    <a:cubicBezTo>
                      <a:pt x="2214896" y="1114276"/>
                      <a:pt x="2206307" y="1107009"/>
                      <a:pt x="2185825" y="1107009"/>
                    </a:cubicBezTo>
                    <a:cubicBezTo>
                      <a:pt x="2137595" y="1107669"/>
                      <a:pt x="2090024" y="1107009"/>
                      <a:pt x="2041794" y="1106348"/>
                    </a:cubicBezTo>
                    <a:cubicBezTo>
                      <a:pt x="1997527" y="1107009"/>
                      <a:pt x="1952600" y="1107669"/>
                      <a:pt x="1908334" y="1108330"/>
                    </a:cubicBezTo>
                    <a:cubicBezTo>
                      <a:pt x="1865389" y="1108330"/>
                      <a:pt x="1864067" y="1108330"/>
                      <a:pt x="1866049" y="1150614"/>
                    </a:cubicBezTo>
                    <a:cubicBezTo>
                      <a:pt x="1867371" y="1175721"/>
                      <a:pt x="1861425" y="1183649"/>
                      <a:pt x="1834336" y="1183649"/>
                    </a:cubicBezTo>
                    <a:cubicBezTo>
                      <a:pt x="1280014" y="1182988"/>
                      <a:pt x="725692" y="1182988"/>
                      <a:pt x="170710" y="1183649"/>
                    </a:cubicBezTo>
                    <a:cubicBezTo>
                      <a:pt x="146925" y="1183649"/>
                      <a:pt x="139657" y="1178364"/>
                      <a:pt x="139657" y="1153257"/>
                    </a:cubicBezTo>
                    <a:cubicBezTo>
                      <a:pt x="140318" y="840089"/>
                      <a:pt x="140318" y="526259"/>
                      <a:pt x="139657" y="213090"/>
                    </a:cubicBezTo>
                    <a:cubicBezTo>
                      <a:pt x="139657" y="195912"/>
                      <a:pt x="142960" y="184020"/>
                      <a:pt x="157496" y="172127"/>
                    </a:cubicBezTo>
                    <a:cubicBezTo>
                      <a:pt x="189870" y="145699"/>
                      <a:pt x="198459" y="94826"/>
                      <a:pt x="179959" y="53863"/>
                    </a:cubicBezTo>
                    <a:cubicBezTo>
                      <a:pt x="163442" y="17525"/>
                      <a:pt x="128425" y="-2957"/>
                      <a:pt x="86801" y="347"/>
                    </a:cubicBezTo>
                    <a:cubicBezTo>
                      <a:pt x="43856" y="3650"/>
                      <a:pt x="14786" y="28757"/>
                      <a:pt x="3554" y="71702"/>
                    </a:cubicBezTo>
                    <a:cubicBezTo>
                      <a:pt x="-7678" y="114647"/>
                      <a:pt x="8179" y="162217"/>
                      <a:pt x="44517" y="181377"/>
                    </a:cubicBezTo>
                    <a:cubicBezTo>
                      <a:pt x="64338" y="191948"/>
                      <a:pt x="66981" y="204501"/>
                      <a:pt x="66981" y="223661"/>
                    </a:cubicBezTo>
                    <a:cubicBezTo>
                      <a:pt x="66320" y="556651"/>
                      <a:pt x="66981" y="889641"/>
                      <a:pt x="66320" y="1222630"/>
                    </a:cubicBezTo>
                    <a:cubicBezTo>
                      <a:pt x="66320" y="1250379"/>
                      <a:pt x="73588" y="1256325"/>
                      <a:pt x="100676" y="1256325"/>
                    </a:cubicBezTo>
                    <a:cubicBezTo>
                      <a:pt x="675479" y="1255665"/>
                      <a:pt x="1250944" y="1255665"/>
                      <a:pt x="1825747" y="1255665"/>
                    </a:cubicBezTo>
                    <a:cubicBezTo>
                      <a:pt x="1864067" y="1256325"/>
                      <a:pt x="1866049" y="1256325"/>
                      <a:pt x="1864067" y="12939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08F1CF96-44F7-4DA4-BD14-9FC77FB267D1}"/>
                  </a:ext>
                </a:extLst>
              </p:cNvPr>
              <p:cNvSpPr/>
              <p:nvPr userDrawn="1"/>
            </p:nvSpPr>
            <p:spPr>
              <a:xfrm flipH="1">
                <a:off x="4889732" y="3803842"/>
                <a:ext cx="862897" cy="590574"/>
              </a:xfrm>
              <a:custGeom>
                <a:avLst/>
                <a:gdLst>
                  <a:gd name="connsiteX0" fmla="*/ 162118 w 1583966"/>
                  <a:gd name="connsiteY0" fmla="*/ 885330 h 1084079"/>
                  <a:gd name="connsiteX1" fmla="*/ 162118 w 1583966"/>
                  <a:gd name="connsiteY1" fmla="*/ 156584 h 1084079"/>
                  <a:gd name="connsiteX2" fmla="*/ 154851 w 1583966"/>
                  <a:gd name="connsiteY2" fmla="*/ 110336 h 1084079"/>
                  <a:gd name="connsiteX3" fmla="*/ 166083 w 1583966"/>
                  <a:gd name="connsiteY3" fmla="*/ 108354 h 1084079"/>
                  <a:gd name="connsiteX4" fmla="*/ 1213282 w 1583966"/>
                  <a:gd name="connsiteY4" fmla="*/ 107693 h 1084079"/>
                  <a:gd name="connsiteX5" fmla="*/ 1235085 w 1583966"/>
                  <a:gd name="connsiteY5" fmla="*/ 130817 h 1084079"/>
                  <a:gd name="connsiteX6" fmla="*/ 1234424 w 1583966"/>
                  <a:gd name="connsiteY6" fmla="*/ 189619 h 1084079"/>
                  <a:gd name="connsiteX7" fmla="*/ 1255566 w 1583966"/>
                  <a:gd name="connsiteY7" fmla="*/ 210761 h 1084079"/>
                  <a:gd name="connsiteX8" fmla="*/ 1410829 w 1583966"/>
                  <a:gd name="connsiteY8" fmla="*/ 211422 h 1084079"/>
                  <a:gd name="connsiteX9" fmla="*/ 1555521 w 1583966"/>
                  <a:gd name="connsiteY9" fmla="*/ 210761 h 1084079"/>
                  <a:gd name="connsiteX10" fmla="*/ 1583931 w 1583966"/>
                  <a:gd name="connsiteY10" fmla="*/ 182351 h 1084079"/>
                  <a:gd name="connsiteX11" fmla="*/ 1583931 w 1583966"/>
                  <a:gd name="connsiteY11" fmla="*/ 29731 h 1084079"/>
                  <a:gd name="connsiteX12" fmla="*/ 1552878 w 1583966"/>
                  <a:gd name="connsiteY12" fmla="*/ 661 h 1084079"/>
                  <a:gd name="connsiteX13" fmla="*/ 1405544 w 1583966"/>
                  <a:gd name="connsiteY13" fmla="*/ 661 h 1084079"/>
                  <a:gd name="connsiteX14" fmla="*/ 1255566 w 1583966"/>
                  <a:gd name="connsiteY14" fmla="*/ 0 h 1084079"/>
                  <a:gd name="connsiteX15" fmla="*/ 1234424 w 1583966"/>
                  <a:gd name="connsiteY15" fmla="*/ 20481 h 1084079"/>
                  <a:gd name="connsiteX16" fmla="*/ 1200729 w 1583966"/>
                  <a:gd name="connsiteY16" fmla="*/ 53516 h 1084079"/>
                  <a:gd name="connsiteX17" fmla="*/ 158815 w 1583966"/>
                  <a:gd name="connsiteY17" fmla="*/ 52855 h 1084079"/>
                  <a:gd name="connsiteX18" fmla="*/ 89442 w 1583966"/>
                  <a:gd name="connsiteY18" fmla="*/ 122228 h 1084079"/>
                  <a:gd name="connsiteX19" fmla="*/ 89442 w 1583966"/>
                  <a:gd name="connsiteY19" fmla="*/ 861544 h 1084079"/>
                  <a:gd name="connsiteX20" fmla="*/ 66318 w 1583966"/>
                  <a:gd name="connsiteY20" fmla="*/ 893918 h 1084079"/>
                  <a:gd name="connsiteX21" fmla="*/ 17427 w 1583966"/>
                  <a:gd name="connsiteY21" fmla="*/ 928935 h 1084079"/>
                  <a:gd name="connsiteX22" fmla="*/ 31301 w 1583966"/>
                  <a:gd name="connsiteY22" fmla="*/ 1061074 h 1084079"/>
                  <a:gd name="connsiteX23" fmla="*/ 155512 w 1583966"/>
                  <a:gd name="connsiteY23" fmla="*/ 1064377 h 1084079"/>
                  <a:gd name="connsiteX24" fmla="*/ 175993 w 1583966"/>
                  <a:gd name="connsiteY24" fmla="*/ 932900 h 1084079"/>
                  <a:gd name="connsiteX25" fmla="*/ 162118 w 1583966"/>
                  <a:gd name="connsiteY25" fmla="*/ 885330 h 1084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83966" h="1084079">
                    <a:moveTo>
                      <a:pt x="162118" y="885330"/>
                    </a:moveTo>
                    <a:cubicBezTo>
                      <a:pt x="162118" y="642194"/>
                      <a:pt x="162118" y="399720"/>
                      <a:pt x="162118" y="156584"/>
                    </a:cubicBezTo>
                    <a:cubicBezTo>
                      <a:pt x="162118" y="141388"/>
                      <a:pt x="163440" y="125532"/>
                      <a:pt x="154851" y="110336"/>
                    </a:cubicBezTo>
                    <a:cubicBezTo>
                      <a:pt x="160797" y="109675"/>
                      <a:pt x="163440" y="108354"/>
                      <a:pt x="166083" y="108354"/>
                    </a:cubicBezTo>
                    <a:cubicBezTo>
                      <a:pt x="514929" y="108354"/>
                      <a:pt x="864436" y="108354"/>
                      <a:pt x="1213282" y="107693"/>
                    </a:cubicBezTo>
                    <a:cubicBezTo>
                      <a:pt x="1231782" y="107693"/>
                      <a:pt x="1235746" y="114960"/>
                      <a:pt x="1235085" y="130817"/>
                    </a:cubicBezTo>
                    <a:cubicBezTo>
                      <a:pt x="1233764" y="150638"/>
                      <a:pt x="1235746" y="170459"/>
                      <a:pt x="1234424" y="189619"/>
                    </a:cubicBezTo>
                    <a:cubicBezTo>
                      <a:pt x="1233103" y="206137"/>
                      <a:pt x="1238388" y="211422"/>
                      <a:pt x="1255566" y="210761"/>
                    </a:cubicBezTo>
                    <a:cubicBezTo>
                      <a:pt x="1307101" y="210101"/>
                      <a:pt x="1359295" y="210761"/>
                      <a:pt x="1410829" y="211422"/>
                    </a:cubicBezTo>
                    <a:cubicBezTo>
                      <a:pt x="1459060" y="211422"/>
                      <a:pt x="1507291" y="210101"/>
                      <a:pt x="1555521" y="210761"/>
                    </a:cubicBezTo>
                    <a:cubicBezTo>
                      <a:pt x="1576003" y="210761"/>
                      <a:pt x="1584592" y="203494"/>
                      <a:pt x="1583931" y="182351"/>
                    </a:cubicBezTo>
                    <a:cubicBezTo>
                      <a:pt x="1583270" y="131478"/>
                      <a:pt x="1582610" y="80605"/>
                      <a:pt x="1583931" y="29731"/>
                    </a:cubicBezTo>
                    <a:cubicBezTo>
                      <a:pt x="1584592" y="6607"/>
                      <a:pt x="1574021" y="661"/>
                      <a:pt x="1552878" y="661"/>
                    </a:cubicBezTo>
                    <a:cubicBezTo>
                      <a:pt x="1503987" y="1321"/>
                      <a:pt x="1454435" y="661"/>
                      <a:pt x="1405544" y="661"/>
                    </a:cubicBezTo>
                    <a:cubicBezTo>
                      <a:pt x="1355331" y="661"/>
                      <a:pt x="1305779" y="661"/>
                      <a:pt x="1255566" y="0"/>
                    </a:cubicBezTo>
                    <a:cubicBezTo>
                      <a:pt x="1239710" y="0"/>
                      <a:pt x="1231121" y="3964"/>
                      <a:pt x="1234424" y="20481"/>
                    </a:cubicBezTo>
                    <a:cubicBezTo>
                      <a:pt x="1240370" y="49552"/>
                      <a:pt x="1225835" y="53516"/>
                      <a:pt x="1200729" y="53516"/>
                    </a:cubicBezTo>
                    <a:cubicBezTo>
                      <a:pt x="853204" y="52855"/>
                      <a:pt x="506340" y="52855"/>
                      <a:pt x="158815" y="52855"/>
                    </a:cubicBezTo>
                    <a:cubicBezTo>
                      <a:pt x="113888" y="52855"/>
                      <a:pt x="89442" y="77301"/>
                      <a:pt x="89442" y="122228"/>
                    </a:cubicBezTo>
                    <a:cubicBezTo>
                      <a:pt x="89442" y="368667"/>
                      <a:pt x="89442" y="615106"/>
                      <a:pt x="89442" y="861544"/>
                    </a:cubicBezTo>
                    <a:cubicBezTo>
                      <a:pt x="89442" y="879383"/>
                      <a:pt x="88121" y="891276"/>
                      <a:pt x="66318" y="893918"/>
                    </a:cubicBezTo>
                    <a:cubicBezTo>
                      <a:pt x="45176" y="896561"/>
                      <a:pt x="29319" y="911096"/>
                      <a:pt x="17427" y="928935"/>
                    </a:cubicBezTo>
                    <a:cubicBezTo>
                      <a:pt x="-10323" y="970559"/>
                      <a:pt x="-4376" y="1029361"/>
                      <a:pt x="31301" y="1061074"/>
                    </a:cubicBezTo>
                    <a:cubicBezTo>
                      <a:pt x="63675" y="1090145"/>
                      <a:pt x="120495" y="1092127"/>
                      <a:pt x="155512" y="1064377"/>
                    </a:cubicBezTo>
                    <a:cubicBezTo>
                      <a:pt x="192510" y="1034646"/>
                      <a:pt x="202421" y="975845"/>
                      <a:pt x="175993" y="932900"/>
                    </a:cubicBezTo>
                    <a:cubicBezTo>
                      <a:pt x="164761" y="919025"/>
                      <a:pt x="162118" y="903168"/>
                      <a:pt x="162118" y="8853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975FF321-0579-4300-A5D4-D86907C5E8EE}"/>
                  </a:ext>
                </a:extLst>
              </p:cNvPr>
              <p:cNvSpPr/>
              <p:nvPr userDrawn="1"/>
            </p:nvSpPr>
            <p:spPr>
              <a:xfrm flipH="1">
                <a:off x="4889732" y="2618015"/>
                <a:ext cx="898091" cy="123739"/>
              </a:xfrm>
              <a:custGeom>
                <a:avLst/>
                <a:gdLst>
                  <a:gd name="connsiteX0" fmla="*/ 66839 w 1648569"/>
                  <a:gd name="connsiteY0" fmla="*/ 192784 h 227140"/>
                  <a:gd name="connsiteX1" fmla="*/ 173872 w 1648569"/>
                  <a:gd name="connsiteY1" fmla="*/ 153142 h 227140"/>
                  <a:gd name="connsiteX2" fmla="*/ 215496 w 1648569"/>
                  <a:gd name="connsiteY2" fmla="*/ 130679 h 227140"/>
                  <a:gd name="connsiteX3" fmla="*/ 1265338 w 1648569"/>
                  <a:gd name="connsiteY3" fmla="*/ 130679 h 227140"/>
                  <a:gd name="connsiteX4" fmla="*/ 1283837 w 1648569"/>
                  <a:gd name="connsiteY4" fmla="*/ 130679 h 227140"/>
                  <a:gd name="connsiteX5" fmla="*/ 1299694 w 1648569"/>
                  <a:gd name="connsiteY5" fmla="*/ 146535 h 227140"/>
                  <a:gd name="connsiteX6" fmla="*/ 1299694 w 1648569"/>
                  <a:gd name="connsiteY6" fmla="*/ 165035 h 227140"/>
                  <a:gd name="connsiteX7" fmla="*/ 1362460 w 1648569"/>
                  <a:gd name="connsiteY7" fmla="*/ 226479 h 227140"/>
                  <a:gd name="connsiteX8" fmla="*/ 1474778 w 1648569"/>
                  <a:gd name="connsiteY8" fmla="*/ 227140 h 227140"/>
                  <a:gd name="connsiteX9" fmla="*/ 1618809 w 1648569"/>
                  <a:gd name="connsiteY9" fmla="*/ 226479 h 227140"/>
                  <a:gd name="connsiteX10" fmla="*/ 1648540 w 1648569"/>
                  <a:gd name="connsiteY10" fmla="*/ 196748 h 227140"/>
                  <a:gd name="connsiteX11" fmla="*/ 1648540 w 1648569"/>
                  <a:gd name="connsiteY11" fmla="*/ 47431 h 227140"/>
                  <a:gd name="connsiteX12" fmla="*/ 1616827 w 1648569"/>
                  <a:gd name="connsiteY12" fmla="*/ 17040 h 227140"/>
                  <a:gd name="connsiteX13" fmla="*/ 1475438 w 1648569"/>
                  <a:gd name="connsiteY13" fmla="*/ 16379 h 227140"/>
                  <a:gd name="connsiteX14" fmla="*/ 1320175 w 1648569"/>
                  <a:gd name="connsiteY14" fmla="*/ 17040 h 227140"/>
                  <a:gd name="connsiteX15" fmla="*/ 1300355 w 1648569"/>
                  <a:gd name="connsiteY15" fmla="*/ 30253 h 227140"/>
                  <a:gd name="connsiteX16" fmla="*/ 1267980 w 1648569"/>
                  <a:gd name="connsiteY16" fmla="*/ 59324 h 227140"/>
                  <a:gd name="connsiteX17" fmla="*/ 212853 w 1648569"/>
                  <a:gd name="connsiteY17" fmla="*/ 59324 h 227140"/>
                  <a:gd name="connsiteX18" fmla="*/ 169908 w 1648569"/>
                  <a:gd name="connsiteY18" fmla="*/ 36860 h 227140"/>
                  <a:gd name="connsiteX19" fmla="*/ 62215 w 1648569"/>
                  <a:gd name="connsiteY19" fmla="*/ 5808 h 227140"/>
                  <a:gd name="connsiteX20" fmla="*/ 109 w 1648569"/>
                  <a:gd name="connsiteY20" fmla="*/ 102269 h 227140"/>
                  <a:gd name="connsiteX21" fmla="*/ 66839 w 1648569"/>
                  <a:gd name="connsiteY21" fmla="*/ 192784 h 22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48569" h="227140">
                    <a:moveTo>
                      <a:pt x="66839" y="192784"/>
                    </a:moveTo>
                    <a:cubicBezTo>
                      <a:pt x="109785" y="204676"/>
                      <a:pt x="154712" y="190141"/>
                      <a:pt x="173872" y="153142"/>
                    </a:cubicBezTo>
                    <a:cubicBezTo>
                      <a:pt x="184443" y="133982"/>
                      <a:pt x="196335" y="130679"/>
                      <a:pt x="215496" y="130679"/>
                    </a:cubicBezTo>
                    <a:cubicBezTo>
                      <a:pt x="565663" y="131339"/>
                      <a:pt x="915170" y="130679"/>
                      <a:pt x="1265338" y="130679"/>
                    </a:cubicBezTo>
                    <a:cubicBezTo>
                      <a:pt x="1271284" y="130679"/>
                      <a:pt x="1277891" y="131339"/>
                      <a:pt x="1283837" y="130679"/>
                    </a:cubicBezTo>
                    <a:cubicBezTo>
                      <a:pt x="1295069" y="130018"/>
                      <a:pt x="1300355" y="134643"/>
                      <a:pt x="1299694" y="146535"/>
                    </a:cubicBezTo>
                    <a:cubicBezTo>
                      <a:pt x="1299033" y="152482"/>
                      <a:pt x="1299694" y="159089"/>
                      <a:pt x="1299694" y="165035"/>
                    </a:cubicBezTo>
                    <a:cubicBezTo>
                      <a:pt x="1299694" y="226479"/>
                      <a:pt x="1299694" y="226479"/>
                      <a:pt x="1362460" y="226479"/>
                    </a:cubicBezTo>
                    <a:cubicBezTo>
                      <a:pt x="1400119" y="226479"/>
                      <a:pt x="1437118" y="227140"/>
                      <a:pt x="1474778" y="227140"/>
                    </a:cubicBezTo>
                    <a:cubicBezTo>
                      <a:pt x="1523008" y="226479"/>
                      <a:pt x="1571239" y="225819"/>
                      <a:pt x="1618809" y="226479"/>
                    </a:cubicBezTo>
                    <a:cubicBezTo>
                      <a:pt x="1641272" y="227140"/>
                      <a:pt x="1648540" y="217890"/>
                      <a:pt x="1648540" y="196748"/>
                    </a:cubicBezTo>
                    <a:cubicBezTo>
                      <a:pt x="1647879" y="147196"/>
                      <a:pt x="1647219" y="96983"/>
                      <a:pt x="1648540" y="47431"/>
                    </a:cubicBezTo>
                    <a:cubicBezTo>
                      <a:pt x="1649201" y="22986"/>
                      <a:pt x="1638630" y="17040"/>
                      <a:pt x="1616827" y="17040"/>
                    </a:cubicBezTo>
                    <a:cubicBezTo>
                      <a:pt x="1569918" y="17700"/>
                      <a:pt x="1522348" y="16379"/>
                      <a:pt x="1475438" y="16379"/>
                    </a:cubicBezTo>
                    <a:cubicBezTo>
                      <a:pt x="1423904" y="16379"/>
                      <a:pt x="1371709" y="17040"/>
                      <a:pt x="1320175" y="17040"/>
                    </a:cubicBezTo>
                    <a:cubicBezTo>
                      <a:pt x="1310926" y="17040"/>
                      <a:pt x="1297712" y="13736"/>
                      <a:pt x="1300355" y="30253"/>
                    </a:cubicBezTo>
                    <a:cubicBezTo>
                      <a:pt x="1304979" y="58002"/>
                      <a:pt x="1289123" y="59324"/>
                      <a:pt x="1267980" y="59324"/>
                    </a:cubicBezTo>
                    <a:cubicBezTo>
                      <a:pt x="916492" y="58663"/>
                      <a:pt x="564342" y="58663"/>
                      <a:pt x="212853" y="59324"/>
                    </a:cubicBezTo>
                    <a:cubicBezTo>
                      <a:pt x="193032" y="59324"/>
                      <a:pt x="181140" y="54699"/>
                      <a:pt x="169908" y="36860"/>
                    </a:cubicBezTo>
                    <a:cubicBezTo>
                      <a:pt x="148105" y="3165"/>
                      <a:pt x="102517" y="-8067"/>
                      <a:pt x="62215" y="5808"/>
                    </a:cubicBezTo>
                    <a:cubicBezTo>
                      <a:pt x="23234" y="19022"/>
                      <a:pt x="-1873" y="57342"/>
                      <a:pt x="109" y="102269"/>
                    </a:cubicBezTo>
                    <a:cubicBezTo>
                      <a:pt x="1431" y="146535"/>
                      <a:pt x="28519" y="182213"/>
                      <a:pt x="66839" y="19278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F97C3A21-57B5-4F03-B5FB-EB7FA22E9BC3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220874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56A5EE0E-5C86-491E-BBE5-EA1C72574F59}"/>
                  </a:ext>
                </a:extLst>
              </p:cNvPr>
              <p:cNvSpPr/>
              <p:nvPr userDrawn="1"/>
            </p:nvSpPr>
            <p:spPr>
              <a:xfrm rot="5400000" flipH="1">
                <a:off x="4671618" y="4826701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0ED86755-4944-466C-9C5F-565B01B373F1}"/>
                  </a:ext>
                </a:extLst>
              </p:cNvPr>
              <p:cNvSpPr/>
              <p:nvPr userDrawn="1"/>
            </p:nvSpPr>
            <p:spPr>
              <a:xfrm rot="5400000" flipH="1">
                <a:off x="4871004" y="4236381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E12B85CB-70EC-4332-BCC8-F3BF560859B1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341909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14" name="Picture Placeholder 113">
            <a:extLst>
              <a:ext uri="{FF2B5EF4-FFF2-40B4-BE49-F238E27FC236}">
                <a16:creationId xmlns:a16="http://schemas.microsoft.com/office/drawing/2014/main" id="{EB32F77A-E2C8-4CFE-A33D-776108CB371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645340" y="1997014"/>
            <a:ext cx="3017520" cy="3017520"/>
          </a:xfrm>
          <a:custGeom>
            <a:avLst/>
            <a:gdLst>
              <a:gd name="connsiteX0" fmla="*/ 162463 w 3017520"/>
              <a:gd name="connsiteY0" fmla="*/ 0 h 3017520"/>
              <a:gd name="connsiteX1" fmla="*/ 2855057 w 3017520"/>
              <a:gd name="connsiteY1" fmla="*/ 0 h 3017520"/>
              <a:gd name="connsiteX2" fmla="*/ 3017520 w 3017520"/>
              <a:gd name="connsiteY2" fmla="*/ 162463 h 3017520"/>
              <a:gd name="connsiteX3" fmla="*/ 3017520 w 3017520"/>
              <a:gd name="connsiteY3" fmla="*/ 2855057 h 3017520"/>
              <a:gd name="connsiteX4" fmla="*/ 2855057 w 3017520"/>
              <a:gd name="connsiteY4" fmla="*/ 3017520 h 3017520"/>
              <a:gd name="connsiteX5" fmla="*/ 162463 w 3017520"/>
              <a:gd name="connsiteY5" fmla="*/ 3017520 h 3017520"/>
              <a:gd name="connsiteX6" fmla="*/ 0 w 3017520"/>
              <a:gd name="connsiteY6" fmla="*/ 2855057 h 3017520"/>
              <a:gd name="connsiteX7" fmla="*/ 0 w 3017520"/>
              <a:gd name="connsiteY7" fmla="*/ 162463 h 3017520"/>
              <a:gd name="connsiteX8" fmla="*/ 162463 w 3017520"/>
              <a:gd name="connsiteY8" fmla="*/ 0 h 301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7520" h="3017520">
                <a:moveTo>
                  <a:pt x="162463" y="0"/>
                </a:moveTo>
                <a:lnTo>
                  <a:pt x="2855057" y="0"/>
                </a:lnTo>
                <a:cubicBezTo>
                  <a:pt x="2944783" y="0"/>
                  <a:pt x="3017520" y="72737"/>
                  <a:pt x="3017520" y="162463"/>
                </a:cubicBezTo>
                <a:lnTo>
                  <a:pt x="3017520" y="2855057"/>
                </a:lnTo>
                <a:cubicBezTo>
                  <a:pt x="3017520" y="2944783"/>
                  <a:pt x="2944783" y="3017520"/>
                  <a:pt x="2855057" y="3017520"/>
                </a:cubicBezTo>
                <a:lnTo>
                  <a:pt x="162463" y="3017520"/>
                </a:lnTo>
                <a:cubicBezTo>
                  <a:pt x="72737" y="3017520"/>
                  <a:pt x="0" y="2944783"/>
                  <a:pt x="0" y="2855057"/>
                </a:cubicBezTo>
                <a:lnTo>
                  <a:pt x="0" y="162463"/>
                </a:lnTo>
                <a:cubicBezTo>
                  <a:pt x="0" y="72737"/>
                  <a:pt x="72737" y="0"/>
                  <a:pt x="16246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그림 개체 틀 2">
            <a:extLst>
              <a:ext uri="{FF2B5EF4-FFF2-40B4-BE49-F238E27FC236}">
                <a16:creationId xmlns:a16="http://schemas.microsoft.com/office/drawing/2014/main" id="{F4ED8358-82BF-4BDB-9FF6-4C88568C987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921830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80" r:id="rId7"/>
    <p:sldLayoutId id="2147483681" r:id="rId8"/>
    <p:sldLayoutId id="2147483682" r:id="rId9"/>
    <p:sldLayoutId id="2147483684" r:id="rId10"/>
    <p:sldLayoutId id="2147483686" r:id="rId11"/>
    <p:sldLayoutId id="2147483687" r:id="rId12"/>
    <p:sldLayoutId id="2147483688" r:id="rId13"/>
    <p:sldLayoutId id="2147483671" r:id="rId14"/>
    <p:sldLayoutId id="2147483672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ctigraph/service-fabric-demo-v2/blob/master/sf-analytics-demo-v2/AlgorithmWorkers/CountsWorker/CountsWorkerActor/CountsWorkerActor.cs" TargetMode="External"/><Relationship Id="rId2" Type="http://schemas.openxmlformats.org/officeDocument/2006/relationships/hyperlink" Target="https://github.com/actigraph/service-fabric-demo-v2/blob/master/sf-analytics-demo-v2/StorageWorkers/ChoiStorage/ChoiStorage.Service/ChoiStorageService.cs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ctigraph/service-fabric-demo-v2/blob/master/sf-analytics-demo-v2/AlgorithmWorkers/CountsWorker/CountsWorkerActor/CountsWorkerActor.cs" TargetMode="External"/><Relationship Id="rId2" Type="http://schemas.openxmlformats.org/officeDocument/2006/relationships/hyperlink" Target="https://github.com/actigraph/service-fabric-demo-v2/blob/master/sf-analytics-demo-v2/AnalyticsJobsService/AnalyticsJobsService/AnalyticsJobsService.cs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actigraph/service-fabric-demo-v2/blob/master/sf-analytics-demo-v2/AlgorithmWorkers/CountsWorker/CountsWorkerActor/CountsWorkerActor.cs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4621120" y="2504922"/>
            <a:ext cx="7283421" cy="30162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SERVICE FABRIC: </a:t>
            </a:r>
          </a:p>
          <a:p>
            <a:pPr algn="r"/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A PRATICAL DEMOSTRATION</a:t>
            </a:r>
          </a:p>
          <a:p>
            <a:pPr algn="r"/>
            <a:r>
              <a:rPr lang="en-US" altLang="ko-KR" sz="2800" i="1" dirty="0">
                <a:solidFill>
                  <a:schemeClr val="bg1"/>
                </a:solidFill>
                <a:latin typeface="+mj-lt"/>
                <a:cs typeface="Arial" pitchFamily="34" charset="0"/>
              </a:rPr>
              <a:t>(ANALYTICS SYSTEM)</a:t>
            </a:r>
            <a:endParaRPr lang="ko-KR" altLang="en-US" sz="2800" i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4621120" y="6214960"/>
            <a:ext cx="7283333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BY: RYAN PRATHER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67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A97D21-FF8A-412F-8CBD-F5282EC26011}"/>
              </a:ext>
            </a:extLst>
          </p:cNvPr>
          <p:cNvSpPr txBox="1"/>
          <p:nvPr/>
        </p:nvSpPr>
        <p:spPr>
          <a:xfrm>
            <a:off x="6469336" y="1969611"/>
            <a:ext cx="2788964" cy="358560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tIns="0" rIns="3600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400" dirty="0">
                <a:solidFill>
                  <a:schemeClr val="bg1"/>
                </a:solidFill>
              </a:rPr>
              <a:t>Stateful Service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E511432-342D-4662-9FF7-3417CD536470}"/>
              </a:ext>
            </a:extLst>
          </p:cNvPr>
          <p:cNvSpPr/>
          <p:nvPr/>
        </p:nvSpPr>
        <p:spPr>
          <a:xfrm>
            <a:off x="6469336" y="2662846"/>
            <a:ext cx="5582456" cy="3172791"/>
          </a:xfrm>
          <a:custGeom>
            <a:avLst/>
            <a:gdLst/>
            <a:ahLst/>
            <a:cxnLst/>
            <a:rect l="l" t="t" r="r" b="b"/>
            <a:pathLst>
              <a:path w="5400625" h="1368152">
                <a:moveTo>
                  <a:pt x="25" y="0"/>
                </a:moveTo>
                <a:lnTo>
                  <a:pt x="5400625" y="0"/>
                </a:lnTo>
                <a:lnTo>
                  <a:pt x="5400625" y="1368152"/>
                </a:lnTo>
                <a:lnTo>
                  <a:pt x="25" y="1368152"/>
                </a:lnTo>
                <a:lnTo>
                  <a:pt x="25" y="283042"/>
                </a:lnTo>
                <a:lnTo>
                  <a:pt x="0" y="283045"/>
                </a:lnTo>
                <a:lnTo>
                  <a:pt x="0" y="7798"/>
                </a:lnTo>
                <a:lnTo>
                  <a:pt x="25" y="77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628033C-1276-4E4F-A4EE-EFA1795AF7B0}"/>
              </a:ext>
            </a:extLst>
          </p:cNvPr>
          <p:cNvSpPr/>
          <p:nvPr/>
        </p:nvSpPr>
        <p:spPr>
          <a:xfrm>
            <a:off x="6469336" y="2788649"/>
            <a:ext cx="546433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bg1"/>
                </a:solidFill>
                <a:hlinkClick r:id="rId2"/>
              </a:rPr>
              <a:t>Github</a:t>
            </a:r>
            <a:r>
              <a:rPr lang="en-US" altLang="ko-KR" sz="1600" dirty="0">
                <a:solidFill>
                  <a:schemeClr val="bg1"/>
                </a:solidFill>
                <a:hlinkClick r:id="rId2"/>
              </a:rPr>
              <a:t> example </a:t>
            </a:r>
            <a:endParaRPr lang="en-US" altLang="ko-KR" sz="1600" dirty="0">
              <a:solidFill>
                <a:schemeClr val="bg1"/>
              </a:solidFill>
              <a:hlinkClick r:id="rId3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</a:rPr>
              <a:t>Best used when queuing items to disconnect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</a:rPr>
              <a:t>Standard background worker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</a:rPr>
              <a:t>Can be used as a cache or data storage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</a:rPr>
              <a:t>Can be multi-threaded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</a:rPr>
              <a:t>Best practice is to keep it as a microservice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7" name="직사각형 3">
            <a:extLst>
              <a:ext uri="{FF2B5EF4-FFF2-40B4-BE49-F238E27FC236}">
                <a16:creationId xmlns:a16="http://schemas.microsoft.com/office/drawing/2014/main" id="{13083A27-9042-43CC-96E0-E3E3FF8792B5}"/>
              </a:ext>
            </a:extLst>
          </p:cNvPr>
          <p:cNvSpPr/>
          <p:nvPr/>
        </p:nvSpPr>
        <p:spPr>
          <a:xfrm>
            <a:off x="6469336" y="123888"/>
            <a:ext cx="55824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Fabric Services</a:t>
            </a:r>
          </a:p>
          <a:p>
            <a:r>
              <a:rPr lang="en-US" altLang="ko-KR" sz="5400" dirty="0">
                <a:solidFill>
                  <a:schemeClr val="accent3"/>
                </a:solidFill>
                <a:latin typeface="+mj-lt"/>
              </a:rPr>
              <a:t>Overview</a:t>
            </a:r>
            <a:endParaRPr lang="ko-KR" altLang="en-US" sz="5400" dirty="0">
              <a:solidFill>
                <a:schemeClr val="accent3"/>
              </a:solidFill>
              <a:latin typeface="+mj-lt"/>
            </a:endParaRPr>
          </a:p>
        </p:txBody>
      </p:sp>
      <p:pic>
        <p:nvPicPr>
          <p:cNvPr id="9" name="Picture Placeholder 8" descr="Icon&#10;&#10;Description automatically generated">
            <a:extLst>
              <a:ext uri="{FF2B5EF4-FFF2-40B4-BE49-F238E27FC236}">
                <a16:creationId xmlns:a16="http://schemas.microsoft.com/office/drawing/2014/main" id="{FBF56270-99C0-4030-A5D5-3C380E4C7B2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6" t="2254" r="6614" b="3049"/>
          <a:stretch/>
        </p:blipFill>
        <p:spPr>
          <a:xfrm>
            <a:off x="1485900" y="1969611"/>
            <a:ext cx="3261360" cy="3166269"/>
          </a:xfrm>
        </p:spPr>
      </p:pic>
    </p:spTree>
    <p:extLst>
      <p:ext uri="{BB962C8B-B14F-4D97-AF65-F5344CB8AC3E}">
        <p14:creationId xmlns:p14="http://schemas.microsoft.com/office/powerpoint/2010/main" val="369564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A97D21-FF8A-412F-8CBD-F5282EC26011}"/>
              </a:ext>
            </a:extLst>
          </p:cNvPr>
          <p:cNvSpPr txBox="1"/>
          <p:nvPr/>
        </p:nvSpPr>
        <p:spPr>
          <a:xfrm>
            <a:off x="6469336" y="1969611"/>
            <a:ext cx="2788964" cy="358560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tIns="0" rIns="3600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400" dirty="0">
                <a:solidFill>
                  <a:schemeClr val="bg1"/>
                </a:solidFill>
              </a:rPr>
              <a:t>Stateless Service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E511432-342D-4662-9FF7-3417CD536470}"/>
              </a:ext>
            </a:extLst>
          </p:cNvPr>
          <p:cNvSpPr/>
          <p:nvPr/>
        </p:nvSpPr>
        <p:spPr>
          <a:xfrm>
            <a:off x="6469336" y="2662846"/>
            <a:ext cx="5582456" cy="3172791"/>
          </a:xfrm>
          <a:custGeom>
            <a:avLst/>
            <a:gdLst/>
            <a:ahLst/>
            <a:cxnLst/>
            <a:rect l="l" t="t" r="r" b="b"/>
            <a:pathLst>
              <a:path w="5400625" h="1368152">
                <a:moveTo>
                  <a:pt x="25" y="0"/>
                </a:moveTo>
                <a:lnTo>
                  <a:pt x="5400625" y="0"/>
                </a:lnTo>
                <a:lnTo>
                  <a:pt x="5400625" y="1368152"/>
                </a:lnTo>
                <a:lnTo>
                  <a:pt x="25" y="1368152"/>
                </a:lnTo>
                <a:lnTo>
                  <a:pt x="25" y="283042"/>
                </a:lnTo>
                <a:lnTo>
                  <a:pt x="0" y="283045"/>
                </a:lnTo>
                <a:lnTo>
                  <a:pt x="0" y="7798"/>
                </a:lnTo>
                <a:lnTo>
                  <a:pt x="25" y="77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628033C-1276-4E4F-A4EE-EFA1795AF7B0}"/>
              </a:ext>
            </a:extLst>
          </p:cNvPr>
          <p:cNvSpPr/>
          <p:nvPr/>
        </p:nvSpPr>
        <p:spPr>
          <a:xfrm>
            <a:off x="6469336" y="2788649"/>
            <a:ext cx="546433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bg1"/>
                </a:solidFill>
                <a:hlinkClick r:id="rId2"/>
              </a:rPr>
              <a:t>Github</a:t>
            </a:r>
            <a:r>
              <a:rPr lang="en-US" altLang="ko-KR" sz="1600" dirty="0">
                <a:solidFill>
                  <a:schemeClr val="bg1"/>
                </a:solidFill>
                <a:hlinkClick r:id="rId2"/>
              </a:rPr>
              <a:t> example </a:t>
            </a:r>
            <a:endParaRPr lang="en-US" altLang="ko-KR" sz="1600" dirty="0">
              <a:solidFill>
                <a:schemeClr val="bg1"/>
              </a:solidFill>
              <a:hlinkClick r:id="rId3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</a:rPr>
              <a:t>Many use cases for these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</a:rPr>
              <a:t>By default it will create one service per node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</a:rPr>
              <a:t>In my example I used it a data access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</a:rPr>
              <a:t>Can be multi-threaded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</a:rPr>
              <a:t>Best practice is to keep it as a microservice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7" name="직사각형 3">
            <a:extLst>
              <a:ext uri="{FF2B5EF4-FFF2-40B4-BE49-F238E27FC236}">
                <a16:creationId xmlns:a16="http://schemas.microsoft.com/office/drawing/2014/main" id="{13083A27-9042-43CC-96E0-E3E3FF8792B5}"/>
              </a:ext>
            </a:extLst>
          </p:cNvPr>
          <p:cNvSpPr/>
          <p:nvPr/>
        </p:nvSpPr>
        <p:spPr>
          <a:xfrm>
            <a:off x="6469336" y="123888"/>
            <a:ext cx="55824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Fabric Services</a:t>
            </a:r>
          </a:p>
          <a:p>
            <a:r>
              <a:rPr lang="en-US" altLang="ko-KR" sz="5400" dirty="0">
                <a:solidFill>
                  <a:schemeClr val="accent3"/>
                </a:solidFill>
                <a:latin typeface="+mj-lt"/>
              </a:rPr>
              <a:t>Overview</a:t>
            </a:r>
            <a:endParaRPr lang="ko-KR" altLang="en-US" sz="5400" dirty="0">
              <a:solidFill>
                <a:schemeClr val="accent3"/>
              </a:solidFill>
              <a:latin typeface="+mj-lt"/>
            </a:endParaRPr>
          </a:p>
        </p:txBody>
      </p:sp>
      <p:pic>
        <p:nvPicPr>
          <p:cNvPr id="10" name="Picture Placeholder 9" descr="Icon&#10;&#10;Description automatically generated">
            <a:extLst>
              <a:ext uri="{FF2B5EF4-FFF2-40B4-BE49-F238E27FC236}">
                <a16:creationId xmlns:a16="http://schemas.microsoft.com/office/drawing/2014/main" id="{650ACD4E-1365-4C29-92EC-F842ABB6ED1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7" r="5678"/>
          <a:stretch/>
        </p:blipFill>
        <p:spPr>
          <a:xfrm>
            <a:off x="1508760" y="1878214"/>
            <a:ext cx="3276600" cy="3272906"/>
          </a:xfrm>
        </p:spPr>
      </p:pic>
    </p:spTree>
    <p:extLst>
      <p:ext uri="{BB962C8B-B14F-4D97-AF65-F5344CB8AC3E}">
        <p14:creationId xmlns:p14="http://schemas.microsoft.com/office/powerpoint/2010/main" val="1354323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Development Style</a:t>
            </a:r>
          </a:p>
        </p:txBody>
      </p:sp>
      <p:grpSp>
        <p:nvGrpSpPr>
          <p:cNvPr id="3" name="그룹 8">
            <a:extLst>
              <a:ext uri="{FF2B5EF4-FFF2-40B4-BE49-F238E27FC236}">
                <a16:creationId xmlns:a16="http://schemas.microsoft.com/office/drawing/2014/main" id="{05AF9029-02D8-49F5-9D0B-A2A3774272A7}"/>
              </a:ext>
            </a:extLst>
          </p:cNvPr>
          <p:cNvGrpSpPr/>
          <p:nvPr/>
        </p:nvGrpSpPr>
        <p:grpSpPr>
          <a:xfrm>
            <a:off x="4408743" y="2056640"/>
            <a:ext cx="3374514" cy="3074347"/>
            <a:chOff x="4406922" y="1835575"/>
            <a:chExt cx="3374514" cy="3074347"/>
          </a:xfrm>
        </p:grpSpPr>
        <p:sp>
          <p:nvSpPr>
            <p:cNvPr id="4" name="Freeform 20">
              <a:extLst>
                <a:ext uri="{FF2B5EF4-FFF2-40B4-BE49-F238E27FC236}">
                  <a16:creationId xmlns:a16="http://schemas.microsoft.com/office/drawing/2014/main" id="{5483873C-93F3-40C4-AC05-0779AE3C4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3191" y="1879651"/>
              <a:ext cx="2340560" cy="1687967"/>
            </a:xfrm>
            <a:custGeom>
              <a:avLst/>
              <a:gdLst>
                <a:gd name="connsiteX0" fmla="*/ 1634846 w 2138022"/>
                <a:gd name="connsiteY0" fmla="*/ 2638954 h 2647376"/>
                <a:gd name="connsiteX1" fmla="*/ 1636616 w 2138022"/>
                <a:gd name="connsiteY1" fmla="*/ 2641686 h 2647376"/>
                <a:gd name="connsiteX2" fmla="*/ 1631537 w 2138022"/>
                <a:gd name="connsiteY2" fmla="*/ 2647376 h 2647376"/>
                <a:gd name="connsiteX3" fmla="*/ 1634846 w 2138022"/>
                <a:gd name="connsiteY3" fmla="*/ 2638954 h 2647376"/>
                <a:gd name="connsiteX4" fmla="*/ 191284 w 2138022"/>
                <a:gd name="connsiteY4" fmla="*/ 0 h 2647376"/>
                <a:gd name="connsiteX5" fmla="*/ 1429002 w 2138022"/>
                <a:gd name="connsiteY5" fmla="*/ 0 h 2647376"/>
                <a:gd name="connsiteX6" fmla="*/ 1680296 w 2138022"/>
                <a:gd name="connsiteY6" fmla="*/ 146243 h 2647376"/>
                <a:gd name="connsiteX7" fmla="*/ 2138022 w 2138022"/>
                <a:gd name="connsiteY7" fmla="*/ 939458 h 2647376"/>
                <a:gd name="connsiteX8" fmla="*/ 1207798 w 2138022"/>
                <a:gd name="connsiteY8" fmla="*/ 1541901 h 2647376"/>
                <a:gd name="connsiteX9" fmla="*/ 491337 w 2138022"/>
                <a:gd name="connsiteY9" fmla="*/ 299986 h 2647376"/>
                <a:gd name="connsiteX10" fmla="*/ 0 w 2138022"/>
                <a:gd name="connsiteY10" fmla="*/ 74996 h 2647376"/>
                <a:gd name="connsiteX11" fmla="*/ 191284 w 2138022"/>
                <a:gd name="connsiteY11" fmla="*/ 0 h 2647376"/>
                <a:gd name="connsiteX0" fmla="*/ 1631537 w 2138022"/>
                <a:gd name="connsiteY0" fmla="*/ 2647376 h 2647376"/>
                <a:gd name="connsiteX1" fmla="*/ 1636616 w 2138022"/>
                <a:gd name="connsiteY1" fmla="*/ 2641686 h 2647376"/>
                <a:gd name="connsiteX2" fmla="*/ 1631537 w 2138022"/>
                <a:gd name="connsiteY2" fmla="*/ 2647376 h 2647376"/>
                <a:gd name="connsiteX3" fmla="*/ 191284 w 2138022"/>
                <a:gd name="connsiteY3" fmla="*/ 0 h 2647376"/>
                <a:gd name="connsiteX4" fmla="*/ 1429002 w 2138022"/>
                <a:gd name="connsiteY4" fmla="*/ 0 h 2647376"/>
                <a:gd name="connsiteX5" fmla="*/ 1680296 w 2138022"/>
                <a:gd name="connsiteY5" fmla="*/ 146243 h 2647376"/>
                <a:gd name="connsiteX6" fmla="*/ 2138022 w 2138022"/>
                <a:gd name="connsiteY6" fmla="*/ 939458 h 2647376"/>
                <a:gd name="connsiteX7" fmla="*/ 1207798 w 2138022"/>
                <a:gd name="connsiteY7" fmla="*/ 1541901 h 2647376"/>
                <a:gd name="connsiteX8" fmla="*/ 491337 w 2138022"/>
                <a:gd name="connsiteY8" fmla="*/ 299986 h 2647376"/>
                <a:gd name="connsiteX9" fmla="*/ 0 w 2138022"/>
                <a:gd name="connsiteY9" fmla="*/ 74996 h 2647376"/>
                <a:gd name="connsiteX10" fmla="*/ 191284 w 2138022"/>
                <a:gd name="connsiteY10" fmla="*/ 0 h 2647376"/>
                <a:gd name="connsiteX0" fmla="*/ 191284 w 2138022"/>
                <a:gd name="connsiteY0" fmla="*/ 0 h 1541901"/>
                <a:gd name="connsiteX1" fmla="*/ 1429002 w 2138022"/>
                <a:gd name="connsiteY1" fmla="*/ 0 h 1541901"/>
                <a:gd name="connsiteX2" fmla="*/ 1680296 w 2138022"/>
                <a:gd name="connsiteY2" fmla="*/ 146243 h 1541901"/>
                <a:gd name="connsiteX3" fmla="*/ 2138022 w 2138022"/>
                <a:gd name="connsiteY3" fmla="*/ 939458 h 1541901"/>
                <a:gd name="connsiteX4" fmla="*/ 1207798 w 2138022"/>
                <a:gd name="connsiteY4" fmla="*/ 1541901 h 1541901"/>
                <a:gd name="connsiteX5" fmla="*/ 491337 w 2138022"/>
                <a:gd name="connsiteY5" fmla="*/ 299986 h 1541901"/>
                <a:gd name="connsiteX6" fmla="*/ 0 w 2138022"/>
                <a:gd name="connsiteY6" fmla="*/ 74996 h 1541901"/>
                <a:gd name="connsiteX7" fmla="*/ 191284 w 2138022"/>
                <a:gd name="connsiteY7" fmla="*/ 0 h 1541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38022" h="1541901">
                  <a:moveTo>
                    <a:pt x="191284" y="0"/>
                  </a:moveTo>
                  <a:lnTo>
                    <a:pt x="1429002" y="0"/>
                  </a:lnTo>
                  <a:cubicBezTo>
                    <a:pt x="1522768" y="0"/>
                    <a:pt x="1635288" y="67497"/>
                    <a:pt x="1680296" y="146243"/>
                  </a:cubicBezTo>
                  <a:lnTo>
                    <a:pt x="2138022" y="939458"/>
                  </a:lnTo>
                  <a:lnTo>
                    <a:pt x="1207798" y="1541901"/>
                  </a:lnTo>
                  <a:lnTo>
                    <a:pt x="491337" y="299986"/>
                  </a:lnTo>
                  <a:cubicBezTo>
                    <a:pt x="360063" y="71247"/>
                    <a:pt x="168780" y="-3750"/>
                    <a:pt x="0" y="74996"/>
                  </a:cubicBezTo>
                  <a:cubicBezTo>
                    <a:pt x="56260" y="29999"/>
                    <a:pt x="127523" y="0"/>
                    <a:pt x="19128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59000">
                  <a:schemeClr val="accent4">
                    <a:lumMod val="98000"/>
                  </a:schemeClr>
                </a:gs>
                <a:gs pos="88000">
                  <a:schemeClr val="accent4">
                    <a:lumMod val="3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5" name="Freeform 74">
              <a:extLst>
                <a:ext uri="{FF2B5EF4-FFF2-40B4-BE49-F238E27FC236}">
                  <a16:creationId xmlns:a16="http://schemas.microsoft.com/office/drawing/2014/main" id="{B9D50853-0798-45F9-A027-B9CD3D660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8400" y="3682379"/>
              <a:ext cx="1310149" cy="1227543"/>
            </a:xfrm>
            <a:custGeom>
              <a:avLst/>
              <a:gdLst>
                <a:gd name="connsiteX0" fmla="*/ 0 w 1196777"/>
                <a:gd name="connsiteY0" fmla="*/ 5276 h 1121319"/>
                <a:gd name="connsiteX1" fmla="*/ 308095 w 1196777"/>
                <a:gd name="connsiteY1" fmla="*/ 15507 h 1121319"/>
                <a:gd name="connsiteX2" fmla="*/ 560126 w 1196777"/>
                <a:gd name="connsiteY2" fmla="*/ 176723 h 1121319"/>
                <a:gd name="connsiteX3" fmla="*/ 1065618 w 1196777"/>
                <a:gd name="connsiteY3" fmla="*/ 176723 h 1121319"/>
                <a:gd name="connsiteX4" fmla="*/ 1196777 w 1196777"/>
                <a:gd name="connsiteY4" fmla="*/ 165439 h 1121319"/>
                <a:gd name="connsiteX5" fmla="*/ 731862 w 1196777"/>
                <a:gd name="connsiteY5" fmla="*/ 975149 h 1121319"/>
                <a:gd name="connsiteX6" fmla="*/ 476687 w 1196777"/>
                <a:gd name="connsiteY6" fmla="*/ 1121319 h 1121319"/>
                <a:gd name="connsiteX7" fmla="*/ 28575 w 1196777"/>
                <a:gd name="connsiteY7" fmla="*/ 1121319 h 1121319"/>
                <a:gd name="connsiteX8" fmla="*/ 0 w 1196777"/>
                <a:gd name="connsiteY8" fmla="*/ 5276 h 1121319"/>
                <a:gd name="connsiteX0" fmla="*/ 0 w 1196777"/>
                <a:gd name="connsiteY0" fmla="*/ 5276 h 1121319"/>
                <a:gd name="connsiteX1" fmla="*/ 498595 w 1196777"/>
                <a:gd name="connsiteY1" fmla="*/ 15507 h 1121319"/>
                <a:gd name="connsiteX2" fmla="*/ 560126 w 1196777"/>
                <a:gd name="connsiteY2" fmla="*/ 176723 h 1121319"/>
                <a:gd name="connsiteX3" fmla="*/ 1065618 w 1196777"/>
                <a:gd name="connsiteY3" fmla="*/ 176723 h 1121319"/>
                <a:gd name="connsiteX4" fmla="*/ 1196777 w 1196777"/>
                <a:gd name="connsiteY4" fmla="*/ 165439 h 1121319"/>
                <a:gd name="connsiteX5" fmla="*/ 731862 w 1196777"/>
                <a:gd name="connsiteY5" fmla="*/ 975149 h 1121319"/>
                <a:gd name="connsiteX6" fmla="*/ 476687 w 1196777"/>
                <a:gd name="connsiteY6" fmla="*/ 1121319 h 1121319"/>
                <a:gd name="connsiteX7" fmla="*/ 28575 w 1196777"/>
                <a:gd name="connsiteY7" fmla="*/ 1121319 h 1121319"/>
                <a:gd name="connsiteX8" fmla="*/ 0 w 1196777"/>
                <a:gd name="connsiteY8" fmla="*/ 5276 h 1121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6777" h="1121319">
                  <a:moveTo>
                    <a:pt x="0" y="5276"/>
                  </a:moveTo>
                  <a:cubicBezTo>
                    <a:pt x="119762" y="6915"/>
                    <a:pt x="405241" y="-13067"/>
                    <a:pt x="498595" y="15507"/>
                  </a:cubicBezTo>
                  <a:cubicBezTo>
                    <a:pt x="591949" y="44081"/>
                    <a:pt x="465622" y="149854"/>
                    <a:pt x="560126" y="176723"/>
                  </a:cubicBezTo>
                  <a:cubicBezTo>
                    <a:pt x="654630" y="203592"/>
                    <a:pt x="897121" y="176723"/>
                    <a:pt x="1065618" y="176723"/>
                  </a:cubicBezTo>
                  <a:cubicBezTo>
                    <a:pt x="1171631" y="174907"/>
                    <a:pt x="1155629" y="172962"/>
                    <a:pt x="1196777" y="165439"/>
                  </a:cubicBezTo>
                  <a:lnTo>
                    <a:pt x="731862" y="975149"/>
                  </a:lnTo>
                  <a:cubicBezTo>
                    <a:pt x="682999" y="1057637"/>
                    <a:pt x="570413" y="1121319"/>
                    <a:pt x="476687" y="1121319"/>
                  </a:cubicBezTo>
                  <a:lnTo>
                    <a:pt x="28575" y="1121319"/>
                  </a:lnTo>
                  <a:cubicBezTo>
                    <a:pt x="28575" y="749305"/>
                    <a:pt x="0" y="377290"/>
                    <a:pt x="0" y="527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/>
                </a:gs>
                <a:gs pos="30000">
                  <a:schemeClr val="accent3"/>
                </a:gs>
                <a:gs pos="62000">
                  <a:schemeClr val="accent3">
                    <a:lumMod val="57000"/>
                  </a:schemeClr>
                </a:gs>
              </a:gsLst>
              <a:lin ang="204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6" name="Freeform 12">
              <a:extLst>
                <a:ext uri="{FF2B5EF4-FFF2-40B4-BE49-F238E27FC236}">
                  <a16:creationId xmlns:a16="http://schemas.microsoft.com/office/drawing/2014/main" id="{F3659C04-5248-4CC8-ADDD-EDC0EA5442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6922" y="1835575"/>
              <a:ext cx="2598140" cy="2900532"/>
            </a:xfrm>
            <a:custGeom>
              <a:avLst/>
              <a:gdLst>
                <a:gd name="T0" fmla="*/ 13 w 630"/>
                <a:gd name="T1" fmla="*/ 406 h 704"/>
                <a:gd name="T2" fmla="*/ 177 w 630"/>
                <a:gd name="T3" fmla="*/ 692 h 704"/>
                <a:gd name="T4" fmla="*/ 186 w 630"/>
                <a:gd name="T5" fmla="*/ 704 h 704"/>
                <a:gd name="T6" fmla="*/ 199 w 630"/>
                <a:gd name="T7" fmla="*/ 591 h 704"/>
                <a:gd name="T8" fmla="*/ 492 w 630"/>
                <a:gd name="T9" fmla="*/ 83 h 704"/>
                <a:gd name="T10" fmla="*/ 630 w 630"/>
                <a:gd name="T11" fmla="*/ 27 h 704"/>
                <a:gd name="T12" fmla="*/ 575 w 630"/>
                <a:gd name="T13" fmla="*/ 3 h 704"/>
                <a:gd name="T14" fmla="*/ 245 w 630"/>
                <a:gd name="T15" fmla="*/ 3 h 704"/>
                <a:gd name="T16" fmla="*/ 177 w 630"/>
                <a:gd name="T17" fmla="*/ 43 h 704"/>
                <a:gd name="T18" fmla="*/ 13 w 630"/>
                <a:gd name="T19" fmla="*/ 328 h 704"/>
                <a:gd name="T20" fmla="*/ 13 w 630"/>
                <a:gd name="T21" fmla="*/ 406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30" h="704">
                  <a:moveTo>
                    <a:pt x="13" y="406"/>
                  </a:moveTo>
                  <a:cubicBezTo>
                    <a:pt x="177" y="692"/>
                    <a:pt x="177" y="692"/>
                    <a:pt x="177" y="692"/>
                  </a:cubicBezTo>
                  <a:cubicBezTo>
                    <a:pt x="180" y="696"/>
                    <a:pt x="183" y="700"/>
                    <a:pt x="186" y="704"/>
                  </a:cubicBezTo>
                  <a:cubicBezTo>
                    <a:pt x="171" y="674"/>
                    <a:pt x="174" y="634"/>
                    <a:pt x="199" y="591"/>
                  </a:cubicBezTo>
                  <a:cubicBezTo>
                    <a:pt x="492" y="83"/>
                    <a:pt x="492" y="83"/>
                    <a:pt x="492" y="83"/>
                  </a:cubicBezTo>
                  <a:cubicBezTo>
                    <a:pt x="529" y="19"/>
                    <a:pt x="583" y="0"/>
                    <a:pt x="630" y="27"/>
                  </a:cubicBezTo>
                  <a:cubicBezTo>
                    <a:pt x="615" y="13"/>
                    <a:pt x="593" y="3"/>
                    <a:pt x="575" y="3"/>
                  </a:cubicBezTo>
                  <a:cubicBezTo>
                    <a:pt x="245" y="3"/>
                    <a:pt x="245" y="3"/>
                    <a:pt x="245" y="3"/>
                  </a:cubicBezTo>
                  <a:cubicBezTo>
                    <a:pt x="220" y="3"/>
                    <a:pt x="190" y="21"/>
                    <a:pt x="177" y="43"/>
                  </a:cubicBezTo>
                  <a:cubicBezTo>
                    <a:pt x="13" y="328"/>
                    <a:pt x="13" y="328"/>
                    <a:pt x="13" y="328"/>
                  </a:cubicBezTo>
                  <a:cubicBezTo>
                    <a:pt x="0" y="350"/>
                    <a:pt x="0" y="385"/>
                    <a:pt x="13" y="40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48000"/>
                  </a:schemeClr>
                </a:gs>
                <a:gs pos="100000">
                  <a:schemeClr val="accent1">
                    <a:lumMod val="76000"/>
                    <a:lumOff val="24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7" name="Freeform 24">
              <a:extLst>
                <a:ext uri="{FF2B5EF4-FFF2-40B4-BE49-F238E27FC236}">
                  <a16:creationId xmlns:a16="http://schemas.microsoft.com/office/drawing/2014/main" id="{CBDE334A-F6A3-4DBE-9E16-72FC361EA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809" y="3490069"/>
              <a:ext cx="1940702" cy="1419853"/>
            </a:xfrm>
            <a:custGeom>
              <a:avLst/>
              <a:gdLst/>
              <a:ahLst/>
              <a:cxnLst/>
              <a:rect l="l" t="t" r="r" b="b"/>
              <a:pathLst>
                <a:path w="1772766" h="1296988">
                  <a:moveTo>
                    <a:pt x="0" y="0"/>
                  </a:moveTo>
                  <a:cubicBezTo>
                    <a:pt x="63722" y="116210"/>
                    <a:pt x="202597" y="191176"/>
                    <a:pt x="401193" y="191176"/>
                  </a:cubicBezTo>
                  <a:cubicBezTo>
                    <a:pt x="401193" y="191176"/>
                    <a:pt x="1311793" y="171842"/>
                    <a:pt x="1772766" y="182552"/>
                  </a:cubicBezTo>
                  <a:lnTo>
                    <a:pt x="1772766" y="1296988"/>
                  </a:lnTo>
                  <a:lnTo>
                    <a:pt x="900113" y="1296988"/>
                  </a:lnTo>
                  <a:cubicBezTo>
                    <a:pt x="817531" y="1296988"/>
                    <a:pt x="720090" y="1248222"/>
                    <a:pt x="667512" y="1180778"/>
                  </a:cubicBezTo>
                  <a:cubicBezTo>
                    <a:pt x="656368" y="1169494"/>
                    <a:pt x="652367" y="1158340"/>
                    <a:pt x="644938" y="1150818"/>
                  </a:cubicBezTo>
                  <a:lnTo>
                    <a:pt x="510064" y="914636"/>
                  </a:lnTo>
                  <a:lnTo>
                    <a:pt x="168878" y="326063"/>
                  </a:lnTo>
                  <a:lnTo>
                    <a:pt x="26289" y="78727"/>
                  </a:lnTo>
                  <a:cubicBezTo>
                    <a:pt x="14859" y="56289"/>
                    <a:pt x="3715" y="29961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/>
                </a:gs>
                <a:gs pos="50000">
                  <a:schemeClr val="accent3"/>
                </a:gs>
                <a:gs pos="100000">
                  <a:schemeClr val="accent3">
                    <a:lumMod val="79000"/>
                    <a:lumOff val="2100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8" name="Freeform 20">
              <a:extLst>
                <a:ext uri="{FF2B5EF4-FFF2-40B4-BE49-F238E27FC236}">
                  <a16:creationId xmlns:a16="http://schemas.microsoft.com/office/drawing/2014/main" id="{1B505C23-FCC6-4E07-9225-8B2EB9935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7210" y="2338392"/>
              <a:ext cx="1544226" cy="2461419"/>
            </a:xfrm>
            <a:custGeom>
              <a:avLst/>
              <a:gdLst/>
              <a:ahLst/>
              <a:cxnLst/>
              <a:rect l="l" t="t" r="r" b="b"/>
              <a:pathLst>
                <a:path w="1410598" h="2248423">
                  <a:moveTo>
                    <a:pt x="937565" y="0"/>
                  </a:moveTo>
                  <a:cubicBezTo>
                    <a:pt x="1027835" y="156432"/>
                    <a:pt x="1173982" y="409698"/>
                    <a:pt x="1410598" y="819740"/>
                  </a:cubicBezTo>
                  <a:cubicBezTo>
                    <a:pt x="1459356" y="902236"/>
                    <a:pt x="1459356" y="1033480"/>
                    <a:pt x="1410598" y="1112226"/>
                  </a:cubicBezTo>
                  <a:cubicBezTo>
                    <a:pt x="1410598" y="1112226"/>
                    <a:pt x="1410598" y="1112226"/>
                    <a:pt x="791739" y="2184676"/>
                  </a:cubicBezTo>
                  <a:cubicBezTo>
                    <a:pt x="780487" y="2207175"/>
                    <a:pt x="761733" y="2229674"/>
                    <a:pt x="742980" y="2248423"/>
                  </a:cubicBezTo>
                  <a:cubicBezTo>
                    <a:pt x="810492" y="2135928"/>
                    <a:pt x="802991" y="1978436"/>
                    <a:pt x="701723" y="1805944"/>
                  </a:cubicBezTo>
                  <a:cubicBezTo>
                    <a:pt x="701723" y="1805944"/>
                    <a:pt x="701723" y="1805944"/>
                    <a:pt x="0" y="589575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77000"/>
                    <a:lumOff val="23000"/>
                  </a:schemeClr>
                </a:gs>
                <a:gs pos="50000">
                  <a:schemeClr val="accent4"/>
                </a:gs>
                <a:gs pos="100000">
                  <a:schemeClr val="accent4"/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E649CC1-694E-445F-8081-039BEBAF6CFF}"/>
              </a:ext>
            </a:extLst>
          </p:cNvPr>
          <p:cNvSpPr txBox="1"/>
          <p:nvPr/>
        </p:nvSpPr>
        <p:spPr>
          <a:xfrm rot="1898085">
            <a:off x="4598773" y="3094049"/>
            <a:ext cx="1198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Saving  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Time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BFD24-45B0-4CEB-BE48-833052D10F94}"/>
              </a:ext>
            </a:extLst>
          </p:cNvPr>
          <p:cNvSpPr txBox="1"/>
          <p:nvPr/>
        </p:nvSpPr>
        <p:spPr>
          <a:xfrm rot="19719727">
            <a:off x="6551989" y="3342472"/>
            <a:ext cx="1198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Local Development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52DD8E-9734-426C-9C62-C29DFBB0AD2B}"/>
              </a:ext>
            </a:extLst>
          </p:cNvPr>
          <p:cNvSpPr txBox="1"/>
          <p:nvPr/>
        </p:nvSpPr>
        <p:spPr>
          <a:xfrm>
            <a:off x="5496051" y="4567376"/>
            <a:ext cx="1198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Contents 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Performance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12" name="그룹 6">
            <a:extLst>
              <a:ext uri="{FF2B5EF4-FFF2-40B4-BE49-F238E27FC236}">
                <a16:creationId xmlns:a16="http://schemas.microsoft.com/office/drawing/2014/main" id="{D8E58234-9C4B-42FA-B3DA-A3AE1589E65E}"/>
              </a:ext>
            </a:extLst>
          </p:cNvPr>
          <p:cNvGrpSpPr/>
          <p:nvPr/>
        </p:nvGrpSpPr>
        <p:grpSpPr>
          <a:xfrm>
            <a:off x="7549725" y="2380240"/>
            <a:ext cx="3744000" cy="1107995"/>
            <a:chOff x="7637355" y="2159174"/>
            <a:chExt cx="3744000" cy="110799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74EE866-BEB3-49B7-90D2-E6C75AAB00EB}"/>
                </a:ext>
              </a:extLst>
            </p:cNvPr>
            <p:cNvSpPr txBox="1"/>
            <p:nvPr/>
          </p:nvSpPr>
          <p:spPr>
            <a:xfrm>
              <a:off x="7658850" y="2436172"/>
              <a:ext cx="37010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By using the Microsoft Service Fabric, a developer can execute and run the entire system at “scale” on their computer with little to no azure resources needed.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6CB1B24-ADC0-4B17-9C3B-78AD65C3C265}"/>
                </a:ext>
              </a:extLst>
            </p:cNvPr>
            <p:cNvSpPr txBox="1"/>
            <p:nvPr/>
          </p:nvSpPr>
          <p:spPr>
            <a:xfrm>
              <a:off x="7653348" y="2159174"/>
              <a:ext cx="37120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</a:rPr>
                <a:t>Less Azure</a:t>
              </a:r>
              <a:endParaRPr lang="ko-KR" altLang="en-US" sz="12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0701312-47A4-4293-8E77-03E13DA09B8B}"/>
                </a:ext>
              </a:extLst>
            </p:cNvPr>
            <p:cNvCxnSpPr/>
            <p:nvPr/>
          </p:nvCxnSpPr>
          <p:spPr>
            <a:xfrm>
              <a:off x="7637355" y="2436172"/>
              <a:ext cx="3744000" cy="0"/>
            </a:xfrm>
            <a:prstGeom prst="line">
              <a:avLst/>
            </a:prstGeom>
            <a:ln>
              <a:solidFill>
                <a:schemeClr val="accent4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7">
            <a:extLst>
              <a:ext uri="{FF2B5EF4-FFF2-40B4-BE49-F238E27FC236}">
                <a16:creationId xmlns:a16="http://schemas.microsoft.com/office/drawing/2014/main" id="{0D016346-A64A-4CAA-83DD-07D31639E93E}"/>
              </a:ext>
            </a:extLst>
          </p:cNvPr>
          <p:cNvGrpSpPr/>
          <p:nvPr/>
        </p:nvGrpSpPr>
        <p:grpSpPr>
          <a:xfrm>
            <a:off x="892783" y="2365844"/>
            <a:ext cx="3744000" cy="923329"/>
            <a:chOff x="890962" y="2144778"/>
            <a:chExt cx="3744000" cy="92332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AD50B4E-8E9C-4E60-932F-A2A6DBE80655}"/>
                </a:ext>
              </a:extLst>
            </p:cNvPr>
            <p:cNvSpPr txBox="1"/>
            <p:nvPr/>
          </p:nvSpPr>
          <p:spPr>
            <a:xfrm>
              <a:off x="912456" y="2421776"/>
              <a:ext cx="37010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With less configuration and a framework to use development can and should be faster than our current implementation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986A28D-40C7-4711-8819-E05F21B168B9}"/>
                </a:ext>
              </a:extLst>
            </p:cNvPr>
            <p:cNvSpPr txBox="1"/>
            <p:nvPr/>
          </p:nvSpPr>
          <p:spPr>
            <a:xfrm>
              <a:off x="906954" y="2144778"/>
              <a:ext cx="37120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</a:rPr>
                <a:t>Quicker Development</a:t>
              </a:r>
              <a:endParaRPr lang="ko-KR" altLang="en-US" sz="12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86CBED2-9738-4FCF-BCFC-72CDEB2781CC}"/>
                </a:ext>
              </a:extLst>
            </p:cNvPr>
            <p:cNvCxnSpPr/>
            <p:nvPr/>
          </p:nvCxnSpPr>
          <p:spPr>
            <a:xfrm>
              <a:off x="890962" y="2421776"/>
              <a:ext cx="3744000" cy="0"/>
            </a:xfrm>
            <a:prstGeom prst="line">
              <a:avLst/>
            </a:prstGeom>
            <a:ln>
              <a:solidFill>
                <a:schemeClr val="accent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3">
            <a:extLst>
              <a:ext uri="{FF2B5EF4-FFF2-40B4-BE49-F238E27FC236}">
                <a16:creationId xmlns:a16="http://schemas.microsoft.com/office/drawing/2014/main" id="{FCB25BAE-C58F-4BAA-B331-A36877561F60}"/>
              </a:ext>
            </a:extLst>
          </p:cNvPr>
          <p:cNvGrpSpPr/>
          <p:nvPr/>
        </p:nvGrpSpPr>
        <p:grpSpPr>
          <a:xfrm>
            <a:off x="3758813" y="5365335"/>
            <a:ext cx="4677286" cy="738663"/>
            <a:chOff x="4636424" y="5144267"/>
            <a:chExt cx="2918420" cy="73866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850BC0-6C6A-49B8-939A-B197D4DC3F6B}"/>
                </a:ext>
              </a:extLst>
            </p:cNvPr>
            <p:cNvSpPr txBox="1"/>
            <p:nvPr/>
          </p:nvSpPr>
          <p:spPr>
            <a:xfrm>
              <a:off x="4646212" y="5421265"/>
              <a:ext cx="28995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Entire system can be debugged or published locally for development and development testing.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C635D2D-D146-4588-86B9-9A33CABE09C4}"/>
                </a:ext>
              </a:extLst>
            </p:cNvPr>
            <p:cNvSpPr txBox="1"/>
            <p:nvPr/>
          </p:nvSpPr>
          <p:spPr>
            <a:xfrm>
              <a:off x="4636424" y="5144267"/>
              <a:ext cx="29081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</a:rPr>
                <a:t>Development Testing </a:t>
              </a:r>
              <a:endParaRPr lang="ko-KR" altLang="en-US" sz="1200" b="1" dirty="0">
                <a:solidFill>
                  <a:schemeClr val="accent3"/>
                </a:solidFill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F0FB6D2-D381-4618-8080-45BE1929F34C}"/>
                </a:ext>
              </a:extLst>
            </p:cNvPr>
            <p:cNvCxnSpPr/>
            <p:nvPr/>
          </p:nvCxnSpPr>
          <p:spPr>
            <a:xfrm>
              <a:off x="4636424" y="5421265"/>
              <a:ext cx="2918420" cy="0"/>
            </a:xfrm>
            <a:prstGeom prst="line">
              <a:avLst/>
            </a:prstGeom>
            <a:ln>
              <a:solidFill>
                <a:schemeClr val="accent3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9">
            <a:extLst>
              <a:ext uri="{FF2B5EF4-FFF2-40B4-BE49-F238E27FC236}">
                <a16:creationId xmlns:a16="http://schemas.microsoft.com/office/drawing/2014/main" id="{C79D29FA-6879-46AC-8A96-940DA2FFE536}"/>
              </a:ext>
            </a:extLst>
          </p:cNvPr>
          <p:cNvSpPr/>
          <p:nvPr/>
        </p:nvSpPr>
        <p:spPr>
          <a:xfrm rot="19800000">
            <a:off x="6674883" y="2912542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Block Arc 10">
            <a:extLst>
              <a:ext uri="{FF2B5EF4-FFF2-40B4-BE49-F238E27FC236}">
                <a16:creationId xmlns:a16="http://schemas.microsoft.com/office/drawing/2014/main" id="{8063C388-777E-4A95-AB94-8DB1DC54A2AB}"/>
              </a:ext>
            </a:extLst>
          </p:cNvPr>
          <p:cNvSpPr/>
          <p:nvPr/>
        </p:nvSpPr>
        <p:spPr>
          <a:xfrm rot="1800000">
            <a:off x="5268606" y="2698321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Round Same Side Corner Rectangle 36">
            <a:extLst>
              <a:ext uri="{FF2B5EF4-FFF2-40B4-BE49-F238E27FC236}">
                <a16:creationId xmlns:a16="http://schemas.microsoft.com/office/drawing/2014/main" id="{77ECF53D-F896-422F-AF23-94844A7BAFB4}"/>
              </a:ext>
            </a:extLst>
          </p:cNvPr>
          <p:cNvSpPr>
            <a:spLocks noChangeAspect="1"/>
          </p:cNvSpPr>
          <p:nvPr/>
        </p:nvSpPr>
        <p:spPr>
          <a:xfrm>
            <a:off x="5895233" y="4126728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Local Execution (Results)</a:t>
            </a:r>
            <a:endParaRPr lang="en-US" sz="900" i="1" dirty="0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84666A79-523F-47F4-A5F0-49FC122A9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0" y="1325880"/>
            <a:ext cx="7050406" cy="52607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ED03CF-817C-4AFF-951B-8A49D0CFF208}"/>
              </a:ext>
            </a:extLst>
          </p:cNvPr>
          <p:cNvSpPr txBox="1"/>
          <p:nvPr/>
        </p:nvSpPr>
        <p:spPr>
          <a:xfrm>
            <a:off x="198120" y="1325880"/>
            <a:ext cx="4572000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Algorithms Used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dirty="0"/>
              <a:t>Choi Wear Time </a:t>
            </a:r>
            <a:r>
              <a:rPr lang="en-US" altLang="ko-KR" sz="1400" i="1" dirty="0"/>
              <a:t>(vector magnitude)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dirty="0"/>
              <a:t>Dustin Tracy </a:t>
            </a:r>
            <a:r>
              <a:rPr lang="en-US" altLang="ko-KR" sz="1400" i="1" dirty="0"/>
              <a:t>(adult)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dirty="0"/>
              <a:t>Counts </a:t>
            </a:r>
            <a:r>
              <a:rPr lang="en-US" altLang="ko-KR" sz="1400" i="1" dirty="0"/>
              <a:t>(60 sec)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dirty="0"/>
              <a:t>Crouter Child cut points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785707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Local Execution (Results)</a:t>
            </a:r>
            <a:endParaRPr lang="en-US" sz="900" i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6937DE8-7B43-4D9B-8C0C-FF41AE4F2183}"/>
              </a:ext>
            </a:extLst>
          </p:cNvPr>
          <p:cNvGraphicFramePr>
            <a:graphicFrameLocks noGrp="1"/>
          </p:cNvGraphicFramePr>
          <p:nvPr/>
        </p:nvGraphicFramePr>
        <p:xfrm>
          <a:off x="217974" y="1233584"/>
          <a:ext cx="11678752" cy="5441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778">
                  <a:extLst>
                    <a:ext uri="{9D8B030D-6E8A-4147-A177-3AD203B41FA5}">
                      <a16:colId xmlns:a16="http://schemas.microsoft.com/office/drawing/2014/main" val="2153871976"/>
                    </a:ext>
                  </a:extLst>
                </a:gridCol>
                <a:gridCol w="1045758">
                  <a:extLst>
                    <a:ext uri="{9D8B030D-6E8A-4147-A177-3AD203B41FA5}">
                      <a16:colId xmlns:a16="http://schemas.microsoft.com/office/drawing/2014/main" val="3797315070"/>
                    </a:ext>
                  </a:extLst>
                </a:gridCol>
                <a:gridCol w="813367">
                  <a:extLst>
                    <a:ext uri="{9D8B030D-6E8A-4147-A177-3AD203B41FA5}">
                      <a16:colId xmlns:a16="http://schemas.microsoft.com/office/drawing/2014/main" val="4047231322"/>
                    </a:ext>
                  </a:extLst>
                </a:gridCol>
                <a:gridCol w="1471808">
                  <a:extLst>
                    <a:ext uri="{9D8B030D-6E8A-4147-A177-3AD203B41FA5}">
                      <a16:colId xmlns:a16="http://schemas.microsoft.com/office/drawing/2014/main" val="1820858854"/>
                    </a:ext>
                  </a:extLst>
                </a:gridCol>
                <a:gridCol w="1936589">
                  <a:extLst>
                    <a:ext uri="{9D8B030D-6E8A-4147-A177-3AD203B41FA5}">
                      <a16:colId xmlns:a16="http://schemas.microsoft.com/office/drawing/2014/main" val="3104944409"/>
                    </a:ext>
                  </a:extLst>
                </a:gridCol>
                <a:gridCol w="1897857">
                  <a:extLst>
                    <a:ext uri="{9D8B030D-6E8A-4147-A177-3AD203B41FA5}">
                      <a16:colId xmlns:a16="http://schemas.microsoft.com/office/drawing/2014/main" val="3139882211"/>
                    </a:ext>
                  </a:extLst>
                </a:gridCol>
                <a:gridCol w="1998560">
                  <a:extLst>
                    <a:ext uri="{9D8B030D-6E8A-4147-A177-3AD203B41FA5}">
                      <a16:colId xmlns:a16="http://schemas.microsoft.com/office/drawing/2014/main" val="3144264038"/>
                    </a:ext>
                  </a:extLst>
                </a:gridCol>
                <a:gridCol w="1612035">
                  <a:extLst>
                    <a:ext uri="{9D8B030D-6E8A-4147-A177-3AD203B41FA5}">
                      <a16:colId xmlns:a16="http://schemas.microsoft.com/office/drawing/2014/main" val="725354888"/>
                    </a:ext>
                  </a:extLst>
                </a:gridCol>
              </a:tblGrid>
              <a:tr h="1989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Subject Count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Days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Subject Days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Subject Algorithm Days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Processing Time in Milliseconds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Processing Time in Seconds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Processing Time In Minutes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Subject Days Per Second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7289351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1.322751323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44094396"/>
                  </a:ext>
                </a:extLst>
              </a:tr>
              <a:tr h="14187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5540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0.092333333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1.805054152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3280742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13493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13.493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0.224883333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1.482250056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11465697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1.447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0.024116667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3.455425017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64939240"/>
                  </a:ext>
                </a:extLst>
              </a:tr>
              <a:tr h="10668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9357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9.357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0.15595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5.343593032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65261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30.394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0.506566667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3.290123051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00596421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2.426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0.040433333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4.122011542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10878973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18790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18.79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0.313166667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5.321979776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91880530"/>
                  </a:ext>
                </a:extLst>
              </a:tr>
              <a:tr h="20017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55686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55.686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0.9281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3.591567001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39238554"/>
                  </a:ext>
                </a:extLst>
              </a:tr>
              <a:tr h="12748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0.057733333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4.330254042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97205246"/>
                  </a:ext>
                </a:extLst>
              </a:tr>
              <a:tr h="15034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29203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29.203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0.486716667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5.136458583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15452123"/>
                  </a:ext>
                </a:extLst>
              </a:tr>
              <a:tr h="16558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87887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87.887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1.464783333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3.41347412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00636553"/>
                  </a:ext>
                </a:extLst>
              </a:tr>
              <a:tr h="14829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4607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4.607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0.076783333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4.341219883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09291998"/>
                  </a:ext>
                </a:extLst>
              </a:tr>
              <a:tr h="13510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43873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43.873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0.731216667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4.558612358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07967723"/>
                  </a:ext>
                </a:extLst>
              </a:tr>
              <a:tr h="16558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206473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206.473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3.441216667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1.937299308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24061172"/>
                  </a:ext>
                </a:extLst>
              </a:tr>
              <a:tr h="12748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6540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3.822629969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16640870"/>
                  </a:ext>
                </a:extLst>
              </a:tr>
              <a:tr h="15796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67613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67.613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1.126883333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3.697513792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60815405"/>
                  </a:ext>
                </a:extLst>
              </a:tr>
              <a:tr h="12748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215094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215.094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3.5849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2.324565074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08911145"/>
                  </a:ext>
                </a:extLst>
              </a:tr>
              <a:tr h="16558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6640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0.110666667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4.518072289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12415585"/>
                  </a:ext>
                </a:extLst>
              </a:tr>
              <a:tr h="16558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82784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82.784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1.379733333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3.623888674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61261469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260750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260.75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4.345833333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2.30105465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16440164"/>
                  </a:ext>
                </a:extLst>
              </a:tr>
              <a:tr h="12748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0.146666667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3.977272727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78781921"/>
                  </a:ext>
                </a:extLst>
              </a:tr>
              <a:tr h="15796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118616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118.616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1.976933333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2.950698051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04007483"/>
                  </a:ext>
                </a:extLst>
              </a:tr>
              <a:tr h="15034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351764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351.764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5.862733333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1.989970548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69760265"/>
                  </a:ext>
                </a:extLst>
              </a:tr>
              <a:tr h="20368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10.846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0.180766667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3.687995574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78784552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130620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130.62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2.177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3.062318175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61851126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426480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426.48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1.875820672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33700599"/>
                  </a:ext>
                </a:extLst>
              </a:tr>
              <a:tr h="8382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13453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13.453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0.224216667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3.344978815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104507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189627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189.627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3.16045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2.373079783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39439650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725120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725.12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12.08533333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1.241173875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159748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16.636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0.277266667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3.005530176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5575449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204563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204.563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3.409383333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2.444234783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51747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556697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556.697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9.278283333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1.796309303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88995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997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-8792" y="5046923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GUIDE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62103B-F514-4BE9-B5B2-C13878D2FE7C}"/>
              </a:ext>
            </a:extLst>
          </p:cNvPr>
          <p:cNvSpPr txBox="1"/>
          <p:nvPr/>
        </p:nvSpPr>
        <p:spPr>
          <a:xfrm>
            <a:off x="11400" y="5799780"/>
            <a:ext cx="1219185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Service Fabric Analytics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165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876062C8-5E15-4A3F-9971-E11E4F06E376}"/>
              </a:ext>
            </a:extLst>
          </p:cNvPr>
          <p:cNvGrpSpPr/>
          <p:nvPr/>
        </p:nvGrpSpPr>
        <p:grpSpPr>
          <a:xfrm>
            <a:off x="1478604" y="2257189"/>
            <a:ext cx="10698480" cy="2669527"/>
            <a:chOff x="1225685" y="2237361"/>
            <a:chExt cx="10698480" cy="266952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3044656-4F85-4732-A4E5-5A1C2409C911}"/>
                </a:ext>
              </a:extLst>
            </p:cNvPr>
            <p:cNvSpPr/>
            <p:nvPr/>
          </p:nvSpPr>
          <p:spPr>
            <a:xfrm>
              <a:off x="1225685" y="2237362"/>
              <a:ext cx="1069848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75DDB81-A42E-4489-A411-B5B46AA45EAA}"/>
                </a:ext>
              </a:extLst>
            </p:cNvPr>
            <p:cNvSpPr/>
            <p:nvPr/>
          </p:nvSpPr>
          <p:spPr>
            <a:xfrm>
              <a:off x="1225685" y="4756746"/>
              <a:ext cx="813816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13366788-08BF-467E-A2E7-B8E9BF39E544}"/>
                </a:ext>
              </a:extLst>
            </p:cNvPr>
            <p:cNvSpPr/>
            <p:nvPr/>
          </p:nvSpPr>
          <p:spPr>
            <a:xfrm rot="5400000">
              <a:off x="9236562" y="4669878"/>
              <a:ext cx="254566" cy="21945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2CE3DF4-0854-4830-857D-5CB1E371E113}"/>
                </a:ext>
              </a:extLst>
            </p:cNvPr>
            <p:cNvSpPr/>
            <p:nvPr/>
          </p:nvSpPr>
          <p:spPr>
            <a:xfrm>
              <a:off x="1225685" y="2237361"/>
              <a:ext cx="45719" cy="25603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6B21E8A-3866-4431-ABDA-6D115E6F6D47}"/>
              </a:ext>
            </a:extLst>
          </p:cNvPr>
          <p:cNvSpPr/>
          <p:nvPr/>
        </p:nvSpPr>
        <p:spPr>
          <a:xfrm>
            <a:off x="10029217" y="1848059"/>
            <a:ext cx="1325881" cy="862358"/>
          </a:xfrm>
          <a:custGeom>
            <a:avLst/>
            <a:gdLst>
              <a:gd name="connsiteX0" fmla="*/ 160378 w 1325881"/>
              <a:gd name="connsiteY0" fmla="*/ 0 h 862358"/>
              <a:gd name="connsiteX1" fmla="*/ 190790 w 1325881"/>
              <a:gd name="connsiteY1" fmla="*/ 0 h 862358"/>
              <a:gd name="connsiteX2" fmla="*/ 221304 w 1325881"/>
              <a:gd name="connsiteY2" fmla="*/ 22137 h 862358"/>
              <a:gd name="connsiteX3" fmla="*/ 221304 w 1325881"/>
              <a:gd name="connsiteY3" fmla="*/ 76119 h 862358"/>
              <a:gd name="connsiteX4" fmla="*/ 292316 w 1325881"/>
              <a:gd name="connsiteY4" fmla="*/ 76119 h 862358"/>
              <a:gd name="connsiteX5" fmla="*/ 292316 w 1325881"/>
              <a:gd name="connsiteY5" fmla="*/ 22137 h 862358"/>
              <a:gd name="connsiteX6" fmla="*/ 322830 w 1325881"/>
              <a:gd name="connsiteY6" fmla="*/ 0 h 862358"/>
              <a:gd name="connsiteX7" fmla="*/ 353242 w 1325881"/>
              <a:gd name="connsiteY7" fmla="*/ 0 h 862358"/>
              <a:gd name="connsiteX8" fmla="*/ 383756 w 1325881"/>
              <a:gd name="connsiteY8" fmla="*/ 22137 h 862358"/>
              <a:gd name="connsiteX9" fmla="*/ 383756 w 1325881"/>
              <a:gd name="connsiteY9" fmla="*/ 76119 h 862358"/>
              <a:gd name="connsiteX10" fmla="*/ 454768 w 1325881"/>
              <a:gd name="connsiteY10" fmla="*/ 76119 h 862358"/>
              <a:gd name="connsiteX11" fmla="*/ 454768 w 1325881"/>
              <a:gd name="connsiteY11" fmla="*/ 22137 h 862358"/>
              <a:gd name="connsiteX12" fmla="*/ 485282 w 1325881"/>
              <a:gd name="connsiteY12" fmla="*/ 0 h 862358"/>
              <a:gd name="connsiteX13" fmla="*/ 515694 w 1325881"/>
              <a:gd name="connsiteY13" fmla="*/ 0 h 862358"/>
              <a:gd name="connsiteX14" fmla="*/ 546208 w 1325881"/>
              <a:gd name="connsiteY14" fmla="*/ 22137 h 862358"/>
              <a:gd name="connsiteX15" fmla="*/ 546208 w 1325881"/>
              <a:gd name="connsiteY15" fmla="*/ 76119 h 862358"/>
              <a:gd name="connsiteX16" fmla="*/ 617220 w 1325881"/>
              <a:gd name="connsiteY16" fmla="*/ 76119 h 862358"/>
              <a:gd name="connsiteX17" fmla="*/ 617220 w 1325881"/>
              <a:gd name="connsiteY17" fmla="*/ 22137 h 862358"/>
              <a:gd name="connsiteX18" fmla="*/ 647734 w 1325881"/>
              <a:gd name="connsiteY18" fmla="*/ 0 h 862358"/>
              <a:gd name="connsiteX19" fmla="*/ 678146 w 1325881"/>
              <a:gd name="connsiteY19" fmla="*/ 0 h 862358"/>
              <a:gd name="connsiteX20" fmla="*/ 708660 w 1325881"/>
              <a:gd name="connsiteY20" fmla="*/ 22137 h 862358"/>
              <a:gd name="connsiteX21" fmla="*/ 708660 w 1325881"/>
              <a:gd name="connsiteY21" fmla="*/ 76119 h 862358"/>
              <a:gd name="connsiteX22" fmla="*/ 779672 w 1325881"/>
              <a:gd name="connsiteY22" fmla="*/ 76119 h 862358"/>
              <a:gd name="connsiteX23" fmla="*/ 779672 w 1325881"/>
              <a:gd name="connsiteY23" fmla="*/ 22137 h 862358"/>
              <a:gd name="connsiteX24" fmla="*/ 810186 w 1325881"/>
              <a:gd name="connsiteY24" fmla="*/ 0 h 862358"/>
              <a:gd name="connsiteX25" fmla="*/ 840598 w 1325881"/>
              <a:gd name="connsiteY25" fmla="*/ 0 h 862358"/>
              <a:gd name="connsiteX26" fmla="*/ 871112 w 1325881"/>
              <a:gd name="connsiteY26" fmla="*/ 22137 h 862358"/>
              <a:gd name="connsiteX27" fmla="*/ 871112 w 1325881"/>
              <a:gd name="connsiteY27" fmla="*/ 76119 h 862358"/>
              <a:gd name="connsiteX28" fmla="*/ 942124 w 1325881"/>
              <a:gd name="connsiteY28" fmla="*/ 76119 h 862358"/>
              <a:gd name="connsiteX29" fmla="*/ 942124 w 1325881"/>
              <a:gd name="connsiteY29" fmla="*/ 22137 h 862358"/>
              <a:gd name="connsiteX30" fmla="*/ 972638 w 1325881"/>
              <a:gd name="connsiteY30" fmla="*/ 0 h 862358"/>
              <a:gd name="connsiteX31" fmla="*/ 1003050 w 1325881"/>
              <a:gd name="connsiteY31" fmla="*/ 0 h 862358"/>
              <a:gd name="connsiteX32" fmla="*/ 1033564 w 1325881"/>
              <a:gd name="connsiteY32" fmla="*/ 22137 h 862358"/>
              <a:gd name="connsiteX33" fmla="*/ 1033564 w 1325881"/>
              <a:gd name="connsiteY33" fmla="*/ 76119 h 862358"/>
              <a:gd name="connsiteX34" fmla="*/ 1104576 w 1325881"/>
              <a:gd name="connsiteY34" fmla="*/ 76119 h 862358"/>
              <a:gd name="connsiteX35" fmla="*/ 1104576 w 1325881"/>
              <a:gd name="connsiteY35" fmla="*/ 22137 h 862358"/>
              <a:gd name="connsiteX36" fmla="*/ 1135090 w 1325881"/>
              <a:gd name="connsiteY36" fmla="*/ 0 h 862358"/>
              <a:gd name="connsiteX37" fmla="*/ 1165502 w 1325881"/>
              <a:gd name="connsiteY37" fmla="*/ 0 h 862358"/>
              <a:gd name="connsiteX38" fmla="*/ 1196016 w 1325881"/>
              <a:gd name="connsiteY38" fmla="*/ 22137 h 862358"/>
              <a:gd name="connsiteX39" fmla="*/ 1196016 w 1325881"/>
              <a:gd name="connsiteY39" fmla="*/ 76119 h 862358"/>
              <a:gd name="connsiteX40" fmla="*/ 1285404 w 1325881"/>
              <a:gd name="connsiteY40" fmla="*/ 76119 h 862358"/>
              <a:gd name="connsiteX41" fmla="*/ 1325881 w 1325881"/>
              <a:gd name="connsiteY41" fmla="*/ 116596 h 862358"/>
              <a:gd name="connsiteX42" fmla="*/ 1325881 w 1325881"/>
              <a:gd name="connsiteY42" fmla="*/ 745763 h 862358"/>
              <a:gd name="connsiteX43" fmla="*/ 1285404 w 1325881"/>
              <a:gd name="connsiteY43" fmla="*/ 786240 h 862358"/>
              <a:gd name="connsiteX44" fmla="*/ 1196016 w 1325881"/>
              <a:gd name="connsiteY44" fmla="*/ 786240 h 862358"/>
              <a:gd name="connsiteX45" fmla="*/ 1196016 w 1325881"/>
              <a:gd name="connsiteY45" fmla="*/ 840222 h 862358"/>
              <a:gd name="connsiteX46" fmla="*/ 1165502 w 1325881"/>
              <a:gd name="connsiteY46" fmla="*/ 862358 h 862358"/>
              <a:gd name="connsiteX47" fmla="*/ 1135090 w 1325881"/>
              <a:gd name="connsiteY47" fmla="*/ 862358 h 862358"/>
              <a:gd name="connsiteX48" fmla="*/ 1104576 w 1325881"/>
              <a:gd name="connsiteY48" fmla="*/ 840222 h 862358"/>
              <a:gd name="connsiteX49" fmla="*/ 1104576 w 1325881"/>
              <a:gd name="connsiteY49" fmla="*/ 786240 h 862358"/>
              <a:gd name="connsiteX50" fmla="*/ 1033564 w 1325881"/>
              <a:gd name="connsiteY50" fmla="*/ 786240 h 862358"/>
              <a:gd name="connsiteX51" fmla="*/ 1033564 w 1325881"/>
              <a:gd name="connsiteY51" fmla="*/ 840222 h 862358"/>
              <a:gd name="connsiteX52" fmla="*/ 1003050 w 1325881"/>
              <a:gd name="connsiteY52" fmla="*/ 862358 h 862358"/>
              <a:gd name="connsiteX53" fmla="*/ 972638 w 1325881"/>
              <a:gd name="connsiteY53" fmla="*/ 862358 h 862358"/>
              <a:gd name="connsiteX54" fmla="*/ 942124 w 1325881"/>
              <a:gd name="connsiteY54" fmla="*/ 840222 h 862358"/>
              <a:gd name="connsiteX55" fmla="*/ 942124 w 1325881"/>
              <a:gd name="connsiteY55" fmla="*/ 786240 h 862358"/>
              <a:gd name="connsiteX56" fmla="*/ 871112 w 1325881"/>
              <a:gd name="connsiteY56" fmla="*/ 786240 h 862358"/>
              <a:gd name="connsiteX57" fmla="*/ 871112 w 1325881"/>
              <a:gd name="connsiteY57" fmla="*/ 840222 h 862358"/>
              <a:gd name="connsiteX58" fmla="*/ 840598 w 1325881"/>
              <a:gd name="connsiteY58" fmla="*/ 862358 h 862358"/>
              <a:gd name="connsiteX59" fmla="*/ 810186 w 1325881"/>
              <a:gd name="connsiteY59" fmla="*/ 862358 h 862358"/>
              <a:gd name="connsiteX60" fmla="*/ 779672 w 1325881"/>
              <a:gd name="connsiteY60" fmla="*/ 840222 h 862358"/>
              <a:gd name="connsiteX61" fmla="*/ 779672 w 1325881"/>
              <a:gd name="connsiteY61" fmla="*/ 786240 h 862358"/>
              <a:gd name="connsiteX62" fmla="*/ 708660 w 1325881"/>
              <a:gd name="connsiteY62" fmla="*/ 786240 h 862358"/>
              <a:gd name="connsiteX63" fmla="*/ 708660 w 1325881"/>
              <a:gd name="connsiteY63" fmla="*/ 840222 h 862358"/>
              <a:gd name="connsiteX64" fmla="*/ 678146 w 1325881"/>
              <a:gd name="connsiteY64" fmla="*/ 862358 h 862358"/>
              <a:gd name="connsiteX65" fmla="*/ 647734 w 1325881"/>
              <a:gd name="connsiteY65" fmla="*/ 862358 h 862358"/>
              <a:gd name="connsiteX66" fmla="*/ 617220 w 1325881"/>
              <a:gd name="connsiteY66" fmla="*/ 840222 h 862358"/>
              <a:gd name="connsiteX67" fmla="*/ 617220 w 1325881"/>
              <a:gd name="connsiteY67" fmla="*/ 786240 h 862358"/>
              <a:gd name="connsiteX68" fmla="*/ 546208 w 1325881"/>
              <a:gd name="connsiteY68" fmla="*/ 786240 h 862358"/>
              <a:gd name="connsiteX69" fmla="*/ 546208 w 1325881"/>
              <a:gd name="connsiteY69" fmla="*/ 840222 h 862358"/>
              <a:gd name="connsiteX70" fmla="*/ 515694 w 1325881"/>
              <a:gd name="connsiteY70" fmla="*/ 862358 h 862358"/>
              <a:gd name="connsiteX71" fmla="*/ 485282 w 1325881"/>
              <a:gd name="connsiteY71" fmla="*/ 862358 h 862358"/>
              <a:gd name="connsiteX72" fmla="*/ 454768 w 1325881"/>
              <a:gd name="connsiteY72" fmla="*/ 840222 h 862358"/>
              <a:gd name="connsiteX73" fmla="*/ 454768 w 1325881"/>
              <a:gd name="connsiteY73" fmla="*/ 786240 h 862358"/>
              <a:gd name="connsiteX74" fmla="*/ 383756 w 1325881"/>
              <a:gd name="connsiteY74" fmla="*/ 786240 h 862358"/>
              <a:gd name="connsiteX75" fmla="*/ 383756 w 1325881"/>
              <a:gd name="connsiteY75" fmla="*/ 840222 h 862358"/>
              <a:gd name="connsiteX76" fmla="*/ 353242 w 1325881"/>
              <a:gd name="connsiteY76" fmla="*/ 862358 h 862358"/>
              <a:gd name="connsiteX77" fmla="*/ 322830 w 1325881"/>
              <a:gd name="connsiteY77" fmla="*/ 862358 h 862358"/>
              <a:gd name="connsiteX78" fmla="*/ 292316 w 1325881"/>
              <a:gd name="connsiteY78" fmla="*/ 840222 h 862358"/>
              <a:gd name="connsiteX79" fmla="*/ 292316 w 1325881"/>
              <a:gd name="connsiteY79" fmla="*/ 786240 h 862358"/>
              <a:gd name="connsiteX80" fmla="*/ 221304 w 1325881"/>
              <a:gd name="connsiteY80" fmla="*/ 786240 h 862358"/>
              <a:gd name="connsiteX81" fmla="*/ 221304 w 1325881"/>
              <a:gd name="connsiteY81" fmla="*/ 840222 h 862358"/>
              <a:gd name="connsiteX82" fmla="*/ 190790 w 1325881"/>
              <a:gd name="connsiteY82" fmla="*/ 862358 h 862358"/>
              <a:gd name="connsiteX83" fmla="*/ 160378 w 1325881"/>
              <a:gd name="connsiteY83" fmla="*/ 862358 h 862358"/>
              <a:gd name="connsiteX84" fmla="*/ 129864 w 1325881"/>
              <a:gd name="connsiteY84" fmla="*/ 840222 h 862358"/>
              <a:gd name="connsiteX85" fmla="*/ 129864 w 1325881"/>
              <a:gd name="connsiteY85" fmla="*/ 786240 h 862358"/>
              <a:gd name="connsiteX86" fmla="*/ 40477 w 1325881"/>
              <a:gd name="connsiteY86" fmla="*/ 786240 h 862358"/>
              <a:gd name="connsiteX87" fmla="*/ 0 w 1325881"/>
              <a:gd name="connsiteY87" fmla="*/ 745763 h 862358"/>
              <a:gd name="connsiteX88" fmla="*/ 0 w 1325881"/>
              <a:gd name="connsiteY88" fmla="*/ 116596 h 862358"/>
              <a:gd name="connsiteX89" fmla="*/ 40477 w 1325881"/>
              <a:gd name="connsiteY89" fmla="*/ 76119 h 862358"/>
              <a:gd name="connsiteX90" fmla="*/ 129864 w 1325881"/>
              <a:gd name="connsiteY90" fmla="*/ 76119 h 862358"/>
              <a:gd name="connsiteX91" fmla="*/ 129864 w 1325881"/>
              <a:gd name="connsiteY91" fmla="*/ 22137 h 862358"/>
              <a:gd name="connsiteX92" fmla="*/ 160378 w 1325881"/>
              <a:gd name="connsiteY92" fmla="*/ 0 h 86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325881" h="862358">
                <a:moveTo>
                  <a:pt x="160378" y="0"/>
                </a:moveTo>
                <a:lnTo>
                  <a:pt x="190790" y="0"/>
                </a:lnTo>
                <a:cubicBezTo>
                  <a:pt x="207642" y="0"/>
                  <a:pt x="221304" y="9911"/>
                  <a:pt x="221304" y="22137"/>
                </a:cubicBezTo>
                <a:lnTo>
                  <a:pt x="221304" y="76119"/>
                </a:lnTo>
                <a:lnTo>
                  <a:pt x="292316" y="76119"/>
                </a:lnTo>
                <a:lnTo>
                  <a:pt x="292316" y="22137"/>
                </a:lnTo>
                <a:cubicBezTo>
                  <a:pt x="292316" y="9911"/>
                  <a:pt x="305978" y="0"/>
                  <a:pt x="322830" y="0"/>
                </a:cubicBezTo>
                <a:lnTo>
                  <a:pt x="353242" y="0"/>
                </a:lnTo>
                <a:cubicBezTo>
                  <a:pt x="370094" y="0"/>
                  <a:pt x="383756" y="9911"/>
                  <a:pt x="383756" y="22137"/>
                </a:cubicBezTo>
                <a:lnTo>
                  <a:pt x="383756" y="76119"/>
                </a:lnTo>
                <a:lnTo>
                  <a:pt x="454768" y="76119"/>
                </a:lnTo>
                <a:lnTo>
                  <a:pt x="454768" y="22137"/>
                </a:lnTo>
                <a:cubicBezTo>
                  <a:pt x="454768" y="9911"/>
                  <a:pt x="468430" y="0"/>
                  <a:pt x="485282" y="0"/>
                </a:cubicBezTo>
                <a:lnTo>
                  <a:pt x="515694" y="0"/>
                </a:lnTo>
                <a:cubicBezTo>
                  <a:pt x="532546" y="0"/>
                  <a:pt x="546208" y="9911"/>
                  <a:pt x="546208" y="22137"/>
                </a:cubicBezTo>
                <a:lnTo>
                  <a:pt x="546208" y="76119"/>
                </a:lnTo>
                <a:lnTo>
                  <a:pt x="617220" y="76119"/>
                </a:lnTo>
                <a:lnTo>
                  <a:pt x="617220" y="22137"/>
                </a:lnTo>
                <a:cubicBezTo>
                  <a:pt x="617220" y="9911"/>
                  <a:pt x="630882" y="0"/>
                  <a:pt x="647734" y="0"/>
                </a:cubicBezTo>
                <a:lnTo>
                  <a:pt x="678146" y="0"/>
                </a:lnTo>
                <a:cubicBezTo>
                  <a:pt x="694998" y="0"/>
                  <a:pt x="708660" y="9911"/>
                  <a:pt x="708660" y="22137"/>
                </a:cubicBezTo>
                <a:lnTo>
                  <a:pt x="708660" y="76119"/>
                </a:lnTo>
                <a:lnTo>
                  <a:pt x="779672" y="76119"/>
                </a:lnTo>
                <a:lnTo>
                  <a:pt x="779672" y="22137"/>
                </a:lnTo>
                <a:cubicBezTo>
                  <a:pt x="779672" y="9911"/>
                  <a:pt x="793334" y="0"/>
                  <a:pt x="810186" y="0"/>
                </a:cubicBezTo>
                <a:lnTo>
                  <a:pt x="840598" y="0"/>
                </a:lnTo>
                <a:cubicBezTo>
                  <a:pt x="857450" y="0"/>
                  <a:pt x="871112" y="9911"/>
                  <a:pt x="871112" y="22137"/>
                </a:cubicBezTo>
                <a:lnTo>
                  <a:pt x="871112" y="76119"/>
                </a:lnTo>
                <a:lnTo>
                  <a:pt x="942124" y="76119"/>
                </a:lnTo>
                <a:lnTo>
                  <a:pt x="942124" y="22137"/>
                </a:lnTo>
                <a:cubicBezTo>
                  <a:pt x="942124" y="9911"/>
                  <a:pt x="955786" y="0"/>
                  <a:pt x="972638" y="0"/>
                </a:cubicBezTo>
                <a:lnTo>
                  <a:pt x="1003050" y="0"/>
                </a:lnTo>
                <a:cubicBezTo>
                  <a:pt x="1019902" y="0"/>
                  <a:pt x="1033564" y="9911"/>
                  <a:pt x="1033564" y="22137"/>
                </a:cubicBezTo>
                <a:lnTo>
                  <a:pt x="1033564" y="76119"/>
                </a:lnTo>
                <a:lnTo>
                  <a:pt x="1104576" y="76119"/>
                </a:lnTo>
                <a:lnTo>
                  <a:pt x="1104576" y="22137"/>
                </a:lnTo>
                <a:cubicBezTo>
                  <a:pt x="1104576" y="9911"/>
                  <a:pt x="1118238" y="0"/>
                  <a:pt x="1135090" y="0"/>
                </a:cubicBezTo>
                <a:lnTo>
                  <a:pt x="1165502" y="0"/>
                </a:lnTo>
                <a:cubicBezTo>
                  <a:pt x="1182354" y="0"/>
                  <a:pt x="1196016" y="9911"/>
                  <a:pt x="1196016" y="22137"/>
                </a:cubicBezTo>
                <a:lnTo>
                  <a:pt x="1196016" y="76119"/>
                </a:lnTo>
                <a:lnTo>
                  <a:pt x="1285404" y="76119"/>
                </a:lnTo>
                <a:cubicBezTo>
                  <a:pt x="1307759" y="76119"/>
                  <a:pt x="1325881" y="94241"/>
                  <a:pt x="1325881" y="116596"/>
                </a:cubicBezTo>
                <a:lnTo>
                  <a:pt x="1325881" y="745763"/>
                </a:lnTo>
                <a:cubicBezTo>
                  <a:pt x="1325881" y="768118"/>
                  <a:pt x="1307759" y="786240"/>
                  <a:pt x="1285404" y="786240"/>
                </a:cubicBezTo>
                <a:lnTo>
                  <a:pt x="1196016" y="786240"/>
                </a:lnTo>
                <a:lnTo>
                  <a:pt x="1196016" y="840222"/>
                </a:lnTo>
                <a:cubicBezTo>
                  <a:pt x="1196016" y="852447"/>
                  <a:pt x="1182354" y="862358"/>
                  <a:pt x="1165502" y="862358"/>
                </a:cubicBezTo>
                <a:lnTo>
                  <a:pt x="1135090" y="862358"/>
                </a:lnTo>
                <a:cubicBezTo>
                  <a:pt x="1118238" y="862358"/>
                  <a:pt x="1104576" y="852447"/>
                  <a:pt x="1104576" y="840222"/>
                </a:cubicBezTo>
                <a:lnTo>
                  <a:pt x="1104576" y="786240"/>
                </a:lnTo>
                <a:lnTo>
                  <a:pt x="1033564" y="786240"/>
                </a:lnTo>
                <a:lnTo>
                  <a:pt x="1033564" y="840222"/>
                </a:lnTo>
                <a:cubicBezTo>
                  <a:pt x="1033564" y="852447"/>
                  <a:pt x="1019902" y="862358"/>
                  <a:pt x="1003050" y="862358"/>
                </a:cubicBezTo>
                <a:lnTo>
                  <a:pt x="972638" y="862358"/>
                </a:lnTo>
                <a:cubicBezTo>
                  <a:pt x="955786" y="862358"/>
                  <a:pt x="942124" y="852447"/>
                  <a:pt x="942124" y="840222"/>
                </a:cubicBezTo>
                <a:lnTo>
                  <a:pt x="942124" y="786240"/>
                </a:lnTo>
                <a:lnTo>
                  <a:pt x="871112" y="786240"/>
                </a:lnTo>
                <a:lnTo>
                  <a:pt x="871112" y="840222"/>
                </a:lnTo>
                <a:cubicBezTo>
                  <a:pt x="871112" y="852447"/>
                  <a:pt x="857450" y="862358"/>
                  <a:pt x="840598" y="862358"/>
                </a:cubicBezTo>
                <a:lnTo>
                  <a:pt x="810186" y="862358"/>
                </a:lnTo>
                <a:cubicBezTo>
                  <a:pt x="793334" y="862358"/>
                  <a:pt x="779672" y="852447"/>
                  <a:pt x="779672" y="840222"/>
                </a:cubicBezTo>
                <a:lnTo>
                  <a:pt x="779672" y="786240"/>
                </a:lnTo>
                <a:lnTo>
                  <a:pt x="708660" y="786240"/>
                </a:lnTo>
                <a:lnTo>
                  <a:pt x="708660" y="840222"/>
                </a:lnTo>
                <a:cubicBezTo>
                  <a:pt x="708660" y="852447"/>
                  <a:pt x="694998" y="862358"/>
                  <a:pt x="678146" y="862358"/>
                </a:cubicBezTo>
                <a:lnTo>
                  <a:pt x="647734" y="862358"/>
                </a:lnTo>
                <a:cubicBezTo>
                  <a:pt x="630882" y="862358"/>
                  <a:pt x="617220" y="852447"/>
                  <a:pt x="617220" y="840222"/>
                </a:cubicBezTo>
                <a:lnTo>
                  <a:pt x="617220" y="786240"/>
                </a:lnTo>
                <a:lnTo>
                  <a:pt x="546208" y="786240"/>
                </a:lnTo>
                <a:lnTo>
                  <a:pt x="546208" y="840222"/>
                </a:lnTo>
                <a:cubicBezTo>
                  <a:pt x="546208" y="852447"/>
                  <a:pt x="532546" y="862358"/>
                  <a:pt x="515694" y="862358"/>
                </a:cubicBezTo>
                <a:lnTo>
                  <a:pt x="485282" y="862358"/>
                </a:lnTo>
                <a:cubicBezTo>
                  <a:pt x="468430" y="862358"/>
                  <a:pt x="454768" y="852447"/>
                  <a:pt x="454768" y="840222"/>
                </a:cubicBezTo>
                <a:lnTo>
                  <a:pt x="454768" y="786240"/>
                </a:lnTo>
                <a:lnTo>
                  <a:pt x="383756" y="786240"/>
                </a:lnTo>
                <a:lnTo>
                  <a:pt x="383756" y="840222"/>
                </a:lnTo>
                <a:cubicBezTo>
                  <a:pt x="383756" y="852447"/>
                  <a:pt x="370094" y="862358"/>
                  <a:pt x="353242" y="862358"/>
                </a:cubicBezTo>
                <a:lnTo>
                  <a:pt x="322830" y="862358"/>
                </a:lnTo>
                <a:cubicBezTo>
                  <a:pt x="305978" y="862358"/>
                  <a:pt x="292316" y="852447"/>
                  <a:pt x="292316" y="840222"/>
                </a:cubicBezTo>
                <a:lnTo>
                  <a:pt x="292316" y="786240"/>
                </a:lnTo>
                <a:lnTo>
                  <a:pt x="221304" y="786240"/>
                </a:lnTo>
                <a:lnTo>
                  <a:pt x="221304" y="840222"/>
                </a:lnTo>
                <a:cubicBezTo>
                  <a:pt x="221304" y="852447"/>
                  <a:pt x="207642" y="862358"/>
                  <a:pt x="190790" y="862358"/>
                </a:cubicBezTo>
                <a:lnTo>
                  <a:pt x="160378" y="862358"/>
                </a:lnTo>
                <a:cubicBezTo>
                  <a:pt x="143526" y="862358"/>
                  <a:pt x="129864" y="852447"/>
                  <a:pt x="129864" y="840222"/>
                </a:cubicBezTo>
                <a:lnTo>
                  <a:pt x="129864" y="786240"/>
                </a:lnTo>
                <a:lnTo>
                  <a:pt x="40477" y="786240"/>
                </a:lnTo>
                <a:cubicBezTo>
                  <a:pt x="18122" y="786240"/>
                  <a:pt x="0" y="768118"/>
                  <a:pt x="0" y="745763"/>
                </a:cubicBezTo>
                <a:lnTo>
                  <a:pt x="0" y="116596"/>
                </a:lnTo>
                <a:cubicBezTo>
                  <a:pt x="0" y="94241"/>
                  <a:pt x="18122" y="76119"/>
                  <a:pt x="40477" y="76119"/>
                </a:cubicBezTo>
                <a:lnTo>
                  <a:pt x="129864" y="76119"/>
                </a:lnTo>
                <a:lnTo>
                  <a:pt x="129864" y="22137"/>
                </a:lnTo>
                <a:cubicBezTo>
                  <a:pt x="129864" y="9911"/>
                  <a:pt x="143526" y="0"/>
                  <a:pt x="16037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EE37DD3-7D05-437D-9A52-B38E3C677816}"/>
              </a:ext>
            </a:extLst>
          </p:cNvPr>
          <p:cNvSpPr/>
          <p:nvPr/>
        </p:nvSpPr>
        <p:spPr>
          <a:xfrm>
            <a:off x="6973272" y="1848059"/>
            <a:ext cx="1325881" cy="862358"/>
          </a:xfrm>
          <a:custGeom>
            <a:avLst/>
            <a:gdLst>
              <a:gd name="connsiteX0" fmla="*/ 160378 w 1325881"/>
              <a:gd name="connsiteY0" fmla="*/ 0 h 862358"/>
              <a:gd name="connsiteX1" fmla="*/ 190790 w 1325881"/>
              <a:gd name="connsiteY1" fmla="*/ 0 h 862358"/>
              <a:gd name="connsiteX2" fmla="*/ 221304 w 1325881"/>
              <a:gd name="connsiteY2" fmla="*/ 22137 h 862358"/>
              <a:gd name="connsiteX3" fmla="*/ 221304 w 1325881"/>
              <a:gd name="connsiteY3" fmla="*/ 76119 h 862358"/>
              <a:gd name="connsiteX4" fmla="*/ 292316 w 1325881"/>
              <a:gd name="connsiteY4" fmla="*/ 76119 h 862358"/>
              <a:gd name="connsiteX5" fmla="*/ 292316 w 1325881"/>
              <a:gd name="connsiteY5" fmla="*/ 22137 h 862358"/>
              <a:gd name="connsiteX6" fmla="*/ 322830 w 1325881"/>
              <a:gd name="connsiteY6" fmla="*/ 0 h 862358"/>
              <a:gd name="connsiteX7" fmla="*/ 353242 w 1325881"/>
              <a:gd name="connsiteY7" fmla="*/ 0 h 862358"/>
              <a:gd name="connsiteX8" fmla="*/ 383756 w 1325881"/>
              <a:gd name="connsiteY8" fmla="*/ 22137 h 862358"/>
              <a:gd name="connsiteX9" fmla="*/ 383756 w 1325881"/>
              <a:gd name="connsiteY9" fmla="*/ 76119 h 862358"/>
              <a:gd name="connsiteX10" fmla="*/ 454768 w 1325881"/>
              <a:gd name="connsiteY10" fmla="*/ 76119 h 862358"/>
              <a:gd name="connsiteX11" fmla="*/ 454768 w 1325881"/>
              <a:gd name="connsiteY11" fmla="*/ 22137 h 862358"/>
              <a:gd name="connsiteX12" fmla="*/ 485282 w 1325881"/>
              <a:gd name="connsiteY12" fmla="*/ 0 h 862358"/>
              <a:gd name="connsiteX13" fmla="*/ 515694 w 1325881"/>
              <a:gd name="connsiteY13" fmla="*/ 0 h 862358"/>
              <a:gd name="connsiteX14" fmla="*/ 546208 w 1325881"/>
              <a:gd name="connsiteY14" fmla="*/ 22137 h 862358"/>
              <a:gd name="connsiteX15" fmla="*/ 546208 w 1325881"/>
              <a:gd name="connsiteY15" fmla="*/ 76119 h 862358"/>
              <a:gd name="connsiteX16" fmla="*/ 617220 w 1325881"/>
              <a:gd name="connsiteY16" fmla="*/ 76119 h 862358"/>
              <a:gd name="connsiteX17" fmla="*/ 617220 w 1325881"/>
              <a:gd name="connsiteY17" fmla="*/ 22137 h 862358"/>
              <a:gd name="connsiteX18" fmla="*/ 647734 w 1325881"/>
              <a:gd name="connsiteY18" fmla="*/ 0 h 862358"/>
              <a:gd name="connsiteX19" fmla="*/ 678146 w 1325881"/>
              <a:gd name="connsiteY19" fmla="*/ 0 h 862358"/>
              <a:gd name="connsiteX20" fmla="*/ 708660 w 1325881"/>
              <a:gd name="connsiteY20" fmla="*/ 22137 h 862358"/>
              <a:gd name="connsiteX21" fmla="*/ 708660 w 1325881"/>
              <a:gd name="connsiteY21" fmla="*/ 76119 h 862358"/>
              <a:gd name="connsiteX22" fmla="*/ 779672 w 1325881"/>
              <a:gd name="connsiteY22" fmla="*/ 76119 h 862358"/>
              <a:gd name="connsiteX23" fmla="*/ 779672 w 1325881"/>
              <a:gd name="connsiteY23" fmla="*/ 22137 h 862358"/>
              <a:gd name="connsiteX24" fmla="*/ 810186 w 1325881"/>
              <a:gd name="connsiteY24" fmla="*/ 0 h 862358"/>
              <a:gd name="connsiteX25" fmla="*/ 840598 w 1325881"/>
              <a:gd name="connsiteY25" fmla="*/ 0 h 862358"/>
              <a:gd name="connsiteX26" fmla="*/ 871112 w 1325881"/>
              <a:gd name="connsiteY26" fmla="*/ 22137 h 862358"/>
              <a:gd name="connsiteX27" fmla="*/ 871112 w 1325881"/>
              <a:gd name="connsiteY27" fmla="*/ 76119 h 862358"/>
              <a:gd name="connsiteX28" fmla="*/ 942124 w 1325881"/>
              <a:gd name="connsiteY28" fmla="*/ 76119 h 862358"/>
              <a:gd name="connsiteX29" fmla="*/ 942124 w 1325881"/>
              <a:gd name="connsiteY29" fmla="*/ 22137 h 862358"/>
              <a:gd name="connsiteX30" fmla="*/ 972638 w 1325881"/>
              <a:gd name="connsiteY30" fmla="*/ 0 h 862358"/>
              <a:gd name="connsiteX31" fmla="*/ 1003050 w 1325881"/>
              <a:gd name="connsiteY31" fmla="*/ 0 h 862358"/>
              <a:gd name="connsiteX32" fmla="*/ 1033564 w 1325881"/>
              <a:gd name="connsiteY32" fmla="*/ 22137 h 862358"/>
              <a:gd name="connsiteX33" fmla="*/ 1033564 w 1325881"/>
              <a:gd name="connsiteY33" fmla="*/ 76119 h 862358"/>
              <a:gd name="connsiteX34" fmla="*/ 1104576 w 1325881"/>
              <a:gd name="connsiteY34" fmla="*/ 76119 h 862358"/>
              <a:gd name="connsiteX35" fmla="*/ 1104576 w 1325881"/>
              <a:gd name="connsiteY35" fmla="*/ 22137 h 862358"/>
              <a:gd name="connsiteX36" fmla="*/ 1135090 w 1325881"/>
              <a:gd name="connsiteY36" fmla="*/ 0 h 862358"/>
              <a:gd name="connsiteX37" fmla="*/ 1165502 w 1325881"/>
              <a:gd name="connsiteY37" fmla="*/ 0 h 862358"/>
              <a:gd name="connsiteX38" fmla="*/ 1196016 w 1325881"/>
              <a:gd name="connsiteY38" fmla="*/ 22137 h 862358"/>
              <a:gd name="connsiteX39" fmla="*/ 1196016 w 1325881"/>
              <a:gd name="connsiteY39" fmla="*/ 76119 h 862358"/>
              <a:gd name="connsiteX40" fmla="*/ 1285404 w 1325881"/>
              <a:gd name="connsiteY40" fmla="*/ 76119 h 862358"/>
              <a:gd name="connsiteX41" fmla="*/ 1325881 w 1325881"/>
              <a:gd name="connsiteY41" fmla="*/ 116596 h 862358"/>
              <a:gd name="connsiteX42" fmla="*/ 1325881 w 1325881"/>
              <a:gd name="connsiteY42" fmla="*/ 745763 h 862358"/>
              <a:gd name="connsiteX43" fmla="*/ 1285404 w 1325881"/>
              <a:gd name="connsiteY43" fmla="*/ 786240 h 862358"/>
              <a:gd name="connsiteX44" fmla="*/ 1196016 w 1325881"/>
              <a:gd name="connsiteY44" fmla="*/ 786240 h 862358"/>
              <a:gd name="connsiteX45" fmla="*/ 1196016 w 1325881"/>
              <a:gd name="connsiteY45" fmla="*/ 840222 h 862358"/>
              <a:gd name="connsiteX46" fmla="*/ 1165502 w 1325881"/>
              <a:gd name="connsiteY46" fmla="*/ 862358 h 862358"/>
              <a:gd name="connsiteX47" fmla="*/ 1135090 w 1325881"/>
              <a:gd name="connsiteY47" fmla="*/ 862358 h 862358"/>
              <a:gd name="connsiteX48" fmla="*/ 1104576 w 1325881"/>
              <a:gd name="connsiteY48" fmla="*/ 840222 h 862358"/>
              <a:gd name="connsiteX49" fmla="*/ 1104576 w 1325881"/>
              <a:gd name="connsiteY49" fmla="*/ 786240 h 862358"/>
              <a:gd name="connsiteX50" fmla="*/ 1033564 w 1325881"/>
              <a:gd name="connsiteY50" fmla="*/ 786240 h 862358"/>
              <a:gd name="connsiteX51" fmla="*/ 1033564 w 1325881"/>
              <a:gd name="connsiteY51" fmla="*/ 840222 h 862358"/>
              <a:gd name="connsiteX52" fmla="*/ 1003050 w 1325881"/>
              <a:gd name="connsiteY52" fmla="*/ 862358 h 862358"/>
              <a:gd name="connsiteX53" fmla="*/ 972638 w 1325881"/>
              <a:gd name="connsiteY53" fmla="*/ 862358 h 862358"/>
              <a:gd name="connsiteX54" fmla="*/ 942124 w 1325881"/>
              <a:gd name="connsiteY54" fmla="*/ 840222 h 862358"/>
              <a:gd name="connsiteX55" fmla="*/ 942124 w 1325881"/>
              <a:gd name="connsiteY55" fmla="*/ 786240 h 862358"/>
              <a:gd name="connsiteX56" fmla="*/ 871112 w 1325881"/>
              <a:gd name="connsiteY56" fmla="*/ 786240 h 862358"/>
              <a:gd name="connsiteX57" fmla="*/ 871112 w 1325881"/>
              <a:gd name="connsiteY57" fmla="*/ 840222 h 862358"/>
              <a:gd name="connsiteX58" fmla="*/ 840598 w 1325881"/>
              <a:gd name="connsiteY58" fmla="*/ 862358 h 862358"/>
              <a:gd name="connsiteX59" fmla="*/ 810186 w 1325881"/>
              <a:gd name="connsiteY59" fmla="*/ 862358 h 862358"/>
              <a:gd name="connsiteX60" fmla="*/ 779672 w 1325881"/>
              <a:gd name="connsiteY60" fmla="*/ 840222 h 862358"/>
              <a:gd name="connsiteX61" fmla="*/ 779672 w 1325881"/>
              <a:gd name="connsiteY61" fmla="*/ 786240 h 862358"/>
              <a:gd name="connsiteX62" fmla="*/ 708660 w 1325881"/>
              <a:gd name="connsiteY62" fmla="*/ 786240 h 862358"/>
              <a:gd name="connsiteX63" fmla="*/ 708660 w 1325881"/>
              <a:gd name="connsiteY63" fmla="*/ 840222 h 862358"/>
              <a:gd name="connsiteX64" fmla="*/ 678146 w 1325881"/>
              <a:gd name="connsiteY64" fmla="*/ 862358 h 862358"/>
              <a:gd name="connsiteX65" fmla="*/ 647734 w 1325881"/>
              <a:gd name="connsiteY65" fmla="*/ 862358 h 862358"/>
              <a:gd name="connsiteX66" fmla="*/ 617220 w 1325881"/>
              <a:gd name="connsiteY66" fmla="*/ 840222 h 862358"/>
              <a:gd name="connsiteX67" fmla="*/ 617220 w 1325881"/>
              <a:gd name="connsiteY67" fmla="*/ 786240 h 862358"/>
              <a:gd name="connsiteX68" fmla="*/ 546208 w 1325881"/>
              <a:gd name="connsiteY68" fmla="*/ 786240 h 862358"/>
              <a:gd name="connsiteX69" fmla="*/ 546208 w 1325881"/>
              <a:gd name="connsiteY69" fmla="*/ 840222 h 862358"/>
              <a:gd name="connsiteX70" fmla="*/ 515694 w 1325881"/>
              <a:gd name="connsiteY70" fmla="*/ 862358 h 862358"/>
              <a:gd name="connsiteX71" fmla="*/ 485282 w 1325881"/>
              <a:gd name="connsiteY71" fmla="*/ 862358 h 862358"/>
              <a:gd name="connsiteX72" fmla="*/ 454768 w 1325881"/>
              <a:gd name="connsiteY72" fmla="*/ 840222 h 862358"/>
              <a:gd name="connsiteX73" fmla="*/ 454768 w 1325881"/>
              <a:gd name="connsiteY73" fmla="*/ 786240 h 862358"/>
              <a:gd name="connsiteX74" fmla="*/ 383756 w 1325881"/>
              <a:gd name="connsiteY74" fmla="*/ 786240 h 862358"/>
              <a:gd name="connsiteX75" fmla="*/ 383756 w 1325881"/>
              <a:gd name="connsiteY75" fmla="*/ 840222 h 862358"/>
              <a:gd name="connsiteX76" fmla="*/ 353242 w 1325881"/>
              <a:gd name="connsiteY76" fmla="*/ 862358 h 862358"/>
              <a:gd name="connsiteX77" fmla="*/ 322830 w 1325881"/>
              <a:gd name="connsiteY77" fmla="*/ 862358 h 862358"/>
              <a:gd name="connsiteX78" fmla="*/ 292316 w 1325881"/>
              <a:gd name="connsiteY78" fmla="*/ 840222 h 862358"/>
              <a:gd name="connsiteX79" fmla="*/ 292316 w 1325881"/>
              <a:gd name="connsiteY79" fmla="*/ 786240 h 862358"/>
              <a:gd name="connsiteX80" fmla="*/ 221304 w 1325881"/>
              <a:gd name="connsiteY80" fmla="*/ 786240 h 862358"/>
              <a:gd name="connsiteX81" fmla="*/ 221304 w 1325881"/>
              <a:gd name="connsiteY81" fmla="*/ 840222 h 862358"/>
              <a:gd name="connsiteX82" fmla="*/ 190790 w 1325881"/>
              <a:gd name="connsiteY82" fmla="*/ 862358 h 862358"/>
              <a:gd name="connsiteX83" fmla="*/ 160378 w 1325881"/>
              <a:gd name="connsiteY83" fmla="*/ 862358 h 862358"/>
              <a:gd name="connsiteX84" fmla="*/ 129864 w 1325881"/>
              <a:gd name="connsiteY84" fmla="*/ 840222 h 862358"/>
              <a:gd name="connsiteX85" fmla="*/ 129864 w 1325881"/>
              <a:gd name="connsiteY85" fmla="*/ 786240 h 862358"/>
              <a:gd name="connsiteX86" fmla="*/ 40477 w 1325881"/>
              <a:gd name="connsiteY86" fmla="*/ 786240 h 862358"/>
              <a:gd name="connsiteX87" fmla="*/ 0 w 1325881"/>
              <a:gd name="connsiteY87" fmla="*/ 745763 h 862358"/>
              <a:gd name="connsiteX88" fmla="*/ 0 w 1325881"/>
              <a:gd name="connsiteY88" fmla="*/ 116596 h 862358"/>
              <a:gd name="connsiteX89" fmla="*/ 40477 w 1325881"/>
              <a:gd name="connsiteY89" fmla="*/ 76119 h 862358"/>
              <a:gd name="connsiteX90" fmla="*/ 129864 w 1325881"/>
              <a:gd name="connsiteY90" fmla="*/ 76119 h 862358"/>
              <a:gd name="connsiteX91" fmla="*/ 129864 w 1325881"/>
              <a:gd name="connsiteY91" fmla="*/ 22137 h 862358"/>
              <a:gd name="connsiteX92" fmla="*/ 160378 w 1325881"/>
              <a:gd name="connsiteY92" fmla="*/ 0 h 86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325881" h="862358">
                <a:moveTo>
                  <a:pt x="160378" y="0"/>
                </a:moveTo>
                <a:lnTo>
                  <a:pt x="190790" y="0"/>
                </a:lnTo>
                <a:cubicBezTo>
                  <a:pt x="207642" y="0"/>
                  <a:pt x="221304" y="9911"/>
                  <a:pt x="221304" y="22137"/>
                </a:cubicBezTo>
                <a:lnTo>
                  <a:pt x="221304" y="76119"/>
                </a:lnTo>
                <a:lnTo>
                  <a:pt x="292316" y="76119"/>
                </a:lnTo>
                <a:lnTo>
                  <a:pt x="292316" y="22137"/>
                </a:lnTo>
                <a:cubicBezTo>
                  <a:pt x="292316" y="9911"/>
                  <a:pt x="305978" y="0"/>
                  <a:pt x="322830" y="0"/>
                </a:cubicBezTo>
                <a:lnTo>
                  <a:pt x="353242" y="0"/>
                </a:lnTo>
                <a:cubicBezTo>
                  <a:pt x="370094" y="0"/>
                  <a:pt x="383756" y="9911"/>
                  <a:pt x="383756" y="22137"/>
                </a:cubicBezTo>
                <a:lnTo>
                  <a:pt x="383756" y="76119"/>
                </a:lnTo>
                <a:lnTo>
                  <a:pt x="454768" y="76119"/>
                </a:lnTo>
                <a:lnTo>
                  <a:pt x="454768" y="22137"/>
                </a:lnTo>
                <a:cubicBezTo>
                  <a:pt x="454768" y="9911"/>
                  <a:pt x="468430" y="0"/>
                  <a:pt x="485282" y="0"/>
                </a:cubicBezTo>
                <a:lnTo>
                  <a:pt x="515694" y="0"/>
                </a:lnTo>
                <a:cubicBezTo>
                  <a:pt x="532546" y="0"/>
                  <a:pt x="546208" y="9911"/>
                  <a:pt x="546208" y="22137"/>
                </a:cubicBezTo>
                <a:lnTo>
                  <a:pt x="546208" y="76119"/>
                </a:lnTo>
                <a:lnTo>
                  <a:pt x="617220" y="76119"/>
                </a:lnTo>
                <a:lnTo>
                  <a:pt x="617220" y="22137"/>
                </a:lnTo>
                <a:cubicBezTo>
                  <a:pt x="617220" y="9911"/>
                  <a:pt x="630882" y="0"/>
                  <a:pt x="647734" y="0"/>
                </a:cubicBezTo>
                <a:lnTo>
                  <a:pt x="678146" y="0"/>
                </a:lnTo>
                <a:cubicBezTo>
                  <a:pt x="694998" y="0"/>
                  <a:pt x="708660" y="9911"/>
                  <a:pt x="708660" y="22137"/>
                </a:cubicBezTo>
                <a:lnTo>
                  <a:pt x="708660" y="76119"/>
                </a:lnTo>
                <a:lnTo>
                  <a:pt x="779672" y="76119"/>
                </a:lnTo>
                <a:lnTo>
                  <a:pt x="779672" y="22137"/>
                </a:lnTo>
                <a:cubicBezTo>
                  <a:pt x="779672" y="9911"/>
                  <a:pt x="793334" y="0"/>
                  <a:pt x="810186" y="0"/>
                </a:cubicBezTo>
                <a:lnTo>
                  <a:pt x="840598" y="0"/>
                </a:lnTo>
                <a:cubicBezTo>
                  <a:pt x="857450" y="0"/>
                  <a:pt x="871112" y="9911"/>
                  <a:pt x="871112" y="22137"/>
                </a:cubicBezTo>
                <a:lnTo>
                  <a:pt x="871112" y="76119"/>
                </a:lnTo>
                <a:lnTo>
                  <a:pt x="942124" y="76119"/>
                </a:lnTo>
                <a:lnTo>
                  <a:pt x="942124" y="22137"/>
                </a:lnTo>
                <a:cubicBezTo>
                  <a:pt x="942124" y="9911"/>
                  <a:pt x="955786" y="0"/>
                  <a:pt x="972638" y="0"/>
                </a:cubicBezTo>
                <a:lnTo>
                  <a:pt x="1003050" y="0"/>
                </a:lnTo>
                <a:cubicBezTo>
                  <a:pt x="1019902" y="0"/>
                  <a:pt x="1033564" y="9911"/>
                  <a:pt x="1033564" y="22137"/>
                </a:cubicBezTo>
                <a:lnTo>
                  <a:pt x="1033564" y="76119"/>
                </a:lnTo>
                <a:lnTo>
                  <a:pt x="1104576" y="76119"/>
                </a:lnTo>
                <a:lnTo>
                  <a:pt x="1104576" y="22137"/>
                </a:lnTo>
                <a:cubicBezTo>
                  <a:pt x="1104576" y="9911"/>
                  <a:pt x="1118238" y="0"/>
                  <a:pt x="1135090" y="0"/>
                </a:cubicBezTo>
                <a:lnTo>
                  <a:pt x="1165502" y="0"/>
                </a:lnTo>
                <a:cubicBezTo>
                  <a:pt x="1182354" y="0"/>
                  <a:pt x="1196016" y="9911"/>
                  <a:pt x="1196016" y="22137"/>
                </a:cubicBezTo>
                <a:lnTo>
                  <a:pt x="1196016" y="76119"/>
                </a:lnTo>
                <a:lnTo>
                  <a:pt x="1285404" y="76119"/>
                </a:lnTo>
                <a:cubicBezTo>
                  <a:pt x="1307759" y="76119"/>
                  <a:pt x="1325881" y="94241"/>
                  <a:pt x="1325881" y="116596"/>
                </a:cubicBezTo>
                <a:lnTo>
                  <a:pt x="1325881" y="745763"/>
                </a:lnTo>
                <a:cubicBezTo>
                  <a:pt x="1325881" y="768118"/>
                  <a:pt x="1307759" y="786240"/>
                  <a:pt x="1285404" y="786240"/>
                </a:cubicBezTo>
                <a:lnTo>
                  <a:pt x="1196016" y="786240"/>
                </a:lnTo>
                <a:lnTo>
                  <a:pt x="1196016" y="840222"/>
                </a:lnTo>
                <a:cubicBezTo>
                  <a:pt x="1196016" y="852447"/>
                  <a:pt x="1182354" y="862358"/>
                  <a:pt x="1165502" y="862358"/>
                </a:cubicBezTo>
                <a:lnTo>
                  <a:pt x="1135090" y="862358"/>
                </a:lnTo>
                <a:cubicBezTo>
                  <a:pt x="1118238" y="862358"/>
                  <a:pt x="1104576" y="852447"/>
                  <a:pt x="1104576" y="840222"/>
                </a:cubicBezTo>
                <a:lnTo>
                  <a:pt x="1104576" y="786240"/>
                </a:lnTo>
                <a:lnTo>
                  <a:pt x="1033564" y="786240"/>
                </a:lnTo>
                <a:lnTo>
                  <a:pt x="1033564" y="840222"/>
                </a:lnTo>
                <a:cubicBezTo>
                  <a:pt x="1033564" y="852447"/>
                  <a:pt x="1019902" y="862358"/>
                  <a:pt x="1003050" y="862358"/>
                </a:cubicBezTo>
                <a:lnTo>
                  <a:pt x="972638" y="862358"/>
                </a:lnTo>
                <a:cubicBezTo>
                  <a:pt x="955786" y="862358"/>
                  <a:pt x="942124" y="852447"/>
                  <a:pt x="942124" y="840222"/>
                </a:cubicBezTo>
                <a:lnTo>
                  <a:pt x="942124" y="786240"/>
                </a:lnTo>
                <a:lnTo>
                  <a:pt x="871112" y="786240"/>
                </a:lnTo>
                <a:lnTo>
                  <a:pt x="871112" y="840222"/>
                </a:lnTo>
                <a:cubicBezTo>
                  <a:pt x="871112" y="852447"/>
                  <a:pt x="857450" y="862358"/>
                  <a:pt x="840598" y="862358"/>
                </a:cubicBezTo>
                <a:lnTo>
                  <a:pt x="810186" y="862358"/>
                </a:lnTo>
                <a:cubicBezTo>
                  <a:pt x="793334" y="862358"/>
                  <a:pt x="779672" y="852447"/>
                  <a:pt x="779672" y="840222"/>
                </a:cubicBezTo>
                <a:lnTo>
                  <a:pt x="779672" y="786240"/>
                </a:lnTo>
                <a:lnTo>
                  <a:pt x="708660" y="786240"/>
                </a:lnTo>
                <a:lnTo>
                  <a:pt x="708660" y="840222"/>
                </a:lnTo>
                <a:cubicBezTo>
                  <a:pt x="708660" y="852447"/>
                  <a:pt x="694998" y="862358"/>
                  <a:pt x="678146" y="862358"/>
                </a:cubicBezTo>
                <a:lnTo>
                  <a:pt x="647734" y="862358"/>
                </a:lnTo>
                <a:cubicBezTo>
                  <a:pt x="630882" y="862358"/>
                  <a:pt x="617220" y="852447"/>
                  <a:pt x="617220" y="840222"/>
                </a:cubicBezTo>
                <a:lnTo>
                  <a:pt x="617220" y="786240"/>
                </a:lnTo>
                <a:lnTo>
                  <a:pt x="546208" y="786240"/>
                </a:lnTo>
                <a:lnTo>
                  <a:pt x="546208" y="840222"/>
                </a:lnTo>
                <a:cubicBezTo>
                  <a:pt x="546208" y="852447"/>
                  <a:pt x="532546" y="862358"/>
                  <a:pt x="515694" y="862358"/>
                </a:cubicBezTo>
                <a:lnTo>
                  <a:pt x="485282" y="862358"/>
                </a:lnTo>
                <a:cubicBezTo>
                  <a:pt x="468430" y="862358"/>
                  <a:pt x="454768" y="852447"/>
                  <a:pt x="454768" y="840222"/>
                </a:cubicBezTo>
                <a:lnTo>
                  <a:pt x="454768" y="786240"/>
                </a:lnTo>
                <a:lnTo>
                  <a:pt x="383756" y="786240"/>
                </a:lnTo>
                <a:lnTo>
                  <a:pt x="383756" y="840222"/>
                </a:lnTo>
                <a:cubicBezTo>
                  <a:pt x="383756" y="852447"/>
                  <a:pt x="370094" y="862358"/>
                  <a:pt x="353242" y="862358"/>
                </a:cubicBezTo>
                <a:lnTo>
                  <a:pt x="322830" y="862358"/>
                </a:lnTo>
                <a:cubicBezTo>
                  <a:pt x="305978" y="862358"/>
                  <a:pt x="292316" y="852447"/>
                  <a:pt x="292316" y="840222"/>
                </a:cubicBezTo>
                <a:lnTo>
                  <a:pt x="292316" y="786240"/>
                </a:lnTo>
                <a:lnTo>
                  <a:pt x="221304" y="786240"/>
                </a:lnTo>
                <a:lnTo>
                  <a:pt x="221304" y="840222"/>
                </a:lnTo>
                <a:cubicBezTo>
                  <a:pt x="221304" y="852447"/>
                  <a:pt x="207642" y="862358"/>
                  <a:pt x="190790" y="862358"/>
                </a:cubicBezTo>
                <a:lnTo>
                  <a:pt x="160378" y="862358"/>
                </a:lnTo>
                <a:cubicBezTo>
                  <a:pt x="143526" y="862358"/>
                  <a:pt x="129864" y="852447"/>
                  <a:pt x="129864" y="840222"/>
                </a:cubicBezTo>
                <a:lnTo>
                  <a:pt x="129864" y="786240"/>
                </a:lnTo>
                <a:lnTo>
                  <a:pt x="40477" y="786240"/>
                </a:lnTo>
                <a:cubicBezTo>
                  <a:pt x="18122" y="786240"/>
                  <a:pt x="0" y="768118"/>
                  <a:pt x="0" y="745763"/>
                </a:cubicBezTo>
                <a:lnTo>
                  <a:pt x="0" y="116596"/>
                </a:lnTo>
                <a:cubicBezTo>
                  <a:pt x="0" y="94241"/>
                  <a:pt x="18122" y="76119"/>
                  <a:pt x="40477" y="76119"/>
                </a:cubicBezTo>
                <a:lnTo>
                  <a:pt x="129864" y="76119"/>
                </a:lnTo>
                <a:lnTo>
                  <a:pt x="129864" y="22137"/>
                </a:lnTo>
                <a:cubicBezTo>
                  <a:pt x="129864" y="9911"/>
                  <a:pt x="143526" y="0"/>
                  <a:pt x="160378" y="0"/>
                </a:cubicBezTo>
                <a:close/>
              </a:path>
            </a:pathLst>
          </a:custGeom>
          <a:solidFill>
            <a:schemeClr val="accent6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9C55488-C85E-4675-80F5-DCF48DADA88C}"/>
              </a:ext>
            </a:extLst>
          </p:cNvPr>
          <p:cNvSpPr/>
          <p:nvPr/>
        </p:nvSpPr>
        <p:spPr>
          <a:xfrm>
            <a:off x="3917327" y="1848059"/>
            <a:ext cx="1325881" cy="862358"/>
          </a:xfrm>
          <a:custGeom>
            <a:avLst/>
            <a:gdLst>
              <a:gd name="connsiteX0" fmla="*/ 160378 w 1325881"/>
              <a:gd name="connsiteY0" fmla="*/ 0 h 862358"/>
              <a:gd name="connsiteX1" fmla="*/ 190790 w 1325881"/>
              <a:gd name="connsiteY1" fmla="*/ 0 h 862358"/>
              <a:gd name="connsiteX2" fmla="*/ 221304 w 1325881"/>
              <a:gd name="connsiteY2" fmla="*/ 22137 h 862358"/>
              <a:gd name="connsiteX3" fmla="*/ 221304 w 1325881"/>
              <a:gd name="connsiteY3" fmla="*/ 76119 h 862358"/>
              <a:gd name="connsiteX4" fmla="*/ 292316 w 1325881"/>
              <a:gd name="connsiteY4" fmla="*/ 76119 h 862358"/>
              <a:gd name="connsiteX5" fmla="*/ 292316 w 1325881"/>
              <a:gd name="connsiteY5" fmla="*/ 22137 h 862358"/>
              <a:gd name="connsiteX6" fmla="*/ 322830 w 1325881"/>
              <a:gd name="connsiteY6" fmla="*/ 0 h 862358"/>
              <a:gd name="connsiteX7" fmla="*/ 353242 w 1325881"/>
              <a:gd name="connsiteY7" fmla="*/ 0 h 862358"/>
              <a:gd name="connsiteX8" fmla="*/ 383756 w 1325881"/>
              <a:gd name="connsiteY8" fmla="*/ 22137 h 862358"/>
              <a:gd name="connsiteX9" fmla="*/ 383756 w 1325881"/>
              <a:gd name="connsiteY9" fmla="*/ 76119 h 862358"/>
              <a:gd name="connsiteX10" fmla="*/ 454768 w 1325881"/>
              <a:gd name="connsiteY10" fmla="*/ 76119 h 862358"/>
              <a:gd name="connsiteX11" fmla="*/ 454768 w 1325881"/>
              <a:gd name="connsiteY11" fmla="*/ 22137 h 862358"/>
              <a:gd name="connsiteX12" fmla="*/ 485282 w 1325881"/>
              <a:gd name="connsiteY12" fmla="*/ 0 h 862358"/>
              <a:gd name="connsiteX13" fmla="*/ 515694 w 1325881"/>
              <a:gd name="connsiteY13" fmla="*/ 0 h 862358"/>
              <a:gd name="connsiteX14" fmla="*/ 546208 w 1325881"/>
              <a:gd name="connsiteY14" fmla="*/ 22137 h 862358"/>
              <a:gd name="connsiteX15" fmla="*/ 546208 w 1325881"/>
              <a:gd name="connsiteY15" fmla="*/ 76119 h 862358"/>
              <a:gd name="connsiteX16" fmla="*/ 617220 w 1325881"/>
              <a:gd name="connsiteY16" fmla="*/ 76119 h 862358"/>
              <a:gd name="connsiteX17" fmla="*/ 617220 w 1325881"/>
              <a:gd name="connsiteY17" fmla="*/ 22137 h 862358"/>
              <a:gd name="connsiteX18" fmla="*/ 647734 w 1325881"/>
              <a:gd name="connsiteY18" fmla="*/ 0 h 862358"/>
              <a:gd name="connsiteX19" fmla="*/ 678146 w 1325881"/>
              <a:gd name="connsiteY19" fmla="*/ 0 h 862358"/>
              <a:gd name="connsiteX20" fmla="*/ 708660 w 1325881"/>
              <a:gd name="connsiteY20" fmla="*/ 22137 h 862358"/>
              <a:gd name="connsiteX21" fmla="*/ 708660 w 1325881"/>
              <a:gd name="connsiteY21" fmla="*/ 76119 h 862358"/>
              <a:gd name="connsiteX22" fmla="*/ 779672 w 1325881"/>
              <a:gd name="connsiteY22" fmla="*/ 76119 h 862358"/>
              <a:gd name="connsiteX23" fmla="*/ 779672 w 1325881"/>
              <a:gd name="connsiteY23" fmla="*/ 22137 h 862358"/>
              <a:gd name="connsiteX24" fmla="*/ 810186 w 1325881"/>
              <a:gd name="connsiteY24" fmla="*/ 0 h 862358"/>
              <a:gd name="connsiteX25" fmla="*/ 840598 w 1325881"/>
              <a:gd name="connsiteY25" fmla="*/ 0 h 862358"/>
              <a:gd name="connsiteX26" fmla="*/ 871112 w 1325881"/>
              <a:gd name="connsiteY26" fmla="*/ 22137 h 862358"/>
              <a:gd name="connsiteX27" fmla="*/ 871112 w 1325881"/>
              <a:gd name="connsiteY27" fmla="*/ 76119 h 862358"/>
              <a:gd name="connsiteX28" fmla="*/ 942124 w 1325881"/>
              <a:gd name="connsiteY28" fmla="*/ 76119 h 862358"/>
              <a:gd name="connsiteX29" fmla="*/ 942124 w 1325881"/>
              <a:gd name="connsiteY29" fmla="*/ 22137 h 862358"/>
              <a:gd name="connsiteX30" fmla="*/ 972638 w 1325881"/>
              <a:gd name="connsiteY30" fmla="*/ 0 h 862358"/>
              <a:gd name="connsiteX31" fmla="*/ 1003050 w 1325881"/>
              <a:gd name="connsiteY31" fmla="*/ 0 h 862358"/>
              <a:gd name="connsiteX32" fmla="*/ 1033564 w 1325881"/>
              <a:gd name="connsiteY32" fmla="*/ 22137 h 862358"/>
              <a:gd name="connsiteX33" fmla="*/ 1033564 w 1325881"/>
              <a:gd name="connsiteY33" fmla="*/ 76119 h 862358"/>
              <a:gd name="connsiteX34" fmla="*/ 1104576 w 1325881"/>
              <a:gd name="connsiteY34" fmla="*/ 76119 h 862358"/>
              <a:gd name="connsiteX35" fmla="*/ 1104576 w 1325881"/>
              <a:gd name="connsiteY35" fmla="*/ 22137 h 862358"/>
              <a:gd name="connsiteX36" fmla="*/ 1135090 w 1325881"/>
              <a:gd name="connsiteY36" fmla="*/ 0 h 862358"/>
              <a:gd name="connsiteX37" fmla="*/ 1165502 w 1325881"/>
              <a:gd name="connsiteY37" fmla="*/ 0 h 862358"/>
              <a:gd name="connsiteX38" fmla="*/ 1196016 w 1325881"/>
              <a:gd name="connsiteY38" fmla="*/ 22137 h 862358"/>
              <a:gd name="connsiteX39" fmla="*/ 1196016 w 1325881"/>
              <a:gd name="connsiteY39" fmla="*/ 76119 h 862358"/>
              <a:gd name="connsiteX40" fmla="*/ 1285404 w 1325881"/>
              <a:gd name="connsiteY40" fmla="*/ 76119 h 862358"/>
              <a:gd name="connsiteX41" fmla="*/ 1325881 w 1325881"/>
              <a:gd name="connsiteY41" fmla="*/ 116596 h 862358"/>
              <a:gd name="connsiteX42" fmla="*/ 1325881 w 1325881"/>
              <a:gd name="connsiteY42" fmla="*/ 745763 h 862358"/>
              <a:gd name="connsiteX43" fmla="*/ 1285404 w 1325881"/>
              <a:gd name="connsiteY43" fmla="*/ 786240 h 862358"/>
              <a:gd name="connsiteX44" fmla="*/ 1196016 w 1325881"/>
              <a:gd name="connsiteY44" fmla="*/ 786240 h 862358"/>
              <a:gd name="connsiteX45" fmla="*/ 1196016 w 1325881"/>
              <a:gd name="connsiteY45" fmla="*/ 840222 h 862358"/>
              <a:gd name="connsiteX46" fmla="*/ 1165502 w 1325881"/>
              <a:gd name="connsiteY46" fmla="*/ 862358 h 862358"/>
              <a:gd name="connsiteX47" fmla="*/ 1135090 w 1325881"/>
              <a:gd name="connsiteY47" fmla="*/ 862358 h 862358"/>
              <a:gd name="connsiteX48" fmla="*/ 1104576 w 1325881"/>
              <a:gd name="connsiteY48" fmla="*/ 840222 h 862358"/>
              <a:gd name="connsiteX49" fmla="*/ 1104576 w 1325881"/>
              <a:gd name="connsiteY49" fmla="*/ 786240 h 862358"/>
              <a:gd name="connsiteX50" fmla="*/ 1033564 w 1325881"/>
              <a:gd name="connsiteY50" fmla="*/ 786240 h 862358"/>
              <a:gd name="connsiteX51" fmla="*/ 1033564 w 1325881"/>
              <a:gd name="connsiteY51" fmla="*/ 840222 h 862358"/>
              <a:gd name="connsiteX52" fmla="*/ 1003050 w 1325881"/>
              <a:gd name="connsiteY52" fmla="*/ 862358 h 862358"/>
              <a:gd name="connsiteX53" fmla="*/ 972638 w 1325881"/>
              <a:gd name="connsiteY53" fmla="*/ 862358 h 862358"/>
              <a:gd name="connsiteX54" fmla="*/ 942124 w 1325881"/>
              <a:gd name="connsiteY54" fmla="*/ 840222 h 862358"/>
              <a:gd name="connsiteX55" fmla="*/ 942124 w 1325881"/>
              <a:gd name="connsiteY55" fmla="*/ 786240 h 862358"/>
              <a:gd name="connsiteX56" fmla="*/ 871112 w 1325881"/>
              <a:gd name="connsiteY56" fmla="*/ 786240 h 862358"/>
              <a:gd name="connsiteX57" fmla="*/ 871112 w 1325881"/>
              <a:gd name="connsiteY57" fmla="*/ 840222 h 862358"/>
              <a:gd name="connsiteX58" fmla="*/ 840598 w 1325881"/>
              <a:gd name="connsiteY58" fmla="*/ 862358 h 862358"/>
              <a:gd name="connsiteX59" fmla="*/ 810186 w 1325881"/>
              <a:gd name="connsiteY59" fmla="*/ 862358 h 862358"/>
              <a:gd name="connsiteX60" fmla="*/ 779672 w 1325881"/>
              <a:gd name="connsiteY60" fmla="*/ 840222 h 862358"/>
              <a:gd name="connsiteX61" fmla="*/ 779672 w 1325881"/>
              <a:gd name="connsiteY61" fmla="*/ 786240 h 862358"/>
              <a:gd name="connsiteX62" fmla="*/ 708660 w 1325881"/>
              <a:gd name="connsiteY62" fmla="*/ 786240 h 862358"/>
              <a:gd name="connsiteX63" fmla="*/ 708660 w 1325881"/>
              <a:gd name="connsiteY63" fmla="*/ 840222 h 862358"/>
              <a:gd name="connsiteX64" fmla="*/ 678146 w 1325881"/>
              <a:gd name="connsiteY64" fmla="*/ 862358 h 862358"/>
              <a:gd name="connsiteX65" fmla="*/ 647734 w 1325881"/>
              <a:gd name="connsiteY65" fmla="*/ 862358 h 862358"/>
              <a:gd name="connsiteX66" fmla="*/ 617220 w 1325881"/>
              <a:gd name="connsiteY66" fmla="*/ 840222 h 862358"/>
              <a:gd name="connsiteX67" fmla="*/ 617220 w 1325881"/>
              <a:gd name="connsiteY67" fmla="*/ 786240 h 862358"/>
              <a:gd name="connsiteX68" fmla="*/ 546208 w 1325881"/>
              <a:gd name="connsiteY68" fmla="*/ 786240 h 862358"/>
              <a:gd name="connsiteX69" fmla="*/ 546208 w 1325881"/>
              <a:gd name="connsiteY69" fmla="*/ 840222 h 862358"/>
              <a:gd name="connsiteX70" fmla="*/ 515694 w 1325881"/>
              <a:gd name="connsiteY70" fmla="*/ 862358 h 862358"/>
              <a:gd name="connsiteX71" fmla="*/ 485282 w 1325881"/>
              <a:gd name="connsiteY71" fmla="*/ 862358 h 862358"/>
              <a:gd name="connsiteX72" fmla="*/ 454768 w 1325881"/>
              <a:gd name="connsiteY72" fmla="*/ 840222 h 862358"/>
              <a:gd name="connsiteX73" fmla="*/ 454768 w 1325881"/>
              <a:gd name="connsiteY73" fmla="*/ 786240 h 862358"/>
              <a:gd name="connsiteX74" fmla="*/ 383756 w 1325881"/>
              <a:gd name="connsiteY74" fmla="*/ 786240 h 862358"/>
              <a:gd name="connsiteX75" fmla="*/ 383756 w 1325881"/>
              <a:gd name="connsiteY75" fmla="*/ 840222 h 862358"/>
              <a:gd name="connsiteX76" fmla="*/ 353242 w 1325881"/>
              <a:gd name="connsiteY76" fmla="*/ 862358 h 862358"/>
              <a:gd name="connsiteX77" fmla="*/ 322830 w 1325881"/>
              <a:gd name="connsiteY77" fmla="*/ 862358 h 862358"/>
              <a:gd name="connsiteX78" fmla="*/ 292316 w 1325881"/>
              <a:gd name="connsiteY78" fmla="*/ 840222 h 862358"/>
              <a:gd name="connsiteX79" fmla="*/ 292316 w 1325881"/>
              <a:gd name="connsiteY79" fmla="*/ 786240 h 862358"/>
              <a:gd name="connsiteX80" fmla="*/ 221304 w 1325881"/>
              <a:gd name="connsiteY80" fmla="*/ 786240 h 862358"/>
              <a:gd name="connsiteX81" fmla="*/ 221304 w 1325881"/>
              <a:gd name="connsiteY81" fmla="*/ 840222 h 862358"/>
              <a:gd name="connsiteX82" fmla="*/ 190790 w 1325881"/>
              <a:gd name="connsiteY82" fmla="*/ 862358 h 862358"/>
              <a:gd name="connsiteX83" fmla="*/ 160378 w 1325881"/>
              <a:gd name="connsiteY83" fmla="*/ 862358 h 862358"/>
              <a:gd name="connsiteX84" fmla="*/ 129864 w 1325881"/>
              <a:gd name="connsiteY84" fmla="*/ 840222 h 862358"/>
              <a:gd name="connsiteX85" fmla="*/ 129864 w 1325881"/>
              <a:gd name="connsiteY85" fmla="*/ 786240 h 862358"/>
              <a:gd name="connsiteX86" fmla="*/ 40477 w 1325881"/>
              <a:gd name="connsiteY86" fmla="*/ 786240 h 862358"/>
              <a:gd name="connsiteX87" fmla="*/ 0 w 1325881"/>
              <a:gd name="connsiteY87" fmla="*/ 745763 h 862358"/>
              <a:gd name="connsiteX88" fmla="*/ 0 w 1325881"/>
              <a:gd name="connsiteY88" fmla="*/ 116596 h 862358"/>
              <a:gd name="connsiteX89" fmla="*/ 40477 w 1325881"/>
              <a:gd name="connsiteY89" fmla="*/ 76119 h 862358"/>
              <a:gd name="connsiteX90" fmla="*/ 129864 w 1325881"/>
              <a:gd name="connsiteY90" fmla="*/ 76119 h 862358"/>
              <a:gd name="connsiteX91" fmla="*/ 129864 w 1325881"/>
              <a:gd name="connsiteY91" fmla="*/ 22137 h 862358"/>
              <a:gd name="connsiteX92" fmla="*/ 160378 w 1325881"/>
              <a:gd name="connsiteY92" fmla="*/ 0 h 86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325881" h="862358">
                <a:moveTo>
                  <a:pt x="160378" y="0"/>
                </a:moveTo>
                <a:lnTo>
                  <a:pt x="190790" y="0"/>
                </a:lnTo>
                <a:cubicBezTo>
                  <a:pt x="207642" y="0"/>
                  <a:pt x="221304" y="9911"/>
                  <a:pt x="221304" y="22137"/>
                </a:cubicBezTo>
                <a:lnTo>
                  <a:pt x="221304" y="76119"/>
                </a:lnTo>
                <a:lnTo>
                  <a:pt x="292316" y="76119"/>
                </a:lnTo>
                <a:lnTo>
                  <a:pt x="292316" y="22137"/>
                </a:lnTo>
                <a:cubicBezTo>
                  <a:pt x="292316" y="9911"/>
                  <a:pt x="305978" y="0"/>
                  <a:pt x="322830" y="0"/>
                </a:cubicBezTo>
                <a:lnTo>
                  <a:pt x="353242" y="0"/>
                </a:lnTo>
                <a:cubicBezTo>
                  <a:pt x="370094" y="0"/>
                  <a:pt x="383756" y="9911"/>
                  <a:pt x="383756" y="22137"/>
                </a:cubicBezTo>
                <a:lnTo>
                  <a:pt x="383756" y="76119"/>
                </a:lnTo>
                <a:lnTo>
                  <a:pt x="454768" y="76119"/>
                </a:lnTo>
                <a:lnTo>
                  <a:pt x="454768" y="22137"/>
                </a:lnTo>
                <a:cubicBezTo>
                  <a:pt x="454768" y="9911"/>
                  <a:pt x="468430" y="0"/>
                  <a:pt x="485282" y="0"/>
                </a:cubicBezTo>
                <a:lnTo>
                  <a:pt x="515694" y="0"/>
                </a:lnTo>
                <a:cubicBezTo>
                  <a:pt x="532546" y="0"/>
                  <a:pt x="546208" y="9911"/>
                  <a:pt x="546208" y="22137"/>
                </a:cubicBezTo>
                <a:lnTo>
                  <a:pt x="546208" y="76119"/>
                </a:lnTo>
                <a:lnTo>
                  <a:pt x="617220" y="76119"/>
                </a:lnTo>
                <a:lnTo>
                  <a:pt x="617220" y="22137"/>
                </a:lnTo>
                <a:cubicBezTo>
                  <a:pt x="617220" y="9911"/>
                  <a:pt x="630882" y="0"/>
                  <a:pt x="647734" y="0"/>
                </a:cubicBezTo>
                <a:lnTo>
                  <a:pt x="678146" y="0"/>
                </a:lnTo>
                <a:cubicBezTo>
                  <a:pt x="694998" y="0"/>
                  <a:pt x="708660" y="9911"/>
                  <a:pt x="708660" y="22137"/>
                </a:cubicBezTo>
                <a:lnTo>
                  <a:pt x="708660" y="76119"/>
                </a:lnTo>
                <a:lnTo>
                  <a:pt x="779672" y="76119"/>
                </a:lnTo>
                <a:lnTo>
                  <a:pt x="779672" y="22137"/>
                </a:lnTo>
                <a:cubicBezTo>
                  <a:pt x="779672" y="9911"/>
                  <a:pt x="793334" y="0"/>
                  <a:pt x="810186" y="0"/>
                </a:cubicBezTo>
                <a:lnTo>
                  <a:pt x="840598" y="0"/>
                </a:lnTo>
                <a:cubicBezTo>
                  <a:pt x="857450" y="0"/>
                  <a:pt x="871112" y="9911"/>
                  <a:pt x="871112" y="22137"/>
                </a:cubicBezTo>
                <a:lnTo>
                  <a:pt x="871112" y="76119"/>
                </a:lnTo>
                <a:lnTo>
                  <a:pt x="942124" y="76119"/>
                </a:lnTo>
                <a:lnTo>
                  <a:pt x="942124" y="22137"/>
                </a:lnTo>
                <a:cubicBezTo>
                  <a:pt x="942124" y="9911"/>
                  <a:pt x="955786" y="0"/>
                  <a:pt x="972638" y="0"/>
                </a:cubicBezTo>
                <a:lnTo>
                  <a:pt x="1003050" y="0"/>
                </a:lnTo>
                <a:cubicBezTo>
                  <a:pt x="1019902" y="0"/>
                  <a:pt x="1033564" y="9911"/>
                  <a:pt x="1033564" y="22137"/>
                </a:cubicBezTo>
                <a:lnTo>
                  <a:pt x="1033564" y="76119"/>
                </a:lnTo>
                <a:lnTo>
                  <a:pt x="1104576" y="76119"/>
                </a:lnTo>
                <a:lnTo>
                  <a:pt x="1104576" y="22137"/>
                </a:lnTo>
                <a:cubicBezTo>
                  <a:pt x="1104576" y="9911"/>
                  <a:pt x="1118238" y="0"/>
                  <a:pt x="1135090" y="0"/>
                </a:cubicBezTo>
                <a:lnTo>
                  <a:pt x="1165502" y="0"/>
                </a:lnTo>
                <a:cubicBezTo>
                  <a:pt x="1182354" y="0"/>
                  <a:pt x="1196016" y="9911"/>
                  <a:pt x="1196016" y="22137"/>
                </a:cubicBezTo>
                <a:lnTo>
                  <a:pt x="1196016" y="76119"/>
                </a:lnTo>
                <a:lnTo>
                  <a:pt x="1285404" y="76119"/>
                </a:lnTo>
                <a:cubicBezTo>
                  <a:pt x="1307759" y="76119"/>
                  <a:pt x="1325881" y="94241"/>
                  <a:pt x="1325881" y="116596"/>
                </a:cubicBezTo>
                <a:lnTo>
                  <a:pt x="1325881" y="745763"/>
                </a:lnTo>
                <a:cubicBezTo>
                  <a:pt x="1325881" y="768118"/>
                  <a:pt x="1307759" y="786240"/>
                  <a:pt x="1285404" y="786240"/>
                </a:cubicBezTo>
                <a:lnTo>
                  <a:pt x="1196016" y="786240"/>
                </a:lnTo>
                <a:lnTo>
                  <a:pt x="1196016" y="840222"/>
                </a:lnTo>
                <a:cubicBezTo>
                  <a:pt x="1196016" y="852447"/>
                  <a:pt x="1182354" y="862358"/>
                  <a:pt x="1165502" y="862358"/>
                </a:cubicBezTo>
                <a:lnTo>
                  <a:pt x="1135090" y="862358"/>
                </a:lnTo>
                <a:cubicBezTo>
                  <a:pt x="1118238" y="862358"/>
                  <a:pt x="1104576" y="852447"/>
                  <a:pt x="1104576" y="840222"/>
                </a:cubicBezTo>
                <a:lnTo>
                  <a:pt x="1104576" y="786240"/>
                </a:lnTo>
                <a:lnTo>
                  <a:pt x="1033564" y="786240"/>
                </a:lnTo>
                <a:lnTo>
                  <a:pt x="1033564" y="840222"/>
                </a:lnTo>
                <a:cubicBezTo>
                  <a:pt x="1033564" y="852447"/>
                  <a:pt x="1019902" y="862358"/>
                  <a:pt x="1003050" y="862358"/>
                </a:cubicBezTo>
                <a:lnTo>
                  <a:pt x="972638" y="862358"/>
                </a:lnTo>
                <a:cubicBezTo>
                  <a:pt x="955786" y="862358"/>
                  <a:pt x="942124" y="852447"/>
                  <a:pt x="942124" y="840222"/>
                </a:cubicBezTo>
                <a:lnTo>
                  <a:pt x="942124" y="786240"/>
                </a:lnTo>
                <a:lnTo>
                  <a:pt x="871112" y="786240"/>
                </a:lnTo>
                <a:lnTo>
                  <a:pt x="871112" y="840222"/>
                </a:lnTo>
                <a:cubicBezTo>
                  <a:pt x="871112" y="852447"/>
                  <a:pt x="857450" y="862358"/>
                  <a:pt x="840598" y="862358"/>
                </a:cubicBezTo>
                <a:lnTo>
                  <a:pt x="810186" y="862358"/>
                </a:lnTo>
                <a:cubicBezTo>
                  <a:pt x="793334" y="862358"/>
                  <a:pt x="779672" y="852447"/>
                  <a:pt x="779672" y="840222"/>
                </a:cubicBezTo>
                <a:lnTo>
                  <a:pt x="779672" y="786240"/>
                </a:lnTo>
                <a:lnTo>
                  <a:pt x="708660" y="786240"/>
                </a:lnTo>
                <a:lnTo>
                  <a:pt x="708660" y="840222"/>
                </a:lnTo>
                <a:cubicBezTo>
                  <a:pt x="708660" y="852447"/>
                  <a:pt x="694998" y="862358"/>
                  <a:pt x="678146" y="862358"/>
                </a:cubicBezTo>
                <a:lnTo>
                  <a:pt x="647734" y="862358"/>
                </a:lnTo>
                <a:cubicBezTo>
                  <a:pt x="630882" y="862358"/>
                  <a:pt x="617220" y="852447"/>
                  <a:pt x="617220" y="840222"/>
                </a:cubicBezTo>
                <a:lnTo>
                  <a:pt x="617220" y="786240"/>
                </a:lnTo>
                <a:lnTo>
                  <a:pt x="546208" y="786240"/>
                </a:lnTo>
                <a:lnTo>
                  <a:pt x="546208" y="840222"/>
                </a:lnTo>
                <a:cubicBezTo>
                  <a:pt x="546208" y="852447"/>
                  <a:pt x="532546" y="862358"/>
                  <a:pt x="515694" y="862358"/>
                </a:cubicBezTo>
                <a:lnTo>
                  <a:pt x="485282" y="862358"/>
                </a:lnTo>
                <a:cubicBezTo>
                  <a:pt x="468430" y="862358"/>
                  <a:pt x="454768" y="852447"/>
                  <a:pt x="454768" y="840222"/>
                </a:cubicBezTo>
                <a:lnTo>
                  <a:pt x="454768" y="786240"/>
                </a:lnTo>
                <a:lnTo>
                  <a:pt x="383756" y="786240"/>
                </a:lnTo>
                <a:lnTo>
                  <a:pt x="383756" y="840222"/>
                </a:lnTo>
                <a:cubicBezTo>
                  <a:pt x="383756" y="852447"/>
                  <a:pt x="370094" y="862358"/>
                  <a:pt x="353242" y="862358"/>
                </a:cubicBezTo>
                <a:lnTo>
                  <a:pt x="322830" y="862358"/>
                </a:lnTo>
                <a:cubicBezTo>
                  <a:pt x="305978" y="862358"/>
                  <a:pt x="292316" y="852447"/>
                  <a:pt x="292316" y="840222"/>
                </a:cubicBezTo>
                <a:lnTo>
                  <a:pt x="292316" y="786240"/>
                </a:lnTo>
                <a:lnTo>
                  <a:pt x="221304" y="786240"/>
                </a:lnTo>
                <a:lnTo>
                  <a:pt x="221304" y="840222"/>
                </a:lnTo>
                <a:cubicBezTo>
                  <a:pt x="221304" y="852447"/>
                  <a:pt x="207642" y="862358"/>
                  <a:pt x="190790" y="862358"/>
                </a:cubicBezTo>
                <a:lnTo>
                  <a:pt x="160378" y="862358"/>
                </a:lnTo>
                <a:cubicBezTo>
                  <a:pt x="143526" y="862358"/>
                  <a:pt x="129864" y="852447"/>
                  <a:pt x="129864" y="840222"/>
                </a:cubicBezTo>
                <a:lnTo>
                  <a:pt x="129864" y="786240"/>
                </a:lnTo>
                <a:lnTo>
                  <a:pt x="40477" y="786240"/>
                </a:lnTo>
                <a:cubicBezTo>
                  <a:pt x="18122" y="786240"/>
                  <a:pt x="0" y="768118"/>
                  <a:pt x="0" y="745763"/>
                </a:cubicBezTo>
                <a:lnTo>
                  <a:pt x="0" y="116596"/>
                </a:lnTo>
                <a:cubicBezTo>
                  <a:pt x="0" y="94241"/>
                  <a:pt x="18122" y="76119"/>
                  <a:pt x="40477" y="76119"/>
                </a:cubicBezTo>
                <a:lnTo>
                  <a:pt x="129864" y="76119"/>
                </a:lnTo>
                <a:lnTo>
                  <a:pt x="129864" y="22137"/>
                </a:lnTo>
                <a:cubicBezTo>
                  <a:pt x="129864" y="9911"/>
                  <a:pt x="143526" y="0"/>
                  <a:pt x="16037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0DE7A2F-810E-4975-B844-963C3BF342DD}"/>
              </a:ext>
            </a:extLst>
          </p:cNvPr>
          <p:cNvSpPr/>
          <p:nvPr/>
        </p:nvSpPr>
        <p:spPr>
          <a:xfrm>
            <a:off x="861382" y="1848059"/>
            <a:ext cx="1325881" cy="862358"/>
          </a:xfrm>
          <a:custGeom>
            <a:avLst/>
            <a:gdLst>
              <a:gd name="connsiteX0" fmla="*/ 160378 w 1325881"/>
              <a:gd name="connsiteY0" fmla="*/ 0 h 862358"/>
              <a:gd name="connsiteX1" fmla="*/ 190790 w 1325881"/>
              <a:gd name="connsiteY1" fmla="*/ 0 h 862358"/>
              <a:gd name="connsiteX2" fmla="*/ 221304 w 1325881"/>
              <a:gd name="connsiteY2" fmla="*/ 22137 h 862358"/>
              <a:gd name="connsiteX3" fmla="*/ 221304 w 1325881"/>
              <a:gd name="connsiteY3" fmla="*/ 76119 h 862358"/>
              <a:gd name="connsiteX4" fmla="*/ 292316 w 1325881"/>
              <a:gd name="connsiteY4" fmla="*/ 76119 h 862358"/>
              <a:gd name="connsiteX5" fmla="*/ 292316 w 1325881"/>
              <a:gd name="connsiteY5" fmla="*/ 22137 h 862358"/>
              <a:gd name="connsiteX6" fmla="*/ 322830 w 1325881"/>
              <a:gd name="connsiteY6" fmla="*/ 0 h 862358"/>
              <a:gd name="connsiteX7" fmla="*/ 353242 w 1325881"/>
              <a:gd name="connsiteY7" fmla="*/ 0 h 862358"/>
              <a:gd name="connsiteX8" fmla="*/ 383756 w 1325881"/>
              <a:gd name="connsiteY8" fmla="*/ 22137 h 862358"/>
              <a:gd name="connsiteX9" fmla="*/ 383756 w 1325881"/>
              <a:gd name="connsiteY9" fmla="*/ 76119 h 862358"/>
              <a:gd name="connsiteX10" fmla="*/ 454768 w 1325881"/>
              <a:gd name="connsiteY10" fmla="*/ 76119 h 862358"/>
              <a:gd name="connsiteX11" fmla="*/ 454768 w 1325881"/>
              <a:gd name="connsiteY11" fmla="*/ 22137 h 862358"/>
              <a:gd name="connsiteX12" fmla="*/ 485282 w 1325881"/>
              <a:gd name="connsiteY12" fmla="*/ 0 h 862358"/>
              <a:gd name="connsiteX13" fmla="*/ 515694 w 1325881"/>
              <a:gd name="connsiteY13" fmla="*/ 0 h 862358"/>
              <a:gd name="connsiteX14" fmla="*/ 546208 w 1325881"/>
              <a:gd name="connsiteY14" fmla="*/ 22137 h 862358"/>
              <a:gd name="connsiteX15" fmla="*/ 546208 w 1325881"/>
              <a:gd name="connsiteY15" fmla="*/ 76119 h 862358"/>
              <a:gd name="connsiteX16" fmla="*/ 617220 w 1325881"/>
              <a:gd name="connsiteY16" fmla="*/ 76119 h 862358"/>
              <a:gd name="connsiteX17" fmla="*/ 617220 w 1325881"/>
              <a:gd name="connsiteY17" fmla="*/ 22137 h 862358"/>
              <a:gd name="connsiteX18" fmla="*/ 647734 w 1325881"/>
              <a:gd name="connsiteY18" fmla="*/ 0 h 862358"/>
              <a:gd name="connsiteX19" fmla="*/ 678146 w 1325881"/>
              <a:gd name="connsiteY19" fmla="*/ 0 h 862358"/>
              <a:gd name="connsiteX20" fmla="*/ 708660 w 1325881"/>
              <a:gd name="connsiteY20" fmla="*/ 22137 h 862358"/>
              <a:gd name="connsiteX21" fmla="*/ 708660 w 1325881"/>
              <a:gd name="connsiteY21" fmla="*/ 76119 h 862358"/>
              <a:gd name="connsiteX22" fmla="*/ 779672 w 1325881"/>
              <a:gd name="connsiteY22" fmla="*/ 76119 h 862358"/>
              <a:gd name="connsiteX23" fmla="*/ 779672 w 1325881"/>
              <a:gd name="connsiteY23" fmla="*/ 22137 h 862358"/>
              <a:gd name="connsiteX24" fmla="*/ 810186 w 1325881"/>
              <a:gd name="connsiteY24" fmla="*/ 0 h 862358"/>
              <a:gd name="connsiteX25" fmla="*/ 840598 w 1325881"/>
              <a:gd name="connsiteY25" fmla="*/ 0 h 862358"/>
              <a:gd name="connsiteX26" fmla="*/ 871112 w 1325881"/>
              <a:gd name="connsiteY26" fmla="*/ 22137 h 862358"/>
              <a:gd name="connsiteX27" fmla="*/ 871112 w 1325881"/>
              <a:gd name="connsiteY27" fmla="*/ 76119 h 862358"/>
              <a:gd name="connsiteX28" fmla="*/ 942124 w 1325881"/>
              <a:gd name="connsiteY28" fmla="*/ 76119 h 862358"/>
              <a:gd name="connsiteX29" fmla="*/ 942124 w 1325881"/>
              <a:gd name="connsiteY29" fmla="*/ 22137 h 862358"/>
              <a:gd name="connsiteX30" fmla="*/ 972638 w 1325881"/>
              <a:gd name="connsiteY30" fmla="*/ 0 h 862358"/>
              <a:gd name="connsiteX31" fmla="*/ 1003050 w 1325881"/>
              <a:gd name="connsiteY31" fmla="*/ 0 h 862358"/>
              <a:gd name="connsiteX32" fmla="*/ 1033564 w 1325881"/>
              <a:gd name="connsiteY32" fmla="*/ 22137 h 862358"/>
              <a:gd name="connsiteX33" fmla="*/ 1033564 w 1325881"/>
              <a:gd name="connsiteY33" fmla="*/ 76119 h 862358"/>
              <a:gd name="connsiteX34" fmla="*/ 1104576 w 1325881"/>
              <a:gd name="connsiteY34" fmla="*/ 76119 h 862358"/>
              <a:gd name="connsiteX35" fmla="*/ 1104576 w 1325881"/>
              <a:gd name="connsiteY35" fmla="*/ 22137 h 862358"/>
              <a:gd name="connsiteX36" fmla="*/ 1135090 w 1325881"/>
              <a:gd name="connsiteY36" fmla="*/ 0 h 862358"/>
              <a:gd name="connsiteX37" fmla="*/ 1165502 w 1325881"/>
              <a:gd name="connsiteY37" fmla="*/ 0 h 862358"/>
              <a:gd name="connsiteX38" fmla="*/ 1196016 w 1325881"/>
              <a:gd name="connsiteY38" fmla="*/ 22137 h 862358"/>
              <a:gd name="connsiteX39" fmla="*/ 1196016 w 1325881"/>
              <a:gd name="connsiteY39" fmla="*/ 76119 h 862358"/>
              <a:gd name="connsiteX40" fmla="*/ 1285404 w 1325881"/>
              <a:gd name="connsiteY40" fmla="*/ 76119 h 862358"/>
              <a:gd name="connsiteX41" fmla="*/ 1325881 w 1325881"/>
              <a:gd name="connsiteY41" fmla="*/ 116596 h 862358"/>
              <a:gd name="connsiteX42" fmla="*/ 1325881 w 1325881"/>
              <a:gd name="connsiteY42" fmla="*/ 745763 h 862358"/>
              <a:gd name="connsiteX43" fmla="*/ 1285404 w 1325881"/>
              <a:gd name="connsiteY43" fmla="*/ 786240 h 862358"/>
              <a:gd name="connsiteX44" fmla="*/ 1196016 w 1325881"/>
              <a:gd name="connsiteY44" fmla="*/ 786240 h 862358"/>
              <a:gd name="connsiteX45" fmla="*/ 1196016 w 1325881"/>
              <a:gd name="connsiteY45" fmla="*/ 840222 h 862358"/>
              <a:gd name="connsiteX46" fmla="*/ 1165502 w 1325881"/>
              <a:gd name="connsiteY46" fmla="*/ 862358 h 862358"/>
              <a:gd name="connsiteX47" fmla="*/ 1135090 w 1325881"/>
              <a:gd name="connsiteY47" fmla="*/ 862358 h 862358"/>
              <a:gd name="connsiteX48" fmla="*/ 1104576 w 1325881"/>
              <a:gd name="connsiteY48" fmla="*/ 840222 h 862358"/>
              <a:gd name="connsiteX49" fmla="*/ 1104576 w 1325881"/>
              <a:gd name="connsiteY49" fmla="*/ 786240 h 862358"/>
              <a:gd name="connsiteX50" fmla="*/ 1033564 w 1325881"/>
              <a:gd name="connsiteY50" fmla="*/ 786240 h 862358"/>
              <a:gd name="connsiteX51" fmla="*/ 1033564 w 1325881"/>
              <a:gd name="connsiteY51" fmla="*/ 840222 h 862358"/>
              <a:gd name="connsiteX52" fmla="*/ 1003050 w 1325881"/>
              <a:gd name="connsiteY52" fmla="*/ 862358 h 862358"/>
              <a:gd name="connsiteX53" fmla="*/ 972638 w 1325881"/>
              <a:gd name="connsiteY53" fmla="*/ 862358 h 862358"/>
              <a:gd name="connsiteX54" fmla="*/ 942124 w 1325881"/>
              <a:gd name="connsiteY54" fmla="*/ 840222 h 862358"/>
              <a:gd name="connsiteX55" fmla="*/ 942124 w 1325881"/>
              <a:gd name="connsiteY55" fmla="*/ 786240 h 862358"/>
              <a:gd name="connsiteX56" fmla="*/ 871112 w 1325881"/>
              <a:gd name="connsiteY56" fmla="*/ 786240 h 862358"/>
              <a:gd name="connsiteX57" fmla="*/ 871112 w 1325881"/>
              <a:gd name="connsiteY57" fmla="*/ 840222 h 862358"/>
              <a:gd name="connsiteX58" fmla="*/ 840598 w 1325881"/>
              <a:gd name="connsiteY58" fmla="*/ 862358 h 862358"/>
              <a:gd name="connsiteX59" fmla="*/ 810186 w 1325881"/>
              <a:gd name="connsiteY59" fmla="*/ 862358 h 862358"/>
              <a:gd name="connsiteX60" fmla="*/ 779672 w 1325881"/>
              <a:gd name="connsiteY60" fmla="*/ 840222 h 862358"/>
              <a:gd name="connsiteX61" fmla="*/ 779672 w 1325881"/>
              <a:gd name="connsiteY61" fmla="*/ 786240 h 862358"/>
              <a:gd name="connsiteX62" fmla="*/ 708660 w 1325881"/>
              <a:gd name="connsiteY62" fmla="*/ 786240 h 862358"/>
              <a:gd name="connsiteX63" fmla="*/ 708660 w 1325881"/>
              <a:gd name="connsiteY63" fmla="*/ 840222 h 862358"/>
              <a:gd name="connsiteX64" fmla="*/ 678146 w 1325881"/>
              <a:gd name="connsiteY64" fmla="*/ 862358 h 862358"/>
              <a:gd name="connsiteX65" fmla="*/ 647734 w 1325881"/>
              <a:gd name="connsiteY65" fmla="*/ 862358 h 862358"/>
              <a:gd name="connsiteX66" fmla="*/ 617220 w 1325881"/>
              <a:gd name="connsiteY66" fmla="*/ 840222 h 862358"/>
              <a:gd name="connsiteX67" fmla="*/ 617220 w 1325881"/>
              <a:gd name="connsiteY67" fmla="*/ 786240 h 862358"/>
              <a:gd name="connsiteX68" fmla="*/ 546208 w 1325881"/>
              <a:gd name="connsiteY68" fmla="*/ 786240 h 862358"/>
              <a:gd name="connsiteX69" fmla="*/ 546208 w 1325881"/>
              <a:gd name="connsiteY69" fmla="*/ 840222 h 862358"/>
              <a:gd name="connsiteX70" fmla="*/ 515694 w 1325881"/>
              <a:gd name="connsiteY70" fmla="*/ 862358 h 862358"/>
              <a:gd name="connsiteX71" fmla="*/ 485282 w 1325881"/>
              <a:gd name="connsiteY71" fmla="*/ 862358 h 862358"/>
              <a:gd name="connsiteX72" fmla="*/ 454768 w 1325881"/>
              <a:gd name="connsiteY72" fmla="*/ 840222 h 862358"/>
              <a:gd name="connsiteX73" fmla="*/ 454768 w 1325881"/>
              <a:gd name="connsiteY73" fmla="*/ 786240 h 862358"/>
              <a:gd name="connsiteX74" fmla="*/ 383756 w 1325881"/>
              <a:gd name="connsiteY74" fmla="*/ 786240 h 862358"/>
              <a:gd name="connsiteX75" fmla="*/ 383756 w 1325881"/>
              <a:gd name="connsiteY75" fmla="*/ 840222 h 862358"/>
              <a:gd name="connsiteX76" fmla="*/ 353242 w 1325881"/>
              <a:gd name="connsiteY76" fmla="*/ 862358 h 862358"/>
              <a:gd name="connsiteX77" fmla="*/ 322830 w 1325881"/>
              <a:gd name="connsiteY77" fmla="*/ 862358 h 862358"/>
              <a:gd name="connsiteX78" fmla="*/ 292316 w 1325881"/>
              <a:gd name="connsiteY78" fmla="*/ 840222 h 862358"/>
              <a:gd name="connsiteX79" fmla="*/ 292316 w 1325881"/>
              <a:gd name="connsiteY79" fmla="*/ 786240 h 862358"/>
              <a:gd name="connsiteX80" fmla="*/ 221304 w 1325881"/>
              <a:gd name="connsiteY80" fmla="*/ 786240 h 862358"/>
              <a:gd name="connsiteX81" fmla="*/ 221304 w 1325881"/>
              <a:gd name="connsiteY81" fmla="*/ 840222 h 862358"/>
              <a:gd name="connsiteX82" fmla="*/ 190790 w 1325881"/>
              <a:gd name="connsiteY82" fmla="*/ 862358 h 862358"/>
              <a:gd name="connsiteX83" fmla="*/ 160378 w 1325881"/>
              <a:gd name="connsiteY83" fmla="*/ 862358 h 862358"/>
              <a:gd name="connsiteX84" fmla="*/ 129864 w 1325881"/>
              <a:gd name="connsiteY84" fmla="*/ 840222 h 862358"/>
              <a:gd name="connsiteX85" fmla="*/ 129864 w 1325881"/>
              <a:gd name="connsiteY85" fmla="*/ 786240 h 862358"/>
              <a:gd name="connsiteX86" fmla="*/ 40477 w 1325881"/>
              <a:gd name="connsiteY86" fmla="*/ 786240 h 862358"/>
              <a:gd name="connsiteX87" fmla="*/ 0 w 1325881"/>
              <a:gd name="connsiteY87" fmla="*/ 745763 h 862358"/>
              <a:gd name="connsiteX88" fmla="*/ 0 w 1325881"/>
              <a:gd name="connsiteY88" fmla="*/ 116596 h 862358"/>
              <a:gd name="connsiteX89" fmla="*/ 40477 w 1325881"/>
              <a:gd name="connsiteY89" fmla="*/ 76119 h 862358"/>
              <a:gd name="connsiteX90" fmla="*/ 129864 w 1325881"/>
              <a:gd name="connsiteY90" fmla="*/ 76119 h 862358"/>
              <a:gd name="connsiteX91" fmla="*/ 129864 w 1325881"/>
              <a:gd name="connsiteY91" fmla="*/ 22137 h 862358"/>
              <a:gd name="connsiteX92" fmla="*/ 160378 w 1325881"/>
              <a:gd name="connsiteY92" fmla="*/ 0 h 86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325881" h="862358">
                <a:moveTo>
                  <a:pt x="160378" y="0"/>
                </a:moveTo>
                <a:lnTo>
                  <a:pt x="190790" y="0"/>
                </a:lnTo>
                <a:cubicBezTo>
                  <a:pt x="207642" y="0"/>
                  <a:pt x="221304" y="9911"/>
                  <a:pt x="221304" y="22137"/>
                </a:cubicBezTo>
                <a:lnTo>
                  <a:pt x="221304" y="76119"/>
                </a:lnTo>
                <a:lnTo>
                  <a:pt x="292316" y="76119"/>
                </a:lnTo>
                <a:lnTo>
                  <a:pt x="292316" y="22137"/>
                </a:lnTo>
                <a:cubicBezTo>
                  <a:pt x="292316" y="9911"/>
                  <a:pt x="305978" y="0"/>
                  <a:pt x="322830" y="0"/>
                </a:cubicBezTo>
                <a:lnTo>
                  <a:pt x="353242" y="0"/>
                </a:lnTo>
                <a:cubicBezTo>
                  <a:pt x="370094" y="0"/>
                  <a:pt x="383756" y="9911"/>
                  <a:pt x="383756" y="22137"/>
                </a:cubicBezTo>
                <a:lnTo>
                  <a:pt x="383756" y="76119"/>
                </a:lnTo>
                <a:lnTo>
                  <a:pt x="454768" y="76119"/>
                </a:lnTo>
                <a:lnTo>
                  <a:pt x="454768" y="22137"/>
                </a:lnTo>
                <a:cubicBezTo>
                  <a:pt x="454768" y="9911"/>
                  <a:pt x="468430" y="0"/>
                  <a:pt x="485282" y="0"/>
                </a:cubicBezTo>
                <a:lnTo>
                  <a:pt x="515694" y="0"/>
                </a:lnTo>
                <a:cubicBezTo>
                  <a:pt x="532546" y="0"/>
                  <a:pt x="546208" y="9911"/>
                  <a:pt x="546208" y="22137"/>
                </a:cubicBezTo>
                <a:lnTo>
                  <a:pt x="546208" y="76119"/>
                </a:lnTo>
                <a:lnTo>
                  <a:pt x="617220" y="76119"/>
                </a:lnTo>
                <a:lnTo>
                  <a:pt x="617220" y="22137"/>
                </a:lnTo>
                <a:cubicBezTo>
                  <a:pt x="617220" y="9911"/>
                  <a:pt x="630882" y="0"/>
                  <a:pt x="647734" y="0"/>
                </a:cubicBezTo>
                <a:lnTo>
                  <a:pt x="678146" y="0"/>
                </a:lnTo>
                <a:cubicBezTo>
                  <a:pt x="694998" y="0"/>
                  <a:pt x="708660" y="9911"/>
                  <a:pt x="708660" y="22137"/>
                </a:cubicBezTo>
                <a:lnTo>
                  <a:pt x="708660" y="76119"/>
                </a:lnTo>
                <a:lnTo>
                  <a:pt x="779672" y="76119"/>
                </a:lnTo>
                <a:lnTo>
                  <a:pt x="779672" y="22137"/>
                </a:lnTo>
                <a:cubicBezTo>
                  <a:pt x="779672" y="9911"/>
                  <a:pt x="793334" y="0"/>
                  <a:pt x="810186" y="0"/>
                </a:cubicBezTo>
                <a:lnTo>
                  <a:pt x="840598" y="0"/>
                </a:lnTo>
                <a:cubicBezTo>
                  <a:pt x="857450" y="0"/>
                  <a:pt x="871112" y="9911"/>
                  <a:pt x="871112" y="22137"/>
                </a:cubicBezTo>
                <a:lnTo>
                  <a:pt x="871112" y="76119"/>
                </a:lnTo>
                <a:lnTo>
                  <a:pt x="942124" y="76119"/>
                </a:lnTo>
                <a:lnTo>
                  <a:pt x="942124" y="22137"/>
                </a:lnTo>
                <a:cubicBezTo>
                  <a:pt x="942124" y="9911"/>
                  <a:pt x="955786" y="0"/>
                  <a:pt x="972638" y="0"/>
                </a:cubicBezTo>
                <a:lnTo>
                  <a:pt x="1003050" y="0"/>
                </a:lnTo>
                <a:cubicBezTo>
                  <a:pt x="1019902" y="0"/>
                  <a:pt x="1033564" y="9911"/>
                  <a:pt x="1033564" y="22137"/>
                </a:cubicBezTo>
                <a:lnTo>
                  <a:pt x="1033564" y="76119"/>
                </a:lnTo>
                <a:lnTo>
                  <a:pt x="1104576" y="76119"/>
                </a:lnTo>
                <a:lnTo>
                  <a:pt x="1104576" y="22137"/>
                </a:lnTo>
                <a:cubicBezTo>
                  <a:pt x="1104576" y="9911"/>
                  <a:pt x="1118238" y="0"/>
                  <a:pt x="1135090" y="0"/>
                </a:cubicBezTo>
                <a:lnTo>
                  <a:pt x="1165502" y="0"/>
                </a:lnTo>
                <a:cubicBezTo>
                  <a:pt x="1182354" y="0"/>
                  <a:pt x="1196016" y="9911"/>
                  <a:pt x="1196016" y="22137"/>
                </a:cubicBezTo>
                <a:lnTo>
                  <a:pt x="1196016" y="76119"/>
                </a:lnTo>
                <a:lnTo>
                  <a:pt x="1285404" y="76119"/>
                </a:lnTo>
                <a:cubicBezTo>
                  <a:pt x="1307759" y="76119"/>
                  <a:pt x="1325881" y="94241"/>
                  <a:pt x="1325881" y="116596"/>
                </a:cubicBezTo>
                <a:lnTo>
                  <a:pt x="1325881" y="745763"/>
                </a:lnTo>
                <a:cubicBezTo>
                  <a:pt x="1325881" y="768118"/>
                  <a:pt x="1307759" y="786240"/>
                  <a:pt x="1285404" y="786240"/>
                </a:cubicBezTo>
                <a:lnTo>
                  <a:pt x="1196016" y="786240"/>
                </a:lnTo>
                <a:lnTo>
                  <a:pt x="1196016" y="840222"/>
                </a:lnTo>
                <a:cubicBezTo>
                  <a:pt x="1196016" y="852447"/>
                  <a:pt x="1182354" y="862358"/>
                  <a:pt x="1165502" y="862358"/>
                </a:cubicBezTo>
                <a:lnTo>
                  <a:pt x="1135090" y="862358"/>
                </a:lnTo>
                <a:cubicBezTo>
                  <a:pt x="1118238" y="862358"/>
                  <a:pt x="1104576" y="852447"/>
                  <a:pt x="1104576" y="840222"/>
                </a:cubicBezTo>
                <a:lnTo>
                  <a:pt x="1104576" y="786240"/>
                </a:lnTo>
                <a:lnTo>
                  <a:pt x="1033564" y="786240"/>
                </a:lnTo>
                <a:lnTo>
                  <a:pt x="1033564" y="840222"/>
                </a:lnTo>
                <a:cubicBezTo>
                  <a:pt x="1033564" y="852447"/>
                  <a:pt x="1019902" y="862358"/>
                  <a:pt x="1003050" y="862358"/>
                </a:cubicBezTo>
                <a:lnTo>
                  <a:pt x="972638" y="862358"/>
                </a:lnTo>
                <a:cubicBezTo>
                  <a:pt x="955786" y="862358"/>
                  <a:pt x="942124" y="852447"/>
                  <a:pt x="942124" y="840222"/>
                </a:cubicBezTo>
                <a:lnTo>
                  <a:pt x="942124" y="786240"/>
                </a:lnTo>
                <a:lnTo>
                  <a:pt x="871112" y="786240"/>
                </a:lnTo>
                <a:lnTo>
                  <a:pt x="871112" y="840222"/>
                </a:lnTo>
                <a:cubicBezTo>
                  <a:pt x="871112" y="852447"/>
                  <a:pt x="857450" y="862358"/>
                  <a:pt x="840598" y="862358"/>
                </a:cubicBezTo>
                <a:lnTo>
                  <a:pt x="810186" y="862358"/>
                </a:lnTo>
                <a:cubicBezTo>
                  <a:pt x="793334" y="862358"/>
                  <a:pt x="779672" y="852447"/>
                  <a:pt x="779672" y="840222"/>
                </a:cubicBezTo>
                <a:lnTo>
                  <a:pt x="779672" y="786240"/>
                </a:lnTo>
                <a:lnTo>
                  <a:pt x="708660" y="786240"/>
                </a:lnTo>
                <a:lnTo>
                  <a:pt x="708660" y="840222"/>
                </a:lnTo>
                <a:cubicBezTo>
                  <a:pt x="708660" y="852447"/>
                  <a:pt x="694998" y="862358"/>
                  <a:pt x="678146" y="862358"/>
                </a:cubicBezTo>
                <a:lnTo>
                  <a:pt x="647734" y="862358"/>
                </a:lnTo>
                <a:cubicBezTo>
                  <a:pt x="630882" y="862358"/>
                  <a:pt x="617220" y="852447"/>
                  <a:pt x="617220" y="840222"/>
                </a:cubicBezTo>
                <a:lnTo>
                  <a:pt x="617220" y="786240"/>
                </a:lnTo>
                <a:lnTo>
                  <a:pt x="546208" y="786240"/>
                </a:lnTo>
                <a:lnTo>
                  <a:pt x="546208" y="840222"/>
                </a:lnTo>
                <a:cubicBezTo>
                  <a:pt x="546208" y="852447"/>
                  <a:pt x="532546" y="862358"/>
                  <a:pt x="515694" y="862358"/>
                </a:cubicBezTo>
                <a:lnTo>
                  <a:pt x="485282" y="862358"/>
                </a:lnTo>
                <a:cubicBezTo>
                  <a:pt x="468430" y="862358"/>
                  <a:pt x="454768" y="852447"/>
                  <a:pt x="454768" y="840222"/>
                </a:cubicBezTo>
                <a:lnTo>
                  <a:pt x="454768" y="786240"/>
                </a:lnTo>
                <a:lnTo>
                  <a:pt x="383756" y="786240"/>
                </a:lnTo>
                <a:lnTo>
                  <a:pt x="383756" y="840222"/>
                </a:lnTo>
                <a:cubicBezTo>
                  <a:pt x="383756" y="852447"/>
                  <a:pt x="370094" y="862358"/>
                  <a:pt x="353242" y="862358"/>
                </a:cubicBezTo>
                <a:lnTo>
                  <a:pt x="322830" y="862358"/>
                </a:lnTo>
                <a:cubicBezTo>
                  <a:pt x="305978" y="862358"/>
                  <a:pt x="292316" y="852447"/>
                  <a:pt x="292316" y="840222"/>
                </a:cubicBezTo>
                <a:lnTo>
                  <a:pt x="292316" y="786240"/>
                </a:lnTo>
                <a:lnTo>
                  <a:pt x="221304" y="786240"/>
                </a:lnTo>
                <a:lnTo>
                  <a:pt x="221304" y="840222"/>
                </a:lnTo>
                <a:cubicBezTo>
                  <a:pt x="221304" y="852447"/>
                  <a:pt x="207642" y="862358"/>
                  <a:pt x="190790" y="862358"/>
                </a:cubicBezTo>
                <a:lnTo>
                  <a:pt x="160378" y="862358"/>
                </a:lnTo>
                <a:cubicBezTo>
                  <a:pt x="143526" y="862358"/>
                  <a:pt x="129864" y="852447"/>
                  <a:pt x="129864" y="840222"/>
                </a:cubicBezTo>
                <a:lnTo>
                  <a:pt x="129864" y="786240"/>
                </a:lnTo>
                <a:lnTo>
                  <a:pt x="40477" y="786240"/>
                </a:lnTo>
                <a:cubicBezTo>
                  <a:pt x="18122" y="786240"/>
                  <a:pt x="0" y="768118"/>
                  <a:pt x="0" y="745763"/>
                </a:cubicBezTo>
                <a:lnTo>
                  <a:pt x="0" y="116596"/>
                </a:lnTo>
                <a:cubicBezTo>
                  <a:pt x="0" y="94241"/>
                  <a:pt x="18122" y="76119"/>
                  <a:pt x="40477" y="76119"/>
                </a:cubicBezTo>
                <a:lnTo>
                  <a:pt x="129864" y="76119"/>
                </a:lnTo>
                <a:lnTo>
                  <a:pt x="129864" y="22137"/>
                </a:lnTo>
                <a:cubicBezTo>
                  <a:pt x="129864" y="9911"/>
                  <a:pt x="143526" y="0"/>
                  <a:pt x="1603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14C3080-58B1-4A62-8D90-917CE0A056BA}"/>
              </a:ext>
            </a:extLst>
          </p:cNvPr>
          <p:cNvSpPr/>
          <p:nvPr/>
        </p:nvSpPr>
        <p:spPr>
          <a:xfrm>
            <a:off x="861382" y="4369045"/>
            <a:ext cx="1325881" cy="862358"/>
          </a:xfrm>
          <a:custGeom>
            <a:avLst/>
            <a:gdLst>
              <a:gd name="connsiteX0" fmla="*/ 160378 w 1325881"/>
              <a:gd name="connsiteY0" fmla="*/ 0 h 862358"/>
              <a:gd name="connsiteX1" fmla="*/ 190790 w 1325881"/>
              <a:gd name="connsiteY1" fmla="*/ 0 h 862358"/>
              <a:gd name="connsiteX2" fmla="*/ 221304 w 1325881"/>
              <a:gd name="connsiteY2" fmla="*/ 22137 h 862358"/>
              <a:gd name="connsiteX3" fmla="*/ 221304 w 1325881"/>
              <a:gd name="connsiteY3" fmla="*/ 76119 h 862358"/>
              <a:gd name="connsiteX4" fmla="*/ 292316 w 1325881"/>
              <a:gd name="connsiteY4" fmla="*/ 76119 h 862358"/>
              <a:gd name="connsiteX5" fmla="*/ 292316 w 1325881"/>
              <a:gd name="connsiteY5" fmla="*/ 22137 h 862358"/>
              <a:gd name="connsiteX6" fmla="*/ 322830 w 1325881"/>
              <a:gd name="connsiteY6" fmla="*/ 0 h 862358"/>
              <a:gd name="connsiteX7" fmla="*/ 353242 w 1325881"/>
              <a:gd name="connsiteY7" fmla="*/ 0 h 862358"/>
              <a:gd name="connsiteX8" fmla="*/ 383756 w 1325881"/>
              <a:gd name="connsiteY8" fmla="*/ 22137 h 862358"/>
              <a:gd name="connsiteX9" fmla="*/ 383756 w 1325881"/>
              <a:gd name="connsiteY9" fmla="*/ 76119 h 862358"/>
              <a:gd name="connsiteX10" fmla="*/ 454768 w 1325881"/>
              <a:gd name="connsiteY10" fmla="*/ 76119 h 862358"/>
              <a:gd name="connsiteX11" fmla="*/ 454768 w 1325881"/>
              <a:gd name="connsiteY11" fmla="*/ 22137 h 862358"/>
              <a:gd name="connsiteX12" fmla="*/ 485282 w 1325881"/>
              <a:gd name="connsiteY12" fmla="*/ 0 h 862358"/>
              <a:gd name="connsiteX13" fmla="*/ 515694 w 1325881"/>
              <a:gd name="connsiteY13" fmla="*/ 0 h 862358"/>
              <a:gd name="connsiteX14" fmla="*/ 546208 w 1325881"/>
              <a:gd name="connsiteY14" fmla="*/ 22137 h 862358"/>
              <a:gd name="connsiteX15" fmla="*/ 546208 w 1325881"/>
              <a:gd name="connsiteY15" fmla="*/ 76119 h 862358"/>
              <a:gd name="connsiteX16" fmla="*/ 617220 w 1325881"/>
              <a:gd name="connsiteY16" fmla="*/ 76119 h 862358"/>
              <a:gd name="connsiteX17" fmla="*/ 617220 w 1325881"/>
              <a:gd name="connsiteY17" fmla="*/ 22137 h 862358"/>
              <a:gd name="connsiteX18" fmla="*/ 647734 w 1325881"/>
              <a:gd name="connsiteY18" fmla="*/ 0 h 862358"/>
              <a:gd name="connsiteX19" fmla="*/ 678146 w 1325881"/>
              <a:gd name="connsiteY19" fmla="*/ 0 h 862358"/>
              <a:gd name="connsiteX20" fmla="*/ 708660 w 1325881"/>
              <a:gd name="connsiteY20" fmla="*/ 22137 h 862358"/>
              <a:gd name="connsiteX21" fmla="*/ 708660 w 1325881"/>
              <a:gd name="connsiteY21" fmla="*/ 76119 h 862358"/>
              <a:gd name="connsiteX22" fmla="*/ 779672 w 1325881"/>
              <a:gd name="connsiteY22" fmla="*/ 76119 h 862358"/>
              <a:gd name="connsiteX23" fmla="*/ 779672 w 1325881"/>
              <a:gd name="connsiteY23" fmla="*/ 22137 h 862358"/>
              <a:gd name="connsiteX24" fmla="*/ 810186 w 1325881"/>
              <a:gd name="connsiteY24" fmla="*/ 0 h 862358"/>
              <a:gd name="connsiteX25" fmla="*/ 840598 w 1325881"/>
              <a:gd name="connsiteY25" fmla="*/ 0 h 862358"/>
              <a:gd name="connsiteX26" fmla="*/ 871112 w 1325881"/>
              <a:gd name="connsiteY26" fmla="*/ 22137 h 862358"/>
              <a:gd name="connsiteX27" fmla="*/ 871112 w 1325881"/>
              <a:gd name="connsiteY27" fmla="*/ 76119 h 862358"/>
              <a:gd name="connsiteX28" fmla="*/ 942124 w 1325881"/>
              <a:gd name="connsiteY28" fmla="*/ 76119 h 862358"/>
              <a:gd name="connsiteX29" fmla="*/ 942124 w 1325881"/>
              <a:gd name="connsiteY29" fmla="*/ 22137 h 862358"/>
              <a:gd name="connsiteX30" fmla="*/ 972638 w 1325881"/>
              <a:gd name="connsiteY30" fmla="*/ 0 h 862358"/>
              <a:gd name="connsiteX31" fmla="*/ 1003050 w 1325881"/>
              <a:gd name="connsiteY31" fmla="*/ 0 h 862358"/>
              <a:gd name="connsiteX32" fmla="*/ 1033564 w 1325881"/>
              <a:gd name="connsiteY32" fmla="*/ 22137 h 862358"/>
              <a:gd name="connsiteX33" fmla="*/ 1033564 w 1325881"/>
              <a:gd name="connsiteY33" fmla="*/ 76119 h 862358"/>
              <a:gd name="connsiteX34" fmla="*/ 1104576 w 1325881"/>
              <a:gd name="connsiteY34" fmla="*/ 76119 h 862358"/>
              <a:gd name="connsiteX35" fmla="*/ 1104576 w 1325881"/>
              <a:gd name="connsiteY35" fmla="*/ 22137 h 862358"/>
              <a:gd name="connsiteX36" fmla="*/ 1135090 w 1325881"/>
              <a:gd name="connsiteY36" fmla="*/ 0 h 862358"/>
              <a:gd name="connsiteX37" fmla="*/ 1165502 w 1325881"/>
              <a:gd name="connsiteY37" fmla="*/ 0 h 862358"/>
              <a:gd name="connsiteX38" fmla="*/ 1196016 w 1325881"/>
              <a:gd name="connsiteY38" fmla="*/ 22137 h 862358"/>
              <a:gd name="connsiteX39" fmla="*/ 1196016 w 1325881"/>
              <a:gd name="connsiteY39" fmla="*/ 76119 h 862358"/>
              <a:gd name="connsiteX40" fmla="*/ 1285404 w 1325881"/>
              <a:gd name="connsiteY40" fmla="*/ 76119 h 862358"/>
              <a:gd name="connsiteX41" fmla="*/ 1325881 w 1325881"/>
              <a:gd name="connsiteY41" fmla="*/ 116596 h 862358"/>
              <a:gd name="connsiteX42" fmla="*/ 1325881 w 1325881"/>
              <a:gd name="connsiteY42" fmla="*/ 745763 h 862358"/>
              <a:gd name="connsiteX43" fmla="*/ 1285404 w 1325881"/>
              <a:gd name="connsiteY43" fmla="*/ 786240 h 862358"/>
              <a:gd name="connsiteX44" fmla="*/ 1196016 w 1325881"/>
              <a:gd name="connsiteY44" fmla="*/ 786240 h 862358"/>
              <a:gd name="connsiteX45" fmla="*/ 1196016 w 1325881"/>
              <a:gd name="connsiteY45" fmla="*/ 840222 h 862358"/>
              <a:gd name="connsiteX46" fmla="*/ 1165502 w 1325881"/>
              <a:gd name="connsiteY46" fmla="*/ 862358 h 862358"/>
              <a:gd name="connsiteX47" fmla="*/ 1135090 w 1325881"/>
              <a:gd name="connsiteY47" fmla="*/ 862358 h 862358"/>
              <a:gd name="connsiteX48" fmla="*/ 1104576 w 1325881"/>
              <a:gd name="connsiteY48" fmla="*/ 840222 h 862358"/>
              <a:gd name="connsiteX49" fmla="*/ 1104576 w 1325881"/>
              <a:gd name="connsiteY49" fmla="*/ 786240 h 862358"/>
              <a:gd name="connsiteX50" fmla="*/ 1033564 w 1325881"/>
              <a:gd name="connsiteY50" fmla="*/ 786240 h 862358"/>
              <a:gd name="connsiteX51" fmla="*/ 1033564 w 1325881"/>
              <a:gd name="connsiteY51" fmla="*/ 840222 h 862358"/>
              <a:gd name="connsiteX52" fmla="*/ 1003050 w 1325881"/>
              <a:gd name="connsiteY52" fmla="*/ 862358 h 862358"/>
              <a:gd name="connsiteX53" fmla="*/ 972638 w 1325881"/>
              <a:gd name="connsiteY53" fmla="*/ 862358 h 862358"/>
              <a:gd name="connsiteX54" fmla="*/ 942124 w 1325881"/>
              <a:gd name="connsiteY54" fmla="*/ 840222 h 862358"/>
              <a:gd name="connsiteX55" fmla="*/ 942124 w 1325881"/>
              <a:gd name="connsiteY55" fmla="*/ 786240 h 862358"/>
              <a:gd name="connsiteX56" fmla="*/ 871112 w 1325881"/>
              <a:gd name="connsiteY56" fmla="*/ 786240 h 862358"/>
              <a:gd name="connsiteX57" fmla="*/ 871112 w 1325881"/>
              <a:gd name="connsiteY57" fmla="*/ 840222 h 862358"/>
              <a:gd name="connsiteX58" fmla="*/ 840598 w 1325881"/>
              <a:gd name="connsiteY58" fmla="*/ 862358 h 862358"/>
              <a:gd name="connsiteX59" fmla="*/ 810186 w 1325881"/>
              <a:gd name="connsiteY59" fmla="*/ 862358 h 862358"/>
              <a:gd name="connsiteX60" fmla="*/ 779672 w 1325881"/>
              <a:gd name="connsiteY60" fmla="*/ 840222 h 862358"/>
              <a:gd name="connsiteX61" fmla="*/ 779672 w 1325881"/>
              <a:gd name="connsiteY61" fmla="*/ 786240 h 862358"/>
              <a:gd name="connsiteX62" fmla="*/ 708660 w 1325881"/>
              <a:gd name="connsiteY62" fmla="*/ 786240 h 862358"/>
              <a:gd name="connsiteX63" fmla="*/ 708660 w 1325881"/>
              <a:gd name="connsiteY63" fmla="*/ 840222 h 862358"/>
              <a:gd name="connsiteX64" fmla="*/ 678146 w 1325881"/>
              <a:gd name="connsiteY64" fmla="*/ 862358 h 862358"/>
              <a:gd name="connsiteX65" fmla="*/ 647734 w 1325881"/>
              <a:gd name="connsiteY65" fmla="*/ 862358 h 862358"/>
              <a:gd name="connsiteX66" fmla="*/ 617220 w 1325881"/>
              <a:gd name="connsiteY66" fmla="*/ 840222 h 862358"/>
              <a:gd name="connsiteX67" fmla="*/ 617220 w 1325881"/>
              <a:gd name="connsiteY67" fmla="*/ 786240 h 862358"/>
              <a:gd name="connsiteX68" fmla="*/ 546208 w 1325881"/>
              <a:gd name="connsiteY68" fmla="*/ 786240 h 862358"/>
              <a:gd name="connsiteX69" fmla="*/ 546208 w 1325881"/>
              <a:gd name="connsiteY69" fmla="*/ 840222 h 862358"/>
              <a:gd name="connsiteX70" fmla="*/ 515694 w 1325881"/>
              <a:gd name="connsiteY70" fmla="*/ 862358 h 862358"/>
              <a:gd name="connsiteX71" fmla="*/ 485282 w 1325881"/>
              <a:gd name="connsiteY71" fmla="*/ 862358 h 862358"/>
              <a:gd name="connsiteX72" fmla="*/ 454768 w 1325881"/>
              <a:gd name="connsiteY72" fmla="*/ 840222 h 862358"/>
              <a:gd name="connsiteX73" fmla="*/ 454768 w 1325881"/>
              <a:gd name="connsiteY73" fmla="*/ 786240 h 862358"/>
              <a:gd name="connsiteX74" fmla="*/ 383756 w 1325881"/>
              <a:gd name="connsiteY74" fmla="*/ 786240 h 862358"/>
              <a:gd name="connsiteX75" fmla="*/ 383756 w 1325881"/>
              <a:gd name="connsiteY75" fmla="*/ 840222 h 862358"/>
              <a:gd name="connsiteX76" fmla="*/ 353242 w 1325881"/>
              <a:gd name="connsiteY76" fmla="*/ 862358 h 862358"/>
              <a:gd name="connsiteX77" fmla="*/ 322830 w 1325881"/>
              <a:gd name="connsiteY77" fmla="*/ 862358 h 862358"/>
              <a:gd name="connsiteX78" fmla="*/ 292316 w 1325881"/>
              <a:gd name="connsiteY78" fmla="*/ 840222 h 862358"/>
              <a:gd name="connsiteX79" fmla="*/ 292316 w 1325881"/>
              <a:gd name="connsiteY79" fmla="*/ 786240 h 862358"/>
              <a:gd name="connsiteX80" fmla="*/ 221304 w 1325881"/>
              <a:gd name="connsiteY80" fmla="*/ 786240 h 862358"/>
              <a:gd name="connsiteX81" fmla="*/ 221304 w 1325881"/>
              <a:gd name="connsiteY81" fmla="*/ 840222 h 862358"/>
              <a:gd name="connsiteX82" fmla="*/ 190790 w 1325881"/>
              <a:gd name="connsiteY82" fmla="*/ 862358 h 862358"/>
              <a:gd name="connsiteX83" fmla="*/ 160378 w 1325881"/>
              <a:gd name="connsiteY83" fmla="*/ 862358 h 862358"/>
              <a:gd name="connsiteX84" fmla="*/ 129864 w 1325881"/>
              <a:gd name="connsiteY84" fmla="*/ 840222 h 862358"/>
              <a:gd name="connsiteX85" fmla="*/ 129864 w 1325881"/>
              <a:gd name="connsiteY85" fmla="*/ 786240 h 862358"/>
              <a:gd name="connsiteX86" fmla="*/ 40477 w 1325881"/>
              <a:gd name="connsiteY86" fmla="*/ 786240 h 862358"/>
              <a:gd name="connsiteX87" fmla="*/ 0 w 1325881"/>
              <a:gd name="connsiteY87" fmla="*/ 745763 h 862358"/>
              <a:gd name="connsiteX88" fmla="*/ 0 w 1325881"/>
              <a:gd name="connsiteY88" fmla="*/ 116596 h 862358"/>
              <a:gd name="connsiteX89" fmla="*/ 40477 w 1325881"/>
              <a:gd name="connsiteY89" fmla="*/ 76119 h 862358"/>
              <a:gd name="connsiteX90" fmla="*/ 129864 w 1325881"/>
              <a:gd name="connsiteY90" fmla="*/ 76119 h 862358"/>
              <a:gd name="connsiteX91" fmla="*/ 129864 w 1325881"/>
              <a:gd name="connsiteY91" fmla="*/ 22137 h 862358"/>
              <a:gd name="connsiteX92" fmla="*/ 160378 w 1325881"/>
              <a:gd name="connsiteY92" fmla="*/ 0 h 86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325881" h="862358">
                <a:moveTo>
                  <a:pt x="160378" y="0"/>
                </a:moveTo>
                <a:lnTo>
                  <a:pt x="190790" y="0"/>
                </a:lnTo>
                <a:cubicBezTo>
                  <a:pt x="207642" y="0"/>
                  <a:pt x="221304" y="9911"/>
                  <a:pt x="221304" y="22137"/>
                </a:cubicBezTo>
                <a:lnTo>
                  <a:pt x="221304" y="76119"/>
                </a:lnTo>
                <a:lnTo>
                  <a:pt x="292316" y="76119"/>
                </a:lnTo>
                <a:lnTo>
                  <a:pt x="292316" y="22137"/>
                </a:lnTo>
                <a:cubicBezTo>
                  <a:pt x="292316" y="9911"/>
                  <a:pt x="305978" y="0"/>
                  <a:pt x="322830" y="0"/>
                </a:cubicBezTo>
                <a:lnTo>
                  <a:pt x="353242" y="0"/>
                </a:lnTo>
                <a:cubicBezTo>
                  <a:pt x="370094" y="0"/>
                  <a:pt x="383756" y="9911"/>
                  <a:pt x="383756" y="22137"/>
                </a:cubicBezTo>
                <a:lnTo>
                  <a:pt x="383756" y="76119"/>
                </a:lnTo>
                <a:lnTo>
                  <a:pt x="454768" y="76119"/>
                </a:lnTo>
                <a:lnTo>
                  <a:pt x="454768" y="22137"/>
                </a:lnTo>
                <a:cubicBezTo>
                  <a:pt x="454768" y="9911"/>
                  <a:pt x="468430" y="0"/>
                  <a:pt x="485282" y="0"/>
                </a:cubicBezTo>
                <a:lnTo>
                  <a:pt x="515694" y="0"/>
                </a:lnTo>
                <a:cubicBezTo>
                  <a:pt x="532546" y="0"/>
                  <a:pt x="546208" y="9911"/>
                  <a:pt x="546208" y="22137"/>
                </a:cubicBezTo>
                <a:lnTo>
                  <a:pt x="546208" y="76119"/>
                </a:lnTo>
                <a:lnTo>
                  <a:pt x="617220" y="76119"/>
                </a:lnTo>
                <a:lnTo>
                  <a:pt x="617220" y="22137"/>
                </a:lnTo>
                <a:cubicBezTo>
                  <a:pt x="617220" y="9911"/>
                  <a:pt x="630882" y="0"/>
                  <a:pt x="647734" y="0"/>
                </a:cubicBezTo>
                <a:lnTo>
                  <a:pt x="678146" y="0"/>
                </a:lnTo>
                <a:cubicBezTo>
                  <a:pt x="694998" y="0"/>
                  <a:pt x="708660" y="9911"/>
                  <a:pt x="708660" y="22137"/>
                </a:cubicBezTo>
                <a:lnTo>
                  <a:pt x="708660" y="76119"/>
                </a:lnTo>
                <a:lnTo>
                  <a:pt x="779672" y="76119"/>
                </a:lnTo>
                <a:lnTo>
                  <a:pt x="779672" y="22137"/>
                </a:lnTo>
                <a:cubicBezTo>
                  <a:pt x="779672" y="9911"/>
                  <a:pt x="793334" y="0"/>
                  <a:pt x="810186" y="0"/>
                </a:cubicBezTo>
                <a:lnTo>
                  <a:pt x="840598" y="0"/>
                </a:lnTo>
                <a:cubicBezTo>
                  <a:pt x="857450" y="0"/>
                  <a:pt x="871112" y="9911"/>
                  <a:pt x="871112" y="22137"/>
                </a:cubicBezTo>
                <a:lnTo>
                  <a:pt x="871112" y="76119"/>
                </a:lnTo>
                <a:lnTo>
                  <a:pt x="942124" y="76119"/>
                </a:lnTo>
                <a:lnTo>
                  <a:pt x="942124" y="22137"/>
                </a:lnTo>
                <a:cubicBezTo>
                  <a:pt x="942124" y="9911"/>
                  <a:pt x="955786" y="0"/>
                  <a:pt x="972638" y="0"/>
                </a:cubicBezTo>
                <a:lnTo>
                  <a:pt x="1003050" y="0"/>
                </a:lnTo>
                <a:cubicBezTo>
                  <a:pt x="1019902" y="0"/>
                  <a:pt x="1033564" y="9911"/>
                  <a:pt x="1033564" y="22137"/>
                </a:cubicBezTo>
                <a:lnTo>
                  <a:pt x="1033564" y="76119"/>
                </a:lnTo>
                <a:lnTo>
                  <a:pt x="1104576" y="76119"/>
                </a:lnTo>
                <a:lnTo>
                  <a:pt x="1104576" y="22137"/>
                </a:lnTo>
                <a:cubicBezTo>
                  <a:pt x="1104576" y="9911"/>
                  <a:pt x="1118238" y="0"/>
                  <a:pt x="1135090" y="0"/>
                </a:cubicBezTo>
                <a:lnTo>
                  <a:pt x="1165502" y="0"/>
                </a:lnTo>
                <a:cubicBezTo>
                  <a:pt x="1182354" y="0"/>
                  <a:pt x="1196016" y="9911"/>
                  <a:pt x="1196016" y="22137"/>
                </a:cubicBezTo>
                <a:lnTo>
                  <a:pt x="1196016" y="76119"/>
                </a:lnTo>
                <a:lnTo>
                  <a:pt x="1285404" y="76119"/>
                </a:lnTo>
                <a:cubicBezTo>
                  <a:pt x="1307759" y="76119"/>
                  <a:pt x="1325881" y="94241"/>
                  <a:pt x="1325881" y="116596"/>
                </a:cubicBezTo>
                <a:lnTo>
                  <a:pt x="1325881" y="745763"/>
                </a:lnTo>
                <a:cubicBezTo>
                  <a:pt x="1325881" y="768118"/>
                  <a:pt x="1307759" y="786240"/>
                  <a:pt x="1285404" y="786240"/>
                </a:cubicBezTo>
                <a:lnTo>
                  <a:pt x="1196016" y="786240"/>
                </a:lnTo>
                <a:lnTo>
                  <a:pt x="1196016" y="840222"/>
                </a:lnTo>
                <a:cubicBezTo>
                  <a:pt x="1196016" y="852447"/>
                  <a:pt x="1182354" y="862358"/>
                  <a:pt x="1165502" y="862358"/>
                </a:cubicBezTo>
                <a:lnTo>
                  <a:pt x="1135090" y="862358"/>
                </a:lnTo>
                <a:cubicBezTo>
                  <a:pt x="1118238" y="862358"/>
                  <a:pt x="1104576" y="852447"/>
                  <a:pt x="1104576" y="840222"/>
                </a:cubicBezTo>
                <a:lnTo>
                  <a:pt x="1104576" y="786240"/>
                </a:lnTo>
                <a:lnTo>
                  <a:pt x="1033564" y="786240"/>
                </a:lnTo>
                <a:lnTo>
                  <a:pt x="1033564" y="840222"/>
                </a:lnTo>
                <a:cubicBezTo>
                  <a:pt x="1033564" y="852447"/>
                  <a:pt x="1019902" y="862358"/>
                  <a:pt x="1003050" y="862358"/>
                </a:cubicBezTo>
                <a:lnTo>
                  <a:pt x="972638" y="862358"/>
                </a:lnTo>
                <a:cubicBezTo>
                  <a:pt x="955786" y="862358"/>
                  <a:pt x="942124" y="852447"/>
                  <a:pt x="942124" y="840222"/>
                </a:cubicBezTo>
                <a:lnTo>
                  <a:pt x="942124" y="786240"/>
                </a:lnTo>
                <a:lnTo>
                  <a:pt x="871112" y="786240"/>
                </a:lnTo>
                <a:lnTo>
                  <a:pt x="871112" y="840222"/>
                </a:lnTo>
                <a:cubicBezTo>
                  <a:pt x="871112" y="852447"/>
                  <a:pt x="857450" y="862358"/>
                  <a:pt x="840598" y="862358"/>
                </a:cubicBezTo>
                <a:lnTo>
                  <a:pt x="810186" y="862358"/>
                </a:lnTo>
                <a:cubicBezTo>
                  <a:pt x="793334" y="862358"/>
                  <a:pt x="779672" y="852447"/>
                  <a:pt x="779672" y="840222"/>
                </a:cubicBezTo>
                <a:lnTo>
                  <a:pt x="779672" y="786240"/>
                </a:lnTo>
                <a:lnTo>
                  <a:pt x="708660" y="786240"/>
                </a:lnTo>
                <a:lnTo>
                  <a:pt x="708660" y="840222"/>
                </a:lnTo>
                <a:cubicBezTo>
                  <a:pt x="708660" y="852447"/>
                  <a:pt x="694998" y="862358"/>
                  <a:pt x="678146" y="862358"/>
                </a:cubicBezTo>
                <a:lnTo>
                  <a:pt x="647734" y="862358"/>
                </a:lnTo>
                <a:cubicBezTo>
                  <a:pt x="630882" y="862358"/>
                  <a:pt x="617220" y="852447"/>
                  <a:pt x="617220" y="840222"/>
                </a:cubicBezTo>
                <a:lnTo>
                  <a:pt x="617220" y="786240"/>
                </a:lnTo>
                <a:lnTo>
                  <a:pt x="546208" y="786240"/>
                </a:lnTo>
                <a:lnTo>
                  <a:pt x="546208" y="840222"/>
                </a:lnTo>
                <a:cubicBezTo>
                  <a:pt x="546208" y="852447"/>
                  <a:pt x="532546" y="862358"/>
                  <a:pt x="515694" y="862358"/>
                </a:cubicBezTo>
                <a:lnTo>
                  <a:pt x="485282" y="862358"/>
                </a:lnTo>
                <a:cubicBezTo>
                  <a:pt x="468430" y="862358"/>
                  <a:pt x="454768" y="852447"/>
                  <a:pt x="454768" y="840222"/>
                </a:cubicBezTo>
                <a:lnTo>
                  <a:pt x="454768" y="786240"/>
                </a:lnTo>
                <a:lnTo>
                  <a:pt x="383756" y="786240"/>
                </a:lnTo>
                <a:lnTo>
                  <a:pt x="383756" y="840222"/>
                </a:lnTo>
                <a:cubicBezTo>
                  <a:pt x="383756" y="852447"/>
                  <a:pt x="370094" y="862358"/>
                  <a:pt x="353242" y="862358"/>
                </a:cubicBezTo>
                <a:lnTo>
                  <a:pt x="322830" y="862358"/>
                </a:lnTo>
                <a:cubicBezTo>
                  <a:pt x="305978" y="862358"/>
                  <a:pt x="292316" y="852447"/>
                  <a:pt x="292316" y="840222"/>
                </a:cubicBezTo>
                <a:lnTo>
                  <a:pt x="292316" y="786240"/>
                </a:lnTo>
                <a:lnTo>
                  <a:pt x="221304" y="786240"/>
                </a:lnTo>
                <a:lnTo>
                  <a:pt x="221304" y="840222"/>
                </a:lnTo>
                <a:cubicBezTo>
                  <a:pt x="221304" y="852447"/>
                  <a:pt x="207642" y="862358"/>
                  <a:pt x="190790" y="862358"/>
                </a:cubicBezTo>
                <a:lnTo>
                  <a:pt x="160378" y="862358"/>
                </a:lnTo>
                <a:cubicBezTo>
                  <a:pt x="143526" y="862358"/>
                  <a:pt x="129864" y="852447"/>
                  <a:pt x="129864" y="840222"/>
                </a:cubicBezTo>
                <a:lnTo>
                  <a:pt x="129864" y="786240"/>
                </a:lnTo>
                <a:lnTo>
                  <a:pt x="40477" y="786240"/>
                </a:lnTo>
                <a:cubicBezTo>
                  <a:pt x="18122" y="786240"/>
                  <a:pt x="0" y="768118"/>
                  <a:pt x="0" y="745763"/>
                </a:cubicBezTo>
                <a:lnTo>
                  <a:pt x="0" y="116596"/>
                </a:lnTo>
                <a:cubicBezTo>
                  <a:pt x="0" y="94241"/>
                  <a:pt x="18122" y="76119"/>
                  <a:pt x="40477" y="76119"/>
                </a:cubicBezTo>
                <a:lnTo>
                  <a:pt x="129864" y="76119"/>
                </a:lnTo>
                <a:lnTo>
                  <a:pt x="129864" y="22137"/>
                </a:lnTo>
                <a:cubicBezTo>
                  <a:pt x="129864" y="9911"/>
                  <a:pt x="143526" y="0"/>
                  <a:pt x="16037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D5CAA46-4C7C-4EA2-A636-D5D7EAD1588C}"/>
              </a:ext>
            </a:extLst>
          </p:cNvPr>
          <p:cNvSpPr/>
          <p:nvPr/>
        </p:nvSpPr>
        <p:spPr>
          <a:xfrm>
            <a:off x="3917327" y="4369045"/>
            <a:ext cx="1325881" cy="862358"/>
          </a:xfrm>
          <a:custGeom>
            <a:avLst/>
            <a:gdLst>
              <a:gd name="connsiteX0" fmla="*/ 160378 w 1325881"/>
              <a:gd name="connsiteY0" fmla="*/ 0 h 862358"/>
              <a:gd name="connsiteX1" fmla="*/ 190790 w 1325881"/>
              <a:gd name="connsiteY1" fmla="*/ 0 h 862358"/>
              <a:gd name="connsiteX2" fmla="*/ 221304 w 1325881"/>
              <a:gd name="connsiteY2" fmla="*/ 22137 h 862358"/>
              <a:gd name="connsiteX3" fmla="*/ 221304 w 1325881"/>
              <a:gd name="connsiteY3" fmla="*/ 76119 h 862358"/>
              <a:gd name="connsiteX4" fmla="*/ 292316 w 1325881"/>
              <a:gd name="connsiteY4" fmla="*/ 76119 h 862358"/>
              <a:gd name="connsiteX5" fmla="*/ 292316 w 1325881"/>
              <a:gd name="connsiteY5" fmla="*/ 22137 h 862358"/>
              <a:gd name="connsiteX6" fmla="*/ 322830 w 1325881"/>
              <a:gd name="connsiteY6" fmla="*/ 0 h 862358"/>
              <a:gd name="connsiteX7" fmla="*/ 353242 w 1325881"/>
              <a:gd name="connsiteY7" fmla="*/ 0 h 862358"/>
              <a:gd name="connsiteX8" fmla="*/ 383756 w 1325881"/>
              <a:gd name="connsiteY8" fmla="*/ 22137 h 862358"/>
              <a:gd name="connsiteX9" fmla="*/ 383756 w 1325881"/>
              <a:gd name="connsiteY9" fmla="*/ 76119 h 862358"/>
              <a:gd name="connsiteX10" fmla="*/ 454768 w 1325881"/>
              <a:gd name="connsiteY10" fmla="*/ 76119 h 862358"/>
              <a:gd name="connsiteX11" fmla="*/ 454768 w 1325881"/>
              <a:gd name="connsiteY11" fmla="*/ 22137 h 862358"/>
              <a:gd name="connsiteX12" fmla="*/ 485282 w 1325881"/>
              <a:gd name="connsiteY12" fmla="*/ 0 h 862358"/>
              <a:gd name="connsiteX13" fmla="*/ 515694 w 1325881"/>
              <a:gd name="connsiteY13" fmla="*/ 0 h 862358"/>
              <a:gd name="connsiteX14" fmla="*/ 546208 w 1325881"/>
              <a:gd name="connsiteY14" fmla="*/ 22137 h 862358"/>
              <a:gd name="connsiteX15" fmla="*/ 546208 w 1325881"/>
              <a:gd name="connsiteY15" fmla="*/ 76119 h 862358"/>
              <a:gd name="connsiteX16" fmla="*/ 617220 w 1325881"/>
              <a:gd name="connsiteY16" fmla="*/ 76119 h 862358"/>
              <a:gd name="connsiteX17" fmla="*/ 617220 w 1325881"/>
              <a:gd name="connsiteY17" fmla="*/ 22137 h 862358"/>
              <a:gd name="connsiteX18" fmla="*/ 647734 w 1325881"/>
              <a:gd name="connsiteY18" fmla="*/ 0 h 862358"/>
              <a:gd name="connsiteX19" fmla="*/ 678146 w 1325881"/>
              <a:gd name="connsiteY19" fmla="*/ 0 h 862358"/>
              <a:gd name="connsiteX20" fmla="*/ 708660 w 1325881"/>
              <a:gd name="connsiteY20" fmla="*/ 22137 h 862358"/>
              <a:gd name="connsiteX21" fmla="*/ 708660 w 1325881"/>
              <a:gd name="connsiteY21" fmla="*/ 76119 h 862358"/>
              <a:gd name="connsiteX22" fmla="*/ 779672 w 1325881"/>
              <a:gd name="connsiteY22" fmla="*/ 76119 h 862358"/>
              <a:gd name="connsiteX23" fmla="*/ 779672 w 1325881"/>
              <a:gd name="connsiteY23" fmla="*/ 22137 h 862358"/>
              <a:gd name="connsiteX24" fmla="*/ 810186 w 1325881"/>
              <a:gd name="connsiteY24" fmla="*/ 0 h 862358"/>
              <a:gd name="connsiteX25" fmla="*/ 840598 w 1325881"/>
              <a:gd name="connsiteY25" fmla="*/ 0 h 862358"/>
              <a:gd name="connsiteX26" fmla="*/ 871112 w 1325881"/>
              <a:gd name="connsiteY26" fmla="*/ 22137 h 862358"/>
              <a:gd name="connsiteX27" fmla="*/ 871112 w 1325881"/>
              <a:gd name="connsiteY27" fmla="*/ 76119 h 862358"/>
              <a:gd name="connsiteX28" fmla="*/ 942124 w 1325881"/>
              <a:gd name="connsiteY28" fmla="*/ 76119 h 862358"/>
              <a:gd name="connsiteX29" fmla="*/ 942124 w 1325881"/>
              <a:gd name="connsiteY29" fmla="*/ 22137 h 862358"/>
              <a:gd name="connsiteX30" fmla="*/ 972638 w 1325881"/>
              <a:gd name="connsiteY30" fmla="*/ 0 h 862358"/>
              <a:gd name="connsiteX31" fmla="*/ 1003050 w 1325881"/>
              <a:gd name="connsiteY31" fmla="*/ 0 h 862358"/>
              <a:gd name="connsiteX32" fmla="*/ 1033564 w 1325881"/>
              <a:gd name="connsiteY32" fmla="*/ 22137 h 862358"/>
              <a:gd name="connsiteX33" fmla="*/ 1033564 w 1325881"/>
              <a:gd name="connsiteY33" fmla="*/ 76119 h 862358"/>
              <a:gd name="connsiteX34" fmla="*/ 1104576 w 1325881"/>
              <a:gd name="connsiteY34" fmla="*/ 76119 h 862358"/>
              <a:gd name="connsiteX35" fmla="*/ 1104576 w 1325881"/>
              <a:gd name="connsiteY35" fmla="*/ 22137 h 862358"/>
              <a:gd name="connsiteX36" fmla="*/ 1135090 w 1325881"/>
              <a:gd name="connsiteY36" fmla="*/ 0 h 862358"/>
              <a:gd name="connsiteX37" fmla="*/ 1165502 w 1325881"/>
              <a:gd name="connsiteY37" fmla="*/ 0 h 862358"/>
              <a:gd name="connsiteX38" fmla="*/ 1196016 w 1325881"/>
              <a:gd name="connsiteY38" fmla="*/ 22137 h 862358"/>
              <a:gd name="connsiteX39" fmla="*/ 1196016 w 1325881"/>
              <a:gd name="connsiteY39" fmla="*/ 76119 h 862358"/>
              <a:gd name="connsiteX40" fmla="*/ 1285404 w 1325881"/>
              <a:gd name="connsiteY40" fmla="*/ 76119 h 862358"/>
              <a:gd name="connsiteX41" fmla="*/ 1325881 w 1325881"/>
              <a:gd name="connsiteY41" fmla="*/ 116596 h 862358"/>
              <a:gd name="connsiteX42" fmla="*/ 1325881 w 1325881"/>
              <a:gd name="connsiteY42" fmla="*/ 745763 h 862358"/>
              <a:gd name="connsiteX43" fmla="*/ 1285404 w 1325881"/>
              <a:gd name="connsiteY43" fmla="*/ 786240 h 862358"/>
              <a:gd name="connsiteX44" fmla="*/ 1196016 w 1325881"/>
              <a:gd name="connsiteY44" fmla="*/ 786240 h 862358"/>
              <a:gd name="connsiteX45" fmla="*/ 1196016 w 1325881"/>
              <a:gd name="connsiteY45" fmla="*/ 840222 h 862358"/>
              <a:gd name="connsiteX46" fmla="*/ 1165502 w 1325881"/>
              <a:gd name="connsiteY46" fmla="*/ 862358 h 862358"/>
              <a:gd name="connsiteX47" fmla="*/ 1135090 w 1325881"/>
              <a:gd name="connsiteY47" fmla="*/ 862358 h 862358"/>
              <a:gd name="connsiteX48" fmla="*/ 1104576 w 1325881"/>
              <a:gd name="connsiteY48" fmla="*/ 840222 h 862358"/>
              <a:gd name="connsiteX49" fmla="*/ 1104576 w 1325881"/>
              <a:gd name="connsiteY49" fmla="*/ 786240 h 862358"/>
              <a:gd name="connsiteX50" fmla="*/ 1033564 w 1325881"/>
              <a:gd name="connsiteY50" fmla="*/ 786240 h 862358"/>
              <a:gd name="connsiteX51" fmla="*/ 1033564 w 1325881"/>
              <a:gd name="connsiteY51" fmla="*/ 840222 h 862358"/>
              <a:gd name="connsiteX52" fmla="*/ 1003050 w 1325881"/>
              <a:gd name="connsiteY52" fmla="*/ 862358 h 862358"/>
              <a:gd name="connsiteX53" fmla="*/ 972638 w 1325881"/>
              <a:gd name="connsiteY53" fmla="*/ 862358 h 862358"/>
              <a:gd name="connsiteX54" fmla="*/ 942124 w 1325881"/>
              <a:gd name="connsiteY54" fmla="*/ 840222 h 862358"/>
              <a:gd name="connsiteX55" fmla="*/ 942124 w 1325881"/>
              <a:gd name="connsiteY55" fmla="*/ 786240 h 862358"/>
              <a:gd name="connsiteX56" fmla="*/ 871112 w 1325881"/>
              <a:gd name="connsiteY56" fmla="*/ 786240 h 862358"/>
              <a:gd name="connsiteX57" fmla="*/ 871112 w 1325881"/>
              <a:gd name="connsiteY57" fmla="*/ 840222 h 862358"/>
              <a:gd name="connsiteX58" fmla="*/ 840598 w 1325881"/>
              <a:gd name="connsiteY58" fmla="*/ 862358 h 862358"/>
              <a:gd name="connsiteX59" fmla="*/ 810186 w 1325881"/>
              <a:gd name="connsiteY59" fmla="*/ 862358 h 862358"/>
              <a:gd name="connsiteX60" fmla="*/ 779672 w 1325881"/>
              <a:gd name="connsiteY60" fmla="*/ 840222 h 862358"/>
              <a:gd name="connsiteX61" fmla="*/ 779672 w 1325881"/>
              <a:gd name="connsiteY61" fmla="*/ 786240 h 862358"/>
              <a:gd name="connsiteX62" fmla="*/ 708660 w 1325881"/>
              <a:gd name="connsiteY62" fmla="*/ 786240 h 862358"/>
              <a:gd name="connsiteX63" fmla="*/ 708660 w 1325881"/>
              <a:gd name="connsiteY63" fmla="*/ 840222 h 862358"/>
              <a:gd name="connsiteX64" fmla="*/ 678146 w 1325881"/>
              <a:gd name="connsiteY64" fmla="*/ 862358 h 862358"/>
              <a:gd name="connsiteX65" fmla="*/ 647734 w 1325881"/>
              <a:gd name="connsiteY65" fmla="*/ 862358 h 862358"/>
              <a:gd name="connsiteX66" fmla="*/ 617220 w 1325881"/>
              <a:gd name="connsiteY66" fmla="*/ 840222 h 862358"/>
              <a:gd name="connsiteX67" fmla="*/ 617220 w 1325881"/>
              <a:gd name="connsiteY67" fmla="*/ 786240 h 862358"/>
              <a:gd name="connsiteX68" fmla="*/ 546208 w 1325881"/>
              <a:gd name="connsiteY68" fmla="*/ 786240 h 862358"/>
              <a:gd name="connsiteX69" fmla="*/ 546208 w 1325881"/>
              <a:gd name="connsiteY69" fmla="*/ 840222 h 862358"/>
              <a:gd name="connsiteX70" fmla="*/ 515694 w 1325881"/>
              <a:gd name="connsiteY70" fmla="*/ 862358 h 862358"/>
              <a:gd name="connsiteX71" fmla="*/ 485282 w 1325881"/>
              <a:gd name="connsiteY71" fmla="*/ 862358 h 862358"/>
              <a:gd name="connsiteX72" fmla="*/ 454768 w 1325881"/>
              <a:gd name="connsiteY72" fmla="*/ 840222 h 862358"/>
              <a:gd name="connsiteX73" fmla="*/ 454768 w 1325881"/>
              <a:gd name="connsiteY73" fmla="*/ 786240 h 862358"/>
              <a:gd name="connsiteX74" fmla="*/ 383756 w 1325881"/>
              <a:gd name="connsiteY74" fmla="*/ 786240 h 862358"/>
              <a:gd name="connsiteX75" fmla="*/ 383756 w 1325881"/>
              <a:gd name="connsiteY75" fmla="*/ 840222 h 862358"/>
              <a:gd name="connsiteX76" fmla="*/ 353242 w 1325881"/>
              <a:gd name="connsiteY76" fmla="*/ 862358 h 862358"/>
              <a:gd name="connsiteX77" fmla="*/ 322830 w 1325881"/>
              <a:gd name="connsiteY77" fmla="*/ 862358 h 862358"/>
              <a:gd name="connsiteX78" fmla="*/ 292316 w 1325881"/>
              <a:gd name="connsiteY78" fmla="*/ 840222 h 862358"/>
              <a:gd name="connsiteX79" fmla="*/ 292316 w 1325881"/>
              <a:gd name="connsiteY79" fmla="*/ 786240 h 862358"/>
              <a:gd name="connsiteX80" fmla="*/ 221304 w 1325881"/>
              <a:gd name="connsiteY80" fmla="*/ 786240 h 862358"/>
              <a:gd name="connsiteX81" fmla="*/ 221304 w 1325881"/>
              <a:gd name="connsiteY81" fmla="*/ 840222 h 862358"/>
              <a:gd name="connsiteX82" fmla="*/ 190790 w 1325881"/>
              <a:gd name="connsiteY82" fmla="*/ 862358 h 862358"/>
              <a:gd name="connsiteX83" fmla="*/ 160378 w 1325881"/>
              <a:gd name="connsiteY83" fmla="*/ 862358 h 862358"/>
              <a:gd name="connsiteX84" fmla="*/ 129864 w 1325881"/>
              <a:gd name="connsiteY84" fmla="*/ 840222 h 862358"/>
              <a:gd name="connsiteX85" fmla="*/ 129864 w 1325881"/>
              <a:gd name="connsiteY85" fmla="*/ 786240 h 862358"/>
              <a:gd name="connsiteX86" fmla="*/ 40477 w 1325881"/>
              <a:gd name="connsiteY86" fmla="*/ 786240 h 862358"/>
              <a:gd name="connsiteX87" fmla="*/ 0 w 1325881"/>
              <a:gd name="connsiteY87" fmla="*/ 745763 h 862358"/>
              <a:gd name="connsiteX88" fmla="*/ 0 w 1325881"/>
              <a:gd name="connsiteY88" fmla="*/ 116596 h 862358"/>
              <a:gd name="connsiteX89" fmla="*/ 40477 w 1325881"/>
              <a:gd name="connsiteY89" fmla="*/ 76119 h 862358"/>
              <a:gd name="connsiteX90" fmla="*/ 129864 w 1325881"/>
              <a:gd name="connsiteY90" fmla="*/ 76119 h 862358"/>
              <a:gd name="connsiteX91" fmla="*/ 129864 w 1325881"/>
              <a:gd name="connsiteY91" fmla="*/ 22137 h 862358"/>
              <a:gd name="connsiteX92" fmla="*/ 160378 w 1325881"/>
              <a:gd name="connsiteY92" fmla="*/ 0 h 86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325881" h="862358">
                <a:moveTo>
                  <a:pt x="160378" y="0"/>
                </a:moveTo>
                <a:lnTo>
                  <a:pt x="190790" y="0"/>
                </a:lnTo>
                <a:cubicBezTo>
                  <a:pt x="207642" y="0"/>
                  <a:pt x="221304" y="9911"/>
                  <a:pt x="221304" y="22137"/>
                </a:cubicBezTo>
                <a:lnTo>
                  <a:pt x="221304" y="76119"/>
                </a:lnTo>
                <a:lnTo>
                  <a:pt x="292316" y="76119"/>
                </a:lnTo>
                <a:lnTo>
                  <a:pt x="292316" y="22137"/>
                </a:lnTo>
                <a:cubicBezTo>
                  <a:pt x="292316" y="9911"/>
                  <a:pt x="305978" y="0"/>
                  <a:pt x="322830" y="0"/>
                </a:cubicBezTo>
                <a:lnTo>
                  <a:pt x="353242" y="0"/>
                </a:lnTo>
                <a:cubicBezTo>
                  <a:pt x="370094" y="0"/>
                  <a:pt x="383756" y="9911"/>
                  <a:pt x="383756" y="22137"/>
                </a:cubicBezTo>
                <a:lnTo>
                  <a:pt x="383756" y="76119"/>
                </a:lnTo>
                <a:lnTo>
                  <a:pt x="454768" y="76119"/>
                </a:lnTo>
                <a:lnTo>
                  <a:pt x="454768" y="22137"/>
                </a:lnTo>
                <a:cubicBezTo>
                  <a:pt x="454768" y="9911"/>
                  <a:pt x="468430" y="0"/>
                  <a:pt x="485282" y="0"/>
                </a:cubicBezTo>
                <a:lnTo>
                  <a:pt x="515694" y="0"/>
                </a:lnTo>
                <a:cubicBezTo>
                  <a:pt x="532546" y="0"/>
                  <a:pt x="546208" y="9911"/>
                  <a:pt x="546208" y="22137"/>
                </a:cubicBezTo>
                <a:lnTo>
                  <a:pt x="546208" y="76119"/>
                </a:lnTo>
                <a:lnTo>
                  <a:pt x="617220" y="76119"/>
                </a:lnTo>
                <a:lnTo>
                  <a:pt x="617220" y="22137"/>
                </a:lnTo>
                <a:cubicBezTo>
                  <a:pt x="617220" y="9911"/>
                  <a:pt x="630882" y="0"/>
                  <a:pt x="647734" y="0"/>
                </a:cubicBezTo>
                <a:lnTo>
                  <a:pt x="678146" y="0"/>
                </a:lnTo>
                <a:cubicBezTo>
                  <a:pt x="694998" y="0"/>
                  <a:pt x="708660" y="9911"/>
                  <a:pt x="708660" y="22137"/>
                </a:cubicBezTo>
                <a:lnTo>
                  <a:pt x="708660" y="76119"/>
                </a:lnTo>
                <a:lnTo>
                  <a:pt x="779672" y="76119"/>
                </a:lnTo>
                <a:lnTo>
                  <a:pt x="779672" y="22137"/>
                </a:lnTo>
                <a:cubicBezTo>
                  <a:pt x="779672" y="9911"/>
                  <a:pt x="793334" y="0"/>
                  <a:pt x="810186" y="0"/>
                </a:cubicBezTo>
                <a:lnTo>
                  <a:pt x="840598" y="0"/>
                </a:lnTo>
                <a:cubicBezTo>
                  <a:pt x="857450" y="0"/>
                  <a:pt x="871112" y="9911"/>
                  <a:pt x="871112" y="22137"/>
                </a:cubicBezTo>
                <a:lnTo>
                  <a:pt x="871112" y="76119"/>
                </a:lnTo>
                <a:lnTo>
                  <a:pt x="942124" y="76119"/>
                </a:lnTo>
                <a:lnTo>
                  <a:pt x="942124" y="22137"/>
                </a:lnTo>
                <a:cubicBezTo>
                  <a:pt x="942124" y="9911"/>
                  <a:pt x="955786" y="0"/>
                  <a:pt x="972638" y="0"/>
                </a:cubicBezTo>
                <a:lnTo>
                  <a:pt x="1003050" y="0"/>
                </a:lnTo>
                <a:cubicBezTo>
                  <a:pt x="1019902" y="0"/>
                  <a:pt x="1033564" y="9911"/>
                  <a:pt x="1033564" y="22137"/>
                </a:cubicBezTo>
                <a:lnTo>
                  <a:pt x="1033564" y="76119"/>
                </a:lnTo>
                <a:lnTo>
                  <a:pt x="1104576" y="76119"/>
                </a:lnTo>
                <a:lnTo>
                  <a:pt x="1104576" y="22137"/>
                </a:lnTo>
                <a:cubicBezTo>
                  <a:pt x="1104576" y="9911"/>
                  <a:pt x="1118238" y="0"/>
                  <a:pt x="1135090" y="0"/>
                </a:cubicBezTo>
                <a:lnTo>
                  <a:pt x="1165502" y="0"/>
                </a:lnTo>
                <a:cubicBezTo>
                  <a:pt x="1182354" y="0"/>
                  <a:pt x="1196016" y="9911"/>
                  <a:pt x="1196016" y="22137"/>
                </a:cubicBezTo>
                <a:lnTo>
                  <a:pt x="1196016" y="76119"/>
                </a:lnTo>
                <a:lnTo>
                  <a:pt x="1285404" y="76119"/>
                </a:lnTo>
                <a:cubicBezTo>
                  <a:pt x="1307759" y="76119"/>
                  <a:pt x="1325881" y="94241"/>
                  <a:pt x="1325881" y="116596"/>
                </a:cubicBezTo>
                <a:lnTo>
                  <a:pt x="1325881" y="745763"/>
                </a:lnTo>
                <a:cubicBezTo>
                  <a:pt x="1325881" y="768118"/>
                  <a:pt x="1307759" y="786240"/>
                  <a:pt x="1285404" y="786240"/>
                </a:cubicBezTo>
                <a:lnTo>
                  <a:pt x="1196016" y="786240"/>
                </a:lnTo>
                <a:lnTo>
                  <a:pt x="1196016" y="840222"/>
                </a:lnTo>
                <a:cubicBezTo>
                  <a:pt x="1196016" y="852447"/>
                  <a:pt x="1182354" y="862358"/>
                  <a:pt x="1165502" y="862358"/>
                </a:cubicBezTo>
                <a:lnTo>
                  <a:pt x="1135090" y="862358"/>
                </a:lnTo>
                <a:cubicBezTo>
                  <a:pt x="1118238" y="862358"/>
                  <a:pt x="1104576" y="852447"/>
                  <a:pt x="1104576" y="840222"/>
                </a:cubicBezTo>
                <a:lnTo>
                  <a:pt x="1104576" y="786240"/>
                </a:lnTo>
                <a:lnTo>
                  <a:pt x="1033564" y="786240"/>
                </a:lnTo>
                <a:lnTo>
                  <a:pt x="1033564" y="840222"/>
                </a:lnTo>
                <a:cubicBezTo>
                  <a:pt x="1033564" y="852447"/>
                  <a:pt x="1019902" y="862358"/>
                  <a:pt x="1003050" y="862358"/>
                </a:cubicBezTo>
                <a:lnTo>
                  <a:pt x="972638" y="862358"/>
                </a:lnTo>
                <a:cubicBezTo>
                  <a:pt x="955786" y="862358"/>
                  <a:pt x="942124" y="852447"/>
                  <a:pt x="942124" y="840222"/>
                </a:cubicBezTo>
                <a:lnTo>
                  <a:pt x="942124" y="786240"/>
                </a:lnTo>
                <a:lnTo>
                  <a:pt x="871112" y="786240"/>
                </a:lnTo>
                <a:lnTo>
                  <a:pt x="871112" y="840222"/>
                </a:lnTo>
                <a:cubicBezTo>
                  <a:pt x="871112" y="852447"/>
                  <a:pt x="857450" y="862358"/>
                  <a:pt x="840598" y="862358"/>
                </a:cubicBezTo>
                <a:lnTo>
                  <a:pt x="810186" y="862358"/>
                </a:lnTo>
                <a:cubicBezTo>
                  <a:pt x="793334" y="862358"/>
                  <a:pt x="779672" y="852447"/>
                  <a:pt x="779672" y="840222"/>
                </a:cubicBezTo>
                <a:lnTo>
                  <a:pt x="779672" y="786240"/>
                </a:lnTo>
                <a:lnTo>
                  <a:pt x="708660" y="786240"/>
                </a:lnTo>
                <a:lnTo>
                  <a:pt x="708660" y="840222"/>
                </a:lnTo>
                <a:cubicBezTo>
                  <a:pt x="708660" y="852447"/>
                  <a:pt x="694998" y="862358"/>
                  <a:pt x="678146" y="862358"/>
                </a:cubicBezTo>
                <a:lnTo>
                  <a:pt x="647734" y="862358"/>
                </a:lnTo>
                <a:cubicBezTo>
                  <a:pt x="630882" y="862358"/>
                  <a:pt x="617220" y="852447"/>
                  <a:pt x="617220" y="840222"/>
                </a:cubicBezTo>
                <a:lnTo>
                  <a:pt x="617220" y="786240"/>
                </a:lnTo>
                <a:lnTo>
                  <a:pt x="546208" y="786240"/>
                </a:lnTo>
                <a:lnTo>
                  <a:pt x="546208" y="840222"/>
                </a:lnTo>
                <a:cubicBezTo>
                  <a:pt x="546208" y="852447"/>
                  <a:pt x="532546" y="862358"/>
                  <a:pt x="515694" y="862358"/>
                </a:cubicBezTo>
                <a:lnTo>
                  <a:pt x="485282" y="862358"/>
                </a:lnTo>
                <a:cubicBezTo>
                  <a:pt x="468430" y="862358"/>
                  <a:pt x="454768" y="852447"/>
                  <a:pt x="454768" y="840222"/>
                </a:cubicBezTo>
                <a:lnTo>
                  <a:pt x="454768" y="786240"/>
                </a:lnTo>
                <a:lnTo>
                  <a:pt x="383756" y="786240"/>
                </a:lnTo>
                <a:lnTo>
                  <a:pt x="383756" y="840222"/>
                </a:lnTo>
                <a:cubicBezTo>
                  <a:pt x="383756" y="852447"/>
                  <a:pt x="370094" y="862358"/>
                  <a:pt x="353242" y="862358"/>
                </a:cubicBezTo>
                <a:lnTo>
                  <a:pt x="322830" y="862358"/>
                </a:lnTo>
                <a:cubicBezTo>
                  <a:pt x="305978" y="862358"/>
                  <a:pt x="292316" y="852447"/>
                  <a:pt x="292316" y="840222"/>
                </a:cubicBezTo>
                <a:lnTo>
                  <a:pt x="292316" y="786240"/>
                </a:lnTo>
                <a:lnTo>
                  <a:pt x="221304" y="786240"/>
                </a:lnTo>
                <a:lnTo>
                  <a:pt x="221304" y="840222"/>
                </a:lnTo>
                <a:cubicBezTo>
                  <a:pt x="221304" y="852447"/>
                  <a:pt x="207642" y="862358"/>
                  <a:pt x="190790" y="862358"/>
                </a:cubicBezTo>
                <a:lnTo>
                  <a:pt x="160378" y="862358"/>
                </a:lnTo>
                <a:cubicBezTo>
                  <a:pt x="143526" y="862358"/>
                  <a:pt x="129864" y="852447"/>
                  <a:pt x="129864" y="840222"/>
                </a:cubicBezTo>
                <a:lnTo>
                  <a:pt x="129864" y="786240"/>
                </a:lnTo>
                <a:lnTo>
                  <a:pt x="40477" y="786240"/>
                </a:lnTo>
                <a:cubicBezTo>
                  <a:pt x="18122" y="786240"/>
                  <a:pt x="0" y="768118"/>
                  <a:pt x="0" y="745763"/>
                </a:cubicBezTo>
                <a:lnTo>
                  <a:pt x="0" y="116596"/>
                </a:lnTo>
                <a:cubicBezTo>
                  <a:pt x="0" y="94241"/>
                  <a:pt x="18122" y="76119"/>
                  <a:pt x="40477" y="76119"/>
                </a:cubicBezTo>
                <a:lnTo>
                  <a:pt x="129864" y="76119"/>
                </a:lnTo>
                <a:lnTo>
                  <a:pt x="129864" y="22137"/>
                </a:lnTo>
                <a:cubicBezTo>
                  <a:pt x="129864" y="9911"/>
                  <a:pt x="143526" y="0"/>
                  <a:pt x="16037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1DEDAB5-FB6D-4212-BA8D-8B3E0923C440}"/>
              </a:ext>
            </a:extLst>
          </p:cNvPr>
          <p:cNvSpPr/>
          <p:nvPr/>
        </p:nvSpPr>
        <p:spPr>
          <a:xfrm>
            <a:off x="6973272" y="4369045"/>
            <a:ext cx="1325881" cy="862358"/>
          </a:xfrm>
          <a:custGeom>
            <a:avLst/>
            <a:gdLst>
              <a:gd name="connsiteX0" fmla="*/ 160378 w 1325881"/>
              <a:gd name="connsiteY0" fmla="*/ 0 h 862358"/>
              <a:gd name="connsiteX1" fmla="*/ 190790 w 1325881"/>
              <a:gd name="connsiteY1" fmla="*/ 0 h 862358"/>
              <a:gd name="connsiteX2" fmla="*/ 221304 w 1325881"/>
              <a:gd name="connsiteY2" fmla="*/ 22137 h 862358"/>
              <a:gd name="connsiteX3" fmla="*/ 221304 w 1325881"/>
              <a:gd name="connsiteY3" fmla="*/ 76119 h 862358"/>
              <a:gd name="connsiteX4" fmla="*/ 292316 w 1325881"/>
              <a:gd name="connsiteY4" fmla="*/ 76119 h 862358"/>
              <a:gd name="connsiteX5" fmla="*/ 292316 w 1325881"/>
              <a:gd name="connsiteY5" fmla="*/ 22137 h 862358"/>
              <a:gd name="connsiteX6" fmla="*/ 322830 w 1325881"/>
              <a:gd name="connsiteY6" fmla="*/ 0 h 862358"/>
              <a:gd name="connsiteX7" fmla="*/ 353242 w 1325881"/>
              <a:gd name="connsiteY7" fmla="*/ 0 h 862358"/>
              <a:gd name="connsiteX8" fmla="*/ 383756 w 1325881"/>
              <a:gd name="connsiteY8" fmla="*/ 22137 h 862358"/>
              <a:gd name="connsiteX9" fmla="*/ 383756 w 1325881"/>
              <a:gd name="connsiteY9" fmla="*/ 76119 h 862358"/>
              <a:gd name="connsiteX10" fmla="*/ 454768 w 1325881"/>
              <a:gd name="connsiteY10" fmla="*/ 76119 h 862358"/>
              <a:gd name="connsiteX11" fmla="*/ 454768 w 1325881"/>
              <a:gd name="connsiteY11" fmla="*/ 22137 h 862358"/>
              <a:gd name="connsiteX12" fmla="*/ 485282 w 1325881"/>
              <a:gd name="connsiteY12" fmla="*/ 0 h 862358"/>
              <a:gd name="connsiteX13" fmla="*/ 515694 w 1325881"/>
              <a:gd name="connsiteY13" fmla="*/ 0 h 862358"/>
              <a:gd name="connsiteX14" fmla="*/ 546208 w 1325881"/>
              <a:gd name="connsiteY14" fmla="*/ 22137 h 862358"/>
              <a:gd name="connsiteX15" fmla="*/ 546208 w 1325881"/>
              <a:gd name="connsiteY15" fmla="*/ 76119 h 862358"/>
              <a:gd name="connsiteX16" fmla="*/ 617220 w 1325881"/>
              <a:gd name="connsiteY16" fmla="*/ 76119 h 862358"/>
              <a:gd name="connsiteX17" fmla="*/ 617220 w 1325881"/>
              <a:gd name="connsiteY17" fmla="*/ 22137 h 862358"/>
              <a:gd name="connsiteX18" fmla="*/ 647734 w 1325881"/>
              <a:gd name="connsiteY18" fmla="*/ 0 h 862358"/>
              <a:gd name="connsiteX19" fmla="*/ 678146 w 1325881"/>
              <a:gd name="connsiteY19" fmla="*/ 0 h 862358"/>
              <a:gd name="connsiteX20" fmla="*/ 708660 w 1325881"/>
              <a:gd name="connsiteY20" fmla="*/ 22137 h 862358"/>
              <a:gd name="connsiteX21" fmla="*/ 708660 w 1325881"/>
              <a:gd name="connsiteY21" fmla="*/ 76119 h 862358"/>
              <a:gd name="connsiteX22" fmla="*/ 779672 w 1325881"/>
              <a:gd name="connsiteY22" fmla="*/ 76119 h 862358"/>
              <a:gd name="connsiteX23" fmla="*/ 779672 w 1325881"/>
              <a:gd name="connsiteY23" fmla="*/ 22137 h 862358"/>
              <a:gd name="connsiteX24" fmla="*/ 810186 w 1325881"/>
              <a:gd name="connsiteY24" fmla="*/ 0 h 862358"/>
              <a:gd name="connsiteX25" fmla="*/ 840598 w 1325881"/>
              <a:gd name="connsiteY25" fmla="*/ 0 h 862358"/>
              <a:gd name="connsiteX26" fmla="*/ 871112 w 1325881"/>
              <a:gd name="connsiteY26" fmla="*/ 22137 h 862358"/>
              <a:gd name="connsiteX27" fmla="*/ 871112 w 1325881"/>
              <a:gd name="connsiteY27" fmla="*/ 76119 h 862358"/>
              <a:gd name="connsiteX28" fmla="*/ 942124 w 1325881"/>
              <a:gd name="connsiteY28" fmla="*/ 76119 h 862358"/>
              <a:gd name="connsiteX29" fmla="*/ 942124 w 1325881"/>
              <a:gd name="connsiteY29" fmla="*/ 22137 h 862358"/>
              <a:gd name="connsiteX30" fmla="*/ 972638 w 1325881"/>
              <a:gd name="connsiteY30" fmla="*/ 0 h 862358"/>
              <a:gd name="connsiteX31" fmla="*/ 1003050 w 1325881"/>
              <a:gd name="connsiteY31" fmla="*/ 0 h 862358"/>
              <a:gd name="connsiteX32" fmla="*/ 1033564 w 1325881"/>
              <a:gd name="connsiteY32" fmla="*/ 22137 h 862358"/>
              <a:gd name="connsiteX33" fmla="*/ 1033564 w 1325881"/>
              <a:gd name="connsiteY33" fmla="*/ 76119 h 862358"/>
              <a:gd name="connsiteX34" fmla="*/ 1104576 w 1325881"/>
              <a:gd name="connsiteY34" fmla="*/ 76119 h 862358"/>
              <a:gd name="connsiteX35" fmla="*/ 1104576 w 1325881"/>
              <a:gd name="connsiteY35" fmla="*/ 22137 h 862358"/>
              <a:gd name="connsiteX36" fmla="*/ 1135090 w 1325881"/>
              <a:gd name="connsiteY36" fmla="*/ 0 h 862358"/>
              <a:gd name="connsiteX37" fmla="*/ 1165502 w 1325881"/>
              <a:gd name="connsiteY37" fmla="*/ 0 h 862358"/>
              <a:gd name="connsiteX38" fmla="*/ 1196016 w 1325881"/>
              <a:gd name="connsiteY38" fmla="*/ 22137 h 862358"/>
              <a:gd name="connsiteX39" fmla="*/ 1196016 w 1325881"/>
              <a:gd name="connsiteY39" fmla="*/ 76119 h 862358"/>
              <a:gd name="connsiteX40" fmla="*/ 1285404 w 1325881"/>
              <a:gd name="connsiteY40" fmla="*/ 76119 h 862358"/>
              <a:gd name="connsiteX41" fmla="*/ 1325881 w 1325881"/>
              <a:gd name="connsiteY41" fmla="*/ 116596 h 862358"/>
              <a:gd name="connsiteX42" fmla="*/ 1325881 w 1325881"/>
              <a:gd name="connsiteY42" fmla="*/ 745763 h 862358"/>
              <a:gd name="connsiteX43" fmla="*/ 1285404 w 1325881"/>
              <a:gd name="connsiteY43" fmla="*/ 786240 h 862358"/>
              <a:gd name="connsiteX44" fmla="*/ 1196016 w 1325881"/>
              <a:gd name="connsiteY44" fmla="*/ 786240 h 862358"/>
              <a:gd name="connsiteX45" fmla="*/ 1196016 w 1325881"/>
              <a:gd name="connsiteY45" fmla="*/ 840222 h 862358"/>
              <a:gd name="connsiteX46" fmla="*/ 1165502 w 1325881"/>
              <a:gd name="connsiteY46" fmla="*/ 862358 h 862358"/>
              <a:gd name="connsiteX47" fmla="*/ 1135090 w 1325881"/>
              <a:gd name="connsiteY47" fmla="*/ 862358 h 862358"/>
              <a:gd name="connsiteX48" fmla="*/ 1104576 w 1325881"/>
              <a:gd name="connsiteY48" fmla="*/ 840222 h 862358"/>
              <a:gd name="connsiteX49" fmla="*/ 1104576 w 1325881"/>
              <a:gd name="connsiteY49" fmla="*/ 786240 h 862358"/>
              <a:gd name="connsiteX50" fmla="*/ 1033564 w 1325881"/>
              <a:gd name="connsiteY50" fmla="*/ 786240 h 862358"/>
              <a:gd name="connsiteX51" fmla="*/ 1033564 w 1325881"/>
              <a:gd name="connsiteY51" fmla="*/ 840222 h 862358"/>
              <a:gd name="connsiteX52" fmla="*/ 1003050 w 1325881"/>
              <a:gd name="connsiteY52" fmla="*/ 862358 h 862358"/>
              <a:gd name="connsiteX53" fmla="*/ 972638 w 1325881"/>
              <a:gd name="connsiteY53" fmla="*/ 862358 h 862358"/>
              <a:gd name="connsiteX54" fmla="*/ 942124 w 1325881"/>
              <a:gd name="connsiteY54" fmla="*/ 840222 h 862358"/>
              <a:gd name="connsiteX55" fmla="*/ 942124 w 1325881"/>
              <a:gd name="connsiteY55" fmla="*/ 786240 h 862358"/>
              <a:gd name="connsiteX56" fmla="*/ 871112 w 1325881"/>
              <a:gd name="connsiteY56" fmla="*/ 786240 h 862358"/>
              <a:gd name="connsiteX57" fmla="*/ 871112 w 1325881"/>
              <a:gd name="connsiteY57" fmla="*/ 840222 h 862358"/>
              <a:gd name="connsiteX58" fmla="*/ 840598 w 1325881"/>
              <a:gd name="connsiteY58" fmla="*/ 862358 h 862358"/>
              <a:gd name="connsiteX59" fmla="*/ 810186 w 1325881"/>
              <a:gd name="connsiteY59" fmla="*/ 862358 h 862358"/>
              <a:gd name="connsiteX60" fmla="*/ 779672 w 1325881"/>
              <a:gd name="connsiteY60" fmla="*/ 840222 h 862358"/>
              <a:gd name="connsiteX61" fmla="*/ 779672 w 1325881"/>
              <a:gd name="connsiteY61" fmla="*/ 786240 h 862358"/>
              <a:gd name="connsiteX62" fmla="*/ 708660 w 1325881"/>
              <a:gd name="connsiteY62" fmla="*/ 786240 h 862358"/>
              <a:gd name="connsiteX63" fmla="*/ 708660 w 1325881"/>
              <a:gd name="connsiteY63" fmla="*/ 840222 h 862358"/>
              <a:gd name="connsiteX64" fmla="*/ 678146 w 1325881"/>
              <a:gd name="connsiteY64" fmla="*/ 862358 h 862358"/>
              <a:gd name="connsiteX65" fmla="*/ 647734 w 1325881"/>
              <a:gd name="connsiteY65" fmla="*/ 862358 h 862358"/>
              <a:gd name="connsiteX66" fmla="*/ 617220 w 1325881"/>
              <a:gd name="connsiteY66" fmla="*/ 840222 h 862358"/>
              <a:gd name="connsiteX67" fmla="*/ 617220 w 1325881"/>
              <a:gd name="connsiteY67" fmla="*/ 786240 h 862358"/>
              <a:gd name="connsiteX68" fmla="*/ 546208 w 1325881"/>
              <a:gd name="connsiteY68" fmla="*/ 786240 h 862358"/>
              <a:gd name="connsiteX69" fmla="*/ 546208 w 1325881"/>
              <a:gd name="connsiteY69" fmla="*/ 840222 h 862358"/>
              <a:gd name="connsiteX70" fmla="*/ 515694 w 1325881"/>
              <a:gd name="connsiteY70" fmla="*/ 862358 h 862358"/>
              <a:gd name="connsiteX71" fmla="*/ 485282 w 1325881"/>
              <a:gd name="connsiteY71" fmla="*/ 862358 h 862358"/>
              <a:gd name="connsiteX72" fmla="*/ 454768 w 1325881"/>
              <a:gd name="connsiteY72" fmla="*/ 840222 h 862358"/>
              <a:gd name="connsiteX73" fmla="*/ 454768 w 1325881"/>
              <a:gd name="connsiteY73" fmla="*/ 786240 h 862358"/>
              <a:gd name="connsiteX74" fmla="*/ 383756 w 1325881"/>
              <a:gd name="connsiteY74" fmla="*/ 786240 h 862358"/>
              <a:gd name="connsiteX75" fmla="*/ 383756 w 1325881"/>
              <a:gd name="connsiteY75" fmla="*/ 840222 h 862358"/>
              <a:gd name="connsiteX76" fmla="*/ 353242 w 1325881"/>
              <a:gd name="connsiteY76" fmla="*/ 862358 h 862358"/>
              <a:gd name="connsiteX77" fmla="*/ 322830 w 1325881"/>
              <a:gd name="connsiteY77" fmla="*/ 862358 h 862358"/>
              <a:gd name="connsiteX78" fmla="*/ 292316 w 1325881"/>
              <a:gd name="connsiteY78" fmla="*/ 840222 h 862358"/>
              <a:gd name="connsiteX79" fmla="*/ 292316 w 1325881"/>
              <a:gd name="connsiteY79" fmla="*/ 786240 h 862358"/>
              <a:gd name="connsiteX80" fmla="*/ 221304 w 1325881"/>
              <a:gd name="connsiteY80" fmla="*/ 786240 h 862358"/>
              <a:gd name="connsiteX81" fmla="*/ 221304 w 1325881"/>
              <a:gd name="connsiteY81" fmla="*/ 840222 h 862358"/>
              <a:gd name="connsiteX82" fmla="*/ 190790 w 1325881"/>
              <a:gd name="connsiteY82" fmla="*/ 862358 h 862358"/>
              <a:gd name="connsiteX83" fmla="*/ 160378 w 1325881"/>
              <a:gd name="connsiteY83" fmla="*/ 862358 h 862358"/>
              <a:gd name="connsiteX84" fmla="*/ 129864 w 1325881"/>
              <a:gd name="connsiteY84" fmla="*/ 840222 h 862358"/>
              <a:gd name="connsiteX85" fmla="*/ 129864 w 1325881"/>
              <a:gd name="connsiteY85" fmla="*/ 786240 h 862358"/>
              <a:gd name="connsiteX86" fmla="*/ 40477 w 1325881"/>
              <a:gd name="connsiteY86" fmla="*/ 786240 h 862358"/>
              <a:gd name="connsiteX87" fmla="*/ 0 w 1325881"/>
              <a:gd name="connsiteY87" fmla="*/ 745763 h 862358"/>
              <a:gd name="connsiteX88" fmla="*/ 0 w 1325881"/>
              <a:gd name="connsiteY88" fmla="*/ 116596 h 862358"/>
              <a:gd name="connsiteX89" fmla="*/ 40477 w 1325881"/>
              <a:gd name="connsiteY89" fmla="*/ 76119 h 862358"/>
              <a:gd name="connsiteX90" fmla="*/ 129864 w 1325881"/>
              <a:gd name="connsiteY90" fmla="*/ 76119 h 862358"/>
              <a:gd name="connsiteX91" fmla="*/ 129864 w 1325881"/>
              <a:gd name="connsiteY91" fmla="*/ 22137 h 862358"/>
              <a:gd name="connsiteX92" fmla="*/ 160378 w 1325881"/>
              <a:gd name="connsiteY92" fmla="*/ 0 h 86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325881" h="862358">
                <a:moveTo>
                  <a:pt x="160378" y="0"/>
                </a:moveTo>
                <a:lnTo>
                  <a:pt x="190790" y="0"/>
                </a:lnTo>
                <a:cubicBezTo>
                  <a:pt x="207642" y="0"/>
                  <a:pt x="221304" y="9911"/>
                  <a:pt x="221304" y="22137"/>
                </a:cubicBezTo>
                <a:lnTo>
                  <a:pt x="221304" y="76119"/>
                </a:lnTo>
                <a:lnTo>
                  <a:pt x="292316" y="76119"/>
                </a:lnTo>
                <a:lnTo>
                  <a:pt x="292316" y="22137"/>
                </a:lnTo>
                <a:cubicBezTo>
                  <a:pt x="292316" y="9911"/>
                  <a:pt x="305978" y="0"/>
                  <a:pt x="322830" y="0"/>
                </a:cubicBezTo>
                <a:lnTo>
                  <a:pt x="353242" y="0"/>
                </a:lnTo>
                <a:cubicBezTo>
                  <a:pt x="370094" y="0"/>
                  <a:pt x="383756" y="9911"/>
                  <a:pt x="383756" y="22137"/>
                </a:cubicBezTo>
                <a:lnTo>
                  <a:pt x="383756" y="76119"/>
                </a:lnTo>
                <a:lnTo>
                  <a:pt x="454768" y="76119"/>
                </a:lnTo>
                <a:lnTo>
                  <a:pt x="454768" y="22137"/>
                </a:lnTo>
                <a:cubicBezTo>
                  <a:pt x="454768" y="9911"/>
                  <a:pt x="468430" y="0"/>
                  <a:pt x="485282" y="0"/>
                </a:cubicBezTo>
                <a:lnTo>
                  <a:pt x="515694" y="0"/>
                </a:lnTo>
                <a:cubicBezTo>
                  <a:pt x="532546" y="0"/>
                  <a:pt x="546208" y="9911"/>
                  <a:pt x="546208" y="22137"/>
                </a:cubicBezTo>
                <a:lnTo>
                  <a:pt x="546208" y="76119"/>
                </a:lnTo>
                <a:lnTo>
                  <a:pt x="617220" y="76119"/>
                </a:lnTo>
                <a:lnTo>
                  <a:pt x="617220" y="22137"/>
                </a:lnTo>
                <a:cubicBezTo>
                  <a:pt x="617220" y="9911"/>
                  <a:pt x="630882" y="0"/>
                  <a:pt x="647734" y="0"/>
                </a:cubicBezTo>
                <a:lnTo>
                  <a:pt x="678146" y="0"/>
                </a:lnTo>
                <a:cubicBezTo>
                  <a:pt x="694998" y="0"/>
                  <a:pt x="708660" y="9911"/>
                  <a:pt x="708660" y="22137"/>
                </a:cubicBezTo>
                <a:lnTo>
                  <a:pt x="708660" y="76119"/>
                </a:lnTo>
                <a:lnTo>
                  <a:pt x="779672" y="76119"/>
                </a:lnTo>
                <a:lnTo>
                  <a:pt x="779672" y="22137"/>
                </a:lnTo>
                <a:cubicBezTo>
                  <a:pt x="779672" y="9911"/>
                  <a:pt x="793334" y="0"/>
                  <a:pt x="810186" y="0"/>
                </a:cubicBezTo>
                <a:lnTo>
                  <a:pt x="840598" y="0"/>
                </a:lnTo>
                <a:cubicBezTo>
                  <a:pt x="857450" y="0"/>
                  <a:pt x="871112" y="9911"/>
                  <a:pt x="871112" y="22137"/>
                </a:cubicBezTo>
                <a:lnTo>
                  <a:pt x="871112" y="76119"/>
                </a:lnTo>
                <a:lnTo>
                  <a:pt x="942124" y="76119"/>
                </a:lnTo>
                <a:lnTo>
                  <a:pt x="942124" y="22137"/>
                </a:lnTo>
                <a:cubicBezTo>
                  <a:pt x="942124" y="9911"/>
                  <a:pt x="955786" y="0"/>
                  <a:pt x="972638" y="0"/>
                </a:cubicBezTo>
                <a:lnTo>
                  <a:pt x="1003050" y="0"/>
                </a:lnTo>
                <a:cubicBezTo>
                  <a:pt x="1019902" y="0"/>
                  <a:pt x="1033564" y="9911"/>
                  <a:pt x="1033564" y="22137"/>
                </a:cubicBezTo>
                <a:lnTo>
                  <a:pt x="1033564" y="76119"/>
                </a:lnTo>
                <a:lnTo>
                  <a:pt x="1104576" y="76119"/>
                </a:lnTo>
                <a:lnTo>
                  <a:pt x="1104576" y="22137"/>
                </a:lnTo>
                <a:cubicBezTo>
                  <a:pt x="1104576" y="9911"/>
                  <a:pt x="1118238" y="0"/>
                  <a:pt x="1135090" y="0"/>
                </a:cubicBezTo>
                <a:lnTo>
                  <a:pt x="1165502" y="0"/>
                </a:lnTo>
                <a:cubicBezTo>
                  <a:pt x="1182354" y="0"/>
                  <a:pt x="1196016" y="9911"/>
                  <a:pt x="1196016" y="22137"/>
                </a:cubicBezTo>
                <a:lnTo>
                  <a:pt x="1196016" y="76119"/>
                </a:lnTo>
                <a:lnTo>
                  <a:pt x="1285404" y="76119"/>
                </a:lnTo>
                <a:cubicBezTo>
                  <a:pt x="1307759" y="76119"/>
                  <a:pt x="1325881" y="94241"/>
                  <a:pt x="1325881" y="116596"/>
                </a:cubicBezTo>
                <a:lnTo>
                  <a:pt x="1325881" y="745763"/>
                </a:lnTo>
                <a:cubicBezTo>
                  <a:pt x="1325881" y="768118"/>
                  <a:pt x="1307759" y="786240"/>
                  <a:pt x="1285404" y="786240"/>
                </a:cubicBezTo>
                <a:lnTo>
                  <a:pt x="1196016" y="786240"/>
                </a:lnTo>
                <a:lnTo>
                  <a:pt x="1196016" y="840222"/>
                </a:lnTo>
                <a:cubicBezTo>
                  <a:pt x="1196016" y="852447"/>
                  <a:pt x="1182354" y="862358"/>
                  <a:pt x="1165502" y="862358"/>
                </a:cubicBezTo>
                <a:lnTo>
                  <a:pt x="1135090" y="862358"/>
                </a:lnTo>
                <a:cubicBezTo>
                  <a:pt x="1118238" y="862358"/>
                  <a:pt x="1104576" y="852447"/>
                  <a:pt x="1104576" y="840222"/>
                </a:cubicBezTo>
                <a:lnTo>
                  <a:pt x="1104576" y="786240"/>
                </a:lnTo>
                <a:lnTo>
                  <a:pt x="1033564" y="786240"/>
                </a:lnTo>
                <a:lnTo>
                  <a:pt x="1033564" y="840222"/>
                </a:lnTo>
                <a:cubicBezTo>
                  <a:pt x="1033564" y="852447"/>
                  <a:pt x="1019902" y="862358"/>
                  <a:pt x="1003050" y="862358"/>
                </a:cubicBezTo>
                <a:lnTo>
                  <a:pt x="972638" y="862358"/>
                </a:lnTo>
                <a:cubicBezTo>
                  <a:pt x="955786" y="862358"/>
                  <a:pt x="942124" y="852447"/>
                  <a:pt x="942124" y="840222"/>
                </a:cubicBezTo>
                <a:lnTo>
                  <a:pt x="942124" y="786240"/>
                </a:lnTo>
                <a:lnTo>
                  <a:pt x="871112" y="786240"/>
                </a:lnTo>
                <a:lnTo>
                  <a:pt x="871112" y="840222"/>
                </a:lnTo>
                <a:cubicBezTo>
                  <a:pt x="871112" y="852447"/>
                  <a:pt x="857450" y="862358"/>
                  <a:pt x="840598" y="862358"/>
                </a:cubicBezTo>
                <a:lnTo>
                  <a:pt x="810186" y="862358"/>
                </a:lnTo>
                <a:cubicBezTo>
                  <a:pt x="793334" y="862358"/>
                  <a:pt x="779672" y="852447"/>
                  <a:pt x="779672" y="840222"/>
                </a:cubicBezTo>
                <a:lnTo>
                  <a:pt x="779672" y="786240"/>
                </a:lnTo>
                <a:lnTo>
                  <a:pt x="708660" y="786240"/>
                </a:lnTo>
                <a:lnTo>
                  <a:pt x="708660" y="840222"/>
                </a:lnTo>
                <a:cubicBezTo>
                  <a:pt x="708660" y="852447"/>
                  <a:pt x="694998" y="862358"/>
                  <a:pt x="678146" y="862358"/>
                </a:cubicBezTo>
                <a:lnTo>
                  <a:pt x="647734" y="862358"/>
                </a:lnTo>
                <a:cubicBezTo>
                  <a:pt x="630882" y="862358"/>
                  <a:pt x="617220" y="852447"/>
                  <a:pt x="617220" y="840222"/>
                </a:cubicBezTo>
                <a:lnTo>
                  <a:pt x="617220" y="786240"/>
                </a:lnTo>
                <a:lnTo>
                  <a:pt x="546208" y="786240"/>
                </a:lnTo>
                <a:lnTo>
                  <a:pt x="546208" y="840222"/>
                </a:lnTo>
                <a:cubicBezTo>
                  <a:pt x="546208" y="852447"/>
                  <a:pt x="532546" y="862358"/>
                  <a:pt x="515694" y="862358"/>
                </a:cubicBezTo>
                <a:lnTo>
                  <a:pt x="485282" y="862358"/>
                </a:lnTo>
                <a:cubicBezTo>
                  <a:pt x="468430" y="862358"/>
                  <a:pt x="454768" y="852447"/>
                  <a:pt x="454768" y="840222"/>
                </a:cubicBezTo>
                <a:lnTo>
                  <a:pt x="454768" y="786240"/>
                </a:lnTo>
                <a:lnTo>
                  <a:pt x="383756" y="786240"/>
                </a:lnTo>
                <a:lnTo>
                  <a:pt x="383756" y="840222"/>
                </a:lnTo>
                <a:cubicBezTo>
                  <a:pt x="383756" y="852447"/>
                  <a:pt x="370094" y="862358"/>
                  <a:pt x="353242" y="862358"/>
                </a:cubicBezTo>
                <a:lnTo>
                  <a:pt x="322830" y="862358"/>
                </a:lnTo>
                <a:cubicBezTo>
                  <a:pt x="305978" y="862358"/>
                  <a:pt x="292316" y="852447"/>
                  <a:pt x="292316" y="840222"/>
                </a:cubicBezTo>
                <a:lnTo>
                  <a:pt x="292316" y="786240"/>
                </a:lnTo>
                <a:lnTo>
                  <a:pt x="221304" y="786240"/>
                </a:lnTo>
                <a:lnTo>
                  <a:pt x="221304" y="840222"/>
                </a:lnTo>
                <a:cubicBezTo>
                  <a:pt x="221304" y="852447"/>
                  <a:pt x="207642" y="862358"/>
                  <a:pt x="190790" y="862358"/>
                </a:cubicBezTo>
                <a:lnTo>
                  <a:pt x="160378" y="862358"/>
                </a:lnTo>
                <a:cubicBezTo>
                  <a:pt x="143526" y="862358"/>
                  <a:pt x="129864" y="852447"/>
                  <a:pt x="129864" y="840222"/>
                </a:cubicBezTo>
                <a:lnTo>
                  <a:pt x="129864" y="786240"/>
                </a:lnTo>
                <a:lnTo>
                  <a:pt x="40477" y="786240"/>
                </a:lnTo>
                <a:cubicBezTo>
                  <a:pt x="18122" y="786240"/>
                  <a:pt x="0" y="768118"/>
                  <a:pt x="0" y="745763"/>
                </a:cubicBezTo>
                <a:lnTo>
                  <a:pt x="0" y="116596"/>
                </a:lnTo>
                <a:cubicBezTo>
                  <a:pt x="0" y="94241"/>
                  <a:pt x="18122" y="76119"/>
                  <a:pt x="40477" y="76119"/>
                </a:cubicBezTo>
                <a:lnTo>
                  <a:pt x="129864" y="76119"/>
                </a:lnTo>
                <a:lnTo>
                  <a:pt x="129864" y="22137"/>
                </a:lnTo>
                <a:cubicBezTo>
                  <a:pt x="129864" y="9911"/>
                  <a:pt x="143526" y="0"/>
                  <a:pt x="160378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직사각형 113">
            <a:extLst>
              <a:ext uri="{FF2B5EF4-FFF2-40B4-BE49-F238E27FC236}">
                <a16:creationId xmlns:a16="http://schemas.microsoft.com/office/drawing/2014/main" id="{C04FC9BD-F4FD-4C38-9D3E-3FF4461CB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960" y="4538614"/>
            <a:ext cx="10467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charset="0"/>
              </a:rPr>
              <a:t>5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9" name="직사각형 113">
            <a:extLst>
              <a:ext uri="{FF2B5EF4-FFF2-40B4-BE49-F238E27FC236}">
                <a16:creationId xmlns:a16="http://schemas.microsoft.com/office/drawing/2014/main" id="{C6BFD9F8-830B-4582-BDB4-D46B477F6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850" y="4538614"/>
            <a:ext cx="10467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charset="0"/>
              </a:rPr>
              <a:t>7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0" name="직사각형 113">
            <a:extLst>
              <a:ext uri="{FF2B5EF4-FFF2-40B4-BE49-F238E27FC236}">
                <a16:creationId xmlns:a16="http://schemas.microsoft.com/office/drawing/2014/main" id="{0FBF7805-F4C0-4022-A8A1-F57C6C39B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6905" y="4538614"/>
            <a:ext cx="10467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charset="0"/>
              </a:rPr>
              <a:t>6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1" name="직사각형 113">
            <a:extLst>
              <a:ext uri="{FF2B5EF4-FFF2-40B4-BE49-F238E27FC236}">
                <a16:creationId xmlns:a16="http://schemas.microsoft.com/office/drawing/2014/main" id="{7896B388-0472-4C18-832D-0BB6C45B6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960" y="2017628"/>
            <a:ext cx="10467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4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2" name="직사각형 113">
            <a:extLst>
              <a:ext uri="{FF2B5EF4-FFF2-40B4-BE49-F238E27FC236}">
                <a16:creationId xmlns:a16="http://schemas.microsoft.com/office/drawing/2014/main" id="{FE290418-5AB1-4B01-8785-FE7B53165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6905" y="2017628"/>
            <a:ext cx="10467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charset="0"/>
              </a:rPr>
              <a:t>3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3" name="직사각형 113">
            <a:extLst>
              <a:ext uri="{FF2B5EF4-FFF2-40B4-BE49-F238E27FC236}">
                <a16:creationId xmlns:a16="http://schemas.microsoft.com/office/drawing/2014/main" id="{4D61E6E0-3279-45FD-A4BE-5BB4F696A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850" y="2017628"/>
            <a:ext cx="10467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charset="0"/>
              </a:rPr>
              <a:t>2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4" name="직사각형 113">
            <a:extLst>
              <a:ext uri="{FF2B5EF4-FFF2-40B4-BE49-F238E27FC236}">
                <a16:creationId xmlns:a16="http://schemas.microsoft.com/office/drawing/2014/main" id="{4A22BA5D-7234-41B5-8686-CFCB96F20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8795" y="2017628"/>
            <a:ext cx="10467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charset="0"/>
              </a:rPr>
              <a:t>1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10080F2-DC61-4320-ACE0-67A1388F9F7C}"/>
              </a:ext>
            </a:extLst>
          </p:cNvPr>
          <p:cNvGrpSpPr/>
          <p:nvPr/>
        </p:nvGrpSpPr>
        <p:grpSpPr>
          <a:xfrm>
            <a:off x="10028533" y="4005914"/>
            <a:ext cx="1299325" cy="1065399"/>
            <a:chOff x="5236240" y="2093096"/>
            <a:chExt cx="2154752" cy="1766817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BD364AD-951B-4020-BB57-FFCE790338A7}"/>
                </a:ext>
              </a:extLst>
            </p:cNvPr>
            <p:cNvSpPr/>
            <p:nvPr/>
          </p:nvSpPr>
          <p:spPr>
            <a:xfrm>
              <a:off x="5236240" y="2093096"/>
              <a:ext cx="2154752" cy="1766817"/>
            </a:xfrm>
            <a:custGeom>
              <a:avLst/>
              <a:gdLst>
                <a:gd name="connsiteX0" fmla="*/ 1634581 w 2154752"/>
                <a:gd name="connsiteY0" fmla="*/ 0 h 1766817"/>
                <a:gd name="connsiteX1" fmla="*/ 2144346 w 2154752"/>
                <a:gd name="connsiteY1" fmla="*/ 295300 h 1766817"/>
                <a:gd name="connsiteX2" fmla="*/ 2154751 w 2154752"/>
                <a:gd name="connsiteY2" fmla="*/ 289297 h 1766817"/>
                <a:gd name="connsiteX3" fmla="*/ 2154751 w 2154752"/>
                <a:gd name="connsiteY3" fmla="*/ 301328 h 1766817"/>
                <a:gd name="connsiteX4" fmla="*/ 2154752 w 2154752"/>
                <a:gd name="connsiteY4" fmla="*/ 301328 h 1766817"/>
                <a:gd name="connsiteX5" fmla="*/ 2154751 w 2154752"/>
                <a:gd name="connsiteY5" fmla="*/ 301329 h 1766817"/>
                <a:gd name="connsiteX6" fmla="*/ 2154751 w 2154752"/>
                <a:gd name="connsiteY6" fmla="*/ 489622 h 1766817"/>
                <a:gd name="connsiteX7" fmla="*/ 2084004 w 2154752"/>
                <a:gd name="connsiteY7" fmla="*/ 530321 h 1766817"/>
                <a:gd name="connsiteX8" fmla="*/ 2083544 w 2154752"/>
                <a:gd name="connsiteY8" fmla="*/ 606954 h 1766817"/>
                <a:gd name="connsiteX9" fmla="*/ 2050718 w 2154752"/>
                <a:gd name="connsiteY9" fmla="*/ 629175 h 1766817"/>
                <a:gd name="connsiteX10" fmla="*/ 2049876 w 2154752"/>
                <a:gd name="connsiteY10" fmla="*/ 944645 h 1766817"/>
                <a:gd name="connsiteX11" fmla="*/ 2017723 w 2154752"/>
                <a:gd name="connsiteY11" fmla="*/ 963330 h 1766817"/>
                <a:gd name="connsiteX12" fmla="*/ 2015703 w 2154752"/>
                <a:gd name="connsiteY12" fmla="*/ 647019 h 1766817"/>
                <a:gd name="connsiteX13" fmla="*/ 1981193 w 2154752"/>
                <a:gd name="connsiteY13" fmla="*/ 662675 h 1766817"/>
                <a:gd name="connsiteX14" fmla="*/ 1981015 w 2154752"/>
                <a:gd name="connsiteY14" fmla="*/ 589569 h 1766817"/>
                <a:gd name="connsiteX15" fmla="*/ 1910157 w 2154752"/>
                <a:gd name="connsiteY15" fmla="*/ 630332 h 1766817"/>
                <a:gd name="connsiteX16" fmla="*/ 1909649 w 2154752"/>
                <a:gd name="connsiteY16" fmla="*/ 707453 h 1766817"/>
                <a:gd name="connsiteX17" fmla="*/ 1876822 w 2154752"/>
                <a:gd name="connsiteY17" fmla="*/ 729674 h 1766817"/>
                <a:gd name="connsiteX18" fmla="*/ 1875981 w 2154752"/>
                <a:gd name="connsiteY18" fmla="*/ 1045143 h 1766817"/>
                <a:gd name="connsiteX19" fmla="*/ 1843828 w 2154752"/>
                <a:gd name="connsiteY19" fmla="*/ 1063661 h 1766817"/>
                <a:gd name="connsiteX20" fmla="*/ 1841808 w 2154752"/>
                <a:gd name="connsiteY20" fmla="*/ 747518 h 1766817"/>
                <a:gd name="connsiteX21" fmla="*/ 1807297 w 2154752"/>
                <a:gd name="connsiteY21" fmla="*/ 763173 h 1766817"/>
                <a:gd name="connsiteX22" fmla="*/ 1807118 w 2154752"/>
                <a:gd name="connsiteY22" fmla="*/ 689609 h 1766817"/>
                <a:gd name="connsiteX23" fmla="*/ 1736388 w 2154752"/>
                <a:gd name="connsiteY23" fmla="*/ 730299 h 1766817"/>
                <a:gd name="connsiteX24" fmla="*/ 1735923 w 2154752"/>
                <a:gd name="connsiteY24" fmla="*/ 807951 h 1766817"/>
                <a:gd name="connsiteX25" fmla="*/ 1702928 w 2154752"/>
                <a:gd name="connsiteY25" fmla="*/ 830172 h 1766817"/>
                <a:gd name="connsiteX26" fmla="*/ 1702086 w 2154752"/>
                <a:gd name="connsiteY26" fmla="*/ 1145473 h 1766817"/>
                <a:gd name="connsiteX27" fmla="*/ 1670102 w 2154752"/>
                <a:gd name="connsiteY27" fmla="*/ 1164159 h 1766817"/>
                <a:gd name="connsiteX28" fmla="*/ 1667914 w 2154752"/>
                <a:gd name="connsiteY28" fmla="*/ 848017 h 1766817"/>
                <a:gd name="connsiteX29" fmla="*/ 1633403 w 2154752"/>
                <a:gd name="connsiteY29" fmla="*/ 863672 h 1766817"/>
                <a:gd name="connsiteX30" fmla="*/ 1633223 w 2154752"/>
                <a:gd name="connsiteY30" fmla="*/ 789648 h 1766817"/>
                <a:gd name="connsiteX31" fmla="*/ 1562495 w 2154752"/>
                <a:gd name="connsiteY31" fmla="*/ 830337 h 1766817"/>
                <a:gd name="connsiteX32" fmla="*/ 1562027 w 2154752"/>
                <a:gd name="connsiteY32" fmla="*/ 908283 h 1766817"/>
                <a:gd name="connsiteX33" fmla="*/ 1529201 w 2154752"/>
                <a:gd name="connsiteY33" fmla="*/ 930503 h 1766817"/>
                <a:gd name="connsiteX34" fmla="*/ 1528191 w 2154752"/>
                <a:gd name="connsiteY34" fmla="*/ 1245973 h 1766817"/>
                <a:gd name="connsiteX35" fmla="*/ 1496206 w 2154752"/>
                <a:gd name="connsiteY35" fmla="*/ 1264658 h 1766817"/>
                <a:gd name="connsiteX36" fmla="*/ 1494018 w 2154752"/>
                <a:gd name="connsiteY36" fmla="*/ 948516 h 1766817"/>
                <a:gd name="connsiteX37" fmla="*/ 1459508 w 2154752"/>
                <a:gd name="connsiteY37" fmla="*/ 964003 h 1766817"/>
                <a:gd name="connsiteX38" fmla="*/ 1459372 w 2154752"/>
                <a:gd name="connsiteY38" fmla="*/ 889662 h 1766817"/>
                <a:gd name="connsiteX39" fmla="*/ 1388601 w 2154752"/>
                <a:gd name="connsiteY39" fmla="*/ 930375 h 1766817"/>
                <a:gd name="connsiteX40" fmla="*/ 1388131 w 2154752"/>
                <a:gd name="connsiteY40" fmla="*/ 1008781 h 1766817"/>
                <a:gd name="connsiteX41" fmla="*/ 1355305 w 2154752"/>
                <a:gd name="connsiteY41" fmla="*/ 1031002 h 1766817"/>
                <a:gd name="connsiteX42" fmla="*/ 1354295 w 2154752"/>
                <a:gd name="connsiteY42" fmla="*/ 1346471 h 1766817"/>
                <a:gd name="connsiteX43" fmla="*/ 1322310 w 2154752"/>
                <a:gd name="connsiteY43" fmla="*/ 1364989 h 1766817"/>
                <a:gd name="connsiteX44" fmla="*/ 1320290 w 2154752"/>
                <a:gd name="connsiteY44" fmla="*/ 1048846 h 1766817"/>
                <a:gd name="connsiteX45" fmla="*/ 1285612 w 2154752"/>
                <a:gd name="connsiteY45" fmla="*/ 1064502 h 1766817"/>
                <a:gd name="connsiteX46" fmla="*/ 1285476 w 2154752"/>
                <a:gd name="connsiteY46" fmla="*/ 989701 h 1766817"/>
                <a:gd name="connsiteX47" fmla="*/ 1214709 w 2154752"/>
                <a:gd name="connsiteY47" fmla="*/ 1030412 h 1766817"/>
                <a:gd name="connsiteX48" fmla="*/ 1214236 w 2154752"/>
                <a:gd name="connsiteY48" fmla="*/ 1109281 h 1766817"/>
                <a:gd name="connsiteX49" fmla="*/ 1181410 w 2154752"/>
                <a:gd name="connsiteY49" fmla="*/ 1131501 h 1766817"/>
                <a:gd name="connsiteX50" fmla="*/ 1180568 w 2154752"/>
                <a:gd name="connsiteY50" fmla="*/ 1446802 h 1766817"/>
                <a:gd name="connsiteX51" fmla="*/ 1148416 w 2154752"/>
                <a:gd name="connsiteY51" fmla="*/ 1465488 h 1766817"/>
                <a:gd name="connsiteX52" fmla="*/ 1146395 w 2154752"/>
                <a:gd name="connsiteY52" fmla="*/ 1149346 h 1766817"/>
                <a:gd name="connsiteX53" fmla="*/ 1111885 w 2154752"/>
                <a:gd name="connsiteY53" fmla="*/ 1165001 h 1766817"/>
                <a:gd name="connsiteX54" fmla="*/ 1111702 w 2154752"/>
                <a:gd name="connsiteY54" fmla="*/ 1089671 h 1766817"/>
                <a:gd name="connsiteX55" fmla="*/ 1040864 w 2154752"/>
                <a:gd name="connsiteY55" fmla="*/ 1130422 h 1766817"/>
                <a:gd name="connsiteX56" fmla="*/ 1040342 w 2154752"/>
                <a:gd name="connsiteY56" fmla="*/ 1209612 h 1766817"/>
                <a:gd name="connsiteX57" fmla="*/ 1007515 w 2154752"/>
                <a:gd name="connsiteY57" fmla="*/ 1231832 h 1766817"/>
                <a:gd name="connsiteX58" fmla="*/ 1006673 w 2154752"/>
                <a:gd name="connsiteY58" fmla="*/ 1547301 h 1766817"/>
                <a:gd name="connsiteX59" fmla="*/ 974521 w 2154752"/>
                <a:gd name="connsiteY59" fmla="*/ 1565987 h 1766817"/>
                <a:gd name="connsiteX60" fmla="*/ 972501 w 2154752"/>
                <a:gd name="connsiteY60" fmla="*/ 1249845 h 1766817"/>
                <a:gd name="connsiteX61" fmla="*/ 937990 w 2154752"/>
                <a:gd name="connsiteY61" fmla="*/ 1265500 h 1766817"/>
                <a:gd name="connsiteX62" fmla="*/ 937806 w 2154752"/>
                <a:gd name="connsiteY62" fmla="*/ 1189710 h 1766817"/>
                <a:gd name="connsiteX63" fmla="*/ 867092 w 2154752"/>
                <a:gd name="connsiteY63" fmla="*/ 1230390 h 1766817"/>
                <a:gd name="connsiteX64" fmla="*/ 866614 w 2154752"/>
                <a:gd name="connsiteY64" fmla="*/ 1310110 h 1766817"/>
                <a:gd name="connsiteX65" fmla="*/ 833788 w 2154752"/>
                <a:gd name="connsiteY65" fmla="*/ 1332331 h 1766817"/>
                <a:gd name="connsiteX66" fmla="*/ 832777 w 2154752"/>
                <a:gd name="connsiteY66" fmla="*/ 1647800 h 1766817"/>
                <a:gd name="connsiteX67" fmla="*/ 800793 w 2154752"/>
                <a:gd name="connsiteY67" fmla="*/ 1666318 h 1766817"/>
                <a:gd name="connsiteX68" fmla="*/ 798605 w 2154752"/>
                <a:gd name="connsiteY68" fmla="*/ 1350175 h 1766817"/>
                <a:gd name="connsiteX69" fmla="*/ 764094 w 2154752"/>
                <a:gd name="connsiteY69" fmla="*/ 1365831 h 1766817"/>
                <a:gd name="connsiteX70" fmla="*/ 763909 w 2154752"/>
                <a:gd name="connsiteY70" fmla="*/ 1289750 h 1766817"/>
                <a:gd name="connsiteX71" fmla="*/ 693200 w 2154752"/>
                <a:gd name="connsiteY71" fmla="*/ 1330428 h 1766817"/>
                <a:gd name="connsiteX72" fmla="*/ 692719 w 2154752"/>
                <a:gd name="connsiteY72" fmla="*/ 1410609 h 1766817"/>
                <a:gd name="connsiteX73" fmla="*/ 659893 w 2154752"/>
                <a:gd name="connsiteY73" fmla="*/ 1432830 h 1766817"/>
                <a:gd name="connsiteX74" fmla="*/ 658883 w 2154752"/>
                <a:gd name="connsiteY74" fmla="*/ 1748299 h 1766817"/>
                <a:gd name="connsiteX75" fmla="*/ 626899 w 2154752"/>
                <a:gd name="connsiteY75" fmla="*/ 1766817 h 1766817"/>
                <a:gd name="connsiteX76" fmla="*/ 624710 w 2154752"/>
                <a:gd name="connsiteY76" fmla="*/ 1450674 h 1766817"/>
                <a:gd name="connsiteX77" fmla="*/ 590200 w 2154752"/>
                <a:gd name="connsiteY77" fmla="*/ 1466330 h 1766817"/>
                <a:gd name="connsiteX78" fmla="*/ 590060 w 2154752"/>
                <a:gd name="connsiteY78" fmla="*/ 1389762 h 1766817"/>
                <a:gd name="connsiteX79" fmla="*/ 520170 w 2154752"/>
                <a:gd name="connsiteY79" fmla="*/ 1429969 h 1766817"/>
                <a:gd name="connsiteX80" fmla="*/ 520170 w 2154752"/>
                <a:gd name="connsiteY80" fmla="*/ 1429968 h 1766817"/>
                <a:gd name="connsiteX81" fmla="*/ 341434 w 2154752"/>
                <a:gd name="connsiteY81" fmla="*/ 1327238 h 1766817"/>
                <a:gd name="connsiteX82" fmla="*/ 341393 w 2154752"/>
                <a:gd name="connsiteY82" fmla="*/ 1342511 h 1766817"/>
                <a:gd name="connsiteX83" fmla="*/ 309240 w 2154752"/>
                <a:gd name="connsiteY83" fmla="*/ 1361197 h 1766817"/>
                <a:gd name="connsiteX84" fmla="*/ 308904 w 2154752"/>
                <a:gd name="connsiteY84" fmla="*/ 1308541 h 1766817"/>
                <a:gd name="connsiteX85" fmla="*/ 168073 w 2154752"/>
                <a:gd name="connsiteY85" fmla="*/ 1227598 h 1766817"/>
                <a:gd name="connsiteX86" fmla="*/ 167498 w 2154752"/>
                <a:gd name="connsiteY86" fmla="*/ 1443011 h 1766817"/>
                <a:gd name="connsiteX87" fmla="*/ 135346 w 2154752"/>
                <a:gd name="connsiteY87" fmla="*/ 1461696 h 1766817"/>
                <a:gd name="connsiteX88" fmla="*/ 133724 w 2154752"/>
                <a:gd name="connsiteY88" fmla="*/ 1207855 h 1766817"/>
                <a:gd name="connsiteX89" fmla="*/ 0 w 2154752"/>
                <a:gd name="connsiteY89" fmla="*/ 1130997 h 1766817"/>
                <a:gd name="connsiteX90" fmla="*/ 0 w 2154752"/>
                <a:gd name="connsiteY90" fmla="*/ 942704 h 1766817"/>
                <a:gd name="connsiteX91" fmla="*/ 0 w 2154752"/>
                <a:gd name="connsiteY91" fmla="*/ 930672 h 1766817"/>
                <a:gd name="connsiteX92" fmla="*/ 10402 w 2154752"/>
                <a:gd name="connsiteY92" fmla="*/ 936705 h 1766817"/>
                <a:gd name="connsiteX93" fmla="*/ 98145 w 2154752"/>
                <a:gd name="connsiteY93" fmla="*/ 886102 h 1766817"/>
                <a:gd name="connsiteX94" fmla="*/ 98142 w 2154752"/>
                <a:gd name="connsiteY94" fmla="*/ 884963 h 1766817"/>
                <a:gd name="connsiteX95" fmla="*/ 203018 w 2154752"/>
                <a:gd name="connsiteY95" fmla="*/ 824529 h 1766817"/>
                <a:gd name="connsiteX96" fmla="*/ 203011 w 2154752"/>
                <a:gd name="connsiteY96" fmla="*/ 825623 h 1766817"/>
                <a:gd name="connsiteX97" fmla="*/ 272040 w 2154752"/>
                <a:gd name="connsiteY97" fmla="*/ 785812 h 1766817"/>
                <a:gd name="connsiteX98" fmla="*/ 272037 w 2154752"/>
                <a:gd name="connsiteY98" fmla="*/ 784464 h 1766817"/>
                <a:gd name="connsiteX99" fmla="*/ 376745 w 2154752"/>
                <a:gd name="connsiteY99" fmla="*/ 724030 h 1766817"/>
                <a:gd name="connsiteX100" fmla="*/ 376736 w 2154752"/>
                <a:gd name="connsiteY100" fmla="*/ 725431 h 1766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2154752" h="1766817">
                  <a:moveTo>
                    <a:pt x="1634581" y="0"/>
                  </a:moveTo>
                  <a:lnTo>
                    <a:pt x="2144346" y="295300"/>
                  </a:lnTo>
                  <a:lnTo>
                    <a:pt x="2154751" y="289297"/>
                  </a:lnTo>
                  <a:lnTo>
                    <a:pt x="2154751" y="301328"/>
                  </a:lnTo>
                  <a:lnTo>
                    <a:pt x="2154752" y="301328"/>
                  </a:lnTo>
                  <a:lnTo>
                    <a:pt x="2154751" y="301329"/>
                  </a:lnTo>
                  <a:lnTo>
                    <a:pt x="2154751" y="489622"/>
                  </a:lnTo>
                  <a:lnTo>
                    <a:pt x="2084004" y="530321"/>
                  </a:lnTo>
                  <a:lnTo>
                    <a:pt x="2083544" y="606954"/>
                  </a:lnTo>
                  <a:lnTo>
                    <a:pt x="2050718" y="629175"/>
                  </a:lnTo>
                  <a:lnTo>
                    <a:pt x="2049876" y="944645"/>
                  </a:lnTo>
                  <a:lnTo>
                    <a:pt x="2017723" y="963330"/>
                  </a:lnTo>
                  <a:lnTo>
                    <a:pt x="2015703" y="647019"/>
                  </a:lnTo>
                  <a:lnTo>
                    <a:pt x="1981193" y="662675"/>
                  </a:lnTo>
                  <a:lnTo>
                    <a:pt x="1981015" y="589569"/>
                  </a:lnTo>
                  <a:lnTo>
                    <a:pt x="1910157" y="630332"/>
                  </a:lnTo>
                  <a:lnTo>
                    <a:pt x="1909649" y="707453"/>
                  </a:lnTo>
                  <a:lnTo>
                    <a:pt x="1876822" y="729674"/>
                  </a:lnTo>
                  <a:lnTo>
                    <a:pt x="1875981" y="1045143"/>
                  </a:lnTo>
                  <a:lnTo>
                    <a:pt x="1843828" y="1063661"/>
                  </a:lnTo>
                  <a:lnTo>
                    <a:pt x="1841808" y="747518"/>
                  </a:lnTo>
                  <a:lnTo>
                    <a:pt x="1807297" y="763173"/>
                  </a:lnTo>
                  <a:lnTo>
                    <a:pt x="1807118" y="689609"/>
                  </a:lnTo>
                  <a:lnTo>
                    <a:pt x="1736388" y="730299"/>
                  </a:lnTo>
                  <a:lnTo>
                    <a:pt x="1735923" y="807951"/>
                  </a:lnTo>
                  <a:lnTo>
                    <a:pt x="1702928" y="830172"/>
                  </a:lnTo>
                  <a:lnTo>
                    <a:pt x="1702086" y="1145473"/>
                  </a:lnTo>
                  <a:lnTo>
                    <a:pt x="1670102" y="1164159"/>
                  </a:lnTo>
                  <a:lnTo>
                    <a:pt x="1667914" y="848017"/>
                  </a:lnTo>
                  <a:lnTo>
                    <a:pt x="1633403" y="863672"/>
                  </a:lnTo>
                  <a:lnTo>
                    <a:pt x="1633223" y="789648"/>
                  </a:lnTo>
                  <a:lnTo>
                    <a:pt x="1562495" y="830337"/>
                  </a:lnTo>
                  <a:lnTo>
                    <a:pt x="1562027" y="908283"/>
                  </a:lnTo>
                  <a:lnTo>
                    <a:pt x="1529201" y="930503"/>
                  </a:lnTo>
                  <a:lnTo>
                    <a:pt x="1528191" y="1245973"/>
                  </a:lnTo>
                  <a:lnTo>
                    <a:pt x="1496206" y="1264658"/>
                  </a:lnTo>
                  <a:lnTo>
                    <a:pt x="1494018" y="948516"/>
                  </a:lnTo>
                  <a:lnTo>
                    <a:pt x="1459508" y="964003"/>
                  </a:lnTo>
                  <a:lnTo>
                    <a:pt x="1459372" y="889662"/>
                  </a:lnTo>
                  <a:lnTo>
                    <a:pt x="1388601" y="930375"/>
                  </a:lnTo>
                  <a:lnTo>
                    <a:pt x="1388131" y="1008781"/>
                  </a:lnTo>
                  <a:lnTo>
                    <a:pt x="1355305" y="1031002"/>
                  </a:lnTo>
                  <a:lnTo>
                    <a:pt x="1354295" y="1346471"/>
                  </a:lnTo>
                  <a:lnTo>
                    <a:pt x="1322310" y="1364989"/>
                  </a:lnTo>
                  <a:lnTo>
                    <a:pt x="1320290" y="1048846"/>
                  </a:lnTo>
                  <a:lnTo>
                    <a:pt x="1285612" y="1064502"/>
                  </a:lnTo>
                  <a:lnTo>
                    <a:pt x="1285476" y="989701"/>
                  </a:lnTo>
                  <a:lnTo>
                    <a:pt x="1214709" y="1030412"/>
                  </a:lnTo>
                  <a:lnTo>
                    <a:pt x="1214236" y="1109281"/>
                  </a:lnTo>
                  <a:lnTo>
                    <a:pt x="1181410" y="1131501"/>
                  </a:lnTo>
                  <a:lnTo>
                    <a:pt x="1180568" y="1446802"/>
                  </a:lnTo>
                  <a:lnTo>
                    <a:pt x="1148416" y="1465488"/>
                  </a:lnTo>
                  <a:lnTo>
                    <a:pt x="1146395" y="1149346"/>
                  </a:lnTo>
                  <a:lnTo>
                    <a:pt x="1111885" y="1165001"/>
                  </a:lnTo>
                  <a:lnTo>
                    <a:pt x="1111702" y="1089671"/>
                  </a:lnTo>
                  <a:lnTo>
                    <a:pt x="1040864" y="1130422"/>
                  </a:lnTo>
                  <a:lnTo>
                    <a:pt x="1040342" y="1209612"/>
                  </a:lnTo>
                  <a:lnTo>
                    <a:pt x="1007515" y="1231832"/>
                  </a:lnTo>
                  <a:lnTo>
                    <a:pt x="1006673" y="1547301"/>
                  </a:lnTo>
                  <a:lnTo>
                    <a:pt x="974521" y="1565987"/>
                  </a:lnTo>
                  <a:lnTo>
                    <a:pt x="972501" y="1249845"/>
                  </a:lnTo>
                  <a:lnTo>
                    <a:pt x="937990" y="1265500"/>
                  </a:lnTo>
                  <a:lnTo>
                    <a:pt x="937806" y="1189710"/>
                  </a:lnTo>
                  <a:lnTo>
                    <a:pt x="867092" y="1230390"/>
                  </a:lnTo>
                  <a:lnTo>
                    <a:pt x="866614" y="1310110"/>
                  </a:lnTo>
                  <a:lnTo>
                    <a:pt x="833788" y="1332331"/>
                  </a:lnTo>
                  <a:lnTo>
                    <a:pt x="832777" y="1647800"/>
                  </a:lnTo>
                  <a:lnTo>
                    <a:pt x="800793" y="1666318"/>
                  </a:lnTo>
                  <a:lnTo>
                    <a:pt x="798605" y="1350175"/>
                  </a:lnTo>
                  <a:lnTo>
                    <a:pt x="764094" y="1365831"/>
                  </a:lnTo>
                  <a:lnTo>
                    <a:pt x="763909" y="1289750"/>
                  </a:lnTo>
                  <a:lnTo>
                    <a:pt x="693200" y="1330428"/>
                  </a:lnTo>
                  <a:lnTo>
                    <a:pt x="692719" y="1410609"/>
                  </a:lnTo>
                  <a:lnTo>
                    <a:pt x="659893" y="1432830"/>
                  </a:lnTo>
                  <a:lnTo>
                    <a:pt x="658883" y="1748299"/>
                  </a:lnTo>
                  <a:lnTo>
                    <a:pt x="626899" y="1766817"/>
                  </a:lnTo>
                  <a:lnTo>
                    <a:pt x="624710" y="1450674"/>
                  </a:lnTo>
                  <a:lnTo>
                    <a:pt x="590200" y="1466330"/>
                  </a:lnTo>
                  <a:lnTo>
                    <a:pt x="590060" y="1389762"/>
                  </a:lnTo>
                  <a:lnTo>
                    <a:pt x="520170" y="1429969"/>
                  </a:lnTo>
                  <a:lnTo>
                    <a:pt x="520170" y="1429968"/>
                  </a:lnTo>
                  <a:lnTo>
                    <a:pt x="341434" y="1327238"/>
                  </a:lnTo>
                  <a:lnTo>
                    <a:pt x="341393" y="1342511"/>
                  </a:lnTo>
                  <a:lnTo>
                    <a:pt x="309240" y="1361197"/>
                  </a:lnTo>
                  <a:lnTo>
                    <a:pt x="308904" y="1308541"/>
                  </a:lnTo>
                  <a:lnTo>
                    <a:pt x="168073" y="1227598"/>
                  </a:lnTo>
                  <a:lnTo>
                    <a:pt x="167498" y="1443011"/>
                  </a:lnTo>
                  <a:lnTo>
                    <a:pt x="135346" y="1461696"/>
                  </a:lnTo>
                  <a:lnTo>
                    <a:pt x="133724" y="1207855"/>
                  </a:lnTo>
                  <a:lnTo>
                    <a:pt x="0" y="1130997"/>
                  </a:lnTo>
                  <a:lnTo>
                    <a:pt x="0" y="942704"/>
                  </a:lnTo>
                  <a:lnTo>
                    <a:pt x="0" y="930672"/>
                  </a:lnTo>
                  <a:lnTo>
                    <a:pt x="10402" y="936705"/>
                  </a:lnTo>
                  <a:lnTo>
                    <a:pt x="98145" y="886102"/>
                  </a:lnTo>
                  <a:lnTo>
                    <a:pt x="98142" y="884963"/>
                  </a:lnTo>
                  <a:lnTo>
                    <a:pt x="203018" y="824529"/>
                  </a:lnTo>
                  <a:lnTo>
                    <a:pt x="203011" y="825623"/>
                  </a:lnTo>
                  <a:lnTo>
                    <a:pt x="272040" y="785812"/>
                  </a:lnTo>
                  <a:lnTo>
                    <a:pt x="272037" y="784464"/>
                  </a:lnTo>
                  <a:lnTo>
                    <a:pt x="376745" y="724030"/>
                  </a:lnTo>
                  <a:lnTo>
                    <a:pt x="376736" y="725431"/>
                  </a:lnTo>
                  <a:close/>
                </a:path>
              </a:pathLst>
            </a:custGeom>
            <a:solidFill>
              <a:schemeClr val="tx1"/>
            </a:solidFill>
            <a:ln w="26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A03CFFB-9F2A-4E3C-BB8A-53681C482A8F}"/>
                </a:ext>
              </a:extLst>
            </p:cNvPr>
            <p:cNvSpPr/>
            <p:nvPr/>
          </p:nvSpPr>
          <p:spPr>
            <a:xfrm>
              <a:off x="5916975" y="2465576"/>
              <a:ext cx="823384" cy="475504"/>
            </a:xfrm>
            <a:custGeom>
              <a:avLst/>
              <a:gdLst>
                <a:gd name="connsiteX0" fmla="*/ 2617372 w 3450295"/>
                <a:gd name="connsiteY0" fmla="*/ 0 h 1992545"/>
                <a:gd name="connsiteX1" fmla="*/ 0 w 3450295"/>
                <a:gd name="connsiteY1" fmla="*/ 1509504 h 1992545"/>
                <a:gd name="connsiteX2" fmla="*/ 832923 w 3450295"/>
                <a:gd name="connsiteY2" fmla="*/ 1992546 h 1992545"/>
                <a:gd name="connsiteX3" fmla="*/ 3450295 w 3450295"/>
                <a:gd name="connsiteY3" fmla="*/ 482502 h 199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0295" h="1992545">
                  <a:moveTo>
                    <a:pt x="2617372" y="0"/>
                  </a:moveTo>
                  <a:lnTo>
                    <a:pt x="0" y="1509504"/>
                  </a:lnTo>
                  <a:lnTo>
                    <a:pt x="832923" y="1992546"/>
                  </a:lnTo>
                  <a:lnTo>
                    <a:pt x="3450295" y="482502"/>
                  </a:lnTo>
                  <a:close/>
                </a:path>
              </a:pathLst>
            </a:custGeom>
            <a:solidFill>
              <a:schemeClr val="bg1"/>
            </a:solidFill>
            <a:ln w="26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5317541-8977-455F-BBF0-10B6B6DD8A17}"/>
              </a:ext>
            </a:extLst>
          </p:cNvPr>
          <p:cNvGrpSpPr/>
          <p:nvPr/>
        </p:nvGrpSpPr>
        <p:grpSpPr>
          <a:xfrm>
            <a:off x="6579938" y="2883548"/>
            <a:ext cx="2107662" cy="1263464"/>
            <a:chOff x="7026501" y="4509120"/>
            <a:chExt cx="1499710" cy="1263464"/>
          </a:xfrm>
          <a:noFill/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BA13EFD-AC64-43B3-B4A0-2E9A31D39EC0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u="sng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Move Task Orch.</a:t>
              </a:r>
              <a:endParaRPr lang="ko-KR" altLang="en-US" sz="1400" b="1" u="sng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233C234-091A-4B17-A5E7-F13A0E498AA3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Move Task Orchestrator into the service fabric as a service and preform minor destruction of worker roles into services.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E016844-1ACB-4B63-9E9A-2EAB0440C2E8}"/>
              </a:ext>
            </a:extLst>
          </p:cNvPr>
          <p:cNvGrpSpPr/>
          <p:nvPr/>
        </p:nvGrpSpPr>
        <p:grpSpPr>
          <a:xfrm>
            <a:off x="9633440" y="2883548"/>
            <a:ext cx="2107662" cy="1078798"/>
            <a:chOff x="7026501" y="4509120"/>
            <a:chExt cx="1499710" cy="1078798"/>
          </a:xfrm>
          <a:noFill/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4450691-BA72-4594-9DCF-649DCA9F9CE0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u="sng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Move Cloud Service</a:t>
              </a:r>
              <a:endParaRPr lang="ko-KR" altLang="en-US" sz="1400" b="1" u="sng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96712B7-05DE-4CD0-9498-D15605644ADF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Move the worker roles in the service fabric as stateless services that read from the service bus.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41F29C6-EC7E-4F38-9A51-D6BE9DB308AD}"/>
              </a:ext>
            </a:extLst>
          </p:cNvPr>
          <p:cNvGrpSpPr/>
          <p:nvPr/>
        </p:nvGrpSpPr>
        <p:grpSpPr>
          <a:xfrm>
            <a:off x="3375660" y="2883548"/>
            <a:ext cx="2438401" cy="1078798"/>
            <a:chOff x="7026501" y="4509120"/>
            <a:chExt cx="1627762" cy="1078798"/>
          </a:xfrm>
          <a:noFill/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4F09001-6E6E-4B29-9D61-3249269BF986}"/>
                </a:ext>
              </a:extLst>
            </p:cNvPr>
            <p:cNvSpPr txBox="1"/>
            <p:nvPr/>
          </p:nvSpPr>
          <p:spPr>
            <a:xfrm>
              <a:off x="7026501" y="4509120"/>
              <a:ext cx="1627762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u="sng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Deconstruct Processor</a:t>
              </a:r>
              <a:endParaRPr lang="ko-KR" altLang="en-US" sz="1400" b="1" u="sng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4BC8030-E0C3-4599-B8D4-69CBC45B7B29}"/>
                </a:ext>
              </a:extLst>
            </p:cNvPr>
            <p:cNvSpPr txBox="1"/>
            <p:nvPr/>
          </p:nvSpPr>
          <p:spPr>
            <a:xfrm>
              <a:off x="7026501" y="4756921"/>
              <a:ext cx="1507627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Break Algorithm workers into separate services and update the Task Orch. to use the new services.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6BE9B69-8317-4035-BFA2-687B454275DC}"/>
              </a:ext>
            </a:extLst>
          </p:cNvPr>
          <p:cNvGrpSpPr/>
          <p:nvPr/>
        </p:nvGrpSpPr>
        <p:grpSpPr>
          <a:xfrm>
            <a:off x="6582382" y="5420823"/>
            <a:ext cx="2153382" cy="1269843"/>
            <a:chOff x="7026501" y="4509120"/>
            <a:chExt cx="1532242" cy="1269843"/>
          </a:xfrm>
          <a:noFill/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82C7E29-0E4E-441C-93C7-CCA142F6F115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u="sng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Deconstruct Job Scheduling</a:t>
              </a:r>
              <a:endParaRPr lang="ko-KR" altLang="en-US" sz="1400" b="1" u="sng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7F620BB-33DB-4F01-98D7-5F32782BDAB8}"/>
                </a:ext>
              </a:extLst>
            </p:cNvPr>
            <p:cNvSpPr txBox="1"/>
            <p:nvPr/>
          </p:nvSpPr>
          <p:spPr>
            <a:xfrm>
              <a:off x="7059033" y="4947966"/>
              <a:ext cx="149971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Deconstruct job scheduling into individual micro services better suited for microservices.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E831DFA-1E06-495B-B49A-7BCFF5411F61}"/>
              </a:ext>
            </a:extLst>
          </p:cNvPr>
          <p:cNvGrpSpPr/>
          <p:nvPr/>
        </p:nvGrpSpPr>
        <p:grpSpPr>
          <a:xfrm>
            <a:off x="424771" y="5420823"/>
            <a:ext cx="2153380" cy="1089657"/>
            <a:chOff x="6993970" y="4509120"/>
            <a:chExt cx="1532241" cy="1089657"/>
          </a:xfrm>
          <a:noFill/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0C50532-1FC3-4657-BF04-F1C2B35C04A0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u="sng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Deconstruct Daily </a:t>
              </a:r>
              <a:r>
                <a:rPr lang="en-US" altLang="ko-KR" sz="1400" b="1" u="sng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Aggs</a:t>
              </a:r>
              <a:r>
                <a:rPr lang="en-US" altLang="ko-KR" sz="1400" b="1" u="sng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/Stat </a:t>
              </a:r>
              <a:endParaRPr lang="ko-KR" altLang="en-US" sz="1400" b="1" u="sng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FFAED58-411B-4896-8283-B2EE71AEACB2}"/>
                </a:ext>
              </a:extLst>
            </p:cNvPr>
            <p:cNvSpPr txBox="1"/>
            <p:nvPr/>
          </p:nvSpPr>
          <p:spPr>
            <a:xfrm>
              <a:off x="6993970" y="4952446"/>
              <a:ext cx="149971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Break daily aggregation / summary workers into services.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29A6963-832B-4A19-98AD-04FD05BA65FA}"/>
              </a:ext>
            </a:extLst>
          </p:cNvPr>
          <p:cNvGrpSpPr/>
          <p:nvPr/>
        </p:nvGrpSpPr>
        <p:grpSpPr>
          <a:xfrm>
            <a:off x="447629" y="2883548"/>
            <a:ext cx="2111069" cy="1143274"/>
            <a:chOff x="7024076" y="4509120"/>
            <a:chExt cx="1502134" cy="1143274"/>
          </a:xfrm>
          <a:solidFill>
            <a:schemeClr val="bg1"/>
          </a:solidFill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B01D2A4-E5A4-4F1F-B46C-BE426F6D746A}"/>
                </a:ext>
              </a:extLst>
            </p:cNvPr>
            <p:cNvSpPr txBox="1"/>
            <p:nvPr/>
          </p:nvSpPr>
          <p:spPr>
            <a:xfrm>
              <a:off x="7026500" y="4509120"/>
              <a:ext cx="1499710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u="sng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Deconstruct Minute </a:t>
              </a:r>
              <a:r>
                <a:rPr lang="en-US" altLang="ko-KR" sz="1400" b="1" u="sng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Aggs</a:t>
              </a:r>
              <a:r>
                <a:rPr lang="en-US" altLang="ko-KR" sz="1400" b="1" u="sng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/Summary</a:t>
              </a:r>
              <a:endParaRPr lang="ko-KR" altLang="en-US" sz="1400" b="1" u="sng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B0025E4-55D6-47D8-B3E0-D5E9D6AEBBA3}"/>
                </a:ext>
              </a:extLst>
            </p:cNvPr>
            <p:cNvSpPr txBox="1"/>
            <p:nvPr/>
          </p:nvSpPr>
          <p:spPr>
            <a:xfrm>
              <a:off x="7024076" y="5006063"/>
              <a:ext cx="149971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Break minute aggregation / summary workers into services.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1BAF2CA-557D-4748-BD30-EAD767507688}"/>
              </a:ext>
            </a:extLst>
          </p:cNvPr>
          <p:cNvGrpSpPr/>
          <p:nvPr/>
        </p:nvGrpSpPr>
        <p:grpSpPr>
          <a:xfrm>
            <a:off x="3526436" y="5420823"/>
            <a:ext cx="2107662" cy="894132"/>
            <a:chOff x="7026501" y="4509120"/>
            <a:chExt cx="1499710" cy="894132"/>
          </a:xfrm>
          <a:noFill/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E9878F3-0548-4C7C-9097-78077F2C25EA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u="sng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Move Job Scheduling</a:t>
              </a:r>
              <a:endParaRPr lang="ko-KR" altLang="en-US" sz="1400" b="1" u="sng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335C151-C34E-479D-9C94-B14FBA80E059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Move job scheduling functions into the service fabric.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4E5B45B-0ED0-4110-86D0-8E142858C50A}"/>
              </a:ext>
            </a:extLst>
          </p:cNvPr>
          <p:cNvGrpSpPr/>
          <p:nvPr/>
        </p:nvGrpSpPr>
        <p:grpSpPr>
          <a:xfrm>
            <a:off x="9633440" y="5420823"/>
            <a:ext cx="2107662" cy="709466"/>
            <a:chOff x="7026501" y="4509120"/>
            <a:chExt cx="1499710" cy="709466"/>
          </a:xfrm>
          <a:noFill/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A9A7228-48E8-4464-A085-14C51091CEC7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u="sng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Full Implementation</a:t>
              </a:r>
              <a:endParaRPr lang="ko-KR" altLang="en-US" sz="1400" b="1" u="sng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053E11A-9994-45F6-89D3-F49AAF5D23A9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Full implementation is complete.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1940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OG Analytics </a:t>
            </a:r>
            <a:r>
              <a:rPr lang="en-US" sz="1600" dirty="0"/>
              <a:t>(simplified)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2FFD5F-6251-4B86-88E5-64F98D053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35" y="1331259"/>
            <a:ext cx="10569389" cy="517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680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Step 1 Analytics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D32162-0CD5-4F25-AFDF-AF435D64D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76" y="1821040"/>
            <a:ext cx="11235018" cy="466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834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Step 2 Analytics</a:t>
            </a: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B4759D-F386-4D82-AE5E-1B9EC1DD0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18" y="1946781"/>
            <a:ext cx="10992969" cy="438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33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CDDDB0E5-C9C9-44D8-BEB8-16A6CA8920CA}"/>
              </a:ext>
            </a:extLst>
          </p:cNvPr>
          <p:cNvGrpSpPr/>
          <p:nvPr/>
        </p:nvGrpSpPr>
        <p:grpSpPr>
          <a:xfrm>
            <a:off x="4753009" y="790578"/>
            <a:ext cx="5621924" cy="958096"/>
            <a:chOff x="4753009" y="790578"/>
            <a:chExt cx="5621924" cy="95809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3B1B118-F505-4515-85EB-DF3A6D81B1CF}"/>
                </a:ext>
              </a:extLst>
            </p:cNvPr>
            <p:cNvGrpSpPr/>
            <p:nvPr/>
          </p:nvGrpSpPr>
          <p:grpSpPr>
            <a:xfrm>
              <a:off x="5946145" y="869517"/>
              <a:ext cx="4428788" cy="615553"/>
              <a:chOff x="6557475" y="1411926"/>
              <a:chExt cx="4507692" cy="61555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7C279EB-25F2-4AAC-812A-C5EF117055F7}"/>
                  </a:ext>
                </a:extLst>
              </p:cNvPr>
              <p:cNvSpPr txBox="1"/>
              <p:nvPr/>
            </p:nvSpPr>
            <p:spPr>
              <a:xfrm>
                <a:off x="6557475" y="1750480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A cost comparison for Development, Staging and Production. 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10B0A2E-B69D-4686-9B34-E9CF61AD14CF}"/>
                  </a:ext>
                </a:extLst>
              </p:cNvPr>
              <p:cNvSpPr txBox="1"/>
              <p:nvPr/>
            </p:nvSpPr>
            <p:spPr>
              <a:xfrm>
                <a:off x="6557475" y="1411926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COST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1331986-E857-4609-B617-F76377A73F02}"/>
                </a:ext>
              </a:extLst>
            </p:cNvPr>
            <p:cNvSpPr txBox="1"/>
            <p:nvPr/>
          </p:nvSpPr>
          <p:spPr>
            <a:xfrm>
              <a:off x="4753009" y="1008016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D1B7BFE-C7D7-4846-B6EF-E78809137F86}"/>
                </a:ext>
              </a:extLst>
            </p:cNvPr>
            <p:cNvSpPr/>
            <p:nvPr/>
          </p:nvSpPr>
          <p:spPr>
            <a:xfrm>
              <a:off x="4753009" y="790578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B7350D3-4353-45F7-BF03-021199F2298D}"/>
              </a:ext>
            </a:extLst>
          </p:cNvPr>
          <p:cNvGrpSpPr/>
          <p:nvPr/>
        </p:nvGrpSpPr>
        <p:grpSpPr>
          <a:xfrm>
            <a:off x="5350009" y="2230161"/>
            <a:ext cx="5595548" cy="958096"/>
            <a:chOff x="5276743" y="2230161"/>
            <a:chExt cx="5595548" cy="95809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D39D320-44C3-45A3-BB6D-400026F3020C}"/>
                </a:ext>
              </a:extLst>
            </p:cNvPr>
            <p:cNvGrpSpPr/>
            <p:nvPr/>
          </p:nvGrpSpPr>
          <p:grpSpPr>
            <a:xfrm>
              <a:off x="6443503" y="2309100"/>
              <a:ext cx="4428788" cy="615553"/>
              <a:chOff x="6557475" y="1411926"/>
              <a:chExt cx="4507692" cy="615553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52B1483-4729-4FCB-8A42-9C3435FD0447}"/>
                  </a:ext>
                </a:extLst>
              </p:cNvPr>
              <p:cNvSpPr txBox="1"/>
              <p:nvPr/>
            </p:nvSpPr>
            <p:spPr>
              <a:xfrm>
                <a:off x="6557475" y="1750480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A guide to scalability and performance. 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04EDEA-EFF2-4A05-A482-92CFDD885CEF}"/>
                  </a:ext>
                </a:extLst>
              </p:cNvPr>
              <p:cNvSpPr txBox="1"/>
              <p:nvPr/>
            </p:nvSpPr>
            <p:spPr>
              <a:xfrm>
                <a:off x="6557475" y="1411926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Design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FA08F88-D243-4550-8E31-B93DA73D17CE}"/>
                </a:ext>
              </a:extLst>
            </p:cNvPr>
            <p:cNvSpPr txBox="1"/>
            <p:nvPr/>
          </p:nvSpPr>
          <p:spPr>
            <a:xfrm>
              <a:off x="5276743" y="2447599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9B487FA-C5D3-415D-9C56-BE12457EB2F4}"/>
                </a:ext>
              </a:extLst>
            </p:cNvPr>
            <p:cNvSpPr/>
            <p:nvPr/>
          </p:nvSpPr>
          <p:spPr>
            <a:xfrm>
              <a:off x="5276743" y="2230161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1943C8E-7316-4346-AF7D-CBEB760F9A17}"/>
              </a:ext>
            </a:extLst>
          </p:cNvPr>
          <p:cNvGrpSpPr/>
          <p:nvPr/>
        </p:nvGrpSpPr>
        <p:grpSpPr>
          <a:xfrm>
            <a:off x="5920633" y="3669744"/>
            <a:ext cx="5595548" cy="958096"/>
            <a:chOff x="5800477" y="3669744"/>
            <a:chExt cx="5595548" cy="95809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9FCB8E2-BFA8-4C4D-97A9-E20899D344C9}"/>
                </a:ext>
              </a:extLst>
            </p:cNvPr>
            <p:cNvGrpSpPr/>
            <p:nvPr/>
          </p:nvGrpSpPr>
          <p:grpSpPr>
            <a:xfrm>
              <a:off x="6967237" y="3748683"/>
              <a:ext cx="4428788" cy="615553"/>
              <a:chOff x="6557475" y="1411926"/>
              <a:chExt cx="4507692" cy="615553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B7BC9CB-C0B8-4DE9-99B3-27BACBC4E04A}"/>
                  </a:ext>
                </a:extLst>
              </p:cNvPr>
              <p:cNvSpPr txBox="1"/>
              <p:nvPr/>
            </p:nvSpPr>
            <p:spPr>
              <a:xfrm>
                <a:off x="6557475" y="1750480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A how to guide on development (for analytics)</a:t>
                </a:r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. 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3AEF471-EEEB-40C9-97CC-790BB0C9B8B7}"/>
                  </a:ext>
                </a:extLst>
              </p:cNvPr>
              <p:cNvSpPr txBox="1"/>
              <p:nvPr/>
            </p:nvSpPr>
            <p:spPr>
              <a:xfrm>
                <a:off x="6557475" y="1411926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DEVELOPMENT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7987524-AF6F-4CD2-A1BD-5ADC8F48C5CF}"/>
                </a:ext>
              </a:extLst>
            </p:cNvPr>
            <p:cNvSpPr txBox="1"/>
            <p:nvPr/>
          </p:nvSpPr>
          <p:spPr>
            <a:xfrm>
              <a:off x="5800477" y="3887182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5C05B87-5692-4628-A1F1-262A89461E67}"/>
                </a:ext>
              </a:extLst>
            </p:cNvPr>
            <p:cNvSpPr/>
            <p:nvPr/>
          </p:nvSpPr>
          <p:spPr>
            <a:xfrm>
              <a:off x="5800477" y="3669744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CC2E432-B497-422F-8B32-AB2B0B147F5D}"/>
              </a:ext>
            </a:extLst>
          </p:cNvPr>
          <p:cNvGrpSpPr/>
          <p:nvPr/>
        </p:nvGrpSpPr>
        <p:grpSpPr>
          <a:xfrm>
            <a:off x="6491258" y="5109327"/>
            <a:ext cx="5595548" cy="958096"/>
            <a:chOff x="6324210" y="5109327"/>
            <a:chExt cx="5595548" cy="958096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4968D29-C51E-4772-95A3-C35833739789}"/>
                </a:ext>
              </a:extLst>
            </p:cNvPr>
            <p:cNvGrpSpPr/>
            <p:nvPr/>
          </p:nvGrpSpPr>
          <p:grpSpPr>
            <a:xfrm>
              <a:off x="7490970" y="5188266"/>
              <a:ext cx="4428788" cy="615553"/>
              <a:chOff x="6557475" y="1411926"/>
              <a:chExt cx="4507692" cy="615553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97DAC5E-6F2D-4076-B60D-21553D5F40D8}"/>
                  </a:ext>
                </a:extLst>
              </p:cNvPr>
              <p:cNvSpPr txBox="1"/>
              <p:nvPr/>
            </p:nvSpPr>
            <p:spPr>
              <a:xfrm>
                <a:off x="6557475" y="1750480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How to get us from here to there. 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D3F3B3A-F7F3-4BF4-B2C0-3E0DDB19AB2D}"/>
                  </a:ext>
                </a:extLst>
              </p:cNvPr>
              <p:cNvSpPr txBox="1"/>
              <p:nvPr/>
            </p:nvSpPr>
            <p:spPr>
              <a:xfrm>
                <a:off x="6557475" y="1411926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GUIDE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131FB6E-8C9A-40B7-8594-A93E33F43832}"/>
                </a:ext>
              </a:extLst>
            </p:cNvPr>
            <p:cNvSpPr txBox="1"/>
            <p:nvPr/>
          </p:nvSpPr>
          <p:spPr>
            <a:xfrm>
              <a:off x="6324210" y="5326765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40CF0BC-5F8F-4C30-8EC7-27D55E1038BE}"/>
                </a:ext>
              </a:extLst>
            </p:cNvPr>
            <p:cNvSpPr/>
            <p:nvPr/>
          </p:nvSpPr>
          <p:spPr>
            <a:xfrm>
              <a:off x="6324210" y="5109327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DF8E06D-B8BF-4F1D-B167-4621298F421C}"/>
              </a:ext>
            </a:extLst>
          </p:cNvPr>
          <p:cNvSpPr txBox="1"/>
          <p:nvPr/>
        </p:nvSpPr>
        <p:spPr>
          <a:xfrm>
            <a:off x="626112" y="484796"/>
            <a:ext cx="2925979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+mj-lt"/>
                <a:cs typeface="Arial" pitchFamily="34" charset="0"/>
              </a:rPr>
              <a:t>Agenda</a:t>
            </a:r>
          </a:p>
          <a:p>
            <a:r>
              <a:rPr lang="en-US" altLang="ko-KR" sz="4400" dirty="0">
                <a:solidFill>
                  <a:schemeClr val="bg1"/>
                </a:solidFill>
                <a:latin typeface="+mj-lt"/>
                <a:cs typeface="Arial" pitchFamily="34" charset="0"/>
              </a:rPr>
              <a:t>Style</a:t>
            </a:r>
            <a:endParaRPr lang="ko-KR" altLang="en-US" sz="4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910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Step 6 Analytics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9AA0F7-CAAD-4AF1-B7A1-7B5BD7596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406" y="2049660"/>
            <a:ext cx="8095129" cy="417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3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entagon 1">
            <a:extLst>
              <a:ext uri="{FF2B5EF4-FFF2-40B4-BE49-F238E27FC236}">
                <a16:creationId xmlns:a16="http://schemas.microsoft.com/office/drawing/2014/main" id="{A908BF55-BD17-43F4-B9C5-2535742A67D6}"/>
              </a:ext>
            </a:extLst>
          </p:cNvPr>
          <p:cNvSpPr/>
          <p:nvPr/>
        </p:nvSpPr>
        <p:spPr>
          <a:xfrm rot="10800000">
            <a:off x="805539" y="1807254"/>
            <a:ext cx="5328000" cy="1458002"/>
          </a:xfrm>
          <a:prstGeom prst="homePlate">
            <a:avLst>
              <a:gd name="adj" fmla="val 1419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7" name="Pentagon 17">
            <a:extLst>
              <a:ext uri="{FF2B5EF4-FFF2-40B4-BE49-F238E27FC236}">
                <a16:creationId xmlns:a16="http://schemas.microsoft.com/office/drawing/2014/main" id="{FA60D360-E6D0-41E4-B298-FF0886D8DB91}"/>
              </a:ext>
            </a:extLst>
          </p:cNvPr>
          <p:cNvSpPr/>
          <p:nvPr/>
        </p:nvSpPr>
        <p:spPr>
          <a:xfrm rot="10800000">
            <a:off x="5952986" y="1807256"/>
            <a:ext cx="5328000" cy="1450182"/>
          </a:xfrm>
          <a:prstGeom prst="homePlate">
            <a:avLst>
              <a:gd name="adj" fmla="val 1419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5BC2808-0358-40C6-8657-B6D043F9A6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685364"/>
              </p:ext>
            </p:extLst>
          </p:nvPr>
        </p:nvGraphicFramePr>
        <p:xfrm>
          <a:off x="6244797" y="1901917"/>
          <a:ext cx="4932000" cy="12518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1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u="sng" dirty="0">
                          <a:solidFill>
                            <a:schemeClr val="bg1"/>
                          </a:solidFill>
                          <a:cs typeface="Arial" pitchFamily="34" charset="0"/>
                        </a:rPr>
                        <a:t>Refactor Scheduling Components</a:t>
                      </a:r>
                      <a:endParaRPr lang="ko-KR" altLang="en-US" sz="1400" b="1" u="sng" dirty="0">
                        <a:solidFill>
                          <a:schemeClr val="bg1"/>
                        </a:solidFill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u="sng" dirty="0">
                          <a:solidFill>
                            <a:schemeClr val="bg1"/>
                          </a:solidFill>
                          <a:cs typeface="Arial" pitchFamily="34" charset="0"/>
                        </a:rPr>
                        <a:t>Deconstruct Scheduling Components</a:t>
                      </a:r>
                      <a:endParaRPr lang="ko-KR" altLang="en-US" sz="1400" b="1" u="sng" dirty="0">
                        <a:solidFill>
                          <a:schemeClr val="bg1"/>
                        </a:solidFill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3 week (implementation)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3 week (design)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Implement the redesigned scheduling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 design / redesign of job scheduling to better utilize the new framework 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Pentagon 5">
            <a:extLst>
              <a:ext uri="{FF2B5EF4-FFF2-40B4-BE49-F238E27FC236}">
                <a16:creationId xmlns:a16="http://schemas.microsoft.com/office/drawing/2014/main" id="{502465EC-FEF0-47E7-91F6-9F9E29A12AEE}"/>
              </a:ext>
            </a:extLst>
          </p:cNvPr>
          <p:cNvSpPr/>
          <p:nvPr/>
        </p:nvSpPr>
        <p:spPr>
          <a:xfrm rot="16200000">
            <a:off x="9066986" y="2759894"/>
            <a:ext cx="1857811" cy="2520000"/>
          </a:xfrm>
          <a:prstGeom prst="homePlate">
            <a:avLst>
              <a:gd name="adj" fmla="val 1419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CF06383-3371-4D93-8636-EAE177E84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342968"/>
              </p:ext>
            </p:extLst>
          </p:nvPr>
        </p:nvGraphicFramePr>
        <p:xfrm>
          <a:off x="8843892" y="3468990"/>
          <a:ext cx="2303999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88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u="sng" dirty="0">
                          <a:solidFill>
                            <a:schemeClr val="bg1"/>
                          </a:solidFill>
                          <a:cs typeface="Arial" pitchFamily="34" charset="0"/>
                        </a:rPr>
                        <a:t>Move Job Scheduling</a:t>
                      </a:r>
                      <a:endParaRPr lang="ko-KR" altLang="en-US" sz="1200" b="1" u="sng" dirty="0">
                        <a:solidFill>
                          <a:schemeClr val="bg1"/>
                        </a:solidFill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3 week (design) indeterminant implementation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4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Each job scheduling function will need to be moved into a service.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Pentagon 7">
            <a:extLst>
              <a:ext uri="{FF2B5EF4-FFF2-40B4-BE49-F238E27FC236}">
                <a16:creationId xmlns:a16="http://schemas.microsoft.com/office/drawing/2014/main" id="{63443656-7622-424B-A118-EEFD83A719F0}"/>
              </a:ext>
            </a:extLst>
          </p:cNvPr>
          <p:cNvSpPr/>
          <p:nvPr/>
        </p:nvSpPr>
        <p:spPr>
          <a:xfrm>
            <a:off x="6146741" y="3357473"/>
            <a:ext cx="2736000" cy="1591327"/>
          </a:xfrm>
          <a:prstGeom prst="homePlate">
            <a:avLst>
              <a:gd name="adj" fmla="val 1419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1" name="Pentagon 9">
            <a:extLst>
              <a:ext uri="{FF2B5EF4-FFF2-40B4-BE49-F238E27FC236}">
                <a16:creationId xmlns:a16="http://schemas.microsoft.com/office/drawing/2014/main" id="{BDB21BDD-1031-4D7D-94B1-07553B20B019}"/>
              </a:ext>
            </a:extLst>
          </p:cNvPr>
          <p:cNvSpPr/>
          <p:nvPr/>
        </p:nvSpPr>
        <p:spPr>
          <a:xfrm>
            <a:off x="3515007" y="3342988"/>
            <a:ext cx="2772000" cy="1605813"/>
          </a:xfrm>
          <a:prstGeom prst="homePlate">
            <a:avLst>
              <a:gd name="adj" fmla="val 1419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3" name="Pentagon 11">
            <a:extLst>
              <a:ext uri="{FF2B5EF4-FFF2-40B4-BE49-F238E27FC236}">
                <a16:creationId xmlns:a16="http://schemas.microsoft.com/office/drawing/2014/main" id="{1A6555E1-F35A-410A-9754-73DA70916D5D}"/>
              </a:ext>
            </a:extLst>
          </p:cNvPr>
          <p:cNvSpPr/>
          <p:nvPr/>
        </p:nvSpPr>
        <p:spPr>
          <a:xfrm>
            <a:off x="591673" y="3342988"/>
            <a:ext cx="2985245" cy="1605813"/>
          </a:xfrm>
          <a:prstGeom prst="homePlate">
            <a:avLst>
              <a:gd name="adj" fmla="val 1419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4550560-B161-46FD-8267-226E3D217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593173"/>
              </p:ext>
            </p:extLst>
          </p:nvPr>
        </p:nvGraphicFramePr>
        <p:xfrm>
          <a:off x="788720" y="3468990"/>
          <a:ext cx="2451388" cy="12662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1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406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u="sng" dirty="0">
                          <a:solidFill>
                            <a:schemeClr val="bg1"/>
                          </a:solidFill>
                          <a:cs typeface="Arial" pitchFamily="34" charset="0"/>
                        </a:rPr>
                        <a:t>Deconstruct Minute Summary</a:t>
                      </a:r>
                      <a:endParaRPr lang="ko-KR" altLang="en-US" sz="1200" b="1" u="sng" dirty="0">
                        <a:solidFill>
                          <a:schemeClr val="bg1"/>
                        </a:solidFill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7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3 week (design &amp; implementation)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43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Minute summary worker will be decomposed into services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Pentagon 5">
            <a:extLst>
              <a:ext uri="{FF2B5EF4-FFF2-40B4-BE49-F238E27FC236}">
                <a16:creationId xmlns:a16="http://schemas.microsoft.com/office/drawing/2014/main" id="{ECD7CE16-5A9C-4AB1-B85C-A1EBD659FF77}"/>
              </a:ext>
            </a:extLst>
          </p:cNvPr>
          <p:cNvSpPr/>
          <p:nvPr/>
        </p:nvSpPr>
        <p:spPr>
          <a:xfrm rot="16200000">
            <a:off x="952393" y="4391396"/>
            <a:ext cx="1987492" cy="2675143"/>
          </a:xfrm>
          <a:prstGeom prst="homePlate">
            <a:avLst>
              <a:gd name="adj" fmla="val 1419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7" name="Pentagon 11">
            <a:extLst>
              <a:ext uri="{FF2B5EF4-FFF2-40B4-BE49-F238E27FC236}">
                <a16:creationId xmlns:a16="http://schemas.microsoft.com/office/drawing/2014/main" id="{AE15CB14-7627-41B9-9F7A-B024AD229C10}"/>
              </a:ext>
            </a:extLst>
          </p:cNvPr>
          <p:cNvSpPr/>
          <p:nvPr/>
        </p:nvSpPr>
        <p:spPr>
          <a:xfrm rot="10800000">
            <a:off x="3236330" y="5074801"/>
            <a:ext cx="2736000" cy="1647914"/>
          </a:xfrm>
          <a:prstGeom prst="homePlate">
            <a:avLst>
              <a:gd name="adj" fmla="val 1419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3" name="Pentagon 7">
            <a:extLst>
              <a:ext uri="{FF2B5EF4-FFF2-40B4-BE49-F238E27FC236}">
                <a16:creationId xmlns:a16="http://schemas.microsoft.com/office/drawing/2014/main" id="{F87B2235-F596-4A23-9988-D9EC4F999FEB}"/>
              </a:ext>
            </a:extLst>
          </p:cNvPr>
          <p:cNvSpPr/>
          <p:nvPr/>
        </p:nvSpPr>
        <p:spPr>
          <a:xfrm rot="10800000">
            <a:off x="5880986" y="5074803"/>
            <a:ext cx="2736000" cy="1647913"/>
          </a:xfrm>
          <a:prstGeom prst="homePlate">
            <a:avLst>
              <a:gd name="adj" fmla="val 1419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Analytics Guide Estimations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877D242-98E8-4A5C-981C-E91CED90F7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333428"/>
              </p:ext>
            </p:extLst>
          </p:nvPr>
        </p:nvGraphicFramePr>
        <p:xfrm>
          <a:off x="6347750" y="3468990"/>
          <a:ext cx="2197026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7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88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u="sng" dirty="0">
                          <a:solidFill>
                            <a:schemeClr val="bg1"/>
                          </a:solidFill>
                          <a:cs typeface="Arial" pitchFamily="34" charset="0"/>
                        </a:rPr>
                        <a:t>Deconstruct Daily Summary</a:t>
                      </a:r>
                      <a:endParaRPr lang="ko-KR" altLang="en-US" sz="1200" b="1" u="sng" dirty="0">
                        <a:solidFill>
                          <a:schemeClr val="bg1"/>
                        </a:solidFill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4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3 week (design &amp; implementation)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Daily summary worker will be decomposed into services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4BF2B8C-E5AB-40BA-9557-6C95FB42B6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633059"/>
              </p:ext>
            </p:extLst>
          </p:nvPr>
        </p:nvGraphicFramePr>
        <p:xfrm>
          <a:off x="3637661" y="3468990"/>
          <a:ext cx="2304000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694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u="sng" dirty="0">
                          <a:solidFill>
                            <a:schemeClr val="bg1"/>
                          </a:solidFill>
                          <a:cs typeface="Arial" pitchFamily="34" charset="0"/>
                        </a:rPr>
                        <a:t>Deconstruct Daily Aggregation </a:t>
                      </a:r>
                      <a:endParaRPr lang="ko-KR" altLang="en-US" sz="1200" b="1" u="sng" dirty="0">
                        <a:solidFill>
                          <a:schemeClr val="bg1"/>
                        </a:solidFill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0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3 week (design) indeterminant implementation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6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Each will need to be estimated, designed and implemented according to its best fit and use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Table 6">
            <a:extLst>
              <a:ext uri="{FF2B5EF4-FFF2-40B4-BE49-F238E27FC236}">
                <a16:creationId xmlns:a16="http://schemas.microsoft.com/office/drawing/2014/main" id="{8105AD9E-C6C0-48FD-8D7B-6F48085CB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930076"/>
              </p:ext>
            </p:extLst>
          </p:nvPr>
        </p:nvGraphicFramePr>
        <p:xfrm>
          <a:off x="757633" y="5074800"/>
          <a:ext cx="2363513" cy="15623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3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11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u="sng" dirty="0">
                          <a:solidFill>
                            <a:schemeClr val="bg1"/>
                          </a:solidFill>
                          <a:cs typeface="Arial" pitchFamily="34" charset="0"/>
                        </a:rPr>
                        <a:t>Deconstruct Minute Aggregation </a:t>
                      </a:r>
                      <a:endParaRPr lang="ko-KR" altLang="en-US" sz="1200" b="1" u="sng" dirty="0">
                        <a:solidFill>
                          <a:schemeClr val="bg1"/>
                        </a:solidFill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90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3 week (design) indeterminant implementation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43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Each aggregation will need to be estimated, designed and implemented according to its best fit and use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Pentagon 9">
            <a:extLst>
              <a:ext uri="{FF2B5EF4-FFF2-40B4-BE49-F238E27FC236}">
                <a16:creationId xmlns:a16="http://schemas.microsoft.com/office/drawing/2014/main" id="{5DDF5C2B-451C-4A67-BADB-9D7627613959}"/>
              </a:ext>
            </a:extLst>
          </p:cNvPr>
          <p:cNvSpPr/>
          <p:nvPr/>
        </p:nvSpPr>
        <p:spPr>
          <a:xfrm rot="10800000">
            <a:off x="8544776" y="5074800"/>
            <a:ext cx="2772000" cy="1647913"/>
          </a:xfrm>
          <a:prstGeom prst="homePlate">
            <a:avLst>
              <a:gd name="adj" fmla="val 1419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aphicFrame>
        <p:nvGraphicFramePr>
          <p:cNvPr id="20" name="Table 10">
            <a:extLst>
              <a:ext uri="{FF2B5EF4-FFF2-40B4-BE49-F238E27FC236}">
                <a16:creationId xmlns:a16="http://schemas.microsoft.com/office/drawing/2014/main" id="{A9B8EDE2-A724-4784-BD35-7AD084BE7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035539"/>
              </p:ext>
            </p:extLst>
          </p:nvPr>
        </p:nvGraphicFramePr>
        <p:xfrm>
          <a:off x="8847351" y="5223742"/>
          <a:ext cx="2304000" cy="13688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74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u="sng" dirty="0">
                          <a:solidFill>
                            <a:schemeClr val="bg1"/>
                          </a:solidFill>
                          <a:cs typeface="Arial" pitchFamily="34" charset="0"/>
                        </a:rPr>
                        <a:t>Move Cloud Service</a:t>
                      </a:r>
                      <a:endParaRPr lang="ko-KR" altLang="en-US" sz="1200" b="1" u="sng" dirty="0">
                        <a:solidFill>
                          <a:schemeClr val="bg1"/>
                        </a:solidFill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69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3 week (design) &amp; 3 week (implement)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81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Move the cloud service as it is into a stateless service in a service fabric cluster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0A1CECBB-11CD-42C4-8E67-A7FC713D1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602986"/>
              </p:ext>
            </p:extLst>
          </p:nvPr>
        </p:nvGraphicFramePr>
        <p:xfrm>
          <a:off x="6254268" y="5160347"/>
          <a:ext cx="2204768" cy="1476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4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9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u="sng" dirty="0">
                          <a:solidFill>
                            <a:schemeClr val="bg1"/>
                          </a:solidFill>
                          <a:cs typeface="Arial" pitchFamily="34" charset="0"/>
                        </a:rPr>
                        <a:t>Move Task Orch.</a:t>
                      </a:r>
                      <a:endParaRPr lang="ko-KR" altLang="en-US" sz="1200" b="1" u="sng" dirty="0">
                        <a:solidFill>
                          <a:schemeClr val="bg1"/>
                        </a:solidFill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37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3 week (design &amp; implement)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Move the Task Orch. Into service fabric remove the service bus and allow the Task Orch. Call the services directly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C73E2652-EA98-40E2-9BBF-25867B2D58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689973"/>
              </p:ext>
            </p:extLst>
          </p:nvPr>
        </p:nvGraphicFramePr>
        <p:xfrm>
          <a:off x="3540867" y="5223742"/>
          <a:ext cx="2304000" cy="13500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4000">
                  <a:extLst>
                    <a:ext uri="{9D8B030D-6E8A-4147-A177-3AD203B41FA5}">
                      <a16:colId xmlns:a16="http://schemas.microsoft.com/office/drawing/2014/main" val="3982197983"/>
                    </a:ext>
                  </a:extLst>
                </a:gridCol>
              </a:tblGrid>
              <a:tr h="4051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u="sng" dirty="0">
                          <a:solidFill>
                            <a:schemeClr val="bg1"/>
                          </a:solidFill>
                          <a:cs typeface="Arial" pitchFamily="34" charset="0"/>
                        </a:rPr>
                        <a:t>Deconstruct Processor</a:t>
                      </a:r>
                      <a:endParaRPr lang="ko-KR" altLang="en-US" sz="1200" b="1" u="sng" dirty="0">
                        <a:solidFill>
                          <a:schemeClr val="bg1"/>
                        </a:solidFill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541557"/>
                  </a:ext>
                </a:extLst>
              </a:tr>
              <a:tr h="3374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3 week (design) indeterminant implementation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1886"/>
                  </a:ext>
                </a:extLst>
              </a:tr>
              <a:tr h="3374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Each algorithm will need to be estimated and moved designed according to its best fit and use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569048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260CAC18-5EDD-431E-89A2-D30A8A7C10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411925"/>
              </p:ext>
            </p:extLst>
          </p:nvPr>
        </p:nvGraphicFramePr>
        <p:xfrm>
          <a:off x="1163172" y="1981363"/>
          <a:ext cx="4605616" cy="11480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5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310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u="sng" dirty="0">
                          <a:solidFill>
                            <a:schemeClr val="bg1"/>
                          </a:solidFill>
                          <a:cs typeface="Arial" pitchFamily="34" charset="0"/>
                        </a:rPr>
                        <a:t>DONE</a:t>
                      </a:r>
                      <a:endParaRPr lang="ko-KR" altLang="en-US" sz="1200" b="1" u="sng" dirty="0">
                        <a:solidFill>
                          <a:schemeClr val="bg1"/>
                        </a:solidFill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02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11 months of work time months total estimate 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9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9811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8CEC6EF-3D6C-421F-B82A-F3549DDDEB81}"/>
              </a:ext>
            </a:extLst>
          </p:cNvPr>
          <p:cNvSpPr/>
          <p:nvPr/>
        </p:nvSpPr>
        <p:spPr>
          <a:xfrm>
            <a:off x="0" y="2373923"/>
            <a:ext cx="12192000" cy="2110154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3070579-6F03-474B-AE81-BC0EF41048BD}"/>
              </a:ext>
            </a:extLst>
          </p:cNvPr>
          <p:cNvGrpSpPr/>
          <p:nvPr/>
        </p:nvGrpSpPr>
        <p:grpSpPr>
          <a:xfrm>
            <a:off x="0" y="2769507"/>
            <a:ext cx="12192000" cy="1318987"/>
            <a:chOff x="0" y="2759605"/>
            <a:chExt cx="12192000" cy="131898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9E2714A-BE29-4E83-A155-D5802C472B0A}"/>
                </a:ext>
              </a:extLst>
            </p:cNvPr>
            <p:cNvSpPr txBox="1"/>
            <p:nvPr/>
          </p:nvSpPr>
          <p:spPr>
            <a:xfrm>
              <a:off x="0" y="2759605"/>
              <a:ext cx="12192000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  <a:cs typeface="Arial" pitchFamily="34" charset="0"/>
                </a:rPr>
                <a:t>THANK YOU</a:t>
              </a:r>
              <a:endParaRPr lang="ko-KR" altLang="en-US" sz="6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79A9243-91CB-437D-9D82-6D402B13F59A}"/>
                </a:ext>
              </a:extLst>
            </p:cNvPr>
            <p:cNvSpPr txBox="1"/>
            <p:nvPr/>
          </p:nvSpPr>
          <p:spPr>
            <a:xfrm>
              <a:off x="148" y="3698936"/>
              <a:ext cx="12191852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Everyone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COST (overview)</a:t>
            </a:r>
            <a:endParaRPr lang="en-US" sz="900" i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8E6D8A1-6BA0-4C1D-B198-804BACE15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244140"/>
              </p:ext>
            </p:extLst>
          </p:nvPr>
        </p:nvGraphicFramePr>
        <p:xfrm>
          <a:off x="949461" y="1891559"/>
          <a:ext cx="2223980" cy="43885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86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CURRENT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97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2549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Production</a:t>
                      </a:r>
                    </a:p>
                    <a:p>
                      <a:pPr algn="ctr" latinLnBrk="1"/>
                      <a:endParaRPr lang="en-US" altLang="ko-K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5685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Our current analytics system has a variable cost that is ever increasing for compute and storage the last full month of data has our current compute cost @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474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91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$3,557.67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47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35D108C-2E0A-4603-8553-20CD43606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411258"/>
              </p:ext>
            </p:extLst>
          </p:nvPr>
        </p:nvGraphicFramePr>
        <p:xfrm>
          <a:off x="3638423" y="1891558"/>
          <a:ext cx="2223980" cy="43885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294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SERVICE FABRIC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10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033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Production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369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This is the cost estimate of a microservice implementation of our analytics system this is a fixed price that includes 8 x 4 core machines.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4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5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$2,573.44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4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Oval 31">
            <a:extLst>
              <a:ext uri="{FF2B5EF4-FFF2-40B4-BE49-F238E27FC236}">
                <a16:creationId xmlns:a16="http://schemas.microsoft.com/office/drawing/2014/main" id="{50679C0D-D73A-4361-B1B3-8950B00B2775}"/>
              </a:ext>
            </a:extLst>
          </p:cNvPr>
          <p:cNvSpPr/>
          <p:nvPr/>
        </p:nvSpPr>
        <p:spPr>
          <a:xfrm>
            <a:off x="7235786" y="2533642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DDC7AAFA-D26F-44CB-863A-704E5FFF47EC}"/>
              </a:ext>
            </a:extLst>
          </p:cNvPr>
          <p:cNvSpPr/>
          <p:nvPr/>
        </p:nvSpPr>
        <p:spPr>
          <a:xfrm>
            <a:off x="9925952" y="2497477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DDBE442-6EA1-458D-A3CA-0E2D7E54EC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746837"/>
              </p:ext>
            </p:extLst>
          </p:nvPr>
        </p:nvGraphicFramePr>
        <p:xfrm>
          <a:off x="6327384" y="1891558"/>
          <a:ext cx="2223980" cy="43729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991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DEVELOPMENT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97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254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Sadeh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Resource Group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endParaRPr lang="en-US" altLang="ko-K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5685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Our current development and technology stack only really allows for development in azure.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474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91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$5,374.85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47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2ADC01E-164E-4522-8308-82256E2DB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612512"/>
              </p:ext>
            </p:extLst>
          </p:nvPr>
        </p:nvGraphicFramePr>
        <p:xfrm>
          <a:off x="9255578" y="1883743"/>
          <a:ext cx="2223980" cy="44466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294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SERVICE FABRIC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10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8414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Development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369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By moving our Analytics System to a Service Fabric implementation, we could greatly reduce our cost per project and allow for quicker development.  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4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5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~$0.00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4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" name="Smiley Face 12">
            <a:extLst>
              <a:ext uri="{FF2B5EF4-FFF2-40B4-BE49-F238E27FC236}">
                <a16:creationId xmlns:a16="http://schemas.microsoft.com/office/drawing/2014/main" id="{655D55EC-EB36-4E9E-A757-EFBC0D413A43}"/>
              </a:ext>
            </a:extLst>
          </p:cNvPr>
          <p:cNvSpPr/>
          <p:nvPr/>
        </p:nvSpPr>
        <p:spPr>
          <a:xfrm>
            <a:off x="1781484" y="2370967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b="1" dirty="0"/>
          </a:p>
        </p:txBody>
      </p:sp>
      <p:sp>
        <p:nvSpPr>
          <p:cNvPr id="16" name="Smiley Face 14">
            <a:extLst>
              <a:ext uri="{FF2B5EF4-FFF2-40B4-BE49-F238E27FC236}">
                <a16:creationId xmlns:a16="http://schemas.microsoft.com/office/drawing/2014/main" id="{E72F7B83-C76A-4314-87B6-5E165345C5E7}"/>
              </a:ext>
            </a:extLst>
          </p:cNvPr>
          <p:cNvSpPr/>
          <p:nvPr/>
        </p:nvSpPr>
        <p:spPr>
          <a:xfrm>
            <a:off x="4470446" y="2375415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7" name="Smiley Face 12">
            <a:extLst>
              <a:ext uri="{FF2B5EF4-FFF2-40B4-BE49-F238E27FC236}">
                <a16:creationId xmlns:a16="http://schemas.microsoft.com/office/drawing/2014/main" id="{61B0F50A-652C-4E90-8A60-77E4F5CFD01E}"/>
              </a:ext>
            </a:extLst>
          </p:cNvPr>
          <p:cNvSpPr/>
          <p:nvPr/>
        </p:nvSpPr>
        <p:spPr>
          <a:xfrm>
            <a:off x="7159407" y="2344710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b="1" dirty="0"/>
          </a:p>
        </p:txBody>
      </p:sp>
      <p:sp>
        <p:nvSpPr>
          <p:cNvPr id="18" name="Smiley Face 14">
            <a:extLst>
              <a:ext uri="{FF2B5EF4-FFF2-40B4-BE49-F238E27FC236}">
                <a16:creationId xmlns:a16="http://schemas.microsoft.com/office/drawing/2014/main" id="{E8F48E86-B7C0-45CB-A540-D1DE392D66E5}"/>
              </a:ext>
            </a:extLst>
          </p:cNvPr>
          <p:cNvSpPr/>
          <p:nvPr/>
        </p:nvSpPr>
        <p:spPr>
          <a:xfrm>
            <a:off x="10087601" y="2344710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COST (break down)</a:t>
            </a:r>
            <a:endParaRPr lang="en-US" sz="900" i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6937DE8-7B43-4D9B-8C0C-FF41AE4F21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357425"/>
              </p:ext>
            </p:extLst>
          </p:nvPr>
        </p:nvGraphicFramePr>
        <p:xfrm>
          <a:off x="323528" y="1492664"/>
          <a:ext cx="11488255" cy="5291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5560">
                  <a:extLst>
                    <a:ext uri="{9D8B030D-6E8A-4147-A177-3AD203B41FA5}">
                      <a16:colId xmlns:a16="http://schemas.microsoft.com/office/drawing/2014/main" val="2153871976"/>
                    </a:ext>
                  </a:extLst>
                </a:gridCol>
                <a:gridCol w="2309742">
                  <a:extLst>
                    <a:ext uri="{9D8B030D-6E8A-4147-A177-3AD203B41FA5}">
                      <a16:colId xmlns:a16="http://schemas.microsoft.com/office/drawing/2014/main" val="3104944409"/>
                    </a:ext>
                  </a:extLst>
                </a:gridCol>
                <a:gridCol w="2297651">
                  <a:extLst>
                    <a:ext uri="{9D8B030D-6E8A-4147-A177-3AD203B41FA5}">
                      <a16:colId xmlns:a16="http://schemas.microsoft.com/office/drawing/2014/main" val="3139882211"/>
                    </a:ext>
                  </a:extLst>
                </a:gridCol>
                <a:gridCol w="2297651">
                  <a:extLst>
                    <a:ext uri="{9D8B030D-6E8A-4147-A177-3AD203B41FA5}">
                      <a16:colId xmlns:a16="http://schemas.microsoft.com/office/drawing/2014/main" val="3144264038"/>
                    </a:ext>
                  </a:extLst>
                </a:gridCol>
                <a:gridCol w="2297651">
                  <a:extLst>
                    <a:ext uri="{9D8B030D-6E8A-4147-A177-3AD203B41FA5}">
                      <a16:colId xmlns:a16="http://schemas.microsoft.com/office/drawing/2014/main" val="725354888"/>
                    </a:ext>
                  </a:extLst>
                </a:gridCol>
              </a:tblGrid>
              <a:tr h="592307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Estimated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Estimated Cost (Per Year)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 Savings Per 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Cost Savings Per Year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893511"/>
                  </a:ext>
                </a:extLst>
              </a:tr>
              <a:tr h="592307">
                <a:tc>
                  <a:txBody>
                    <a:bodyPr/>
                    <a:lstStyle/>
                    <a:p>
                      <a:r>
                        <a:rPr lang="en-US" dirty="0"/>
                        <a:t>Production (OG)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~$3500.00 </a:t>
                      </a:r>
                      <a:r>
                        <a:rPr lang="en-US" sz="1000" dirty="0"/>
                        <a:t>(variable cost)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~$42,000.00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700599"/>
                  </a:ext>
                </a:extLst>
              </a:tr>
              <a:tr h="592307">
                <a:tc>
                  <a:txBody>
                    <a:bodyPr/>
                    <a:lstStyle/>
                    <a:p>
                      <a:r>
                        <a:rPr lang="en-US" dirty="0"/>
                        <a:t>Production (SF)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$2573.44 </a:t>
                      </a:r>
                      <a:r>
                        <a:rPr lang="en-US" sz="1000" dirty="0"/>
                        <a:t>(estimated cost)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$30,881.28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$926.56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$11,118.72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45077"/>
                  </a:ext>
                </a:extLst>
              </a:tr>
              <a:tr h="592307">
                <a:tc>
                  <a:txBody>
                    <a:bodyPr/>
                    <a:lstStyle/>
                    <a:p>
                      <a:r>
                        <a:rPr lang="en-US" dirty="0"/>
                        <a:t>Staging (OG)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~$3500.00 </a:t>
                      </a:r>
                      <a:r>
                        <a:rPr lang="en-US" sz="1000" dirty="0"/>
                        <a:t>(variable cost)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~$42,000.00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439650"/>
                  </a:ext>
                </a:extLst>
              </a:tr>
              <a:tr h="592307">
                <a:tc>
                  <a:txBody>
                    <a:bodyPr/>
                    <a:lstStyle/>
                    <a:p>
                      <a:r>
                        <a:rPr lang="en-US" dirty="0"/>
                        <a:t>Staging (SF)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$2573.44 </a:t>
                      </a:r>
                      <a:r>
                        <a:rPr lang="en-US" sz="1000" dirty="0"/>
                        <a:t>(estimated cost)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$30,881.28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$926.56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$11,118.72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97485"/>
                  </a:ext>
                </a:extLst>
              </a:tr>
              <a:tr h="592307">
                <a:tc>
                  <a:txBody>
                    <a:bodyPr/>
                    <a:lstStyle/>
                    <a:p>
                      <a:r>
                        <a:rPr lang="en-US" dirty="0"/>
                        <a:t>Development (OG)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$2500.00 </a:t>
                      </a:r>
                      <a:r>
                        <a:rPr lang="en-US" sz="1000" dirty="0"/>
                        <a:t>(estimated cost for analytics per project 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$60,000.00 </a:t>
                      </a:r>
                      <a:r>
                        <a:rPr lang="en-US" sz="1000" dirty="0"/>
                        <a:t>(est. cost x 2 analytics projects per month) ** actual analytics projects this year is 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754499"/>
                  </a:ext>
                </a:extLst>
              </a:tr>
              <a:tr h="592307">
                <a:tc>
                  <a:txBody>
                    <a:bodyPr/>
                    <a:lstStyle/>
                    <a:p>
                      <a:r>
                        <a:rPr lang="en-US" dirty="0"/>
                        <a:t>Development (SF)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$60,000.00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74793"/>
                  </a:ext>
                </a:extLst>
              </a:tr>
              <a:tr h="592307">
                <a:tc>
                  <a:txBody>
                    <a:bodyPr/>
                    <a:lstStyle/>
                    <a:p>
                      <a:r>
                        <a:rPr lang="en-US" b="1" dirty="0"/>
                        <a:t>TOTALS SAVINGS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$6,853.12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$82,237.44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995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970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-8792" y="5046923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Design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62103B-F514-4BE9-B5B2-C13878D2FE7C}"/>
              </a:ext>
            </a:extLst>
          </p:cNvPr>
          <p:cNvSpPr txBox="1"/>
          <p:nvPr/>
        </p:nvSpPr>
        <p:spPr>
          <a:xfrm>
            <a:off x="11400" y="5799780"/>
            <a:ext cx="1219185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Service Fabric Analytics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118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A97D21-FF8A-412F-8CBD-F5282EC26011}"/>
              </a:ext>
            </a:extLst>
          </p:cNvPr>
          <p:cNvSpPr txBox="1"/>
          <p:nvPr/>
        </p:nvSpPr>
        <p:spPr>
          <a:xfrm>
            <a:off x="6588928" y="2095912"/>
            <a:ext cx="3261549" cy="369781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tIns="0" rIns="3600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400">
                <a:solidFill>
                  <a:schemeClr val="bg1"/>
                </a:solidFill>
              </a:rPr>
              <a:t>Service Fabric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E511432-342D-4662-9FF7-3417CD536470}"/>
              </a:ext>
            </a:extLst>
          </p:cNvPr>
          <p:cNvSpPr/>
          <p:nvPr/>
        </p:nvSpPr>
        <p:spPr>
          <a:xfrm>
            <a:off x="6469336" y="2691802"/>
            <a:ext cx="4968254" cy="4042310"/>
          </a:xfrm>
          <a:custGeom>
            <a:avLst/>
            <a:gdLst/>
            <a:ahLst/>
            <a:cxnLst/>
            <a:rect l="l" t="t" r="r" b="b"/>
            <a:pathLst>
              <a:path w="5400625" h="1368152">
                <a:moveTo>
                  <a:pt x="25" y="0"/>
                </a:moveTo>
                <a:lnTo>
                  <a:pt x="5400625" y="0"/>
                </a:lnTo>
                <a:lnTo>
                  <a:pt x="5400625" y="1368152"/>
                </a:lnTo>
                <a:lnTo>
                  <a:pt x="25" y="1368152"/>
                </a:lnTo>
                <a:lnTo>
                  <a:pt x="25" y="283042"/>
                </a:lnTo>
                <a:lnTo>
                  <a:pt x="0" y="283045"/>
                </a:lnTo>
                <a:lnTo>
                  <a:pt x="0" y="7798"/>
                </a:lnTo>
                <a:lnTo>
                  <a:pt x="25" y="77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628033C-1276-4E4F-A4EE-EFA1795AF7B0}"/>
              </a:ext>
            </a:extLst>
          </p:cNvPr>
          <p:cNvSpPr/>
          <p:nvPr/>
        </p:nvSpPr>
        <p:spPr>
          <a:xfrm>
            <a:off x="6469336" y="2696267"/>
            <a:ext cx="4968254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bg1"/>
                </a:solidFill>
              </a:rPr>
              <a:t>Processing chain is created for each subject.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bg1"/>
                </a:solidFill>
              </a:rPr>
              <a:t>Foreach subject upload a chain of services is created to process the data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bg1"/>
                </a:solidFill>
              </a:rPr>
              <a:t>Once data has been processed the chain is removed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bg1"/>
                </a:solidFill>
              </a:rPr>
              <a:t>Storage is separated from calculation.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bg1"/>
                </a:solidFill>
              </a:rPr>
              <a:t>Alg. state is stored separate from calculated values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bg1"/>
                </a:solidFill>
              </a:rPr>
              <a:t>Data is streamed from worker to worker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bg1"/>
                </a:solidFill>
              </a:rPr>
              <a:t>Input data is never retrieved from the analytics storage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bg1"/>
                </a:solidFill>
              </a:rPr>
              <a:t>Individual algorithms can be called separately through an API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bg1"/>
                </a:solidFill>
              </a:rPr>
              <a:t>Developers can only test the code that they care about if needed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bg1"/>
                </a:solidFill>
              </a:rPr>
              <a:t>Developers can execute the and run the entire application at scale locally if needed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bg1"/>
                </a:solidFill>
              </a:rPr>
              <a:t>Entire system can be ran locally on your computer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bg1"/>
                </a:solidFill>
              </a:rPr>
              <a:t>Development can/could be executed faster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bg1"/>
                </a:solidFill>
              </a:rPr>
              <a:t>Environment setup time is greatly reduced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bg1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7" name="직사각형 3">
            <a:extLst>
              <a:ext uri="{FF2B5EF4-FFF2-40B4-BE49-F238E27FC236}">
                <a16:creationId xmlns:a16="http://schemas.microsoft.com/office/drawing/2014/main" id="{13083A27-9042-43CC-96E0-E3E3FF8792B5}"/>
              </a:ext>
            </a:extLst>
          </p:cNvPr>
          <p:cNvSpPr/>
          <p:nvPr/>
        </p:nvSpPr>
        <p:spPr>
          <a:xfrm>
            <a:off x="6469336" y="390718"/>
            <a:ext cx="394414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Design</a:t>
            </a:r>
          </a:p>
          <a:p>
            <a:r>
              <a:rPr lang="en-US" altLang="ko-KR" sz="5400" dirty="0">
                <a:solidFill>
                  <a:schemeClr val="accent3"/>
                </a:solidFill>
                <a:latin typeface="+mj-lt"/>
              </a:rPr>
              <a:t>Overview</a:t>
            </a:r>
            <a:endParaRPr lang="ko-KR" altLang="en-US" sz="5400" dirty="0">
              <a:solidFill>
                <a:schemeClr val="accent3"/>
              </a:solidFill>
              <a:latin typeface="+mj-lt"/>
            </a:endParaRPr>
          </a:p>
        </p:txBody>
      </p:sp>
      <p:pic>
        <p:nvPicPr>
          <p:cNvPr id="21" name="Picture Placeholder 20" descr="Diagram&#10;&#10;Description automatically generated">
            <a:extLst>
              <a:ext uri="{FF2B5EF4-FFF2-40B4-BE49-F238E27FC236}">
                <a16:creationId xmlns:a16="http://schemas.microsoft.com/office/drawing/2014/main" id="{690FE79C-1404-41C9-9AB0-2B657055DC3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" r="12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Design In Depth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D38836D-11B4-49E5-ADEC-86B0E01B84A0}"/>
              </a:ext>
            </a:extLst>
          </p:cNvPr>
          <p:cNvGrpSpPr/>
          <p:nvPr/>
        </p:nvGrpSpPr>
        <p:grpSpPr>
          <a:xfrm>
            <a:off x="663504" y="1800184"/>
            <a:ext cx="5079769" cy="4292108"/>
            <a:chOff x="529632" y="1735015"/>
            <a:chExt cx="5452397" cy="460695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1FA505C-EA5E-4FC6-A974-938ECE1C4C64}"/>
                </a:ext>
              </a:extLst>
            </p:cNvPr>
            <p:cNvSpPr/>
            <p:nvPr/>
          </p:nvSpPr>
          <p:spPr>
            <a:xfrm>
              <a:off x="529632" y="1738934"/>
              <a:ext cx="5452397" cy="4430933"/>
            </a:xfrm>
            <a:custGeom>
              <a:avLst/>
              <a:gdLst>
                <a:gd name="connsiteX0" fmla="*/ 5387950 w 5452397"/>
                <a:gd name="connsiteY0" fmla="*/ 2870554 h 4430933"/>
                <a:gd name="connsiteX1" fmla="*/ 1180097 w 5452397"/>
                <a:gd name="connsiteY1" fmla="*/ 14370 h 4430933"/>
                <a:gd name="connsiteX2" fmla="*/ 1035960 w 5452397"/>
                <a:gd name="connsiteY2" fmla="*/ 0 h 4430933"/>
                <a:gd name="connsiteX3" fmla="*/ 552164 w 5452397"/>
                <a:gd name="connsiteY3" fmla="*/ 514714 h 4430933"/>
                <a:gd name="connsiteX4" fmla="*/ 553035 w 5452397"/>
                <a:gd name="connsiteY4" fmla="*/ 538664 h 4430933"/>
                <a:gd name="connsiteX5" fmla="*/ 590049 w 5452397"/>
                <a:gd name="connsiteY5" fmla="*/ 581339 h 4430933"/>
                <a:gd name="connsiteX6" fmla="*/ 570453 w 5452397"/>
                <a:gd name="connsiteY6" fmla="*/ 647094 h 4430933"/>
                <a:gd name="connsiteX7" fmla="*/ 486409 w 5452397"/>
                <a:gd name="connsiteY7" fmla="*/ 644046 h 4430933"/>
                <a:gd name="connsiteX8" fmla="*/ 438944 w 5452397"/>
                <a:gd name="connsiteY8" fmla="*/ 654497 h 4430933"/>
                <a:gd name="connsiteX9" fmla="*/ 43111 w 5452397"/>
                <a:gd name="connsiteY9" fmla="*/ 1076022 h 4430933"/>
                <a:gd name="connsiteX10" fmla="*/ 0 w 5452397"/>
                <a:gd name="connsiteY10" fmla="*/ 1509305 h 4430933"/>
                <a:gd name="connsiteX11" fmla="*/ 32660 w 5452397"/>
                <a:gd name="connsiteY11" fmla="*/ 1555899 h 4430933"/>
                <a:gd name="connsiteX12" fmla="*/ 4228319 w 5452397"/>
                <a:gd name="connsiteY12" fmla="*/ 4405551 h 4430933"/>
                <a:gd name="connsiteX13" fmla="*/ 4395536 w 5452397"/>
                <a:gd name="connsiteY13" fmla="*/ 4430808 h 4430933"/>
                <a:gd name="connsiteX14" fmla="*/ 4456065 w 5452397"/>
                <a:gd name="connsiteY14" fmla="*/ 4411212 h 4430933"/>
                <a:gd name="connsiteX15" fmla="*/ 5368789 w 5452397"/>
                <a:gd name="connsiteY15" fmla="*/ 3381784 h 4430933"/>
                <a:gd name="connsiteX16" fmla="*/ 5417561 w 5452397"/>
                <a:gd name="connsiteY16" fmla="*/ 3293821 h 4430933"/>
                <a:gd name="connsiteX17" fmla="*/ 5452398 w 5452397"/>
                <a:gd name="connsiteY17" fmla="*/ 2940663 h 4430933"/>
                <a:gd name="connsiteX18" fmla="*/ 5387950 w 5452397"/>
                <a:gd name="connsiteY18" fmla="*/ 2870554 h 4430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452397" h="4430933">
                  <a:moveTo>
                    <a:pt x="5387950" y="2870554"/>
                  </a:moveTo>
                  <a:cubicBezTo>
                    <a:pt x="5382724" y="2860974"/>
                    <a:pt x="1219289" y="40498"/>
                    <a:pt x="1180097" y="14370"/>
                  </a:cubicBezTo>
                  <a:cubicBezTo>
                    <a:pt x="1132197" y="9580"/>
                    <a:pt x="1084296" y="4790"/>
                    <a:pt x="1035960" y="0"/>
                  </a:cubicBezTo>
                  <a:cubicBezTo>
                    <a:pt x="1029428" y="6532"/>
                    <a:pt x="707187" y="350110"/>
                    <a:pt x="552164" y="514714"/>
                  </a:cubicBezTo>
                  <a:cubicBezTo>
                    <a:pt x="542148" y="525165"/>
                    <a:pt x="543890" y="530391"/>
                    <a:pt x="553035" y="538664"/>
                  </a:cubicBezTo>
                  <a:cubicBezTo>
                    <a:pt x="566534" y="551728"/>
                    <a:pt x="579162" y="565663"/>
                    <a:pt x="590049" y="581339"/>
                  </a:cubicBezTo>
                  <a:cubicBezTo>
                    <a:pt x="608338" y="607467"/>
                    <a:pt x="600500" y="638385"/>
                    <a:pt x="570453" y="647094"/>
                  </a:cubicBezTo>
                  <a:cubicBezTo>
                    <a:pt x="542583" y="655368"/>
                    <a:pt x="512972" y="660158"/>
                    <a:pt x="486409" y="644046"/>
                  </a:cubicBezTo>
                  <a:cubicBezTo>
                    <a:pt x="465942" y="631417"/>
                    <a:pt x="453750" y="638820"/>
                    <a:pt x="438944" y="654497"/>
                  </a:cubicBezTo>
                  <a:cubicBezTo>
                    <a:pt x="307435" y="795586"/>
                    <a:pt x="175055" y="935804"/>
                    <a:pt x="43111" y="1076022"/>
                  </a:cubicBezTo>
                  <a:cubicBezTo>
                    <a:pt x="28740" y="1220595"/>
                    <a:pt x="14370" y="1364732"/>
                    <a:pt x="0" y="1509305"/>
                  </a:cubicBezTo>
                  <a:cubicBezTo>
                    <a:pt x="2177" y="1531078"/>
                    <a:pt x="13064" y="1545884"/>
                    <a:pt x="32660" y="1555899"/>
                  </a:cubicBezTo>
                  <a:cubicBezTo>
                    <a:pt x="32660" y="1555899"/>
                    <a:pt x="4222658" y="4404245"/>
                    <a:pt x="4228319" y="4405551"/>
                  </a:cubicBezTo>
                  <a:cubicBezTo>
                    <a:pt x="4283187" y="4418615"/>
                    <a:pt x="4338926" y="4430372"/>
                    <a:pt x="4395536" y="4430808"/>
                  </a:cubicBezTo>
                  <a:cubicBezTo>
                    <a:pt x="4416873" y="4431243"/>
                    <a:pt x="4438211" y="4431679"/>
                    <a:pt x="4456065" y="4411212"/>
                  </a:cubicBezTo>
                  <a:cubicBezTo>
                    <a:pt x="4759580" y="4067634"/>
                    <a:pt x="5063967" y="3724491"/>
                    <a:pt x="5368789" y="3381784"/>
                  </a:cubicBezTo>
                  <a:cubicBezTo>
                    <a:pt x="5391869" y="3355656"/>
                    <a:pt x="5407981" y="3326916"/>
                    <a:pt x="5417561" y="3293821"/>
                  </a:cubicBezTo>
                  <a:cubicBezTo>
                    <a:pt x="5429319" y="3176247"/>
                    <a:pt x="5440640" y="3058673"/>
                    <a:pt x="5452398" y="2940663"/>
                  </a:cubicBezTo>
                  <a:cubicBezTo>
                    <a:pt x="5437592" y="2911052"/>
                    <a:pt x="5416690" y="2887537"/>
                    <a:pt x="5387950" y="2870554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79000">
                  <a:schemeClr val="accent4">
                    <a:lumMod val="5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7200000" scaled="0"/>
            </a:gradFill>
            <a:ln w="43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ECBFDB8-4E2F-4CDF-8ABA-DCCEAED7A220}"/>
                </a:ext>
              </a:extLst>
            </p:cNvPr>
            <p:cNvSpPr/>
            <p:nvPr/>
          </p:nvSpPr>
          <p:spPr>
            <a:xfrm>
              <a:off x="1565592" y="1735015"/>
              <a:ext cx="144137" cy="26495"/>
            </a:xfrm>
            <a:custGeom>
              <a:avLst/>
              <a:gdLst>
                <a:gd name="connsiteX0" fmla="*/ 0 w 144137"/>
                <a:gd name="connsiteY0" fmla="*/ 3919 h 26495"/>
                <a:gd name="connsiteX1" fmla="*/ 1306 w 144137"/>
                <a:gd name="connsiteY1" fmla="*/ 0 h 26495"/>
                <a:gd name="connsiteX2" fmla="*/ 144137 w 144137"/>
                <a:gd name="connsiteY2" fmla="*/ 13935 h 26495"/>
                <a:gd name="connsiteX3" fmla="*/ 144137 w 144137"/>
                <a:gd name="connsiteY3" fmla="*/ 18289 h 26495"/>
                <a:gd name="connsiteX4" fmla="*/ 121058 w 144137"/>
                <a:gd name="connsiteY4" fmla="*/ 26128 h 26495"/>
                <a:gd name="connsiteX5" fmla="*/ 20467 w 144137"/>
                <a:gd name="connsiteY5" fmla="*/ 16112 h 26495"/>
                <a:gd name="connsiteX6" fmla="*/ 0 w 144137"/>
                <a:gd name="connsiteY6" fmla="*/ 3919 h 2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137" h="26495">
                  <a:moveTo>
                    <a:pt x="0" y="3919"/>
                  </a:moveTo>
                  <a:cubicBezTo>
                    <a:pt x="0" y="2613"/>
                    <a:pt x="435" y="1306"/>
                    <a:pt x="1306" y="0"/>
                  </a:cubicBezTo>
                  <a:cubicBezTo>
                    <a:pt x="48772" y="4790"/>
                    <a:pt x="96672" y="9580"/>
                    <a:pt x="144137" y="13935"/>
                  </a:cubicBezTo>
                  <a:cubicBezTo>
                    <a:pt x="143702" y="15241"/>
                    <a:pt x="143266" y="16547"/>
                    <a:pt x="144137" y="18289"/>
                  </a:cubicBezTo>
                  <a:cubicBezTo>
                    <a:pt x="138476" y="26999"/>
                    <a:pt x="129767" y="26999"/>
                    <a:pt x="121058" y="26128"/>
                  </a:cubicBezTo>
                  <a:cubicBezTo>
                    <a:pt x="87528" y="23950"/>
                    <a:pt x="53997" y="20902"/>
                    <a:pt x="20467" y="16112"/>
                  </a:cubicBezTo>
                  <a:cubicBezTo>
                    <a:pt x="12193" y="15241"/>
                    <a:pt x="3484" y="13935"/>
                    <a:pt x="0" y="3919"/>
                  </a:cubicBezTo>
                  <a:close/>
                </a:path>
              </a:pathLst>
            </a:custGeom>
            <a:solidFill>
              <a:srgbClr val="373737"/>
            </a:solidFill>
            <a:ln w="43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53EF805-50D7-4FA3-82EF-4AB649B5D532}"/>
                </a:ext>
              </a:extLst>
            </p:cNvPr>
            <p:cNvSpPr/>
            <p:nvPr/>
          </p:nvSpPr>
          <p:spPr>
            <a:xfrm>
              <a:off x="2904146" y="3354576"/>
              <a:ext cx="1120157" cy="978237"/>
            </a:xfrm>
            <a:custGeom>
              <a:avLst/>
              <a:gdLst>
                <a:gd name="connsiteX0" fmla="*/ 522168 w 1120157"/>
                <a:gd name="connsiteY0" fmla="*/ 975781 h 978237"/>
                <a:gd name="connsiteX1" fmla="*/ 125464 w 1120157"/>
                <a:gd name="connsiteY1" fmla="*/ 786791 h 978237"/>
                <a:gd name="connsiteX2" fmla="*/ 200799 w 1120157"/>
                <a:gd name="connsiteY2" fmla="*/ 106603 h 978237"/>
                <a:gd name="connsiteX3" fmla="*/ 694610 w 1120157"/>
                <a:gd name="connsiteY3" fmla="*/ 18640 h 978237"/>
                <a:gd name="connsiteX4" fmla="*/ 995078 w 1120157"/>
                <a:gd name="connsiteY4" fmla="*/ 191517 h 978237"/>
                <a:gd name="connsiteX5" fmla="*/ 928452 w 1120157"/>
                <a:gd name="connsiteY5" fmla="*/ 865610 h 978237"/>
                <a:gd name="connsiteX6" fmla="*/ 522168 w 1120157"/>
                <a:gd name="connsiteY6" fmla="*/ 975781 h 97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0157" h="978237">
                  <a:moveTo>
                    <a:pt x="522168" y="975781"/>
                  </a:moveTo>
                  <a:cubicBezTo>
                    <a:pt x="361483" y="958798"/>
                    <a:pt x="229974" y="900011"/>
                    <a:pt x="125464" y="786791"/>
                  </a:cubicBezTo>
                  <a:cubicBezTo>
                    <a:pt x="-67880" y="577335"/>
                    <a:pt x="-33915" y="268158"/>
                    <a:pt x="200799" y="106603"/>
                  </a:cubicBezTo>
                  <a:cubicBezTo>
                    <a:pt x="351468" y="2963"/>
                    <a:pt x="517378" y="-22294"/>
                    <a:pt x="694610" y="18640"/>
                  </a:cubicBezTo>
                  <a:cubicBezTo>
                    <a:pt x="812185" y="46074"/>
                    <a:pt x="912776" y="103119"/>
                    <a:pt x="995078" y="191517"/>
                  </a:cubicBezTo>
                  <a:cubicBezTo>
                    <a:pt x="1185374" y="395313"/>
                    <a:pt x="1154892" y="702312"/>
                    <a:pt x="928452" y="865610"/>
                  </a:cubicBezTo>
                  <a:cubicBezTo>
                    <a:pt x="804346" y="955314"/>
                    <a:pt x="664999" y="987974"/>
                    <a:pt x="522168" y="975781"/>
                  </a:cubicBezTo>
                  <a:close/>
                </a:path>
              </a:pathLst>
            </a:custGeom>
            <a:solidFill>
              <a:srgbClr val="FEFEFE"/>
            </a:solidFill>
            <a:ln w="43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65F8C22-A868-4648-9DC2-58BD167906AD}"/>
                </a:ext>
              </a:extLst>
            </p:cNvPr>
            <p:cNvSpPr/>
            <p:nvPr/>
          </p:nvSpPr>
          <p:spPr>
            <a:xfrm>
              <a:off x="3100712" y="3535279"/>
              <a:ext cx="727024" cy="662838"/>
            </a:xfrm>
            <a:custGeom>
              <a:avLst/>
              <a:gdLst>
                <a:gd name="connsiteX0" fmla="*/ 701073 w 727024"/>
                <a:gd name="connsiteY0" fmla="*/ 228841 h 662838"/>
                <a:gd name="connsiteX1" fmla="*/ 369688 w 727024"/>
                <a:gd name="connsiteY1" fmla="*/ 12417 h 662838"/>
                <a:gd name="connsiteX2" fmla="*/ 292611 w 727024"/>
                <a:gd name="connsiteY2" fmla="*/ 14159 h 662838"/>
                <a:gd name="connsiteX3" fmla="*/ 9562 w 727024"/>
                <a:gd name="connsiteY3" fmla="*/ 300256 h 662838"/>
                <a:gd name="connsiteX4" fmla="*/ 20013 w 727024"/>
                <a:gd name="connsiteY4" fmla="*/ 386477 h 662838"/>
                <a:gd name="connsiteX5" fmla="*/ 341383 w 727024"/>
                <a:gd name="connsiteY5" fmla="*/ 632512 h 662838"/>
                <a:gd name="connsiteX6" fmla="*/ 442845 w 727024"/>
                <a:gd name="connsiteY6" fmla="*/ 647753 h 662838"/>
                <a:gd name="connsiteX7" fmla="*/ 707169 w 727024"/>
                <a:gd name="connsiteY7" fmla="*/ 338577 h 662838"/>
                <a:gd name="connsiteX8" fmla="*/ 701073 w 727024"/>
                <a:gd name="connsiteY8" fmla="*/ 228841 h 662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7024" h="662838">
                  <a:moveTo>
                    <a:pt x="701073" y="228841"/>
                  </a:moveTo>
                  <a:cubicBezTo>
                    <a:pt x="661881" y="195746"/>
                    <a:pt x="391896" y="26787"/>
                    <a:pt x="369688" y="12417"/>
                  </a:cubicBezTo>
                  <a:cubicBezTo>
                    <a:pt x="338770" y="-5872"/>
                    <a:pt x="317868" y="-2824"/>
                    <a:pt x="292611" y="14159"/>
                  </a:cubicBezTo>
                  <a:cubicBezTo>
                    <a:pt x="198116" y="109524"/>
                    <a:pt x="103621" y="204890"/>
                    <a:pt x="9562" y="300256"/>
                  </a:cubicBezTo>
                  <a:cubicBezTo>
                    <a:pt x="-7421" y="317675"/>
                    <a:pt x="-454" y="370801"/>
                    <a:pt x="20013" y="386477"/>
                  </a:cubicBezTo>
                  <a:cubicBezTo>
                    <a:pt x="127136" y="468344"/>
                    <a:pt x="233824" y="550646"/>
                    <a:pt x="341383" y="632512"/>
                  </a:cubicBezTo>
                  <a:cubicBezTo>
                    <a:pt x="402347" y="679107"/>
                    <a:pt x="430652" y="661688"/>
                    <a:pt x="442845" y="647753"/>
                  </a:cubicBezTo>
                  <a:cubicBezTo>
                    <a:pt x="531243" y="544985"/>
                    <a:pt x="617464" y="440039"/>
                    <a:pt x="707169" y="338577"/>
                  </a:cubicBezTo>
                  <a:cubicBezTo>
                    <a:pt x="728942" y="314191"/>
                    <a:pt x="740264" y="261936"/>
                    <a:pt x="701073" y="228841"/>
                  </a:cubicBezTo>
                  <a:close/>
                </a:path>
              </a:pathLst>
            </a:custGeom>
            <a:solidFill>
              <a:schemeClr val="accent2"/>
            </a:solidFill>
            <a:ln w="43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E1D7424-78E5-4E6D-9FE1-2C128EFEE7E1}"/>
                </a:ext>
              </a:extLst>
            </p:cNvPr>
            <p:cNvGrpSpPr/>
            <p:nvPr/>
          </p:nvGrpSpPr>
          <p:grpSpPr>
            <a:xfrm>
              <a:off x="575753" y="1783904"/>
              <a:ext cx="5287780" cy="4558068"/>
              <a:chOff x="575753" y="1783904"/>
              <a:chExt cx="5287780" cy="4558068"/>
            </a:xfrm>
            <a:solidFill>
              <a:schemeClr val="accent3"/>
            </a:solidFill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74461773-8C7C-4188-8B1A-B545EA81D8C8}"/>
                  </a:ext>
                </a:extLst>
              </p:cNvPr>
              <p:cNvSpPr/>
              <p:nvPr/>
            </p:nvSpPr>
            <p:spPr>
              <a:xfrm>
                <a:off x="575753" y="3125469"/>
                <a:ext cx="252937" cy="600259"/>
              </a:xfrm>
              <a:custGeom>
                <a:avLst/>
                <a:gdLst>
                  <a:gd name="connsiteX0" fmla="*/ 232574 w 252937"/>
                  <a:gd name="connsiteY0" fmla="*/ 70515 h 600259"/>
                  <a:gd name="connsiteX1" fmla="*/ 134160 w 252937"/>
                  <a:gd name="connsiteY1" fmla="*/ 7373 h 600259"/>
                  <a:gd name="connsiteX2" fmla="*/ 91049 w 252937"/>
                  <a:gd name="connsiteY2" fmla="*/ 6067 h 600259"/>
                  <a:gd name="connsiteX3" fmla="*/ 23553 w 252937"/>
                  <a:gd name="connsiteY3" fmla="*/ 110577 h 600259"/>
                  <a:gd name="connsiteX4" fmla="*/ 8312 w 252937"/>
                  <a:gd name="connsiteY4" fmla="*/ 312195 h 600259"/>
                  <a:gd name="connsiteX5" fmla="*/ 18328 w 252937"/>
                  <a:gd name="connsiteY5" fmla="*/ 341807 h 600259"/>
                  <a:gd name="connsiteX6" fmla="*/ 1780 w 252937"/>
                  <a:gd name="connsiteY6" fmla="*/ 517297 h 600259"/>
                  <a:gd name="connsiteX7" fmla="*/ 3522 w 252937"/>
                  <a:gd name="connsiteY7" fmla="*/ 542554 h 600259"/>
                  <a:gd name="connsiteX8" fmla="*/ 3522 w 252937"/>
                  <a:gd name="connsiteY8" fmla="*/ 542554 h 600259"/>
                  <a:gd name="connsiteX9" fmla="*/ 49681 w 252937"/>
                  <a:gd name="connsiteY9" fmla="*/ 584794 h 600259"/>
                  <a:gd name="connsiteX10" fmla="*/ 108468 w 252937"/>
                  <a:gd name="connsiteY10" fmla="*/ 584358 h 600259"/>
                  <a:gd name="connsiteX11" fmla="*/ 128934 w 252937"/>
                  <a:gd name="connsiteY11" fmla="*/ 401029 h 600259"/>
                  <a:gd name="connsiteX12" fmla="*/ 180754 w 252937"/>
                  <a:gd name="connsiteY12" fmla="*/ 298696 h 600259"/>
                  <a:gd name="connsiteX13" fmla="*/ 222994 w 252937"/>
                  <a:gd name="connsiteY13" fmla="*/ 171977 h 600259"/>
                  <a:gd name="connsiteX14" fmla="*/ 241719 w 252937"/>
                  <a:gd name="connsiteY14" fmla="*/ 154123 h 600259"/>
                  <a:gd name="connsiteX15" fmla="*/ 232574 w 252937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2937" h="600259">
                    <a:moveTo>
                      <a:pt x="232574" y="70515"/>
                    </a:moveTo>
                    <a:cubicBezTo>
                      <a:pt x="199915" y="49177"/>
                      <a:pt x="166820" y="28275"/>
                      <a:pt x="134160" y="7373"/>
                    </a:cubicBezTo>
                    <a:cubicBezTo>
                      <a:pt x="120225" y="-1771"/>
                      <a:pt x="103678" y="-2642"/>
                      <a:pt x="91049" y="6067"/>
                    </a:cubicBezTo>
                    <a:cubicBezTo>
                      <a:pt x="54471" y="31324"/>
                      <a:pt x="25295" y="62241"/>
                      <a:pt x="23553" y="110577"/>
                    </a:cubicBezTo>
                    <a:cubicBezTo>
                      <a:pt x="23118" y="127996"/>
                      <a:pt x="7441" y="275617"/>
                      <a:pt x="8312" y="312195"/>
                    </a:cubicBezTo>
                    <a:cubicBezTo>
                      <a:pt x="8312" y="323082"/>
                      <a:pt x="12231" y="332662"/>
                      <a:pt x="18328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657"/>
                      <a:pt x="255218" y="85321"/>
                      <a:pt x="232574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6F07BD1-1988-449F-92A7-052C8EBFF416}"/>
                  </a:ext>
                </a:extLst>
              </p:cNvPr>
              <p:cNvSpPr/>
              <p:nvPr/>
            </p:nvSpPr>
            <p:spPr>
              <a:xfrm>
                <a:off x="678995" y="3526062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2"/>
                      <a:pt x="6532" y="165040"/>
                    </a:cubicBezTo>
                    <a:cubicBezTo>
                      <a:pt x="5661" y="173749"/>
                      <a:pt x="8274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AB38E478-AA35-404D-AF4B-2CDC9D2239DE}"/>
                  </a:ext>
                </a:extLst>
              </p:cNvPr>
              <p:cNvSpPr/>
              <p:nvPr/>
            </p:nvSpPr>
            <p:spPr>
              <a:xfrm>
                <a:off x="833110" y="3300088"/>
                <a:ext cx="252969" cy="600259"/>
              </a:xfrm>
              <a:custGeom>
                <a:avLst/>
                <a:gdLst>
                  <a:gd name="connsiteX0" fmla="*/ 233009 w 252969"/>
                  <a:gd name="connsiteY0" fmla="*/ 70515 h 600259"/>
                  <a:gd name="connsiteX1" fmla="*/ 134595 w 252969"/>
                  <a:gd name="connsiteY1" fmla="*/ 7373 h 600259"/>
                  <a:gd name="connsiteX2" fmla="*/ 91485 w 252969"/>
                  <a:gd name="connsiteY2" fmla="*/ 6067 h 600259"/>
                  <a:gd name="connsiteX3" fmla="*/ 23989 w 252969"/>
                  <a:gd name="connsiteY3" fmla="*/ 110577 h 600259"/>
                  <a:gd name="connsiteX4" fmla="*/ 8747 w 252969"/>
                  <a:gd name="connsiteY4" fmla="*/ 312195 h 600259"/>
                  <a:gd name="connsiteX5" fmla="*/ 18763 w 252969"/>
                  <a:gd name="connsiteY5" fmla="*/ 341807 h 600259"/>
                  <a:gd name="connsiteX6" fmla="*/ 1780 w 252969"/>
                  <a:gd name="connsiteY6" fmla="*/ 517297 h 600259"/>
                  <a:gd name="connsiteX7" fmla="*/ 3522 w 252969"/>
                  <a:gd name="connsiteY7" fmla="*/ 542554 h 600259"/>
                  <a:gd name="connsiteX8" fmla="*/ 3522 w 252969"/>
                  <a:gd name="connsiteY8" fmla="*/ 542554 h 600259"/>
                  <a:gd name="connsiteX9" fmla="*/ 49681 w 252969"/>
                  <a:gd name="connsiteY9" fmla="*/ 584794 h 600259"/>
                  <a:gd name="connsiteX10" fmla="*/ 108468 w 252969"/>
                  <a:gd name="connsiteY10" fmla="*/ 584358 h 600259"/>
                  <a:gd name="connsiteX11" fmla="*/ 128934 w 252969"/>
                  <a:gd name="connsiteY11" fmla="*/ 401029 h 600259"/>
                  <a:gd name="connsiteX12" fmla="*/ 180754 w 252969"/>
                  <a:gd name="connsiteY12" fmla="*/ 298696 h 600259"/>
                  <a:gd name="connsiteX13" fmla="*/ 222994 w 252969"/>
                  <a:gd name="connsiteY13" fmla="*/ 171977 h 600259"/>
                  <a:gd name="connsiteX14" fmla="*/ 241719 w 252969"/>
                  <a:gd name="connsiteY14" fmla="*/ 154123 h 600259"/>
                  <a:gd name="connsiteX15" fmla="*/ 233009 w 252969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2969" h="600259">
                    <a:moveTo>
                      <a:pt x="233009" y="70515"/>
                    </a:moveTo>
                    <a:cubicBezTo>
                      <a:pt x="200350" y="49178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221"/>
                      <a:pt x="255218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A90E638D-04C4-4C05-8A73-7E1E63A19C05}"/>
                  </a:ext>
                </a:extLst>
              </p:cNvPr>
              <p:cNvSpPr/>
              <p:nvPr/>
            </p:nvSpPr>
            <p:spPr>
              <a:xfrm>
                <a:off x="936352" y="3700682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39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2"/>
                      <a:pt x="6532" y="165039"/>
                    </a:cubicBezTo>
                    <a:cubicBezTo>
                      <a:pt x="5661" y="173749"/>
                      <a:pt x="8274" y="183764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172CF32A-553A-4976-AB40-BFFCD28BA34B}"/>
                  </a:ext>
                </a:extLst>
              </p:cNvPr>
              <p:cNvSpPr/>
              <p:nvPr/>
            </p:nvSpPr>
            <p:spPr>
              <a:xfrm>
                <a:off x="1090467" y="3474272"/>
                <a:ext cx="252969" cy="600259"/>
              </a:xfrm>
              <a:custGeom>
                <a:avLst/>
                <a:gdLst>
                  <a:gd name="connsiteX0" fmla="*/ 233009 w 252969"/>
                  <a:gd name="connsiteY0" fmla="*/ 70515 h 600259"/>
                  <a:gd name="connsiteX1" fmla="*/ 134595 w 252969"/>
                  <a:gd name="connsiteY1" fmla="*/ 7373 h 600259"/>
                  <a:gd name="connsiteX2" fmla="*/ 91485 w 252969"/>
                  <a:gd name="connsiteY2" fmla="*/ 6067 h 600259"/>
                  <a:gd name="connsiteX3" fmla="*/ 23989 w 252969"/>
                  <a:gd name="connsiteY3" fmla="*/ 110577 h 600259"/>
                  <a:gd name="connsiteX4" fmla="*/ 8747 w 252969"/>
                  <a:gd name="connsiteY4" fmla="*/ 312195 h 600259"/>
                  <a:gd name="connsiteX5" fmla="*/ 18763 w 252969"/>
                  <a:gd name="connsiteY5" fmla="*/ 341807 h 600259"/>
                  <a:gd name="connsiteX6" fmla="*/ 1780 w 252969"/>
                  <a:gd name="connsiteY6" fmla="*/ 517297 h 600259"/>
                  <a:gd name="connsiteX7" fmla="*/ 3522 w 252969"/>
                  <a:gd name="connsiteY7" fmla="*/ 542554 h 600259"/>
                  <a:gd name="connsiteX8" fmla="*/ 3522 w 252969"/>
                  <a:gd name="connsiteY8" fmla="*/ 542554 h 600259"/>
                  <a:gd name="connsiteX9" fmla="*/ 49681 w 252969"/>
                  <a:gd name="connsiteY9" fmla="*/ 584794 h 600259"/>
                  <a:gd name="connsiteX10" fmla="*/ 108468 w 252969"/>
                  <a:gd name="connsiteY10" fmla="*/ 584358 h 600259"/>
                  <a:gd name="connsiteX11" fmla="*/ 128934 w 252969"/>
                  <a:gd name="connsiteY11" fmla="*/ 401029 h 600259"/>
                  <a:gd name="connsiteX12" fmla="*/ 180754 w 252969"/>
                  <a:gd name="connsiteY12" fmla="*/ 298696 h 600259"/>
                  <a:gd name="connsiteX13" fmla="*/ 222994 w 252969"/>
                  <a:gd name="connsiteY13" fmla="*/ 171977 h 600259"/>
                  <a:gd name="connsiteX14" fmla="*/ 241719 w 252969"/>
                  <a:gd name="connsiteY14" fmla="*/ 154123 h 600259"/>
                  <a:gd name="connsiteX15" fmla="*/ 233009 w 252969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2969" h="600259">
                    <a:moveTo>
                      <a:pt x="233009" y="70515"/>
                    </a:moveTo>
                    <a:cubicBezTo>
                      <a:pt x="200350" y="49178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657"/>
                      <a:pt x="255218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770B9AE-0DCA-4C7B-9E77-9118DC5D62A8}"/>
                  </a:ext>
                </a:extLst>
              </p:cNvPr>
              <p:cNvSpPr/>
              <p:nvPr/>
            </p:nvSpPr>
            <p:spPr>
              <a:xfrm>
                <a:off x="1193709" y="3874866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39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2"/>
                      <a:pt x="6532" y="165039"/>
                    </a:cubicBezTo>
                    <a:cubicBezTo>
                      <a:pt x="6096" y="173749"/>
                      <a:pt x="8274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E39F628C-FC7A-42EE-A2D9-725A8356CFFD}"/>
                  </a:ext>
                </a:extLst>
              </p:cNvPr>
              <p:cNvSpPr/>
              <p:nvPr/>
            </p:nvSpPr>
            <p:spPr>
              <a:xfrm>
                <a:off x="1347824" y="3648892"/>
                <a:ext cx="253102" cy="600259"/>
              </a:xfrm>
              <a:custGeom>
                <a:avLst/>
                <a:gdLst>
                  <a:gd name="connsiteX0" fmla="*/ 233009 w 253102"/>
                  <a:gd name="connsiteY0" fmla="*/ 70515 h 600259"/>
                  <a:gd name="connsiteX1" fmla="*/ 134595 w 253102"/>
                  <a:gd name="connsiteY1" fmla="*/ 7373 h 600259"/>
                  <a:gd name="connsiteX2" fmla="*/ 91485 w 253102"/>
                  <a:gd name="connsiteY2" fmla="*/ 6067 h 600259"/>
                  <a:gd name="connsiteX3" fmla="*/ 23989 w 253102"/>
                  <a:gd name="connsiteY3" fmla="*/ 110577 h 600259"/>
                  <a:gd name="connsiteX4" fmla="*/ 8747 w 253102"/>
                  <a:gd name="connsiteY4" fmla="*/ 312195 h 600259"/>
                  <a:gd name="connsiteX5" fmla="*/ 18763 w 253102"/>
                  <a:gd name="connsiteY5" fmla="*/ 341807 h 600259"/>
                  <a:gd name="connsiteX6" fmla="*/ 1780 w 253102"/>
                  <a:gd name="connsiteY6" fmla="*/ 517297 h 600259"/>
                  <a:gd name="connsiteX7" fmla="*/ 3522 w 253102"/>
                  <a:gd name="connsiteY7" fmla="*/ 542554 h 600259"/>
                  <a:gd name="connsiteX8" fmla="*/ 3522 w 253102"/>
                  <a:gd name="connsiteY8" fmla="*/ 542554 h 600259"/>
                  <a:gd name="connsiteX9" fmla="*/ 49681 w 253102"/>
                  <a:gd name="connsiteY9" fmla="*/ 584793 h 600259"/>
                  <a:gd name="connsiteX10" fmla="*/ 108468 w 253102"/>
                  <a:gd name="connsiteY10" fmla="*/ 584358 h 600259"/>
                  <a:gd name="connsiteX11" fmla="*/ 128934 w 253102"/>
                  <a:gd name="connsiteY11" fmla="*/ 401029 h 600259"/>
                  <a:gd name="connsiteX12" fmla="*/ 180754 w 253102"/>
                  <a:gd name="connsiteY12" fmla="*/ 298696 h 600259"/>
                  <a:gd name="connsiteX13" fmla="*/ 222994 w 253102"/>
                  <a:gd name="connsiteY13" fmla="*/ 171977 h 600259"/>
                  <a:gd name="connsiteX14" fmla="*/ 241719 w 253102"/>
                  <a:gd name="connsiteY14" fmla="*/ 154123 h 600259"/>
                  <a:gd name="connsiteX15" fmla="*/ 233009 w 253102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102" h="600259">
                    <a:moveTo>
                      <a:pt x="233009" y="70515"/>
                    </a:moveTo>
                    <a:cubicBezTo>
                      <a:pt x="200350" y="49177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3"/>
                    </a:cubicBezTo>
                    <a:cubicBezTo>
                      <a:pt x="67970" y="604389"/>
                      <a:pt x="97581" y="606566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221"/>
                      <a:pt x="255653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D6EC4E9F-9C04-40DD-A299-DEE8B49ECB24}"/>
                  </a:ext>
                </a:extLst>
              </p:cNvPr>
              <p:cNvSpPr/>
              <p:nvPr/>
            </p:nvSpPr>
            <p:spPr>
              <a:xfrm>
                <a:off x="1451502" y="4049486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40"/>
                    </a:cubicBezTo>
                    <a:cubicBezTo>
                      <a:pt x="5661" y="173749"/>
                      <a:pt x="7838" y="183764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A86ECB05-EA96-4BEC-85A0-FC1E9CEE63D0}"/>
                  </a:ext>
                </a:extLst>
              </p:cNvPr>
              <p:cNvSpPr/>
              <p:nvPr/>
            </p:nvSpPr>
            <p:spPr>
              <a:xfrm>
                <a:off x="1605181" y="3823076"/>
                <a:ext cx="253287" cy="600259"/>
              </a:xfrm>
              <a:custGeom>
                <a:avLst/>
                <a:gdLst>
                  <a:gd name="connsiteX0" fmla="*/ 233009 w 253287"/>
                  <a:gd name="connsiteY0" fmla="*/ 70515 h 600259"/>
                  <a:gd name="connsiteX1" fmla="*/ 134595 w 253287"/>
                  <a:gd name="connsiteY1" fmla="*/ 7373 h 600259"/>
                  <a:gd name="connsiteX2" fmla="*/ 91485 w 253287"/>
                  <a:gd name="connsiteY2" fmla="*/ 6067 h 600259"/>
                  <a:gd name="connsiteX3" fmla="*/ 23989 w 253287"/>
                  <a:gd name="connsiteY3" fmla="*/ 110577 h 600259"/>
                  <a:gd name="connsiteX4" fmla="*/ 8747 w 253287"/>
                  <a:gd name="connsiteY4" fmla="*/ 312195 h 600259"/>
                  <a:gd name="connsiteX5" fmla="*/ 18763 w 253287"/>
                  <a:gd name="connsiteY5" fmla="*/ 341807 h 600259"/>
                  <a:gd name="connsiteX6" fmla="*/ 1780 w 253287"/>
                  <a:gd name="connsiteY6" fmla="*/ 517297 h 600259"/>
                  <a:gd name="connsiteX7" fmla="*/ 3522 w 253287"/>
                  <a:gd name="connsiteY7" fmla="*/ 542554 h 600259"/>
                  <a:gd name="connsiteX8" fmla="*/ 3522 w 253287"/>
                  <a:gd name="connsiteY8" fmla="*/ 542554 h 600259"/>
                  <a:gd name="connsiteX9" fmla="*/ 49681 w 253287"/>
                  <a:gd name="connsiteY9" fmla="*/ 584793 h 600259"/>
                  <a:gd name="connsiteX10" fmla="*/ 108468 w 253287"/>
                  <a:gd name="connsiteY10" fmla="*/ 584358 h 600259"/>
                  <a:gd name="connsiteX11" fmla="*/ 128935 w 253287"/>
                  <a:gd name="connsiteY11" fmla="*/ 401029 h 600259"/>
                  <a:gd name="connsiteX12" fmla="*/ 180754 w 253287"/>
                  <a:gd name="connsiteY12" fmla="*/ 298696 h 600259"/>
                  <a:gd name="connsiteX13" fmla="*/ 222994 w 253287"/>
                  <a:gd name="connsiteY13" fmla="*/ 171977 h 600259"/>
                  <a:gd name="connsiteX14" fmla="*/ 241719 w 253287"/>
                  <a:gd name="connsiteY14" fmla="*/ 154123 h 600259"/>
                  <a:gd name="connsiteX15" fmla="*/ 233009 w 253287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287" h="600259">
                    <a:moveTo>
                      <a:pt x="233009" y="70515"/>
                    </a:moveTo>
                    <a:cubicBezTo>
                      <a:pt x="200350" y="49177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3"/>
                    </a:cubicBezTo>
                    <a:cubicBezTo>
                      <a:pt x="67970" y="604389"/>
                      <a:pt x="97581" y="606566"/>
                      <a:pt x="108468" y="584358"/>
                    </a:cubicBezTo>
                    <a:cubicBezTo>
                      <a:pt x="107162" y="582181"/>
                      <a:pt x="126322" y="401465"/>
                      <a:pt x="128935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443" y="133657"/>
                      <a:pt x="255653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C161B991-DC54-42EB-B3E5-3200DCC22E5F}"/>
                  </a:ext>
                </a:extLst>
              </p:cNvPr>
              <p:cNvSpPr/>
              <p:nvPr/>
            </p:nvSpPr>
            <p:spPr>
              <a:xfrm>
                <a:off x="1708859" y="4223670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40"/>
                    </a:cubicBezTo>
                    <a:cubicBezTo>
                      <a:pt x="5661" y="173749"/>
                      <a:pt x="8274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6A666AF-72A5-4C87-8925-696198428E8A}"/>
                  </a:ext>
                </a:extLst>
              </p:cNvPr>
              <p:cNvSpPr/>
              <p:nvPr/>
            </p:nvSpPr>
            <p:spPr>
              <a:xfrm>
                <a:off x="1862538" y="3997695"/>
                <a:ext cx="253287" cy="600259"/>
              </a:xfrm>
              <a:custGeom>
                <a:avLst/>
                <a:gdLst>
                  <a:gd name="connsiteX0" fmla="*/ 233010 w 253287"/>
                  <a:gd name="connsiteY0" fmla="*/ 70515 h 600259"/>
                  <a:gd name="connsiteX1" fmla="*/ 134595 w 253287"/>
                  <a:gd name="connsiteY1" fmla="*/ 7373 h 600259"/>
                  <a:gd name="connsiteX2" fmla="*/ 91485 w 253287"/>
                  <a:gd name="connsiteY2" fmla="*/ 6067 h 600259"/>
                  <a:gd name="connsiteX3" fmla="*/ 23989 w 253287"/>
                  <a:gd name="connsiteY3" fmla="*/ 110577 h 600259"/>
                  <a:gd name="connsiteX4" fmla="*/ 8748 w 253287"/>
                  <a:gd name="connsiteY4" fmla="*/ 312195 h 600259"/>
                  <a:gd name="connsiteX5" fmla="*/ 18763 w 253287"/>
                  <a:gd name="connsiteY5" fmla="*/ 341807 h 600259"/>
                  <a:gd name="connsiteX6" fmla="*/ 1780 w 253287"/>
                  <a:gd name="connsiteY6" fmla="*/ 517297 h 600259"/>
                  <a:gd name="connsiteX7" fmla="*/ 3522 w 253287"/>
                  <a:gd name="connsiteY7" fmla="*/ 542554 h 600259"/>
                  <a:gd name="connsiteX8" fmla="*/ 3522 w 253287"/>
                  <a:gd name="connsiteY8" fmla="*/ 542554 h 600259"/>
                  <a:gd name="connsiteX9" fmla="*/ 49681 w 253287"/>
                  <a:gd name="connsiteY9" fmla="*/ 584794 h 600259"/>
                  <a:gd name="connsiteX10" fmla="*/ 108468 w 253287"/>
                  <a:gd name="connsiteY10" fmla="*/ 584358 h 600259"/>
                  <a:gd name="connsiteX11" fmla="*/ 128935 w 253287"/>
                  <a:gd name="connsiteY11" fmla="*/ 401029 h 600259"/>
                  <a:gd name="connsiteX12" fmla="*/ 180754 w 253287"/>
                  <a:gd name="connsiteY12" fmla="*/ 298696 h 600259"/>
                  <a:gd name="connsiteX13" fmla="*/ 222994 w 253287"/>
                  <a:gd name="connsiteY13" fmla="*/ 171977 h 600259"/>
                  <a:gd name="connsiteX14" fmla="*/ 241719 w 253287"/>
                  <a:gd name="connsiteY14" fmla="*/ 154123 h 600259"/>
                  <a:gd name="connsiteX15" fmla="*/ 233010 w 253287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287" h="600259">
                    <a:moveTo>
                      <a:pt x="233010" y="70515"/>
                    </a:moveTo>
                    <a:cubicBezTo>
                      <a:pt x="200350" y="49178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3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8" y="312195"/>
                    </a:cubicBezTo>
                    <a:cubicBezTo>
                      <a:pt x="8748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4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2" y="582181"/>
                      <a:pt x="126322" y="401465"/>
                      <a:pt x="128935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443" y="133221"/>
                      <a:pt x="255653" y="85321"/>
                      <a:pt x="233010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3D718822-C8A4-4CB5-B2FE-AEDAB48D8D2E}"/>
                  </a:ext>
                </a:extLst>
              </p:cNvPr>
              <p:cNvSpPr/>
              <p:nvPr/>
            </p:nvSpPr>
            <p:spPr>
              <a:xfrm>
                <a:off x="1966216" y="4398289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80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80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2"/>
                      <a:pt x="6532" y="165040"/>
                    </a:cubicBezTo>
                    <a:cubicBezTo>
                      <a:pt x="5661" y="173749"/>
                      <a:pt x="8274" y="183764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266E9A2-07AB-46BA-BC39-A4517A967070}"/>
                  </a:ext>
                </a:extLst>
              </p:cNvPr>
              <p:cNvSpPr/>
              <p:nvPr/>
            </p:nvSpPr>
            <p:spPr>
              <a:xfrm>
                <a:off x="2119895" y="4171879"/>
                <a:ext cx="253287" cy="600259"/>
              </a:xfrm>
              <a:custGeom>
                <a:avLst/>
                <a:gdLst>
                  <a:gd name="connsiteX0" fmla="*/ 233010 w 253287"/>
                  <a:gd name="connsiteY0" fmla="*/ 70515 h 600259"/>
                  <a:gd name="connsiteX1" fmla="*/ 134595 w 253287"/>
                  <a:gd name="connsiteY1" fmla="*/ 7373 h 600259"/>
                  <a:gd name="connsiteX2" fmla="*/ 91485 w 253287"/>
                  <a:gd name="connsiteY2" fmla="*/ 6067 h 600259"/>
                  <a:gd name="connsiteX3" fmla="*/ 23989 w 253287"/>
                  <a:gd name="connsiteY3" fmla="*/ 110577 h 600259"/>
                  <a:gd name="connsiteX4" fmla="*/ 8748 w 253287"/>
                  <a:gd name="connsiteY4" fmla="*/ 312195 h 600259"/>
                  <a:gd name="connsiteX5" fmla="*/ 18763 w 253287"/>
                  <a:gd name="connsiteY5" fmla="*/ 341807 h 600259"/>
                  <a:gd name="connsiteX6" fmla="*/ 1780 w 253287"/>
                  <a:gd name="connsiteY6" fmla="*/ 517297 h 600259"/>
                  <a:gd name="connsiteX7" fmla="*/ 3522 w 253287"/>
                  <a:gd name="connsiteY7" fmla="*/ 542554 h 600259"/>
                  <a:gd name="connsiteX8" fmla="*/ 3522 w 253287"/>
                  <a:gd name="connsiteY8" fmla="*/ 542554 h 600259"/>
                  <a:gd name="connsiteX9" fmla="*/ 49681 w 253287"/>
                  <a:gd name="connsiteY9" fmla="*/ 584794 h 600259"/>
                  <a:gd name="connsiteX10" fmla="*/ 108468 w 253287"/>
                  <a:gd name="connsiteY10" fmla="*/ 584358 h 600259"/>
                  <a:gd name="connsiteX11" fmla="*/ 128934 w 253287"/>
                  <a:gd name="connsiteY11" fmla="*/ 401029 h 600259"/>
                  <a:gd name="connsiteX12" fmla="*/ 180754 w 253287"/>
                  <a:gd name="connsiteY12" fmla="*/ 298696 h 600259"/>
                  <a:gd name="connsiteX13" fmla="*/ 222994 w 253287"/>
                  <a:gd name="connsiteY13" fmla="*/ 171977 h 600259"/>
                  <a:gd name="connsiteX14" fmla="*/ 241719 w 253287"/>
                  <a:gd name="connsiteY14" fmla="*/ 154123 h 600259"/>
                  <a:gd name="connsiteX15" fmla="*/ 233010 w 253287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287" h="600259">
                    <a:moveTo>
                      <a:pt x="233010" y="70515"/>
                    </a:moveTo>
                    <a:cubicBezTo>
                      <a:pt x="200350" y="49178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3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8" y="312195"/>
                    </a:cubicBezTo>
                    <a:cubicBezTo>
                      <a:pt x="8748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4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0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443" y="133657"/>
                      <a:pt x="255653" y="85321"/>
                      <a:pt x="233010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5EA26AE5-E644-48D2-813E-86C8C346D9C3}"/>
                  </a:ext>
                </a:extLst>
              </p:cNvPr>
              <p:cNvSpPr/>
              <p:nvPr/>
            </p:nvSpPr>
            <p:spPr>
              <a:xfrm>
                <a:off x="2223573" y="4572473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80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80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2"/>
                      <a:pt x="6532" y="165040"/>
                    </a:cubicBezTo>
                    <a:cubicBezTo>
                      <a:pt x="5661" y="174184"/>
                      <a:pt x="8274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8D18039-09A3-45F4-9F68-E19BC6951166}"/>
                  </a:ext>
                </a:extLst>
              </p:cNvPr>
              <p:cNvSpPr/>
              <p:nvPr/>
            </p:nvSpPr>
            <p:spPr>
              <a:xfrm>
                <a:off x="2377687" y="4346499"/>
                <a:ext cx="252969" cy="600259"/>
              </a:xfrm>
              <a:custGeom>
                <a:avLst/>
                <a:gdLst>
                  <a:gd name="connsiteX0" fmla="*/ 233009 w 252969"/>
                  <a:gd name="connsiteY0" fmla="*/ 70515 h 600259"/>
                  <a:gd name="connsiteX1" fmla="*/ 134595 w 252969"/>
                  <a:gd name="connsiteY1" fmla="*/ 7373 h 600259"/>
                  <a:gd name="connsiteX2" fmla="*/ 91485 w 252969"/>
                  <a:gd name="connsiteY2" fmla="*/ 6067 h 600259"/>
                  <a:gd name="connsiteX3" fmla="*/ 23989 w 252969"/>
                  <a:gd name="connsiteY3" fmla="*/ 110577 h 600259"/>
                  <a:gd name="connsiteX4" fmla="*/ 8747 w 252969"/>
                  <a:gd name="connsiteY4" fmla="*/ 312196 h 600259"/>
                  <a:gd name="connsiteX5" fmla="*/ 18763 w 252969"/>
                  <a:gd name="connsiteY5" fmla="*/ 341807 h 600259"/>
                  <a:gd name="connsiteX6" fmla="*/ 1780 w 252969"/>
                  <a:gd name="connsiteY6" fmla="*/ 517297 h 600259"/>
                  <a:gd name="connsiteX7" fmla="*/ 3522 w 252969"/>
                  <a:gd name="connsiteY7" fmla="*/ 542554 h 600259"/>
                  <a:gd name="connsiteX8" fmla="*/ 3522 w 252969"/>
                  <a:gd name="connsiteY8" fmla="*/ 542554 h 600259"/>
                  <a:gd name="connsiteX9" fmla="*/ 49681 w 252969"/>
                  <a:gd name="connsiteY9" fmla="*/ 584794 h 600259"/>
                  <a:gd name="connsiteX10" fmla="*/ 108468 w 252969"/>
                  <a:gd name="connsiteY10" fmla="*/ 584358 h 600259"/>
                  <a:gd name="connsiteX11" fmla="*/ 128934 w 252969"/>
                  <a:gd name="connsiteY11" fmla="*/ 401029 h 600259"/>
                  <a:gd name="connsiteX12" fmla="*/ 180754 w 252969"/>
                  <a:gd name="connsiteY12" fmla="*/ 298696 h 600259"/>
                  <a:gd name="connsiteX13" fmla="*/ 222994 w 252969"/>
                  <a:gd name="connsiteY13" fmla="*/ 171977 h 600259"/>
                  <a:gd name="connsiteX14" fmla="*/ 241719 w 252969"/>
                  <a:gd name="connsiteY14" fmla="*/ 154123 h 600259"/>
                  <a:gd name="connsiteX15" fmla="*/ 233009 w 252969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2969" h="600259">
                    <a:moveTo>
                      <a:pt x="233009" y="70515"/>
                    </a:moveTo>
                    <a:cubicBezTo>
                      <a:pt x="200350" y="49177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7" y="312196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221"/>
                      <a:pt x="255218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6ACBBB6-1234-4C64-99C9-29A4CECBAC7C}"/>
                  </a:ext>
                </a:extLst>
              </p:cNvPr>
              <p:cNvSpPr/>
              <p:nvPr/>
            </p:nvSpPr>
            <p:spPr>
              <a:xfrm>
                <a:off x="2480930" y="4747093"/>
                <a:ext cx="25256" cy="191166"/>
              </a:xfrm>
              <a:custGeom>
                <a:avLst/>
                <a:gdLst>
                  <a:gd name="connsiteX0" fmla="*/ 0 w 25256"/>
                  <a:gd name="connsiteY0" fmla="*/ 191167 h 191166"/>
                  <a:gd name="connsiteX1" fmla="*/ 17854 w 25256"/>
                  <a:gd name="connsiteY1" fmla="*/ 23079 h 191166"/>
                  <a:gd name="connsiteX2" fmla="*/ 25257 w 25256"/>
                  <a:gd name="connsiteY2" fmla="*/ 0 h 191166"/>
                  <a:gd name="connsiteX3" fmla="*/ 6532 w 25256"/>
                  <a:gd name="connsiteY3" fmla="*/ 165039 h 191166"/>
                  <a:gd name="connsiteX4" fmla="*/ 0 w 25256"/>
                  <a:gd name="connsiteY4" fmla="*/ 191167 h 191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6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39"/>
                    </a:cubicBezTo>
                    <a:cubicBezTo>
                      <a:pt x="6096" y="173748"/>
                      <a:pt x="8274" y="183764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A29CF889-C142-49BD-8D8D-49E037BEF529}"/>
                  </a:ext>
                </a:extLst>
              </p:cNvPr>
              <p:cNvSpPr/>
              <p:nvPr/>
            </p:nvSpPr>
            <p:spPr>
              <a:xfrm>
                <a:off x="2635044" y="4520683"/>
                <a:ext cx="253102" cy="600259"/>
              </a:xfrm>
              <a:custGeom>
                <a:avLst/>
                <a:gdLst>
                  <a:gd name="connsiteX0" fmla="*/ 233009 w 253102"/>
                  <a:gd name="connsiteY0" fmla="*/ 70515 h 600259"/>
                  <a:gd name="connsiteX1" fmla="*/ 134596 w 253102"/>
                  <a:gd name="connsiteY1" fmla="*/ 7373 h 600259"/>
                  <a:gd name="connsiteX2" fmla="*/ 91485 w 253102"/>
                  <a:gd name="connsiteY2" fmla="*/ 6067 h 600259"/>
                  <a:gd name="connsiteX3" fmla="*/ 23989 w 253102"/>
                  <a:gd name="connsiteY3" fmla="*/ 110577 h 600259"/>
                  <a:gd name="connsiteX4" fmla="*/ 8747 w 253102"/>
                  <a:gd name="connsiteY4" fmla="*/ 312196 h 600259"/>
                  <a:gd name="connsiteX5" fmla="*/ 18763 w 253102"/>
                  <a:gd name="connsiteY5" fmla="*/ 341807 h 600259"/>
                  <a:gd name="connsiteX6" fmla="*/ 1780 w 253102"/>
                  <a:gd name="connsiteY6" fmla="*/ 517297 h 600259"/>
                  <a:gd name="connsiteX7" fmla="*/ 3522 w 253102"/>
                  <a:gd name="connsiteY7" fmla="*/ 542554 h 600259"/>
                  <a:gd name="connsiteX8" fmla="*/ 3522 w 253102"/>
                  <a:gd name="connsiteY8" fmla="*/ 542554 h 600259"/>
                  <a:gd name="connsiteX9" fmla="*/ 49681 w 253102"/>
                  <a:gd name="connsiteY9" fmla="*/ 584794 h 600259"/>
                  <a:gd name="connsiteX10" fmla="*/ 108468 w 253102"/>
                  <a:gd name="connsiteY10" fmla="*/ 584358 h 600259"/>
                  <a:gd name="connsiteX11" fmla="*/ 128934 w 253102"/>
                  <a:gd name="connsiteY11" fmla="*/ 401029 h 600259"/>
                  <a:gd name="connsiteX12" fmla="*/ 180754 w 253102"/>
                  <a:gd name="connsiteY12" fmla="*/ 298696 h 600259"/>
                  <a:gd name="connsiteX13" fmla="*/ 222994 w 253102"/>
                  <a:gd name="connsiteY13" fmla="*/ 171977 h 600259"/>
                  <a:gd name="connsiteX14" fmla="*/ 241719 w 253102"/>
                  <a:gd name="connsiteY14" fmla="*/ 154123 h 600259"/>
                  <a:gd name="connsiteX15" fmla="*/ 233009 w 253102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102" h="600259">
                    <a:moveTo>
                      <a:pt x="233009" y="70515"/>
                    </a:moveTo>
                    <a:cubicBezTo>
                      <a:pt x="200350" y="49177"/>
                      <a:pt x="167255" y="28275"/>
                      <a:pt x="134596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9" y="110577"/>
                    </a:cubicBezTo>
                    <a:cubicBezTo>
                      <a:pt x="23553" y="127996"/>
                      <a:pt x="7876" y="275617"/>
                      <a:pt x="8747" y="312196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2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657"/>
                      <a:pt x="255653" y="85756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0994132-0B1C-4370-AB54-B9709A4981E6}"/>
                  </a:ext>
                </a:extLst>
              </p:cNvPr>
              <p:cNvSpPr/>
              <p:nvPr/>
            </p:nvSpPr>
            <p:spPr>
              <a:xfrm>
                <a:off x="2738287" y="4921277"/>
                <a:ext cx="25256" cy="191166"/>
              </a:xfrm>
              <a:custGeom>
                <a:avLst/>
                <a:gdLst>
                  <a:gd name="connsiteX0" fmla="*/ 0 w 25256"/>
                  <a:gd name="connsiteY0" fmla="*/ 191167 h 191166"/>
                  <a:gd name="connsiteX1" fmla="*/ 17854 w 25256"/>
                  <a:gd name="connsiteY1" fmla="*/ 23079 h 191166"/>
                  <a:gd name="connsiteX2" fmla="*/ 25257 w 25256"/>
                  <a:gd name="connsiteY2" fmla="*/ 0 h 191166"/>
                  <a:gd name="connsiteX3" fmla="*/ 6532 w 25256"/>
                  <a:gd name="connsiteY3" fmla="*/ 165039 h 191166"/>
                  <a:gd name="connsiteX4" fmla="*/ 0 w 25256"/>
                  <a:gd name="connsiteY4" fmla="*/ 191167 h 191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6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39"/>
                    </a:cubicBezTo>
                    <a:cubicBezTo>
                      <a:pt x="6096" y="174184"/>
                      <a:pt x="8274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63CCF40-1304-4BF5-9F06-DDEC72B6F195}"/>
                  </a:ext>
                </a:extLst>
              </p:cNvPr>
              <p:cNvSpPr/>
              <p:nvPr/>
            </p:nvSpPr>
            <p:spPr>
              <a:xfrm>
                <a:off x="2892401" y="4695303"/>
                <a:ext cx="253287" cy="600258"/>
              </a:xfrm>
              <a:custGeom>
                <a:avLst/>
                <a:gdLst>
                  <a:gd name="connsiteX0" fmla="*/ 233009 w 253287"/>
                  <a:gd name="connsiteY0" fmla="*/ 70515 h 600258"/>
                  <a:gd name="connsiteX1" fmla="*/ 134595 w 253287"/>
                  <a:gd name="connsiteY1" fmla="*/ 7373 h 600258"/>
                  <a:gd name="connsiteX2" fmla="*/ 91485 w 253287"/>
                  <a:gd name="connsiteY2" fmla="*/ 6067 h 600258"/>
                  <a:gd name="connsiteX3" fmla="*/ 23988 w 253287"/>
                  <a:gd name="connsiteY3" fmla="*/ 110577 h 600258"/>
                  <a:gd name="connsiteX4" fmla="*/ 8747 w 253287"/>
                  <a:gd name="connsiteY4" fmla="*/ 312195 h 600258"/>
                  <a:gd name="connsiteX5" fmla="*/ 18763 w 253287"/>
                  <a:gd name="connsiteY5" fmla="*/ 341807 h 600258"/>
                  <a:gd name="connsiteX6" fmla="*/ 1780 w 253287"/>
                  <a:gd name="connsiteY6" fmla="*/ 517297 h 600258"/>
                  <a:gd name="connsiteX7" fmla="*/ 3522 w 253287"/>
                  <a:gd name="connsiteY7" fmla="*/ 542554 h 600258"/>
                  <a:gd name="connsiteX8" fmla="*/ 3522 w 253287"/>
                  <a:gd name="connsiteY8" fmla="*/ 542554 h 600258"/>
                  <a:gd name="connsiteX9" fmla="*/ 49681 w 253287"/>
                  <a:gd name="connsiteY9" fmla="*/ 584793 h 600258"/>
                  <a:gd name="connsiteX10" fmla="*/ 108468 w 253287"/>
                  <a:gd name="connsiteY10" fmla="*/ 584358 h 600258"/>
                  <a:gd name="connsiteX11" fmla="*/ 128935 w 253287"/>
                  <a:gd name="connsiteY11" fmla="*/ 401029 h 600258"/>
                  <a:gd name="connsiteX12" fmla="*/ 180754 w 253287"/>
                  <a:gd name="connsiteY12" fmla="*/ 298696 h 600258"/>
                  <a:gd name="connsiteX13" fmla="*/ 222994 w 253287"/>
                  <a:gd name="connsiteY13" fmla="*/ 171977 h 600258"/>
                  <a:gd name="connsiteX14" fmla="*/ 241719 w 253287"/>
                  <a:gd name="connsiteY14" fmla="*/ 154123 h 600258"/>
                  <a:gd name="connsiteX15" fmla="*/ 233009 w 253287"/>
                  <a:gd name="connsiteY15" fmla="*/ 70515 h 600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287" h="600258">
                    <a:moveTo>
                      <a:pt x="233009" y="70515"/>
                    </a:moveTo>
                    <a:cubicBezTo>
                      <a:pt x="200350" y="49177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3"/>
                      <a:pt x="25730" y="62241"/>
                      <a:pt x="23988" y="110577"/>
                    </a:cubicBezTo>
                    <a:cubicBezTo>
                      <a:pt x="23553" y="127996"/>
                      <a:pt x="7877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8"/>
                      <a:pt x="35311" y="569552"/>
                      <a:pt x="49681" y="584793"/>
                    </a:cubicBezTo>
                    <a:cubicBezTo>
                      <a:pt x="67970" y="604389"/>
                      <a:pt x="97581" y="606566"/>
                      <a:pt x="108468" y="584358"/>
                    </a:cubicBezTo>
                    <a:cubicBezTo>
                      <a:pt x="107162" y="582181"/>
                      <a:pt x="126322" y="401465"/>
                      <a:pt x="128935" y="401029"/>
                    </a:cubicBezTo>
                    <a:cubicBezTo>
                      <a:pt x="187722" y="358354"/>
                      <a:pt x="173352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444" y="133221"/>
                      <a:pt x="255653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E754C596-D880-428A-82BE-3337041001C6}"/>
                  </a:ext>
                </a:extLst>
              </p:cNvPr>
              <p:cNvSpPr/>
              <p:nvPr/>
            </p:nvSpPr>
            <p:spPr>
              <a:xfrm>
                <a:off x="2996079" y="5095896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40"/>
                    </a:cubicBezTo>
                    <a:cubicBezTo>
                      <a:pt x="5661" y="173749"/>
                      <a:pt x="7838" y="183764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132E8CA9-AF05-4E90-AD28-C005334B250B}"/>
                  </a:ext>
                </a:extLst>
              </p:cNvPr>
              <p:cNvSpPr/>
              <p:nvPr/>
            </p:nvSpPr>
            <p:spPr>
              <a:xfrm>
                <a:off x="3149758" y="4869487"/>
                <a:ext cx="253287" cy="600258"/>
              </a:xfrm>
              <a:custGeom>
                <a:avLst/>
                <a:gdLst>
                  <a:gd name="connsiteX0" fmla="*/ 233010 w 253287"/>
                  <a:gd name="connsiteY0" fmla="*/ 70515 h 600258"/>
                  <a:gd name="connsiteX1" fmla="*/ 134595 w 253287"/>
                  <a:gd name="connsiteY1" fmla="*/ 7373 h 600258"/>
                  <a:gd name="connsiteX2" fmla="*/ 91485 w 253287"/>
                  <a:gd name="connsiteY2" fmla="*/ 6067 h 600258"/>
                  <a:gd name="connsiteX3" fmla="*/ 23989 w 253287"/>
                  <a:gd name="connsiteY3" fmla="*/ 110577 h 600258"/>
                  <a:gd name="connsiteX4" fmla="*/ 8748 w 253287"/>
                  <a:gd name="connsiteY4" fmla="*/ 312195 h 600258"/>
                  <a:gd name="connsiteX5" fmla="*/ 18763 w 253287"/>
                  <a:gd name="connsiteY5" fmla="*/ 341807 h 600258"/>
                  <a:gd name="connsiteX6" fmla="*/ 1780 w 253287"/>
                  <a:gd name="connsiteY6" fmla="*/ 517297 h 600258"/>
                  <a:gd name="connsiteX7" fmla="*/ 3522 w 253287"/>
                  <a:gd name="connsiteY7" fmla="*/ 542554 h 600258"/>
                  <a:gd name="connsiteX8" fmla="*/ 3522 w 253287"/>
                  <a:gd name="connsiteY8" fmla="*/ 542554 h 600258"/>
                  <a:gd name="connsiteX9" fmla="*/ 49681 w 253287"/>
                  <a:gd name="connsiteY9" fmla="*/ 584793 h 600258"/>
                  <a:gd name="connsiteX10" fmla="*/ 108468 w 253287"/>
                  <a:gd name="connsiteY10" fmla="*/ 584358 h 600258"/>
                  <a:gd name="connsiteX11" fmla="*/ 128934 w 253287"/>
                  <a:gd name="connsiteY11" fmla="*/ 401029 h 600258"/>
                  <a:gd name="connsiteX12" fmla="*/ 180754 w 253287"/>
                  <a:gd name="connsiteY12" fmla="*/ 298696 h 600258"/>
                  <a:gd name="connsiteX13" fmla="*/ 222994 w 253287"/>
                  <a:gd name="connsiteY13" fmla="*/ 171977 h 600258"/>
                  <a:gd name="connsiteX14" fmla="*/ 241719 w 253287"/>
                  <a:gd name="connsiteY14" fmla="*/ 154123 h 600258"/>
                  <a:gd name="connsiteX15" fmla="*/ 233010 w 253287"/>
                  <a:gd name="connsiteY15" fmla="*/ 70515 h 600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287" h="600258">
                    <a:moveTo>
                      <a:pt x="233010" y="70515"/>
                    </a:moveTo>
                    <a:cubicBezTo>
                      <a:pt x="200350" y="49177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3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8" y="312195"/>
                    </a:cubicBezTo>
                    <a:cubicBezTo>
                      <a:pt x="8748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8"/>
                      <a:pt x="35310" y="569552"/>
                      <a:pt x="49681" y="584793"/>
                    </a:cubicBezTo>
                    <a:cubicBezTo>
                      <a:pt x="67970" y="604389"/>
                      <a:pt x="97581" y="606566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443" y="133657"/>
                      <a:pt x="255654" y="85756"/>
                      <a:pt x="233010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F0FAAA2-3B4E-493A-A085-E93120783972}"/>
                  </a:ext>
                </a:extLst>
              </p:cNvPr>
              <p:cNvSpPr/>
              <p:nvPr/>
            </p:nvSpPr>
            <p:spPr>
              <a:xfrm>
                <a:off x="3253436" y="5270080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40"/>
                    </a:cubicBezTo>
                    <a:cubicBezTo>
                      <a:pt x="5661" y="174184"/>
                      <a:pt x="8274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D1B04899-24AE-4A8B-9EF0-AC7D066A70E4}"/>
                  </a:ext>
                </a:extLst>
              </p:cNvPr>
              <p:cNvSpPr/>
              <p:nvPr/>
            </p:nvSpPr>
            <p:spPr>
              <a:xfrm>
                <a:off x="3407115" y="5044106"/>
                <a:ext cx="253287" cy="600259"/>
              </a:xfrm>
              <a:custGeom>
                <a:avLst/>
                <a:gdLst>
                  <a:gd name="connsiteX0" fmla="*/ 233009 w 253287"/>
                  <a:gd name="connsiteY0" fmla="*/ 70515 h 600259"/>
                  <a:gd name="connsiteX1" fmla="*/ 134596 w 253287"/>
                  <a:gd name="connsiteY1" fmla="*/ 7373 h 600259"/>
                  <a:gd name="connsiteX2" fmla="*/ 91485 w 253287"/>
                  <a:gd name="connsiteY2" fmla="*/ 6067 h 600259"/>
                  <a:gd name="connsiteX3" fmla="*/ 23989 w 253287"/>
                  <a:gd name="connsiteY3" fmla="*/ 110577 h 600259"/>
                  <a:gd name="connsiteX4" fmla="*/ 8747 w 253287"/>
                  <a:gd name="connsiteY4" fmla="*/ 312195 h 600259"/>
                  <a:gd name="connsiteX5" fmla="*/ 18763 w 253287"/>
                  <a:gd name="connsiteY5" fmla="*/ 341807 h 600259"/>
                  <a:gd name="connsiteX6" fmla="*/ 1780 w 253287"/>
                  <a:gd name="connsiteY6" fmla="*/ 517297 h 600259"/>
                  <a:gd name="connsiteX7" fmla="*/ 3522 w 253287"/>
                  <a:gd name="connsiteY7" fmla="*/ 542554 h 600259"/>
                  <a:gd name="connsiteX8" fmla="*/ 3522 w 253287"/>
                  <a:gd name="connsiteY8" fmla="*/ 542554 h 600259"/>
                  <a:gd name="connsiteX9" fmla="*/ 49681 w 253287"/>
                  <a:gd name="connsiteY9" fmla="*/ 584794 h 600259"/>
                  <a:gd name="connsiteX10" fmla="*/ 108468 w 253287"/>
                  <a:gd name="connsiteY10" fmla="*/ 584358 h 600259"/>
                  <a:gd name="connsiteX11" fmla="*/ 128935 w 253287"/>
                  <a:gd name="connsiteY11" fmla="*/ 401029 h 600259"/>
                  <a:gd name="connsiteX12" fmla="*/ 180754 w 253287"/>
                  <a:gd name="connsiteY12" fmla="*/ 298696 h 600259"/>
                  <a:gd name="connsiteX13" fmla="*/ 222994 w 253287"/>
                  <a:gd name="connsiteY13" fmla="*/ 171977 h 600259"/>
                  <a:gd name="connsiteX14" fmla="*/ 241719 w 253287"/>
                  <a:gd name="connsiteY14" fmla="*/ 154123 h 600259"/>
                  <a:gd name="connsiteX15" fmla="*/ 233009 w 253287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287" h="600259">
                    <a:moveTo>
                      <a:pt x="233009" y="70515"/>
                    </a:moveTo>
                    <a:cubicBezTo>
                      <a:pt x="200350" y="49178"/>
                      <a:pt x="167255" y="28275"/>
                      <a:pt x="134596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3"/>
                      <a:pt x="25730" y="62241"/>
                      <a:pt x="23989" y="110577"/>
                    </a:cubicBezTo>
                    <a:cubicBezTo>
                      <a:pt x="23553" y="127996"/>
                      <a:pt x="7876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4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2" y="582181"/>
                      <a:pt x="126322" y="401465"/>
                      <a:pt x="128935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443" y="133221"/>
                      <a:pt x="255653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21E9FFA2-7678-40A5-B9F4-8B8E067D55AF}"/>
                  </a:ext>
                </a:extLst>
              </p:cNvPr>
              <p:cNvSpPr/>
              <p:nvPr/>
            </p:nvSpPr>
            <p:spPr>
              <a:xfrm>
                <a:off x="3510793" y="5444700"/>
                <a:ext cx="25256" cy="191166"/>
              </a:xfrm>
              <a:custGeom>
                <a:avLst/>
                <a:gdLst>
                  <a:gd name="connsiteX0" fmla="*/ 0 w 25256"/>
                  <a:gd name="connsiteY0" fmla="*/ 191167 h 191166"/>
                  <a:gd name="connsiteX1" fmla="*/ 17854 w 25256"/>
                  <a:gd name="connsiteY1" fmla="*/ 23079 h 191166"/>
                  <a:gd name="connsiteX2" fmla="*/ 25257 w 25256"/>
                  <a:gd name="connsiteY2" fmla="*/ 0 h 191166"/>
                  <a:gd name="connsiteX3" fmla="*/ 6532 w 25256"/>
                  <a:gd name="connsiteY3" fmla="*/ 165039 h 191166"/>
                  <a:gd name="connsiteX4" fmla="*/ 0 w 25256"/>
                  <a:gd name="connsiteY4" fmla="*/ 191167 h 191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6">
                    <a:moveTo>
                      <a:pt x="0" y="191167"/>
                    </a:moveTo>
                    <a:cubicBezTo>
                      <a:pt x="5661" y="135863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39"/>
                    </a:cubicBezTo>
                    <a:cubicBezTo>
                      <a:pt x="5661" y="173748"/>
                      <a:pt x="8274" y="183764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D652AFAE-86C0-4C3A-84E3-BEBDDCF5E1D6}"/>
                  </a:ext>
                </a:extLst>
              </p:cNvPr>
              <p:cNvSpPr/>
              <p:nvPr/>
            </p:nvSpPr>
            <p:spPr>
              <a:xfrm>
                <a:off x="3664908" y="5218290"/>
                <a:ext cx="252969" cy="600259"/>
              </a:xfrm>
              <a:custGeom>
                <a:avLst/>
                <a:gdLst>
                  <a:gd name="connsiteX0" fmla="*/ 233009 w 252969"/>
                  <a:gd name="connsiteY0" fmla="*/ 70515 h 600259"/>
                  <a:gd name="connsiteX1" fmla="*/ 134596 w 252969"/>
                  <a:gd name="connsiteY1" fmla="*/ 7373 h 600259"/>
                  <a:gd name="connsiteX2" fmla="*/ 91485 w 252969"/>
                  <a:gd name="connsiteY2" fmla="*/ 6067 h 600259"/>
                  <a:gd name="connsiteX3" fmla="*/ 23989 w 252969"/>
                  <a:gd name="connsiteY3" fmla="*/ 110577 h 600259"/>
                  <a:gd name="connsiteX4" fmla="*/ 8747 w 252969"/>
                  <a:gd name="connsiteY4" fmla="*/ 312195 h 600259"/>
                  <a:gd name="connsiteX5" fmla="*/ 18763 w 252969"/>
                  <a:gd name="connsiteY5" fmla="*/ 341807 h 600259"/>
                  <a:gd name="connsiteX6" fmla="*/ 1780 w 252969"/>
                  <a:gd name="connsiteY6" fmla="*/ 517297 h 600259"/>
                  <a:gd name="connsiteX7" fmla="*/ 3522 w 252969"/>
                  <a:gd name="connsiteY7" fmla="*/ 542554 h 600259"/>
                  <a:gd name="connsiteX8" fmla="*/ 3522 w 252969"/>
                  <a:gd name="connsiteY8" fmla="*/ 542554 h 600259"/>
                  <a:gd name="connsiteX9" fmla="*/ 49681 w 252969"/>
                  <a:gd name="connsiteY9" fmla="*/ 584794 h 600259"/>
                  <a:gd name="connsiteX10" fmla="*/ 108468 w 252969"/>
                  <a:gd name="connsiteY10" fmla="*/ 584358 h 600259"/>
                  <a:gd name="connsiteX11" fmla="*/ 128934 w 252969"/>
                  <a:gd name="connsiteY11" fmla="*/ 401029 h 600259"/>
                  <a:gd name="connsiteX12" fmla="*/ 180754 w 252969"/>
                  <a:gd name="connsiteY12" fmla="*/ 298696 h 600259"/>
                  <a:gd name="connsiteX13" fmla="*/ 222994 w 252969"/>
                  <a:gd name="connsiteY13" fmla="*/ 171977 h 600259"/>
                  <a:gd name="connsiteX14" fmla="*/ 241719 w 252969"/>
                  <a:gd name="connsiteY14" fmla="*/ 154123 h 600259"/>
                  <a:gd name="connsiteX15" fmla="*/ 233009 w 252969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2969" h="600259">
                    <a:moveTo>
                      <a:pt x="233009" y="70515"/>
                    </a:moveTo>
                    <a:cubicBezTo>
                      <a:pt x="200350" y="49178"/>
                      <a:pt x="167255" y="28275"/>
                      <a:pt x="134596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3"/>
                      <a:pt x="25730" y="62241"/>
                      <a:pt x="23989" y="110577"/>
                    </a:cubicBezTo>
                    <a:cubicBezTo>
                      <a:pt x="23553" y="127996"/>
                      <a:pt x="7876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4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0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1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657"/>
                      <a:pt x="255218" y="85756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033FB44-E4C0-4051-BEC5-ECDBDCDB615A}"/>
                  </a:ext>
                </a:extLst>
              </p:cNvPr>
              <p:cNvSpPr/>
              <p:nvPr/>
            </p:nvSpPr>
            <p:spPr>
              <a:xfrm>
                <a:off x="3768150" y="5618884"/>
                <a:ext cx="25256" cy="191166"/>
              </a:xfrm>
              <a:custGeom>
                <a:avLst/>
                <a:gdLst>
                  <a:gd name="connsiteX0" fmla="*/ 0 w 25256"/>
                  <a:gd name="connsiteY0" fmla="*/ 191167 h 191166"/>
                  <a:gd name="connsiteX1" fmla="*/ 17854 w 25256"/>
                  <a:gd name="connsiteY1" fmla="*/ 23079 h 191166"/>
                  <a:gd name="connsiteX2" fmla="*/ 25257 w 25256"/>
                  <a:gd name="connsiteY2" fmla="*/ 0 h 191166"/>
                  <a:gd name="connsiteX3" fmla="*/ 6532 w 25256"/>
                  <a:gd name="connsiteY3" fmla="*/ 165039 h 191166"/>
                  <a:gd name="connsiteX4" fmla="*/ 0 w 25256"/>
                  <a:gd name="connsiteY4" fmla="*/ 191167 h 191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6">
                    <a:moveTo>
                      <a:pt x="0" y="191167"/>
                    </a:moveTo>
                    <a:cubicBezTo>
                      <a:pt x="5661" y="135863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39"/>
                    </a:cubicBezTo>
                    <a:cubicBezTo>
                      <a:pt x="5661" y="174184"/>
                      <a:pt x="8274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FCA8B41-9697-47A5-9517-41DF9C16572F}"/>
                  </a:ext>
                </a:extLst>
              </p:cNvPr>
              <p:cNvSpPr/>
              <p:nvPr/>
            </p:nvSpPr>
            <p:spPr>
              <a:xfrm>
                <a:off x="3922265" y="5392910"/>
                <a:ext cx="252969" cy="600259"/>
              </a:xfrm>
              <a:custGeom>
                <a:avLst/>
                <a:gdLst>
                  <a:gd name="connsiteX0" fmla="*/ 233009 w 252969"/>
                  <a:gd name="connsiteY0" fmla="*/ 70515 h 600259"/>
                  <a:gd name="connsiteX1" fmla="*/ 134595 w 252969"/>
                  <a:gd name="connsiteY1" fmla="*/ 7373 h 600259"/>
                  <a:gd name="connsiteX2" fmla="*/ 91485 w 252969"/>
                  <a:gd name="connsiteY2" fmla="*/ 6067 h 600259"/>
                  <a:gd name="connsiteX3" fmla="*/ 23988 w 252969"/>
                  <a:gd name="connsiteY3" fmla="*/ 110577 h 600259"/>
                  <a:gd name="connsiteX4" fmla="*/ 8747 w 252969"/>
                  <a:gd name="connsiteY4" fmla="*/ 312195 h 600259"/>
                  <a:gd name="connsiteX5" fmla="*/ 18763 w 252969"/>
                  <a:gd name="connsiteY5" fmla="*/ 341807 h 600259"/>
                  <a:gd name="connsiteX6" fmla="*/ 1780 w 252969"/>
                  <a:gd name="connsiteY6" fmla="*/ 517297 h 600259"/>
                  <a:gd name="connsiteX7" fmla="*/ 3522 w 252969"/>
                  <a:gd name="connsiteY7" fmla="*/ 542554 h 600259"/>
                  <a:gd name="connsiteX8" fmla="*/ 3522 w 252969"/>
                  <a:gd name="connsiteY8" fmla="*/ 542554 h 600259"/>
                  <a:gd name="connsiteX9" fmla="*/ 49681 w 252969"/>
                  <a:gd name="connsiteY9" fmla="*/ 584793 h 600259"/>
                  <a:gd name="connsiteX10" fmla="*/ 108468 w 252969"/>
                  <a:gd name="connsiteY10" fmla="*/ 584358 h 600259"/>
                  <a:gd name="connsiteX11" fmla="*/ 128935 w 252969"/>
                  <a:gd name="connsiteY11" fmla="*/ 401029 h 600259"/>
                  <a:gd name="connsiteX12" fmla="*/ 180754 w 252969"/>
                  <a:gd name="connsiteY12" fmla="*/ 298696 h 600259"/>
                  <a:gd name="connsiteX13" fmla="*/ 222994 w 252969"/>
                  <a:gd name="connsiteY13" fmla="*/ 171977 h 600259"/>
                  <a:gd name="connsiteX14" fmla="*/ 241719 w 252969"/>
                  <a:gd name="connsiteY14" fmla="*/ 154123 h 600259"/>
                  <a:gd name="connsiteX15" fmla="*/ 233009 w 252969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2969" h="600259">
                    <a:moveTo>
                      <a:pt x="233009" y="70515"/>
                    </a:moveTo>
                    <a:cubicBezTo>
                      <a:pt x="200350" y="49177"/>
                      <a:pt x="167255" y="28275"/>
                      <a:pt x="134595" y="7373"/>
                    </a:cubicBezTo>
                    <a:cubicBezTo>
                      <a:pt x="120661" y="-1772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8" y="110577"/>
                    </a:cubicBezTo>
                    <a:cubicBezTo>
                      <a:pt x="23553" y="127996"/>
                      <a:pt x="7877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3"/>
                    </a:cubicBezTo>
                    <a:cubicBezTo>
                      <a:pt x="67970" y="604389"/>
                      <a:pt x="97581" y="606566"/>
                      <a:pt x="108468" y="584358"/>
                    </a:cubicBezTo>
                    <a:cubicBezTo>
                      <a:pt x="107162" y="582181"/>
                      <a:pt x="126322" y="401465"/>
                      <a:pt x="128935" y="401029"/>
                    </a:cubicBezTo>
                    <a:cubicBezTo>
                      <a:pt x="187722" y="358354"/>
                      <a:pt x="173352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221"/>
                      <a:pt x="255218" y="85320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17399302-1126-4D4F-B6C6-10DBF0FD3E42}"/>
                  </a:ext>
                </a:extLst>
              </p:cNvPr>
              <p:cNvSpPr/>
              <p:nvPr/>
            </p:nvSpPr>
            <p:spPr>
              <a:xfrm>
                <a:off x="4025507" y="5793504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40"/>
                    </a:cubicBezTo>
                    <a:cubicBezTo>
                      <a:pt x="6097" y="173749"/>
                      <a:pt x="8274" y="183764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626F9A88-8CC4-4F4D-91B7-F0A73CC69606}"/>
                  </a:ext>
                </a:extLst>
              </p:cNvPr>
              <p:cNvSpPr/>
              <p:nvPr/>
            </p:nvSpPr>
            <p:spPr>
              <a:xfrm>
                <a:off x="4179622" y="5567094"/>
                <a:ext cx="253102" cy="600259"/>
              </a:xfrm>
              <a:custGeom>
                <a:avLst/>
                <a:gdLst>
                  <a:gd name="connsiteX0" fmla="*/ 233010 w 253102"/>
                  <a:gd name="connsiteY0" fmla="*/ 70515 h 600259"/>
                  <a:gd name="connsiteX1" fmla="*/ 134595 w 253102"/>
                  <a:gd name="connsiteY1" fmla="*/ 7373 h 600259"/>
                  <a:gd name="connsiteX2" fmla="*/ 91485 w 253102"/>
                  <a:gd name="connsiteY2" fmla="*/ 6067 h 600259"/>
                  <a:gd name="connsiteX3" fmla="*/ 23989 w 253102"/>
                  <a:gd name="connsiteY3" fmla="*/ 110577 h 600259"/>
                  <a:gd name="connsiteX4" fmla="*/ 8748 w 253102"/>
                  <a:gd name="connsiteY4" fmla="*/ 312195 h 600259"/>
                  <a:gd name="connsiteX5" fmla="*/ 18763 w 253102"/>
                  <a:gd name="connsiteY5" fmla="*/ 341807 h 600259"/>
                  <a:gd name="connsiteX6" fmla="*/ 1780 w 253102"/>
                  <a:gd name="connsiteY6" fmla="*/ 517297 h 600259"/>
                  <a:gd name="connsiteX7" fmla="*/ 3522 w 253102"/>
                  <a:gd name="connsiteY7" fmla="*/ 542554 h 600259"/>
                  <a:gd name="connsiteX8" fmla="*/ 3522 w 253102"/>
                  <a:gd name="connsiteY8" fmla="*/ 542554 h 600259"/>
                  <a:gd name="connsiteX9" fmla="*/ 49681 w 253102"/>
                  <a:gd name="connsiteY9" fmla="*/ 584793 h 600259"/>
                  <a:gd name="connsiteX10" fmla="*/ 108468 w 253102"/>
                  <a:gd name="connsiteY10" fmla="*/ 584358 h 600259"/>
                  <a:gd name="connsiteX11" fmla="*/ 128934 w 253102"/>
                  <a:gd name="connsiteY11" fmla="*/ 401029 h 600259"/>
                  <a:gd name="connsiteX12" fmla="*/ 180754 w 253102"/>
                  <a:gd name="connsiteY12" fmla="*/ 298696 h 600259"/>
                  <a:gd name="connsiteX13" fmla="*/ 222994 w 253102"/>
                  <a:gd name="connsiteY13" fmla="*/ 171977 h 600259"/>
                  <a:gd name="connsiteX14" fmla="*/ 241719 w 253102"/>
                  <a:gd name="connsiteY14" fmla="*/ 154123 h 600259"/>
                  <a:gd name="connsiteX15" fmla="*/ 233010 w 253102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102" h="600259">
                    <a:moveTo>
                      <a:pt x="233010" y="70515"/>
                    </a:moveTo>
                    <a:cubicBezTo>
                      <a:pt x="200350" y="49177"/>
                      <a:pt x="167255" y="28275"/>
                      <a:pt x="134595" y="7373"/>
                    </a:cubicBezTo>
                    <a:cubicBezTo>
                      <a:pt x="120661" y="-1772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8" y="312195"/>
                    </a:cubicBezTo>
                    <a:cubicBezTo>
                      <a:pt x="8748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0" y="569552"/>
                      <a:pt x="49681" y="584793"/>
                    </a:cubicBezTo>
                    <a:cubicBezTo>
                      <a:pt x="67970" y="604389"/>
                      <a:pt x="97581" y="606566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657"/>
                      <a:pt x="255654" y="85756"/>
                      <a:pt x="233010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AB589BEB-3C33-431F-A06D-9DEF3F26E277}"/>
                  </a:ext>
                </a:extLst>
              </p:cNvPr>
              <p:cNvSpPr/>
              <p:nvPr/>
            </p:nvSpPr>
            <p:spPr>
              <a:xfrm>
                <a:off x="4283300" y="5967688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40"/>
                    </a:cubicBezTo>
                    <a:cubicBezTo>
                      <a:pt x="5661" y="174184"/>
                      <a:pt x="7838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12EF831F-455B-4784-874F-3EA78FA3404A}"/>
                  </a:ext>
                </a:extLst>
              </p:cNvPr>
              <p:cNvSpPr/>
              <p:nvPr/>
            </p:nvSpPr>
            <p:spPr>
              <a:xfrm>
                <a:off x="1798128" y="1783904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431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796"/>
                      <a:pt x="171571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FEA98DE3-EC67-4B0E-ADE2-E3C213ED660D}"/>
                  </a:ext>
                </a:extLst>
              </p:cNvPr>
              <p:cNvSpPr/>
              <p:nvPr/>
            </p:nvSpPr>
            <p:spPr>
              <a:xfrm>
                <a:off x="2058098" y="1959830"/>
                <a:ext cx="168689" cy="131390"/>
              </a:xfrm>
              <a:custGeom>
                <a:avLst/>
                <a:gdLst>
                  <a:gd name="connsiteX0" fmla="*/ 154153 w 168689"/>
                  <a:gd name="connsiteY0" fmla="*/ 131391 h 131390"/>
                  <a:gd name="connsiteX1" fmla="*/ 0 w 168689"/>
                  <a:gd name="connsiteY1" fmla="*/ 29493 h 131390"/>
                  <a:gd name="connsiteX2" fmla="*/ 61400 w 168689"/>
                  <a:gd name="connsiteY2" fmla="*/ 8155 h 131390"/>
                  <a:gd name="connsiteX3" fmla="*/ 146315 w 168689"/>
                  <a:gd name="connsiteY3" fmla="*/ 63894 h 131390"/>
                  <a:gd name="connsiteX4" fmla="*/ 154153 w 168689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689" h="131390">
                    <a:moveTo>
                      <a:pt x="154153" y="131391"/>
                    </a:moveTo>
                    <a:cubicBezTo>
                      <a:pt x="81431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103" y="84361"/>
                      <a:pt x="171571" y="95247"/>
                      <a:pt x="154153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366FD491-6064-4C27-BF36-FBEDEBAB1A04}"/>
                  </a:ext>
                </a:extLst>
              </p:cNvPr>
              <p:cNvSpPr/>
              <p:nvPr/>
            </p:nvSpPr>
            <p:spPr>
              <a:xfrm>
                <a:off x="2317632" y="2135756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361"/>
                      <a:pt x="171571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D42295E1-1D23-4681-AB02-43134B565EC9}"/>
                  </a:ext>
                </a:extLst>
              </p:cNvPr>
              <p:cNvSpPr/>
              <p:nvPr/>
            </p:nvSpPr>
            <p:spPr>
              <a:xfrm>
                <a:off x="2577167" y="2311682"/>
                <a:ext cx="169073" cy="131390"/>
              </a:xfrm>
              <a:custGeom>
                <a:avLst/>
                <a:gdLst>
                  <a:gd name="connsiteX0" fmla="*/ 154588 w 169073"/>
                  <a:gd name="connsiteY0" fmla="*/ 131391 h 131390"/>
                  <a:gd name="connsiteX1" fmla="*/ 0 w 169073"/>
                  <a:gd name="connsiteY1" fmla="*/ 29493 h 131390"/>
                  <a:gd name="connsiteX2" fmla="*/ 61400 w 169073"/>
                  <a:gd name="connsiteY2" fmla="*/ 8155 h 131390"/>
                  <a:gd name="connsiteX3" fmla="*/ 146315 w 169073"/>
                  <a:gd name="connsiteY3" fmla="*/ 63894 h 131390"/>
                  <a:gd name="connsiteX4" fmla="*/ 154588 w 169073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073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59"/>
                      <a:pt x="146315" y="63894"/>
                    </a:cubicBezTo>
                    <a:cubicBezTo>
                      <a:pt x="178539" y="84361"/>
                      <a:pt x="172007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60A1CABF-325E-424A-ADE4-B9499C8B7D3E}"/>
                  </a:ext>
                </a:extLst>
              </p:cNvPr>
              <p:cNvSpPr/>
              <p:nvPr/>
            </p:nvSpPr>
            <p:spPr>
              <a:xfrm>
                <a:off x="2837136" y="2487608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361"/>
                      <a:pt x="171571" y="94812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F0191D17-2A0E-486E-838A-A9B1B36396B5}"/>
                  </a:ext>
                </a:extLst>
              </p:cNvPr>
              <p:cNvSpPr/>
              <p:nvPr/>
            </p:nvSpPr>
            <p:spPr>
              <a:xfrm>
                <a:off x="3096671" y="2663534"/>
                <a:ext cx="169073" cy="131390"/>
              </a:xfrm>
              <a:custGeom>
                <a:avLst/>
                <a:gdLst>
                  <a:gd name="connsiteX0" fmla="*/ 154588 w 169073"/>
                  <a:gd name="connsiteY0" fmla="*/ 131391 h 131390"/>
                  <a:gd name="connsiteX1" fmla="*/ 0 w 169073"/>
                  <a:gd name="connsiteY1" fmla="*/ 29493 h 131390"/>
                  <a:gd name="connsiteX2" fmla="*/ 61400 w 169073"/>
                  <a:gd name="connsiteY2" fmla="*/ 8155 h 131390"/>
                  <a:gd name="connsiteX3" fmla="*/ 146315 w 169073"/>
                  <a:gd name="connsiteY3" fmla="*/ 63894 h 131390"/>
                  <a:gd name="connsiteX4" fmla="*/ 154588 w 169073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073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361"/>
                      <a:pt x="172007" y="94812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4A94E642-DB42-486A-9D4E-B3727176DFFF}"/>
                  </a:ext>
                </a:extLst>
              </p:cNvPr>
              <p:cNvSpPr/>
              <p:nvPr/>
            </p:nvSpPr>
            <p:spPr>
              <a:xfrm>
                <a:off x="3616610" y="3015386"/>
                <a:ext cx="168746" cy="131390"/>
              </a:xfrm>
              <a:custGeom>
                <a:avLst/>
                <a:gdLst>
                  <a:gd name="connsiteX0" fmla="*/ 154588 w 168746"/>
                  <a:gd name="connsiteY0" fmla="*/ 131391 h 131390"/>
                  <a:gd name="connsiteX1" fmla="*/ 0 w 168746"/>
                  <a:gd name="connsiteY1" fmla="*/ 29493 h 131390"/>
                  <a:gd name="connsiteX2" fmla="*/ 61400 w 168746"/>
                  <a:gd name="connsiteY2" fmla="*/ 8155 h 131390"/>
                  <a:gd name="connsiteX3" fmla="*/ 146315 w 168746"/>
                  <a:gd name="connsiteY3" fmla="*/ 63894 h 131390"/>
                  <a:gd name="connsiteX4" fmla="*/ 154588 w 168746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746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103" y="84361"/>
                      <a:pt x="171571" y="94812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828EB2B-B737-458C-8139-91AAF0CD36F7}"/>
                  </a:ext>
                </a:extLst>
              </p:cNvPr>
              <p:cNvSpPr/>
              <p:nvPr/>
            </p:nvSpPr>
            <p:spPr>
              <a:xfrm>
                <a:off x="3356640" y="2839460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361"/>
                      <a:pt x="171571" y="94812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9C27230E-17E4-4AA9-882C-20588462332D}"/>
                  </a:ext>
                </a:extLst>
              </p:cNvPr>
              <p:cNvSpPr/>
              <p:nvPr/>
            </p:nvSpPr>
            <p:spPr>
              <a:xfrm>
                <a:off x="3876144" y="3190876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59"/>
                      <a:pt x="146315" y="63894"/>
                    </a:cubicBezTo>
                    <a:cubicBezTo>
                      <a:pt x="178539" y="84796"/>
                      <a:pt x="171571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60A7247E-2547-4C45-AE0F-D381DD06DE32}"/>
                  </a:ext>
                </a:extLst>
              </p:cNvPr>
              <p:cNvSpPr/>
              <p:nvPr/>
            </p:nvSpPr>
            <p:spPr>
              <a:xfrm>
                <a:off x="4136114" y="3366802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796"/>
                      <a:pt x="171571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0CC7BD7E-7C97-4BE5-9CD5-8FB395D65A55}"/>
                  </a:ext>
                </a:extLst>
              </p:cNvPr>
              <p:cNvSpPr/>
              <p:nvPr/>
            </p:nvSpPr>
            <p:spPr>
              <a:xfrm>
                <a:off x="4395648" y="3542728"/>
                <a:ext cx="169073" cy="131390"/>
              </a:xfrm>
              <a:custGeom>
                <a:avLst/>
                <a:gdLst>
                  <a:gd name="connsiteX0" fmla="*/ 154588 w 169073"/>
                  <a:gd name="connsiteY0" fmla="*/ 131391 h 131390"/>
                  <a:gd name="connsiteX1" fmla="*/ 0 w 169073"/>
                  <a:gd name="connsiteY1" fmla="*/ 29493 h 131390"/>
                  <a:gd name="connsiteX2" fmla="*/ 61400 w 169073"/>
                  <a:gd name="connsiteY2" fmla="*/ 8155 h 131390"/>
                  <a:gd name="connsiteX3" fmla="*/ 146315 w 169073"/>
                  <a:gd name="connsiteY3" fmla="*/ 63894 h 131390"/>
                  <a:gd name="connsiteX4" fmla="*/ 154588 w 169073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073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796"/>
                      <a:pt x="172007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46CFC80D-3C4C-4AC4-A8C7-EF98A72DBDAB}"/>
                  </a:ext>
                </a:extLst>
              </p:cNvPr>
              <p:cNvSpPr/>
              <p:nvPr/>
            </p:nvSpPr>
            <p:spPr>
              <a:xfrm>
                <a:off x="4655618" y="3718654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796"/>
                      <a:pt x="171571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966CC9A-BA2E-4F86-B666-C8C79E66C803}"/>
                  </a:ext>
                </a:extLst>
              </p:cNvPr>
              <p:cNvSpPr/>
              <p:nvPr/>
            </p:nvSpPr>
            <p:spPr>
              <a:xfrm>
                <a:off x="4915152" y="3894580"/>
                <a:ext cx="169073" cy="131390"/>
              </a:xfrm>
              <a:custGeom>
                <a:avLst/>
                <a:gdLst>
                  <a:gd name="connsiteX0" fmla="*/ 154588 w 169073"/>
                  <a:gd name="connsiteY0" fmla="*/ 131391 h 131390"/>
                  <a:gd name="connsiteX1" fmla="*/ 0 w 169073"/>
                  <a:gd name="connsiteY1" fmla="*/ 29493 h 131390"/>
                  <a:gd name="connsiteX2" fmla="*/ 61400 w 169073"/>
                  <a:gd name="connsiteY2" fmla="*/ 8155 h 131390"/>
                  <a:gd name="connsiteX3" fmla="*/ 146315 w 169073"/>
                  <a:gd name="connsiteY3" fmla="*/ 63894 h 131390"/>
                  <a:gd name="connsiteX4" fmla="*/ 154588 w 169073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073" h="131390">
                    <a:moveTo>
                      <a:pt x="154588" y="131391"/>
                    </a:moveTo>
                    <a:cubicBezTo>
                      <a:pt x="81867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361"/>
                      <a:pt x="172007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2D195C9A-5312-46FD-971E-73D405F52E63}"/>
                  </a:ext>
                </a:extLst>
              </p:cNvPr>
              <p:cNvSpPr/>
              <p:nvPr/>
            </p:nvSpPr>
            <p:spPr>
              <a:xfrm>
                <a:off x="5175122" y="4070506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6" y="86538"/>
                      <a:pt x="62270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59"/>
                      <a:pt x="146315" y="63894"/>
                    </a:cubicBezTo>
                    <a:cubicBezTo>
                      <a:pt x="178539" y="84361"/>
                      <a:pt x="171571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229CA8B-2435-45C6-98AA-4AE468EA9F87}"/>
                  </a:ext>
                </a:extLst>
              </p:cNvPr>
              <p:cNvSpPr/>
              <p:nvPr/>
            </p:nvSpPr>
            <p:spPr>
              <a:xfrm>
                <a:off x="5434657" y="4246432"/>
                <a:ext cx="169073" cy="131390"/>
              </a:xfrm>
              <a:custGeom>
                <a:avLst/>
                <a:gdLst>
                  <a:gd name="connsiteX0" fmla="*/ 154588 w 169073"/>
                  <a:gd name="connsiteY0" fmla="*/ 131391 h 131390"/>
                  <a:gd name="connsiteX1" fmla="*/ 0 w 169073"/>
                  <a:gd name="connsiteY1" fmla="*/ 29493 h 131390"/>
                  <a:gd name="connsiteX2" fmla="*/ 61400 w 169073"/>
                  <a:gd name="connsiteY2" fmla="*/ 8155 h 131390"/>
                  <a:gd name="connsiteX3" fmla="*/ 146315 w 169073"/>
                  <a:gd name="connsiteY3" fmla="*/ 63894 h 131390"/>
                  <a:gd name="connsiteX4" fmla="*/ 154588 w 169073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073" h="131390">
                    <a:moveTo>
                      <a:pt x="154588" y="131391"/>
                    </a:moveTo>
                    <a:cubicBezTo>
                      <a:pt x="81866" y="86538"/>
                      <a:pt x="62270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361"/>
                      <a:pt x="172007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5F0CD37A-EC45-4439-A7F2-6805A8191B20}"/>
                  </a:ext>
                </a:extLst>
              </p:cNvPr>
              <p:cNvSpPr/>
              <p:nvPr/>
            </p:nvSpPr>
            <p:spPr>
              <a:xfrm>
                <a:off x="5694626" y="4422358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7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59"/>
                      <a:pt x="146315" y="63894"/>
                    </a:cubicBezTo>
                    <a:cubicBezTo>
                      <a:pt x="178539" y="84361"/>
                      <a:pt x="171571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A73E395D-9BDA-4888-8DD1-5018B0FEB151}"/>
                  </a:ext>
                </a:extLst>
              </p:cNvPr>
              <p:cNvSpPr/>
              <p:nvPr/>
            </p:nvSpPr>
            <p:spPr>
              <a:xfrm>
                <a:off x="4436979" y="5741713"/>
                <a:ext cx="253287" cy="600259"/>
              </a:xfrm>
              <a:custGeom>
                <a:avLst/>
                <a:gdLst>
                  <a:gd name="connsiteX0" fmla="*/ 233009 w 253287"/>
                  <a:gd name="connsiteY0" fmla="*/ 70515 h 600259"/>
                  <a:gd name="connsiteX1" fmla="*/ 134596 w 253287"/>
                  <a:gd name="connsiteY1" fmla="*/ 7373 h 600259"/>
                  <a:gd name="connsiteX2" fmla="*/ 91485 w 253287"/>
                  <a:gd name="connsiteY2" fmla="*/ 6067 h 600259"/>
                  <a:gd name="connsiteX3" fmla="*/ 23989 w 253287"/>
                  <a:gd name="connsiteY3" fmla="*/ 110577 h 600259"/>
                  <a:gd name="connsiteX4" fmla="*/ 8747 w 253287"/>
                  <a:gd name="connsiteY4" fmla="*/ 312195 h 600259"/>
                  <a:gd name="connsiteX5" fmla="*/ 18763 w 253287"/>
                  <a:gd name="connsiteY5" fmla="*/ 341807 h 600259"/>
                  <a:gd name="connsiteX6" fmla="*/ 1780 w 253287"/>
                  <a:gd name="connsiteY6" fmla="*/ 517297 h 600259"/>
                  <a:gd name="connsiteX7" fmla="*/ 3522 w 253287"/>
                  <a:gd name="connsiteY7" fmla="*/ 542554 h 600259"/>
                  <a:gd name="connsiteX8" fmla="*/ 3522 w 253287"/>
                  <a:gd name="connsiteY8" fmla="*/ 542554 h 600259"/>
                  <a:gd name="connsiteX9" fmla="*/ 49681 w 253287"/>
                  <a:gd name="connsiteY9" fmla="*/ 584794 h 600259"/>
                  <a:gd name="connsiteX10" fmla="*/ 108468 w 253287"/>
                  <a:gd name="connsiteY10" fmla="*/ 584358 h 600259"/>
                  <a:gd name="connsiteX11" fmla="*/ 128935 w 253287"/>
                  <a:gd name="connsiteY11" fmla="*/ 401029 h 600259"/>
                  <a:gd name="connsiteX12" fmla="*/ 180754 w 253287"/>
                  <a:gd name="connsiteY12" fmla="*/ 298696 h 600259"/>
                  <a:gd name="connsiteX13" fmla="*/ 222994 w 253287"/>
                  <a:gd name="connsiteY13" fmla="*/ 171977 h 600259"/>
                  <a:gd name="connsiteX14" fmla="*/ 241719 w 253287"/>
                  <a:gd name="connsiteY14" fmla="*/ 154123 h 600259"/>
                  <a:gd name="connsiteX15" fmla="*/ 233009 w 253287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287" h="600259">
                    <a:moveTo>
                      <a:pt x="233009" y="70515"/>
                    </a:moveTo>
                    <a:cubicBezTo>
                      <a:pt x="200350" y="49178"/>
                      <a:pt x="167255" y="28275"/>
                      <a:pt x="134596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3"/>
                      <a:pt x="25730" y="62241"/>
                      <a:pt x="23989" y="110577"/>
                    </a:cubicBezTo>
                    <a:cubicBezTo>
                      <a:pt x="23553" y="127996"/>
                      <a:pt x="7876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4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2" y="582181"/>
                      <a:pt x="126322" y="401465"/>
                      <a:pt x="128935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443" y="133221"/>
                      <a:pt x="255653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F5BE3A12-093E-4428-900C-772BABFBBF26}"/>
                  </a:ext>
                </a:extLst>
              </p:cNvPr>
              <p:cNvSpPr/>
              <p:nvPr/>
            </p:nvSpPr>
            <p:spPr>
              <a:xfrm>
                <a:off x="4540657" y="6142307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80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80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2"/>
                      <a:pt x="6532" y="165040"/>
                    </a:cubicBezTo>
                    <a:cubicBezTo>
                      <a:pt x="5661" y="173749"/>
                      <a:pt x="7838" y="183765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D09082D5-F48D-4A64-B32F-8A77513AB951}"/>
              </a:ext>
            </a:extLst>
          </p:cNvPr>
          <p:cNvSpPr txBox="1"/>
          <p:nvPr/>
        </p:nvSpPr>
        <p:spPr>
          <a:xfrm>
            <a:off x="6175339" y="2751306"/>
            <a:ext cx="589059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Actor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cs typeface="Arial" pitchFamily="34" charset="0"/>
              </a:rPr>
              <a:t>Used as a short term in memory process that can have state </a:t>
            </a:r>
            <a:r>
              <a:rPr lang="en-US" altLang="ko-KR" sz="1050" dirty="0">
                <a:cs typeface="Arial" pitchFamily="34" charset="0"/>
              </a:rPr>
              <a:t>(think Azure Function, but with state if needed)</a:t>
            </a:r>
          </a:p>
          <a:p>
            <a:endParaRPr lang="en-US" altLang="ko-KR" sz="2000" dirty="0">
              <a:solidFill>
                <a:schemeClr val="accent3">
                  <a:lumMod val="75000"/>
                </a:schemeClr>
              </a:solidFill>
              <a:cs typeface="Arial" pitchFamily="34" charset="0"/>
            </a:endParaRPr>
          </a:p>
          <a:p>
            <a:r>
              <a:rPr lang="en-US" altLang="ko-KR" sz="2000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Stateless Service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cs typeface="Arial" pitchFamily="34" charset="0"/>
              </a:rPr>
              <a:t>Used as a data layer for a database</a:t>
            </a:r>
          </a:p>
          <a:p>
            <a:endParaRPr lang="en-US" altLang="ko-KR" sz="2000" dirty="0">
              <a:solidFill>
                <a:schemeClr val="accent3">
                  <a:lumMod val="75000"/>
                </a:schemeClr>
              </a:solidFill>
              <a:cs typeface="Arial" pitchFamily="34" charset="0"/>
            </a:endParaRPr>
          </a:p>
          <a:p>
            <a:r>
              <a:rPr lang="en-US" altLang="ko-KR" sz="2000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Stateful Service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cs typeface="Arial" pitchFamily="34" charset="0"/>
              </a:rPr>
              <a:t>Used as a queued based service</a:t>
            </a:r>
          </a:p>
          <a:p>
            <a:endParaRPr lang="en-US" altLang="ko-KR" sz="2000" dirty="0">
              <a:solidFill>
                <a:schemeClr val="accent3">
                  <a:lumMod val="75000"/>
                </a:schemeClr>
              </a:solidFill>
              <a:cs typeface="Arial" pitchFamily="34" charset="0"/>
            </a:endParaRPr>
          </a:p>
          <a:p>
            <a:r>
              <a:rPr lang="en-US" altLang="ko-KR" sz="2000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Web API/Web App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cs typeface="Arial" pitchFamily="34" charset="0"/>
              </a:rPr>
              <a:t>Used as an API or Web App as well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39F69D5-E56B-4C6A-AAE0-2DA650AA4CE1}"/>
              </a:ext>
            </a:extLst>
          </p:cNvPr>
          <p:cNvSpPr txBox="1"/>
          <p:nvPr/>
        </p:nvSpPr>
        <p:spPr>
          <a:xfrm>
            <a:off x="6175339" y="2479887"/>
            <a:ext cx="851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Actor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B1C7F26-407E-43CB-9269-B9CEC943B197}"/>
              </a:ext>
            </a:extLst>
          </p:cNvPr>
          <p:cNvSpPr txBox="1"/>
          <p:nvPr/>
        </p:nvSpPr>
        <p:spPr>
          <a:xfrm>
            <a:off x="7065394" y="2479139"/>
            <a:ext cx="1391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Stateless Service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ADE3918-8831-4190-AB1D-03DD093E1BC8}"/>
              </a:ext>
            </a:extLst>
          </p:cNvPr>
          <p:cNvSpPr txBox="1"/>
          <p:nvPr/>
        </p:nvSpPr>
        <p:spPr>
          <a:xfrm>
            <a:off x="8495268" y="2479139"/>
            <a:ext cx="1250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Stateful Service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B48B4A9-9111-4B65-BBBB-373162A380D1}"/>
              </a:ext>
            </a:extLst>
          </p:cNvPr>
          <p:cNvSpPr txBox="1"/>
          <p:nvPr/>
        </p:nvSpPr>
        <p:spPr>
          <a:xfrm>
            <a:off x="9784750" y="2479139"/>
            <a:ext cx="1250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Web API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322B06C-7A49-4495-BE52-3663D7C35744}"/>
              </a:ext>
            </a:extLst>
          </p:cNvPr>
          <p:cNvSpPr txBox="1"/>
          <p:nvPr/>
        </p:nvSpPr>
        <p:spPr>
          <a:xfrm>
            <a:off x="5407414" y="1290377"/>
            <a:ext cx="589059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2"/>
                </a:solidFill>
                <a:cs typeface="Arial" pitchFamily="34" charset="0"/>
              </a:rPr>
              <a:t>When to use what Service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700519C1-F6A5-4C40-A78B-6E4B488DB18E}"/>
              </a:ext>
            </a:extLst>
          </p:cNvPr>
          <p:cNvSpPr/>
          <p:nvPr/>
        </p:nvSpPr>
        <p:spPr>
          <a:xfrm>
            <a:off x="6234477" y="1766716"/>
            <a:ext cx="622189" cy="622189"/>
          </a:xfrm>
          <a:prstGeom prst="round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F478DCF0-0AFC-492F-86B4-5A6FF9E22576}"/>
              </a:ext>
            </a:extLst>
          </p:cNvPr>
          <p:cNvSpPr/>
          <p:nvPr/>
        </p:nvSpPr>
        <p:spPr>
          <a:xfrm>
            <a:off x="7511615" y="1774344"/>
            <a:ext cx="622189" cy="622189"/>
          </a:xfrm>
          <a:prstGeom prst="round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1" name="Oval 21">
            <a:extLst>
              <a:ext uri="{FF2B5EF4-FFF2-40B4-BE49-F238E27FC236}">
                <a16:creationId xmlns:a16="http://schemas.microsoft.com/office/drawing/2014/main" id="{87BB54BE-1371-40A3-AA1D-AA321752B23A}"/>
              </a:ext>
            </a:extLst>
          </p:cNvPr>
          <p:cNvSpPr/>
          <p:nvPr/>
        </p:nvSpPr>
        <p:spPr>
          <a:xfrm rot="20700000">
            <a:off x="7642904" y="1936498"/>
            <a:ext cx="337277" cy="295599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1B2A938D-98C5-49FA-B2FE-7454AFE18E0C}"/>
              </a:ext>
            </a:extLst>
          </p:cNvPr>
          <p:cNvSpPr/>
          <p:nvPr/>
        </p:nvSpPr>
        <p:spPr>
          <a:xfrm>
            <a:off x="10099021" y="1773204"/>
            <a:ext cx="622189" cy="622189"/>
          </a:xfrm>
          <a:prstGeom prst="round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6D85B9AE-E322-41D4-81B2-30459A19903D}"/>
              </a:ext>
            </a:extLst>
          </p:cNvPr>
          <p:cNvSpPr/>
          <p:nvPr/>
        </p:nvSpPr>
        <p:spPr>
          <a:xfrm>
            <a:off x="8898550" y="1766716"/>
            <a:ext cx="622189" cy="622189"/>
          </a:xfrm>
          <a:prstGeom prst="round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4" name="Oval 21">
            <a:extLst>
              <a:ext uri="{FF2B5EF4-FFF2-40B4-BE49-F238E27FC236}">
                <a16:creationId xmlns:a16="http://schemas.microsoft.com/office/drawing/2014/main" id="{1BA887A0-1D2D-419C-B423-6E90545A3750}"/>
              </a:ext>
            </a:extLst>
          </p:cNvPr>
          <p:cNvSpPr/>
          <p:nvPr/>
        </p:nvSpPr>
        <p:spPr>
          <a:xfrm rot="20700000">
            <a:off x="9041004" y="1945548"/>
            <a:ext cx="337277" cy="295599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6" name="Diamond 5">
            <a:extLst>
              <a:ext uri="{FF2B5EF4-FFF2-40B4-BE49-F238E27FC236}">
                <a16:creationId xmlns:a16="http://schemas.microsoft.com/office/drawing/2014/main" id="{A5CC6E16-37BA-4793-A059-D4ECDBD5D5A3}"/>
              </a:ext>
            </a:extLst>
          </p:cNvPr>
          <p:cNvSpPr/>
          <p:nvPr/>
        </p:nvSpPr>
        <p:spPr>
          <a:xfrm>
            <a:off x="6402495" y="1906937"/>
            <a:ext cx="286152" cy="308032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7" name="Oval 7">
            <a:extLst>
              <a:ext uri="{FF2B5EF4-FFF2-40B4-BE49-F238E27FC236}">
                <a16:creationId xmlns:a16="http://schemas.microsoft.com/office/drawing/2014/main" id="{3CB4AF73-D478-4C9B-AF0E-0FAEB5BCCF13}"/>
              </a:ext>
            </a:extLst>
          </p:cNvPr>
          <p:cNvSpPr/>
          <p:nvPr/>
        </p:nvSpPr>
        <p:spPr>
          <a:xfrm>
            <a:off x="10240350" y="1903658"/>
            <a:ext cx="339529" cy="31459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-8792" y="5046923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Development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62103B-F514-4BE9-B5B2-C13878D2FE7C}"/>
              </a:ext>
            </a:extLst>
          </p:cNvPr>
          <p:cNvSpPr txBox="1"/>
          <p:nvPr/>
        </p:nvSpPr>
        <p:spPr>
          <a:xfrm>
            <a:off x="11400" y="5799780"/>
            <a:ext cx="1219185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Service Fabric Analytics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129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A97D21-FF8A-412F-8CBD-F5282EC26011}"/>
              </a:ext>
            </a:extLst>
          </p:cNvPr>
          <p:cNvSpPr txBox="1"/>
          <p:nvPr/>
        </p:nvSpPr>
        <p:spPr>
          <a:xfrm>
            <a:off x="6469337" y="1969611"/>
            <a:ext cx="2796584" cy="369781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tIns="0" rIns="3600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400" dirty="0">
                <a:solidFill>
                  <a:schemeClr val="bg1"/>
                </a:solidFill>
              </a:rPr>
              <a:t>Actors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E511432-342D-4662-9FF7-3417CD536470}"/>
              </a:ext>
            </a:extLst>
          </p:cNvPr>
          <p:cNvSpPr/>
          <p:nvPr/>
        </p:nvSpPr>
        <p:spPr>
          <a:xfrm>
            <a:off x="6469336" y="2662846"/>
            <a:ext cx="5582456" cy="4071266"/>
          </a:xfrm>
          <a:custGeom>
            <a:avLst/>
            <a:gdLst/>
            <a:ahLst/>
            <a:cxnLst/>
            <a:rect l="l" t="t" r="r" b="b"/>
            <a:pathLst>
              <a:path w="5400625" h="1368152">
                <a:moveTo>
                  <a:pt x="25" y="0"/>
                </a:moveTo>
                <a:lnTo>
                  <a:pt x="5400625" y="0"/>
                </a:lnTo>
                <a:lnTo>
                  <a:pt x="5400625" y="1368152"/>
                </a:lnTo>
                <a:lnTo>
                  <a:pt x="25" y="1368152"/>
                </a:lnTo>
                <a:lnTo>
                  <a:pt x="25" y="283042"/>
                </a:lnTo>
                <a:lnTo>
                  <a:pt x="0" y="283045"/>
                </a:lnTo>
                <a:lnTo>
                  <a:pt x="0" y="7798"/>
                </a:lnTo>
                <a:lnTo>
                  <a:pt x="25" y="77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628033C-1276-4E4F-A4EE-EFA1795AF7B0}"/>
              </a:ext>
            </a:extLst>
          </p:cNvPr>
          <p:cNvSpPr/>
          <p:nvPr/>
        </p:nvSpPr>
        <p:spPr>
          <a:xfrm>
            <a:off x="6469336" y="2788649"/>
            <a:ext cx="546433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/>
                </a:solidFill>
                <a:hlinkClick r:id="rId2"/>
              </a:rPr>
              <a:t>Github</a:t>
            </a:r>
            <a:r>
              <a:rPr lang="en-US" altLang="ko-KR" dirty="0">
                <a:solidFill>
                  <a:schemeClr val="bg1"/>
                </a:solidFill>
                <a:hlinkClick r:id="rId2"/>
              </a:rPr>
              <a:t> example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State persistence can be 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Actors can be created and garbage collected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Actors are single threaded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Use multiple actors to complete an entire task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Actors are microservices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Smallest amount of compete work</a:t>
            </a:r>
          </a:p>
        </p:txBody>
      </p:sp>
      <p:sp>
        <p:nvSpPr>
          <p:cNvPr id="7" name="직사각형 3">
            <a:extLst>
              <a:ext uri="{FF2B5EF4-FFF2-40B4-BE49-F238E27FC236}">
                <a16:creationId xmlns:a16="http://schemas.microsoft.com/office/drawing/2014/main" id="{13083A27-9042-43CC-96E0-E3E3FF8792B5}"/>
              </a:ext>
            </a:extLst>
          </p:cNvPr>
          <p:cNvSpPr/>
          <p:nvPr/>
        </p:nvSpPr>
        <p:spPr>
          <a:xfrm>
            <a:off x="6469336" y="123888"/>
            <a:ext cx="56388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Fabric Services</a:t>
            </a:r>
          </a:p>
          <a:p>
            <a:r>
              <a:rPr lang="en-US" altLang="ko-KR" sz="5400" dirty="0">
                <a:solidFill>
                  <a:schemeClr val="accent3"/>
                </a:solidFill>
                <a:latin typeface="+mj-lt"/>
              </a:rPr>
              <a:t>Overview</a:t>
            </a:r>
            <a:endParaRPr lang="ko-KR" altLang="en-US" sz="5400" dirty="0">
              <a:solidFill>
                <a:schemeClr val="accent3"/>
              </a:solidFill>
              <a:latin typeface="+mj-lt"/>
            </a:endParaRPr>
          </a:p>
        </p:txBody>
      </p:sp>
      <p:pic>
        <p:nvPicPr>
          <p:cNvPr id="28" name="Picture Placeholder 27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284F6928-213B-4F0E-B809-E407EC974DF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" r="2002"/>
          <a:stretch/>
        </p:blipFill>
        <p:spPr>
          <a:xfrm>
            <a:off x="1539287" y="1878214"/>
            <a:ext cx="3261549" cy="3219566"/>
          </a:xfrm>
        </p:spPr>
      </p:pic>
    </p:spTree>
    <p:extLst>
      <p:ext uri="{BB962C8B-B14F-4D97-AF65-F5344CB8AC3E}">
        <p14:creationId xmlns:p14="http://schemas.microsoft.com/office/powerpoint/2010/main" val="220590744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17446</TotalTime>
  <Words>1436</Words>
  <Application>Microsoft Office PowerPoint</Application>
  <PresentationFormat>Widescreen</PresentationFormat>
  <Paragraphs>512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Ryan Prather</cp:lastModifiedBy>
  <cp:revision>143</cp:revision>
  <dcterms:created xsi:type="dcterms:W3CDTF">2020-01-20T05:08:25Z</dcterms:created>
  <dcterms:modified xsi:type="dcterms:W3CDTF">2020-12-29T21:07:41Z</dcterms:modified>
</cp:coreProperties>
</file>