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23DD-0676-41A2-8774-8D08736642B2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07A4-FBAD-459B-A1FD-FFCF5437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2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23DD-0676-41A2-8774-8D08736642B2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07A4-FBAD-459B-A1FD-FFCF5437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6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23DD-0676-41A2-8774-8D08736642B2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07A4-FBAD-459B-A1FD-FFCF5437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23DD-0676-41A2-8774-8D08736642B2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07A4-FBAD-459B-A1FD-FFCF5437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5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23DD-0676-41A2-8774-8D08736642B2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07A4-FBAD-459B-A1FD-FFCF5437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2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23DD-0676-41A2-8774-8D08736642B2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07A4-FBAD-459B-A1FD-FFCF5437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5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23DD-0676-41A2-8774-8D08736642B2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07A4-FBAD-459B-A1FD-FFCF5437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7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23DD-0676-41A2-8774-8D08736642B2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07A4-FBAD-459B-A1FD-FFCF5437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4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23DD-0676-41A2-8774-8D08736642B2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07A4-FBAD-459B-A1FD-FFCF5437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8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23DD-0676-41A2-8774-8D08736642B2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07A4-FBAD-459B-A1FD-FFCF5437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23DD-0676-41A2-8774-8D08736642B2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07A4-FBAD-459B-A1FD-FFCF5437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4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D23DD-0676-41A2-8774-8D08736642B2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A07A4-FBAD-459B-A1FD-FFCF5437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9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FDDA6DD-8C47-0DDE-3C41-49DC3FD2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The Future of NFTs and the Pros and Cons to Ownership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142DFA-A4F9-CB57-B276-77935DEDD8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1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67993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What are NFTs?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ourceSansPro"/>
              </a:rPr>
              <a:t>NFTs (non-fungible tokens) are unique cryptographic tokens that exist on a blockchain and cannot be replicated.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ourceSansPro"/>
              </a:rPr>
              <a:t>NFTs can represent digital or real-world items like artwork and real estate.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ourceSansPro"/>
              </a:rPr>
              <a:t>"Tokenizing" these real-world tangible assets makes buying, selling, and trading them more efficient while reducing the probability of fraud.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ourceSansPro"/>
              </a:rPr>
              <a:t>NFTs can represent individuals' identities, property rights, and more.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ourceSansPro"/>
              </a:rPr>
              <a:t>Collectors and investors initially sought NFTs after the public became more aware of them, but their popularity has since waned.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9332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3009" y="472335"/>
            <a:ext cx="5006336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NFT Examples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AF40F-7676-4934-4146-3AE0D3CFB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10" r="585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5033" y="2198692"/>
            <a:ext cx="3442568" cy="3181684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200" dirty="0"/>
              <a:t>Collectibles and NFT Art </a:t>
            </a:r>
          </a:p>
          <a:p>
            <a:r>
              <a:rPr lang="en-US" sz="2200" dirty="0"/>
              <a:t>Music, videos media</a:t>
            </a:r>
          </a:p>
          <a:p>
            <a:r>
              <a:rPr lang="en-US" sz="2200" dirty="0"/>
              <a:t>Video Game assets</a:t>
            </a:r>
          </a:p>
          <a:p>
            <a:r>
              <a:rPr lang="en-US" sz="2200" dirty="0"/>
              <a:t>Virtual Event tickets</a:t>
            </a:r>
          </a:p>
          <a:p>
            <a:r>
              <a:rPr lang="en-US" sz="2200" dirty="0"/>
              <a:t>Metaverse Assets</a:t>
            </a:r>
          </a:p>
          <a:p>
            <a:r>
              <a:rPr lang="en-US" sz="2200" dirty="0"/>
              <a:t>Blockchain Identity</a:t>
            </a:r>
          </a:p>
          <a:p>
            <a:r>
              <a:rPr lang="en-US" sz="2200" dirty="0"/>
              <a:t>Memes</a:t>
            </a:r>
          </a:p>
          <a:p>
            <a:r>
              <a:rPr lang="en-US" sz="2200" dirty="0"/>
              <a:t>Domain Names</a:t>
            </a:r>
          </a:p>
          <a:p>
            <a:r>
              <a:rPr lang="en-US" sz="2200" dirty="0"/>
              <a:t>Charitable Funds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4449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volatility 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schemes</a:t>
            </a:r>
          </a:p>
          <a:p>
            <a:r>
              <a:rPr lang="en-US" dirty="0"/>
              <a:t>Pump and dumps</a:t>
            </a:r>
          </a:p>
          <a:p>
            <a:r>
              <a:rPr lang="en-US" dirty="0"/>
              <a:t>FOMO</a:t>
            </a:r>
          </a:p>
          <a:p>
            <a:endParaRPr lang="en-US" dirty="0"/>
          </a:p>
          <a:p>
            <a:r>
              <a:rPr lang="en-US" dirty="0"/>
              <a:t>Stats statistics</a:t>
            </a:r>
          </a:p>
          <a:p>
            <a:r>
              <a:rPr lang="en-US" dirty="0"/>
              <a:t>Plots,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90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to buy NFTs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buy NFTs?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Buy what you like and enjoy</a:t>
            </a:r>
          </a:p>
          <a:p>
            <a:r>
              <a:rPr lang="en-US" dirty="0"/>
              <a:t>How long has the project been around?</a:t>
            </a:r>
          </a:p>
          <a:p>
            <a:r>
              <a:rPr lang="en-US" dirty="0"/>
              <a:t>What partnerships do they have?</a:t>
            </a:r>
          </a:p>
          <a:p>
            <a:r>
              <a:rPr lang="en-US" dirty="0"/>
              <a:t>Does the NFT have utility</a:t>
            </a:r>
          </a:p>
          <a:p>
            <a:r>
              <a:rPr lang="en-US" dirty="0"/>
              <a:t>The market is driven my sentiment and culture.</a:t>
            </a:r>
          </a:p>
          <a:p>
            <a:pPr lvl="1"/>
            <a:r>
              <a:rPr lang="en-US" dirty="0"/>
              <a:t>No one cared about twitter ten years ago, when tweeting about lunch.  Now World leaders depend on twitter.  The NFT market is in it </a:t>
            </a:r>
            <a:r>
              <a:rPr lang="en-US"/>
              <a:t>infancy stage.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3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218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SourceSansPro</vt:lpstr>
      <vt:lpstr>Office Theme</vt:lpstr>
      <vt:lpstr>The Future of NFTs and the Pros and Cons to Ownership</vt:lpstr>
      <vt:lpstr>What are NFTs?</vt:lpstr>
      <vt:lpstr>NFT Examples</vt:lpstr>
      <vt:lpstr>Market volatility   </vt:lpstr>
      <vt:lpstr>Why not to buy NFTs</vt:lpstr>
      <vt:lpstr>Why buy NFTs?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NFTs Pros, Cons and Future</dc:title>
  <dc:creator>Prost, Timothy</dc:creator>
  <cp:lastModifiedBy>Tim Prost</cp:lastModifiedBy>
  <cp:revision>8</cp:revision>
  <dcterms:created xsi:type="dcterms:W3CDTF">2023-02-16T20:19:41Z</dcterms:created>
  <dcterms:modified xsi:type="dcterms:W3CDTF">2023-02-20T21:09:54Z</dcterms:modified>
</cp:coreProperties>
</file>