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8"/>
  </p:notesMasterIdLst>
  <p:sldIdLst>
    <p:sldId id="256" r:id="rId4"/>
    <p:sldId id="297" r:id="rId5"/>
    <p:sldId id="355" r:id="rId6"/>
    <p:sldId id="362" r:id="rId7"/>
    <p:sldId id="363" r:id="rId8"/>
    <p:sldId id="357" r:id="rId9"/>
    <p:sldId id="298" r:id="rId10"/>
    <p:sldId id="348" r:id="rId11"/>
    <p:sldId id="356" r:id="rId12"/>
    <p:sldId id="364" r:id="rId13"/>
    <p:sldId id="365" r:id="rId14"/>
    <p:sldId id="366" r:id="rId15"/>
    <p:sldId id="367" r:id="rId16"/>
    <p:sldId id="279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1D6"/>
    <a:srgbClr val="003D87"/>
    <a:srgbClr val="001732"/>
    <a:srgbClr val="25A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/>
    <p:restoredTop sz="94660"/>
  </p:normalViewPr>
  <p:slideViewPr>
    <p:cSldViewPr snapToGrid="0" showGuides="1">
      <p:cViewPr>
        <p:scale>
          <a:sx n="75" d="100"/>
          <a:sy n="75" d="100"/>
        </p:scale>
        <p:origin x="1140" y="906"/>
      </p:cViewPr>
      <p:guideLst>
        <p:guide orient="horz" pos="2084"/>
        <p:guide pos="38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82C80EA9-A18E-4F9F-ADE3-39F89BF5538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01B5AC98-8D78-4E62-AD8C-634A8477B445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4D696FE7-2306-4E9E-BDED-3BCA4AA75E0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950151E-580B-4ECE-B608-0F18C3FEF9F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4D696FE7-2306-4E9E-BDED-3BCA4AA75E0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950151E-580B-4ECE-B608-0F18C3FEF9F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4D696FE7-2306-4E9E-BDED-3BCA4AA75E0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950151E-580B-4ECE-B608-0F18C3FEF9F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4D696FE7-2306-4E9E-BDED-3BCA4AA75E0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950151E-580B-4ECE-B608-0F18C3FEF9F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4D696FE7-2306-4E9E-BDED-3BCA4AA75E0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950151E-580B-4ECE-B608-0F18C3FEF9F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4D696FE7-2306-4E9E-BDED-3BCA4AA75E0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950151E-580B-4ECE-B608-0F18C3FEF9F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4D696FE7-2306-4E9E-BDED-3BCA4AA75E0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950151E-580B-4ECE-B608-0F18C3FEF9F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4D696FE7-2306-4E9E-BDED-3BCA4AA75E0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950151E-580B-4ECE-B608-0F18C3FEF9F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4D696FE7-2306-4E9E-BDED-3BCA4AA75E0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950151E-580B-4ECE-B608-0F18C3FEF9F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4D696FE7-2306-4E9E-BDED-3BCA4AA75E0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950151E-580B-4ECE-B608-0F18C3FEF9F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4D696FE7-2306-4E9E-BDED-3BCA4AA75E0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950151E-580B-4ECE-B608-0F18C3FEF9F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4D696FE7-2306-4E9E-BDED-3BCA4AA75E0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950151E-580B-4ECE-B608-0F18C3FEF9F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4D696FE7-2306-4E9E-BDED-3BCA4AA75E0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950151E-580B-4ECE-B608-0F18C3FEF9F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4D696FE7-2306-4E9E-BDED-3BCA4AA75E0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950151E-580B-4ECE-B608-0F18C3FEF9F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4D696FE7-2306-4E9E-BDED-3BCA4AA75E0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950151E-580B-4ECE-B608-0F18C3FEF9F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4D696FE7-2306-4E9E-BDED-3BCA4AA75E0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950151E-580B-4ECE-B608-0F18C3FEF9F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4D696FE7-2306-4E9E-BDED-3BCA4AA75E0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950151E-580B-4ECE-B608-0F18C3FEF9F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4D696FE7-2306-4E9E-BDED-3BCA4AA75E0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950151E-580B-4ECE-B608-0F18C3FEF9F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4D696FE7-2306-4E9E-BDED-3BCA4AA75E0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950151E-580B-4ECE-B608-0F18C3FEF9F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4D696FE7-2306-4E9E-BDED-3BCA4AA75E0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950151E-580B-4ECE-B608-0F18C3FEF9F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4D696FE7-2306-4E9E-BDED-3BCA4AA75E0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950151E-580B-4ECE-B608-0F18C3FEF9F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4D696FE7-2306-4E9E-BDED-3BCA4AA75E0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950151E-580B-4ECE-B608-0F18C3FEF9F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D696FE7-2306-4E9E-BDED-3BCA4AA75E0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950151E-580B-4ECE-B608-0F18C3FEF9F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D696FE7-2306-4E9E-BDED-3BCA4AA75E0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950151E-580B-4ECE-B608-0F18C3FEF9F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07" name="组合 306"/>
          <p:cNvGrpSpPr/>
          <p:nvPr/>
        </p:nvGrpSpPr>
        <p:grpSpPr>
          <a:xfrm>
            <a:off x="4794479" y="327590"/>
            <a:ext cx="2633568" cy="426593"/>
            <a:chOff x="4779216" y="200589"/>
            <a:chExt cx="2633568" cy="280071"/>
          </a:xfrm>
          <a:solidFill>
            <a:srgbClr val="0061D6"/>
          </a:solidFill>
        </p:grpSpPr>
        <p:sp>
          <p:nvSpPr>
            <p:cNvPr id="305" name="直角三角形 304"/>
            <p:cNvSpPr/>
            <p:nvPr/>
          </p:nvSpPr>
          <p:spPr>
            <a:xfrm>
              <a:off x="7260217" y="200589"/>
              <a:ext cx="152567" cy="28007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306" name="直角三角形 305"/>
            <p:cNvSpPr/>
            <p:nvPr/>
          </p:nvSpPr>
          <p:spPr>
            <a:xfrm flipH="1">
              <a:off x="4779216" y="200589"/>
              <a:ext cx="152567" cy="28007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 dirty="0"/>
            </a:p>
          </p:txBody>
        </p:sp>
      </p:grpSp>
      <p:sp>
        <p:nvSpPr>
          <p:cNvPr id="304" name="矩形 303"/>
          <p:cNvSpPr/>
          <p:nvPr/>
        </p:nvSpPr>
        <p:spPr>
          <a:xfrm>
            <a:off x="611188" y="587375"/>
            <a:ext cx="11001375" cy="56911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trike="noStrike" noProof="1" dirty="0" smtClean="0"/>
              <a:t> </a:t>
            </a:r>
            <a:endParaRPr lang="zh-CN" altLang="en-US" strike="noStrike" noProof="1" dirty="0"/>
          </a:p>
        </p:txBody>
      </p:sp>
      <p:sp>
        <p:nvSpPr>
          <p:cNvPr id="300" name="五边形 299"/>
          <p:cNvSpPr/>
          <p:nvPr/>
        </p:nvSpPr>
        <p:spPr>
          <a:xfrm rot="5400000">
            <a:off x="4792663" y="481013"/>
            <a:ext cx="2636838" cy="2328863"/>
          </a:xfrm>
          <a:prstGeom prst="homePlate">
            <a:avLst>
              <a:gd name="adj" fmla="val 19946"/>
            </a:avLst>
          </a:prstGeom>
          <a:solidFill>
            <a:srgbClr val="003D8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79" name="五边形 178"/>
          <p:cNvSpPr/>
          <p:nvPr/>
        </p:nvSpPr>
        <p:spPr>
          <a:xfrm rot="5400000">
            <a:off x="4836319" y="437356"/>
            <a:ext cx="2549525" cy="2328863"/>
          </a:xfrm>
          <a:prstGeom prst="homePlate">
            <a:avLst>
              <a:gd name="adj" fmla="val 19946"/>
            </a:avLst>
          </a:prstGeom>
          <a:solidFill>
            <a:srgbClr val="003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301" name="组合 300"/>
          <p:cNvGrpSpPr/>
          <p:nvPr/>
        </p:nvGrpSpPr>
        <p:grpSpPr>
          <a:xfrm>
            <a:off x="5449157" y="607661"/>
            <a:ext cx="1324207" cy="1704224"/>
            <a:chOff x="5179014" y="516422"/>
            <a:chExt cx="1295904" cy="166779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5265884" y="516422"/>
              <a:ext cx="1122165" cy="1123906"/>
              <a:chOff x="1390650" y="1893888"/>
              <a:chExt cx="3068638" cy="3073400"/>
            </a:xfrm>
            <a:solidFill>
              <a:schemeClr val="bg1"/>
            </a:solidFill>
          </p:grpSpPr>
          <p:sp>
            <p:nvSpPr>
              <p:cNvPr id="54" name="Freeform 46"/>
              <p:cNvSpPr/>
              <p:nvPr/>
            </p:nvSpPr>
            <p:spPr bwMode="auto">
              <a:xfrm>
                <a:off x="1624013" y="3541713"/>
                <a:ext cx="222250" cy="206375"/>
              </a:xfrm>
              <a:custGeom>
                <a:avLst/>
                <a:gdLst>
                  <a:gd name="T0" fmla="*/ 56 w 59"/>
                  <a:gd name="T1" fmla="*/ 33 h 55"/>
                  <a:gd name="T2" fmla="*/ 59 w 59"/>
                  <a:gd name="T3" fmla="*/ 44 h 55"/>
                  <a:gd name="T4" fmla="*/ 28 w 59"/>
                  <a:gd name="T5" fmla="*/ 52 h 55"/>
                  <a:gd name="T6" fmla="*/ 3 w 59"/>
                  <a:gd name="T7" fmla="*/ 36 h 55"/>
                  <a:gd name="T8" fmla="*/ 16 w 59"/>
                  <a:gd name="T9" fmla="*/ 9 h 55"/>
                  <a:gd name="T10" fmla="*/ 47 w 59"/>
                  <a:gd name="T11" fmla="*/ 0 h 55"/>
                  <a:gd name="T12" fmla="*/ 50 w 59"/>
                  <a:gd name="T13" fmla="*/ 11 h 55"/>
                  <a:gd name="T14" fmla="*/ 23 w 59"/>
                  <a:gd name="T15" fmla="*/ 19 h 55"/>
                  <a:gd name="T16" fmla="*/ 10 w 59"/>
                  <a:gd name="T17" fmla="*/ 34 h 55"/>
                  <a:gd name="T18" fmla="*/ 29 w 59"/>
                  <a:gd name="T19" fmla="*/ 40 h 55"/>
                  <a:gd name="T20" fmla="*/ 56 w 59"/>
                  <a:gd name="T21" fmla="*/ 3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55">
                    <a:moveTo>
                      <a:pt x="56" y="33"/>
                    </a:moveTo>
                    <a:cubicBezTo>
                      <a:pt x="59" y="44"/>
                      <a:pt x="59" y="44"/>
                      <a:pt x="59" y="44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16" y="55"/>
                      <a:pt x="7" y="50"/>
                      <a:pt x="3" y="36"/>
                    </a:cubicBezTo>
                    <a:cubicBezTo>
                      <a:pt x="0" y="22"/>
                      <a:pt x="4" y="13"/>
                      <a:pt x="16" y="9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12" y="21"/>
                      <a:pt x="8" y="26"/>
                      <a:pt x="10" y="34"/>
                    </a:cubicBezTo>
                    <a:cubicBezTo>
                      <a:pt x="12" y="42"/>
                      <a:pt x="18" y="44"/>
                      <a:pt x="29" y="40"/>
                    </a:cubicBezTo>
                    <a:lnTo>
                      <a:pt x="5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55" name="Freeform 47"/>
              <p:cNvSpPr/>
              <p:nvPr/>
            </p:nvSpPr>
            <p:spPr bwMode="auto">
              <a:xfrm>
                <a:off x="1679575" y="3736976"/>
                <a:ext cx="249238" cy="238125"/>
              </a:xfrm>
              <a:custGeom>
                <a:avLst/>
                <a:gdLst>
                  <a:gd name="T0" fmla="*/ 43 w 157"/>
                  <a:gd name="T1" fmla="*/ 150 h 150"/>
                  <a:gd name="T2" fmla="*/ 29 w 157"/>
                  <a:gd name="T3" fmla="*/ 114 h 150"/>
                  <a:gd name="T4" fmla="*/ 105 w 157"/>
                  <a:gd name="T5" fmla="*/ 31 h 150"/>
                  <a:gd name="T6" fmla="*/ 102 w 157"/>
                  <a:gd name="T7" fmla="*/ 31 h 150"/>
                  <a:gd name="T8" fmla="*/ 10 w 157"/>
                  <a:gd name="T9" fmla="*/ 71 h 150"/>
                  <a:gd name="T10" fmla="*/ 0 w 157"/>
                  <a:gd name="T11" fmla="*/ 48 h 150"/>
                  <a:gd name="T12" fmla="*/ 112 w 157"/>
                  <a:gd name="T13" fmla="*/ 0 h 150"/>
                  <a:gd name="T14" fmla="*/ 128 w 157"/>
                  <a:gd name="T15" fmla="*/ 36 h 150"/>
                  <a:gd name="T16" fmla="*/ 57 w 157"/>
                  <a:gd name="T17" fmla="*/ 116 h 150"/>
                  <a:gd name="T18" fmla="*/ 57 w 157"/>
                  <a:gd name="T19" fmla="*/ 116 h 150"/>
                  <a:gd name="T20" fmla="*/ 147 w 157"/>
                  <a:gd name="T21" fmla="*/ 79 h 150"/>
                  <a:gd name="T22" fmla="*/ 157 w 157"/>
                  <a:gd name="T23" fmla="*/ 102 h 150"/>
                  <a:gd name="T24" fmla="*/ 43 w 157"/>
                  <a:gd name="T2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150">
                    <a:moveTo>
                      <a:pt x="43" y="150"/>
                    </a:moveTo>
                    <a:lnTo>
                      <a:pt x="29" y="114"/>
                    </a:lnTo>
                    <a:lnTo>
                      <a:pt x="105" y="31"/>
                    </a:lnTo>
                    <a:lnTo>
                      <a:pt x="102" y="31"/>
                    </a:lnTo>
                    <a:lnTo>
                      <a:pt x="10" y="71"/>
                    </a:lnTo>
                    <a:lnTo>
                      <a:pt x="0" y="48"/>
                    </a:lnTo>
                    <a:lnTo>
                      <a:pt x="112" y="0"/>
                    </a:lnTo>
                    <a:lnTo>
                      <a:pt x="128" y="36"/>
                    </a:lnTo>
                    <a:lnTo>
                      <a:pt x="57" y="116"/>
                    </a:lnTo>
                    <a:lnTo>
                      <a:pt x="57" y="116"/>
                    </a:lnTo>
                    <a:lnTo>
                      <a:pt x="147" y="79"/>
                    </a:lnTo>
                    <a:lnTo>
                      <a:pt x="157" y="102"/>
                    </a:lnTo>
                    <a:lnTo>
                      <a:pt x="43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56" name="Freeform 48"/>
              <p:cNvSpPr/>
              <p:nvPr/>
            </p:nvSpPr>
            <p:spPr bwMode="auto">
              <a:xfrm>
                <a:off x="1774825" y="3929063"/>
                <a:ext cx="190500" cy="128588"/>
              </a:xfrm>
              <a:custGeom>
                <a:avLst/>
                <a:gdLst>
                  <a:gd name="T0" fmla="*/ 120 w 120"/>
                  <a:gd name="T1" fmla="*/ 24 h 81"/>
                  <a:gd name="T2" fmla="*/ 11 w 120"/>
                  <a:gd name="T3" fmla="*/ 81 h 81"/>
                  <a:gd name="T4" fmla="*/ 0 w 120"/>
                  <a:gd name="T5" fmla="*/ 57 h 81"/>
                  <a:gd name="T6" fmla="*/ 106 w 120"/>
                  <a:gd name="T7" fmla="*/ 0 h 81"/>
                  <a:gd name="T8" fmla="*/ 120 w 120"/>
                  <a:gd name="T9" fmla="*/ 2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81">
                    <a:moveTo>
                      <a:pt x="120" y="24"/>
                    </a:moveTo>
                    <a:lnTo>
                      <a:pt x="11" y="81"/>
                    </a:lnTo>
                    <a:lnTo>
                      <a:pt x="0" y="57"/>
                    </a:lnTo>
                    <a:lnTo>
                      <a:pt x="106" y="0"/>
                    </a:lnTo>
                    <a:lnTo>
                      <a:pt x="12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57" name="Freeform 49"/>
              <p:cNvSpPr/>
              <p:nvPr/>
            </p:nvSpPr>
            <p:spPr bwMode="auto">
              <a:xfrm>
                <a:off x="1852613" y="3986213"/>
                <a:ext cx="225425" cy="206375"/>
              </a:xfrm>
              <a:custGeom>
                <a:avLst/>
                <a:gdLst>
                  <a:gd name="T0" fmla="*/ 0 w 142"/>
                  <a:gd name="T1" fmla="*/ 106 h 130"/>
                  <a:gd name="T2" fmla="*/ 76 w 142"/>
                  <a:gd name="T3" fmla="*/ 0 h 130"/>
                  <a:gd name="T4" fmla="*/ 93 w 142"/>
                  <a:gd name="T5" fmla="*/ 23 h 130"/>
                  <a:gd name="T6" fmla="*/ 31 w 142"/>
                  <a:gd name="T7" fmla="*/ 104 h 130"/>
                  <a:gd name="T8" fmla="*/ 31 w 142"/>
                  <a:gd name="T9" fmla="*/ 104 h 130"/>
                  <a:gd name="T10" fmla="*/ 128 w 142"/>
                  <a:gd name="T11" fmla="*/ 76 h 130"/>
                  <a:gd name="T12" fmla="*/ 142 w 142"/>
                  <a:gd name="T13" fmla="*/ 97 h 130"/>
                  <a:gd name="T14" fmla="*/ 17 w 142"/>
                  <a:gd name="T15" fmla="*/ 130 h 130"/>
                  <a:gd name="T16" fmla="*/ 0 w 142"/>
                  <a:gd name="T17" fmla="*/ 10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30">
                    <a:moveTo>
                      <a:pt x="0" y="106"/>
                    </a:moveTo>
                    <a:lnTo>
                      <a:pt x="76" y="0"/>
                    </a:lnTo>
                    <a:lnTo>
                      <a:pt x="93" y="23"/>
                    </a:lnTo>
                    <a:lnTo>
                      <a:pt x="31" y="104"/>
                    </a:lnTo>
                    <a:lnTo>
                      <a:pt x="31" y="104"/>
                    </a:lnTo>
                    <a:lnTo>
                      <a:pt x="128" y="76"/>
                    </a:lnTo>
                    <a:lnTo>
                      <a:pt x="142" y="97"/>
                    </a:lnTo>
                    <a:lnTo>
                      <a:pt x="17" y="130"/>
                    </a:lnTo>
                    <a:lnTo>
                      <a:pt x="0" y="1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58" name="Freeform 50"/>
              <p:cNvSpPr/>
              <p:nvPr/>
            </p:nvSpPr>
            <p:spPr bwMode="auto">
              <a:xfrm>
                <a:off x="1943100" y="4148138"/>
                <a:ext cx="233363" cy="228600"/>
              </a:xfrm>
              <a:custGeom>
                <a:avLst/>
                <a:gdLst>
                  <a:gd name="T0" fmla="*/ 0 w 147"/>
                  <a:gd name="T1" fmla="*/ 83 h 144"/>
                  <a:gd name="T2" fmla="*/ 90 w 147"/>
                  <a:gd name="T3" fmla="*/ 0 h 144"/>
                  <a:gd name="T4" fmla="*/ 147 w 147"/>
                  <a:gd name="T5" fmla="*/ 61 h 144"/>
                  <a:gd name="T6" fmla="*/ 133 w 147"/>
                  <a:gd name="T7" fmla="*/ 73 h 144"/>
                  <a:gd name="T8" fmla="*/ 95 w 147"/>
                  <a:gd name="T9" fmla="*/ 33 h 144"/>
                  <a:gd name="T10" fmla="*/ 73 w 147"/>
                  <a:gd name="T11" fmla="*/ 52 h 144"/>
                  <a:gd name="T12" fmla="*/ 109 w 147"/>
                  <a:gd name="T13" fmla="*/ 90 h 144"/>
                  <a:gd name="T14" fmla="*/ 92 w 147"/>
                  <a:gd name="T15" fmla="*/ 104 h 144"/>
                  <a:gd name="T16" fmla="*/ 57 w 147"/>
                  <a:gd name="T17" fmla="*/ 66 h 144"/>
                  <a:gd name="T18" fmla="*/ 33 w 147"/>
                  <a:gd name="T19" fmla="*/ 90 h 144"/>
                  <a:gd name="T20" fmla="*/ 73 w 147"/>
                  <a:gd name="T21" fmla="*/ 130 h 144"/>
                  <a:gd name="T22" fmla="*/ 59 w 147"/>
                  <a:gd name="T23" fmla="*/ 144 h 144"/>
                  <a:gd name="T24" fmla="*/ 0 w 147"/>
                  <a:gd name="T25" fmla="*/ 8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" h="144">
                    <a:moveTo>
                      <a:pt x="0" y="83"/>
                    </a:moveTo>
                    <a:lnTo>
                      <a:pt x="90" y="0"/>
                    </a:lnTo>
                    <a:lnTo>
                      <a:pt x="147" y="61"/>
                    </a:lnTo>
                    <a:lnTo>
                      <a:pt x="133" y="73"/>
                    </a:lnTo>
                    <a:lnTo>
                      <a:pt x="95" y="33"/>
                    </a:lnTo>
                    <a:lnTo>
                      <a:pt x="73" y="52"/>
                    </a:lnTo>
                    <a:lnTo>
                      <a:pt x="109" y="90"/>
                    </a:lnTo>
                    <a:lnTo>
                      <a:pt x="92" y="104"/>
                    </a:lnTo>
                    <a:lnTo>
                      <a:pt x="57" y="66"/>
                    </a:lnTo>
                    <a:lnTo>
                      <a:pt x="33" y="90"/>
                    </a:lnTo>
                    <a:lnTo>
                      <a:pt x="73" y="130"/>
                    </a:lnTo>
                    <a:lnTo>
                      <a:pt x="59" y="144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59" name="Freeform 51"/>
              <p:cNvSpPr>
                <a:spLocks noEditPoints="1"/>
              </p:cNvSpPr>
              <p:nvPr/>
            </p:nvSpPr>
            <p:spPr bwMode="auto">
              <a:xfrm>
                <a:off x="2074863" y="4260851"/>
                <a:ext cx="225425" cy="247650"/>
              </a:xfrm>
              <a:custGeom>
                <a:avLst/>
                <a:gdLst>
                  <a:gd name="T0" fmla="*/ 21 w 60"/>
                  <a:gd name="T1" fmla="*/ 31 h 66"/>
                  <a:gd name="T2" fmla="*/ 8 w 60"/>
                  <a:gd name="T3" fmla="*/ 48 h 66"/>
                  <a:gd name="T4" fmla="*/ 0 w 60"/>
                  <a:gd name="T5" fmla="*/ 41 h 66"/>
                  <a:gd name="T6" fmla="*/ 32 w 60"/>
                  <a:gd name="T7" fmla="*/ 0 h 66"/>
                  <a:gd name="T8" fmla="*/ 49 w 60"/>
                  <a:gd name="T9" fmla="*/ 14 h 66"/>
                  <a:gd name="T10" fmla="*/ 55 w 60"/>
                  <a:gd name="T11" fmla="*/ 35 h 66"/>
                  <a:gd name="T12" fmla="*/ 39 w 60"/>
                  <a:gd name="T13" fmla="*/ 39 h 66"/>
                  <a:gd name="T14" fmla="*/ 38 w 60"/>
                  <a:gd name="T15" fmla="*/ 39 h 66"/>
                  <a:gd name="T16" fmla="*/ 39 w 60"/>
                  <a:gd name="T17" fmla="*/ 54 h 66"/>
                  <a:gd name="T18" fmla="*/ 38 w 60"/>
                  <a:gd name="T19" fmla="*/ 55 h 66"/>
                  <a:gd name="T20" fmla="*/ 32 w 60"/>
                  <a:gd name="T21" fmla="*/ 66 h 66"/>
                  <a:gd name="T22" fmla="*/ 23 w 60"/>
                  <a:gd name="T23" fmla="*/ 59 h 66"/>
                  <a:gd name="T24" fmla="*/ 30 w 60"/>
                  <a:gd name="T25" fmla="*/ 47 h 66"/>
                  <a:gd name="T26" fmla="*/ 30 w 60"/>
                  <a:gd name="T27" fmla="*/ 39 h 66"/>
                  <a:gd name="T28" fmla="*/ 21 w 60"/>
                  <a:gd name="T29" fmla="*/ 31 h 66"/>
                  <a:gd name="T30" fmla="*/ 35 w 60"/>
                  <a:gd name="T31" fmla="*/ 14 h 66"/>
                  <a:gd name="T32" fmla="*/ 26 w 60"/>
                  <a:gd name="T33" fmla="*/ 25 h 66"/>
                  <a:gd name="T34" fmla="*/ 34 w 60"/>
                  <a:gd name="T35" fmla="*/ 30 h 66"/>
                  <a:gd name="T36" fmla="*/ 44 w 60"/>
                  <a:gd name="T37" fmla="*/ 29 h 66"/>
                  <a:gd name="T38" fmla="*/ 42 w 60"/>
                  <a:gd name="T39" fmla="*/ 20 h 66"/>
                  <a:gd name="T40" fmla="*/ 35 w 60"/>
                  <a:gd name="T41" fmla="*/ 1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" h="66">
                    <a:moveTo>
                      <a:pt x="21" y="31"/>
                    </a:moveTo>
                    <a:cubicBezTo>
                      <a:pt x="8" y="48"/>
                      <a:pt x="8" y="48"/>
                      <a:pt x="8" y="4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8" y="21"/>
                      <a:pt x="60" y="28"/>
                      <a:pt x="55" y="35"/>
                    </a:cubicBezTo>
                    <a:cubicBezTo>
                      <a:pt x="50" y="40"/>
                      <a:pt x="45" y="42"/>
                      <a:pt x="39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42" y="42"/>
                      <a:pt x="42" y="47"/>
                      <a:pt x="39" y="54"/>
                    </a:cubicBezTo>
                    <a:cubicBezTo>
                      <a:pt x="38" y="54"/>
                      <a:pt x="38" y="55"/>
                      <a:pt x="38" y="55"/>
                    </a:cubicBezTo>
                    <a:cubicBezTo>
                      <a:pt x="34" y="60"/>
                      <a:pt x="32" y="64"/>
                      <a:pt x="32" y="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5" y="55"/>
                      <a:pt x="27" y="51"/>
                      <a:pt x="30" y="47"/>
                    </a:cubicBezTo>
                    <a:cubicBezTo>
                      <a:pt x="32" y="43"/>
                      <a:pt x="32" y="40"/>
                      <a:pt x="30" y="39"/>
                    </a:cubicBezTo>
                    <a:lnTo>
                      <a:pt x="21" y="31"/>
                    </a:lnTo>
                    <a:close/>
                    <a:moveTo>
                      <a:pt x="35" y="14"/>
                    </a:moveTo>
                    <a:cubicBezTo>
                      <a:pt x="26" y="25"/>
                      <a:pt x="26" y="25"/>
                      <a:pt x="26" y="25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8" y="33"/>
                      <a:pt x="41" y="33"/>
                      <a:pt x="44" y="29"/>
                    </a:cubicBezTo>
                    <a:cubicBezTo>
                      <a:pt x="47" y="26"/>
                      <a:pt x="46" y="23"/>
                      <a:pt x="42" y="20"/>
                    </a:cubicBezTo>
                    <a:lnTo>
                      <a:pt x="3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60" name="Freeform 52"/>
              <p:cNvSpPr/>
              <p:nvPr/>
            </p:nvSpPr>
            <p:spPr bwMode="auto">
              <a:xfrm>
                <a:off x="2236788" y="4373563"/>
                <a:ext cx="206375" cy="217488"/>
              </a:xfrm>
              <a:custGeom>
                <a:avLst/>
                <a:gdLst>
                  <a:gd name="T0" fmla="*/ 51 w 55"/>
                  <a:gd name="T1" fmla="*/ 28 h 58"/>
                  <a:gd name="T2" fmla="*/ 41 w 55"/>
                  <a:gd name="T3" fmla="*/ 23 h 58"/>
                  <a:gd name="T4" fmla="*/ 38 w 55"/>
                  <a:gd name="T5" fmla="*/ 12 h 58"/>
                  <a:gd name="T6" fmla="*/ 27 w 55"/>
                  <a:gd name="T7" fmla="*/ 14 h 58"/>
                  <a:gd name="T8" fmla="*/ 32 w 55"/>
                  <a:gd name="T9" fmla="*/ 25 h 58"/>
                  <a:gd name="T10" fmla="*/ 33 w 55"/>
                  <a:gd name="T11" fmla="*/ 26 h 58"/>
                  <a:gd name="T12" fmla="*/ 42 w 55"/>
                  <a:gd name="T13" fmla="*/ 47 h 58"/>
                  <a:gd name="T14" fmla="*/ 15 w 55"/>
                  <a:gd name="T15" fmla="*/ 52 h 58"/>
                  <a:gd name="T16" fmla="*/ 5 w 55"/>
                  <a:gd name="T17" fmla="*/ 27 h 58"/>
                  <a:gd name="T18" fmla="*/ 15 w 55"/>
                  <a:gd name="T19" fmla="*/ 32 h 58"/>
                  <a:gd name="T20" fmla="*/ 18 w 55"/>
                  <a:gd name="T21" fmla="*/ 45 h 58"/>
                  <a:gd name="T22" fmla="*/ 31 w 55"/>
                  <a:gd name="T23" fmla="*/ 44 h 58"/>
                  <a:gd name="T24" fmla="*/ 25 w 55"/>
                  <a:gd name="T25" fmla="*/ 33 h 58"/>
                  <a:gd name="T26" fmla="*/ 24 w 55"/>
                  <a:gd name="T27" fmla="*/ 31 h 58"/>
                  <a:gd name="T28" fmla="*/ 16 w 55"/>
                  <a:gd name="T29" fmla="*/ 11 h 58"/>
                  <a:gd name="T30" fmla="*/ 43 w 55"/>
                  <a:gd name="T31" fmla="*/ 6 h 58"/>
                  <a:gd name="T32" fmla="*/ 51 w 55"/>
                  <a:gd name="T33" fmla="*/ 2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" h="58">
                    <a:moveTo>
                      <a:pt x="51" y="28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19"/>
                      <a:pt x="42" y="15"/>
                      <a:pt x="38" y="12"/>
                    </a:cubicBezTo>
                    <a:cubicBezTo>
                      <a:pt x="33" y="10"/>
                      <a:pt x="29" y="11"/>
                      <a:pt x="27" y="14"/>
                    </a:cubicBezTo>
                    <a:cubicBezTo>
                      <a:pt x="25" y="18"/>
                      <a:pt x="26" y="21"/>
                      <a:pt x="32" y="25"/>
                    </a:cubicBezTo>
                    <a:cubicBezTo>
                      <a:pt x="32" y="26"/>
                      <a:pt x="32" y="26"/>
                      <a:pt x="33" y="26"/>
                    </a:cubicBezTo>
                    <a:cubicBezTo>
                      <a:pt x="42" y="34"/>
                      <a:pt x="46" y="41"/>
                      <a:pt x="42" y="47"/>
                    </a:cubicBezTo>
                    <a:cubicBezTo>
                      <a:pt x="37" y="57"/>
                      <a:pt x="28" y="58"/>
                      <a:pt x="15" y="52"/>
                    </a:cubicBezTo>
                    <a:cubicBezTo>
                      <a:pt x="3" y="45"/>
                      <a:pt x="0" y="37"/>
                      <a:pt x="5" y="27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2" y="38"/>
                      <a:pt x="13" y="42"/>
                      <a:pt x="18" y="45"/>
                    </a:cubicBezTo>
                    <a:cubicBezTo>
                      <a:pt x="24" y="48"/>
                      <a:pt x="28" y="48"/>
                      <a:pt x="31" y="44"/>
                    </a:cubicBezTo>
                    <a:cubicBezTo>
                      <a:pt x="32" y="41"/>
                      <a:pt x="30" y="37"/>
                      <a:pt x="25" y="33"/>
                    </a:cubicBezTo>
                    <a:cubicBezTo>
                      <a:pt x="25" y="32"/>
                      <a:pt x="24" y="32"/>
                      <a:pt x="24" y="31"/>
                    </a:cubicBezTo>
                    <a:cubicBezTo>
                      <a:pt x="15" y="24"/>
                      <a:pt x="12" y="17"/>
                      <a:pt x="16" y="11"/>
                    </a:cubicBezTo>
                    <a:cubicBezTo>
                      <a:pt x="21" y="2"/>
                      <a:pt x="30" y="0"/>
                      <a:pt x="43" y="6"/>
                    </a:cubicBezTo>
                    <a:cubicBezTo>
                      <a:pt x="52" y="12"/>
                      <a:pt x="55" y="19"/>
                      <a:pt x="5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61" name="Freeform 53"/>
              <p:cNvSpPr/>
              <p:nvPr/>
            </p:nvSpPr>
            <p:spPr bwMode="auto">
              <a:xfrm>
                <a:off x="2413000" y="4440238"/>
                <a:ext cx="107950" cy="196850"/>
              </a:xfrm>
              <a:custGeom>
                <a:avLst/>
                <a:gdLst>
                  <a:gd name="T0" fmla="*/ 68 w 68"/>
                  <a:gd name="T1" fmla="*/ 10 h 124"/>
                  <a:gd name="T2" fmla="*/ 23 w 68"/>
                  <a:gd name="T3" fmla="*/ 124 h 124"/>
                  <a:gd name="T4" fmla="*/ 0 w 68"/>
                  <a:gd name="T5" fmla="*/ 114 h 124"/>
                  <a:gd name="T6" fmla="*/ 42 w 68"/>
                  <a:gd name="T7" fmla="*/ 0 h 124"/>
                  <a:gd name="T8" fmla="*/ 68 w 68"/>
                  <a:gd name="T9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124">
                    <a:moveTo>
                      <a:pt x="68" y="10"/>
                    </a:moveTo>
                    <a:lnTo>
                      <a:pt x="23" y="124"/>
                    </a:lnTo>
                    <a:lnTo>
                      <a:pt x="0" y="114"/>
                    </a:lnTo>
                    <a:lnTo>
                      <a:pt x="42" y="0"/>
                    </a:lnTo>
                    <a:lnTo>
                      <a:pt x="68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62" name="Freeform 54"/>
              <p:cNvSpPr/>
              <p:nvPr/>
            </p:nvSpPr>
            <p:spPr bwMode="auto">
              <a:xfrm>
                <a:off x="2528888" y="4464051"/>
                <a:ext cx="157163" cy="209550"/>
              </a:xfrm>
              <a:custGeom>
                <a:avLst/>
                <a:gdLst>
                  <a:gd name="T0" fmla="*/ 0 w 99"/>
                  <a:gd name="T1" fmla="*/ 19 h 132"/>
                  <a:gd name="T2" fmla="*/ 5 w 99"/>
                  <a:gd name="T3" fmla="*/ 0 h 132"/>
                  <a:gd name="T4" fmla="*/ 99 w 99"/>
                  <a:gd name="T5" fmla="*/ 23 h 132"/>
                  <a:gd name="T6" fmla="*/ 95 w 99"/>
                  <a:gd name="T7" fmla="*/ 42 h 132"/>
                  <a:gd name="T8" fmla="*/ 59 w 99"/>
                  <a:gd name="T9" fmla="*/ 35 h 132"/>
                  <a:gd name="T10" fmla="*/ 36 w 99"/>
                  <a:gd name="T11" fmla="*/ 132 h 132"/>
                  <a:gd name="T12" fmla="*/ 9 w 99"/>
                  <a:gd name="T13" fmla="*/ 128 h 132"/>
                  <a:gd name="T14" fmla="*/ 36 w 99"/>
                  <a:gd name="T15" fmla="*/ 28 h 132"/>
                  <a:gd name="T16" fmla="*/ 0 w 99"/>
                  <a:gd name="T17" fmla="*/ 1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32">
                    <a:moveTo>
                      <a:pt x="0" y="19"/>
                    </a:moveTo>
                    <a:lnTo>
                      <a:pt x="5" y="0"/>
                    </a:lnTo>
                    <a:lnTo>
                      <a:pt x="99" y="23"/>
                    </a:lnTo>
                    <a:lnTo>
                      <a:pt x="95" y="42"/>
                    </a:lnTo>
                    <a:lnTo>
                      <a:pt x="59" y="35"/>
                    </a:lnTo>
                    <a:lnTo>
                      <a:pt x="36" y="132"/>
                    </a:lnTo>
                    <a:lnTo>
                      <a:pt x="9" y="128"/>
                    </a:lnTo>
                    <a:lnTo>
                      <a:pt x="36" y="28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63" name="Freeform 55"/>
              <p:cNvSpPr>
                <a:spLocks noEditPoints="1"/>
              </p:cNvSpPr>
              <p:nvPr/>
            </p:nvSpPr>
            <p:spPr bwMode="auto">
              <a:xfrm>
                <a:off x="2671763" y="4508501"/>
                <a:ext cx="184150" cy="203200"/>
              </a:xfrm>
              <a:custGeom>
                <a:avLst/>
                <a:gdLst>
                  <a:gd name="T0" fmla="*/ 24 w 116"/>
                  <a:gd name="T1" fmla="*/ 121 h 128"/>
                  <a:gd name="T2" fmla="*/ 0 w 116"/>
                  <a:gd name="T3" fmla="*/ 119 h 128"/>
                  <a:gd name="T4" fmla="*/ 54 w 116"/>
                  <a:gd name="T5" fmla="*/ 0 h 128"/>
                  <a:gd name="T6" fmla="*/ 85 w 116"/>
                  <a:gd name="T7" fmla="*/ 3 h 128"/>
                  <a:gd name="T8" fmla="*/ 116 w 116"/>
                  <a:gd name="T9" fmla="*/ 128 h 128"/>
                  <a:gd name="T10" fmla="*/ 90 w 116"/>
                  <a:gd name="T11" fmla="*/ 126 h 128"/>
                  <a:gd name="T12" fmla="*/ 83 w 116"/>
                  <a:gd name="T13" fmla="*/ 100 h 128"/>
                  <a:gd name="T14" fmla="*/ 35 w 116"/>
                  <a:gd name="T15" fmla="*/ 95 h 128"/>
                  <a:gd name="T16" fmla="*/ 24 w 116"/>
                  <a:gd name="T17" fmla="*/ 121 h 128"/>
                  <a:gd name="T18" fmla="*/ 45 w 116"/>
                  <a:gd name="T19" fmla="*/ 76 h 128"/>
                  <a:gd name="T20" fmla="*/ 78 w 116"/>
                  <a:gd name="T21" fmla="*/ 78 h 128"/>
                  <a:gd name="T22" fmla="*/ 66 w 116"/>
                  <a:gd name="T23" fmla="*/ 24 h 128"/>
                  <a:gd name="T24" fmla="*/ 66 w 116"/>
                  <a:gd name="T25" fmla="*/ 24 h 128"/>
                  <a:gd name="T26" fmla="*/ 45 w 116"/>
                  <a:gd name="T27" fmla="*/ 7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28">
                    <a:moveTo>
                      <a:pt x="24" y="121"/>
                    </a:moveTo>
                    <a:lnTo>
                      <a:pt x="0" y="119"/>
                    </a:lnTo>
                    <a:lnTo>
                      <a:pt x="54" y="0"/>
                    </a:lnTo>
                    <a:lnTo>
                      <a:pt x="85" y="3"/>
                    </a:lnTo>
                    <a:lnTo>
                      <a:pt x="116" y="128"/>
                    </a:lnTo>
                    <a:lnTo>
                      <a:pt x="90" y="126"/>
                    </a:lnTo>
                    <a:lnTo>
                      <a:pt x="83" y="100"/>
                    </a:lnTo>
                    <a:lnTo>
                      <a:pt x="35" y="95"/>
                    </a:lnTo>
                    <a:lnTo>
                      <a:pt x="24" y="121"/>
                    </a:lnTo>
                    <a:close/>
                    <a:moveTo>
                      <a:pt x="45" y="76"/>
                    </a:moveTo>
                    <a:lnTo>
                      <a:pt x="78" y="78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4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64" name="Freeform 56"/>
              <p:cNvSpPr/>
              <p:nvPr/>
            </p:nvSpPr>
            <p:spPr bwMode="auto">
              <a:xfrm>
                <a:off x="2886075" y="4508501"/>
                <a:ext cx="157163" cy="203200"/>
              </a:xfrm>
              <a:custGeom>
                <a:avLst/>
                <a:gdLst>
                  <a:gd name="T0" fmla="*/ 40 w 42"/>
                  <a:gd name="T1" fmla="*/ 15 h 54"/>
                  <a:gd name="T2" fmla="*/ 29 w 42"/>
                  <a:gd name="T3" fmla="*/ 16 h 54"/>
                  <a:gd name="T4" fmla="*/ 21 w 42"/>
                  <a:gd name="T5" fmla="*/ 8 h 54"/>
                  <a:gd name="T6" fmla="*/ 13 w 42"/>
                  <a:gd name="T7" fmla="*/ 15 h 54"/>
                  <a:gd name="T8" fmla="*/ 22 w 42"/>
                  <a:gd name="T9" fmla="*/ 22 h 54"/>
                  <a:gd name="T10" fmla="*/ 24 w 42"/>
                  <a:gd name="T11" fmla="*/ 23 h 54"/>
                  <a:gd name="T12" fmla="*/ 42 w 42"/>
                  <a:gd name="T13" fmla="*/ 36 h 54"/>
                  <a:gd name="T14" fmla="*/ 21 w 42"/>
                  <a:gd name="T15" fmla="*/ 53 h 54"/>
                  <a:gd name="T16" fmla="*/ 0 w 42"/>
                  <a:gd name="T17" fmla="*/ 37 h 54"/>
                  <a:gd name="T18" fmla="*/ 12 w 42"/>
                  <a:gd name="T19" fmla="*/ 37 h 54"/>
                  <a:gd name="T20" fmla="*/ 21 w 42"/>
                  <a:gd name="T21" fmla="*/ 46 h 54"/>
                  <a:gd name="T22" fmla="*/ 31 w 42"/>
                  <a:gd name="T23" fmla="*/ 39 h 54"/>
                  <a:gd name="T24" fmla="*/ 21 w 42"/>
                  <a:gd name="T25" fmla="*/ 32 h 54"/>
                  <a:gd name="T26" fmla="*/ 19 w 42"/>
                  <a:gd name="T27" fmla="*/ 32 h 54"/>
                  <a:gd name="T28" fmla="*/ 1 w 42"/>
                  <a:gd name="T29" fmla="*/ 18 h 54"/>
                  <a:gd name="T30" fmla="*/ 22 w 42"/>
                  <a:gd name="T31" fmla="*/ 0 h 54"/>
                  <a:gd name="T32" fmla="*/ 40 w 42"/>
                  <a:gd name="T33" fmla="*/ 1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54">
                    <a:moveTo>
                      <a:pt x="40" y="15"/>
                    </a:move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0"/>
                      <a:pt x="26" y="8"/>
                      <a:pt x="21" y="8"/>
                    </a:cubicBezTo>
                    <a:cubicBezTo>
                      <a:pt x="15" y="9"/>
                      <a:pt x="13" y="11"/>
                      <a:pt x="13" y="15"/>
                    </a:cubicBezTo>
                    <a:cubicBezTo>
                      <a:pt x="12" y="19"/>
                      <a:pt x="16" y="21"/>
                      <a:pt x="22" y="22"/>
                    </a:cubicBezTo>
                    <a:cubicBezTo>
                      <a:pt x="23" y="22"/>
                      <a:pt x="23" y="22"/>
                      <a:pt x="24" y="23"/>
                    </a:cubicBezTo>
                    <a:cubicBezTo>
                      <a:pt x="36" y="24"/>
                      <a:pt x="42" y="29"/>
                      <a:pt x="42" y="36"/>
                    </a:cubicBezTo>
                    <a:cubicBezTo>
                      <a:pt x="42" y="47"/>
                      <a:pt x="35" y="52"/>
                      <a:pt x="21" y="53"/>
                    </a:cubicBezTo>
                    <a:cubicBezTo>
                      <a:pt x="7" y="54"/>
                      <a:pt x="1" y="49"/>
                      <a:pt x="0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43"/>
                      <a:pt x="15" y="46"/>
                      <a:pt x="21" y="46"/>
                    </a:cubicBezTo>
                    <a:cubicBezTo>
                      <a:pt x="27" y="45"/>
                      <a:pt x="31" y="43"/>
                      <a:pt x="31" y="39"/>
                    </a:cubicBezTo>
                    <a:cubicBezTo>
                      <a:pt x="31" y="35"/>
                      <a:pt x="27" y="33"/>
                      <a:pt x="21" y="32"/>
                    </a:cubicBezTo>
                    <a:cubicBezTo>
                      <a:pt x="20" y="32"/>
                      <a:pt x="19" y="32"/>
                      <a:pt x="19" y="32"/>
                    </a:cubicBezTo>
                    <a:cubicBezTo>
                      <a:pt x="7" y="30"/>
                      <a:pt x="1" y="25"/>
                      <a:pt x="1" y="18"/>
                    </a:cubicBezTo>
                    <a:cubicBezTo>
                      <a:pt x="1" y="8"/>
                      <a:pt x="8" y="2"/>
                      <a:pt x="22" y="0"/>
                    </a:cubicBezTo>
                    <a:cubicBezTo>
                      <a:pt x="33" y="0"/>
                      <a:pt x="39" y="5"/>
                      <a:pt x="4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65" name="Freeform 57"/>
              <p:cNvSpPr>
                <a:spLocks noEditPoints="1"/>
              </p:cNvSpPr>
              <p:nvPr/>
            </p:nvSpPr>
            <p:spPr bwMode="auto">
              <a:xfrm>
                <a:off x="3084513" y="4486276"/>
                <a:ext cx="184150" cy="214313"/>
              </a:xfrm>
              <a:custGeom>
                <a:avLst/>
                <a:gdLst>
                  <a:gd name="T0" fmla="*/ 24 w 116"/>
                  <a:gd name="T1" fmla="*/ 130 h 135"/>
                  <a:gd name="T2" fmla="*/ 0 w 116"/>
                  <a:gd name="T3" fmla="*/ 135 h 135"/>
                  <a:gd name="T4" fmla="*/ 19 w 116"/>
                  <a:gd name="T5" fmla="*/ 7 h 135"/>
                  <a:gd name="T6" fmla="*/ 50 w 116"/>
                  <a:gd name="T7" fmla="*/ 0 h 135"/>
                  <a:gd name="T8" fmla="*/ 116 w 116"/>
                  <a:gd name="T9" fmla="*/ 114 h 135"/>
                  <a:gd name="T10" fmla="*/ 90 w 116"/>
                  <a:gd name="T11" fmla="*/ 118 h 135"/>
                  <a:gd name="T12" fmla="*/ 76 w 116"/>
                  <a:gd name="T13" fmla="*/ 95 h 135"/>
                  <a:gd name="T14" fmla="*/ 28 w 116"/>
                  <a:gd name="T15" fmla="*/ 104 h 135"/>
                  <a:gd name="T16" fmla="*/ 24 w 116"/>
                  <a:gd name="T17" fmla="*/ 130 h 135"/>
                  <a:gd name="T18" fmla="*/ 31 w 116"/>
                  <a:gd name="T19" fmla="*/ 83 h 135"/>
                  <a:gd name="T20" fmla="*/ 66 w 116"/>
                  <a:gd name="T21" fmla="*/ 76 h 135"/>
                  <a:gd name="T22" fmla="*/ 40 w 116"/>
                  <a:gd name="T23" fmla="*/ 28 h 135"/>
                  <a:gd name="T24" fmla="*/ 38 w 116"/>
                  <a:gd name="T25" fmla="*/ 28 h 135"/>
                  <a:gd name="T26" fmla="*/ 31 w 116"/>
                  <a:gd name="T27" fmla="*/ 8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35">
                    <a:moveTo>
                      <a:pt x="24" y="130"/>
                    </a:moveTo>
                    <a:lnTo>
                      <a:pt x="0" y="135"/>
                    </a:lnTo>
                    <a:lnTo>
                      <a:pt x="19" y="7"/>
                    </a:lnTo>
                    <a:lnTo>
                      <a:pt x="50" y="0"/>
                    </a:lnTo>
                    <a:lnTo>
                      <a:pt x="116" y="114"/>
                    </a:lnTo>
                    <a:lnTo>
                      <a:pt x="90" y="118"/>
                    </a:lnTo>
                    <a:lnTo>
                      <a:pt x="76" y="95"/>
                    </a:lnTo>
                    <a:lnTo>
                      <a:pt x="28" y="104"/>
                    </a:lnTo>
                    <a:lnTo>
                      <a:pt x="24" y="130"/>
                    </a:lnTo>
                    <a:close/>
                    <a:moveTo>
                      <a:pt x="31" y="83"/>
                    </a:moveTo>
                    <a:lnTo>
                      <a:pt x="66" y="76"/>
                    </a:lnTo>
                    <a:lnTo>
                      <a:pt x="40" y="28"/>
                    </a:lnTo>
                    <a:lnTo>
                      <a:pt x="38" y="28"/>
                    </a:lnTo>
                    <a:lnTo>
                      <a:pt x="31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66" name="Freeform 58"/>
              <p:cNvSpPr/>
              <p:nvPr/>
            </p:nvSpPr>
            <p:spPr bwMode="auto">
              <a:xfrm>
                <a:off x="3235325" y="4395788"/>
                <a:ext cx="273050" cy="260350"/>
              </a:xfrm>
              <a:custGeom>
                <a:avLst/>
                <a:gdLst>
                  <a:gd name="T0" fmla="*/ 111 w 172"/>
                  <a:gd name="T1" fmla="*/ 24 h 164"/>
                  <a:gd name="T2" fmla="*/ 118 w 172"/>
                  <a:gd name="T3" fmla="*/ 135 h 164"/>
                  <a:gd name="T4" fmla="*/ 99 w 172"/>
                  <a:gd name="T5" fmla="*/ 142 h 164"/>
                  <a:gd name="T6" fmla="*/ 28 w 172"/>
                  <a:gd name="T7" fmla="*/ 57 h 164"/>
                  <a:gd name="T8" fmla="*/ 28 w 172"/>
                  <a:gd name="T9" fmla="*/ 59 h 164"/>
                  <a:gd name="T10" fmla="*/ 68 w 172"/>
                  <a:gd name="T11" fmla="*/ 154 h 164"/>
                  <a:gd name="T12" fmla="*/ 45 w 172"/>
                  <a:gd name="T13" fmla="*/ 164 h 164"/>
                  <a:gd name="T14" fmla="*/ 0 w 172"/>
                  <a:gd name="T15" fmla="*/ 50 h 164"/>
                  <a:gd name="T16" fmla="*/ 40 w 172"/>
                  <a:gd name="T17" fmla="*/ 36 h 164"/>
                  <a:gd name="T18" fmla="*/ 97 w 172"/>
                  <a:gd name="T19" fmla="*/ 107 h 164"/>
                  <a:gd name="T20" fmla="*/ 97 w 172"/>
                  <a:gd name="T21" fmla="*/ 107 h 164"/>
                  <a:gd name="T22" fmla="*/ 90 w 172"/>
                  <a:gd name="T23" fmla="*/ 14 h 164"/>
                  <a:gd name="T24" fmla="*/ 127 w 172"/>
                  <a:gd name="T25" fmla="*/ 0 h 164"/>
                  <a:gd name="T26" fmla="*/ 172 w 172"/>
                  <a:gd name="T27" fmla="*/ 111 h 164"/>
                  <a:gd name="T28" fmla="*/ 151 w 172"/>
                  <a:gd name="T29" fmla="*/ 121 h 164"/>
                  <a:gd name="T30" fmla="*/ 111 w 172"/>
                  <a:gd name="T31" fmla="*/ 24 h 164"/>
                  <a:gd name="T32" fmla="*/ 111 w 172"/>
                  <a:gd name="T33" fmla="*/ 2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2" h="164">
                    <a:moveTo>
                      <a:pt x="111" y="24"/>
                    </a:moveTo>
                    <a:lnTo>
                      <a:pt x="118" y="135"/>
                    </a:lnTo>
                    <a:lnTo>
                      <a:pt x="99" y="142"/>
                    </a:lnTo>
                    <a:lnTo>
                      <a:pt x="28" y="57"/>
                    </a:lnTo>
                    <a:lnTo>
                      <a:pt x="28" y="59"/>
                    </a:lnTo>
                    <a:lnTo>
                      <a:pt x="68" y="154"/>
                    </a:lnTo>
                    <a:lnTo>
                      <a:pt x="45" y="164"/>
                    </a:lnTo>
                    <a:lnTo>
                      <a:pt x="0" y="50"/>
                    </a:lnTo>
                    <a:lnTo>
                      <a:pt x="40" y="36"/>
                    </a:lnTo>
                    <a:lnTo>
                      <a:pt x="97" y="107"/>
                    </a:lnTo>
                    <a:lnTo>
                      <a:pt x="97" y="107"/>
                    </a:lnTo>
                    <a:lnTo>
                      <a:pt x="90" y="14"/>
                    </a:lnTo>
                    <a:lnTo>
                      <a:pt x="127" y="0"/>
                    </a:lnTo>
                    <a:lnTo>
                      <a:pt x="172" y="111"/>
                    </a:lnTo>
                    <a:lnTo>
                      <a:pt x="151" y="121"/>
                    </a:lnTo>
                    <a:lnTo>
                      <a:pt x="111" y="24"/>
                    </a:lnTo>
                    <a:lnTo>
                      <a:pt x="11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67" name="Freeform 59"/>
              <p:cNvSpPr>
                <a:spLocks noEditPoints="1"/>
              </p:cNvSpPr>
              <p:nvPr/>
            </p:nvSpPr>
            <p:spPr bwMode="auto">
              <a:xfrm>
                <a:off x="3463925" y="4302126"/>
                <a:ext cx="225425" cy="228600"/>
              </a:xfrm>
              <a:custGeom>
                <a:avLst/>
                <a:gdLst>
                  <a:gd name="T0" fmla="*/ 45 w 60"/>
                  <a:gd name="T1" fmla="*/ 52 h 61"/>
                  <a:gd name="T2" fmla="*/ 10 w 60"/>
                  <a:gd name="T3" fmla="*/ 44 h 61"/>
                  <a:gd name="T4" fmla="*/ 15 w 60"/>
                  <a:gd name="T5" fmla="*/ 8 h 61"/>
                  <a:gd name="T6" fmla="*/ 50 w 60"/>
                  <a:gd name="T7" fmla="*/ 16 h 61"/>
                  <a:gd name="T8" fmla="*/ 45 w 60"/>
                  <a:gd name="T9" fmla="*/ 52 h 61"/>
                  <a:gd name="T10" fmla="*/ 19 w 60"/>
                  <a:gd name="T11" fmla="*/ 15 h 61"/>
                  <a:gd name="T12" fmla="*/ 19 w 60"/>
                  <a:gd name="T13" fmla="*/ 38 h 61"/>
                  <a:gd name="T14" fmla="*/ 41 w 60"/>
                  <a:gd name="T15" fmla="*/ 46 h 61"/>
                  <a:gd name="T16" fmla="*/ 41 w 60"/>
                  <a:gd name="T17" fmla="*/ 23 h 61"/>
                  <a:gd name="T18" fmla="*/ 19 w 60"/>
                  <a:gd name="T19" fmla="*/ 1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1">
                    <a:moveTo>
                      <a:pt x="45" y="52"/>
                    </a:moveTo>
                    <a:cubicBezTo>
                      <a:pt x="31" y="61"/>
                      <a:pt x="20" y="58"/>
                      <a:pt x="10" y="44"/>
                    </a:cubicBezTo>
                    <a:cubicBezTo>
                      <a:pt x="0" y="30"/>
                      <a:pt x="2" y="18"/>
                      <a:pt x="15" y="8"/>
                    </a:cubicBezTo>
                    <a:cubicBezTo>
                      <a:pt x="28" y="0"/>
                      <a:pt x="40" y="2"/>
                      <a:pt x="50" y="16"/>
                    </a:cubicBezTo>
                    <a:cubicBezTo>
                      <a:pt x="60" y="31"/>
                      <a:pt x="58" y="43"/>
                      <a:pt x="45" y="52"/>
                    </a:cubicBezTo>
                    <a:close/>
                    <a:moveTo>
                      <a:pt x="19" y="15"/>
                    </a:moveTo>
                    <a:cubicBezTo>
                      <a:pt x="12" y="20"/>
                      <a:pt x="12" y="27"/>
                      <a:pt x="19" y="38"/>
                    </a:cubicBezTo>
                    <a:cubicBezTo>
                      <a:pt x="26" y="48"/>
                      <a:pt x="33" y="51"/>
                      <a:pt x="41" y="46"/>
                    </a:cubicBezTo>
                    <a:cubicBezTo>
                      <a:pt x="48" y="41"/>
                      <a:pt x="48" y="33"/>
                      <a:pt x="41" y="23"/>
                    </a:cubicBezTo>
                    <a:cubicBezTo>
                      <a:pt x="34" y="13"/>
                      <a:pt x="26" y="10"/>
                      <a:pt x="1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68" name="Freeform 60"/>
              <p:cNvSpPr/>
              <p:nvPr/>
            </p:nvSpPr>
            <p:spPr bwMode="auto">
              <a:xfrm>
                <a:off x="3614738" y="4238626"/>
                <a:ext cx="160338" cy="168275"/>
              </a:xfrm>
              <a:custGeom>
                <a:avLst/>
                <a:gdLst>
                  <a:gd name="T0" fmla="*/ 19 w 101"/>
                  <a:gd name="T1" fmla="*/ 0 h 106"/>
                  <a:gd name="T2" fmla="*/ 101 w 101"/>
                  <a:gd name="T3" fmla="*/ 90 h 106"/>
                  <a:gd name="T4" fmla="*/ 80 w 101"/>
                  <a:gd name="T5" fmla="*/ 106 h 106"/>
                  <a:gd name="T6" fmla="*/ 0 w 101"/>
                  <a:gd name="T7" fmla="*/ 16 h 106"/>
                  <a:gd name="T8" fmla="*/ 19 w 101"/>
                  <a:gd name="T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06">
                    <a:moveTo>
                      <a:pt x="19" y="0"/>
                    </a:moveTo>
                    <a:lnTo>
                      <a:pt x="101" y="90"/>
                    </a:lnTo>
                    <a:lnTo>
                      <a:pt x="80" y="106"/>
                    </a:lnTo>
                    <a:lnTo>
                      <a:pt x="0" y="16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69" name="Freeform 61"/>
              <p:cNvSpPr/>
              <p:nvPr/>
            </p:nvSpPr>
            <p:spPr bwMode="auto">
              <a:xfrm>
                <a:off x="3667125" y="4117976"/>
                <a:ext cx="231775" cy="225425"/>
              </a:xfrm>
              <a:custGeom>
                <a:avLst/>
                <a:gdLst>
                  <a:gd name="T0" fmla="*/ 92 w 146"/>
                  <a:gd name="T1" fmla="*/ 142 h 142"/>
                  <a:gd name="T2" fmla="*/ 0 w 146"/>
                  <a:gd name="T3" fmla="*/ 61 h 142"/>
                  <a:gd name="T4" fmla="*/ 54 w 146"/>
                  <a:gd name="T5" fmla="*/ 0 h 142"/>
                  <a:gd name="T6" fmla="*/ 71 w 146"/>
                  <a:gd name="T7" fmla="*/ 14 h 142"/>
                  <a:gd name="T8" fmla="*/ 33 w 146"/>
                  <a:gd name="T9" fmla="*/ 57 h 142"/>
                  <a:gd name="T10" fmla="*/ 54 w 146"/>
                  <a:gd name="T11" fmla="*/ 73 h 142"/>
                  <a:gd name="T12" fmla="*/ 87 w 146"/>
                  <a:gd name="T13" fmla="*/ 35 h 142"/>
                  <a:gd name="T14" fmla="*/ 104 w 146"/>
                  <a:gd name="T15" fmla="*/ 49 h 142"/>
                  <a:gd name="T16" fmla="*/ 71 w 146"/>
                  <a:gd name="T17" fmla="*/ 87 h 142"/>
                  <a:gd name="T18" fmla="*/ 94 w 146"/>
                  <a:gd name="T19" fmla="*/ 109 h 142"/>
                  <a:gd name="T20" fmla="*/ 132 w 146"/>
                  <a:gd name="T21" fmla="*/ 66 h 142"/>
                  <a:gd name="T22" fmla="*/ 146 w 146"/>
                  <a:gd name="T23" fmla="*/ 80 h 142"/>
                  <a:gd name="T24" fmla="*/ 92 w 146"/>
                  <a:gd name="T25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142">
                    <a:moveTo>
                      <a:pt x="92" y="142"/>
                    </a:moveTo>
                    <a:lnTo>
                      <a:pt x="0" y="61"/>
                    </a:lnTo>
                    <a:lnTo>
                      <a:pt x="54" y="0"/>
                    </a:lnTo>
                    <a:lnTo>
                      <a:pt x="71" y="14"/>
                    </a:lnTo>
                    <a:lnTo>
                      <a:pt x="33" y="57"/>
                    </a:lnTo>
                    <a:lnTo>
                      <a:pt x="54" y="73"/>
                    </a:lnTo>
                    <a:lnTo>
                      <a:pt x="87" y="35"/>
                    </a:lnTo>
                    <a:lnTo>
                      <a:pt x="104" y="49"/>
                    </a:lnTo>
                    <a:lnTo>
                      <a:pt x="71" y="87"/>
                    </a:lnTo>
                    <a:lnTo>
                      <a:pt x="94" y="109"/>
                    </a:lnTo>
                    <a:lnTo>
                      <a:pt x="132" y="66"/>
                    </a:lnTo>
                    <a:lnTo>
                      <a:pt x="146" y="80"/>
                    </a:lnTo>
                    <a:lnTo>
                      <a:pt x="92" y="1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70" name="Freeform 62"/>
              <p:cNvSpPr/>
              <p:nvPr/>
            </p:nvSpPr>
            <p:spPr bwMode="auto">
              <a:xfrm>
                <a:off x="3771900" y="3948113"/>
                <a:ext cx="255588" cy="252413"/>
              </a:xfrm>
              <a:custGeom>
                <a:avLst/>
                <a:gdLst>
                  <a:gd name="T0" fmla="*/ 161 w 161"/>
                  <a:gd name="T1" fmla="*/ 66 h 159"/>
                  <a:gd name="T2" fmla="*/ 142 w 161"/>
                  <a:gd name="T3" fmla="*/ 97 h 159"/>
                  <a:gd name="T4" fmla="*/ 31 w 161"/>
                  <a:gd name="T5" fmla="*/ 83 h 159"/>
                  <a:gd name="T6" fmla="*/ 31 w 161"/>
                  <a:gd name="T7" fmla="*/ 85 h 159"/>
                  <a:gd name="T8" fmla="*/ 116 w 161"/>
                  <a:gd name="T9" fmla="*/ 140 h 159"/>
                  <a:gd name="T10" fmla="*/ 102 w 161"/>
                  <a:gd name="T11" fmla="*/ 159 h 159"/>
                  <a:gd name="T12" fmla="*/ 0 w 161"/>
                  <a:gd name="T13" fmla="*/ 92 h 159"/>
                  <a:gd name="T14" fmla="*/ 21 w 161"/>
                  <a:gd name="T15" fmla="*/ 62 h 159"/>
                  <a:gd name="T16" fmla="*/ 128 w 161"/>
                  <a:gd name="T17" fmla="*/ 73 h 159"/>
                  <a:gd name="T18" fmla="*/ 125 w 161"/>
                  <a:gd name="T19" fmla="*/ 73 h 159"/>
                  <a:gd name="T20" fmla="*/ 45 w 161"/>
                  <a:gd name="T21" fmla="*/ 21 h 159"/>
                  <a:gd name="T22" fmla="*/ 59 w 161"/>
                  <a:gd name="T23" fmla="*/ 0 h 159"/>
                  <a:gd name="T24" fmla="*/ 161 w 161"/>
                  <a:gd name="T25" fmla="*/ 6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159">
                    <a:moveTo>
                      <a:pt x="161" y="66"/>
                    </a:moveTo>
                    <a:lnTo>
                      <a:pt x="142" y="97"/>
                    </a:lnTo>
                    <a:lnTo>
                      <a:pt x="31" y="83"/>
                    </a:lnTo>
                    <a:lnTo>
                      <a:pt x="31" y="85"/>
                    </a:lnTo>
                    <a:lnTo>
                      <a:pt x="116" y="140"/>
                    </a:lnTo>
                    <a:lnTo>
                      <a:pt x="102" y="159"/>
                    </a:lnTo>
                    <a:lnTo>
                      <a:pt x="0" y="92"/>
                    </a:lnTo>
                    <a:lnTo>
                      <a:pt x="21" y="62"/>
                    </a:lnTo>
                    <a:lnTo>
                      <a:pt x="128" y="73"/>
                    </a:lnTo>
                    <a:lnTo>
                      <a:pt x="125" y="73"/>
                    </a:lnTo>
                    <a:lnTo>
                      <a:pt x="45" y="21"/>
                    </a:lnTo>
                    <a:lnTo>
                      <a:pt x="59" y="0"/>
                    </a:lnTo>
                    <a:lnTo>
                      <a:pt x="161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71" name="Freeform 63"/>
              <p:cNvSpPr/>
              <p:nvPr/>
            </p:nvSpPr>
            <p:spPr bwMode="auto">
              <a:xfrm>
                <a:off x="3887788" y="3802063"/>
                <a:ext cx="217488" cy="203200"/>
              </a:xfrm>
              <a:custGeom>
                <a:avLst/>
                <a:gdLst>
                  <a:gd name="T0" fmla="*/ 27 w 58"/>
                  <a:gd name="T1" fmla="*/ 4 h 54"/>
                  <a:gd name="T2" fmla="*/ 22 w 58"/>
                  <a:gd name="T3" fmla="*/ 13 h 54"/>
                  <a:gd name="T4" fmla="*/ 12 w 58"/>
                  <a:gd name="T5" fmla="*/ 18 h 54"/>
                  <a:gd name="T6" fmla="*/ 14 w 58"/>
                  <a:gd name="T7" fmla="*/ 28 h 54"/>
                  <a:gd name="T8" fmla="*/ 25 w 58"/>
                  <a:gd name="T9" fmla="*/ 23 h 54"/>
                  <a:gd name="T10" fmla="*/ 26 w 58"/>
                  <a:gd name="T11" fmla="*/ 22 h 54"/>
                  <a:gd name="T12" fmla="*/ 46 w 58"/>
                  <a:gd name="T13" fmla="*/ 11 h 54"/>
                  <a:gd name="T14" fmla="*/ 52 w 58"/>
                  <a:gd name="T15" fmla="*/ 38 h 54"/>
                  <a:gd name="T16" fmla="*/ 28 w 58"/>
                  <a:gd name="T17" fmla="*/ 49 h 54"/>
                  <a:gd name="T18" fmla="*/ 33 w 58"/>
                  <a:gd name="T19" fmla="*/ 39 h 54"/>
                  <a:gd name="T20" fmla="*/ 45 w 58"/>
                  <a:gd name="T21" fmla="*/ 35 h 54"/>
                  <a:gd name="T22" fmla="*/ 43 w 58"/>
                  <a:gd name="T23" fmla="*/ 23 h 54"/>
                  <a:gd name="T24" fmla="*/ 33 w 58"/>
                  <a:gd name="T25" fmla="*/ 29 h 54"/>
                  <a:gd name="T26" fmla="*/ 31 w 58"/>
                  <a:gd name="T27" fmla="*/ 30 h 54"/>
                  <a:gd name="T28" fmla="*/ 11 w 58"/>
                  <a:gd name="T29" fmla="*/ 40 h 54"/>
                  <a:gd name="T30" fmla="*/ 5 w 58"/>
                  <a:gd name="T31" fmla="*/ 13 h 54"/>
                  <a:gd name="T32" fmla="*/ 27 w 58"/>
                  <a:gd name="T33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8" h="54">
                    <a:moveTo>
                      <a:pt x="27" y="4"/>
                    </a:moveTo>
                    <a:cubicBezTo>
                      <a:pt x="22" y="13"/>
                      <a:pt x="22" y="13"/>
                      <a:pt x="22" y="13"/>
                    </a:cubicBezTo>
                    <a:cubicBezTo>
                      <a:pt x="17" y="12"/>
                      <a:pt x="14" y="13"/>
                      <a:pt x="12" y="18"/>
                    </a:cubicBezTo>
                    <a:cubicBezTo>
                      <a:pt x="10" y="23"/>
                      <a:pt x="11" y="26"/>
                      <a:pt x="14" y="28"/>
                    </a:cubicBezTo>
                    <a:cubicBezTo>
                      <a:pt x="18" y="30"/>
                      <a:pt x="21" y="28"/>
                      <a:pt x="25" y="23"/>
                    </a:cubicBezTo>
                    <a:cubicBezTo>
                      <a:pt x="25" y="22"/>
                      <a:pt x="26" y="22"/>
                      <a:pt x="26" y="22"/>
                    </a:cubicBezTo>
                    <a:cubicBezTo>
                      <a:pt x="33" y="12"/>
                      <a:pt x="40" y="8"/>
                      <a:pt x="46" y="11"/>
                    </a:cubicBezTo>
                    <a:cubicBezTo>
                      <a:pt x="56" y="16"/>
                      <a:pt x="58" y="25"/>
                      <a:pt x="52" y="38"/>
                    </a:cubicBezTo>
                    <a:cubicBezTo>
                      <a:pt x="46" y="50"/>
                      <a:pt x="38" y="54"/>
                      <a:pt x="28" y="4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9" y="41"/>
                      <a:pt x="43" y="40"/>
                      <a:pt x="45" y="35"/>
                    </a:cubicBezTo>
                    <a:cubicBezTo>
                      <a:pt x="48" y="29"/>
                      <a:pt x="47" y="25"/>
                      <a:pt x="43" y="23"/>
                    </a:cubicBezTo>
                    <a:cubicBezTo>
                      <a:pt x="40" y="21"/>
                      <a:pt x="37" y="23"/>
                      <a:pt x="33" y="29"/>
                    </a:cubicBezTo>
                    <a:cubicBezTo>
                      <a:pt x="32" y="29"/>
                      <a:pt x="32" y="30"/>
                      <a:pt x="31" y="30"/>
                    </a:cubicBezTo>
                    <a:cubicBezTo>
                      <a:pt x="24" y="40"/>
                      <a:pt x="18" y="43"/>
                      <a:pt x="11" y="40"/>
                    </a:cubicBezTo>
                    <a:cubicBezTo>
                      <a:pt x="2" y="35"/>
                      <a:pt x="0" y="26"/>
                      <a:pt x="5" y="13"/>
                    </a:cubicBezTo>
                    <a:cubicBezTo>
                      <a:pt x="10" y="3"/>
                      <a:pt x="18" y="0"/>
                      <a:pt x="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72" name="Freeform 64"/>
              <p:cNvSpPr/>
              <p:nvPr/>
            </p:nvSpPr>
            <p:spPr bwMode="auto">
              <a:xfrm>
                <a:off x="3951288" y="3714751"/>
                <a:ext cx="195263" cy="104775"/>
              </a:xfrm>
              <a:custGeom>
                <a:avLst/>
                <a:gdLst>
                  <a:gd name="T0" fmla="*/ 8 w 123"/>
                  <a:gd name="T1" fmla="*/ 0 h 66"/>
                  <a:gd name="T2" fmla="*/ 123 w 123"/>
                  <a:gd name="T3" fmla="*/ 43 h 66"/>
                  <a:gd name="T4" fmla="*/ 114 w 123"/>
                  <a:gd name="T5" fmla="*/ 66 h 66"/>
                  <a:gd name="T6" fmla="*/ 0 w 123"/>
                  <a:gd name="T7" fmla="*/ 26 h 66"/>
                  <a:gd name="T8" fmla="*/ 8 w 123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66">
                    <a:moveTo>
                      <a:pt x="8" y="0"/>
                    </a:moveTo>
                    <a:lnTo>
                      <a:pt x="123" y="43"/>
                    </a:lnTo>
                    <a:lnTo>
                      <a:pt x="114" y="66"/>
                    </a:lnTo>
                    <a:lnTo>
                      <a:pt x="0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73" name="Freeform 65"/>
              <p:cNvSpPr/>
              <p:nvPr/>
            </p:nvSpPr>
            <p:spPr bwMode="auto">
              <a:xfrm>
                <a:off x="3981450" y="3549651"/>
                <a:ext cx="214313" cy="184150"/>
              </a:xfrm>
              <a:custGeom>
                <a:avLst/>
                <a:gdLst>
                  <a:gd name="T0" fmla="*/ 23 w 57"/>
                  <a:gd name="T1" fmla="*/ 2 h 49"/>
                  <a:gd name="T2" fmla="*/ 20 w 57"/>
                  <a:gd name="T3" fmla="*/ 12 h 49"/>
                  <a:gd name="T4" fmla="*/ 10 w 57"/>
                  <a:gd name="T5" fmla="*/ 18 h 49"/>
                  <a:gd name="T6" fmla="*/ 15 w 57"/>
                  <a:gd name="T7" fmla="*/ 28 h 49"/>
                  <a:gd name="T8" fmla="*/ 24 w 57"/>
                  <a:gd name="T9" fmla="*/ 21 h 49"/>
                  <a:gd name="T10" fmla="*/ 25 w 57"/>
                  <a:gd name="T11" fmla="*/ 20 h 49"/>
                  <a:gd name="T12" fmla="*/ 43 w 57"/>
                  <a:gd name="T13" fmla="*/ 6 h 49"/>
                  <a:gd name="T14" fmla="*/ 54 w 57"/>
                  <a:gd name="T15" fmla="*/ 31 h 49"/>
                  <a:gd name="T16" fmla="*/ 32 w 57"/>
                  <a:gd name="T17" fmla="*/ 46 h 49"/>
                  <a:gd name="T18" fmla="*/ 35 w 57"/>
                  <a:gd name="T19" fmla="*/ 35 h 49"/>
                  <a:gd name="T20" fmla="*/ 46 w 57"/>
                  <a:gd name="T21" fmla="*/ 29 h 49"/>
                  <a:gd name="T22" fmla="*/ 42 w 57"/>
                  <a:gd name="T23" fmla="*/ 18 h 49"/>
                  <a:gd name="T24" fmla="*/ 33 w 57"/>
                  <a:gd name="T25" fmla="*/ 25 h 49"/>
                  <a:gd name="T26" fmla="*/ 32 w 57"/>
                  <a:gd name="T27" fmla="*/ 27 h 49"/>
                  <a:gd name="T28" fmla="*/ 14 w 57"/>
                  <a:gd name="T29" fmla="*/ 40 h 49"/>
                  <a:gd name="T30" fmla="*/ 3 w 57"/>
                  <a:gd name="T31" fmla="*/ 15 h 49"/>
                  <a:gd name="T32" fmla="*/ 23 w 57"/>
                  <a:gd name="T33" fmla="*/ 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" h="49">
                    <a:moveTo>
                      <a:pt x="23" y="2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15" y="11"/>
                      <a:pt x="12" y="13"/>
                      <a:pt x="10" y="18"/>
                    </a:cubicBezTo>
                    <a:cubicBezTo>
                      <a:pt x="9" y="24"/>
                      <a:pt x="11" y="27"/>
                      <a:pt x="15" y="28"/>
                    </a:cubicBezTo>
                    <a:cubicBezTo>
                      <a:pt x="18" y="29"/>
                      <a:pt x="22" y="27"/>
                      <a:pt x="24" y="21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30" y="8"/>
                      <a:pt x="36" y="4"/>
                      <a:pt x="43" y="6"/>
                    </a:cubicBezTo>
                    <a:cubicBezTo>
                      <a:pt x="53" y="9"/>
                      <a:pt x="57" y="17"/>
                      <a:pt x="54" y="31"/>
                    </a:cubicBezTo>
                    <a:cubicBezTo>
                      <a:pt x="50" y="44"/>
                      <a:pt x="43" y="49"/>
                      <a:pt x="32" y="46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41" y="37"/>
                      <a:pt x="45" y="35"/>
                      <a:pt x="46" y="29"/>
                    </a:cubicBezTo>
                    <a:cubicBezTo>
                      <a:pt x="48" y="23"/>
                      <a:pt x="47" y="19"/>
                      <a:pt x="42" y="18"/>
                    </a:cubicBezTo>
                    <a:cubicBezTo>
                      <a:pt x="39" y="17"/>
                      <a:pt x="36" y="19"/>
                      <a:pt x="33" y="25"/>
                    </a:cubicBezTo>
                    <a:cubicBezTo>
                      <a:pt x="33" y="26"/>
                      <a:pt x="32" y="27"/>
                      <a:pt x="32" y="27"/>
                    </a:cubicBezTo>
                    <a:cubicBezTo>
                      <a:pt x="27" y="38"/>
                      <a:pt x="21" y="42"/>
                      <a:pt x="14" y="40"/>
                    </a:cubicBezTo>
                    <a:cubicBezTo>
                      <a:pt x="4" y="37"/>
                      <a:pt x="0" y="29"/>
                      <a:pt x="3" y="15"/>
                    </a:cubicBezTo>
                    <a:cubicBezTo>
                      <a:pt x="6" y="4"/>
                      <a:pt x="13" y="0"/>
                      <a:pt x="2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74" name="Freeform 66"/>
              <p:cNvSpPr>
                <a:spLocks noEditPoints="1"/>
              </p:cNvSpPr>
              <p:nvPr/>
            </p:nvSpPr>
            <p:spPr bwMode="auto">
              <a:xfrm>
                <a:off x="2322513" y="2668588"/>
                <a:ext cx="1149350" cy="1109663"/>
              </a:xfrm>
              <a:custGeom>
                <a:avLst/>
                <a:gdLst>
                  <a:gd name="T0" fmla="*/ 0 w 306"/>
                  <a:gd name="T1" fmla="*/ 52 h 295"/>
                  <a:gd name="T2" fmla="*/ 2 w 306"/>
                  <a:gd name="T3" fmla="*/ 54 h 295"/>
                  <a:gd name="T4" fmla="*/ 2 w 306"/>
                  <a:gd name="T5" fmla="*/ 56 h 295"/>
                  <a:gd name="T6" fmla="*/ 31 w 306"/>
                  <a:gd name="T7" fmla="*/ 92 h 295"/>
                  <a:gd name="T8" fmla="*/ 31 w 306"/>
                  <a:gd name="T9" fmla="*/ 180 h 295"/>
                  <a:gd name="T10" fmla="*/ 85 w 306"/>
                  <a:gd name="T11" fmla="*/ 253 h 295"/>
                  <a:gd name="T12" fmla="*/ 150 w 306"/>
                  <a:gd name="T13" fmla="*/ 289 h 295"/>
                  <a:gd name="T14" fmla="*/ 152 w 306"/>
                  <a:gd name="T15" fmla="*/ 295 h 295"/>
                  <a:gd name="T16" fmla="*/ 154 w 306"/>
                  <a:gd name="T17" fmla="*/ 289 h 295"/>
                  <a:gd name="T18" fmla="*/ 233 w 306"/>
                  <a:gd name="T19" fmla="*/ 248 h 295"/>
                  <a:gd name="T20" fmla="*/ 277 w 306"/>
                  <a:gd name="T21" fmla="*/ 177 h 295"/>
                  <a:gd name="T22" fmla="*/ 277 w 306"/>
                  <a:gd name="T23" fmla="*/ 93 h 295"/>
                  <a:gd name="T24" fmla="*/ 304 w 306"/>
                  <a:gd name="T25" fmla="*/ 58 h 295"/>
                  <a:gd name="T26" fmla="*/ 306 w 306"/>
                  <a:gd name="T27" fmla="*/ 56 h 295"/>
                  <a:gd name="T28" fmla="*/ 242 w 306"/>
                  <a:gd name="T29" fmla="*/ 2 h 295"/>
                  <a:gd name="T30" fmla="*/ 241 w 306"/>
                  <a:gd name="T31" fmla="*/ 3 h 295"/>
                  <a:gd name="T32" fmla="*/ 151 w 306"/>
                  <a:gd name="T33" fmla="*/ 29 h 295"/>
                  <a:gd name="T34" fmla="*/ 66 w 306"/>
                  <a:gd name="T35" fmla="*/ 1 h 295"/>
                  <a:gd name="T36" fmla="*/ 65 w 306"/>
                  <a:gd name="T37" fmla="*/ 0 h 295"/>
                  <a:gd name="T38" fmla="*/ 0 w 306"/>
                  <a:gd name="T39" fmla="*/ 52 h 295"/>
                  <a:gd name="T40" fmla="*/ 65 w 306"/>
                  <a:gd name="T41" fmla="*/ 5 h 295"/>
                  <a:gd name="T42" fmla="*/ 151 w 306"/>
                  <a:gd name="T43" fmla="*/ 33 h 295"/>
                  <a:gd name="T44" fmla="*/ 242 w 306"/>
                  <a:gd name="T45" fmla="*/ 7 h 295"/>
                  <a:gd name="T46" fmla="*/ 299 w 306"/>
                  <a:gd name="T47" fmla="*/ 56 h 295"/>
                  <a:gd name="T48" fmla="*/ 273 w 306"/>
                  <a:gd name="T49" fmla="*/ 93 h 295"/>
                  <a:gd name="T50" fmla="*/ 273 w 306"/>
                  <a:gd name="T51" fmla="*/ 177 h 295"/>
                  <a:gd name="T52" fmla="*/ 231 w 306"/>
                  <a:gd name="T53" fmla="*/ 244 h 295"/>
                  <a:gd name="T54" fmla="*/ 152 w 306"/>
                  <a:gd name="T55" fmla="*/ 284 h 295"/>
                  <a:gd name="T56" fmla="*/ 85 w 306"/>
                  <a:gd name="T57" fmla="*/ 249 h 295"/>
                  <a:gd name="T58" fmla="*/ 35 w 306"/>
                  <a:gd name="T59" fmla="*/ 180 h 295"/>
                  <a:gd name="T60" fmla="*/ 35 w 306"/>
                  <a:gd name="T61" fmla="*/ 91 h 295"/>
                  <a:gd name="T62" fmla="*/ 4 w 306"/>
                  <a:gd name="T63" fmla="*/ 53 h 295"/>
                  <a:gd name="T64" fmla="*/ 65 w 306"/>
                  <a:gd name="T65" fmla="*/ 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6" h="295">
                    <a:moveTo>
                      <a:pt x="0" y="52"/>
                    </a:moveTo>
                    <a:cubicBezTo>
                      <a:pt x="0" y="52"/>
                      <a:pt x="2" y="54"/>
                      <a:pt x="2" y="54"/>
                    </a:cubicBezTo>
                    <a:cubicBezTo>
                      <a:pt x="2" y="55"/>
                      <a:pt x="2" y="56"/>
                      <a:pt x="2" y="56"/>
                    </a:cubicBezTo>
                    <a:cubicBezTo>
                      <a:pt x="28" y="59"/>
                      <a:pt x="31" y="90"/>
                      <a:pt x="31" y="92"/>
                    </a:cubicBezTo>
                    <a:cubicBezTo>
                      <a:pt x="31" y="92"/>
                      <a:pt x="31" y="179"/>
                      <a:pt x="31" y="180"/>
                    </a:cubicBezTo>
                    <a:cubicBezTo>
                      <a:pt x="31" y="217"/>
                      <a:pt x="49" y="241"/>
                      <a:pt x="85" y="253"/>
                    </a:cubicBezTo>
                    <a:cubicBezTo>
                      <a:pt x="139" y="260"/>
                      <a:pt x="150" y="288"/>
                      <a:pt x="150" y="289"/>
                    </a:cubicBezTo>
                    <a:cubicBezTo>
                      <a:pt x="152" y="295"/>
                      <a:pt x="152" y="295"/>
                      <a:pt x="152" y="295"/>
                    </a:cubicBezTo>
                    <a:cubicBezTo>
                      <a:pt x="154" y="289"/>
                      <a:pt x="154" y="289"/>
                      <a:pt x="154" y="289"/>
                    </a:cubicBezTo>
                    <a:cubicBezTo>
                      <a:pt x="158" y="270"/>
                      <a:pt x="191" y="260"/>
                      <a:pt x="233" y="248"/>
                    </a:cubicBezTo>
                    <a:cubicBezTo>
                      <a:pt x="277" y="235"/>
                      <a:pt x="277" y="177"/>
                      <a:pt x="277" y="177"/>
                    </a:cubicBezTo>
                    <a:cubicBezTo>
                      <a:pt x="277" y="93"/>
                      <a:pt x="277" y="93"/>
                      <a:pt x="277" y="93"/>
                    </a:cubicBezTo>
                    <a:cubicBezTo>
                      <a:pt x="277" y="71"/>
                      <a:pt x="304" y="58"/>
                      <a:pt x="304" y="58"/>
                    </a:cubicBezTo>
                    <a:cubicBezTo>
                      <a:pt x="306" y="56"/>
                      <a:pt x="306" y="56"/>
                      <a:pt x="306" y="56"/>
                    </a:cubicBezTo>
                    <a:cubicBezTo>
                      <a:pt x="242" y="2"/>
                      <a:pt x="242" y="2"/>
                      <a:pt x="242" y="2"/>
                    </a:cubicBezTo>
                    <a:cubicBezTo>
                      <a:pt x="241" y="3"/>
                      <a:pt x="241" y="3"/>
                      <a:pt x="241" y="3"/>
                    </a:cubicBezTo>
                    <a:cubicBezTo>
                      <a:pt x="236" y="7"/>
                      <a:pt x="199" y="29"/>
                      <a:pt x="151" y="29"/>
                    </a:cubicBezTo>
                    <a:cubicBezTo>
                      <a:pt x="104" y="29"/>
                      <a:pt x="67" y="1"/>
                      <a:pt x="66" y="1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0" y="52"/>
                    </a:lnTo>
                    <a:close/>
                    <a:moveTo>
                      <a:pt x="65" y="5"/>
                    </a:moveTo>
                    <a:cubicBezTo>
                      <a:pt x="71" y="9"/>
                      <a:pt x="107" y="33"/>
                      <a:pt x="151" y="33"/>
                    </a:cubicBezTo>
                    <a:cubicBezTo>
                      <a:pt x="199" y="33"/>
                      <a:pt x="235" y="13"/>
                      <a:pt x="242" y="7"/>
                    </a:cubicBezTo>
                    <a:cubicBezTo>
                      <a:pt x="244" y="9"/>
                      <a:pt x="296" y="52"/>
                      <a:pt x="299" y="56"/>
                    </a:cubicBezTo>
                    <a:cubicBezTo>
                      <a:pt x="293" y="59"/>
                      <a:pt x="273" y="72"/>
                      <a:pt x="273" y="93"/>
                    </a:cubicBezTo>
                    <a:cubicBezTo>
                      <a:pt x="273" y="93"/>
                      <a:pt x="273" y="177"/>
                      <a:pt x="273" y="177"/>
                    </a:cubicBezTo>
                    <a:cubicBezTo>
                      <a:pt x="273" y="178"/>
                      <a:pt x="273" y="232"/>
                      <a:pt x="231" y="244"/>
                    </a:cubicBezTo>
                    <a:cubicBezTo>
                      <a:pt x="191" y="256"/>
                      <a:pt x="160" y="266"/>
                      <a:pt x="152" y="284"/>
                    </a:cubicBezTo>
                    <a:cubicBezTo>
                      <a:pt x="148" y="276"/>
                      <a:pt x="132" y="255"/>
                      <a:pt x="85" y="249"/>
                    </a:cubicBezTo>
                    <a:cubicBezTo>
                      <a:pt x="52" y="238"/>
                      <a:pt x="35" y="215"/>
                      <a:pt x="35" y="180"/>
                    </a:cubicBezTo>
                    <a:cubicBezTo>
                      <a:pt x="35" y="179"/>
                      <a:pt x="35" y="91"/>
                      <a:pt x="35" y="91"/>
                    </a:cubicBezTo>
                    <a:cubicBezTo>
                      <a:pt x="35" y="91"/>
                      <a:pt x="31" y="59"/>
                      <a:pt x="4" y="53"/>
                    </a:cubicBezTo>
                    <a:cubicBezTo>
                      <a:pt x="8" y="50"/>
                      <a:pt x="63" y="6"/>
                      <a:pt x="6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75" name="Freeform 67"/>
              <p:cNvSpPr/>
              <p:nvPr/>
            </p:nvSpPr>
            <p:spPr bwMode="auto">
              <a:xfrm>
                <a:off x="2438400" y="2951163"/>
                <a:ext cx="327025" cy="22225"/>
              </a:xfrm>
              <a:custGeom>
                <a:avLst/>
                <a:gdLst>
                  <a:gd name="T0" fmla="*/ 0 w 87"/>
                  <a:gd name="T1" fmla="*/ 0 h 6"/>
                  <a:gd name="T2" fmla="*/ 0 w 87"/>
                  <a:gd name="T3" fmla="*/ 4 h 6"/>
                  <a:gd name="T4" fmla="*/ 84 w 87"/>
                  <a:gd name="T5" fmla="*/ 4 h 6"/>
                  <a:gd name="T6" fmla="*/ 85 w 87"/>
                  <a:gd name="T7" fmla="*/ 6 h 6"/>
                  <a:gd name="T8" fmla="*/ 87 w 87"/>
                  <a:gd name="T9" fmla="*/ 0 h 6"/>
                  <a:gd name="T10" fmla="*/ 0 w 87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6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3" y="4"/>
                      <a:pt x="84" y="4"/>
                    </a:cubicBezTo>
                    <a:cubicBezTo>
                      <a:pt x="85" y="5"/>
                      <a:pt x="85" y="6"/>
                      <a:pt x="85" y="6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76" name="Freeform 68"/>
              <p:cNvSpPr/>
              <p:nvPr/>
            </p:nvSpPr>
            <p:spPr bwMode="auto">
              <a:xfrm>
                <a:off x="3043238" y="2951163"/>
                <a:ext cx="327025" cy="22225"/>
              </a:xfrm>
              <a:custGeom>
                <a:avLst/>
                <a:gdLst>
                  <a:gd name="T0" fmla="*/ 0 w 87"/>
                  <a:gd name="T1" fmla="*/ 0 h 6"/>
                  <a:gd name="T2" fmla="*/ 0 w 87"/>
                  <a:gd name="T3" fmla="*/ 4 h 6"/>
                  <a:gd name="T4" fmla="*/ 85 w 87"/>
                  <a:gd name="T5" fmla="*/ 4 h 6"/>
                  <a:gd name="T6" fmla="*/ 85 w 87"/>
                  <a:gd name="T7" fmla="*/ 6 h 6"/>
                  <a:gd name="T8" fmla="*/ 87 w 87"/>
                  <a:gd name="T9" fmla="*/ 0 h 6"/>
                  <a:gd name="T10" fmla="*/ 0 w 87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6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3" y="4"/>
                      <a:pt x="85" y="4"/>
                    </a:cubicBezTo>
                    <a:cubicBezTo>
                      <a:pt x="85" y="5"/>
                      <a:pt x="85" y="6"/>
                      <a:pt x="85" y="6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77" name="Rectangle 69"/>
              <p:cNvSpPr>
                <a:spLocks noChangeArrowheads="1"/>
              </p:cNvSpPr>
              <p:nvPr/>
            </p:nvSpPr>
            <p:spPr bwMode="auto">
              <a:xfrm>
                <a:off x="2443163" y="3143251"/>
                <a:ext cx="13811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78" name="Rectangle 70"/>
              <p:cNvSpPr>
                <a:spLocks noChangeArrowheads="1"/>
              </p:cNvSpPr>
              <p:nvPr/>
            </p:nvSpPr>
            <p:spPr bwMode="auto">
              <a:xfrm>
                <a:off x="3219450" y="3143251"/>
                <a:ext cx="139700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79" name="Rectangle 71"/>
              <p:cNvSpPr>
                <a:spLocks noChangeArrowheads="1"/>
              </p:cNvSpPr>
              <p:nvPr/>
            </p:nvSpPr>
            <p:spPr bwMode="auto">
              <a:xfrm>
                <a:off x="2454275" y="3297238"/>
                <a:ext cx="22066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80" name="Rectangle 72"/>
              <p:cNvSpPr>
                <a:spLocks noChangeArrowheads="1"/>
              </p:cNvSpPr>
              <p:nvPr/>
            </p:nvSpPr>
            <p:spPr bwMode="auto">
              <a:xfrm>
                <a:off x="3128963" y="3297238"/>
                <a:ext cx="225425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81" name="Rectangle 73"/>
              <p:cNvSpPr>
                <a:spLocks noChangeArrowheads="1"/>
              </p:cNvSpPr>
              <p:nvPr/>
            </p:nvSpPr>
            <p:spPr bwMode="auto">
              <a:xfrm>
                <a:off x="2476500" y="3484563"/>
                <a:ext cx="836613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82" name="Freeform 74"/>
              <p:cNvSpPr>
                <a:spLocks noEditPoints="1"/>
              </p:cNvSpPr>
              <p:nvPr/>
            </p:nvSpPr>
            <p:spPr bwMode="auto">
              <a:xfrm>
                <a:off x="1514475" y="2022476"/>
                <a:ext cx="2816225" cy="2817813"/>
              </a:xfrm>
              <a:custGeom>
                <a:avLst/>
                <a:gdLst>
                  <a:gd name="T0" fmla="*/ 0 w 750"/>
                  <a:gd name="T1" fmla="*/ 374 h 749"/>
                  <a:gd name="T2" fmla="*/ 375 w 750"/>
                  <a:gd name="T3" fmla="*/ 749 h 749"/>
                  <a:gd name="T4" fmla="*/ 750 w 750"/>
                  <a:gd name="T5" fmla="*/ 374 h 749"/>
                  <a:gd name="T6" fmla="*/ 375 w 750"/>
                  <a:gd name="T7" fmla="*/ 0 h 749"/>
                  <a:gd name="T8" fmla="*/ 0 w 750"/>
                  <a:gd name="T9" fmla="*/ 374 h 749"/>
                  <a:gd name="T10" fmla="*/ 8 w 750"/>
                  <a:gd name="T11" fmla="*/ 374 h 749"/>
                  <a:gd name="T12" fmla="*/ 375 w 750"/>
                  <a:gd name="T13" fmla="*/ 7 h 749"/>
                  <a:gd name="T14" fmla="*/ 742 w 750"/>
                  <a:gd name="T15" fmla="*/ 374 h 749"/>
                  <a:gd name="T16" fmla="*/ 375 w 750"/>
                  <a:gd name="T17" fmla="*/ 741 h 749"/>
                  <a:gd name="T18" fmla="*/ 8 w 750"/>
                  <a:gd name="T19" fmla="*/ 374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0" h="749">
                    <a:moveTo>
                      <a:pt x="0" y="374"/>
                    </a:moveTo>
                    <a:cubicBezTo>
                      <a:pt x="0" y="581"/>
                      <a:pt x="169" y="749"/>
                      <a:pt x="375" y="749"/>
                    </a:cubicBezTo>
                    <a:cubicBezTo>
                      <a:pt x="582" y="749"/>
                      <a:pt x="750" y="581"/>
                      <a:pt x="750" y="374"/>
                    </a:cubicBezTo>
                    <a:cubicBezTo>
                      <a:pt x="750" y="168"/>
                      <a:pt x="582" y="0"/>
                      <a:pt x="375" y="0"/>
                    </a:cubicBezTo>
                    <a:cubicBezTo>
                      <a:pt x="169" y="0"/>
                      <a:pt x="0" y="168"/>
                      <a:pt x="0" y="374"/>
                    </a:cubicBezTo>
                    <a:close/>
                    <a:moveTo>
                      <a:pt x="8" y="374"/>
                    </a:moveTo>
                    <a:cubicBezTo>
                      <a:pt x="8" y="172"/>
                      <a:pt x="173" y="7"/>
                      <a:pt x="375" y="7"/>
                    </a:cubicBezTo>
                    <a:cubicBezTo>
                      <a:pt x="578" y="7"/>
                      <a:pt x="742" y="172"/>
                      <a:pt x="742" y="374"/>
                    </a:cubicBezTo>
                    <a:cubicBezTo>
                      <a:pt x="742" y="577"/>
                      <a:pt x="578" y="741"/>
                      <a:pt x="375" y="741"/>
                    </a:cubicBezTo>
                    <a:cubicBezTo>
                      <a:pt x="173" y="741"/>
                      <a:pt x="8" y="577"/>
                      <a:pt x="8" y="3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83" name="Freeform 75"/>
              <p:cNvSpPr>
                <a:spLocks noEditPoints="1"/>
              </p:cNvSpPr>
              <p:nvPr/>
            </p:nvSpPr>
            <p:spPr bwMode="auto">
              <a:xfrm>
                <a:off x="1984375" y="2487613"/>
                <a:ext cx="1881188" cy="1885950"/>
              </a:xfrm>
              <a:custGeom>
                <a:avLst/>
                <a:gdLst>
                  <a:gd name="T0" fmla="*/ 0 w 501"/>
                  <a:gd name="T1" fmla="*/ 250 h 501"/>
                  <a:gd name="T2" fmla="*/ 250 w 501"/>
                  <a:gd name="T3" fmla="*/ 501 h 501"/>
                  <a:gd name="T4" fmla="*/ 501 w 501"/>
                  <a:gd name="T5" fmla="*/ 250 h 501"/>
                  <a:gd name="T6" fmla="*/ 250 w 501"/>
                  <a:gd name="T7" fmla="*/ 0 h 501"/>
                  <a:gd name="T8" fmla="*/ 0 w 501"/>
                  <a:gd name="T9" fmla="*/ 250 h 501"/>
                  <a:gd name="T10" fmla="*/ 5 w 501"/>
                  <a:gd name="T11" fmla="*/ 250 h 501"/>
                  <a:gd name="T12" fmla="*/ 250 w 501"/>
                  <a:gd name="T13" fmla="*/ 5 h 501"/>
                  <a:gd name="T14" fmla="*/ 496 w 501"/>
                  <a:gd name="T15" fmla="*/ 250 h 501"/>
                  <a:gd name="T16" fmla="*/ 250 w 501"/>
                  <a:gd name="T17" fmla="*/ 496 h 501"/>
                  <a:gd name="T18" fmla="*/ 5 w 501"/>
                  <a:gd name="T19" fmla="*/ 25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1" h="501">
                    <a:moveTo>
                      <a:pt x="0" y="250"/>
                    </a:moveTo>
                    <a:cubicBezTo>
                      <a:pt x="0" y="388"/>
                      <a:pt x="112" y="501"/>
                      <a:pt x="250" y="501"/>
                    </a:cubicBezTo>
                    <a:cubicBezTo>
                      <a:pt x="388" y="501"/>
                      <a:pt x="501" y="388"/>
                      <a:pt x="501" y="250"/>
                    </a:cubicBezTo>
                    <a:cubicBezTo>
                      <a:pt x="501" y="112"/>
                      <a:pt x="388" y="0"/>
                      <a:pt x="250" y="0"/>
                    </a:cubicBezTo>
                    <a:cubicBezTo>
                      <a:pt x="112" y="0"/>
                      <a:pt x="0" y="112"/>
                      <a:pt x="0" y="250"/>
                    </a:cubicBezTo>
                    <a:close/>
                    <a:moveTo>
                      <a:pt x="5" y="250"/>
                    </a:moveTo>
                    <a:cubicBezTo>
                      <a:pt x="5" y="115"/>
                      <a:pt x="115" y="5"/>
                      <a:pt x="250" y="5"/>
                    </a:cubicBezTo>
                    <a:cubicBezTo>
                      <a:pt x="386" y="5"/>
                      <a:pt x="496" y="115"/>
                      <a:pt x="496" y="250"/>
                    </a:cubicBezTo>
                    <a:cubicBezTo>
                      <a:pt x="496" y="386"/>
                      <a:pt x="386" y="496"/>
                      <a:pt x="250" y="496"/>
                    </a:cubicBezTo>
                    <a:cubicBezTo>
                      <a:pt x="115" y="496"/>
                      <a:pt x="5" y="386"/>
                      <a:pt x="5" y="2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84" name="Freeform 76"/>
              <p:cNvSpPr>
                <a:spLocks noEditPoints="1"/>
              </p:cNvSpPr>
              <p:nvPr/>
            </p:nvSpPr>
            <p:spPr bwMode="auto">
              <a:xfrm>
                <a:off x="1804988" y="2552701"/>
                <a:ext cx="355600" cy="379413"/>
              </a:xfrm>
              <a:custGeom>
                <a:avLst/>
                <a:gdLst>
                  <a:gd name="T0" fmla="*/ 38 w 95"/>
                  <a:gd name="T1" fmla="*/ 88 h 101"/>
                  <a:gd name="T2" fmla="*/ 27 w 95"/>
                  <a:gd name="T3" fmla="*/ 90 h 101"/>
                  <a:gd name="T4" fmla="*/ 22 w 95"/>
                  <a:gd name="T5" fmla="*/ 72 h 101"/>
                  <a:gd name="T6" fmla="*/ 30 w 95"/>
                  <a:gd name="T7" fmla="*/ 65 h 101"/>
                  <a:gd name="T8" fmla="*/ 1 w 95"/>
                  <a:gd name="T9" fmla="*/ 36 h 101"/>
                  <a:gd name="T10" fmla="*/ 8 w 95"/>
                  <a:gd name="T11" fmla="*/ 49 h 101"/>
                  <a:gd name="T12" fmla="*/ 16 w 95"/>
                  <a:gd name="T13" fmla="*/ 42 h 101"/>
                  <a:gd name="T14" fmla="*/ 17 w 95"/>
                  <a:gd name="T15" fmla="*/ 53 h 101"/>
                  <a:gd name="T16" fmla="*/ 31 w 95"/>
                  <a:gd name="T17" fmla="*/ 46 h 101"/>
                  <a:gd name="T18" fmla="*/ 33 w 95"/>
                  <a:gd name="T19" fmla="*/ 60 h 101"/>
                  <a:gd name="T20" fmla="*/ 45 w 95"/>
                  <a:gd name="T21" fmla="*/ 24 h 101"/>
                  <a:gd name="T22" fmla="*/ 37 w 95"/>
                  <a:gd name="T23" fmla="*/ 31 h 101"/>
                  <a:gd name="T24" fmla="*/ 38 w 95"/>
                  <a:gd name="T25" fmla="*/ 16 h 101"/>
                  <a:gd name="T26" fmla="*/ 29 w 95"/>
                  <a:gd name="T27" fmla="*/ 23 h 101"/>
                  <a:gd name="T28" fmla="*/ 34 w 95"/>
                  <a:gd name="T29" fmla="*/ 11 h 101"/>
                  <a:gd name="T30" fmla="*/ 29 w 95"/>
                  <a:gd name="T31" fmla="*/ 10 h 101"/>
                  <a:gd name="T32" fmla="*/ 25 w 95"/>
                  <a:gd name="T33" fmla="*/ 5 h 101"/>
                  <a:gd name="T34" fmla="*/ 56 w 95"/>
                  <a:gd name="T35" fmla="*/ 14 h 101"/>
                  <a:gd name="T36" fmla="*/ 69 w 95"/>
                  <a:gd name="T37" fmla="*/ 31 h 101"/>
                  <a:gd name="T38" fmla="*/ 36 w 95"/>
                  <a:gd name="T39" fmla="*/ 64 h 101"/>
                  <a:gd name="T40" fmla="*/ 15 w 95"/>
                  <a:gd name="T41" fmla="*/ 28 h 101"/>
                  <a:gd name="T42" fmla="*/ 19 w 95"/>
                  <a:gd name="T43" fmla="*/ 17 h 101"/>
                  <a:gd name="T44" fmla="*/ 30 w 95"/>
                  <a:gd name="T45" fmla="*/ 27 h 101"/>
                  <a:gd name="T46" fmla="*/ 23 w 95"/>
                  <a:gd name="T47" fmla="*/ 30 h 101"/>
                  <a:gd name="T48" fmla="*/ 18 w 95"/>
                  <a:gd name="T49" fmla="*/ 41 h 101"/>
                  <a:gd name="T50" fmla="*/ 9 w 95"/>
                  <a:gd name="T51" fmla="*/ 32 h 101"/>
                  <a:gd name="T52" fmla="*/ 26 w 95"/>
                  <a:gd name="T53" fmla="*/ 40 h 101"/>
                  <a:gd name="T54" fmla="*/ 33 w 95"/>
                  <a:gd name="T55" fmla="*/ 29 h 101"/>
                  <a:gd name="T56" fmla="*/ 36 w 95"/>
                  <a:gd name="T57" fmla="*/ 34 h 101"/>
                  <a:gd name="T58" fmla="*/ 43 w 95"/>
                  <a:gd name="T59" fmla="*/ 39 h 101"/>
                  <a:gd name="T60" fmla="*/ 38 w 95"/>
                  <a:gd name="T61" fmla="*/ 44 h 101"/>
                  <a:gd name="T62" fmla="*/ 25 w 95"/>
                  <a:gd name="T63" fmla="*/ 42 h 101"/>
                  <a:gd name="T64" fmla="*/ 86 w 95"/>
                  <a:gd name="T65" fmla="*/ 25 h 101"/>
                  <a:gd name="T66" fmla="*/ 94 w 95"/>
                  <a:gd name="T67" fmla="*/ 27 h 101"/>
                  <a:gd name="T68" fmla="*/ 94 w 95"/>
                  <a:gd name="T69" fmla="*/ 79 h 101"/>
                  <a:gd name="T70" fmla="*/ 75 w 95"/>
                  <a:gd name="T71" fmla="*/ 84 h 101"/>
                  <a:gd name="T72" fmla="*/ 51 w 95"/>
                  <a:gd name="T73" fmla="*/ 100 h 101"/>
                  <a:gd name="T74" fmla="*/ 42 w 95"/>
                  <a:gd name="T75" fmla="*/ 100 h 101"/>
                  <a:gd name="T76" fmla="*/ 57 w 95"/>
                  <a:gd name="T77" fmla="*/ 63 h 101"/>
                  <a:gd name="T78" fmla="*/ 52 w 95"/>
                  <a:gd name="T79" fmla="*/ 58 h 101"/>
                  <a:gd name="T80" fmla="*/ 53 w 95"/>
                  <a:gd name="T81" fmla="*/ 41 h 101"/>
                  <a:gd name="T82" fmla="*/ 62 w 95"/>
                  <a:gd name="T83" fmla="*/ 57 h 101"/>
                  <a:gd name="T84" fmla="*/ 83 w 95"/>
                  <a:gd name="T85" fmla="*/ 2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101">
                    <a:moveTo>
                      <a:pt x="30" y="75"/>
                    </a:moveTo>
                    <a:cubicBezTo>
                      <a:pt x="27" y="76"/>
                      <a:pt x="27" y="76"/>
                      <a:pt x="27" y="76"/>
                    </a:cubicBezTo>
                    <a:cubicBezTo>
                      <a:pt x="30" y="79"/>
                      <a:pt x="34" y="83"/>
                      <a:pt x="38" y="88"/>
                    </a:cubicBezTo>
                    <a:cubicBezTo>
                      <a:pt x="35" y="88"/>
                      <a:pt x="32" y="89"/>
                      <a:pt x="29" y="91"/>
                    </a:cubicBezTo>
                    <a:cubicBezTo>
                      <a:pt x="28" y="91"/>
                      <a:pt x="28" y="92"/>
                      <a:pt x="27" y="92"/>
                    </a:cubicBezTo>
                    <a:cubicBezTo>
                      <a:pt x="27" y="92"/>
                      <a:pt x="27" y="91"/>
                      <a:pt x="27" y="90"/>
                    </a:cubicBezTo>
                    <a:cubicBezTo>
                      <a:pt x="26" y="85"/>
                      <a:pt x="24" y="79"/>
                      <a:pt x="20" y="74"/>
                    </a:cubicBezTo>
                    <a:cubicBezTo>
                      <a:pt x="20" y="73"/>
                      <a:pt x="19" y="72"/>
                      <a:pt x="20" y="72"/>
                    </a:cubicBezTo>
                    <a:cubicBezTo>
                      <a:pt x="20" y="71"/>
                      <a:pt x="21" y="71"/>
                      <a:pt x="22" y="72"/>
                    </a:cubicBezTo>
                    <a:cubicBezTo>
                      <a:pt x="23" y="73"/>
                      <a:pt x="24" y="73"/>
                      <a:pt x="24" y="74"/>
                    </a:cubicBezTo>
                    <a:cubicBezTo>
                      <a:pt x="25" y="73"/>
                      <a:pt x="26" y="71"/>
                      <a:pt x="27" y="69"/>
                    </a:cubicBezTo>
                    <a:cubicBezTo>
                      <a:pt x="28" y="67"/>
                      <a:pt x="29" y="66"/>
                      <a:pt x="30" y="65"/>
                    </a:cubicBezTo>
                    <a:cubicBezTo>
                      <a:pt x="18" y="59"/>
                      <a:pt x="8" y="55"/>
                      <a:pt x="0" y="54"/>
                    </a:cubicBezTo>
                    <a:cubicBezTo>
                      <a:pt x="1" y="52"/>
                      <a:pt x="3" y="50"/>
                      <a:pt x="5" y="49"/>
                    </a:cubicBezTo>
                    <a:cubicBezTo>
                      <a:pt x="4" y="43"/>
                      <a:pt x="3" y="39"/>
                      <a:pt x="1" y="36"/>
                    </a:cubicBezTo>
                    <a:cubicBezTo>
                      <a:pt x="4" y="36"/>
                      <a:pt x="8" y="35"/>
                      <a:pt x="12" y="33"/>
                    </a:cubicBezTo>
                    <a:cubicBezTo>
                      <a:pt x="11" y="35"/>
                      <a:pt x="10" y="38"/>
                      <a:pt x="9" y="42"/>
                    </a:cubicBezTo>
                    <a:cubicBezTo>
                      <a:pt x="9" y="45"/>
                      <a:pt x="9" y="47"/>
                      <a:pt x="8" y="49"/>
                    </a:cubicBezTo>
                    <a:cubicBezTo>
                      <a:pt x="10" y="49"/>
                      <a:pt x="12" y="50"/>
                      <a:pt x="14" y="51"/>
                    </a:cubicBezTo>
                    <a:cubicBezTo>
                      <a:pt x="15" y="50"/>
                      <a:pt x="15" y="48"/>
                      <a:pt x="15" y="46"/>
                    </a:cubicBezTo>
                    <a:cubicBezTo>
                      <a:pt x="16" y="44"/>
                      <a:pt x="16" y="43"/>
                      <a:pt x="16" y="42"/>
                    </a:cubicBezTo>
                    <a:cubicBezTo>
                      <a:pt x="18" y="42"/>
                      <a:pt x="20" y="42"/>
                      <a:pt x="22" y="42"/>
                    </a:cubicBezTo>
                    <a:cubicBezTo>
                      <a:pt x="21" y="43"/>
                      <a:pt x="21" y="44"/>
                      <a:pt x="20" y="47"/>
                    </a:cubicBezTo>
                    <a:cubicBezTo>
                      <a:pt x="18" y="49"/>
                      <a:pt x="18" y="52"/>
                      <a:pt x="17" y="53"/>
                    </a:cubicBezTo>
                    <a:cubicBezTo>
                      <a:pt x="19" y="54"/>
                      <a:pt x="21" y="54"/>
                      <a:pt x="23" y="56"/>
                    </a:cubicBezTo>
                    <a:cubicBezTo>
                      <a:pt x="24" y="52"/>
                      <a:pt x="25" y="49"/>
                      <a:pt x="26" y="47"/>
                    </a:cubicBezTo>
                    <a:cubicBezTo>
                      <a:pt x="28" y="46"/>
                      <a:pt x="30" y="46"/>
                      <a:pt x="31" y="46"/>
                    </a:cubicBezTo>
                    <a:cubicBezTo>
                      <a:pt x="31" y="47"/>
                      <a:pt x="29" y="50"/>
                      <a:pt x="28" y="53"/>
                    </a:cubicBezTo>
                    <a:cubicBezTo>
                      <a:pt x="27" y="55"/>
                      <a:pt x="27" y="56"/>
                      <a:pt x="26" y="57"/>
                    </a:cubicBezTo>
                    <a:cubicBezTo>
                      <a:pt x="29" y="58"/>
                      <a:pt x="31" y="59"/>
                      <a:pt x="33" y="60"/>
                    </a:cubicBezTo>
                    <a:cubicBezTo>
                      <a:pt x="39" y="50"/>
                      <a:pt x="44" y="40"/>
                      <a:pt x="50" y="30"/>
                    </a:cubicBezTo>
                    <a:cubicBezTo>
                      <a:pt x="49" y="29"/>
                      <a:pt x="49" y="29"/>
                      <a:pt x="49" y="28"/>
                    </a:cubicBezTo>
                    <a:cubicBezTo>
                      <a:pt x="48" y="28"/>
                      <a:pt x="47" y="26"/>
                      <a:pt x="45" y="24"/>
                    </a:cubicBezTo>
                    <a:cubicBezTo>
                      <a:pt x="44" y="25"/>
                      <a:pt x="44" y="26"/>
                      <a:pt x="43" y="28"/>
                    </a:cubicBezTo>
                    <a:cubicBezTo>
                      <a:pt x="43" y="29"/>
                      <a:pt x="43" y="30"/>
                      <a:pt x="42" y="31"/>
                    </a:cubicBezTo>
                    <a:cubicBezTo>
                      <a:pt x="41" y="31"/>
                      <a:pt x="39" y="31"/>
                      <a:pt x="37" y="31"/>
                    </a:cubicBezTo>
                    <a:cubicBezTo>
                      <a:pt x="37" y="31"/>
                      <a:pt x="37" y="30"/>
                      <a:pt x="37" y="30"/>
                    </a:cubicBezTo>
                    <a:cubicBezTo>
                      <a:pt x="40" y="26"/>
                      <a:pt x="41" y="23"/>
                      <a:pt x="42" y="21"/>
                    </a:cubicBezTo>
                    <a:cubicBezTo>
                      <a:pt x="41" y="19"/>
                      <a:pt x="39" y="17"/>
                      <a:pt x="38" y="16"/>
                    </a:cubicBezTo>
                    <a:cubicBezTo>
                      <a:pt x="37" y="16"/>
                      <a:pt x="37" y="17"/>
                      <a:pt x="37" y="17"/>
                    </a:cubicBezTo>
                    <a:cubicBezTo>
                      <a:pt x="36" y="18"/>
                      <a:pt x="36" y="20"/>
                      <a:pt x="34" y="23"/>
                    </a:cubicBezTo>
                    <a:cubicBezTo>
                      <a:pt x="33" y="24"/>
                      <a:pt x="31" y="24"/>
                      <a:pt x="29" y="23"/>
                    </a:cubicBezTo>
                    <a:cubicBezTo>
                      <a:pt x="30" y="21"/>
                      <a:pt x="32" y="19"/>
                      <a:pt x="34" y="14"/>
                    </a:cubicBezTo>
                    <a:cubicBezTo>
                      <a:pt x="35" y="14"/>
                      <a:pt x="35" y="13"/>
                      <a:pt x="35" y="13"/>
                    </a:cubicBezTo>
                    <a:cubicBezTo>
                      <a:pt x="35" y="13"/>
                      <a:pt x="34" y="12"/>
                      <a:pt x="34" y="11"/>
                    </a:cubicBezTo>
                    <a:cubicBezTo>
                      <a:pt x="33" y="11"/>
                      <a:pt x="32" y="10"/>
                      <a:pt x="32" y="9"/>
                    </a:cubicBezTo>
                    <a:cubicBezTo>
                      <a:pt x="31" y="8"/>
                      <a:pt x="30" y="8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8" y="12"/>
                      <a:pt x="27" y="14"/>
                      <a:pt x="27" y="16"/>
                    </a:cubicBezTo>
                    <a:cubicBezTo>
                      <a:pt x="24" y="17"/>
                      <a:pt x="22" y="17"/>
                      <a:pt x="21" y="17"/>
                    </a:cubicBezTo>
                    <a:cubicBezTo>
                      <a:pt x="24" y="12"/>
                      <a:pt x="25" y="8"/>
                      <a:pt x="25" y="5"/>
                    </a:cubicBezTo>
                    <a:cubicBezTo>
                      <a:pt x="30" y="4"/>
                      <a:pt x="33" y="2"/>
                      <a:pt x="37" y="0"/>
                    </a:cubicBezTo>
                    <a:cubicBezTo>
                      <a:pt x="38" y="5"/>
                      <a:pt x="43" y="12"/>
                      <a:pt x="53" y="23"/>
                    </a:cubicBezTo>
                    <a:cubicBezTo>
                      <a:pt x="55" y="19"/>
                      <a:pt x="56" y="16"/>
                      <a:pt x="56" y="14"/>
                    </a:cubicBezTo>
                    <a:cubicBezTo>
                      <a:pt x="62" y="14"/>
                      <a:pt x="68" y="12"/>
                      <a:pt x="73" y="9"/>
                    </a:cubicBezTo>
                    <a:cubicBezTo>
                      <a:pt x="73" y="15"/>
                      <a:pt x="72" y="22"/>
                      <a:pt x="70" y="29"/>
                    </a:cubicBezTo>
                    <a:cubicBezTo>
                      <a:pt x="70" y="30"/>
                      <a:pt x="69" y="31"/>
                      <a:pt x="69" y="31"/>
                    </a:cubicBezTo>
                    <a:cubicBezTo>
                      <a:pt x="68" y="31"/>
                      <a:pt x="68" y="30"/>
                      <a:pt x="67" y="29"/>
                    </a:cubicBezTo>
                    <a:cubicBezTo>
                      <a:pt x="66" y="25"/>
                      <a:pt x="64" y="22"/>
                      <a:pt x="62" y="19"/>
                    </a:cubicBezTo>
                    <a:cubicBezTo>
                      <a:pt x="58" y="25"/>
                      <a:pt x="49" y="40"/>
                      <a:pt x="36" y="64"/>
                    </a:cubicBezTo>
                    <a:cubicBezTo>
                      <a:pt x="33" y="70"/>
                      <a:pt x="31" y="73"/>
                      <a:pt x="30" y="75"/>
                    </a:cubicBezTo>
                    <a:close/>
                    <a:moveTo>
                      <a:pt x="10" y="31"/>
                    </a:moveTo>
                    <a:cubicBezTo>
                      <a:pt x="11" y="30"/>
                      <a:pt x="13" y="29"/>
                      <a:pt x="15" y="28"/>
                    </a:cubicBezTo>
                    <a:cubicBezTo>
                      <a:pt x="16" y="28"/>
                      <a:pt x="16" y="27"/>
                      <a:pt x="16" y="27"/>
                    </a:cubicBezTo>
                    <a:cubicBezTo>
                      <a:pt x="15" y="24"/>
                      <a:pt x="13" y="22"/>
                      <a:pt x="12" y="20"/>
                    </a:cubicBezTo>
                    <a:cubicBezTo>
                      <a:pt x="14" y="20"/>
                      <a:pt x="16" y="19"/>
                      <a:pt x="19" y="17"/>
                    </a:cubicBezTo>
                    <a:cubicBezTo>
                      <a:pt x="19" y="19"/>
                      <a:pt x="20" y="22"/>
                      <a:pt x="21" y="24"/>
                    </a:cubicBezTo>
                    <a:cubicBezTo>
                      <a:pt x="22" y="24"/>
                      <a:pt x="23" y="23"/>
                      <a:pt x="24" y="23"/>
                    </a:cubicBezTo>
                    <a:cubicBezTo>
                      <a:pt x="25" y="23"/>
                      <a:pt x="27" y="24"/>
                      <a:pt x="30" y="27"/>
                    </a:cubicBezTo>
                    <a:cubicBezTo>
                      <a:pt x="30" y="27"/>
                      <a:pt x="31" y="28"/>
                      <a:pt x="30" y="28"/>
                    </a:cubicBezTo>
                    <a:cubicBezTo>
                      <a:pt x="31" y="28"/>
                      <a:pt x="30" y="28"/>
                      <a:pt x="30" y="29"/>
                    </a:cubicBezTo>
                    <a:cubicBezTo>
                      <a:pt x="27" y="29"/>
                      <a:pt x="25" y="30"/>
                      <a:pt x="23" y="30"/>
                    </a:cubicBezTo>
                    <a:cubicBezTo>
                      <a:pt x="23" y="30"/>
                      <a:pt x="23" y="31"/>
                      <a:pt x="23" y="31"/>
                    </a:cubicBezTo>
                    <a:cubicBezTo>
                      <a:pt x="23" y="32"/>
                      <a:pt x="23" y="33"/>
                      <a:pt x="23" y="33"/>
                    </a:cubicBezTo>
                    <a:cubicBezTo>
                      <a:pt x="24" y="37"/>
                      <a:pt x="22" y="40"/>
                      <a:pt x="18" y="41"/>
                    </a:cubicBezTo>
                    <a:cubicBezTo>
                      <a:pt x="19" y="39"/>
                      <a:pt x="19" y="36"/>
                      <a:pt x="18" y="32"/>
                    </a:cubicBezTo>
                    <a:cubicBezTo>
                      <a:pt x="15" y="32"/>
                      <a:pt x="13" y="32"/>
                      <a:pt x="11" y="32"/>
                    </a:cubicBezTo>
                    <a:cubicBezTo>
                      <a:pt x="10" y="32"/>
                      <a:pt x="10" y="32"/>
                      <a:pt x="9" y="32"/>
                    </a:cubicBezTo>
                    <a:cubicBezTo>
                      <a:pt x="9" y="31"/>
                      <a:pt x="9" y="31"/>
                      <a:pt x="10" y="31"/>
                    </a:cubicBezTo>
                    <a:close/>
                    <a:moveTo>
                      <a:pt x="25" y="41"/>
                    </a:moveTo>
                    <a:cubicBezTo>
                      <a:pt x="25" y="41"/>
                      <a:pt x="26" y="40"/>
                      <a:pt x="26" y="40"/>
                    </a:cubicBezTo>
                    <a:cubicBezTo>
                      <a:pt x="27" y="39"/>
                      <a:pt x="28" y="39"/>
                      <a:pt x="30" y="38"/>
                    </a:cubicBezTo>
                    <a:cubicBezTo>
                      <a:pt x="29" y="35"/>
                      <a:pt x="28" y="34"/>
                      <a:pt x="26" y="32"/>
                    </a:cubicBezTo>
                    <a:cubicBezTo>
                      <a:pt x="29" y="32"/>
                      <a:pt x="31" y="31"/>
                      <a:pt x="33" y="29"/>
                    </a:cubicBezTo>
                    <a:cubicBezTo>
                      <a:pt x="33" y="30"/>
                      <a:pt x="33" y="32"/>
                      <a:pt x="34" y="34"/>
                    </a:cubicBezTo>
                    <a:cubicBezTo>
                      <a:pt x="34" y="34"/>
                      <a:pt x="34" y="35"/>
                      <a:pt x="34" y="35"/>
                    </a:cubicBezTo>
                    <a:cubicBezTo>
                      <a:pt x="35" y="35"/>
                      <a:pt x="36" y="34"/>
                      <a:pt x="36" y="34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40" y="34"/>
                      <a:pt x="41" y="35"/>
                      <a:pt x="43" y="37"/>
                    </a:cubicBezTo>
                    <a:cubicBezTo>
                      <a:pt x="44" y="38"/>
                      <a:pt x="44" y="39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0" y="40"/>
                      <a:pt x="38" y="40"/>
                      <a:pt x="36" y="40"/>
                    </a:cubicBezTo>
                    <a:cubicBezTo>
                      <a:pt x="37" y="42"/>
                      <a:pt x="37" y="43"/>
                      <a:pt x="38" y="44"/>
                    </a:cubicBezTo>
                    <a:cubicBezTo>
                      <a:pt x="38" y="48"/>
                      <a:pt x="37" y="51"/>
                      <a:pt x="33" y="53"/>
                    </a:cubicBezTo>
                    <a:cubicBezTo>
                      <a:pt x="33" y="49"/>
                      <a:pt x="32" y="46"/>
                      <a:pt x="31" y="41"/>
                    </a:cubicBezTo>
                    <a:cubicBezTo>
                      <a:pt x="30" y="42"/>
                      <a:pt x="28" y="42"/>
                      <a:pt x="25" y="42"/>
                    </a:cubicBezTo>
                    <a:cubicBezTo>
                      <a:pt x="25" y="42"/>
                      <a:pt x="24" y="42"/>
                      <a:pt x="24" y="42"/>
                    </a:cubicBezTo>
                    <a:cubicBezTo>
                      <a:pt x="24" y="42"/>
                      <a:pt x="24" y="41"/>
                      <a:pt x="25" y="41"/>
                    </a:cubicBezTo>
                    <a:close/>
                    <a:moveTo>
                      <a:pt x="86" y="25"/>
                    </a:moveTo>
                    <a:cubicBezTo>
                      <a:pt x="89" y="25"/>
                      <a:pt x="91" y="25"/>
                      <a:pt x="93" y="25"/>
                    </a:cubicBezTo>
                    <a:cubicBezTo>
                      <a:pt x="94" y="25"/>
                      <a:pt x="95" y="25"/>
                      <a:pt x="95" y="26"/>
                    </a:cubicBezTo>
                    <a:cubicBezTo>
                      <a:pt x="95" y="26"/>
                      <a:pt x="95" y="27"/>
                      <a:pt x="94" y="27"/>
                    </a:cubicBezTo>
                    <a:cubicBezTo>
                      <a:pt x="88" y="35"/>
                      <a:pt x="80" y="46"/>
                      <a:pt x="72" y="60"/>
                    </a:cubicBezTo>
                    <a:cubicBezTo>
                      <a:pt x="78" y="64"/>
                      <a:pt x="82" y="66"/>
                      <a:pt x="85" y="69"/>
                    </a:cubicBezTo>
                    <a:cubicBezTo>
                      <a:pt x="92" y="74"/>
                      <a:pt x="95" y="77"/>
                      <a:pt x="94" y="79"/>
                    </a:cubicBezTo>
                    <a:cubicBezTo>
                      <a:pt x="90" y="82"/>
                      <a:pt x="84" y="84"/>
                      <a:pt x="76" y="85"/>
                    </a:cubicBezTo>
                    <a:cubicBezTo>
                      <a:pt x="75" y="86"/>
                      <a:pt x="74" y="86"/>
                      <a:pt x="74" y="85"/>
                    </a:cubicBezTo>
                    <a:cubicBezTo>
                      <a:pt x="74" y="85"/>
                      <a:pt x="74" y="84"/>
                      <a:pt x="75" y="84"/>
                    </a:cubicBezTo>
                    <a:cubicBezTo>
                      <a:pt x="79" y="79"/>
                      <a:pt x="81" y="76"/>
                      <a:pt x="80" y="76"/>
                    </a:cubicBezTo>
                    <a:cubicBezTo>
                      <a:pt x="76" y="72"/>
                      <a:pt x="72" y="69"/>
                      <a:pt x="68" y="67"/>
                    </a:cubicBezTo>
                    <a:cubicBezTo>
                      <a:pt x="62" y="78"/>
                      <a:pt x="56" y="89"/>
                      <a:pt x="51" y="100"/>
                    </a:cubicBezTo>
                    <a:cubicBezTo>
                      <a:pt x="50" y="100"/>
                      <a:pt x="47" y="101"/>
                      <a:pt x="43" y="101"/>
                    </a:cubicBezTo>
                    <a:cubicBezTo>
                      <a:pt x="42" y="101"/>
                      <a:pt x="42" y="101"/>
                      <a:pt x="42" y="101"/>
                    </a:cubicBezTo>
                    <a:cubicBezTo>
                      <a:pt x="42" y="101"/>
                      <a:pt x="42" y="100"/>
                      <a:pt x="42" y="100"/>
                    </a:cubicBezTo>
                    <a:cubicBezTo>
                      <a:pt x="45" y="96"/>
                      <a:pt x="49" y="88"/>
                      <a:pt x="56" y="76"/>
                    </a:cubicBezTo>
                    <a:cubicBezTo>
                      <a:pt x="59" y="71"/>
                      <a:pt x="61" y="67"/>
                      <a:pt x="63" y="64"/>
                    </a:cubicBezTo>
                    <a:cubicBezTo>
                      <a:pt x="61" y="63"/>
                      <a:pt x="59" y="63"/>
                      <a:pt x="57" y="63"/>
                    </a:cubicBezTo>
                    <a:cubicBezTo>
                      <a:pt x="58" y="61"/>
                      <a:pt x="59" y="60"/>
                      <a:pt x="60" y="59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9"/>
                      <a:pt x="54" y="53"/>
                      <a:pt x="52" y="58"/>
                    </a:cubicBezTo>
                    <a:cubicBezTo>
                      <a:pt x="50" y="63"/>
                      <a:pt x="48" y="67"/>
                      <a:pt x="47" y="69"/>
                    </a:cubicBezTo>
                    <a:cubicBezTo>
                      <a:pt x="44" y="70"/>
                      <a:pt x="41" y="71"/>
                      <a:pt x="40" y="70"/>
                    </a:cubicBezTo>
                    <a:cubicBezTo>
                      <a:pt x="47" y="59"/>
                      <a:pt x="51" y="50"/>
                      <a:pt x="53" y="41"/>
                    </a:cubicBezTo>
                    <a:cubicBezTo>
                      <a:pt x="57" y="41"/>
                      <a:pt x="62" y="40"/>
                      <a:pt x="66" y="37"/>
                    </a:cubicBezTo>
                    <a:cubicBezTo>
                      <a:pt x="64" y="41"/>
                      <a:pt x="63" y="47"/>
                      <a:pt x="63" y="55"/>
                    </a:cubicBezTo>
                    <a:cubicBezTo>
                      <a:pt x="62" y="56"/>
                      <a:pt x="62" y="56"/>
                      <a:pt x="62" y="57"/>
                    </a:cubicBezTo>
                    <a:cubicBezTo>
                      <a:pt x="63" y="56"/>
                      <a:pt x="63" y="55"/>
                      <a:pt x="64" y="55"/>
                    </a:cubicBezTo>
                    <a:cubicBezTo>
                      <a:pt x="64" y="56"/>
                      <a:pt x="65" y="56"/>
                      <a:pt x="67" y="57"/>
                    </a:cubicBezTo>
                    <a:cubicBezTo>
                      <a:pt x="75" y="42"/>
                      <a:pt x="80" y="32"/>
                      <a:pt x="83" y="27"/>
                    </a:cubicBezTo>
                    <a:cubicBezTo>
                      <a:pt x="84" y="26"/>
                      <a:pt x="85" y="25"/>
                      <a:pt x="86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85" name="Freeform 77"/>
              <p:cNvSpPr/>
              <p:nvPr/>
            </p:nvSpPr>
            <p:spPr bwMode="auto">
              <a:xfrm>
                <a:off x="2408238" y="2179638"/>
                <a:ext cx="384175" cy="342900"/>
              </a:xfrm>
              <a:custGeom>
                <a:avLst/>
                <a:gdLst>
                  <a:gd name="T0" fmla="*/ 11 w 102"/>
                  <a:gd name="T1" fmla="*/ 2 h 91"/>
                  <a:gd name="T2" fmla="*/ 25 w 102"/>
                  <a:gd name="T3" fmla="*/ 0 h 91"/>
                  <a:gd name="T4" fmla="*/ 28 w 102"/>
                  <a:gd name="T5" fmla="*/ 18 h 91"/>
                  <a:gd name="T6" fmla="*/ 31 w 102"/>
                  <a:gd name="T7" fmla="*/ 30 h 91"/>
                  <a:gd name="T8" fmla="*/ 37 w 102"/>
                  <a:gd name="T9" fmla="*/ 27 h 91"/>
                  <a:gd name="T10" fmla="*/ 57 w 102"/>
                  <a:gd name="T11" fmla="*/ 16 h 91"/>
                  <a:gd name="T12" fmla="*/ 61 w 102"/>
                  <a:gd name="T13" fmla="*/ 15 h 91"/>
                  <a:gd name="T14" fmla="*/ 64 w 102"/>
                  <a:gd name="T15" fmla="*/ 18 h 91"/>
                  <a:gd name="T16" fmla="*/ 66 w 102"/>
                  <a:gd name="T17" fmla="*/ 19 h 91"/>
                  <a:gd name="T18" fmla="*/ 66 w 102"/>
                  <a:gd name="T19" fmla="*/ 22 h 91"/>
                  <a:gd name="T20" fmla="*/ 33 w 102"/>
                  <a:gd name="T21" fmla="*/ 37 h 91"/>
                  <a:gd name="T22" fmla="*/ 45 w 102"/>
                  <a:gd name="T23" fmla="*/ 42 h 91"/>
                  <a:gd name="T24" fmla="*/ 50 w 102"/>
                  <a:gd name="T25" fmla="*/ 45 h 91"/>
                  <a:gd name="T26" fmla="*/ 72 w 102"/>
                  <a:gd name="T27" fmla="*/ 55 h 91"/>
                  <a:gd name="T28" fmla="*/ 77 w 102"/>
                  <a:gd name="T29" fmla="*/ 55 h 91"/>
                  <a:gd name="T30" fmla="*/ 97 w 102"/>
                  <a:gd name="T31" fmla="*/ 58 h 91"/>
                  <a:gd name="T32" fmla="*/ 102 w 102"/>
                  <a:gd name="T33" fmla="*/ 60 h 91"/>
                  <a:gd name="T34" fmla="*/ 98 w 102"/>
                  <a:gd name="T35" fmla="*/ 63 h 91"/>
                  <a:gd name="T36" fmla="*/ 79 w 102"/>
                  <a:gd name="T37" fmla="*/ 70 h 91"/>
                  <a:gd name="T38" fmla="*/ 64 w 102"/>
                  <a:gd name="T39" fmla="*/ 67 h 91"/>
                  <a:gd name="T40" fmla="*/ 48 w 102"/>
                  <a:gd name="T41" fmla="*/ 55 h 91"/>
                  <a:gd name="T42" fmla="*/ 46 w 102"/>
                  <a:gd name="T43" fmla="*/ 53 h 91"/>
                  <a:gd name="T44" fmla="*/ 34 w 102"/>
                  <a:gd name="T45" fmla="*/ 44 h 91"/>
                  <a:gd name="T46" fmla="*/ 29 w 102"/>
                  <a:gd name="T47" fmla="*/ 80 h 91"/>
                  <a:gd name="T48" fmla="*/ 16 w 102"/>
                  <a:gd name="T49" fmla="*/ 90 h 91"/>
                  <a:gd name="T50" fmla="*/ 6 w 102"/>
                  <a:gd name="T51" fmla="*/ 91 h 91"/>
                  <a:gd name="T52" fmla="*/ 25 w 102"/>
                  <a:gd name="T53" fmla="*/ 41 h 91"/>
                  <a:gd name="T54" fmla="*/ 9 w 102"/>
                  <a:gd name="T55" fmla="*/ 53 h 91"/>
                  <a:gd name="T56" fmla="*/ 0 w 102"/>
                  <a:gd name="T57" fmla="*/ 48 h 91"/>
                  <a:gd name="T58" fmla="*/ 24 w 102"/>
                  <a:gd name="T59" fmla="*/ 35 h 91"/>
                  <a:gd name="T60" fmla="*/ 11 w 102"/>
                  <a:gd name="T61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2" h="91">
                    <a:moveTo>
                      <a:pt x="11" y="2"/>
                    </a:moveTo>
                    <a:cubicBezTo>
                      <a:pt x="16" y="2"/>
                      <a:pt x="21" y="1"/>
                      <a:pt x="25" y="0"/>
                    </a:cubicBezTo>
                    <a:cubicBezTo>
                      <a:pt x="25" y="4"/>
                      <a:pt x="25" y="10"/>
                      <a:pt x="28" y="18"/>
                    </a:cubicBezTo>
                    <a:cubicBezTo>
                      <a:pt x="29" y="22"/>
                      <a:pt x="30" y="26"/>
                      <a:pt x="31" y="30"/>
                    </a:cubicBezTo>
                    <a:cubicBezTo>
                      <a:pt x="32" y="30"/>
                      <a:pt x="34" y="28"/>
                      <a:pt x="37" y="27"/>
                    </a:cubicBezTo>
                    <a:cubicBezTo>
                      <a:pt x="41" y="25"/>
                      <a:pt x="47" y="21"/>
                      <a:pt x="57" y="16"/>
                    </a:cubicBezTo>
                    <a:cubicBezTo>
                      <a:pt x="59" y="15"/>
                      <a:pt x="60" y="15"/>
                      <a:pt x="61" y="15"/>
                    </a:cubicBez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8"/>
                      <a:pt x="66" y="19"/>
                      <a:pt x="66" y="19"/>
                    </a:cubicBezTo>
                    <a:cubicBezTo>
                      <a:pt x="67" y="20"/>
                      <a:pt x="67" y="21"/>
                      <a:pt x="66" y="22"/>
                    </a:cubicBezTo>
                    <a:cubicBezTo>
                      <a:pt x="57" y="25"/>
                      <a:pt x="46" y="30"/>
                      <a:pt x="33" y="37"/>
                    </a:cubicBezTo>
                    <a:cubicBezTo>
                      <a:pt x="35" y="38"/>
                      <a:pt x="39" y="39"/>
                      <a:pt x="45" y="42"/>
                    </a:cubicBezTo>
                    <a:cubicBezTo>
                      <a:pt x="47" y="43"/>
                      <a:pt x="49" y="44"/>
                      <a:pt x="50" y="45"/>
                    </a:cubicBezTo>
                    <a:cubicBezTo>
                      <a:pt x="60" y="51"/>
                      <a:pt x="67" y="54"/>
                      <a:pt x="72" y="55"/>
                    </a:cubicBezTo>
                    <a:cubicBezTo>
                      <a:pt x="73" y="55"/>
                      <a:pt x="75" y="55"/>
                      <a:pt x="77" y="55"/>
                    </a:cubicBezTo>
                    <a:cubicBezTo>
                      <a:pt x="86" y="56"/>
                      <a:pt x="93" y="57"/>
                      <a:pt x="97" y="58"/>
                    </a:cubicBezTo>
                    <a:cubicBezTo>
                      <a:pt x="100" y="59"/>
                      <a:pt x="101" y="60"/>
                      <a:pt x="102" y="60"/>
                    </a:cubicBezTo>
                    <a:cubicBezTo>
                      <a:pt x="102" y="61"/>
                      <a:pt x="101" y="62"/>
                      <a:pt x="98" y="63"/>
                    </a:cubicBezTo>
                    <a:cubicBezTo>
                      <a:pt x="91" y="66"/>
                      <a:pt x="84" y="68"/>
                      <a:pt x="79" y="70"/>
                    </a:cubicBezTo>
                    <a:cubicBezTo>
                      <a:pt x="73" y="71"/>
                      <a:pt x="68" y="70"/>
                      <a:pt x="64" y="67"/>
                    </a:cubicBezTo>
                    <a:cubicBezTo>
                      <a:pt x="60" y="64"/>
                      <a:pt x="54" y="60"/>
                      <a:pt x="48" y="55"/>
                    </a:cubicBezTo>
                    <a:cubicBezTo>
                      <a:pt x="48" y="54"/>
                      <a:pt x="47" y="53"/>
                      <a:pt x="46" y="53"/>
                    </a:cubicBezTo>
                    <a:cubicBezTo>
                      <a:pt x="40" y="48"/>
                      <a:pt x="36" y="45"/>
                      <a:pt x="34" y="44"/>
                    </a:cubicBezTo>
                    <a:cubicBezTo>
                      <a:pt x="35" y="58"/>
                      <a:pt x="33" y="70"/>
                      <a:pt x="29" y="80"/>
                    </a:cubicBezTo>
                    <a:cubicBezTo>
                      <a:pt x="27" y="84"/>
                      <a:pt x="23" y="88"/>
                      <a:pt x="16" y="90"/>
                    </a:cubicBezTo>
                    <a:cubicBezTo>
                      <a:pt x="13" y="91"/>
                      <a:pt x="10" y="91"/>
                      <a:pt x="6" y="91"/>
                    </a:cubicBezTo>
                    <a:cubicBezTo>
                      <a:pt x="22" y="80"/>
                      <a:pt x="28" y="64"/>
                      <a:pt x="25" y="41"/>
                    </a:cubicBezTo>
                    <a:cubicBezTo>
                      <a:pt x="19" y="45"/>
                      <a:pt x="14" y="49"/>
                      <a:pt x="9" y="53"/>
                    </a:cubicBezTo>
                    <a:cubicBezTo>
                      <a:pt x="6" y="52"/>
                      <a:pt x="3" y="50"/>
                      <a:pt x="0" y="48"/>
                    </a:cubicBezTo>
                    <a:cubicBezTo>
                      <a:pt x="7" y="45"/>
                      <a:pt x="15" y="40"/>
                      <a:pt x="24" y="35"/>
                    </a:cubicBezTo>
                    <a:cubicBezTo>
                      <a:pt x="20" y="21"/>
                      <a:pt x="16" y="10"/>
                      <a:pt x="1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86" name="Freeform 78"/>
              <p:cNvSpPr>
                <a:spLocks noEditPoints="1"/>
              </p:cNvSpPr>
              <p:nvPr/>
            </p:nvSpPr>
            <p:spPr bwMode="auto">
              <a:xfrm>
                <a:off x="3070225" y="2138363"/>
                <a:ext cx="363538" cy="395288"/>
              </a:xfrm>
              <a:custGeom>
                <a:avLst/>
                <a:gdLst>
                  <a:gd name="T0" fmla="*/ 35 w 97"/>
                  <a:gd name="T1" fmla="*/ 38 h 105"/>
                  <a:gd name="T2" fmla="*/ 22 w 97"/>
                  <a:gd name="T3" fmla="*/ 36 h 105"/>
                  <a:gd name="T4" fmla="*/ 18 w 97"/>
                  <a:gd name="T5" fmla="*/ 49 h 105"/>
                  <a:gd name="T6" fmla="*/ 7 w 97"/>
                  <a:gd name="T7" fmla="*/ 83 h 105"/>
                  <a:gd name="T8" fmla="*/ 0 w 97"/>
                  <a:gd name="T9" fmla="*/ 75 h 105"/>
                  <a:gd name="T10" fmla="*/ 14 w 97"/>
                  <a:gd name="T11" fmla="*/ 40 h 105"/>
                  <a:gd name="T12" fmla="*/ 23 w 97"/>
                  <a:gd name="T13" fmla="*/ 0 h 105"/>
                  <a:gd name="T14" fmla="*/ 29 w 97"/>
                  <a:gd name="T15" fmla="*/ 4 h 105"/>
                  <a:gd name="T16" fmla="*/ 30 w 97"/>
                  <a:gd name="T17" fmla="*/ 6 h 105"/>
                  <a:gd name="T18" fmla="*/ 44 w 97"/>
                  <a:gd name="T19" fmla="*/ 5 h 105"/>
                  <a:gd name="T20" fmla="*/ 54 w 97"/>
                  <a:gd name="T21" fmla="*/ 12 h 105"/>
                  <a:gd name="T22" fmla="*/ 44 w 97"/>
                  <a:gd name="T23" fmla="*/ 33 h 105"/>
                  <a:gd name="T24" fmla="*/ 40 w 97"/>
                  <a:gd name="T25" fmla="*/ 43 h 105"/>
                  <a:gd name="T26" fmla="*/ 35 w 97"/>
                  <a:gd name="T27" fmla="*/ 38 h 105"/>
                  <a:gd name="T28" fmla="*/ 29 w 97"/>
                  <a:gd name="T29" fmla="*/ 10 h 105"/>
                  <a:gd name="T30" fmla="*/ 27 w 97"/>
                  <a:gd name="T31" fmla="*/ 19 h 105"/>
                  <a:gd name="T32" fmla="*/ 34 w 97"/>
                  <a:gd name="T33" fmla="*/ 19 h 105"/>
                  <a:gd name="T34" fmla="*/ 37 w 97"/>
                  <a:gd name="T35" fmla="*/ 19 h 105"/>
                  <a:gd name="T36" fmla="*/ 38 w 97"/>
                  <a:gd name="T37" fmla="*/ 23 h 105"/>
                  <a:gd name="T38" fmla="*/ 38 w 97"/>
                  <a:gd name="T39" fmla="*/ 24 h 105"/>
                  <a:gd name="T40" fmla="*/ 27 w 97"/>
                  <a:gd name="T41" fmla="*/ 23 h 105"/>
                  <a:gd name="T42" fmla="*/ 26 w 97"/>
                  <a:gd name="T43" fmla="*/ 22 h 105"/>
                  <a:gd name="T44" fmla="*/ 23 w 97"/>
                  <a:gd name="T45" fmla="*/ 32 h 105"/>
                  <a:gd name="T46" fmla="*/ 36 w 97"/>
                  <a:gd name="T47" fmla="*/ 32 h 105"/>
                  <a:gd name="T48" fmla="*/ 43 w 97"/>
                  <a:gd name="T49" fmla="*/ 13 h 105"/>
                  <a:gd name="T50" fmla="*/ 42 w 97"/>
                  <a:gd name="T51" fmla="*/ 11 h 105"/>
                  <a:gd name="T52" fmla="*/ 29 w 97"/>
                  <a:gd name="T53" fmla="*/ 10 h 105"/>
                  <a:gd name="T54" fmla="*/ 68 w 97"/>
                  <a:gd name="T55" fmla="*/ 87 h 105"/>
                  <a:gd name="T56" fmla="*/ 80 w 97"/>
                  <a:gd name="T57" fmla="*/ 44 h 105"/>
                  <a:gd name="T58" fmla="*/ 64 w 97"/>
                  <a:gd name="T59" fmla="*/ 42 h 105"/>
                  <a:gd name="T60" fmla="*/ 62 w 97"/>
                  <a:gd name="T61" fmla="*/ 46 h 105"/>
                  <a:gd name="T62" fmla="*/ 57 w 97"/>
                  <a:gd name="T63" fmla="*/ 39 h 105"/>
                  <a:gd name="T64" fmla="*/ 63 w 97"/>
                  <a:gd name="T65" fmla="*/ 21 h 105"/>
                  <a:gd name="T66" fmla="*/ 64 w 97"/>
                  <a:gd name="T67" fmla="*/ 8 h 105"/>
                  <a:gd name="T68" fmla="*/ 70 w 97"/>
                  <a:gd name="T69" fmla="*/ 12 h 105"/>
                  <a:gd name="T70" fmla="*/ 71 w 97"/>
                  <a:gd name="T71" fmla="*/ 13 h 105"/>
                  <a:gd name="T72" fmla="*/ 86 w 97"/>
                  <a:gd name="T73" fmla="*/ 12 h 105"/>
                  <a:gd name="T74" fmla="*/ 97 w 97"/>
                  <a:gd name="T75" fmla="*/ 21 h 105"/>
                  <a:gd name="T76" fmla="*/ 82 w 97"/>
                  <a:gd name="T77" fmla="*/ 69 h 105"/>
                  <a:gd name="T78" fmla="*/ 76 w 97"/>
                  <a:gd name="T79" fmla="*/ 93 h 105"/>
                  <a:gd name="T80" fmla="*/ 71 w 97"/>
                  <a:gd name="T81" fmla="*/ 105 h 105"/>
                  <a:gd name="T82" fmla="*/ 55 w 97"/>
                  <a:gd name="T83" fmla="*/ 88 h 105"/>
                  <a:gd name="T84" fmla="*/ 54 w 97"/>
                  <a:gd name="T85" fmla="*/ 85 h 105"/>
                  <a:gd name="T86" fmla="*/ 57 w 97"/>
                  <a:gd name="T87" fmla="*/ 86 h 105"/>
                  <a:gd name="T88" fmla="*/ 68 w 97"/>
                  <a:gd name="T89" fmla="*/ 87 h 105"/>
                  <a:gd name="T90" fmla="*/ 71 w 97"/>
                  <a:gd name="T91" fmla="*/ 15 h 105"/>
                  <a:gd name="T92" fmla="*/ 68 w 97"/>
                  <a:gd name="T93" fmla="*/ 25 h 105"/>
                  <a:gd name="T94" fmla="*/ 75 w 97"/>
                  <a:gd name="T95" fmla="*/ 25 h 105"/>
                  <a:gd name="T96" fmla="*/ 80 w 97"/>
                  <a:gd name="T97" fmla="*/ 26 h 105"/>
                  <a:gd name="T98" fmla="*/ 81 w 97"/>
                  <a:gd name="T99" fmla="*/ 31 h 105"/>
                  <a:gd name="T100" fmla="*/ 77 w 97"/>
                  <a:gd name="T101" fmla="*/ 30 h 105"/>
                  <a:gd name="T102" fmla="*/ 67 w 97"/>
                  <a:gd name="T103" fmla="*/ 29 h 105"/>
                  <a:gd name="T104" fmla="*/ 65 w 97"/>
                  <a:gd name="T105" fmla="*/ 37 h 105"/>
                  <a:gd name="T106" fmla="*/ 81 w 97"/>
                  <a:gd name="T107" fmla="*/ 39 h 105"/>
                  <a:gd name="T108" fmla="*/ 85 w 97"/>
                  <a:gd name="T109" fmla="*/ 18 h 105"/>
                  <a:gd name="T110" fmla="*/ 80 w 97"/>
                  <a:gd name="T111" fmla="*/ 18 h 105"/>
                  <a:gd name="T112" fmla="*/ 72 w 97"/>
                  <a:gd name="T113" fmla="*/ 18 h 105"/>
                  <a:gd name="T114" fmla="*/ 71 w 97"/>
                  <a:gd name="T115" fmla="*/ 1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7" h="105">
                    <a:moveTo>
                      <a:pt x="35" y="38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1" y="38"/>
                      <a:pt x="20" y="43"/>
                      <a:pt x="18" y="49"/>
                    </a:cubicBezTo>
                    <a:cubicBezTo>
                      <a:pt x="11" y="73"/>
                      <a:pt x="7" y="84"/>
                      <a:pt x="7" y="83"/>
                    </a:cubicBezTo>
                    <a:cubicBezTo>
                      <a:pt x="4" y="81"/>
                      <a:pt x="2" y="79"/>
                      <a:pt x="0" y="75"/>
                    </a:cubicBezTo>
                    <a:cubicBezTo>
                      <a:pt x="3" y="71"/>
                      <a:pt x="8" y="59"/>
                      <a:pt x="14" y="40"/>
                    </a:cubicBezTo>
                    <a:cubicBezTo>
                      <a:pt x="20" y="20"/>
                      <a:pt x="23" y="7"/>
                      <a:pt x="23" y="0"/>
                    </a:cubicBezTo>
                    <a:cubicBezTo>
                      <a:pt x="24" y="1"/>
                      <a:pt x="26" y="2"/>
                      <a:pt x="29" y="4"/>
                    </a:cubicBezTo>
                    <a:cubicBezTo>
                      <a:pt x="30" y="5"/>
                      <a:pt x="30" y="6"/>
                      <a:pt x="30" y="6"/>
                    </a:cubicBezTo>
                    <a:cubicBezTo>
                      <a:pt x="37" y="7"/>
                      <a:pt x="41" y="7"/>
                      <a:pt x="44" y="5"/>
                    </a:cubicBezTo>
                    <a:cubicBezTo>
                      <a:pt x="46" y="8"/>
                      <a:pt x="49" y="10"/>
                      <a:pt x="54" y="12"/>
                    </a:cubicBezTo>
                    <a:cubicBezTo>
                      <a:pt x="52" y="14"/>
                      <a:pt x="49" y="21"/>
                      <a:pt x="44" y="33"/>
                    </a:cubicBezTo>
                    <a:cubicBezTo>
                      <a:pt x="42" y="40"/>
                      <a:pt x="41" y="43"/>
                      <a:pt x="40" y="43"/>
                    </a:cubicBezTo>
                    <a:cubicBezTo>
                      <a:pt x="39" y="42"/>
                      <a:pt x="37" y="41"/>
                      <a:pt x="35" y="38"/>
                    </a:cubicBezTo>
                    <a:close/>
                    <a:moveTo>
                      <a:pt x="29" y="10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9" y="19"/>
                      <a:pt x="31" y="19"/>
                      <a:pt x="34" y="19"/>
                    </a:cubicBezTo>
                    <a:cubicBezTo>
                      <a:pt x="35" y="19"/>
                      <a:pt x="36" y="19"/>
                      <a:pt x="37" y="19"/>
                    </a:cubicBezTo>
                    <a:cubicBezTo>
                      <a:pt x="37" y="19"/>
                      <a:pt x="37" y="21"/>
                      <a:pt x="38" y="23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5" y="24"/>
                      <a:pt x="32" y="24"/>
                      <a:pt x="27" y="23"/>
                    </a:cubicBezTo>
                    <a:cubicBezTo>
                      <a:pt x="26" y="23"/>
                      <a:pt x="26" y="23"/>
                      <a:pt x="26" y="2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7" y="32"/>
                      <a:pt x="32" y="32"/>
                      <a:pt x="36" y="32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2"/>
                      <a:pt x="42" y="11"/>
                      <a:pt x="42" y="11"/>
                    </a:cubicBezTo>
                    <a:cubicBezTo>
                      <a:pt x="37" y="11"/>
                      <a:pt x="33" y="11"/>
                      <a:pt x="29" y="10"/>
                    </a:cubicBezTo>
                    <a:close/>
                    <a:moveTo>
                      <a:pt x="68" y="87"/>
                    </a:moveTo>
                    <a:cubicBezTo>
                      <a:pt x="71" y="78"/>
                      <a:pt x="75" y="64"/>
                      <a:pt x="80" y="44"/>
                    </a:cubicBezTo>
                    <a:cubicBezTo>
                      <a:pt x="73" y="43"/>
                      <a:pt x="68" y="42"/>
                      <a:pt x="64" y="42"/>
                    </a:cubicBezTo>
                    <a:cubicBezTo>
                      <a:pt x="63" y="45"/>
                      <a:pt x="62" y="46"/>
                      <a:pt x="62" y="46"/>
                    </a:cubicBezTo>
                    <a:cubicBezTo>
                      <a:pt x="59" y="43"/>
                      <a:pt x="58" y="41"/>
                      <a:pt x="57" y="39"/>
                    </a:cubicBezTo>
                    <a:cubicBezTo>
                      <a:pt x="59" y="34"/>
                      <a:pt x="61" y="28"/>
                      <a:pt x="63" y="21"/>
                    </a:cubicBezTo>
                    <a:cubicBezTo>
                      <a:pt x="64" y="15"/>
                      <a:pt x="65" y="11"/>
                      <a:pt x="64" y="8"/>
                    </a:cubicBezTo>
                    <a:cubicBezTo>
                      <a:pt x="65" y="9"/>
                      <a:pt x="67" y="10"/>
                      <a:pt x="70" y="12"/>
                    </a:cubicBezTo>
                    <a:cubicBezTo>
                      <a:pt x="71" y="12"/>
                      <a:pt x="71" y="12"/>
                      <a:pt x="71" y="13"/>
                    </a:cubicBezTo>
                    <a:cubicBezTo>
                      <a:pt x="79" y="14"/>
                      <a:pt x="84" y="14"/>
                      <a:pt x="86" y="12"/>
                    </a:cubicBezTo>
                    <a:cubicBezTo>
                      <a:pt x="89" y="16"/>
                      <a:pt x="93" y="19"/>
                      <a:pt x="97" y="21"/>
                    </a:cubicBezTo>
                    <a:cubicBezTo>
                      <a:pt x="94" y="26"/>
                      <a:pt x="88" y="42"/>
                      <a:pt x="82" y="69"/>
                    </a:cubicBezTo>
                    <a:cubicBezTo>
                      <a:pt x="79" y="80"/>
                      <a:pt x="77" y="88"/>
                      <a:pt x="76" y="93"/>
                    </a:cubicBezTo>
                    <a:cubicBezTo>
                      <a:pt x="74" y="100"/>
                      <a:pt x="72" y="104"/>
                      <a:pt x="71" y="105"/>
                    </a:cubicBezTo>
                    <a:cubicBezTo>
                      <a:pt x="66" y="102"/>
                      <a:pt x="61" y="97"/>
                      <a:pt x="55" y="88"/>
                    </a:cubicBezTo>
                    <a:cubicBezTo>
                      <a:pt x="54" y="86"/>
                      <a:pt x="54" y="86"/>
                      <a:pt x="54" y="85"/>
                    </a:cubicBezTo>
                    <a:cubicBezTo>
                      <a:pt x="55" y="85"/>
                      <a:pt x="55" y="85"/>
                      <a:pt x="57" y="86"/>
                    </a:cubicBezTo>
                    <a:cubicBezTo>
                      <a:pt x="64" y="89"/>
                      <a:pt x="68" y="89"/>
                      <a:pt x="68" y="87"/>
                    </a:cubicBezTo>
                    <a:close/>
                    <a:moveTo>
                      <a:pt x="71" y="15"/>
                    </a:moveTo>
                    <a:cubicBezTo>
                      <a:pt x="68" y="25"/>
                      <a:pt x="68" y="25"/>
                      <a:pt x="68" y="25"/>
                    </a:cubicBezTo>
                    <a:cubicBezTo>
                      <a:pt x="69" y="25"/>
                      <a:pt x="71" y="25"/>
                      <a:pt x="75" y="25"/>
                    </a:cubicBezTo>
                    <a:cubicBezTo>
                      <a:pt x="77" y="25"/>
                      <a:pt x="79" y="25"/>
                      <a:pt x="80" y="26"/>
                    </a:cubicBezTo>
                    <a:cubicBezTo>
                      <a:pt x="81" y="28"/>
                      <a:pt x="81" y="30"/>
                      <a:pt x="81" y="31"/>
                    </a:cubicBezTo>
                    <a:cubicBezTo>
                      <a:pt x="80" y="31"/>
                      <a:pt x="79" y="31"/>
                      <a:pt x="77" y="30"/>
                    </a:cubicBezTo>
                    <a:cubicBezTo>
                      <a:pt x="72" y="30"/>
                      <a:pt x="69" y="29"/>
                      <a:pt x="67" y="29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69" y="38"/>
                      <a:pt x="74" y="39"/>
                      <a:pt x="81" y="39"/>
                    </a:cubicBezTo>
                    <a:cubicBezTo>
                      <a:pt x="83" y="28"/>
                      <a:pt x="85" y="21"/>
                      <a:pt x="85" y="18"/>
                    </a:cubicBezTo>
                    <a:cubicBezTo>
                      <a:pt x="84" y="18"/>
                      <a:pt x="82" y="18"/>
                      <a:pt x="80" y="18"/>
                    </a:cubicBezTo>
                    <a:cubicBezTo>
                      <a:pt x="76" y="18"/>
                      <a:pt x="74" y="18"/>
                      <a:pt x="72" y="18"/>
                    </a:cubicBezTo>
                    <a:cubicBezTo>
                      <a:pt x="71" y="17"/>
                      <a:pt x="71" y="16"/>
                      <a:pt x="7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87" name="Freeform 79"/>
              <p:cNvSpPr>
                <a:spLocks noEditPoints="1"/>
              </p:cNvSpPr>
              <p:nvPr/>
            </p:nvSpPr>
            <p:spPr bwMode="auto">
              <a:xfrm>
                <a:off x="3573463" y="2525713"/>
                <a:ext cx="468313" cy="444500"/>
              </a:xfrm>
              <a:custGeom>
                <a:avLst/>
                <a:gdLst>
                  <a:gd name="T0" fmla="*/ 124 w 125"/>
                  <a:gd name="T1" fmla="*/ 46 h 118"/>
                  <a:gd name="T2" fmla="*/ 123 w 125"/>
                  <a:gd name="T3" fmla="*/ 52 h 118"/>
                  <a:gd name="T4" fmla="*/ 83 w 125"/>
                  <a:gd name="T5" fmla="*/ 13 h 118"/>
                  <a:gd name="T6" fmla="*/ 51 w 125"/>
                  <a:gd name="T7" fmla="*/ 54 h 118"/>
                  <a:gd name="T8" fmla="*/ 56 w 125"/>
                  <a:gd name="T9" fmla="*/ 52 h 118"/>
                  <a:gd name="T10" fmla="*/ 55 w 125"/>
                  <a:gd name="T11" fmla="*/ 51 h 118"/>
                  <a:gd name="T12" fmla="*/ 52 w 125"/>
                  <a:gd name="T13" fmla="*/ 52 h 118"/>
                  <a:gd name="T14" fmla="*/ 66 w 125"/>
                  <a:gd name="T15" fmla="*/ 36 h 118"/>
                  <a:gd name="T16" fmla="*/ 76 w 125"/>
                  <a:gd name="T17" fmla="*/ 29 h 118"/>
                  <a:gd name="T18" fmla="*/ 81 w 125"/>
                  <a:gd name="T19" fmla="*/ 36 h 118"/>
                  <a:gd name="T20" fmla="*/ 84 w 125"/>
                  <a:gd name="T21" fmla="*/ 30 h 118"/>
                  <a:gd name="T22" fmla="*/ 81 w 125"/>
                  <a:gd name="T23" fmla="*/ 27 h 118"/>
                  <a:gd name="T24" fmla="*/ 80 w 125"/>
                  <a:gd name="T25" fmla="*/ 19 h 118"/>
                  <a:gd name="T26" fmla="*/ 113 w 125"/>
                  <a:gd name="T27" fmla="*/ 49 h 118"/>
                  <a:gd name="T28" fmla="*/ 113 w 125"/>
                  <a:gd name="T29" fmla="*/ 55 h 118"/>
                  <a:gd name="T30" fmla="*/ 112 w 125"/>
                  <a:gd name="T31" fmla="*/ 57 h 118"/>
                  <a:gd name="T32" fmla="*/ 92 w 125"/>
                  <a:gd name="T33" fmla="*/ 38 h 118"/>
                  <a:gd name="T34" fmla="*/ 89 w 125"/>
                  <a:gd name="T35" fmla="*/ 41 h 118"/>
                  <a:gd name="T36" fmla="*/ 96 w 125"/>
                  <a:gd name="T37" fmla="*/ 49 h 118"/>
                  <a:gd name="T38" fmla="*/ 81 w 125"/>
                  <a:gd name="T39" fmla="*/ 72 h 118"/>
                  <a:gd name="T40" fmla="*/ 72 w 125"/>
                  <a:gd name="T41" fmla="*/ 78 h 118"/>
                  <a:gd name="T42" fmla="*/ 71 w 125"/>
                  <a:gd name="T43" fmla="*/ 74 h 118"/>
                  <a:gd name="T44" fmla="*/ 64 w 125"/>
                  <a:gd name="T45" fmla="*/ 60 h 118"/>
                  <a:gd name="T46" fmla="*/ 60 w 125"/>
                  <a:gd name="T47" fmla="*/ 58 h 118"/>
                  <a:gd name="T48" fmla="*/ 53 w 125"/>
                  <a:gd name="T49" fmla="*/ 60 h 118"/>
                  <a:gd name="T50" fmla="*/ 69 w 125"/>
                  <a:gd name="T51" fmla="*/ 81 h 118"/>
                  <a:gd name="T52" fmla="*/ 57 w 125"/>
                  <a:gd name="T53" fmla="*/ 80 h 118"/>
                  <a:gd name="T54" fmla="*/ 55 w 125"/>
                  <a:gd name="T55" fmla="*/ 95 h 118"/>
                  <a:gd name="T56" fmla="*/ 62 w 125"/>
                  <a:gd name="T57" fmla="*/ 117 h 118"/>
                  <a:gd name="T58" fmla="*/ 47 w 125"/>
                  <a:gd name="T59" fmla="*/ 99 h 118"/>
                  <a:gd name="T60" fmla="*/ 44 w 125"/>
                  <a:gd name="T61" fmla="*/ 80 h 118"/>
                  <a:gd name="T62" fmla="*/ 23 w 125"/>
                  <a:gd name="T63" fmla="*/ 59 h 118"/>
                  <a:gd name="T64" fmla="*/ 41 w 125"/>
                  <a:gd name="T65" fmla="*/ 66 h 118"/>
                  <a:gd name="T66" fmla="*/ 40 w 125"/>
                  <a:gd name="T67" fmla="*/ 59 h 118"/>
                  <a:gd name="T68" fmla="*/ 18 w 125"/>
                  <a:gd name="T69" fmla="*/ 47 h 118"/>
                  <a:gd name="T70" fmla="*/ 0 w 125"/>
                  <a:gd name="T71" fmla="*/ 37 h 118"/>
                  <a:gd name="T72" fmla="*/ 83 w 125"/>
                  <a:gd name="T73" fmla="*/ 0 h 118"/>
                  <a:gd name="T74" fmla="*/ 109 w 125"/>
                  <a:gd name="T75" fmla="*/ 30 h 118"/>
                  <a:gd name="T76" fmla="*/ 49 w 125"/>
                  <a:gd name="T77" fmla="*/ 75 h 118"/>
                  <a:gd name="T78" fmla="*/ 62 w 125"/>
                  <a:gd name="T79" fmla="*/ 73 h 118"/>
                  <a:gd name="T80" fmla="*/ 52 w 125"/>
                  <a:gd name="T81" fmla="*/ 64 h 118"/>
                  <a:gd name="T82" fmla="*/ 51 w 125"/>
                  <a:gd name="T83" fmla="*/ 59 h 118"/>
                  <a:gd name="T84" fmla="*/ 43 w 125"/>
                  <a:gd name="T85" fmla="*/ 60 h 118"/>
                  <a:gd name="T86" fmla="*/ 45 w 125"/>
                  <a:gd name="T87" fmla="*/ 61 h 118"/>
                  <a:gd name="T88" fmla="*/ 75 w 125"/>
                  <a:gd name="T89" fmla="*/ 37 h 118"/>
                  <a:gd name="T90" fmla="*/ 71 w 125"/>
                  <a:gd name="T91" fmla="*/ 39 h 118"/>
                  <a:gd name="T92" fmla="*/ 84 w 125"/>
                  <a:gd name="T93" fmla="*/ 50 h 118"/>
                  <a:gd name="T94" fmla="*/ 75 w 125"/>
                  <a:gd name="T95" fmla="*/ 48 h 118"/>
                  <a:gd name="T96" fmla="*/ 64 w 125"/>
                  <a:gd name="T97" fmla="*/ 44 h 118"/>
                  <a:gd name="T98" fmla="*/ 78 w 125"/>
                  <a:gd name="T99" fmla="*/ 56 h 118"/>
                  <a:gd name="T100" fmla="*/ 69 w 125"/>
                  <a:gd name="T101" fmla="*/ 54 h 118"/>
                  <a:gd name="T102" fmla="*/ 58 w 125"/>
                  <a:gd name="T103" fmla="*/ 49 h 118"/>
                  <a:gd name="T104" fmla="*/ 75 w 125"/>
                  <a:gd name="T105" fmla="*/ 66 h 118"/>
                  <a:gd name="T106" fmla="*/ 75 w 125"/>
                  <a:gd name="T107" fmla="*/ 67 h 118"/>
                  <a:gd name="T108" fmla="*/ 92 w 125"/>
                  <a:gd name="T109" fmla="*/ 52 h 118"/>
                  <a:gd name="T110" fmla="*/ 75 w 125"/>
                  <a:gd name="T111" fmla="*/ 3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5" h="118">
                    <a:moveTo>
                      <a:pt x="123" y="43"/>
                    </a:moveTo>
                    <a:cubicBezTo>
                      <a:pt x="124" y="43"/>
                      <a:pt x="125" y="44"/>
                      <a:pt x="124" y="46"/>
                    </a:cubicBezTo>
                    <a:cubicBezTo>
                      <a:pt x="124" y="48"/>
                      <a:pt x="124" y="49"/>
                      <a:pt x="124" y="50"/>
                    </a:cubicBezTo>
                    <a:cubicBezTo>
                      <a:pt x="124" y="51"/>
                      <a:pt x="123" y="52"/>
                      <a:pt x="123" y="52"/>
                    </a:cubicBezTo>
                    <a:cubicBezTo>
                      <a:pt x="123" y="52"/>
                      <a:pt x="122" y="52"/>
                      <a:pt x="121" y="51"/>
                    </a:cubicBezTo>
                    <a:cubicBezTo>
                      <a:pt x="109" y="38"/>
                      <a:pt x="96" y="25"/>
                      <a:pt x="83" y="13"/>
                    </a:cubicBezTo>
                    <a:cubicBezTo>
                      <a:pt x="59" y="31"/>
                      <a:pt x="38" y="42"/>
                      <a:pt x="20" y="46"/>
                    </a:cubicBezTo>
                    <a:cubicBezTo>
                      <a:pt x="30" y="52"/>
                      <a:pt x="40" y="54"/>
                      <a:pt x="51" y="54"/>
                    </a:cubicBezTo>
                    <a:cubicBezTo>
                      <a:pt x="53" y="54"/>
                      <a:pt x="55" y="53"/>
                      <a:pt x="57" y="53"/>
                    </a:cubicBezTo>
                    <a:cubicBezTo>
                      <a:pt x="57" y="52"/>
                      <a:pt x="57" y="52"/>
                      <a:pt x="56" y="52"/>
                    </a:cubicBezTo>
                    <a:cubicBezTo>
                      <a:pt x="56" y="51"/>
                      <a:pt x="55" y="51"/>
                      <a:pt x="55" y="5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2" y="53"/>
                      <a:pt x="52" y="52"/>
                      <a:pt x="52" y="52"/>
                    </a:cubicBezTo>
                    <a:cubicBezTo>
                      <a:pt x="52" y="49"/>
                      <a:pt x="52" y="47"/>
                      <a:pt x="53" y="45"/>
                    </a:cubicBezTo>
                    <a:cubicBezTo>
                      <a:pt x="56" y="43"/>
                      <a:pt x="61" y="40"/>
                      <a:pt x="66" y="36"/>
                    </a:cubicBezTo>
                    <a:cubicBezTo>
                      <a:pt x="70" y="32"/>
                      <a:pt x="73" y="29"/>
                      <a:pt x="74" y="26"/>
                    </a:cubicBezTo>
                    <a:cubicBezTo>
                      <a:pt x="75" y="27"/>
                      <a:pt x="75" y="28"/>
                      <a:pt x="76" y="29"/>
                    </a:cubicBezTo>
                    <a:cubicBezTo>
                      <a:pt x="76" y="30"/>
                      <a:pt x="77" y="31"/>
                      <a:pt x="77" y="32"/>
                    </a:cubicBezTo>
                    <a:cubicBezTo>
                      <a:pt x="78" y="33"/>
                      <a:pt x="79" y="35"/>
                      <a:pt x="81" y="36"/>
                    </a:cubicBezTo>
                    <a:cubicBezTo>
                      <a:pt x="85" y="36"/>
                      <a:pt x="88" y="35"/>
                      <a:pt x="89" y="34"/>
                    </a:cubicBezTo>
                    <a:cubicBezTo>
                      <a:pt x="88" y="33"/>
                      <a:pt x="86" y="32"/>
                      <a:pt x="84" y="30"/>
                    </a:cubicBezTo>
                    <a:cubicBezTo>
                      <a:pt x="83" y="29"/>
                      <a:pt x="82" y="28"/>
                      <a:pt x="82" y="28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0" y="27"/>
                      <a:pt x="80" y="26"/>
                      <a:pt x="80" y="24"/>
                    </a:cubicBezTo>
                    <a:cubicBezTo>
                      <a:pt x="80" y="22"/>
                      <a:pt x="80" y="20"/>
                      <a:pt x="80" y="19"/>
                    </a:cubicBezTo>
                    <a:cubicBezTo>
                      <a:pt x="84" y="23"/>
                      <a:pt x="91" y="29"/>
                      <a:pt x="101" y="38"/>
                    </a:cubicBezTo>
                    <a:cubicBezTo>
                      <a:pt x="106" y="43"/>
                      <a:pt x="110" y="47"/>
                      <a:pt x="113" y="49"/>
                    </a:cubicBezTo>
                    <a:cubicBezTo>
                      <a:pt x="114" y="50"/>
                      <a:pt x="114" y="51"/>
                      <a:pt x="114" y="52"/>
                    </a:cubicBezTo>
                    <a:cubicBezTo>
                      <a:pt x="113" y="53"/>
                      <a:pt x="113" y="54"/>
                      <a:pt x="113" y="55"/>
                    </a:cubicBezTo>
                    <a:cubicBezTo>
                      <a:pt x="113" y="55"/>
                      <a:pt x="113" y="55"/>
                      <a:pt x="112" y="56"/>
                    </a:cubicBezTo>
                    <a:cubicBezTo>
                      <a:pt x="112" y="57"/>
                      <a:pt x="112" y="57"/>
                      <a:pt x="112" y="57"/>
                    </a:cubicBezTo>
                    <a:cubicBezTo>
                      <a:pt x="112" y="57"/>
                      <a:pt x="111" y="57"/>
                      <a:pt x="111" y="56"/>
                    </a:cubicBezTo>
                    <a:cubicBezTo>
                      <a:pt x="107" y="51"/>
                      <a:pt x="101" y="45"/>
                      <a:pt x="92" y="38"/>
                    </a:cubicBezTo>
                    <a:cubicBezTo>
                      <a:pt x="92" y="39"/>
                      <a:pt x="92" y="40"/>
                      <a:pt x="93" y="42"/>
                    </a:cubicBezTo>
                    <a:cubicBezTo>
                      <a:pt x="92" y="41"/>
                      <a:pt x="91" y="41"/>
                      <a:pt x="89" y="41"/>
                    </a:cubicBezTo>
                    <a:cubicBezTo>
                      <a:pt x="87" y="41"/>
                      <a:pt x="85" y="40"/>
                      <a:pt x="84" y="40"/>
                    </a:cubicBezTo>
                    <a:cubicBezTo>
                      <a:pt x="89" y="44"/>
                      <a:pt x="93" y="47"/>
                      <a:pt x="96" y="49"/>
                    </a:cubicBezTo>
                    <a:cubicBezTo>
                      <a:pt x="96" y="51"/>
                      <a:pt x="98" y="55"/>
                      <a:pt x="101" y="59"/>
                    </a:cubicBezTo>
                    <a:cubicBezTo>
                      <a:pt x="99" y="59"/>
                      <a:pt x="92" y="63"/>
                      <a:pt x="81" y="72"/>
                    </a:cubicBezTo>
                    <a:cubicBezTo>
                      <a:pt x="78" y="74"/>
                      <a:pt x="76" y="76"/>
                      <a:pt x="74" y="77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71" y="78"/>
                      <a:pt x="71" y="77"/>
                      <a:pt x="71" y="76"/>
                    </a:cubicBezTo>
                    <a:cubicBezTo>
                      <a:pt x="71" y="75"/>
                      <a:pt x="71" y="75"/>
                      <a:pt x="71" y="74"/>
                    </a:cubicBezTo>
                    <a:cubicBezTo>
                      <a:pt x="71" y="71"/>
                      <a:pt x="71" y="70"/>
                      <a:pt x="72" y="69"/>
                    </a:cubicBezTo>
                    <a:cubicBezTo>
                      <a:pt x="70" y="67"/>
                      <a:pt x="67" y="64"/>
                      <a:pt x="64" y="60"/>
                    </a:cubicBezTo>
                    <a:cubicBezTo>
                      <a:pt x="62" y="58"/>
                      <a:pt x="60" y="57"/>
                      <a:pt x="59" y="55"/>
                    </a:cubicBezTo>
                    <a:cubicBezTo>
                      <a:pt x="60" y="56"/>
                      <a:pt x="60" y="57"/>
                      <a:pt x="60" y="58"/>
                    </a:cubicBezTo>
                    <a:cubicBezTo>
                      <a:pt x="60" y="59"/>
                      <a:pt x="60" y="60"/>
                      <a:pt x="60" y="61"/>
                    </a:cubicBezTo>
                    <a:cubicBezTo>
                      <a:pt x="58" y="60"/>
                      <a:pt x="56" y="60"/>
                      <a:pt x="53" y="60"/>
                    </a:cubicBezTo>
                    <a:cubicBezTo>
                      <a:pt x="59" y="65"/>
                      <a:pt x="63" y="68"/>
                      <a:pt x="66" y="69"/>
                    </a:cubicBezTo>
                    <a:cubicBezTo>
                      <a:pt x="66" y="73"/>
                      <a:pt x="67" y="77"/>
                      <a:pt x="69" y="81"/>
                    </a:cubicBezTo>
                    <a:cubicBezTo>
                      <a:pt x="66" y="80"/>
                      <a:pt x="63" y="80"/>
                      <a:pt x="60" y="80"/>
                    </a:cubicBezTo>
                    <a:cubicBezTo>
                      <a:pt x="60" y="80"/>
                      <a:pt x="59" y="80"/>
                      <a:pt x="57" y="80"/>
                    </a:cubicBezTo>
                    <a:cubicBezTo>
                      <a:pt x="55" y="81"/>
                      <a:pt x="53" y="81"/>
                      <a:pt x="50" y="81"/>
                    </a:cubicBezTo>
                    <a:cubicBezTo>
                      <a:pt x="51" y="86"/>
                      <a:pt x="53" y="91"/>
                      <a:pt x="55" y="95"/>
                    </a:cubicBezTo>
                    <a:cubicBezTo>
                      <a:pt x="59" y="102"/>
                      <a:pt x="61" y="108"/>
                      <a:pt x="63" y="114"/>
                    </a:cubicBezTo>
                    <a:cubicBezTo>
                      <a:pt x="63" y="116"/>
                      <a:pt x="63" y="117"/>
                      <a:pt x="62" y="117"/>
                    </a:cubicBezTo>
                    <a:cubicBezTo>
                      <a:pt x="62" y="118"/>
                      <a:pt x="61" y="118"/>
                      <a:pt x="60" y="117"/>
                    </a:cubicBezTo>
                    <a:cubicBezTo>
                      <a:pt x="53" y="110"/>
                      <a:pt x="49" y="104"/>
                      <a:pt x="47" y="99"/>
                    </a:cubicBezTo>
                    <a:cubicBezTo>
                      <a:pt x="46" y="97"/>
                      <a:pt x="46" y="94"/>
                      <a:pt x="45" y="89"/>
                    </a:cubicBezTo>
                    <a:cubicBezTo>
                      <a:pt x="44" y="85"/>
                      <a:pt x="44" y="82"/>
                      <a:pt x="44" y="80"/>
                    </a:cubicBezTo>
                    <a:cubicBezTo>
                      <a:pt x="38" y="79"/>
                      <a:pt x="33" y="76"/>
                      <a:pt x="28" y="73"/>
                    </a:cubicBezTo>
                    <a:cubicBezTo>
                      <a:pt x="23" y="69"/>
                      <a:pt x="21" y="64"/>
                      <a:pt x="23" y="59"/>
                    </a:cubicBezTo>
                    <a:cubicBezTo>
                      <a:pt x="29" y="67"/>
                      <a:pt x="36" y="71"/>
                      <a:pt x="42" y="73"/>
                    </a:cubicBezTo>
                    <a:cubicBezTo>
                      <a:pt x="42" y="72"/>
                      <a:pt x="42" y="69"/>
                      <a:pt x="41" y="66"/>
                    </a:cubicBezTo>
                    <a:cubicBezTo>
                      <a:pt x="41" y="64"/>
                      <a:pt x="41" y="62"/>
                      <a:pt x="40" y="61"/>
                    </a:cubicBezTo>
                    <a:cubicBezTo>
                      <a:pt x="40" y="60"/>
                      <a:pt x="40" y="60"/>
                      <a:pt x="40" y="59"/>
                    </a:cubicBezTo>
                    <a:cubicBezTo>
                      <a:pt x="34" y="59"/>
                      <a:pt x="30" y="58"/>
                      <a:pt x="25" y="56"/>
                    </a:cubicBezTo>
                    <a:cubicBezTo>
                      <a:pt x="21" y="53"/>
                      <a:pt x="19" y="50"/>
                      <a:pt x="18" y="47"/>
                    </a:cubicBezTo>
                    <a:cubicBezTo>
                      <a:pt x="17" y="47"/>
                      <a:pt x="16" y="47"/>
                      <a:pt x="15" y="47"/>
                    </a:cubicBezTo>
                    <a:cubicBezTo>
                      <a:pt x="8" y="47"/>
                      <a:pt x="3" y="44"/>
                      <a:pt x="0" y="37"/>
                    </a:cubicBezTo>
                    <a:cubicBezTo>
                      <a:pt x="21" y="40"/>
                      <a:pt x="44" y="32"/>
                      <a:pt x="71" y="13"/>
                    </a:cubicBezTo>
                    <a:cubicBezTo>
                      <a:pt x="78" y="8"/>
                      <a:pt x="82" y="4"/>
                      <a:pt x="83" y="0"/>
                    </a:cubicBezTo>
                    <a:cubicBezTo>
                      <a:pt x="85" y="2"/>
                      <a:pt x="86" y="5"/>
                      <a:pt x="88" y="10"/>
                    </a:cubicBezTo>
                    <a:cubicBezTo>
                      <a:pt x="90" y="13"/>
                      <a:pt x="98" y="20"/>
                      <a:pt x="109" y="30"/>
                    </a:cubicBezTo>
                    <a:cubicBezTo>
                      <a:pt x="115" y="36"/>
                      <a:pt x="120" y="40"/>
                      <a:pt x="123" y="43"/>
                    </a:cubicBezTo>
                    <a:close/>
                    <a:moveTo>
                      <a:pt x="49" y="75"/>
                    </a:moveTo>
                    <a:cubicBezTo>
                      <a:pt x="53" y="75"/>
                      <a:pt x="57" y="74"/>
                      <a:pt x="61" y="74"/>
                    </a:cubicBezTo>
                    <a:cubicBezTo>
                      <a:pt x="62" y="74"/>
                      <a:pt x="62" y="74"/>
                      <a:pt x="62" y="73"/>
                    </a:cubicBezTo>
                    <a:cubicBezTo>
                      <a:pt x="62" y="73"/>
                      <a:pt x="62" y="73"/>
                      <a:pt x="61" y="72"/>
                    </a:cubicBezTo>
                    <a:cubicBezTo>
                      <a:pt x="60" y="71"/>
                      <a:pt x="57" y="68"/>
                      <a:pt x="52" y="64"/>
                    </a:cubicBezTo>
                    <a:cubicBezTo>
                      <a:pt x="52" y="64"/>
                      <a:pt x="51" y="64"/>
                      <a:pt x="51" y="64"/>
                    </a:cubicBezTo>
                    <a:cubicBezTo>
                      <a:pt x="51" y="63"/>
                      <a:pt x="51" y="62"/>
                      <a:pt x="51" y="59"/>
                    </a:cubicBezTo>
                    <a:cubicBezTo>
                      <a:pt x="50" y="60"/>
                      <a:pt x="48" y="60"/>
                      <a:pt x="45" y="60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4" y="60"/>
                      <a:pt x="44" y="60"/>
                      <a:pt x="44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6" y="63"/>
                      <a:pt x="47" y="68"/>
                      <a:pt x="49" y="75"/>
                    </a:cubicBezTo>
                    <a:close/>
                    <a:moveTo>
                      <a:pt x="75" y="37"/>
                    </a:moveTo>
                    <a:cubicBezTo>
                      <a:pt x="75" y="34"/>
                      <a:pt x="75" y="34"/>
                      <a:pt x="75" y="34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41"/>
                      <a:pt x="76" y="44"/>
                      <a:pt x="82" y="48"/>
                    </a:cubicBezTo>
                    <a:cubicBezTo>
                      <a:pt x="83" y="49"/>
                      <a:pt x="84" y="50"/>
                      <a:pt x="84" y="50"/>
                    </a:cubicBezTo>
                    <a:cubicBezTo>
                      <a:pt x="84" y="52"/>
                      <a:pt x="84" y="53"/>
                      <a:pt x="83" y="56"/>
                    </a:cubicBezTo>
                    <a:cubicBezTo>
                      <a:pt x="82" y="54"/>
                      <a:pt x="79" y="52"/>
                      <a:pt x="75" y="48"/>
                    </a:cubicBezTo>
                    <a:cubicBezTo>
                      <a:pt x="72" y="45"/>
                      <a:pt x="69" y="42"/>
                      <a:pt x="68" y="41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5" y="45"/>
                      <a:pt x="68" y="47"/>
                      <a:pt x="71" y="50"/>
                    </a:cubicBezTo>
                    <a:cubicBezTo>
                      <a:pt x="74" y="53"/>
                      <a:pt x="77" y="55"/>
                      <a:pt x="78" y="56"/>
                    </a:cubicBezTo>
                    <a:cubicBezTo>
                      <a:pt x="78" y="57"/>
                      <a:pt x="78" y="59"/>
                      <a:pt x="77" y="61"/>
                    </a:cubicBezTo>
                    <a:cubicBezTo>
                      <a:pt x="76" y="60"/>
                      <a:pt x="73" y="58"/>
                      <a:pt x="69" y="54"/>
                    </a:cubicBezTo>
                    <a:cubicBezTo>
                      <a:pt x="65" y="50"/>
                      <a:pt x="63" y="47"/>
                      <a:pt x="61" y="46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60" y="50"/>
                      <a:pt x="63" y="53"/>
                      <a:pt x="67" y="57"/>
                    </a:cubicBezTo>
                    <a:cubicBezTo>
                      <a:pt x="71" y="61"/>
                      <a:pt x="74" y="64"/>
                      <a:pt x="75" y="66"/>
                    </a:cubicBezTo>
                    <a:cubicBezTo>
                      <a:pt x="74" y="67"/>
                      <a:pt x="74" y="67"/>
                      <a:pt x="74" y="67"/>
                    </a:cubicBezTo>
                    <a:cubicBezTo>
                      <a:pt x="75" y="67"/>
                      <a:pt x="75" y="67"/>
                      <a:pt x="75" y="67"/>
                    </a:cubicBezTo>
                    <a:cubicBezTo>
                      <a:pt x="83" y="61"/>
                      <a:pt x="89" y="57"/>
                      <a:pt x="91" y="54"/>
                    </a:cubicBezTo>
                    <a:cubicBezTo>
                      <a:pt x="92" y="54"/>
                      <a:pt x="93" y="53"/>
                      <a:pt x="92" y="52"/>
                    </a:cubicBezTo>
                    <a:cubicBezTo>
                      <a:pt x="90" y="50"/>
                      <a:pt x="86" y="46"/>
                      <a:pt x="80" y="41"/>
                    </a:cubicBezTo>
                    <a:cubicBezTo>
                      <a:pt x="78" y="39"/>
                      <a:pt x="76" y="38"/>
                      <a:pt x="7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88" name="Freeform 80"/>
              <p:cNvSpPr>
                <a:spLocks noEditPoints="1"/>
              </p:cNvSpPr>
              <p:nvPr/>
            </p:nvSpPr>
            <p:spPr bwMode="auto">
              <a:xfrm>
                <a:off x="1390650" y="1893888"/>
                <a:ext cx="3068638" cy="3073400"/>
              </a:xfrm>
              <a:custGeom>
                <a:avLst/>
                <a:gdLst>
                  <a:gd name="T0" fmla="*/ 0 w 817"/>
                  <a:gd name="T1" fmla="*/ 408 h 817"/>
                  <a:gd name="T2" fmla="*/ 408 w 817"/>
                  <a:gd name="T3" fmla="*/ 817 h 817"/>
                  <a:gd name="T4" fmla="*/ 817 w 817"/>
                  <a:gd name="T5" fmla="*/ 408 h 817"/>
                  <a:gd name="T6" fmla="*/ 408 w 817"/>
                  <a:gd name="T7" fmla="*/ 0 h 817"/>
                  <a:gd name="T8" fmla="*/ 0 w 817"/>
                  <a:gd name="T9" fmla="*/ 408 h 817"/>
                  <a:gd name="T10" fmla="*/ 17 w 817"/>
                  <a:gd name="T11" fmla="*/ 408 h 817"/>
                  <a:gd name="T12" fmla="*/ 408 w 817"/>
                  <a:gd name="T13" fmla="*/ 17 h 817"/>
                  <a:gd name="T14" fmla="*/ 800 w 817"/>
                  <a:gd name="T15" fmla="*/ 408 h 817"/>
                  <a:gd name="T16" fmla="*/ 408 w 817"/>
                  <a:gd name="T17" fmla="*/ 800 h 817"/>
                  <a:gd name="T18" fmla="*/ 17 w 817"/>
                  <a:gd name="T19" fmla="*/ 408 h 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7" h="817">
                    <a:moveTo>
                      <a:pt x="0" y="408"/>
                    </a:moveTo>
                    <a:cubicBezTo>
                      <a:pt x="0" y="634"/>
                      <a:pt x="183" y="817"/>
                      <a:pt x="408" y="817"/>
                    </a:cubicBezTo>
                    <a:cubicBezTo>
                      <a:pt x="634" y="817"/>
                      <a:pt x="817" y="634"/>
                      <a:pt x="817" y="408"/>
                    </a:cubicBezTo>
                    <a:cubicBezTo>
                      <a:pt x="817" y="183"/>
                      <a:pt x="634" y="0"/>
                      <a:pt x="408" y="0"/>
                    </a:cubicBezTo>
                    <a:cubicBezTo>
                      <a:pt x="183" y="0"/>
                      <a:pt x="0" y="183"/>
                      <a:pt x="0" y="408"/>
                    </a:cubicBezTo>
                    <a:close/>
                    <a:moveTo>
                      <a:pt x="17" y="408"/>
                    </a:moveTo>
                    <a:cubicBezTo>
                      <a:pt x="17" y="193"/>
                      <a:pt x="193" y="17"/>
                      <a:pt x="408" y="17"/>
                    </a:cubicBezTo>
                    <a:cubicBezTo>
                      <a:pt x="624" y="17"/>
                      <a:pt x="800" y="193"/>
                      <a:pt x="800" y="408"/>
                    </a:cubicBezTo>
                    <a:cubicBezTo>
                      <a:pt x="800" y="624"/>
                      <a:pt x="624" y="800"/>
                      <a:pt x="408" y="800"/>
                    </a:cubicBezTo>
                    <a:cubicBezTo>
                      <a:pt x="193" y="800"/>
                      <a:pt x="17" y="624"/>
                      <a:pt x="17" y="4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89" name="Freeform 81"/>
              <p:cNvSpPr/>
              <p:nvPr/>
            </p:nvSpPr>
            <p:spPr bwMode="auto">
              <a:xfrm>
                <a:off x="1616075" y="3090863"/>
                <a:ext cx="327025" cy="322263"/>
              </a:xfrm>
              <a:custGeom>
                <a:avLst/>
                <a:gdLst>
                  <a:gd name="T0" fmla="*/ 109 w 206"/>
                  <a:gd name="T1" fmla="*/ 0 h 203"/>
                  <a:gd name="T2" fmla="*/ 83 w 206"/>
                  <a:gd name="T3" fmla="*/ 52 h 203"/>
                  <a:gd name="T4" fmla="*/ 29 w 206"/>
                  <a:gd name="T5" fmla="*/ 28 h 203"/>
                  <a:gd name="T6" fmla="*/ 52 w 206"/>
                  <a:gd name="T7" fmla="*/ 83 h 203"/>
                  <a:gd name="T8" fmla="*/ 0 w 206"/>
                  <a:gd name="T9" fmla="*/ 102 h 203"/>
                  <a:gd name="T10" fmla="*/ 52 w 206"/>
                  <a:gd name="T11" fmla="*/ 130 h 203"/>
                  <a:gd name="T12" fmla="*/ 31 w 206"/>
                  <a:gd name="T13" fmla="*/ 180 h 203"/>
                  <a:gd name="T14" fmla="*/ 88 w 206"/>
                  <a:gd name="T15" fmla="*/ 158 h 203"/>
                  <a:gd name="T16" fmla="*/ 107 w 206"/>
                  <a:gd name="T17" fmla="*/ 203 h 203"/>
                  <a:gd name="T18" fmla="*/ 130 w 206"/>
                  <a:gd name="T19" fmla="*/ 158 h 203"/>
                  <a:gd name="T20" fmla="*/ 178 w 206"/>
                  <a:gd name="T21" fmla="*/ 175 h 203"/>
                  <a:gd name="T22" fmla="*/ 161 w 206"/>
                  <a:gd name="T23" fmla="*/ 128 h 203"/>
                  <a:gd name="T24" fmla="*/ 206 w 206"/>
                  <a:gd name="T25" fmla="*/ 104 h 203"/>
                  <a:gd name="T26" fmla="*/ 161 w 206"/>
                  <a:gd name="T27" fmla="*/ 80 h 203"/>
                  <a:gd name="T28" fmla="*/ 180 w 206"/>
                  <a:gd name="T29" fmla="*/ 28 h 203"/>
                  <a:gd name="T30" fmla="*/ 133 w 206"/>
                  <a:gd name="T31" fmla="*/ 47 h 203"/>
                  <a:gd name="T32" fmla="*/ 109 w 206"/>
                  <a:gd name="T33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6" h="203">
                    <a:moveTo>
                      <a:pt x="109" y="0"/>
                    </a:moveTo>
                    <a:lnTo>
                      <a:pt x="83" y="52"/>
                    </a:lnTo>
                    <a:lnTo>
                      <a:pt x="29" y="28"/>
                    </a:lnTo>
                    <a:lnTo>
                      <a:pt x="52" y="83"/>
                    </a:lnTo>
                    <a:lnTo>
                      <a:pt x="0" y="102"/>
                    </a:lnTo>
                    <a:lnTo>
                      <a:pt x="52" y="130"/>
                    </a:lnTo>
                    <a:lnTo>
                      <a:pt x="31" y="180"/>
                    </a:lnTo>
                    <a:lnTo>
                      <a:pt x="88" y="158"/>
                    </a:lnTo>
                    <a:lnTo>
                      <a:pt x="107" y="203"/>
                    </a:lnTo>
                    <a:lnTo>
                      <a:pt x="130" y="158"/>
                    </a:lnTo>
                    <a:lnTo>
                      <a:pt x="178" y="175"/>
                    </a:lnTo>
                    <a:lnTo>
                      <a:pt x="161" y="128"/>
                    </a:lnTo>
                    <a:lnTo>
                      <a:pt x="206" y="104"/>
                    </a:lnTo>
                    <a:lnTo>
                      <a:pt x="161" y="80"/>
                    </a:lnTo>
                    <a:lnTo>
                      <a:pt x="180" y="28"/>
                    </a:lnTo>
                    <a:lnTo>
                      <a:pt x="133" y="47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90" name="Freeform 82"/>
              <p:cNvSpPr/>
              <p:nvPr/>
            </p:nvSpPr>
            <p:spPr bwMode="auto">
              <a:xfrm>
                <a:off x="3898900" y="3090863"/>
                <a:ext cx="327025" cy="322263"/>
              </a:xfrm>
              <a:custGeom>
                <a:avLst/>
                <a:gdLst>
                  <a:gd name="T0" fmla="*/ 109 w 206"/>
                  <a:gd name="T1" fmla="*/ 0 h 203"/>
                  <a:gd name="T2" fmla="*/ 85 w 206"/>
                  <a:gd name="T3" fmla="*/ 52 h 203"/>
                  <a:gd name="T4" fmla="*/ 31 w 206"/>
                  <a:gd name="T5" fmla="*/ 28 h 203"/>
                  <a:gd name="T6" fmla="*/ 52 w 206"/>
                  <a:gd name="T7" fmla="*/ 83 h 203"/>
                  <a:gd name="T8" fmla="*/ 0 w 206"/>
                  <a:gd name="T9" fmla="*/ 102 h 203"/>
                  <a:gd name="T10" fmla="*/ 52 w 206"/>
                  <a:gd name="T11" fmla="*/ 130 h 203"/>
                  <a:gd name="T12" fmla="*/ 31 w 206"/>
                  <a:gd name="T13" fmla="*/ 180 h 203"/>
                  <a:gd name="T14" fmla="*/ 88 w 206"/>
                  <a:gd name="T15" fmla="*/ 158 h 203"/>
                  <a:gd name="T16" fmla="*/ 107 w 206"/>
                  <a:gd name="T17" fmla="*/ 203 h 203"/>
                  <a:gd name="T18" fmla="*/ 130 w 206"/>
                  <a:gd name="T19" fmla="*/ 158 h 203"/>
                  <a:gd name="T20" fmla="*/ 178 w 206"/>
                  <a:gd name="T21" fmla="*/ 175 h 203"/>
                  <a:gd name="T22" fmla="*/ 161 w 206"/>
                  <a:gd name="T23" fmla="*/ 128 h 203"/>
                  <a:gd name="T24" fmla="*/ 206 w 206"/>
                  <a:gd name="T25" fmla="*/ 104 h 203"/>
                  <a:gd name="T26" fmla="*/ 164 w 206"/>
                  <a:gd name="T27" fmla="*/ 80 h 203"/>
                  <a:gd name="T28" fmla="*/ 180 w 206"/>
                  <a:gd name="T29" fmla="*/ 28 h 203"/>
                  <a:gd name="T30" fmla="*/ 135 w 206"/>
                  <a:gd name="T31" fmla="*/ 47 h 203"/>
                  <a:gd name="T32" fmla="*/ 109 w 206"/>
                  <a:gd name="T33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6" h="203">
                    <a:moveTo>
                      <a:pt x="109" y="0"/>
                    </a:moveTo>
                    <a:lnTo>
                      <a:pt x="85" y="52"/>
                    </a:lnTo>
                    <a:lnTo>
                      <a:pt x="31" y="28"/>
                    </a:lnTo>
                    <a:lnTo>
                      <a:pt x="52" y="83"/>
                    </a:lnTo>
                    <a:lnTo>
                      <a:pt x="0" y="102"/>
                    </a:lnTo>
                    <a:lnTo>
                      <a:pt x="52" y="130"/>
                    </a:lnTo>
                    <a:lnTo>
                      <a:pt x="31" y="180"/>
                    </a:lnTo>
                    <a:lnTo>
                      <a:pt x="88" y="158"/>
                    </a:lnTo>
                    <a:lnTo>
                      <a:pt x="107" y="203"/>
                    </a:lnTo>
                    <a:lnTo>
                      <a:pt x="130" y="158"/>
                    </a:lnTo>
                    <a:lnTo>
                      <a:pt x="178" y="175"/>
                    </a:lnTo>
                    <a:lnTo>
                      <a:pt x="161" y="128"/>
                    </a:lnTo>
                    <a:lnTo>
                      <a:pt x="206" y="104"/>
                    </a:lnTo>
                    <a:lnTo>
                      <a:pt x="164" y="80"/>
                    </a:lnTo>
                    <a:lnTo>
                      <a:pt x="180" y="28"/>
                    </a:lnTo>
                    <a:lnTo>
                      <a:pt x="135" y="47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91" name="Freeform 83"/>
              <p:cNvSpPr>
                <a:spLocks noEditPoints="1"/>
              </p:cNvSpPr>
              <p:nvPr/>
            </p:nvSpPr>
            <p:spPr bwMode="auto">
              <a:xfrm>
                <a:off x="2465388" y="2736851"/>
                <a:ext cx="214313" cy="203200"/>
              </a:xfrm>
              <a:custGeom>
                <a:avLst/>
                <a:gdLst>
                  <a:gd name="T0" fmla="*/ 21 w 57"/>
                  <a:gd name="T1" fmla="*/ 18 h 54"/>
                  <a:gd name="T2" fmla="*/ 0 w 57"/>
                  <a:gd name="T3" fmla="*/ 21 h 54"/>
                  <a:gd name="T4" fmla="*/ 18 w 57"/>
                  <a:gd name="T5" fmla="*/ 33 h 54"/>
                  <a:gd name="T6" fmla="*/ 11 w 57"/>
                  <a:gd name="T7" fmla="*/ 53 h 54"/>
                  <a:gd name="T8" fmla="*/ 31 w 57"/>
                  <a:gd name="T9" fmla="*/ 42 h 54"/>
                  <a:gd name="T10" fmla="*/ 45 w 57"/>
                  <a:gd name="T11" fmla="*/ 54 h 54"/>
                  <a:gd name="T12" fmla="*/ 42 w 57"/>
                  <a:gd name="T13" fmla="*/ 31 h 54"/>
                  <a:gd name="T14" fmla="*/ 57 w 57"/>
                  <a:gd name="T15" fmla="*/ 20 h 54"/>
                  <a:gd name="T16" fmla="*/ 38 w 57"/>
                  <a:gd name="T17" fmla="*/ 18 h 54"/>
                  <a:gd name="T18" fmla="*/ 31 w 57"/>
                  <a:gd name="T19" fmla="*/ 4 h 54"/>
                  <a:gd name="T20" fmla="*/ 29 w 57"/>
                  <a:gd name="T21" fmla="*/ 0 h 54"/>
                  <a:gd name="T22" fmla="*/ 21 w 57"/>
                  <a:gd name="T23" fmla="*/ 18 h 54"/>
                  <a:gd name="T24" fmla="*/ 24 w 57"/>
                  <a:gd name="T25" fmla="*/ 22 h 54"/>
                  <a:gd name="T26" fmla="*/ 29 w 57"/>
                  <a:gd name="T27" fmla="*/ 9 h 54"/>
                  <a:gd name="T28" fmla="*/ 36 w 57"/>
                  <a:gd name="T29" fmla="*/ 21 h 54"/>
                  <a:gd name="T30" fmla="*/ 47 w 57"/>
                  <a:gd name="T31" fmla="*/ 23 h 54"/>
                  <a:gd name="T32" fmla="*/ 38 w 57"/>
                  <a:gd name="T33" fmla="*/ 30 h 54"/>
                  <a:gd name="T34" fmla="*/ 40 w 57"/>
                  <a:gd name="T35" fmla="*/ 44 h 54"/>
                  <a:gd name="T36" fmla="*/ 32 w 57"/>
                  <a:gd name="T37" fmla="*/ 37 h 54"/>
                  <a:gd name="T38" fmla="*/ 18 w 57"/>
                  <a:gd name="T39" fmla="*/ 44 h 54"/>
                  <a:gd name="T40" fmla="*/ 23 w 57"/>
                  <a:gd name="T41" fmla="*/ 31 h 54"/>
                  <a:gd name="T42" fmla="*/ 11 w 57"/>
                  <a:gd name="T43" fmla="*/ 23 h 54"/>
                  <a:gd name="T44" fmla="*/ 24 w 57"/>
                  <a:gd name="T45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54">
                    <a:moveTo>
                      <a:pt x="21" y="18"/>
                    </a:moveTo>
                    <a:cubicBezTo>
                      <a:pt x="19" y="18"/>
                      <a:pt x="0" y="21"/>
                      <a:pt x="0" y="21"/>
                    </a:cubicBezTo>
                    <a:cubicBezTo>
                      <a:pt x="0" y="21"/>
                      <a:pt x="16" y="31"/>
                      <a:pt x="18" y="33"/>
                    </a:cubicBezTo>
                    <a:cubicBezTo>
                      <a:pt x="17" y="35"/>
                      <a:pt x="11" y="53"/>
                      <a:pt x="11" y="53"/>
                    </a:cubicBezTo>
                    <a:cubicBezTo>
                      <a:pt x="11" y="53"/>
                      <a:pt x="29" y="43"/>
                      <a:pt x="31" y="42"/>
                    </a:cubicBezTo>
                    <a:cubicBezTo>
                      <a:pt x="33" y="43"/>
                      <a:pt x="45" y="54"/>
                      <a:pt x="45" y="54"/>
                    </a:cubicBezTo>
                    <a:cubicBezTo>
                      <a:pt x="45" y="54"/>
                      <a:pt x="42" y="34"/>
                      <a:pt x="42" y="31"/>
                    </a:cubicBezTo>
                    <a:cubicBezTo>
                      <a:pt x="44" y="30"/>
                      <a:pt x="57" y="20"/>
                      <a:pt x="57" y="20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2" y="16"/>
                      <a:pt x="21" y="18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7" y="13"/>
                      <a:pt x="29" y="9"/>
                    </a:cubicBezTo>
                    <a:cubicBezTo>
                      <a:pt x="32" y="13"/>
                      <a:pt x="36" y="21"/>
                      <a:pt x="36" y="21"/>
                    </a:cubicBezTo>
                    <a:cubicBezTo>
                      <a:pt x="36" y="21"/>
                      <a:pt x="43" y="22"/>
                      <a:pt x="47" y="23"/>
                    </a:cubicBezTo>
                    <a:cubicBezTo>
                      <a:pt x="44" y="25"/>
                      <a:pt x="38" y="30"/>
                      <a:pt x="38" y="30"/>
                    </a:cubicBezTo>
                    <a:cubicBezTo>
                      <a:pt x="38" y="30"/>
                      <a:pt x="39" y="39"/>
                      <a:pt x="40" y="44"/>
                    </a:cubicBezTo>
                    <a:cubicBezTo>
                      <a:pt x="37" y="41"/>
                      <a:pt x="32" y="37"/>
                      <a:pt x="32" y="37"/>
                    </a:cubicBezTo>
                    <a:cubicBezTo>
                      <a:pt x="32" y="37"/>
                      <a:pt x="23" y="42"/>
                      <a:pt x="18" y="44"/>
                    </a:cubicBezTo>
                    <a:cubicBezTo>
                      <a:pt x="20" y="40"/>
                      <a:pt x="23" y="31"/>
                      <a:pt x="23" y="31"/>
                    </a:cubicBezTo>
                    <a:cubicBezTo>
                      <a:pt x="23" y="31"/>
                      <a:pt x="15" y="26"/>
                      <a:pt x="11" y="23"/>
                    </a:cubicBezTo>
                    <a:cubicBezTo>
                      <a:pt x="16" y="23"/>
                      <a:pt x="24" y="22"/>
                      <a:pt x="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92" name="Freeform 84"/>
              <p:cNvSpPr>
                <a:spLocks noEditPoints="1"/>
              </p:cNvSpPr>
              <p:nvPr/>
            </p:nvSpPr>
            <p:spPr bwMode="auto">
              <a:xfrm>
                <a:off x="3111500" y="2736851"/>
                <a:ext cx="217488" cy="203200"/>
              </a:xfrm>
              <a:custGeom>
                <a:avLst/>
                <a:gdLst>
                  <a:gd name="T0" fmla="*/ 21 w 58"/>
                  <a:gd name="T1" fmla="*/ 18 h 54"/>
                  <a:gd name="T2" fmla="*/ 0 w 58"/>
                  <a:gd name="T3" fmla="*/ 21 h 54"/>
                  <a:gd name="T4" fmla="*/ 18 w 58"/>
                  <a:gd name="T5" fmla="*/ 33 h 54"/>
                  <a:gd name="T6" fmla="*/ 12 w 58"/>
                  <a:gd name="T7" fmla="*/ 53 h 54"/>
                  <a:gd name="T8" fmla="*/ 31 w 58"/>
                  <a:gd name="T9" fmla="*/ 42 h 54"/>
                  <a:gd name="T10" fmla="*/ 46 w 58"/>
                  <a:gd name="T11" fmla="*/ 54 h 54"/>
                  <a:gd name="T12" fmla="*/ 42 w 58"/>
                  <a:gd name="T13" fmla="*/ 31 h 54"/>
                  <a:gd name="T14" fmla="*/ 58 w 58"/>
                  <a:gd name="T15" fmla="*/ 20 h 54"/>
                  <a:gd name="T16" fmla="*/ 38 w 58"/>
                  <a:gd name="T17" fmla="*/ 18 h 54"/>
                  <a:gd name="T18" fmla="*/ 31 w 58"/>
                  <a:gd name="T19" fmla="*/ 4 h 54"/>
                  <a:gd name="T20" fmla="*/ 29 w 58"/>
                  <a:gd name="T21" fmla="*/ 0 h 54"/>
                  <a:gd name="T22" fmla="*/ 21 w 58"/>
                  <a:gd name="T23" fmla="*/ 18 h 54"/>
                  <a:gd name="T24" fmla="*/ 24 w 58"/>
                  <a:gd name="T25" fmla="*/ 22 h 54"/>
                  <a:gd name="T26" fmla="*/ 29 w 58"/>
                  <a:gd name="T27" fmla="*/ 9 h 54"/>
                  <a:gd name="T28" fmla="*/ 36 w 58"/>
                  <a:gd name="T29" fmla="*/ 21 h 54"/>
                  <a:gd name="T30" fmla="*/ 48 w 58"/>
                  <a:gd name="T31" fmla="*/ 23 h 54"/>
                  <a:gd name="T32" fmla="*/ 38 w 58"/>
                  <a:gd name="T33" fmla="*/ 30 h 54"/>
                  <a:gd name="T34" fmla="*/ 40 w 58"/>
                  <a:gd name="T35" fmla="*/ 44 h 54"/>
                  <a:gd name="T36" fmla="*/ 32 w 58"/>
                  <a:gd name="T37" fmla="*/ 37 h 54"/>
                  <a:gd name="T38" fmla="*/ 19 w 58"/>
                  <a:gd name="T39" fmla="*/ 44 h 54"/>
                  <a:gd name="T40" fmla="*/ 23 w 58"/>
                  <a:gd name="T41" fmla="*/ 31 h 54"/>
                  <a:gd name="T42" fmla="*/ 11 w 58"/>
                  <a:gd name="T43" fmla="*/ 23 h 54"/>
                  <a:gd name="T44" fmla="*/ 24 w 58"/>
                  <a:gd name="T45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4">
                    <a:moveTo>
                      <a:pt x="21" y="18"/>
                    </a:moveTo>
                    <a:cubicBezTo>
                      <a:pt x="19" y="18"/>
                      <a:pt x="0" y="21"/>
                      <a:pt x="0" y="21"/>
                    </a:cubicBezTo>
                    <a:cubicBezTo>
                      <a:pt x="0" y="21"/>
                      <a:pt x="16" y="31"/>
                      <a:pt x="18" y="33"/>
                    </a:cubicBezTo>
                    <a:cubicBezTo>
                      <a:pt x="18" y="35"/>
                      <a:pt x="12" y="53"/>
                      <a:pt x="12" y="53"/>
                    </a:cubicBezTo>
                    <a:cubicBezTo>
                      <a:pt x="12" y="53"/>
                      <a:pt x="29" y="43"/>
                      <a:pt x="31" y="42"/>
                    </a:cubicBezTo>
                    <a:cubicBezTo>
                      <a:pt x="33" y="43"/>
                      <a:pt x="46" y="54"/>
                      <a:pt x="46" y="54"/>
                    </a:cubicBezTo>
                    <a:cubicBezTo>
                      <a:pt x="46" y="54"/>
                      <a:pt x="43" y="34"/>
                      <a:pt x="42" y="31"/>
                    </a:cubicBezTo>
                    <a:cubicBezTo>
                      <a:pt x="44" y="30"/>
                      <a:pt x="58" y="20"/>
                      <a:pt x="58" y="20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2" y="16"/>
                      <a:pt x="21" y="18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8" y="13"/>
                      <a:pt x="29" y="9"/>
                    </a:cubicBezTo>
                    <a:cubicBezTo>
                      <a:pt x="32" y="13"/>
                      <a:pt x="36" y="21"/>
                      <a:pt x="36" y="21"/>
                    </a:cubicBezTo>
                    <a:cubicBezTo>
                      <a:pt x="36" y="21"/>
                      <a:pt x="43" y="22"/>
                      <a:pt x="48" y="23"/>
                    </a:cubicBezTo>
                    <a:cubicBezTo>
                      <a:pt x="44" y="25"/>
                      <a:pt x="38" y="30"/>
                      <a:pt x="38" y="30"/>
                    </a:cubicBezTo>
                    <a:cubicBezTo>
                      <a:pt x="38" y="30"/>
                      <a:pt x="39" y="39"/>
                      <a:pt x="40" y="44"/>
                    </a:cubicBezTo>
                    <a:cubicBezTo>
                      <a:pt x="37" y="41"/>
                      <a:pt x="32" y="37"/>
                      <a:pt x="32" y="37"/>
                    </a:cubicBezTo>
                    <a:cubicBezTo>
                      <a:pt x="32" y="37"/>
                      <a:pt x="23" y="42"/>
                      <a:pt x="19" y="44"/>
                    </a:cubicBezTo>
                    <a:cubicBezTo>
                      <a:pt x="20" y="40"/>
                      <a:pt x="23" y="31"/>
                      <a:pt x="23" y="31"/>
                    </a:cubicBezTo>
                    <a:cubicBezTo>
                      <a:pt x="23" y="31"/>
                      <a:pt x="16" y="26"/>
                      <a:pt x="11" y="23"/>
                    </a:cubicBezTo>
                    <a:cubicBezTo>
                      <a:pt x="16" y="23"/>
                      <a:pt x="24" y="22"/>
                      <a:pt x="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93" name="Freeform 85"/>
              <p:cNvSpPr>
                <a:spLocks noEditPoints="1"/>
              </p:cNvSpPr>
              <p:nvPr/>
            </p:nvSpPr>
            <p:spPr bwMode="auto">
              <a:xfrm>
                <a:off x="2784475" y="3484563"/>
                <a:ext cx="225425" cy="207963"/>
              </a:xfrm>
              <a:custGeom>
                <a:avLst/>
                <a:gdLst>
                  <a:gd name="T0" fmla="*/ 22 w 60"/>
                  <a:gd name="T1" fmla="*/ 19 h 55"/>
                  <a:gd name="T2" fmla="*/ 0 w 60"/>
                  <a:gd name="T3" fmla="*/ 19 h 55"/>
                  <a:gd name="T4" fmla="*/ 17 w 60"/>
                  <a:gd name="T5" fmla="*/ 34 h 55"/>
                  <a:gd name="T6" fmla="*/ 11 w 60"/>
                  <a:gd name="T7" fmla="*/ 55 h 55"/>
                  <a:gd name="T8" fmla="*/ 30 w 60"/>
                  <a:gd name="T9" fmla="*/ 42 h 55"/>
                  <a:gd name="T10" fmla="*/ 46 w 60"/>
                  <a:gd name="T11" fmla="*/ 54 h 55"/>
                  <a:gd name="T12" fmla="*/ 44 w 60"/>
                  <a:gd name="T13" fmla="*/ 32 h 55"/>
                  <a:gd name="T14" fmla="*/ 56 w 60"/>
                  <a:gd name="T15" fmla="*/ 23 h 55"/>
                  <a:gd name="T16" fmla="*/ 60 w 60"/>
                  <a:gd name="T17" fmla="*/ 19 h 55"/>
                  <a:gd name="T18" fmla="*/ 38 w 60"/>
                  <a:gd name="T19" fmla="*/ 19 h 55"/>
                  <a:gd name="T20" fmla="*/ 31 w 60"/>
                  <a:gd name="T21" fmla="*/ 0 h 55"/>
                  <a:gd name="T22" fmla="*/ 22 w 60"/>
                  <a:gd name="T23" fmla="*/ 19 h 55"/>
                  <a:gd name="T24" fmla="*/ 25 w 60"/>
                  <a:gd name="T25" fmla="*/ 23 h 55"/>
                  <a:gd name="T26" fmla="*/ 31 w 60"/>
                  <a:gd name="T27" fmla="*/ 10 h 55"/>
                  <a:gd name="T28" fmla="*/ 35 w 60"/>
                  <a:gd name="T29" fmla="*/ 23 h 55"/>
                  <a:gd name="T30" fmla="*/ 50 w 60"/>
                  <a:gd name="T31" fmla="*/ 23 h 55"/>
                  <a:gd name="T32" fmla="*/ 41 w 60"/>
                  <a:gd name="T33" fmla="*/ 31 h 55"/>
                  <a:gd name="T34" fmla="*/ 41 w 60"/>
                  <a:gd name="T35" fmla="*/ 46 h 55"/>
                  <a:gd name="T36" fmla="*/ 31 w 60"/>
                  <a:gd name="T37" fmla="*/ 37 h 55"/>
                  <a:gd name="T38" fmla="*/ 17 w 60"/>
                  <a:gd name="T39" fmla="*/ 46 h 55"/>
                  <a:gd name="T40" fmla="*/ 21 w 60"/>
                  <a:gd name="T41" fmla="*/ 32 h 55"/>
                  <a:gd name="T42" fmla="*/ 11 w 60"/>
                  <a:gd name="T43" fmla="*/ 23 h 55"/>
                  <a:gd name="T44" fmla="*/ 25 w 60"/>
                  <a:gd name="T45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55">
                    <a:moveTo>
                      <a:pt x="22" y="19"/>
                    </a:moveTo>
                    <a:cubicBezTo>
                      <a:pt x="20" y="19"/>
                      <a:pt x="0" y="19"/>
                      <a:pt x="0" y="19"/>
                    </a:cubicBezTo>
                    <a:cubicBezTo>
                      <a:pt x="0" y="19"/>
                      <a:pt x="15" y="32"/>
                      <a:pt x="17" y="34"/>
                    </a:cubicBezTo>
                    <a:cubicBezTo>
                      <a:pt x="16" y="36"/>
                      <a:pt x="11" y="55"/>
                      <a:pt x="11" y="55"/>
                    </a:cubicBezTo>
                    <a:cubicBezTo>
                      <a:pt x="11" y="55"/>
                      <a:pt x="28" y="43"/>
                      <a:pt x="30" y="42"/>
                    </a:cubicBezTo>
                    <a:cubicBezTo>
                      <a:pt x="32" y="43"/>
                      <a:pt x="46" y="54"/>
                      <a:pt x="46" y="5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0" y="19"/>
                      <a:pt x="40" y="19"/>
                      <a:pt x="38" y="19"/>
                    </a:cubicBezTo>
                    <a:cubicBezTo>
                      <a:pt x="37" y="17"/>
                      <a:pt x="31" y="0"/>
                      <a:pt x="31" y="0"/>
                    </a:cubicBezTo>
                    <a:cubicBezTo>
                      <a:pt x="31" y="0"/>
                      <a:pt x="23" y="17"/>
                      <a:pt x="22" y="19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8" y="15"/>
                      <a:pt x="31" y="10"/>
                    </a:cubicBezTo>
                    <a:cubicBezTo>
                      <a:pt x="32" y="15"/>
                      <a:pt x="35" y="23"/>
                      <a:pt x="35" y="23"/>
                    </a:cubicBezTo>
                    <a:cubicBezTo>
                      <a:pt x="35" y="23"/>
                      <a:pt x="44" y="23"/>
                      <a:pt x="50" y="23"/>
                    </a:cubicBezTo>
                    <a:cubicBezTo>
                      <a:pt x="46" y="27"/>
                      <a:pt x="41" y="31"/>
                      <a:pt x="41" y="31"/>
                    </a:cubicBezTo>
                    <a:cubicBezTo>
                      <a:pt x="41" y="31"/>
                      <a:pt x="41" y="40"/>
                      <a:pt x="41" y="46"/>
                    </a:cubicBezTo>
                    <a:cubicBezTo>
                      <a:pt x="38" y="43"/>
                      <a:pt x="31" y="37"/>
                      <a:pt x="31" y="37"/>
                    </a:cubicBezTo>
                    <a:cubicBezTo>
                      <a:pt x="31" y="37"/>
                      <a:pt x="22" y="43"/>
                      <a:pt x="17" y="46"/>
                    </a:cubicBezTo>
                    <a:cubicBezTo>
                      <a:pt x="19" y="41"/>
                      <a:pt x="21" y="32"/>
                      <a:pt x="21" y="32"/>
                    </a:cubicBezTo>
                    <a:cubicBezTo>
                      <a:pt x="21" y="32"/>
                      <a:pt x="15" y="26"/>
                      <a:pt x="11" y="23"/>
                    </a:cubicBezTo>
                    <a:cubicBezTo>
                      <a:pt x="16" y="23"/>
                      <a:pt x="25" y="23"/>
                      <a:pt x="2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94" name="Freeform 86"/>
              <p:cNvSpPr/>
              <p:nvPr/>
            </p:nvSpPr>
            <p:spPr bwMode="auto">
              <a:xfrm>
                <a:off x="2573338" y="2917826"/>
                <a:ext cx="650875" cy="481013"/>
              </a:xfrm>
              <a:custGeom>
                <a:avLst/>
                <a:gdLst>
                  <a:gd name="T0" fmla="*/ 111 w 173"/>
                  <a:gd name="T1" fmla="*/ 10 h 128"/>
                  <a:gd name="T2" fmla="*/ 104 w 173"/>
                  <a:gd name="T3" fmla="*/ 0 h 128"/>
                  <a:gd name="T4" fmla="*/ 91 w 173"/>
                  <a:gd name="T5" fmla="*/ 11 h 128"/>
                  <a:gd name="T6" fmla="*/ 85 w 173"/>
                  <a:gd name="T7" fmla="*/ 0 h 128"/>
                  <a:gd name="T8" fmla="*/ 72 w 173"/>
                  <a:gd name="T9" fmla="*/ 11 h 128"/>
                  <a:gd name="T10" fmla="*/ 64 w 173"/>
                  <a:gd name="T11" fmla="*/ 0 h 128"/>
                  <a:gd name="T12" fmla="*/ 48 w 173"/>
                  <a:gd name="T13" fmla="*/ 25 h 128"/>
                  <a:gd name="T14" fmla="*/ 39 w 173"/>
                  <a:gd name="T15" fmla="*/ 37 h 128"/>
                  <a:gd name="T16" fmla="*/ 34 w 173"/>
                  <a:gd name="T17" fmla="*/ 25 h 128"/>
                  <a:gd name="T18" fmla="*/ 22 w 173"/>
                  <a:gd name="T19" fmla="*/ 37 h 128"/>
                  <a:gd name="T20" fmla="*/ 15 w 173"/>
                  <a:gd name="T21" fmla="*/ 25 h 128"/>
                  <a:gd name="T22" fmla="*/ 0 w 173"/>
                  <a:gd name="T23" fmla="*/ 76 h 128"/>
                  <a:gd name="T24" fmla="*/ 25 w 173"/>
                  <a:gd name="T25" fmla="*/ 128 h 128"/>
                  <a:gd name="T26" fmla="*/ 55 w 173"/>
                  <a:gd name="T27" fmla="*/ 125 h 128"/>
                  <a:gd name="T28" fmla="*/ 28 w 173"/>
                  <a:gd name="T29" fmla="*/ 74 h 128"/>
                  <a:gd name="T30" fmla="*/ 2 w 173"/>
                  <a:gd name="T31" fmla="*/ 27 h 128"/>
                  <a:gd name="T32" fmla="*/ 12 w 173"/>
                  <a:gd name="T33" fmla="*/ 40 h 128"/>
                  <a:gd name="T34" fmla="*/ 24 w 173"/>
                  <a:gd name="T35" fmla="*/ 28 h 128"/>
                  <a:gd name="T36" fmla="*/ 32 w 173"/>
                  <a:gd name="T37" fmla="*/ 40 h 128"/>
                  <a:gd name="T38" fmla="*/ 41 w 173"/>
                  <a:gd name="T39" fmla="*/ 28 h 128"/>
                  <a:gd name="T40" fmla="*/ 51 w 173"/>
                  <a:gd name="T41" fmla="*/ 3 h 128"/>
                  <a:gd name="T42" fmla="*/ 61 w 173"/>
                  <a:gd name="T43" fmla="*/ 13 h 128"/>
                  <a:gd name="T44" fmla="*/ 75 w 173"/>
                  <a:gd name="T45" fmla="*/ 3 h 128"/>
                  <a:gd name="T46" fmla="*/ 82 w 173"/>
                  <a:gd name="T47" fmla="*/ 14 h 128"/>
                  <a:gd name="T48" fmla="*/ 94 w 173"/>
                  <a:gd name="T49" fmla="*/ 3 h 128"/>
                  <a:gd name="T50" fmla="*/ 101 w 173"/>
                  <a:gd name="T51" fmla="*/ 13 h 128"/>
                  <a:gd name="T52" fmla="*/ 114 w 173"/>
                  <a:gd name="T53" fmla="*/ 3 h 128"/>
                  <a:gd name="T54" fmla="*/ 123 w 173"/>
                  <a:gd name="T55" fmla="*/ 29 h 128"/>
                  <a:gd name="T56" fmla="*/ 133 w 173"/>
                  <a:gd name="T57" fmla="*/ 40 h 128"/>
                  <a:gd name="T58" fmla="*/ 143 w 173"/>
                  <a:gd name="T59" fmla="*/ 28 h 128"/>
                  <a:gd name="T60" fmla="*/ 152 w 173"/>
                  <a:gd name="T61" fmla="*/ 41 h 128"/>
                  <a:gd name="T62" fmla="*/ 164 w 173"/>
                  <a:gd name="T63" fmla="*/ 28 h 128"/>
                  <a:gd name="T64" fmla="*/ 171 w 173"/>
                  <a:gd name="T65" fmla="*/ 72 h 128"/>
                  <a:gd name="T66" fmla="*/ 147 w 173"/>
                  <a:gd name="T67" fmla="*/ 125 h 128"/>
                  <a:gd name="T68" fmla="*/ 59 w 173"/>
                  <a:gd name="T69" fmla="*/ 128 h 128"/>
                  <a:gd name="T70" fmla="*/ 150 w 173"/>
                  <a:gd name="T71" fmla="*/ 75 h 128"/>
                  <a:gd name="T72" fmla="*/ 173 w 173"/>
                  <a:gd name="T73" fmla="*/ 25 h 128"/>
                  <a:gd name="T74" fmla="*/ 162 w 173"/>
                  <a:gd name="T75" fmla="*/ 38 h 128"/>
                  <a:gd name="T76" fmla="*/ 155 w 173"/>
                  <a:gd name="T77" fmla="*/ 25 h 128"/>
                  <a:gd name="T78" fmla="*/ 141 w 173"/>
                  <a:gd name="T79" fmla="*/ 38 h 128"/>
                  <a:gd name="T80" fmla="*/ 136 w 173"/>
                  <a:gd name="T81" fmla="*/ 27 h 128"/>
                  <a:gd name="T82" fmla="*/ 126 w 173"/>
                  <a:gd name="T8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3" h="128">
                    <a:moveTo>
                      <a:pt x="111" y="0"/>
                    </a:moveTo>
                    <a:cubicBezTo>
                      <a:pt x="111" y="0"/>
                      <a:pt x="111" y="8"/>
                      <a:pt x="111" y="10"/>
                    </a:cubicBezTo>
                    <a:cubicBezTo>
                      <a:pt x="109" y="10"/>
                      <a:pt x="106" y="10"/>
                      <a:pt x="104" y="10"/>
                    </a:cubicBezTo>
                    <a:cubicBezTo>
                      <a:pt x="104" y="8"/>
                      <a:pt x="104" y="0"/>
                      <a:pt x="104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0"/>
                      <a:pt x="91" y="9"/>
                      <a:pt x="91" y="11"/>
                    </a:cubicBezTo>
                    <a:cubicBezTo>
                      <a:pt x="90" y="11"/>
                      <a:pt x="87" y="11"/>
                      <a:pt x="85" y="11"/>
                    </a:cubicBezTo>
                    <a:cubicBezTo>
                      <a:pt x="85" y="9"/>
                      <a:pt x="85" y="0"/>
                      <a:pt x="85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9"/>
                      <a:pt x="72" y="11"/>
                    </a:cubicBezTo>
                    <a:cubicBezTo>
                      <a:pt x="70" y="11"/>
                      <a:pt x="66" y="11"/>
                      <a:pt x="64" y="11"/>
                    </a:cubicBezTo>
                    <a:cubicBezTo>
                      <a:pt x="64" y="9"/>
                      <a:pt x="64" y="0"/>
                      <a:pt x="64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23"/>
                      <a:pt x="48" y="25"/>
                    </a:cubicBezTo>
                    <a:cubicBezTo>
                      <a:pt x="46" y="25"/>
                      <a:pt x="39" y="25"/>
                      <a:pt x="39" y="25"/>
                    </a:cubicBezTo>
                    <a:cubicBezTo>
                      <a:pt x="39" y="25"/>
                      <a:pt x="39" y="35"/>
                      <a:pt x="39" y="37"/>
                    </a:cubicBezTo>
                    <a:cubicBezTo>
                      <a:pt x="37" y="37"/>
                      <a:pt x="36" y="37"/>
                      <a:pt x="34" y="37"/>
                    </a:cubicBezTo>
                    <a:cubicBezTo>
                      <a:pt x="34" y="35"/>
                      <a:pt x="34" y="25"/>
                      <a:pt x="34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5"/>
                      <a:pt x="22" y="35"/>
                      <a:pt x="22" y="37"/>
                    </a:cubicBezTo>
                    <a:cubicBezTo>
                      <a:pt x="20" y="37"/>
                      <a:pt x="16" y="37"/>
                      <a:pt x="15" y="37"/>
                    </a:cubicBezTo>
                    <a:cubicBezTo>
                      <a:pt x="15" y="35"/>
                      <a:pt x="15" y="25"/>
                      <a:pt x="15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23" y="76"/>
                      <a:pt x="25" y="76"/>
                    </a:cubicBezTo>
                    <a:cubicBezTo>
                      <a:pt x="25" y="79"/>
                      <a:pt x="25" y="128"/>
                      <a:pt x="25" y="128"/>
                    </a:cubicBezTo>
                    <a:cubicBezTo>
                      <a:pt x="55" y="128"/>
                      <a:pt x="55" y="128"/>
                      <a:pt x="55" y="128"/>
                    </a:cubicBezTo>
                    <a:cubicBezTo>
                      <a:pt x="55" y="125"/>
                      <a:pt x="55" y="125"/>
                      <a:pt x="55" y="125"/>
                    </a:cubicBezTo>
                    <a:cubicBezTo>
                      <a:pt x="55" y="125"/>
                      <a:pt x="31" y="125"/>
                      <a:pt x="28" y="125"/>
                    </a:cubicBezTo>
                    <a:cubicBezTo>
                      <a:pt x="28" y="122"/>
                      <a:pt x="28" y="74"/>
                      <a:pt x="28" y="74"/>
                    </a:cubicBezTo>
                    <a:cubicBezTo>
                      <a:pt x="28" y="74"/>
                      <a:pt x="5" y="74"/>
                      <a:pt x="2" y="74"/>
                    </a:cubicBezTo>
                    <a:cubicBezTo>
                      <a:pt x="2" y="71"/>
                      <a:pt x="2" y="30"/>
                      <a:pt x="2" y="27"/>
                    </a:cubicBezTo>
                    <a:cubicBezTo>
                      <a:pt x="4" y="27"/>
                      <a:pt x="10" y="27"/>
                      <a:pt x="12" y="27"/>
                    </a:cubicBezTo>
                    <a:cubicBezTo>
                      <a:pt x="12" y="29"/>
                      <a:pt x="12" y="40"/>
                      <a:pt x="1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0"/>
                      <a:pt x="24" y="30"/>
                      <a:pt x="24" y="28"/>
                    </a:cubicBezTo>
                    <a:cubicBezTo>
                      <a:pt x="26" y="28"/>
                      <a:pt x="30" y="28"/>
                      <a:pt x="32" y="28"/>
                    </a:cubicBezTo>
                    <a:cubicBezTo>
                      <a:pt x="32" y="30"/>
                      <a:pt x="32" y="40"/>
                      <a:pt x="32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1" y="40"/>
                      <a:pt x="41" y="30"/>
                      <a:pt x="41" y="28"/>
                    </a:cubicBezTo>
                    <a:cubicBezTo>
                      <a:pt x="43" y="28"/>
                      <a:pt x="51" y="28"/>
                      <a:pt x="51" y="28"/>
                    </a:cubicBezTo>
                    <a:cubicBezTo>
                      <a:pt x="51" y="28"/>
                      <a:pt x="51" y="5"/>
                      <a:pt x="51" y="3"/>
                    </a:cubicBezTo>
                    <a:cubicBezTo>
                      <a:pt x="53" y="3"/>
                      <a:pt x="59" y="3"/>
                      <a:pt x="61" y="3"/>
                    </a:cubicBezTo>
                    <a:cubicBezTo>
                      <a:pt x="61" y="5"/>
                      <a:pt x="61" y="13"/>
                      <a:pt x="61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5" y="13"/>
                      <a:pt x="75" y="5"/>
                      <a:pt x="75" y="3"/>
                    </a:cubicBezTo>
                    <a:cubicBezTo>
                      <a:pt x="77" y="3"/>
                      <a:pt x="81" y="3"/>
                      <a:pt x="82" y="3"/>
                    </a:cubicBezTo>
                    <a:cubicBezTo>
                      <a:pt x="82" y="5"/>
                      <a:pt x="82" y="14"/>
                      <a:pt x="82" y="14"/>
                    </a:cubicBezTo>
                    <a:cubicBezTo>
                      <a:pt x="94" y="14"/>
                      <a:pt x="94" y="14"/>
                      <a:pt x="94" y="14"/>
                    </a:cubicBezTo>
                    <a:cubicBezTo>
                      <a:pt x="94" y="14"/>
                      <a:pt x="94" y="5"/>
                      <a:pt x="94" y="3"/>
                    </a:cubicBezTo>
                    <a:cubicBezTo>
                      <a:pt x="95" y="3"/>
                      <a:pt x="100" y="3"/>
                      <a:pt x="101" y="3"/>
                    </a:cubicBezTo>
                    <a:cubicBezTo>
                      <a:pt x="101" y="5"/>
                      <a:pt x="101" y="13"/>
                      <a:pt x="101" y="13"/>
                    </a:cubicBezTo>
                    <a:cubicBezTo>
                      <a:pt x="114" y="13"/>
                      <a:pt x="114" y="13"/>
                      <a:pt x="114" y="13"/>
                    </a:cubicBezTo>
                    <a:cubicBezTo>
                      <a:pt x="114" y="13"/>
                      <a:pt x="114" y="5"/>
                      <a:pt x="114" y="3"/>
                    </a:cubicBezTo>
                    <a:cubicBezTo>
                      <a:pt x="116" y="3"/>
                      <a:pt x="121" y="3"/>
                      <a:pt x="123" y="3"/>
                    </a:cubicBezTo>
                    <a:cubicBezTo>
                      <a:pt x="123" y="5"/>
                      <a:pt x="123" y="29"/>
                      <a:pt x="123" y="29"/>
                    </a:cubicBezTo>
                    <a:cubicBezTo>
                      <a:pt x="123" y="29"/>
                      <a:pt x="131" y="29"/>
                      <a:pt x="133" y="29"/>
                    </a:cubicBezTo>
                    <a:cubicBezTo>
                      <a:pt x="133" y="31"/>
                      <a:pt x="133" y="40"/>
                      <a:pt x="13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30"/>
                      <a:pt x="143" y="28"/>
                    </a:cubicBezTo>
                    <a:cubicBezTo>
                      <a:pt x="145" y="28"/>
                      <a:pt x="150" y="28"/>
                      <a:pt x="152" y="28"/>
                    </a:cubicBezTo>
                    <a:cubicBezTo>
                      <a:pt x="152" y="30"/>
                      <a:pt x="152" y="41"/>
                      <a:pt x="152" y="41"/>
                    </a:cubicBezTo>
                    <a:cubicBezTo>
                      <a:pt x="164" y="41"/>
                      <a:pt x="164" y="41"/>
                      <a:pt x="164" y="41"/>
                    </a:cubicBezTo>
                    <a:cubicBezTo>
                      <a:pt x="164" y="41"/>
                      <a:pt x="164" y="30"/>
                      <a:pt x="164" y="28"/>
                    </a:cubicBezTo>
                    <a:cubicBezTo>
                      <a:pt x="166" y="28"/>
                      <a:pt x="169" y="28"/>
                      <a:pt x="171" y="28"/>
                    </a:cubicBezTo>
                    <a:cubicBezTo>
                      <a:pt x="171" y="30"/>
                      <a:pt x="171" y="70"/>
                      <a:pt x="171" y="72"/>
                    </a:cubicBezTo>
                    <a:cubicBezTo>
                      <a:pt x="168" y="72"/>
                      <a:pt x="147" y="72"/>
                      <a:pt x="147" y="72"/>
                    </a:cubicBezTo>
                    <a:cubicBezTo>
                      <a:pt x="147" y="72"/>
                      <a:pt x="147" y="122"/>
                      <a:pt x="147" y="125"/>
                    </a:cubicBezTo>
                    <a:cubicBezTo>
                      <a:pt x="144" y="125"/>
                      <a:pt x="59" y="125"/>
                      <a:pt x="59" y="125"/>
                    </a:cubicBezTo>
                    <a:cubicBezTo>
                      <a:pt x="59" y="128"/>
                      <a:pt x="59" y="128"/>
                      <a:pt x="59" y="128"/>
                    </a:cubicBezTo>
                    <a:cubicBezTo>
                      <a:pt x="150" y="128"/>
                      <a:pt x="150" y="128"/>
                      <a:pt x="150" y="128"/>
                    </a:cubicBezTo>
                    <a:cubicBezTo>
                      <a:pt x="150" y="128"/>
                      <a:pt x="150" y="78"/>
                      <a:pt x="150" y="75"/>
                    </a:cubicBezTo>
                    <a:cubicBezTo>
                      <a:pt x="152" y="75"/>
                      <a:pt x="173" y="75"/>
                      <a:pt x="173" y="75"/>
                    </a:cubicBezTo>
                    <a:cubicBezTo>
                      <a:pt x="173" y="25"/>
                      <a:pt x="173" y="25"/>
                      <a:pt x="173" y="25"/>
                    </a:cubicBezTo>
                    <a:cubicBezTo>
                      <a:pt x="162" y="25"/>
                      <a:pt x="162" y="25"/>
                      <a:pt x="162" y="25"/>
                    </a:cubicBezTo>
                    <a:cubicBezTo>
                      <a:pt x="162" y="25"/>
                      <a:pt x="162" y="36"/>
                      <a:pt x="162" y="38"/>
                    </a:cubicBezTo>
                    <a:cubicBezTo>
                      <a:pt x="160" y="38"/>
                      <a:pt x="156" y="38"/>
                      <a:pt x="155" y="38"/>
                    </a:cubicBezTo>
                    <a:cubicBezTo>
                      <a:pt x="155" y="36"/>
                      <a:pt x="155" y="25"/>
                      <a:pt x="155" y="25"/>
                    </a:cubicBezTo>
                    <a:cubicBezTo>
                      <a:pt x="141" y="25"/>
                      <a:pt x="141" y="25"/>
                      <a:pt x="141" y="25"/>
                    </a:cubicBezTo>
                    <a:cubicBezTo>
                      <a:pt x="141" y="25"/>
                      <a:pt x="141" y="35"/>
                      <a:pt x="141" y="38"/>
                    </a:cubicBezTo>
                    <a:cubicBezTo>
                      <a:pt x="139" y="38"/>
                      <a:pt x="137" y="38"/>
                      <a:pt x="136" y="38"/>
                    </a:cubicBezTo>
                    <a:cubicBezTo>
                      <a:pt x="136" y="35"/>
                      <a:pt x="136" y="27"/>
                      <a:pt x="136" y="27"/>
                    </a:cubicBezTo>
                    <a:cubicBezTo>
                      <a:pt x="136" y="27"/>
                      <a:pt x="128" y="27"/>
                      <a:pt x="126" y="27"/>
                    </a:cubicBezTo>
                    <a:cubicBezTo>
                      <a:pt x="126" y="24"/>
                      <a:pt x="126" y="0"/>
                      <a:pt x="126" y="0"/>
                    </a:cubicBez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95" name="Freeform 87"/>
              <p:cNvSpPr>
                <a:spLocks noEditPoints="1"/>
              </p:cNvSpPr>
              <p:nvPr/>
            </p:nvSpPr>
            <p:spPr bwMode="auto">
              <a:xfrm>
                <a:off x="2773363" y="3132138"/>
                <a:ext cx="261938" cy="266700"/>
              </a:xfrm>
              <a:custGeom>
                <a:avLst/>
                <a:gdLst>
                  <a:gd name="T0" fmla="*/ 0 w 70"/>
                  <a:gd name="T1" fmla="*/ 29 h 71"/>
                  <a:gd name="T2" fmla="*/ 0 w 70"/>
                  <a:gd name="T3" fmla="*/ 71 h 71"/>
                  <a:gd name="T4" fmla="*/ 12 w 70"/>
                  <a:gd name="T5" fmla="*/ 71 h 71"/>
                  <a:gd name="T6" fmla="*/ 12 w 70"/>
                  <a:gd name="T7" fmla="*/ 33 h 71"/>
                  <a:gd name="T8" fmla="*/ 33 w 70"/>
                  <a:gd name="T9" fmla="*/ 16 h 71"/>
                  <a:gd name="T10" fmla="*/ 57 w 70"/>
                  <a:gd name="T11" fmla="*/ 33 h 71"/>
                  <a:gd name="T12" fmla="*/ 57 w 70"/>
                  <a:gd name="T13" fmla="*/ 71 h 71"/>
                  <a:gd name="T14" fmla="*/ 70 w 70"/>
                  <a:gd name="T15" fmla="*/ 71 h 71"/>
                  <a:gd name="T16" fmla="*/ 70 w 70"/>
                  <a:gd name="T17" fmla="*/ 32 h 71"/>
                  <a:gd name="T18" fmla="*/ 35 w 70"/>
                  <a:gd name="T19" fmla="*/ 2 h 71"/>
                  <a:gd name="T20" fmla="*/ 0 w 70"/>
                  <a:gd name="T21" fmla="*/ 29 h 71"/>
                  <a:gd name="T22" fmla="*/ 2 w 70"/>
                  <a:gd name="T23" fmla="*/ 29 h 71"/>
                  <a:gd name="T24" fmla="*/ 35 w 70"/>
                  <a:gd name="T25" fmla="*/ 5 h 71"/>
                  <a:gd name="T26" fmla="*/ 67 w 70"/>
                  <a:gd name="T27" fmla="*/ 32 h 71"/>
                  <a:gd name="T28" fmla="*/ 67 w 70"/>
                  <a:gd name="T29" fmla="*/ 68 h 71"/>
                  <a:gd name="T30" fmla="*/ 60 w 70"/>
                  <a:gd name="T31" fmla="*/ 68 h 71"/>
                  <a:gd name="T32" fmla="*/ 60 w 70"/>
                  <a:gd name="T33" fmla="*/ 33 h 71"/>
                  <a:gd name="T34" fmla="*/ 33 w 70"/>
                  <a:gd name="T35" fmla="*/ 13 h 71"/>
                  <a:gd name="T36" fmla="*/ 33 w 70"/>
                  <a:gd name="T37" fmla="*/ 13 h 71"/>
                  <a:gd name="T38" fmla="*/ 9 w 70"/>
                  <a:gd name="T39" fmla="*/ 32 h 71"/>
                  <a:gd name="T40" fmla="*/ 9 w 70"/>
                  <a:gd name="T41" fmla="*/ 68 h 71"/>
                  <a:gd name="T42" fmla="*/ 2 w 70"/>
                  <a:gd name="T43" fmla="*/ 68 h 71"/>
                  <a:gd name="T44" fmla="*/ 2 w 70"/>
                  <a:gd name="T45" fmla="*/ 2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0" h="71">
                    <a:moveTo>
                      <a:pt x="0" y="29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2" y="71"/>
                      <a:pt x="12" y="71"/>
                      <a:pt x="12" y="71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2"/>
                      <a:pt x="15" y="16"/>
                      <a:pt x="33" y="16"/>
                    </a:cubicBezTo>
                    <a:cubicBezTo>
                      <a:pt x="34" y="16"/>
                      <a:pt x="57" y="16"/>
                      <a:pt x="57" y="3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0" y="32"/>
                      <a:pt x="66" y="2"/>
                      <a:pt x="35" y="2"/>
                    </a:cubicBezTo>
                    <a:cubicBezTo>
                      <a:pt x="35" y="2"/>
                      <a:pt x="5" y="0"/>
                      <a:pt x="0" y="29"/>
                    </a:cubicBezTo>
                    <a:close/>
                    <a:moveTo>
                      <a:pt x="2" y="29"/>
                    </a:moveTo>
                    <a:cubicBezTo>
                      <a:pt x="7" y="3"/>
                      <a:pt x="34" y="4"/>
                      <a:pt x="35" y="5"/>
                    </a:cubicBezTo>
                    <a:cubicBezTo>
                      <a:pt x="64" y="5"/>
                      <a:pt x="67" y="31"/>
                      <a:pt x="67" y="32"/>
                    </a:cubicBezTo>
                    <a:cubicBezTo>
                      <a:pt x="67" y="32"/>
                      <a:pt x="67" y="65"/>
                      <a:pt x="67" y="68"/>
                    </a:cubicBezTo>
                    <a:cubicBezTo>
                      <a:pt x="65" y="68"/>
                      <a:pt x="61" y="68"/>
                      <a:pt x="60" y="68"/>
                    </a:cubicBezTo>
                    <a:cubicBezTo>
                      <a:pt x="60" y="65"/>
                      <a:pt x="60" y="33"/>
                      <a:pt x="60" y="33"/>
                    </a:cubicBezTo>
                    <a:cubicBezTo>
                      <a:pt x="59" y="13"/>
                      <a:pt x="34" y="13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12" y="13"/>
                      <a:pt x="9" y="32"/>
                      <a:pt x="9" y="32"/>
                    </a:cubicBezTo>
                    <a:cubicBezTo>
                      <a:pt x="9" y="32"/>
                      <a:pt x="9" y="65"/>
                      <a:pt x="9" y="68"/>
                    </a:cubicBezTo>
                    <a:cubicBezTo>
                      <a:pt x="7" y="68"/>
                      <a:pt x="4" y="68"/>
                      <a:pt x="2" y="68"/>
                    </a:cubicBezTo>
                    <a:cubicBezTo>
                      <a:pt x="2" y="65"/>
                      <a:pt x="2" y="29"/>
                      <a:pt x="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96" name="Rectangle 88"/>
              <p:cNvSpPr>
                <a:spLocks noChangeArrowheads="1"/>
              </p:cNvSpPr>
              <p:nvPr/>
            </p:nvSpPr>
            <p:spPr bwMode="auto">
              <a:xfrm>
                <a:off x="2776538" y="3354388"/>
                <a:ext cx="33338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97" name="Rectangle 89"/>
              <p:cNvSpPr>
                <a:spLocks noChangeArrowheads="1"/>
              </p:cNvSpPr>
              <p:nvPr/>
            </p:nvSpPr>
            <p:spPr bwMode="auto">
              <a:xfrm>
                <a:off x="2776538" y="3316288"/>
                <a:ext cx="33338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98" name="Rectangle 90"/>
              <p:cNvSpPr>
                <a:spLocks noChangeArrowheads="1"/>
              </p:cNvSpPr>
              <p:nvPr/>
            </p:nvSpPr>
            <p:spPr bwMode="auto">
              <a:xfrm>
                <a:off x="2776538" y="3289301"/>
                <a:ext cx="33338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99" name="Rectangle 91"/>
              <p:cNvSpPr>
                <a:spLocks noChangeArrowheads="1"/>
              </p:cNvSpPr>
              <p:nvPr/>
            </p:nvSpPr>
            <p:spPr bwMode="auto">
              <a:xfrm>
                <a:off x="2776538" y="3252788"/>
                <a:ext cx="33338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00" name="Freeform 92"/>
              <p:cNvSpPr/>
              <p:nvPr/>
            </p:nvSpPr>
            <p:spPr bwMode="auto">
              <a:xfrm>
                <a:off x="2784475" y="3203576"/>
                <a:ext cx="41275" cy="25400"/>
              </a:xfrm>
              <a:custGeom>
                <a:avLst/>
                <a:gdLst>
                  <a:gd name="T0" fmla="*/ 0 w 26"/>
                  <a:gd name="T1" fmla="*/ 7 h 16"/>
                  <a:gd name="T2" fmla="*/ 24 w 26"/>
                  <a:gd name="T3" fmla="*/ 16 h 16"/>
                  <a:gd name="T4" fmla="*/ 26 w 26"/>
                  <a:gd name="T5" fmla="*/ 12 h 16"/>
                  <a:gd name="T6" fmla="*/ 2 w 26"/>
                  <a:gd name="T7" fmla="*/ 0 h 16"/>
                  <a:gd name="T8" fmla="*/ 0 w 26"/>
                  <a:gd name="T9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6">
                    <a:moveTo>
                      <a:pt x="0" y="7"/>
                    </a:moveTo>
                    <a:lnTo>
                      <a:pt x="24" y="16"/>
                    </a:lnTo>
                    <a:lnTo>
                      <a:pt x="26" y="12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01" name="Freeform 93"/>
              <p:cNvSpPr/>
              <p:nvPr/>
            </p:nvSpPr>
            <p:spPr bwMode="auto">
              <a:xfrm>
                <a:off x="2806700" y="3173413"/>
                <a:ext cx="38100" cy="36513"/>
              </a:xfrm>
              <a:custGeom>
                <a:avLst/>
                <a:gdLst>
                  <a:gd name="T0" fmla="*/ 0 w 24"/>
                  <a:gd name="T1" fmla="*/ 5 h 23"/>
                  <a:gd name="T2" fmla="*/ 19 w 24"/>
                  <a:gd name="T3" fmla="*/ 23 h 23"/>
                  <a:gd name="T4" fmla="*/ 24 w 24"/>
                  <a:gd name="T5" fmla="*/ 19 h 23"/>
                  <a:gd name="T6" fmla="*/ 5 w 24"/>
                  <a:gd name="T7" fmla="*/ 0 h 23"/>
                  <a:gd name="T8" fmla="*/ 0 w 24"/>
                  <a:gd name="T9" fmla="*/ 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0" y="5"/>
                    </a:moveTo>
                    <a:lnTo>
                      <a:pt x="19" y="23"/>
                    </a:lnTo>
                    <a:lnTo>
                      <a:pt x="24" y="19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02" name="Freeform 94"/>
              <p:cNvSpPr/>
              <p:nvPr/>
            </p:nvSpPr>
            <p:spPr bwMode="auto">
              <a:xfrm>
                <a:off x="2851150" y="3151188"/>
                <a:ext cx="23813" cy="41275"/>
              </a:xfrm>
              <a:custGeom>
                <a:avLst/>
                <a:gdLst>
                  <a:gd name="T0" fmla="*/ 0 w 15"/>
                  <a:gd name="T1" fmla="*/ 2 h 26"/>
                  <a:gd name="T2" fmla="*/ 10 w 15"/>
                  <a:gd name="T3" fmla="*/ 26 h 26"/>
                  <a:gd name="T4" fmla="*/ 15 w 15"/>
                  <a:gd name="T5" fmla="*/ 23 h 26"/>
                  <a:gd name="T6" fmla="*/ 8 w 15"/>
                  <a:gd name="T7" fmla="*/ 0 h 26"/>
                  <a:gd name="T8" fmla="*/ 0 w 15"/>
                  <a:gd name="T9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6">
                    <a:moveTo>
                      <a:pt x="0" y="2"/>
                    </a:moveTo>
                    <a:lnTo>
                      <a:pt x="10" y="26"/>
                    </a:lnTo>
                    <a:lnTo>
                      <a:pt x="15" y="23"/>
                    </a:lnTo>
                    <a:lnTo>
                      <a:pt x="8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03" name="Rectangle 95"/>
              <p:cNvSpPr>
                <a:spLocks noChangeArrowheads="1"/>
              </p:cNvSpPr>
              <p:nvPr/>
            </p:nvSpPr>
            <p:spPr bwMode="auto">
              <a:xfrm>
                <a:off x="2897188" y="3146426"/>
                <a:ext cx="11113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04" name="Freeform 96"/>
              <p:cNvSpPr/>
              <p:nvPr/>
            </p:nvSpPr>
            <p:spPr bwMode="auto">
              <a:xfrm>
                <a:off x="2930525" y="3151188"/>
                <a:ext cx="26988" cy="41275"/>
              </a:xfrm>
              <a:custGeom>
                <a:avLst/>
                <a:gdLst>
                  <a:gd name="T0" fmla="*/ 0 w 17"/>
                  <a:gd name="T1" fmla="*/ 23 h 26"/>
                  <a:gd name="T2" fmla="*/ 5 w 17"/>
                  <a:gd name="T3" fmla="*/ 26 h 26"/>
                  <a:gd name="T4" fmla="*/ 17 w 17"/>
                  <a:gd name="T5" fmla="*/ 2 h 26"/>
                  <a:gd name="T6" fmla="*/ 10 w 17"/>
                  <a:gd name="T7" fmla="*/ 0 h 26"/>
                  <a:gd name="T8" fmla="*/ 0 w 17"/>
                  <a:gd name="T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6">
                    <a:moveTo>
                      <a:pt x="0" y="23"/>
                    </a:moveTo>
                    <a:lnTo>
                      <a:pt x="5" y="26"/>
                    </a:lnTo>
                    <a:lnTo>
                      <a:pt x="17" y="2"/>
                    </a:lnTo>
                    <a:lnTo>
                      <a:pt x="10" y="0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05" name="Freeform 97"/>
              <p:cNvSpPr/>
              <p:nvPr/>
            </p:nvSpPr>
            <p:spPr bwMode="auto">
              <a:xfrm>
                <a:off x="2963863" y="3173413"/>
                <a:ext cx="34925" cy="33338"/>
              </a:xfrm>
              <a:custGeom>
                <a:avLst/>
                <a:gdLst>
                  <a:gd name="T0" fmla="*/ 0 w 22"/>
                  <a:gd name="T1" fmla="*/ 16 h 21"/>
                  <a:gd name="T2" fmla="*/ 5 w 22"/>
                  <a:gd name="T3" fmla="*/ 21 h 21"/>
                  <a:gd name="T4" fmla="*/ 22 w 22"/>
                  <a:gd name="T5" fmla="*/ 5 h 21"/>
                  <a:gd name="T6" fmla="*/ 19 w 22"/>
                  <a:gd name="T7" fmla="*/ 0 h 21"/>
                  <a:gd name="T8" fmla="*/ 0 w 22"/>
                  <a:gd name="T9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0" y="16"/>
                    </a:moveTo>
                    <a:lnTo>
                      <a:pt x="5" y="21"/>
                    </a:lnTo>
                    <a:lnTo>
                      <a:pt x="22" y="5"/>
                    </a:lnTo>
                    <a:lnTo>
                      <a:pt x="19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06" name="Freeform 98"/>
              <p:cNvSpPr/>
              <p:nvPr/>
            </p:nvSpPr>
            <p:spPr bwMode="auto">
              <a:xfrm>
                <a:off x="2982913" y="3206751"/>
                <a:ext cx="38100" cy="22225"/>
              </a:xfrm>
              <a:custGeom>
                <a:avLst/>
                <a:gdLst>
                  <a:gd name="T0" fmla="*/ 0 w 24"/>
                  <a:gd name="T1" fmla="*/ 10 h 14"/>
                  <a:gd name="T2" fmla="*/ 3 w 24"/>
                  <a:gd name="T3" fmla="*/ 14 h 14"/>
                  <a:gd name="T4" fmla="*/ 24 w 24"/>
                  <a:gd name="T5" fmla="*/ 7 h 14"/>
                  <a:gd name="T6" fmla="*/ 22 w 24"/>
                  <a:gd name="T7" fmla="*/ 0 h 14"/>
                  <a:gd name="T8" fmla="*/ 0 w 24"/>
                  <a:gd name="T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4">
                    <a:moveTo>
                      <a:pt x="0" y="10"/>
                    </a:moveTo>
                    <a:lnTo>
                      <a:pt x="3" y="14"/>
                    </a:lnTo>
                    <a:lnTo>
                      <a:pt x="24" y="7"/>
                    </a:lnTo>
                    <a:lnTo>
                      <a:pt x="22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07" name="Rectangle 99"/>
              <p:cNvSpPr>
                <a:spLocks noChangeArrowheads="1"/>
              </p:cNvSpPr>
              <p:nvPr/>
            </p:nvSpPr>
            <p:spPr bwMode="auto">
              <a:xfrm>
                <a:off x="2990850" y="3252788"/>
                <a:ext cx="38100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08" name="Rectangle 100"/>
              <p:cNvSpPr>
                <a:spLocks noChangeArrowheads="1"/>
              </p:cNvSpPr>
              <p:nvPr/>
            </p:nvSpPr>
            <p:spPr bwMode="auto">
              <a:xfrm>
                <a:off x="2990850" y="3286126"/>
                <a:ext cx="381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09" name="Rectangle 101"/>
              <p:cNvSpPr>
                <a:spLocks noChangeArrowheads="1"/>
              </p:cNvSpPr>
              <p:nvPr/>
            </p:nvSpPr>
            <p:spPr bwMode="auto">
              <a:xfrm>
                <a:off x="2994025" y="3316288"/>
                <a:ext cx="3492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10" name="Rectangle 102"/>
              <p:cNvSpPr>
                <a:spLocks noChangeArrowheads="1"/>
              </p:cNvSpPr>
              <p:nvPr/>
            </p:nvSpPr>
            <p:spPr bwMode="auto">
              <a:xfrm>
                <a:off x="2990850" y="3349626"/>
                <a:ext cx="38100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11" name="Rectangle 103"/>
              <p:cNvSpPr>
                <a:spLocks noChangeArrowheads="1"/>
              </p:cNvSpPr>
              <p:nvPr/>
            </p:nvSpPr>
            <p:spPr bwMode="auto">
              <a:xfrm>
                <a:off x="2762250" y="2984501"/>
                <a:ext cx="2778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12" name="Rectangle 104"/>
              <p:cNvSpPr>
                <a:spLocks noChangeArrowheads="1"/>
              </p:cNvSpPr>
              <p:nvPr/>
            </p:nvSpPr>
            <p:spPr bwMode="auto">
              <a:xfrm>
                <a:off x="2578100" y="3090863"/>
                <a:ext cx="641350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13" name="Rectangle 105"/>
              <p:cNvSpPr>
                <a:spLocks noChangeArrowheads="1"/>
              </p:cNvSpPr>
              <p:nvPr/>
            </p:nvSpPr>
            <p:spPr bwMode="auto">
              <a:xfrm>
                <a:off x="2578100" y="3138488"/>
                <a:ext cx="641350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14" name="Rectangle 106"/>
              <p:cNvSpPr>
                <a:spLocks noChangeArrowheads="1"/>
              </p:cNvSpPr>
              <p:nvPr/>
            </p:nvSpPr>
            <p:spPr bwMode="auto">
              <a:xfrm>
                <a:off x="2674938" y="3195638"/>
                <a:ext cx="117475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15" name="Rectangle 107"/>
              <p:cNvSpPr>
                <a:spLocks noChangeArrowheads="1"/>
              </p:cNvSpPr>
              <p:nvPr/>
            </p:nvSpPr>
            <p:spPr bwMode="auto">
              <a:xfrm>
                <a:off x="3009900" y="3187701"/>
                <a:ext cx="12382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16" name="Rectangle 108"/>
              <p:cNvSpPr>
                <a:spLocks noChangeArrowheads="1"/>
              </p:cNvSpPr>
              <p:nvPr/>
            </p:nvSpPr>
            <p:spPr bwMode="auto">
              <a:xfrm>
                <a:off x="2674938" y="3233738"/>
                <a:ext cx="1016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17" name="Rectangle 109"/>
              <p:cNvSpPr>
                <a:spLocks noChangeArrowheads="1"/>
              </p:cNvSpPr>
              <p:nvPr/>
            </p:nvSpPr>
            <p:spPr bwMode="auto">
              <a:xfrm>
                <a:off x="3028950" y="3233738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18" name="Rectangle 110"/>
              <p:cNvSpPr>
                <a:spLocks noChangeArrowheads="1"/>
              </p:cNvSpPr>
              <p:nvPr/>
            </p:nvSpPr>
            <p:spPr bwMode="auto">
              <a:xfrm>
                <a:off x="2674938" y="3278188"/>
                <a:ext cx="1016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19" name="Rectangle 111"/>
              <p:cNvSpPr>
                <a:spLocks noChangeArrowheads="1"/>
              </p:cNvSpPr>
              <p:nvPr/>
            </p:nvSpPr>
            <p:spPr bwMode="auto">
              <a:xfrm>
                <a:off x="3028950" y="3278188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20" name="Rectangle 112"/>
              <p:cNvSpPr>
                <a:spLocks noChangeArrowheads="1"/>
              </p:cNvSpPr>
              <p:nvPr/>
            </p:nvSpPr>
            <p:spPr bwMode="auto">
              <a:xfrm>
                <a:off x="2671763" y="3330576"/>
                <a:ext cx="104775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21" name="Rectangle 113"/>
              <p:cNvSpPr>
                <a:spLocks noChangeArrowheads="1"/>
              </p:cNvSpPr>
              <p:nvPr/>
            </p:nvSpPr>
            <p:spPr bwMode="auto">
              <a:xfrm>
                <a:off x="3028950" y="3330576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22" name="Rectangle 114"/>
              <p:cNvSpPr>
                <a:spLocks noChangeArrowheads="1"/>
              </p:cNvSpPr>
              <p:nvPr/>
            </p:nvSpPr>
            <p:spPr bwMode="auto">
              <a:xfrm>
                <a:off x="2697163" y="3335338"/>
                <a:ext cx="7938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23" name="Rectangle 115"/>
              <p:cNvSpPr>
                <a:spLocks noChangeArrowheads="1"/>
              </p:cNvSpPr>
              <p:nvPr/>
            </p:nvSpPr>
            <p:spPr bwMode="auto">
              <a:xfrm>
                <a:off x="3087688" y="3338513"/>
                <a:ext cx="12700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24" name="Rectangle 116"/>
              <p:cNvSpPr>
                <a:spLocks noChangeArrowheads="1"/>
              </p:cNvSpPr>
              <p:nvPr/>
            </p:nvSpPr>
            <p:spPr bwMode="auto">
              <a:xfrm>
                <a:off x="3065463" y="3286126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25" name="Rectangle 117"/>
              <p:cNvSpPr>
                <a:spLocks noChangeArrowheads="1"/>
              </p:cNvSpPr>
              <p:nvPr/>
            </p:nvSpPr>
            <p:spPr bwMode="auto">
              <a:xfrm>
                <a:off x="2724150" y="3286126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26" name="Rectangle 118"/>
              <p:cNvSpPr>
                <a:spLocks noChangeArrowheads="1"/>
              </p:cNvSpPr>
              <p:nvPr/>
            </p:nvSpPr>
            <p:spPr bwMode="auto">
              <a:xfrm>
                <a:off x="2697163" y="3236913"/>
                <a:ext cx="1270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27" name="Rectangle 119"/>
              <p:cNvSpPr>
                <a:spLocks noChangeArrowheads="1"/>
              </p:cNvSpPr>
              <p:nvPr/>
            </p:nvSpPr>
            <p:spPr bwMode="auto">
              <a:xfrm>
                <a:off x="3092450" y="3240088"/>
                <a:ext cx="11113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28" name="Rectangle 120"/>
              <p:cNvSpPr>
                <a:spLocks noChangeArrowheads="1"/>
              </p:cNvSpPr>
              <p:nvPr/>
            </p:nvSpPr>
            <p:spPr bwMode="auto">
              <a:xfrm>
                <a:off x="3059113" y="3192463"/>
                <a:ext cx="11113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29" name="Rectangle 121"/>
              <p:cNvSpPr>
                <a:spLocks noChangeArrowheads="1"/>
              </p:cNvSpPr>
              <p:nvPr/>
            </p:nvSpPr>
            <p:spPr bwMode="auto">
              <a:xfrm>
                <a:off x="2735263" y="3198813"/>
                <a:ext cx="7938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30" name="Rectangle 122"/>
              <p:cNvSpPr>
                <a:spLocks noChangeArrowheads="1"/>
              </p:cNvSpPr>
              <p:nvPr/>
            </p:nvSpPr>
            <p:spPr bwMode="auto">
              <a:xfrm>
                <a:off x="2622550" y="3143251"/>
                <a:ext cx="11113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31" name="Rectangle 123"/>
              <p:cNvSpPr>
                <a:spLocks noChangeArrowheads="1"/>
              </p:cNvSpPr>
              <p:nvPr/>
            </p:nvSpPr>
            <p:spPr bwMode="auto">
              <a:xfrm>
                <a:off x="2701925" y="3143251"/>
                <a:ext cx="7938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32" name="Rectangle 124"/>
              <p:cNvSpPr>
                <a:spLocks noChangeArrowheads="1"/>
              </p:cNvSpPr>
              <p:nvPr/>
            </p:nvSpPr>
            <p:spPr bwMode="auto">
              <a:xfrm>
                <a:off x="2776538" y="3143251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33" name="Rectangle 125"/>
              <p:cNvSpPr>
                <a:spLocks noChangeArrowheads="1"/>
              </p:cNvSpPr>
              <p:nvPr/>
            </p:nvSpPr>
            <p:spPr bwMode="auto">
              <a:xfrm>
                <a:off x="3013075" y="3143251"/>
                <a:ext cx="7938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34" name="Rectangle 126"/>
              <p:cNvSpPr>
                <a:spLocks noChangeArrowheads="1"/>
              </p:cNvSpPr>
              <p:nvPr/>
            </p:nvSpPr>
            <p:spPr bwMode="auto">
              <a:xfrm>
                <a:off x="3095625" y="3138488"/>
                <a:ext cx="793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35" name="Rectangle 127"/>
              <p:cNvSpPr>
                <a:spLocks noChangeArrowheads="1"/>
              </p:cNvSpPr>
              <p:nvPr/>
            </p:nvSpPr>
            <p:spPr bwMode="auto">
              <a:xfrm>
                <a:off x="3170238" y="3143251"/>
                <a:ext cx="7938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36" name="Rectangle 128"/>
              <p:cNvSpPr>
                <a:spLocks noChangeArrowheads="1"/>
              </p:cNvSpPr>
              <p:nvPr/>
            </p:nvSpPr>
            <p:spPr bwMode="auto">
              <a:xfrm>
                <a:off x="3178175" y="3094038"/>
                <a:ext cx="79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37" name="Rectangle 129"/>
              <p:cNvSpPr>
                <a:spLocks noChangeArrowheads="1"/>
              </p:cNvSpPr>
              <p:nvPr/>
            </p:nvSpPr>
            <p:spPr bwMode="auto">
              <a:xfrm>
                <a:off x="3117850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38" name="Rectangle 130"/>
              <p:cNvSpPr>
                <a:spLocks noChangeArrowheads="1"/>
              </p:cNvSpPr>
              <p:nvPr/>
            </p:nvSpPr>
            <p:spPr bwMode="auto">
              <a:xfrm>
                <a:off x="3070225" y="3094038"/>
                <a:ext cx="6350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39" name="Rectangle 131"/>
              <p:cNvSpPr>
                <a:spLocks noChangeArrowheads="1"/>
              </p:cNvSpPr>
              <p:nvPr/>
            </p:nvSpPr>
            <p:spPr bwMode="auto">
              <a:xfrm>
                <a:off x="2974975" y="3094038"/>
                <a:ext cx="12700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40" name="Rectangle 132"/>
              <p:cNvSpPr>
                <a:spLocks noChangeArrowheads="1"/>
              </p:cNvSpPr>
              <p:nvPr/>
            </p:nvSpPr>
            <p:spPr bwMode="auto">
              <a:xfrm>
                <a:off x="2897188" y="3097213"/>
                <a:ext cx="7938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41" name="Rectangle 133"/>
              <p:cNvSpPr>
                <a:spLocks noChangeArrowheads="1"/>
              </p:cNvSpPr>
              <p:nvPr/>
            </p:nvSpPr>
            <p:spPr bwMode="auto">
              <a:xfrm>
                <a:off x="2814638" y="3094038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42" name="Rectangle 134"/>
              <p:cNvSpPr>
                <a:spLocks noChangeArrowheads="1"/>
              </p:cNvSpPr>
              <p:nvPr/>
            </p:nvSpPr>
            <p:spPr bwMode="auto">
              <a:xfrm>
                <a:off x="2727325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43" name="Rectangle 135"/>
              <p:cNvSpPr>
                <a:spLocks noChangeArrowheads="1"/>
              </p:cNvSpPr>
              <p:nvPr/>
            </p:nvSpPr>
            <p:spPr bwMode="auto">
              <a:xfrm>
                <a:off x="2668588" y="309403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44" name="Rectangle 136"/>
              <p:cNvSpPr>
                <a:spLocks noChangeArrowheads="1"/>
              </p:cNvSpPr>
              <p:nvPr/>
            </p:nvSpPr>
            <p:spPr bwMode="auto">
              <a:xfrm>
                <a:off x="2608263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45" name="Rectangle 137"/>
              <p:cNvSpPr>
                <a:spLocks noChangeArrowheads="1"/>
              </p:cNvSpPr>
              <p:nvPr/>
            </p:nvSpPr>
            <p:spPr bwMode="auto">
              <a:xfrm>
                <a:off x="2757488" y="3041651"/>
                <a:ext cx="28257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46" name="Rectangle 138"/>
              <p:cNvSpPr>
                <a:spLocks noChangeArrowheads="1"/>
              </p:cNvSpPr>
              <p:nvPr/>
            </p:nvSpPr>
            <p:spPr bwMode="auto">
              <a:xfrm>
                <a:off x="3035300" y="3022601"/>
                <a:ext cx="11113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47" name="Rectangle 139"/>
              <p:cNvSpPr>
                <a:spLocks noChangeArrowheads="1"/>
              </p:cNvSpPr>
              <p:nvPr/>
            </p:nvSpPr>
            <p:spPr bwMode="auto">
              <a:xfrm>
                <a:off x="2751138" y="3014663"/>
                <a:ext cx="11113" cy="349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48" name="Rectangle 140"/>
              <p:cNvSpPr>
                <a:spLocks noChangeArrowheads="1"/>
              </p:cNvSpPr>
              <p:nvPr/>
            </p:nvSpPr>
            <p:spPr bwMode="auto">
              <a:xfrm>
                <a:off x="277653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49" name="Rectangle 141"/>
              <p:cNvSpPr>
                <a:spLocks noChangeArrowheads="1"/>
              </p:cNvSpPr>
              <p:nvPr/>
            </p:nvSpPr>
            <p:spPr bwMode="auto">
              <a:xfrm>
                <a:off x="285908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50" name="Rectangle 142"/>
              <p:cNvSpPr>
                <a:spLocks noChangeArrowheads="1"/>
              </p:cNvSpPr>
              <p:nvPr/>
            </p:nvSpPr>
            <p:spPr bwMode="auto">
              <a:xfrm>
                <a:off x="2938463" y="3049588"/>
                <a:ext cx="79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51" name="Rectangle 143"/>
              <p:cNvSpPr>
                <a:spLocks noChangeArrowheads="1"/>
              </p:cNvSpPr>
              <p:nvPr/>
            </p:nvSpPr>
            <p:spPr bwMode="auto">
              <a:xfrm>
                <a:off x="301783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52" name="Rectangle 144"/>
              <p:cNvSpPr>
                <a:spLocks noChangeArrowheads="1"/>
              </p:cNvSpPr>
              <p:nvPr/>
            </p:nvSpPr>
            <p:spPr bwMode="auto">
              <a:xfrm>
                <a:off x="2963863" y="2992438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53" name="Rectangle 145"/>
              <p:cNvSpPr>
                <a:spLocks noChangeArrowheads="1"/>
              </p:cNvSpPr>
              <p:nvPr/>
            </p:nvSpPr>
            <p:spPr bwMode="auto">
              <a:xfrm>
                <a:off x="2889250" y="2989263"/>
                <a:ext cx="11113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54" name="Rectangle 146"/>
              <p:cNvSpPr>
                <a:spLocks noChangeArrowheads="1"/>
              </p:cNvSpPr>
              <p:nvPr/>
            </p:nvSpPr>
            <p:spPr bwMode="auto">
              <a:xfrm>
                <a:off x="2822575" y="2992438"/>
                <a:ext cx="63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55" name="Freeform 147"/>
              <p:cNvSpPr/>
              <p:nvPr/>
            </p:nvSpPr>
            <p:spPr bwMode="auto">
              <a:xfrm>
                <a:off x="2701925" y="3387726"/>
                <a:ext cx="115888" cy="112713"/>
              </a:xfrm>
              <a:custGeom>
                <a:avLst/>
                <a:gdLst>
                  <a:gd name="T0" fmla="*/ 0 w 73"/>
                  <a:gd name="T1" fmla="*/ 64 h 71"/>
                  <a:gd name="T2" fmla="*/ 7 w 73"/>
                  <a:gd name="T3" fmla="*/ 71 h 71"/>
                  <a:gd name="T4" fmla="*/ 73 w 73"/>
                  <a:gd name="T5" fmla="*/ 7 h 71"/>
                  <a:gd name="T6" fmla="*/ 66 w 73"/>
                  <a:gd name="T7" fmla="*/ 0 h 71"/>
                  <a:gd name="T8" fmla="*/ 0 w 73"/>
                  <a:gd name="T9" fmla="*/ 6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1">
                    <a:moveTo>
                      <a:pt x="0" y="64"/>
                    </a:moveTo>
                    <a:lnTo>
                      <a:pt x="7" y="71"/>
                    </a:lnTo>
                    <a:lnTo>
                      <a:pt x="73" y="7"/>
                    </a:lnTo>
                    <a:lnTo>
                      <a:pt x="66" y="0"/>
                    </a:lnTo>
                    <a:lnTo>
                      <a:pt x="0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56" name="Freeform 148"/>
              <p:cNvSpPr/>
              <p:nvPr/>
            </p:nvSpPr>
            <p:spPr bwMode="auto">
              <a:xfrm>
                <a:off x="2982913" y="3387726"/>
                <a:ext cx="101600" cy="104775"/>
              </a:xfrm>
              <a:custGeom>
                <a:avLst/>
                <a:gdLst>
                  <a:gd name="T0" fmla="*/ 0 w 64"/>
                  <a:gd name="T1" fmla="*/ 5 h 66"/>
                  <a:gd name="T2" fmla="*/ 57 w 64"/>
                  <a:gd name="T3" fmla="*/ 66 h 66"/>
                  <a:gd name="T4" fmla="*/ 64 w 64"/>
                  <a:gd name="T5" fmla="*/ 61 h 66"/>
                  <a:gd name="T6" fmla="*/ 5 w 64"/>
                  <a:gd name="T7" fmla="*/ 0 h 66"/>
                  <a:gd name="T8" fmla="*/ 0 w 64"/>
                  <a:gd name="T9" fmla="*/ 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"/>
                    </a:moveTo>
                    <a:lnTo>
                      <a:pt x="57" y="66"/>
                    </a:lnTo>
                    <a:lnTo>
                      <a:pt x="64" y="61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57" name="Freeform 149"/>
              <p:cNvSpPr>
                <a:spLocks noEditPoints="1"/>
              </p:cNvSpPr>
              <p:nvPr/>
            </p:nvSpPr>
            <p:spPr bwMode="auto">
              <a:xfrm>
                <a:off x="2487613" y="3813176"/>
                <a:ext cx="871538" cy="307975"/>
              </a:xfrm>
              <a:custGeom>
                <a:avLst/>
                <a:gdLst>
                  <a:gd name="T0" fmla="*/ 127 w 232"/>
                  <a:gd name="T1" fmla="*/ 0 h 82"/>
                  <a:gd name="T2" fmla="*/ 1 w 232"/>
                  <a:gd name="T3" fmla="*/ 12 h 82"/>
                  <a:gd name="T4" fmla="*/ 0 w 232"/>
                  <a:gd name="T5" fmla="*/ 12 h 82"/>
                  <a:gd name="T6" fmla="*/ 0 w 232"/>
                  <a:gd name="T7" fmla="*/ 82 h 82"/>
                  <a:gd name="T8" fmla="*/ 2 w 232"/>
                  <a:gd name="T9" fmla="*/ 81 h 82"/>
                  <a:gd name="T10" fmla="*/ 107 w 232"/>
                  <a:gd name="T11" fmla="*/ 64 h 82"/>
                  <a:gd name="T12" fmla="*/ 229 w 232"/>
                  <a:gd name="T13" fmla="*/ 81 h 82"/>
                  <a:gd name="T14" fmla="*/ 232 w 232"/>
                  <a:gd name="T15" fmla="*/ 82 h 82"/>
                  <a:gd name="T16" fmla="*/ 232 w 232"/>
                  <a:gd name="T17" fmla="*/ 13 h 82"/>
                  <a:gd name="T18" fmla="*/ 230 w 232"/>
                  <a:gd name="T19" fmla="*/ 13 h 82"/>
                  <a:gd name="T20" fmla="*/ 127 w 232"/>
                  <a:gd name="T21" fmla="*/ 0 h 82"/>
                  <a:gd name="T22" fmla="*/ 127 w 232"/>
                  <a:gd name="T23" fmla="*/ 4 h 82"/>
                  <a:gd name="T24" fmla="*/ 228 w 232"/>
                  <a:gd name="T25" fmla="*/ 16 h 82"/>
                  <a:gd name="T26" fmla="*/ 228 w 232"/>
                  <a:gd name="T27" fmla="*/ 76 h 82"/>
                  <a:gd name="T28" fmla="*/ 107 w 232"/>
                  <a:gd name="T29" fmla="*/ 60 h 82"/>
                  <a:gd name="T30" fmla="*/ 4 w 232"/>
                  <a:gd name="T31" fmla="*/ 77 h 82"/>
                  <a:gd name="T32" fmla="*/ 4 w 232"/>
                  <a:gd name="T33" fmla="*/ 16 h 82"/>
                  <a:gd name="T34" fmla="*/ 127 w 232"/>
                  <a:gd name="T3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2" h="82">
                    <a:moveTo>
                      <a:pt x="127" y="0"/>
                    </a:moveTo>
                    <a:cubicBezTo>
                      <a:pt x="78" y="0"/>
                      <a:pt x="2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3" y="81"/>
                      <a:pt x="45" y="64"/>
                      <a:pt x="107" y="64"/>
                    </a:cubicBezTo>
                    <a:cubicBezTo>
                      <a:pt x="171" y="64"/>
                      <a:pt x="217" y="77"/>
                      <a:pt x="229" y="81"/>
                    </a:cubicBezTo>
                    <a:cubicBezTo>
                      <a:pt x="232" y="82"/>
                      <a:pt x="232" y="82"/>
                      <a:pt x="232" y="82"/>
                    </a:cubicBezTo>
                    <a:cubicBezTo>
                      <a:pt x="232" y="13"/>
                      <a:pt x="232" y="13"/>
                      <a:pt x="232" y="13"/>
                    </a:cubicBezTo>
                    <a:cubicBezTo>
                      <a:pt x="230" y="13"/>
                      <a:pt x="230" y="13"/>
                      <a:pt x="230" y="13"/>
                    </a:cubicBezTo>
                    <a:cubicBezTo>
                      <a:pt x="229" y="13"/>
                      <a:pt x="176" y="0"/>
                      <a:pt x="127" y="0"/>
                    </a:cubicBezTo>
                    <a:close/>
                    <a:moveTo>
                      <a:pt x="127" y="4"/>
                    </a:moveTo>
                    <a:cubicBezTo>
                      <a:pt x="172" y="4"/>
                      <a:pt x="220" y="14"/>
                      <a:pt x="228" y="16"/>
                    </a:cubicBezTo>
                    <a:cubicBezTo>
                      <a:pt x="228" y="19"/>
                      <a:pt x="228" y="72"/>
                      <a:pt x="228" y="76"/>
                    </a:cubicBezTo>
                    <a:cubicBezTo>
                      <a:pt x="213" y="72"/>
                      <a:pt x="168" y="60"/>
                      <a:pt x="107" y="60"/>
                    </a:cubicBezTo>
                    <a:cubicBezTo>
                      <a:pt x="53" y="60"/>
                      <a:pt x="14" y="73"/>
                      <a:pt x="4" y="77"/>
                    </a:cubicBezTo>
                    <a:cubicBezTo>
                      <a:pt x="4" y="72"/>
                      <a:pt x="4" y="19"/>
                      <a:pt x="4" y="16"/>
                    </a:cubicBezTo>
                    <a:cubicBezTo>
                      <a:pt x="12" y="14"/>
                      <a:pt x="81" y="4"/>
                      <a:pt x="1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58" name="Freeform 150"/>
              <p:cNvSpPr/>
              <p:nvPr/>
            </p:nvSpPr>
            <p:spPr bwMode="auto">
              <a:xfrm>
                <a:off x="2116138" y="3282951"/>
                <a:ext cx="398463" cy="835025"/>
              </a:xfrm>
              <a:custGeom>
                <a:avLst/>
                <a:gdLst>
                  <a:gd name="T0" fmla="*/ 60 w 106"/>
                  <a:gd name="T1" fmla="*/ 3 h 222"/>
                  <a:gd name="T2" fmla="*/ 21 w 106"/>
                  <a:gd name="T3" fmla="*/ 55 h 222"/>
                  <a:gd name="T4" fmla="*/ 12 w 106"/>
                  <a:gd name="T5" fmla="*/ 105 h 222"/>
                  <a:gd name="T6" fmla="*/ 19 w 106"/>
                  <a:gd name="T7" fmla="*/ 112 h 222"/>
                  <a:gd name="T8" fmla="*/ 41 w 106"/>
                  <a:gd name="T9" fmla="*/ 156 h 222"/>
                  <a:gd name="T10" fmla="*/ 45 w 106"/>
                  <a:gd name="T11" fmla="*/ 176 h 222"/>
                  <a:gd name="T12" fmla="*/ 56 w 106"/>
                  <a:gd name="T13" fmla="*/ 174 h 222"/>
                  <a:gd name="T14" fmla="*/ 72 w 106"/>
                  <a:gd name="T15" fmla="*/ 168 h 222"/>
                  <a:gd name="T16" fmla="*/ 75 w 106"/>
                  <a:gd name="T17" fmla="*/ 171 h 222"/>
                  <a:gd name="T18" fmla="*/ 77 w 106"/>
                  <a:gd name="T19" fmla="*/ 179 h 222"/>
                  <a:gd name="T20" fmla="*/ 100 w 106"/>
                  <a:gd name="T21" fmla="*/ 222 h 222"/>
                  <a:gd name="T22" fmla="*/ 101 w 106"/>
                  <a:gd name="T23" fmla="*/ 219 h 222"/>
                  <a:gd name="T24" fmla="*/ 81 w 106"/>
                  <a:gd name="T25" fmla="*/ 178 h 222"/>
                  <a:gd name="T26" fmla="*/ 78 w 106"/>
                  <a:gd name="T27" fmla="*/ 170 h 222"/>
                  <a:gd name="T28" fmla="*/ 73 w 106"/>
                  <a:gd name="T29" fmla="*/ 164 h 222"/>
                  <a:gd name="T30" fmla="*/ 54 w 106"/>
                  <a:gd name="T31" fmla="*/ 171 h 222"/>
                  <a:gd name="T32" fmla="*/ 47 w 106"/>
                  <a:gd name="T33" fmla="*/ 173 h 222"/>
                  <a:gd name="T34" fmla="*/ 45 w 106"/>
                  <a:gd name="T35" fmla="*/ 162 h 222"/>
                  <a:gd name="T36" fmla="*/ 45 w 106"/>
                  <a:gd name="T37" fmla="*/ 156 h 222"/>
                  <a:gd name="T38" fmla="*/ 45 w 106"/>
                  <a:gd name="T39" fmla="*/ 153 h 222"/>
                  <a:gd name="T40" fmla="*/ 22 w 106"/>
                  <a:gd name="T41" fmla="*/ 110 h 222"/>
                  <a:gd name="T42" fmla="*/ 15 w 106"/>
                  <a:gd name="T43" fmla="*/ 103 h 222"/>
                  <a:gd name="T44" fmla="*/ 10 w 106"/>
                  <a:gd name="T45" fmla="*/ 87 h 222"/>
                  <a:gd name="T46" fmla="*/ 24 w 106"/>
                  <a:gd name="T47" fmla="*/ 58 h 222"/>
                  <a:gd name="T48" fmla="*/ 60 w 106"/>
                  <a:gd name="T49" fmla="*/ 10 h 222"/>
                  <a:gd name="T50" fmla="*/ 61 w 106"/>
                  <a:gd name="T51" fmla="*/ 16 h 222"/>
                  <a:gd name="T52" fmla="*/ 55 w 106"/>
                  <a:gd name="T53" fmla="*/ 53 h 222"/>
                  <a:gd name="T54" fmla="*/ 51 w 106"/>
                  <a:gd name="T55" fmla="*/ 73 h 222"/>
                  <a:gd name="T56" fmla="*/ 52 w 106"/>
                  <a:gd name="T57" fmla="*/ 85 h 222"/>
                  <a:gd name="T58" fmla="*/ 52 w 106"/>
                  <a:gd name="T59" fmla="*/ 88 h 222"/>
                  <a:gd name="T60" fmla="*/ 54 w 106"/>
                  <a:gd name="T61" fmla="*/ 87 h 222"/>
                  <a:gd name="T62" fmla="*/ 90 w 106"/>
                  <a:gd name="T63" fmla="*/ 89 h 222"/>
                  <a:gd name="T64" fmla="*/ 101 w 106"/>
                  <a:gd name="T65" fmla="*/ 101 h 222"/>
                  <a:gd name="T66" fmla="*/ 89 w 106"/>
                  <a:gd name="T67" fmla="*/ 124 h 222"/>
                  <a:gd name="T68" fmla="*/ 84 w 106"/>
                  <a:gd name="T69" fmla="*/ 137 h 222"/>
                  <a:gd name="T70" fmla="*/ 99 w 106"/>
                  <a:gd name="T71" fmla="*/ 158 h 222"/>
                  <a:gd name="T72" fmla="*/ 101 w 106"/>
                  <a:gd name="T73" fmla="*/ 155 h 222"/>
                  <a:gd name="T74" fmla="*/ 88 w 106"/>
                  <a:gd name="T75" fmla="*/ 136 h 222"/>
                  <a:gd name="T76" fmla="*/ 92 w 106"/>
                  <a:gd name="T77" fmla="*/ 127 h 222"/>
                  <a:gd name="T78" fmla="*/ 105 w 106"/>
                  <a:gd name="T79" fmla="*/ 101 h 222"/>
                  <a:gd name="T80" fmla="*/ 91 w 106"/>
                  <a:gd name="T81" fmla="*/ 85 h 222"/>
                  <a:gd name="T82" fmla="*/ 55 w 106"/>
                  <a:gd name="T83" fmla="*/ 82 h 222"/>
                  <a:gd name="T84" fmla="*/ 55 w 106"/>
                  <a:gd name="T85" fmla="*/ 72 h 222"/>
                  <a:gd name="T86" fmla="*/ 58 w 106"/>
                  <a:gd name="T87" fmla="*/ 54 h 222"/>
                  <a:gd name="T88" fmla="*/ 65 w 106"/>
                  <a:gd name="T89" fmla="*/ 16 h 222"/>
                  <a:gd name="T90" fmla="*/ 63 w 106"/>
                  <a:gd name="T91" fmla="*/ 4 h 222"/>
                  <a:gd name="T92" fmla="*/ 62 w 106"/>
                  <a:gd name="T93" fmla="*/ 0 h 222"/>
                  <a:gd name="T94" fmla="*/ 60 w 106"/>
                  <a:gd name="T95" fmla="*/ 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6" h="222">
                    <a:moveTo>
                      <a:pt x="60" y="3"/>
                    </a:moveTo>
                    <a:cubicBezTo>
                      <a:pt x="60" y="4"/>
                      <a:pt x="33" y="44"/>
                      <a:pt x="21" y="55"/>
                    </a:cubicBezTo>
                    <a:cubicBezTo>
                      <a:pt x="7" y="68"/>
                      <a:pt x="0" y="90"/>
                      <a:pt x="12" y="105"/>
                    </a:cubicBezTo>
                    <a:cubicBezTo>
                      <a:pt x="19" y="112"/>
                      <a:pt x="19" y="112"/>
                      <a:pt x="19" y="112"/>
                    </a:cubicBezTo>
                    <a:cubicBezTo>
                      <a:pt x="30" y="125"/>
                      <a:pt x="42" y="138"/>
                      <a:pt x="41" y="156"/>
                    </a:cubicBezTo>
                    <a:cubicBezTo>
                      <a:pt x="40" y="168"/>
                      <a:pt x="42" y="174"/>
                      <a:pt x="45" y="176"/>
                    </a:cubicBezTo>
                    <a:cubicBezTo>
                      <a:pt x="48" y="178"/>
                      <a:pt x="52" y="177"/>
                      <a:pt x="56" y="174"/>
                    </a:cubicBezTo>
                    <a:cubicBezTo>
                      <a:pt x="62" y="171"/>
                      <a:pt x="68" y="167"/>
                      <a:pt x="72" y="168"/>
                    </a:cubicBezTo>
                    <a:cubicBezTo>
                      <a:pt x="73" y="169"/>
                      <a:pt x="74" y="170"/>
                      <a:pt x="75" y="171"/>
                    </a:cubicBezTo>
                    <a:cubicBezTo>
                      <a:pt x="77" y="179"/>
                      <a:pt x="77" y="179"/>
                      <a:pt x="77" y="179"/>
                    </a:cubicBezTo>
                    <a:cubicBezTo>
                      <a:pt x="80" y="193"/>
                      <a:pt x="86" y="216"/>
                      <a:pt x="100" y="222"/>
                    </a:cubicBezTo>
                    <a:cubicBezTo>
                      <a:pt x="101" y="219"/>
                      <a:pt x="101" y="219"/>
                      <a:pt x="101" y="219"/>
                    </a:cubicBezTo>
                    <a:cubicBezTo>
                      <a:pt x="89" y="213"/>
                      <a:pt x="84" y="191"/>
                      <a:pt x="81" y="178"/>
                    </a:cubicBezTo>
                    <a:cubicBezTo>
                      <a:pt x="78" y="170"/>
                      <a:pt x="78" y="170"/>
                      <a:pt x="78" y="170"/>
                    </a:cubicBezTo>
                    <a:cubicBezTo>
                      <a:pt x="77" y="167"/>
                      <a:pt x="76" y="165"/>
                      <a:pt x="73" y="164"/>
                    </a:cubicBezTo>
                    <a:cubicBezTo>
                      <a:pt x="68" y="163"/>
                      <a:pt x="61" y="166"/>
                      <a:pt x="54" y="171"/>
                    </a:cubicBezTo>
                    <a:cubicBezTo>
                      <a:pt x="51" y="173"/>
                      <a:pt x="49" y="174"/>
                      <a:pt x="47" y="173"/>
                    </a:cubicBezTo>
                    <a:cubicBezTo>
                      <a:pt x="46" y="172"/>
                      <a:pt x="45" y="169"/>
                      <a:pt x="45" y="162"/>
                    </a:cubicBezTo>
                    <a:cubicBezTo>
                      <a:pt x="45" y="160"/>
                      <a:pt x="45" y="158"/>
                      <a:pt x="45" y="156"/>
                    </a:cubicBezTo>
                    <a:cubicBezTo>
                      <a:pt x="45" y="155"/>
                      <a:pt x="45" y="154"/>
                      <a:pt x="45" y="153"/>
                    </a:cubicBezTo>
                    <a:cubicBezTo>
                      <a:pt x="45" y="135"/>
                      <a:pt x="33" y="122"/>
                      <a:pt x="22" y="110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12" y="98"/>
                      <a:pt x="10" y="93"/>
                      <a:pt x="10" y="87"/>
                    </a:cubicBezTo>
                    <a:cubicBezTo>
                      <a:pt x="10" y="77"/>
                      <a:pt x="16" y="66"/>
                      <a:pt x="24" y="58"/>
                    </a:cubicBezTo>
                    <a:cubicBezTo>
                      <a:pt x="34" y="49"/>
                      <a:pt x="53" y="21"/>
                      <a:pt x="60" y="10"/>
                    </a:cubicBezTo>
                    <a:cubicBezTo>
                      <a:pt x="60" y="12"/>
                      <a:pt x="61" y="14"/>
                      <a:pt x="61" y="16"/>
                    </a:cubicBezTo>
                    <a:cubicBezTo>
                      <a:pt x="61" y="28"/>
                      <a:pt x="59" y="44"/>
                      <a:pt x="55" y="53"/>
                    </a:cubicBezTo>
                    <a:cubicBezTo>
                      <a:pt x="51" y="59"/>
                      <a:pt x="51" y="66"/>
                      <a:pt x="51" y="73"/>
                    </a:cubicBezTo>
                    <a:cubicBezTo>
                      <a:pt x="51" y="79"/>
                      <a:pt x="52" y="85"/>
                      <a:pt x="52" y="85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4" y="87"/>
                      <a:pt x="54" y="87"/>
                      <a:pt x="54" y="87"/>
                    </a:cubicBezTo>
                    <a:cubicBezTo>
                      <a:pt x="54" y="87"/>
                      <a:pt x="72" y="81"/>
                      <a:pt x="90" y="89"/>
                    </a:cubicBezTo>
                    <a:cubicBezTo>
                      <a:pt x="96" y="92"/>
                      <a:pt x="100" y="96"/>
                      <a:pt x="101" y="101"/>
                    </a:cubicBezTo>
                    <a:cubicBezTo>
                      <a:pt x="102" y="108"/>
                      <a:pt x="98" y="116"/>
                      <a:pt x="89" y="124"/>
                    </a:cubicBezTo>
                    <a:cubicBezTo>
                      <a:pt x="86" y="128"/>
                      <a:pt x="84" y="132"/>
                      <a:pt x="84" y="137"/>
                    </a:cubicBezTo>
                    <a:cubicBezTo>
                      <a:pt x="85" y="148"/>
                      <a:pt x="98" y="158"/>
                      <a:pt x="99" y="158"/>
                    </a:cubicBezTo>
                    <a:cubicBezTo>
                      <a:pt x="101" y="155"/>
                      <a:pt x="101" y="155"/>
                      <a:pt x="101" y="155"/>
                    </a:cubicBezTo>
                    <a:cubicBezTo>
                      <a:pt x="101" y="155"/>
                      <a:pt x="89" y="146"/>
                      <a:pt x="88" y="136"/>
                    </a:cubicBezTo>
                    <a:cubicBezTo>
                      <a:pt x="88" y="133"/>
                      <a:pt x="89" y="130"/>
                      <a:pt x="92" y="127"/>
                    </a:cubicBezTo>
                    <a:cubicBezTo>
                      <a:pt x="102" y="118"/>
                      <a:pt x="106" y="109"/>
                      <a:pt x="105" y="101"/>
                    </a:cubicBezTo>
                    <a:cubicBezTo>
                      <a:pt x="104" y="94"/>
                      <a:pt x="99" y="89"/>
                      <a:pt x="91" y="85"/>
                    </a:cubicBezTo>
                    <a:cubicBezTo>
                      <a:pt x="75" y="78"/>
                      <a:pt x="60" y="81"/>
                      <a:pt x="55" y="82"/>
                    </a:cubicBezTo>
                    <a:cubicBezTo>
                      <a:pt x="55" y="80"/>
                      <a:pt x="55" y="77"/>
                      <a:pt x="55" y="72"/>
                    </a:cubicBezTo>
                    <a:cubicBezTo>
                      <a:pt x="55" y="67"/>
                      <a:pt x="55" y="60"/>
                      <a:pt x="58" y="54"/>
                    </a:cubicBezTo>
                    <a:cubicBezTo>
                      <a:pt x="63" y="45"/>
                      <a:pt x="65" y="29"/>
                      <a:pt x="65" y="16"/>
                    </a:cubicBezTo>
                    <a:cubicBezTo>
                      <a:pt x="65" y="11"/>
                      <a:pt x="64" y="6"/>
                      <a:pt x="63" y="4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59" name="Freeform 151"/>
              <p:cNvSpPr/>
              <p:nvPr/>
            </p:nvSpPr>
            <p:spPr bwMode="auto">
              <a:xfrm>
                <a:off x="2168525" y="3598863"/>
                <a:ext cx="157163" cy="104775"/>
              </a:xfrm>
              <a:custGeom>
                <a:avLst/>
                <a:gdLst>
                  <a:gd name="T0" fmla="*/ 1 w 42"/>
                  <a:gd name="T1" fmla="*/ 20 h 28"/>
                  <a:gd name="T2" fmla="*/ 0 w 42"/>
                  <a:gd name="T3" fmla="*/ 24 h 28"/>
                  <a:gd name="T4" fmla="*/ 42 w 42"/>
                  <a:gd name="T5" fmla="*/ 2 h 28"/>
                  <a:gd name="T6" fmla="*/ 39 w 42"/>
                  <a:gd name="T7" fmla="*/ 0 h 28"/>
                  <a:gd name="T8" fmla="*/ 1 w 42"/>
                  <a:gd name="T9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8">
                    <a:moveTo>
                      <a:pt x="1" y="2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17" y="28"/>
                      <a:pt x="42" y="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16" y="23"/>
                      <a:pt x="2" y="20"/>
                      <a:pt x="1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60" name="Freeform 152"/>
              <p:cNvSpPr/>
              <p:nvPr/>
            </p:nvSpPr>
            <p:spPr bwMode="auto">
              <a:xfrm>
                <a:off x="2281238" y="3609976"/>
                <a:ext cx="96838" cy="315913"/>
              </a:xfrm>
              <a:custGeom>
                <a:avLst/>
                <a:gdLst>
                  <a:gd name="T0" fmla="*/ 5 w 26"/>
                  <a:gd name="T1" fmla="*/ 23 h 84"/>
                  <a:gd name="T2" fmla="*/ 9 w 26"/>
                  <a:gd name="T3" fmla="*/ 32 h 84"/>
                  <a:gd name="T4" fmla="*/ 14 w 26"/>
                  <a:gd name="T5" fmla="*/ 82 h 84"/>
                  <a:gd name="T6" fmla="*/ 17 w 26"/>
                  <a:gd name="T7" fmla="*/ 84 h 84"/>
                  <a:gd name="T8" fmla="*/ 12 w 26"/>
                  <a:gd name="T9" fmla="*/ 30 h 84"/>
                  <a:gd name="T10" fmla="*/ 9 w 26"/>
                  <a:gd name="T11" fmla="*/ 22 h 84"/>
                  <a:gd name="T12" fmla="*/ 9 w 26"/>
                  <a:gd name="T13" fmla="*/ 1 h 84"/>
                  <a:gd name="T14" fmla="*/ 6 w 26"/>
                  <a:gd name="T15" fmla="*/ 0 h 84"/>
                  <a:gd name="T16" fmla="*/ 5 w 26"/>
                  <a:gd name="T17" fmla="*/ 2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84">
                    <a:moveTo>
                      <a:pt x="5" y="23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15" y="45"/>
                      <a:pt x="22" y="60"/>
                      <a:pt x="14" y="82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26" y="60"/>
                      <a:pt x="18" y="43"/>
                      <a:pt x="12" y="30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5" y="10"/>
                      <a:pt x="9" y="2"/>
                      <a:pt x="9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0" y="9"/>
                      <a:pt x="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61" name="Freeform 153"/>
              <p:cNvSpPr/>
              <p:nvPr/>
            </p:nvSpPr>
            <p:spPr bwMode="auto">
              <a:xfrm>
                <a:off x="2141538" y="3289301"/>
                <a:ext cx="180975" cy="123825"/>
              </a:xfrm>
              <a:custGeom>
                <a:avLst/>
                <a:gdLst>
                  <a:gd name="T0" fmla="*/ 1 w 48"/>
                  <a:gd name="T1" fmla="*/ 14 h 33"/>
                  <a:gd name="T2" fmla="*/ 5 w 48"/>
                  <a:gd name="T3" fmla="*/ 24 h 33"/>
                  <a:gd name="T4" fmla="*/ 39 w 48"/>
                  <a:gd name="T5" fmla="*/ 29 h 33"/>
                  <a:gd name="T6" fmla="*/ 38 w 48"/>
                  <a:gd name="T7" fmla="*/ 25 h 33"/>
                  <a:gd name="T8" fmla="*/ 7 w 48"/>
                  <a:gd name="T9" fmla="*/ 21 h 33"/>
                  <a:gd name="T10" fmla="*/ 5 w 48"/>
                  <a:gd name="T11" fmla="*/ 14 h 33"/>
                  <a:gd name="T12" fmla="*/ 22 w 48"/>
                  <a:gd name="T13" fmla="*/ 5 h 33"/>
                  <a:gd name="T14" fmla="*/ 46 w 48"/>
                  <a:gd name="T15" fmla="*/ 12 h 33"/>
                  <a:gd name="T16" fmla="*/ 48 w 48"/>
                  <a:gd name="T17" fmla="*/ 9 h 33"/>
                  <a:gd name="T18" fmla="*/ 23 w 48"/>
                  <a:gd name="T19" fmla="*/ 1 h 33"/>
                  <a:gd name="T20" fmla="*/ 1 w 48"/>
                  <a:gd name="T21" fmla="*/ 1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33">
                    <a:moveTo>
                      <a:pt x="1" y="14"/>
                    </a:moveTo>
                    <a:cubicBezTo>
                      <a:pt x="0" y="16"/>
                      <a:pt x="1" y="20"/>
                      <a:pt x="5" y="24"/>
                    </a:cubicBezTo>
                    <a:cubicBezTo>
                      <a:pt x="9" y="28"/>
                      <a:pt x="18" y="33"/>
                      <a:pt x="39" y="2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19" y="28"/>
                      <a:pt x="11" y="25"/>
                      <a:pt x="7" y="21"/>
                    </a:cubicBezTo>
                    <a:cubicBezTo>
                      <a:pt x="5" y="18"/>
                      <a:pt x="4" y="15"/>
                      <a:pt x="5" y="14"/>
                    </a:cubicBezTo>
                    <a:cubicBezTo>
                      <a:pt x="6" y="8"/>
                      <a:pt x="12" y="4"/>
                      <a:pt x="22" y="5"/>
                    </a:cubicBezTo>
                    <a:cubicBezTo>
                      <a:pt x="36" y="6"/>
                      <a:pt x="46" y="12"/>
                      <a:pt x="46" y="12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38" y="2"/>
                      <a:pt x="23" y="1"/>
                    </a:cubicBezTo>
                    <a:cubicBezTo>
                      <a:pt x="11" y="0"/>
                      <a:pt x="2" y="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62" name="Freeform 154"/>
              <p:cNvSpPr/>
              <p:nvPr/>
            </p:nvSpPr>
            <p:spPr bwMode="auto">
              <a:xfrm>
                <a:off x="2179638" y="3395663"/>
                <a:ext cx="19050" cy="112713"/>
              </a:xfrm>
              <a:custGeom>
                <a:avLst/>
                <a:gdLst>
                  <a:gd name="T0" fmla="*/ 0 w 12"/>
                  <a:gd name="T1" fmla="*/ 71 h 71"/>
                  <a:gd name="T2" fmla="*/ 10 w 12"/>
                  <a:gd name="T3" fmla="*/ 71 h 71"/>
                  <a:gd name="T4" fmla="*/ 12 w 12"/>
                  <a:gd name="T5" fmla="*/ 0 h 71"/>
                  <a:gd name="T6" fmla="*/ 2 w 12"/>
                  <a:gd name="T7" fmla="*/ 0 h 71"/>
                  <a:gd name="T8" fmla="*/ 0 w 12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1">
                    <a:moveTo>
                      <a:pt x="0" y="71"/>
                    </a:moveTo>
                    <a:lnTo>
                      <a:pt x="10" y="71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0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63" name="Freeform 155"/>
              <p:cNvSpPr/>
              <p:nvPr/>
            </p:nvSpPr>
            <p:spPr bwMode="auto">
              <a:xfrm>
                <a:off x="3321050" y="3282951"/>
                <a:ext cx="401638" cy="835025"/>
              </a:xfrm>
              <a:custGeom>
                <a:avLst/>
                <a:gdLst>
                  <a:gd name="T0" fmla="*/ 43 w 107"/>
                  <a:gd name="T1" fmla="*/ 4 h 222"/>
                  <a:gd name="T2" fmla="*/ 42 w 107"/>
                  <a:gd name="T3" fmla="*/ 16 h 222"/>
                  <a:gd name="T4" fmla="*/ 48 w 107"/>
                  <a:gd name="T5" fmla="*/ 54 h 222"/>
                  <a:gd name="T6" fmla="*/ 52 w 107"/>
                  <a:gd name="T7" fmla="*/ 72 h 222"/>
                  <a:gd name="T8" fmla="*/ 51 w 107"/>
                  <a:gd name="T9" fmla="*/ 82 h 222"/>
                  <a:gd name="T10" fmla="*/ 15 w 107"/>
                  <a:gd name="T11" fmla="*/ 85 h 222"/>
                  <a:gd name="T12" fmla="*/ 2 w 107"/>
                  <a:gd name="T13" fmla="*/ 101 h 222"/>
                  <a:gd name="T14" fmla="*/ 14 w 107"/>
                  <a:gd name="T15" fmla="*/ 127 h 222"/>
                  <a:gd name="T16" fmla="*/ 19 w 107"/>
                  <a:gd name="T17" fmla="*/ 136 h 222"/>
                  <a:gd name="T18" fmla="*/ 5 w 107"/>
                  <a:gd name="T19" fmla="*/ 155 h 222"/>
                  <a:gd name="T20" fmla="*/ 8 w 107"/>
                  <a:gd name="T21" fmla="*/ 158 h 222"/>
                  <a:gd name="T22" fmla="*/ 22 w 107"/>
                  <a:gd name="T23" fmla="*/ 137 h 222"/>
                  <a:gd name="T24" fmla="*/ 17 w 107"/>
                  <a:gd name="T25" fmla="*/ 124 h 222"/>
                  <a:gd name="T26" fmla="*/ 6 w 107"/>
                  <a:gd name="T27" fmla="*/ 101 h 222"/>
                  <a:gd name="T28" fmla="*/ 17 w 107"/>
                  <a:gd name="T29" fmla="*/ 89 h 222"/>
                  <a:gd name="T30" fmla="*/ 52 w 107"/>
                  <a:gd name="T31" fmla="*/ 87 h 222"/>
                  <a:gd name="T32" fmla="*/ 54 w 107"/>
                  <a:gd name="T33" fmla="*/ 88 h 222"/>
                  <a:gd name="T34" fmla="*/ 55 w 107"/>
                  <a:gd name="T35" fmla="*/ 85 h 222"/>
                  <a:gd name="T36" fmla="*/ 56 w 107"/>
                  <a:gd name="T37" fmla="*/ 73 h 222"/>
                  <a:gd name="T38" fmla="*/ 52 w 107"/>
                  <a:gd name="T39" fmla="*/ 53 h 222"/>
                  <a:gd name="T40" fmla="*/ 46 w 107"/>
                  <a:gd name="T41" fmla="*/ 16 h 222"/>
                  <a:gd name="T42" fmla="*/ 46 w 107"/>
                  <a:gd name="T43" fmla="*/ 10 h 222"/>
                  <a:gd name="T44" fmla="*/ 83 w 107"/>
                  <a:gd name="T45" fmla="*/ 58 h 222"/>
                  <a:gd name="T46" fmla="*/ 97 w 107"/>
                  <a:gd name="T47" fmla="*/ 87 h 222"/>
                  <a:gd name="T48" fmla="*/ 91 w 107"/>
                  <a:gd name="T49" fmla="*/ 103 h 222"/>
                  <a:gd name="T50" fmla="*/ 85 w 107"/>
                  <a:gd name="T51" fmla="*/ 110 h 222"/>
                  <a:gd name="T52" fmla="*/ 61 w 107"/>
                  <a:gd name="T53" fmla="*/ 153 h 222"/>
                  <a:gd name="T54" fmla="*/ 61 w 107"/>
                  <a:gd name="T55" fmla="*/ 156 h 222"/>
                  <a:gd name="T56" fmla="*/ 62 w 107"/>
                  <a:gd name="T57" fmla="*/ 162 h 222"/>
                  <a:gd name="T58" fmla="*/ 59 w 107"/>
                  <a:gd name="T59" fmla="*/ 173 h 222"/>
                  <a:gd name="T60" fmla="*/ 52 w 107"/>
                  <a:gd name="T61" fmla="*/ 171 h 222"/>
                  <a:gd name="T62" fmla="*/ 33 w 107"/>
                  <a:gd name="T63" fmla="*/ 164 h 222"/>
                  <a:gd name="T64" fmla="*/ 28 w 107"/>
                  <a:gd name="T65" fmla="*/ 170 h 222"/>
                  <a:gd name="T66" fmla="*/ 26 w 107"/>
                  <a:gd name="T67" fmla="*/ 178 h 222"/>
                  <a:gd name="T68" fmla="*/ 5 w 107"/>
                  <a:gd name="T69" fmla="*/ 219 h 222"/>
                  <a:gd name="T70" fmla="*/ 7 w 107"/>
                  <a:gd name="T71" fmla="*/ 222 h 222"/>
                  <a:gd name="T72" fmla="*/ 30 w 107"/>
                  <a:gd name="T73" fmla="*/ 179 h 222"/>
                  <a:gd name="T74" fmla="*/ 32 w 107"/>
                  <a:gd name="T75" fmla="*/ 171 h 222"/>
                  <a:gd name="T76" fmla="*/ 35 w 107"/>
                  <a:gd name="T77" fmla="*/ 168 h 222"/>
                  <a:gd name="T78" fmla="*/ 50 w 107"/>
                  <a:gd name="T79" fmla="*/ 174 h 222"/>
                  <a:gd name="T80" fmla="*/ 61 w 107"/>
                  <a:gd name="T81" fmla="*/ 176 h 222"/>
                  <a:gd name="T82" fmla="*/ 65 w 107"/>
                  <a:gd name="T83" fmla="*/ 156 h 222"/>
                  <a:gd name="T84" fmla="*/ 88 w 107"/>
                  <a:gd name="T85" fmla="*/ 112 h 222"/>
                  <a:gd name="T86" fmla="*/ 94 w 107"/>
                  <a:gd name="T87" fmla="*/ 105 h 222"/>
                  <a:gd name="T88" fmla="*/ 85 w 107"/>
                  <a:gd name="T89" fmla="*/ 55 h 222"/>
                  <a:gd name="T90" fmla="*/ 47 w 107"/>
                  <a:gd name="T91" fmla="*/ 3 h 222"/>
                  <a:gd name="T92" fmla="*/ 44 w 107"/>
                  <a:gd name="T93" fmla="*/ 0 h 222"/>
                  <a:gd name="T94" fmla="*/ 43 w 107"/>
                  <a:gd name="T95" fmla="*/ 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7" h="222">
                    <a:moveTo>
                      <a:pt x="43" y="4"/>
                    </a:moveTo>
                    <a:cubicBezTo>
                      <a:pt x="42" y="6"/>
                      <a:pt x="42" y="11"/>
                      <a:pt x="42" y="16"/>
                    </a:cubicBezTo>
                    <a:cubicBezTo>
                      <a:pt x="42" y="29"/>
                      <a:pt x="44" y="45"/>
                      <a:pt x="48" y="54"/>
                    </a:cubicBezTo>
                    <a:cubicBezTo>
                      <a:pt x="51" y="60"/>
                      <a:pt x="52" y="67"/>
                      <a:pt x="52" y="72"/>
                    </a:cubicBezTo>
                    <a:cubicBezTo>
                      <a:pt x="52" y="77"/>
                      <a:pt x="52" y="80"/>
                      <a:pt x="51" y="82"/>
                    </a:cubicBezTo>
                    <a:cubicBezTo>
                      <a:pt x="47" y="81"/>
                      <a:pt x="32" y="78"/>
                      <a:pt x="15" y="85"/>
                    </a:cubicBezTo>
                    <a:cubicBezTo>
                      <a:pt x="7" y="89"/>
                      <a:pt x="3" y="94"/>
                      <a:pt x="2" y="101"/>
                    </a:cubicBezTo>
                    <a:cubicBezTo>
                      <a:pt x="0" y="109"/>
                      <a:pt x="5" y="118"/>
                      <a:pt x="14" y="127"/>
                    </a:cubicBezTo>
                    <a:cubicBezTo>
                      <a:pt x="17" y="130"/>
                      <a:pt x="19" y="133"/>
                      <a:pt x="19" y="136"/>
                    </a:cubicBezTo>
                    <a:cubicBezTo>
                      <a:pt x="18" y="146"/>
                      <a:pt x="6" y="155"/>
                      <a:pt x="5" y="155"/>
                    </a:cubicBezTo>
                    <a:cubicBezTo>
                      <a:pt x="8" y="158"/>
                      <a:pt x="8" y="158"/>
                      <a:pt x="8" y="158"/>
                    </a:cubicBezTo>
                    <a:cubicBezTo>
                      <a:pt x="8" y="158"/>
                      <a:pt x="22" y="148"/>
                      <a:pt x="22" y="137"/>
                    </a:cubicBezTo>
                    <a:cubicBezTo>
                      <a:pt x="23" y="132"/>
                      <a:pt x="21" y="128"/>
                      <a:pt x="17" y="124"/>
                    </a:cubicBezTo>
                    <a:cubicBezTo>
                      <a:pt x="9" y="116"/>
                      <a:pt x="5" y="108"/>
                      <a:pt x="6" y="101"/>
                    </a:cubicBezTo>
                    <a:cubicBezTo>
                      <a:pt x="7" y="96"/>
                      <a:pt x="10" y="92"/>
                      <a:pt x="17" y="89"/>
                    </a:cubicBezTo>
                    <a:cubicBezTo>
                      <a:pt x="35" y="81"/>
                      <a:pt x="52" y="87"/>
                      <a:pt x="52" y="87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5" y="85"/>
                      <a:pt x="55" y="85"/>
                      <a:pt x="55" y="85"/>
                    </a:cubicBezTo>
                    <a:cubicBezTo>
                      <a:pt x="55" y="85"/>
                      <a:pt x="56" y="79"/>
                      <a:pt x="56" y="73"/>
                    </a:cubicBezTo>
                    <a:cubicBezTo>
                      <a:pt x="56" y="66"/>
                      <a:pt x="55" y="59"/>
                      <a:pt x="52" y="53"/>
                    </a:cubicBezTo>
                    <a:cubicBezTo>
                      <a:pt x="48" y="44"/>
                      <a:pt x="46" y="28"/>
                      <a:pt x="46" y="16"/>
                    </a:cubicBezTo>
                    <a:cubicBezTo>
                      <a:pt x="46" y="14"/>
                      <a:pt x="46" y="12"/>
                      <a:pt x="46" y="10"/>
                    </a:cubicBezTo>
                    <a:cubicBezTo>
                      <a:pt x="53" y="21"/>
                      <a:pt x="72" y="49"/>
                      <a:pt x="83" y="58"/>
                    </a:cubicBezTo>
                    <a:cubicBezTo>
                      <a:pt x="91" y="66"/>
                      <a:pt x="97" y="77"/>
                      <a:pt x="97" y="87"/>
                    </a:cubicBezTo>
                    <a:cubicBezTo>
                      <a:pt x="97" y="93"/>
                      <a:pt x="95" y="98"/>
                      <a:pt x="91" y="103"/>
                    </a:cubicBezTo>
                    <a:cubicBezTo>
                      <a:pt x="85" y="110"/>
                      <a:pt x="85" y="110"/>
                      <a:pt x="85" y="110"/>
                    </a:cubicBezTo>
                    <a:cubicBezTo>
                      <a:pt x="74" y="122"/>
                      <a:pt x="61" y="135"/>
                      <a:pt x="61" y="153"/>
                    </a:cubicBezTo>
                    <a:cubicBezTo>
                      <a:pt x="61" y="154"/>
                      <a:pt x="61" y="155"/>
                      <a:pt x="61" y="156"/>
                    </a:cubicBezTo>
                    <a:cubicBezTo>
                      <a:pt x="62" y="158"/>
                      <a:pt x="62" y="160"/>
                      <a:pt x="62" y="162"/>
                    </a:cubicBezTo>
                    <a:cubicBezTo>
                      <a:pt x="62" y="169"/>
                      <a:pt x="60" y="172"/>
                      <a:pt x="59" y="173"/>
                    </a:cubicBezTo>
                    <a:cubicBezTo>
                      <a:pt x="58" y="174"/>
                      <a:pt x="55" y="173"/>
                      <a:pt x="52" y="171"/>
                    </a:cubicBezTo>
                    <a:cubicBezTo>
                      <a:pt x="45" y="166"/>
                      <a:pt x="38" y="163"/>
                      <a:pt x="33" y="164"/>
                    </a:cubicBezTo>
                    <a:cubicBezTo>
                      <a:pt x="31" y="165"/>
                      <a:pt x="29" y="167"/>
                      <a:pt x="28" y="170"/>
                    </a:cubicBezTo>
                    <a:cubicBezTo>
                      <a:pt x="26" y="178"/>
                      <a:pt x="26" y="178"/>
                      <a:pt x="26" y="178"/>
                    </a:cubicBezTo>
                    <a:cubicBezTo>
                      <a:pt x="23" y="191"/>
                      <a:pt x="18" y="213"/>
                      <a:pt x="5" y="219"/>
                    </a:cubicBezTo>
                    <a:cubicBezTo>
                      <a:pt x="7" y="222"/>
                      <a:pt x="7" y="222"/>
                      <a:pt x="7" y="222"/>
                    </a:cubicBezTo>
                    <a:cubicBezTo>
                      <a:pt x="21" y="216"/>
                      <a:pt x="26" y="193"/>
                      <a:pt x="30" y="179"/>
                    </a:cubicBezTo>
                    <a:cubicBezTo>
                      <a:pt x="32" y="171"/>
                      <a:pt x="32" y="171"/>
                      <a:pt x="32" y="171"/>
                    </a:cubicBezTo>
                    <a:cubicBezTo>
                      <a:pt x="33" y="170"/>
                      <a:pt x="33" y="169"/>
                      <a:pt x="35" y="168"/>
                    </a:cubicBezTo>
                    <a:cubicBezTo>
                      <a:pt x="38" y="167"/>
                      <a:pt x="45" y="171"/>
                      <a:pt x="50" y="174"/>
                    </a:cubicBezTo>
                    <a:cubicBezTo>
                      <a:pt x="55" y="177"/>
                      <a:pt x="58" y="178"/>
                      <a:pt x="61" y="176"/>
                    </a:cubicBezTo>
                    <a:cubicBezTo>
                      <a:pt x="65" y="174"/>
                      <a:pt x="66" y="168"/>
                      <a:pt x="65" y="156"/>
                    </a:cubicBezTo>
                    <a:cubicBezTo>
                      <a:pt x="64" y="138"/>
                      <a:pt x="76" y="125"/>
                      <a:pt x="88" y="112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107" y="90"/>
                      <a:pt x="100" y="68"/>
                      <a:pt x="85" y="55"/>
                    </a:cubicBezTo>
                    <a:cubicBezTo>
                      <a:pt x="73" y="44"/>
                      <a:pt x="47" y="4"/>
                      <a:pt x="47" y="3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4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64" name="Freeform 156"/>
              <p:cNvSpPr/>
              <p:nvPr/>
            </p:nvSpPr>
            <p:spPr bwMode="auto">
              <a:xfrm>
                <a:off x="3513138" y="3598863"/>
                <a:ext cx="153988" cy="104775"/>
              </a:xfrm>
              <a:custGeom>
                <a:avLst/>
                <a:gdLst>
                  <a:gd name="T0" fmla="*/ 0 w 41"/>
                  <a:gd name="T1" fmla="*/ 2 h 28"/>
                  <a:gd name="T2" fmla="*/ 41 w 41"/>
                  <a:gd name="T3" fmla="*/ 24 h 28"/>
                  <a:gd name="T4" fmla="*/ 40 w 41"/>
                  <a:gd name="T5" fmla="*/ 20 h 28"/>
                  <a:gd name="T6" fmla="*/ 3 w 41"/>
                  <a:gd name="T7" fmla="*/ 0 h 28"/>
                  <a:gd name="T8" fmla="*/ 0 w 41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8">
                    <a:moveTo>
                      <a:pt x="0" y="2"/>
                    </a:moveTo>
                    <a:cubicBezTo>
                      <a:pt x="24" y="28"/>
                      <a:pt x="40" y="24"/>
                      <a:pt x="41" y="2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20"/>
                      <a:pt x="25" y="23"/>
                      <a:pt x="3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65" name="Freeform 157"/>
              <p:cNvSpPr/>
              <p:nvPr/>
            </p:nvSpPr>
            <p:spPr bwMode="auto">
              <a:xfrm>
                <a:off x="3460750" y="3609976"/>
                <a:ext cx="93663" cy="315913"/>
              </a:xfrm>
              <a:custGeom>
                <a:avLst/>
                <a:gdLst>
                  <a:gd name="T0" fmla="*/ 16 w 25"/>
                  <a:gd name="T1" fmla="*/ 1 h 84"/>
                  <a:gd name="T2" fmla="*/ 17 w 25"/>
                  <a:gd name="T3" fmla="*/ 22 h 84"/>
                  <a:gd name="T4" fmla="*/ 13 w 25"/>
                  <a:gd name="T5" fmla="*/ 30 h 84"/>
                  <a:gd name="T6" fmla="*/ 8 w 25"/>
                  <a:gd name="T7" fmla="*/ 84 h 84"/>
                  <a:gd name="T8" fmla="*/ 12 w 25"/>
                  <a:gd name="T9" fmla="*/ 82 h 84"/>
                  <a:gd name="T10" fmla="*/ 17 w 25"/>
                  <a:gd name="T11" fmla="*/ 32 h 84"/>
                  <a:gd name="T12" fmla="*/ 20 w 25"/>
                  <a:gd name="T13" fmla="*/ 23 h 84"/>
                  <a:gd name="T14" fmla="*/ 20 w 25"/>
                  <a:gd name="T15" fmla="*/ 0 h 84"/>
                  <a:gd name="T16" fmla="*/ 16 w 25"/>
                  <a:gd name="T17" fmla="*/ 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84">
                    <a:moveTo>
                      <a:pt x="16" y="1"/>
                    </a:moveTo>
                    <a:cubicBezTo>
                      <a:pt x="17" y="2"/>
                      <a:pt x="21" y="10"/>
                      <a:pt x="17" y="2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7" y="43"/>
                      <a:pt x="0" y="60"/>
                      <a:pt x="8" y="84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4" y="60"/>
                      <a:pt x="11" y="45"/>
                      <a:pt x="17" y="32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5" y="9"/>
                      <a:pt x="20" y="0"/>
                      <a:pt x="20" y="0"/>
                    </a:cubicBezTo>
                    <a:lnTo>
                      <a:pt x="1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66" name="Freeform 158"/>
              <p:cNvSpPr/>
              <p:nvPr/>
            </p:nvSpPr>
            <p:spPr bwMode="auto">
              <a:xfrm>
                <a:off x="3513138" y="3289301"/>
                <a:ext cx="179388" cy="123825"/>
              </a:xfrm>
              <a:custGeom>
                <a:avLst/>
                <a:gdLst>
                  <a:gd name="T0" fmla="*/ 26 w 48"/>
                  <a:gd name="T1" fmla="*/ 1 h 33"/>
                  <a:gd name="T2" fmla="*/ 0 w 48"/>
                  <a:gd name="T3" fmla="*/ 9 h 33"/>
                  <a:gd name="T4" fmla="*/ 2 w 48"/>
                  <a:gd name="T5" fmla="*/ 12 h 33"/>
                  <a:gd name="T6" fmla="*/ 26 w 48"/>
                  <a:gd name="T7" fmla="*/ 5 h 33"/>
                  <a:gd name="T8" fmla="*/ 44 w 48"/>
                  <a:gd name="T9" fmla="*/ 14 h 33"/>
                  <a:gd name="T10" fmla="*/ 41 w 48"/>
                  <a:gd name="T11" fmla="*/ 21 h 33"/>
                  <a:gd name="T12" fmla="*/ 11 w 48"/>
                  <a:gd name="T13" fmla="*/ 25 h 33"/>
                  <a:gd name="T14" fmla="*/ 10 w 48"/>
                  <a:gd name="T15" fmla="*/ 29 h 33"/>
                  <a:gd name="T16" fmla="*/ 44 w 48"/>
                  <a:gd name="T17" fmla="*/ 24 h 33"/>
                  <a:gd name="T18" fmla="*/ 48 w 48"/>
                  <a:gd name="T19" fmla="*/ 14 h 33"/>
                  <a:gd name="T20" fmla="*/ 26 w 48"/>
                  <a:gd name="T21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33">
                    <a:moveTo>
                      <a:pt x="26" y="1"/>
                    </a:moveTo>
                    <a:cubicBezTo>
                      <a:pt x="11" y="2"/>
                      <a:pt x="1" y="9"/>
                      <a:pt x="0" y="9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12" y="6"/>
                      <a:pt x="26" y="5"/>
                    </a:cubicBezTo>
                    <a:cubicBezTo>
                      <a:pt x="36" y="4"/>
                      <a:pt x="43" y="8"/>
                      <a:pt x="44" y="14"/>
                    </a:cubicBezTo>
                    <a:cubicBezTo>
                      <a:pt x="44" y="15"/>
                      <a:pt x="44" y="18"/>
                      <a:pt x="41" y="21"/>
                    </a:cubicBezTo>
                    <a:cubicBezTo>
                      <a:pt x="38" y="25"/>
                      <a:pt x="29" y="28"/>
                      <a:pt x="11" y="25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30" y="33"/>
                      <a:pt x="40" y="28"/>
                      <a:pt x="44" y="24"/>
                    </a:cubicBezTo>
                    <a:cubicBezTo>
                      <a:pt x="48" y="20"/>
                      <a:pt x="48" y="16"/>
                      <a:pt x="48" y="14"/>
                    </a:cubicBezTo>
                    <a:cubicBezTo>
                      <a:pt x="46" y="5"/>
                      <a:pt x="38" y="0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67" name="Freeform 159"/>
              <p:cNvSpPr/>
              <p:nvPr/>
            </p:nvSpPr>
            <p:spPr bwMode="auto">
              <a:xfrm>
                <a:off x="3640138" y="3395663"/>
                <a:ext cx="19050" cy="112713"/>
              </a:xfrm>
              <a:custGeom>
                <a:avLst/>
                <a:gdLst>
                  <a:gd name="T0" fmla="*/ 0 w 12"/>
                  <a:gd name="T1" fmla="*/ 0 h 71"/>
                  <a:gd name="T2" fmla="*/ 3 w 12"/>
                  <a:gd name="T3" fmla="*/ 71 h 71"/>
                  <a:gd name="T4" fmla="*/ 12 w 12"/>
                  <a:gd name="T5" fmla="*/ 71 h 71"/>
                  <a:gd name="T6" fmla="*/ 10 w 12"/>
                  <a:gd name="T7" fmla="*/ 0 h 71"/>
                  <a:gd name="T8" fmla="*/ 0 w 12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1">
                    <a:moveTo>
                      <a:pt x="0" y="0"/>
                    </a:moveTo>
                    <a:lnTo>
                      <a:pt x="3" y="71"/>
                    </a:lnTo>
                    <a:lnTo>
                      <a:pt x="12" y="71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68" name="Freeform 160"/>
              <p:cNvSpPr>
                <a:spLocks noEditPoints="1"/>
              </p:cNvSpPr>
              <p:nvPr/>
            </p:nvSpPr>
            <p:spPr bwMode="auto">
              <a:xfrm>
                <a:off x="2559050" y="3873501"/>
                <a:ext cx="168275" cy="173038"/>
              </a:xfrm>
              <a:custGeom>
                <a:avLst/>
                <a:gdLst>
                  <a:gd name="T0" fmla="*/ 22 w 45"/>
                  <a:gd name="T1" fmla="*/ 20 h 46"/>
                  <a:gd name="T2" fmla="*/ 31 w 45"/>
                  <a:gd name="T3" fmla="*/ 20 h 46"/>
                  <a:gd name="T4" fmla="*/ 23 w 45"/>
                  <a:gd name="T5" fmla="*/ 22 h 46"/>
                  <a:gd name="T6" fmla="*/ 27 w 45"/>
                  <a:gd name="T7" fmla="*/ 27 h 46"/>
                  <a:gd name="T8" fmla="*/ 29 w 45"/>
                  <a:gd name="T9" fmla="*/ 22 h 46"/>
                  <a:gd name="T10" fmla="*/ 29 w 45"/>
                  <a:gd name="T11" fmla="*/ 27 h 46"/>
                  <a:gd name="T12" fmla="*/ 45 w 45"/>
                  <a:gd name="T13" fmla="*/ 27 h 46"/>
                  <a:gd name="T14" fmla="*/ 22 w 45"/>
                  <a:gd name="T15" fmla="*/ 30 h 46"/>
                  <a:gd name="T16" fmla="*/ 4 w 45"/>
                  <a:gd name="T17" fmla="*/ 35 h 46"/>
                  <a:gd name="T18" fmla="*/ 1 w 45"/>
                  <a:gd name="T19" fmla="*/ 33 h 46"/>
                  <a:gd name="T20" fmla="*/ 20 w 45"/>
                  <a:gd name="T21" fmla="*/ 22 h 46"/>
                  <a:gd name="T22" fmla="*/ 11 w 45"/>
                  <a:gd name="T23" fmla="*/ 24 h 46"/>
                  <a:gd name="T24" fmla="*/ 16 w 45"/>
                  <a:gd name="T25" fmla="*/ 22 h 46"/>
                  <a:gd name="T26" fmla="*/ 20 w 45"/>
                  <a:gd name="T27" fmla="*/ 17 h 46"/>
                  <a:gd name="T28" fmla="*/ 13 w 45"/>
                  <a:gd name="T29" fmla="*/ 17 h 46"/>
                  <a:gd name="T30" fmla="*/ 20 w 45"/>
                  <a:gd name="T31" fmla="*/ 16 h 46"/>
                  <a:gd name="T32" fmla="*/ 18 w 45"/>
                  <a:gd name="T33" fmla="*/ 13 h 46"/>
                  <a:gd name="T34" fmla="*/ 11 w 45"/>
                  <a:gd name="T35" fmla="*/ 12 h 46"/>
                  <a:gd name="T36" fmla="*/ 27 w 45"/>
                  <a:gd name="T37" fmla="*/ 8 h 46"/>
                  <a:gd name="T38" fmla="*/ 20 w 45"/>
                  <a:gd name="T39" fmla="*/ 12 h 46"/>
                  <a:gd name="T40" fmla="*/ 22 w 45"/>
                  <a:gd name="T41" fmla="*/ 15 h 46"/>
                  <a:gd name="T42" fmla="*/ 26 w 45"/>
                  <a:gd name="T43" fmla="*/ 13 h 46"/>
                  <a:gd name="T44" fmla="*/ 24 w 45"/>
                  <a:gd name="T45" fmla="*/ 16 h 46"/>
                  <a:gd name="T46" fmla="*/ 11 w 45"/>
                  <a:gd name="T47" fmla="*/ 5 h 46"/>
                  <a:gd name="T48" fmla="*/ 16 w 45"/>
                  <a:gd name="T49" fmla="*/ 9 h 46"/>
                  <a:gd name="T50" fmla="*/ 11 w 45"/>
                  <a:gd name="T51" fmla="*/ 5 h 46"/>
                  <a:gd name="T52" fmla="*/ 16 w 45"/>
                  <a:gd name="T53" fmla="*/ 26 h 46"/>
                  <a:gd name="T54" fmla="*/ 14 w 45"/>
                  <a:gd name="T55" fmla="*/ 29 h 46"/>
                  <a:gd name="T56" fmla="*/ 29 w 45"/>
                  <a:gd name="T57" fmla="*/ 32 h 46"/>
                  <a:gd name="T58" fmla="*/ 35 w 45"/>
                  <a:gd name="T59" fmla="*/ 35 h 46"/>
                  <a:gd name="T60" fmla="*/ 32 w 45"/>
                  <a:gd name="T61" fmla="*/ 39 h 46"/>
                  <a:gd name="T62" fmla="*/ 27 w 45"/>
                  <a:gd name="T63" fmla="*/ 42 h 46"/>
                  <a:gd name="T64" fmla="*/ 18 w 45"/>
                  <a:gd name="T65" fmla="*/ 46 h 46"/>
                  <a:gd name="T66" fmla="*/ 16 w 45"/>
                  <a:gd name="T67" fmla="*/ 43 h 46"/>
                  <a:gd name="T68" fmla="*/ 12 w 45"/>
                  <a:gd name="T69" fmla="*/ 35 h 46"/>
                  <a:gd name="T70" fmla="*/ 29 w 45"/>
                  <a:gd name="T71" fmla="*/ 32 h 46"/>
                  <a:gd name="T72" fmla="*/ 24 w 45"/>
                  <a:gd name="T73" fmla="*/ 35 h 46"/>
                  <a:gd name="T74" fmla="*/ 17 w 45"/>
                  <a:gd name="T75" fmla="*/ 39 h 46"/>
                  <a:gd name="T76" fmla="*/ 25 w 45"/>
                  <a:gd name="T77" fmla="*/ 41 h 46"/>
                  <a:gd name="T78" fmla="*/ 29 w 45"/>
                  <a:gd name="T79" fmla="*/ 35 h 46"/>
                  <a:gd name="T80" fmla="*/ 30 w 45"/>
                  <a:gd name="T81" fmla="*/ 3 h 46"/>
                  <a:gd name="T82" fmla="*/ 24 w 45"/>
                  <a:gd name="T83" fmla="*/ 7 h 46"/>
                  <a:gd name="T84" fmla="*/ 22 w 45"/>
                  <a:gd name="T85" fmla="*/ 6 h 46"/>
                  <a:gd name="T86" fmla="*/ 25 w 45"/>
                  <a:gd name="T87" fmla="*/ 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" h="46">
                    <a:moveTo>
                      <a:pt x="22" y="17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0"/>
                      <a:pt x="25" y="19"/>
                      <a:pt x="28" y="19"/>
                    </a:cubicBezTo>
                    <a:cubicBezTo>
                      <a:pt x="30" y="18"/>
                      <a:pt x="31" y="19"/>
                      <a:pt x="31" y="20"/>
                    </a:cubicBezTo>
                    <a:cubicBezTo>
                      <a:pt x="31" y="20"/>
                      <a:pt x="30" y="21"/>
                      <a:pt x="27" y="21"/>
                    </a:cubicBezTo>
                    <a:cubicBezTo>
                      <a:pt x="25" y="21"/>
                      <a:pt x="24" y="22"/>
                      <a:pt x="23" y="22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5"/>
                      <a:pt x="28" y="24"/>
                      <a:pt x="28" y="22"/>
                    </a:cubicBezTo>
                    <a:cubicBezTo>
                      <a:pt x="28" y="22"/>
                      <a:pt x="28" y="22"/>
                      <a:pt x="29" y="22"/>
                    </a:cubicBezTo>
                    <a:cubicBezTo>
                      <a:pt x="31" y="22"/>
                      <a:pt x="32" y="23"/>
                      <a:pt x="32" y="23"/>
                    </a:cubicBezTo>
                    <a:cubicBezTo>
                      <a:pt x="30" y="24"/>
                      <a:pt x="29" y="26"/>
                      <a:pt x="29" y="27"/>
                    </a:cubicBezTo>
                    <a:cubicBezTo>
                      <a:pt x="31" y="26"/>
                      <a:pt x="35" y="26"/>
                      <a:pt x="40" y="24"/>
                    </a:cubicBezTo>
                    <a:cubicBezTo>
                      <a:pt x="43" y="24"/>
                      <a:pt x="44" y="25"/>
                      <a:pt x="45" y="27"/>
                    </a:cubicBezTo>
                    <a:cubicBezTo>
                      <a:pt x="45" y="27"/>
                      <a:pt x="44" y="27"/>
                      <a:pt x="42" y="27"/>
                    </a:cubicBezTo>
                    <a:cubicBezTo>
                      <a:pt x="40" y="27"/>
                      <a:pt x="33" y="28"/>
                      <a:pt x="22" y="30"/>
                    </a:cubicBezTo>
                    <a:cubicBezTo>
                      <a:pt x="13" y="32"/>
                      <a:pt x="7" y="34"/>
                      <a:pt x="6" y="34"/>
                    </a:cubicBezTo>
                    <a:cubicBezTo>
                      <a:pt x="5" y="35"/>
                      <a:pt x="4" y="35"/>
                      <a:pt x="4" y="35"/>
                    </a:cubicBezTo>
                    <a:cubicBezTo>
                      <a:pt x="3" y="35"/>
                      <a:pt x="2" y="34"/>
                      <a:pt x="1" y="34"/>
                    </a:cubicBezTo>
                    <a:cubicBezTo>
                      <a:pt x="0" y="33"/>
                      <a:pt x="0" y="33"/>
                      <a:pt x="1" y="33"/>
                    </a:cubicBezTo>
                    <a:cubicBezTo>
                      <a:pt x="1" y="33"/>
                      <a:pt x="8" y="32"/>
                      <a:pt x="21" y="29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7" y="23"/>
                      <a:pt x="15" y="24"/>
                      <a:pt x="14" y="24"/>
                    </a:cubicBezTo>
                    <a:cubicBezTo>
                      <a:pt x="13" y="24"/>
                      <a:pt x="12" y="24"/>
                      <a:pt x="11" y="24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3"/>
                      <a:pt x="14" y="22"/>
                      <a:pt x="16" y="22"/>
                    </a:cubicBezTo>
                    <a:cubicBezTo>
                      <a:pt x="18" y="21"/>
                      <a:pt x="19" y="21"/>
                      <a:pt x="20" y="21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17" y="18"/>
                      <a:pt x="16" y="18"/>
                      <a:pt x="16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4" y="17"/>
                      <a:pt x="15" y="17"/>
                      <a:pt x="15" y="17"/>
                    </a:cubicBezTo>
                    <a:cubicBezTo>
                      <a:pt x="16" y="17"/>
                      <a:pt x="18" y="16"/>
                      <a:pt x="20" y="16"/>
                    </a:cubicBezTo>
                    <a:cubicBezTo>
                      <a:pt x="19" y="14"/>
                      <a:pt x="19" y="13"/>
                      <a:pt x="18" y="12"/>
                    </a:cubicBezTo>
                    <a:cubicBezTo>
                      <a:pt x="18" y="12"/>
                      <a:pt x="18" y="12"/>
                      <a:pt x="18" y="13"/>
                    </a:cubicBezTo>
                    <a:cubicBezTo>
                      <a:pt x="16" y="13"/>
                      <a:pt x="14" y="13"/>
                      <a:pt x="13" y="13"/>
                    </a:cubicBezTo>
                    <a:cubicBezTo>
                      <a:pt x="12" y="13"/>
                      <a:pt x="11" y="13"/>
                      <a:pt x="11" y="12"/>
                    </a:cubicBezTo>
                    <a:cubicBezTo>
                      <a:pt x="13" y="12"/>
                      <a:pt x="17" y="11"/>
                      <a:pt x="23" y="9"/>
                    </a:cubicBezTo>
                    <a:cubicBezTo>
                      <a:pt x="25" y="8"/>
                      <a:pt x="26" y="8"/>
                      <a:pt x="27" y="8"/>
                    </a:cubicBezTo>
                    <a:cubicBezTo>
                      <a:pt x="30" y="7"/>
                      <a:pt x="31" y="8"/>
                      <a:pt x="30" y="9"/>
                    </a:cubicBezTo>
                    <a:cubicBezTo>
                      <a:pt x="30" y="9"/>
                      <a:pt x="26" y="10"/>
                      <a:pt x="20" y="12"/>
                    </a:cubicBezTo>
                    <a:cubicBezTo>
                      <a:pt x="22" y="12"/>
                      <a:pt x="22" y="13"/>
                      <a:pt x="22" y="13"/>
                    </a:cubicBezTo>
                    <a:cubicBezTo>
                      <a:pt x="22" y="13"/>
                      <a:pt x="22" y="14"/>
                      <a:pt x="22" y="15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5" y="14"/>
                      <a:pt x="26" y="14"/>
                      <a:pt x="26" y="13"/>
                    </a:cubicBezTo>
                    <a:cubicBezTo>
                      <a:pt x="28" y="14"/>
                      <a:pt x="28" y="14"/>
                      <a:pt x="29" y="15"/>
                    </a:cubicBezTo>
                    <a:cubicBezTo>
                      <a:pt x="28" y="15"/>
                      <a:pt x="27" y="16"/>
                      <a:pt x="24" y="16"/>
                    </a:cubicBezTo>
                    <a:cubicBezTo>
                      <a:pt x="23" y="16"/>
                      <a:pt x="22" y="17"/>
                      <a:pt x="22" y="17"/>
                    </a:cubicBezTo>
                    <a:close/>
                    <a:moveTo>
                      <a:pt x="11" y="5"/>
                    </a:moveTo>
                    <a:cubicBezTo>
                      <a:pt x="13" y="5"/>
                      <a:pt x="14" y="5"/>
                      <a:pt x="15" y="6"/>
                    </a:cubicBezTo>
                    <a:cubicBezTo>
                      <a:pt x="16" y="7"/>
                      <a:pt x="17" y="8"/>
                      <a:pt x="16" y="9"/>
                    </a:cubicBezTo>
                    <a:cubicBezTo>
                      <a:pt x="16" y="10"/>
                      <a:pt x="15" y="10"/>
                      <a:pt x="14" y="9"/>
                    </a:cubicBezTo>
                    <a:cubicBezTo>
                      <a:pt x="11" y="7"/>
                      <a:pt x="10" y="6"/>
                      <a:pt x="11" y="5"/>
                    </a:cubicBezTo>
                    <a:close/>
                    <a:moveTo>
                      <a:pt x="13" y="25"/>
                    </a:moveTo>
                    <a:cubicBezTo>
                      <a:pt x="14" y="25"/>
                      <a:pt x="15" y="26"/>
                      <a:pt x="16" y="26"/>
                    </a:cubicBezTo>
                    <a:cubicBezTo>
                      <a:pt x="16" y="27"/>
                      <a:pt x="17" y="28"/>
                      <a:pt x="16" y="29"/>
                    </a:cubicBezTo>
                    <a:cubicBezTo>
                      <a:pt x="16" y="30"/>
                      <a:pt x="15" y="30"/>
                      <a:pt x="14" y="29"/>
                    </a:cubicBezTo>
                    <a:cubicBezTo>
                      <a:pt x="12" y="27"/>
                      <a:pt x="12" y="26"/>
                      <a:pt x="13" y="25"/>
                    </a:cubicBezTo>
                    <a:close/>
                    <a:moveTo>
                      <a:pt x="29" y="32"/>
                    </a:moveTo>
                    <a:cubicBezTo>
                      <a:pt x="30" y="32"/>
                      <a:pt x="31" y="32"/>
                      <a:pt x="33" y="33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3" y="36"/>
                      <a:pt x="32" y="38"/>
                      <a:pt x="32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3" y="40"/>
                      <a:pt x="33" y="41"/>
                      <a:pt x="33" y="41"/>
                    </a:cubicBezTo>
                    <a:cubicBezTo>
                      <a:pt x="33" y="41"/>
                      <a:pt x="31" y="41"/>
                      <a:pt x="27" y="42"/>
                    </a:cubicBezTo>
                    <a:cubicBezTo>
                      <a:pt x="25" y="42"/>
                      <a:pt x="22" y="43"/>
                      <a:pt x="18" y="44"/>
                    </a:cubicBezTo>
                    <a:cubicBezTo>
                      <a:pt x="19" y="45"/>
                      <a:pt x="18" y="46"/>
                      <a:pt x="18" y="46"/>
                    </a:cubicBezTo>
                    <a:cubicBezTo>
                      <a:pt x="17" y="46"/>
                      <a:pt x="17" y="45"/>
                      <a:pt x="16" y="44"/>
                    </a:cubicBezTo>
                    <a:cubicBezTo>
                      <a:pt x="16" y="44"/>
                      <a:pt x="16" y="43"/>
                      <a:pt x="16" y="43"/>
                    </a:cubicBezTo>
                    <a:cubicBezTo>
                      <a:pt x="15" y="40"/>
                      <a:pt x="14" y="38"/>
                      <a:pt x="13" y="37"/>
                    </a:cubicBezTo>
                    <a:cubicBezTo>
                      <a:pt x="12" y="36"/>
                      <a:pt x="12" y="36"/>
                      <a:pt x="12" y="35"/>
                    </a:cubicBezTo>
                    <a:cubicBezTo>
                      <a:pt x="13" y="35"/>
                      <a:pt x="14" y="35"/>
                      <a:pt x="16" y="35"/>
                    </a:cubicBezTo>
                    <a:cubicBezTo>
                      <a:pt x="22" y="35"/>
                      <a:pt x="27" y="34"/>
                      <a:pt x="29" y="32"/>
                    </a:cubicBezTo>
                    <a:close/>
                    <a:moveTo>
                      <a:pt x="29" y="35"/>
                    </a:moveTo>
                    <a:cubicBezTo>
                      <a:pt x="29" y="35"/>
                      <a:pt x="27" y="35"/>
                      <a:pt x="24" y="35"/>
                    </a:cubicBezTo>
                    <a:cubicBezTo>
                      <a:pt x="22" y="36"/>
                      <a:pt x="19" y="36"/>
                      <a:pt x="17" y="37"/>
                    </a:cubicBezTo>
                    <a:cubicBezTo>
                      <a:pt x="16" y="37"/>
                      <a:pt x="17" y="38"/>
                      <a:pt x="17" y="39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9" y="42"/>
                      <a:pt x="22" y="41"/>
                      <a:pt x="25" y="41"/>
                    </a:cubicBezTo>
                    <a:cubicBezTo>
                      <a:pt x="27" y="40"/>
                      <a:pt x="28" y="40"/>
                      <a:pt x="28" y="40"/>
                    </a:cubicBezTo>
                    <a:cubicBezTo>
                      <a:pt x="29" y="38"/>
                      <a:pt x="30" y="36"/>
                      <a:pt x="29" y="35"/>
                    </a:cubicBezTo>
                    <a:close/>
                    <a:moveTo>
                      <a:pt x="27" y="1"/>
                    </a:moveTo>
                    <a:cubicBezTo>
                      <a:pt x="30" y="1"/>
                      <a:pt x="31" y="2"/>
                      <a:pt x="30" y="3"/>
                    </a:cubicBezTo>
                    <a:cubicBezTo>
                      <a:pt x="29" y="4"/>
                      <a:pt x="28" y="4"/>
                      <a:pt x="26" y="5"/>
                    </a:cubicBezTo>
                    <a:cubicBezTo>
                      <a:pt x="25" y="6"/>
                      <a:pt x="24" y="7"/>
                      <a:pt x="24" y="7"/>
                    </a:cubicBezTo>
                    <a:cubicBezTo>
                      <a:pt x="22" y="8"/>
                      <a:pt x="22" y="8"/>
                      <a:pt x="21" y="8"/>
                    </a:cubicBezTo>
                    <a:cubicBezTo>
                      <a:pt x="21" y="8"/>
                      <a:pt x="22" y="7"/>
                      <a:pt x="22" y="6"/>
                    </a:cubicBezTo>
                    <a:cubicBezTo>
                      <a:pt x="25" y="4"/>
                      <a:pt x="26" y="2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6" y="0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69" name="Freeform 161"/>
              <p:cNvSpPr>
                <a:spLocks noEditPoints="1"/>
              </p:cNvSpPr>
              <p:nvPr/>
            </p:nvSpPr>
            <p:spPr bwMode="auto">
              <a:xfrm>
                <a:off x="2751138" y="3879851"/>
                <a:ext cx="153988" cy="139700"/>
              </a:xfrm>
              <a:custGeom>
                <a:avLst/>
                <a:gdLst>
                  <a:gd name="T0" fmla="*/ 21 w 41"/>
                  <a:gd name="T1" fmla="*/ 25 h 37"/>
                  <a:gd name="T2" fmla="*/ 21 w 41"/>
                  <a:gd name="T3" fmla="*/ 31 h 37"/>
                  <a:gd name="T4" fmla="*/ 33 w 41"/>
                  <a:gd name="T5" fmla="*/ 30 h 37"/>
                  <a:gd name="T6" fmla="*/ 37 w 41"/>
                  <a:gd name="T7" fmla="*/ 29 h 37"/>
                  <a:gd name="T8" fmla="*/ 41 w 41"/>
                  <a:gd name="T9" fmla="*/ 31 h 37"/>
                  <a:gd name="T10" fmla="*/ 39 w 41"/>
                  <a:gd name="T11" fmla="*/ 33 h 37"/>
                  <a:gd name="T12" fmla="*/ 38 w 41"/>
                  <a:gd name="T13" fmla="*/ 33 h 37"/>
                  <a:gd name="T14" fmla="*/ 4 w 41"/>
                  <a:gd name="T15" fmla="*/ 37 h 37"/>
                  <a:gd name="T16" fmla="*/ 0 w 41"/>
                  <a:gd name="T17" fmla="*/ 35 h 37"/>
                  <a:gd name="T18" fmla="*/ 1 w 41"/>
                  <a:gd name="T19" fmla="*/ 34 h 37"/>
                  <a:gd name="T20" fmla="*/ 19 w 41"/>
                  <a:gd name="T21" fmla="*/ 32 h 37"/>
                  <a:gd name="T22" fmla="*/ 19 w 41"/>
                  <a:gd name="T23" fmla="*/ 25 h 37"/>
                  <a:gd name="T24" fmla="*/ 14 w 41"/>
                  <a:gd name="T25" fmla="*/ 26 h 37"/>
                  <a:gd name="T26" fmla="*/ 13 w 41"/>
                  <a:gd name="T27" fmla="*/ 26 h 37"/>
                  <a:gd name="T28" fmla="*/ 10 w 41"/>
                  <a:gd name="T29" fmla="*/ 26 h 37"/>
                  <a:gd name="T30" fmla="*/ 11 w 41"/>
                  <a:gd name="T31" fmla="*/ 25 h 37"/>
                  <a:gd name="T32" fmla="*/ 14 w 41"/>
                  <a:gd name="T33" fmla="*/ 24 h 37"/>
                  <a:gd name="T34" fmla="*/ 19 w 41"/>
                  <a:gd name="T35" fmla="*/ 23 h 37"/>
                  <a:gd name="T36" fmla="*/ 17 w 41"/>
                  <a:gd name="T37" fmla="*/ 19 h 37"/>
                  <a:gd name="T38" fmla="*/ 17 w 41"/>
                  <a:gd name="T39" fmla="*/ 18 h 37"/>
                  <a:gd name="T40" fmla="*/ 21 w 41"/>
                  <a:gd name="T41" fmla="*/ 19 h 37"/>
                  <a:gd name="T42" fmla="*/ 21 w 41"/>
                  <a:gd name="T43" fmla="*/ 20 h 37"/>
                  <a:gd name="T44" fmla="*/ 21 w 41"/>
                  <a:gd name="T45" fmla="*/ 23 h 37"/>
                  <a:gd name="T46" fmla="*/ 24 w 41"/>
                  <a:gd name="T47" fmla="*/ 22 h 37"/>
                  <a:gd name="T48" fmla="*/ 27 w 41"/>
                  <a:gd name="T49" fmla="*/ 21 h 37"/>
                  <a:gd name="T50" fmla="*/ 30 w 41"/>
                  <a:gd name="T51" fmla="*/ 22 h 37"/>
                  <a:gd name="T52" fmla="*/ 29 w 41"/>
                  <a:gd name="T53" fmla="*/ 23 h 37"/>
                  <a:gd name="T54" fmla="*/ 21 w 41"/>
                  <a:gd name="T55" fmla="*/ 25 h 37"/>
                  <a:gd name="T56" fmla="*/ 13 w 41"/>
                  <a:gd name="T57" fmla="*/ 15 h 37"/>
                  <a:gd name="T58" fmla="*/ 25 w 41"/>
                  <a:gd name="T59" fmla="*/ 12 h 37"/>
                  <a:gd name="T60" fmla="*/ 22 w 41"/>
                  <a:gd name="T61" fmla="*/ 9 h 37"/>
                  <a:gd name="T62" fmla="*/ 30 w 41"/>
                  <a:gd name="T63" fmla="*/ 11 h 37"/>
                  <a:gd name="T64" fmla="*/ 30 w 41"/>
                  <a:gd name="T65" fmla="*/ 16 h 37"/>
                  <a:gd name="T66" fmla="*/ 26 w 41"/>
                  <a:gd name="T67" fmla="*/ 14 h 37"/>
                  <a:gd name="T68" fmla="*/ 10 w 41"/>
                  <a:gd name="T69" fmla="*/ 18 h 37"/>
                  <a:gd name="T70" fmla="*/ 8 w 41"/>
                  <a:gd name="T71" fmla="*/ 19 h 37"/>
                  <a:gd name="T72" fmla="*/ 8 w 41"/>
                  <a:gd name="T73" fmla="*/ 15 h 37"/>
                  <a:gd name="T74" fmla="*/ 9 w 41"/>
                  <a:gd name="T75" fmla="*/ 15 h 37"/>
                  <a:gd name="T76" fmla="*/ 17 w 41"/>
                  <a:gd name="T77" fmla="*/ 5 h 37"/>
                  <a:gd name="T78" fmla="*/ 12 w 41"/>
                  <a:gd name="T79" fmla="*/ 5 h 37"/>
                  <a:gd name="T80" fmla="*/ 9 w 41"/>
                  <a:gd name="T81" fmla="*/ 5 h 37"/>
                  <a:gd name="T82" fmla="*/ 10 w 41"/>
                  <a:gd name="T83" fmla="*/ 4 h 37"/>
                  <a:gd name="T84" fmla="*/ 24 w 41"/>
                  <a:gd name="T85" fmla="*/ 0 h 37"/>
                  <a:gd name="T86" fmla="*/ 27 w 41"/>
                  <a:gd name="T87" fmla="*/ 0 h 37"/>
                  <a:gd name="T88" fmla="*/ 31 w 41"/>
                  <a:gd name="T89" fmla="*/ 1 h 37"/>
                  <a:gd name="T90" fmla="*/ 28 w 41"/>
                  <a:gd name="T91" fmla="*/ 3 h 37"/>
                  <a:gd name="T92" fmla="*/ 19 w 41"/>
                  <a:gd name="T93" fmla="*/ 5 h 37"/>
                  <a:gd name="T94" fmla="*/ 20 w 41"/>
                  <a:gd name="T95" fmla="*/ 7 h 37"/>
                  <a:gd name="T96" fmla="*/ 17 w 41"/>
                  <a:gd name="T97" fmla="*/ 10 h 37"/>
                  <a:gd name="T98" fmla="*/ 13 w 41"/>
                  <a:gd name="T99" fmla="*/ 1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1" h="37">
                    <a:moveTo>
                      <a:pt x="21" y="25"/>
                    </a:moveTo>
                    <a:cubicBezTo>
                      <a:pt x="21" y="31"/>
                      <a:pt x="21" y="31"/>
                      <a:pt x="21" y="31"/>
                    </a:cubicBezTo>
                    <a:cubicBezTo>
                      <a:pt x="27" y="31"/>
                      <a:pt x="31" y="30"/>
                      <a:pt x="33" y="30"/>
                    </a:cubicBezTo>
                    <a:cubicBezTo>
                      <a:pt x="34" y="29"/>
                      <a:pt x="36" y="29"/>
                      <a:pt x="37" y="29"/>
                    </a:cubicBezTo>
                    <a:cubicBezTo>
                      <a:pt x="38" y="29"/>
                      <a:pt x="40" y="30"/>
                      <a:pt x="41" y="31"/>
                    </a:cubicBezTo>
                    <a:cubicBezTo>
                      <a:pt x="41" y="32"/>
                      <a:pt x="41" y="32"/>
                      <a:pt x="39" y="33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29" y="32"/>
                      <a:pt x="18" y="33"/>
                      <a:pt x="4" y="37"/>
                    </a:cubicBezTo>
                    <a:cubicBezTo>
                      <a:pt x="3" y="36"/>
                      <a:pt x="2" y="36"/>
                      <a:pt x="0" y="35"/>
                    </a:cubicBezTo>
                    <a:cubicBezTo>
                      <a:pt x="0" y="35"/>
                      <a:pt x="0" y="34"/>
                      <a:pt x="1" y="34"/>
                    </a:cubicBezTo>
                    <a:cubicBezTo>
                      <a:pt x="7" y="34"/>
                      <a:pt x="13" y="33"/>
                      <a:pt x="19" y="3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6"/>
                      <a:pt x="15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1" y="26"/>
                      <a:pt x="10" y="26"/>
                      <a:pt x="10" y="26"/>
                    </a:cubicBezTo>
                    <a:cubicBezTo>
                      <a:pt x="9" y="25"/>
                      <a:pt x="10" y="25"/>
                      <a:pt x="11" y="25"/>
                    </a:cubicBezTo>
                    <a:cubicBezTo>
                      <a:pt x="12" y="25"/>
                      <a:pt x="13" y="25"/>
                      <a:pt x="14" y="24"/>
                    </a:cubicBezTo>
                    <a:cubicBezTo>
                      <a:pt x="15" y="24"/>
                      <a:pt x="17" y="24"/>
                      <a:pt x="19" y="23"/>
                    </a:cubicBezTo>
                    <a:cubicBezTo>
                      <a:pt x="18" y="22"/>
                      <a:pt x="18" y="20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7"/>
                      <a:pt x="19" y="17"/>
                      <a:pt x="21" y="19"/>
                    </a:cubicBezTo>
                    <a:cubicBezTo>
                      <a:pt x="21" y="19"/>
                      <a:pt x="21" y="19"/>
                      <a:pt x="21" y="20"/>
                    </a:cubicBezTo>
                    <a:cubicBezTo>
                      <a:pt x="21" y="21"/>
                      <a:pt x="21" y="22"/>
                      <a:pt x="21" y="23"/>
                    </a:cubicBezTo>
                    <a:cubicBezTo>
                      <a:pt x="22" y="22"/>
                      <a:pt x="23" y="22"/>
                      <a:pt x="24" y="22"/>
                    </a:cubicBezTo>
                    <a:cubicBezTo>
                      <a:pt x="25" y="21"/>
                      <a:pt x="26" y="21"/>
                      <a:pt x="27" y="21"/>
                    </a:cubicBezTo>
                    <a:cubicBezTo>
                      <a:pt x="28" y="21"/>
                      <a:pt x="29" y="22"/>
                      <a:pt x="30" y="22"/>
                    </a:cubicBezTo>
                    <a:cubicBezTo>
                      <a:pt x="30" y="23"/>
                      <a:pt x="30" y="23"/>
                      <a:pt x="29" y="23"/>
                    </a:cubicBezTo>
                    <a:cubicBezTo>
                      <a:pt x="26" y="24"/>
                      <a:pt x="23" y="24"/>
                      <a:pt x="21" y="25"/>
                    </a:cubicBezTo>
                    <a:close/>
                    <a:moveTo>
                      <a:pt x="13" y="15"/>
                    </a:moveTo>
                    <a:cubicBezTo>
                      <a:pt x="25" y="12"/>
                      <a:pt x="25" y="12"/>
                      <a:pt x="25" y="12"/>
                    </a:cubicBezTo>
                    <a:cubicBezTo>
                      <a:pt x="23" y="10"/>
                      <a:pt x="22" y="9"/>
                      <a:pt x="22" y="9"/>
                    </a:cubicBezTo>
                    <a:cubicBezTo>
                      <a:pt x="25" y="9"/>
                      <a:pt x="27" y="10"/>
                      <a:pt x="30" y="11"/>
                    </a:cubicBezTo>
                    <a:cubicBezTo>
                      <a:pt x="31" y="13"/>
                      <a:pt x="31" y="15"/>
                      <a:pt x="30" y="16"/>
                    </a:cubicBezTo>
                    <a:cubicBezTo>
                      <a:pt x="29" y="17"/>
                      <a:pt x="28" y="16"/>
                      <a:pt x="26" y="14"/>
                    </a:cubicBezTo>
                    <a:cubicBezTo>
                      <a:pt x="20" y="15"/>
                      <a:pt x="14" y="17"/>
                      <a:pt x="10" y="18"/>
                    </a:cubicBezTo>
                    <a:cubicBezTo>
                      <a:pt x="9" y="19"/>
                      <a:pt x="9" y="19"/>
                      <a:pt x="8" y="19"/>
                    </a:cubicBezTo>
                    <a:cubicBezTo>
                      <a:pt x="7" y="19"/>
                      <a:pt x="7" y="17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2" y="14"/>
                      <a:pt x="15" y="11"/>
                      <a:pt x="17" y="5"/>
                    </a:cubicBezTo>
                    <a:cubicBezTo>
                      <a:pt x="15" y="5"/>
                      <a:pt x="13" y="6"/>
                      <a:pt x="12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4"/>
                      <a:pt x="9" y="4"/>
                      <a:pt x="10" y="4"/>
                    </a:cubicBezTo>
                    <a:cubicBezTo>
                      <a:pt x="15" y="3"/>
                      <a:pt x="20" y="2"/>
                      <a:pt x="24" y="0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29" y="0"/>
                      <a:pt x="30" y="0"/>
                      <a:pt x="31" y="1"/>
                    </a:cubicBezTo>
                    <a:cubicBezTo>
                      <a:pt x="31" y="2"/>
                      <a:pt x="30" y="2"/>
                      <a:pt x="28" y="3"/>
                    </a:cubicBezTo>
                    <a:cubicBezTo>
                      <a:pt x="26" y="3"/>
                      <a:pt x="23" y="4"/>
                      <a:pt x="19" y="5"/>
                    </a:cubicBezTo>
                    <a:cubicBezTo>
                      <a:pt x="20" y="6"/>
                      <a:pt x="21" y="6"/>
                      <a:pt x="20" y="7"/>
                    </a:cubicBezTo>
                    <a:cubicBezTo>
                      <a:pt x="20" y="7"/>
                      <a:pt x="19" y="8"/>
                      <a:pt x="17" y="10"/>
                    </a:cubicBezTo>
                    <a:cubicBezTo>
                      <a:pt x="16" y="12"/>
                      <a:pt x="14" y="13"/>
                      <a:pt x="1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70" name="Freeform 162"/>
              <p:cNvSpPr>
                <a:spLocks noEditPoints="1"/>
              </p:cNvSpPr>
              <p:nvPr/>
            </p:nvSpPr>
            <p:spPr bwMode="auto">
              <a:xfrm>
                <a:off x="2919413" y="3876676"/>
                <a:ext cx="173038" cy="146050"/>
              </a:xfrm>
              <a:custGeom>
                <a:avLst/>
                <a:gdLst>
                  <a:gd name="T0" fmla="*/ 19 w 46"/>
                  <a:gd name="T1" fmla="*/ 11 h 39"/>
                  <a:gd name="T2" fmla="*/ 22 w 46"/>
                  <a:gd name="T3" fmla="*/ 12 h 39"/>
                  <a:gd name="T4" fmla="*/ 12 w 46"/>
                  <a:gd name="T5" fmla="*/ 15 h 39"/>
                  <a:gd name="T6" fmla="*/ 15 w 46"/>
                  <a:gd name="T7" fmla="*/ 17 h 39"/>
                  <a:gd name="T8" fmla="*/ 14 w 46"/>
                  <a:gd name="T9" fmla="*/ 19 h 39"/>
                  <a:gd name="T10" fmla="*/ 16 w 46"/>
                  <a:gd name="T11" fmla="*/ 19 h 39"/>
                  <a:gd name="T12" fmla="*/ 19 w 46"/>
                  <a:gd name="T13" fmla="*/ 22 h 39"/>
                  <a:gd name="T14" fmla="*/ 16 w 46"/>
                  <a:gd name="T15" fmla="*/ 28 h 39"/>
                  <a:gd name="T16" fmla="*/ 15 w 46"/>
                  <a:gd name="T17" fmla="*/ 31 h 39"/>
                  <a:gd name="T18" fmla="*/ 11 w 46"/>
                  <a:gd name="T19" fmla="*/ 36 h 39"/>
                  <a:gd name="T20" fmla="*/ 10 w 46"/>
                  <a:gd name="T21" fmla="*/ 34 h 39"/>
                  <a:gd name="T22" fmla="*/ 9 w 46"/>
                  <a:gd name="T23" fmla="*/ 31 h 39"/>
                  <a:gd name="T24" fmla="*/ 9 w 46"/>
                  <a:gd name="T25" fmla="*/ 31 h 39"/>
                  <a:gd name="T26" fmla="*/ 9 w 46"/>
                  <a:gd name="T27" fmla="*/ 30 h 39"/>
                  <a:gd name="T28" fmla="*/ 12 w 46"/>
                  <a:gd name="T29" fmla="*/ 31 h 39"/>
                  <a:gd name="T30" fmla="*/ 14 w 46"/>
                  <a:gd name="T31" fmla="*/ 26 h 39"/>
                  <a:gd name="T32" fmla="*/ 15 w 46"/>
                  <a:gd name="T33" fmla="*/ 20 h 39"/>
                  <a:gd name="T34" fmla="*/ 15 w 46"/>
                  <a:gd name="T35" fmla="*/ 20 h 39"/>
                  <a:gd name="T36" fmla="*/ 13 w 46"/>
                  <a:gd name="T37" fmla="*/ 20 h 39"/>
                  <a:gd name="T38" fmla="*/ 12 w 46"/>
                  <a:gd name="T39" fmla="*/ 21 h 39"/>
                  <a:gd name="T40" fmla="*/ 1 w 46"/>
                  <a:gd name="T41" fmla="*/ 33 h 39"/>
                  <a:gd name="T42" fmla="*/ 0 w 46"/>
                  <a:gd name="T43" fmla="*/ 33 h 39"/>
                  <a:gd name="T44" fmla="*/ 1 w 46"/>
                  <a:gd name="T45" fmla="*/ 32 h 39"/>
                  <a:gd name="T46" fmla="*/ 11 w 46"/>
                  <a:gd name="T47" fmla="*/ 15 h 39"/>
                  <a:gd name="T48" fmla="*/ 8 w 46"/>
                  <a:gd name="T49" fmla="*/ 16 h 39"/>
                  <a:gd name="T50" fmla="*/ 5 w 46"/>
                  <a:gd name="T51" fmla="*/ 17 h 39"/>
                  <a:gd name="T52" fmla="*/ 2 w 46"/>
                  <a:gd name="T53" fmla="*/ 14 h 39"/>
                  <a:gd name="T54" fmla="*/ 19 w 46"/>
                  <a:gd name="T55" fmla="*/ 11 h 39"/>
                  <a:gd name="T56" fmla="*/ 14 w 46"/>
                  <a:gd name="T57" fmla="*/ 1 h 39"/>
                  <a:gd name="T58" fmla="*/ 18 w 46"/>
                  <a:gd name="T59" fmla="*/ 2 h 39"/>
                  <a:gd name="T60" fmla="*/ 19 w 46"/>
                  <a:gd name="T61" fmla="*/ 6 h 39"/>
                  <a:gd name="T62" fmla="*/ 17 w 46"/>
                  <a:gd name="T63" fmla="*/ 6 h 39"/>
                  <a:gd name="T64" fmla="*/ 14 w 46"/>
                  <a:gd name="T65" fmla="*/ 1 h 39"/>
                  <a:gd name="T66" fmla="*/ 29 w 46"/>
                  <a:gd name="T67" fmla="*/ 0 h 39"/>
                  <a:gd name="T68" fmla="*/ 32 w 46"/>
                  <a:gd name="T69" fmla="*/ 2 h 39"/>
                  <a:gd name="T70" fmla="*/ 31 w 46"/>
                  <a:gd name="T71" fmla="*/ 5 h 39"/>
                  <a:gd name="T72" fmla="*/ 30 w 46"/>
                  <a:gd name="T73" fmla="*/ 9 h 39"/>
                  <a:gd name="T74" fmla="*/ 46 w 46"/>
                  <a:gd name="T75" fmla="*/ 21 h 39"/>
                  <a:gd name="T76" fmla="*/ 46 w 46"/>
                  <a:gd name="T77" fmla="*/ 22 h 39"/>
                  <a:gd name="T78" fmla="*/ 46 w 46"/>
                  <a:gd name="T79" fmla="*/ 22 h 39"/>
                  <a:gd name="T80" fmla="*/ 40 w 46"/>
                  <a:gd name="T81" fmla="*/ 22 h 39"/>
                  <a:gd name="T82" fmla="*/ 37 w 46"/>
                  <a:gd name="T83" fmla="*/ 22 h 39"/>
                  <a:gd name="T84" fmla="*/ 29 w 46"/>
                  <a:gd name="T85" fmla="*/ 10 h 39"/>
                  <a:gd name="T86" fmla="*/ 19 w 46"/>
                  <a:gd name="T87" fmla="*/ 24 h 39"/>
                  <a:gd name="T88" fmla="*/ 18 w 46"/>
                  <a:gd name="T89" fmla="*/ 25 h 39"/>
                  <a:gd name="T90" fmla="*/ 19 w 46"/>
                  <a:gd name="T91" fmla="*/ 23 h 39"/>
                  <a:gd name="T92" fmla="*/ 26 w 46"/>
                  <a:gd name="T93" fmla="*/ 10 h 39"/>
                  <a:gd name="T94" fmla="*/ 28 w 46"/>
                  <a:gd name="T95" fmla="*/ 0 h 39"/>
                  <a:gd name="T96" fmla="*/ 29 w 46"/>
                  <a:gd name="T97" fmla="*/ 0 h 39"/>
                  <a:gd name="T98" fmla="*/ 25 w 46"/>
                  <a:gd name="T99" fmla="*/ 31 h 39"/>
                  <a:gd name="T100" fmla="*/ 31 w 46"/>
                  <a:gd name="T101" fmla="*/ 33 h 39"/>
                  <a:gd name="T102" fmla="*/ 32 w 46"/>
                  <a:gd name="T103" fmla="*/ 37 h 39"/>
                  <a:gd name="T104" fmla="*/ 30 w 46"/>
                  <a:gd name="T105" fmla="*/ 37 h 39"/>
                  <a:gd name="T106" fmla="*/ 25 w 46"/>
                  <a:gd name="T107" fmla="*/ 31 h 39"/>
                  <a:gd name="T108" fmla="*/ 31 w 46"/>
                  <a:gd name="T109" fmla="*/ 24 h 39"/>
                  <a:gd name="T110" fmla="*/ 32 w 46"/>
                  <a:gd name="T111" fmla="*/ 28 h 39"/>
                  <a:gd name="T112" fmla="*/ 30 w 46"/>
                  <a:gd name="T113" fmla="*/ 27 h 39"/>
                  <a:gd name="T114" fmla="*/ 26 w 46"/>
                  <a:gd name="T115" fmla="*/ 23 h 39"/>
                  <a:gd name="T116" fmla="*/ 31 w 46"/>
                  <a:gd name="T117" fmla="*/ 2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6" h="39">
                    <a:moveTo>
                      <a:pt x="19" y="11"/>
                    </a:moveTo>
                    <a:cubicBezTo>
                      <a:pt x="21" y="11"/>
                      <a:pt x="22" y="11"/>
                      <a:pt x="22" y="12"/>
                    </a:cubicBezTo>
                    <a:cubicBezTo>
                      <a:pt x="22" y="13"/>
                      <a:pt x="18" y="13"/>
                      <a:pt x="12" y="15"/>
                    </a:cubicBezTo>
                    <a:cubicBezTo>
                      <a:pt x="14" y="15"/>
                      <a:pt x="15" y="16"/>
                      <a:pt x="15" y="17"/>
                    </a:cubicBezTo>
                    <a:cubicBezTo>
                      <a:pt x="14" y="18"/>
                      <a:pt x="14" y="18"/>
                      <a:pt x="14" y="19"/>
                    </a:cubicBezTo>
                    <a:cubicBezTo>
                      <a:pt x="15" y="19"/>
                      <a:pt x="15" y="19"/>
                      <a:pt x="16" y="19"/>
                    </a:cubicBezTo>
                    <a:cubicBezTo>
                      <a:pt x="18" y="20"/>
                      <a:pt x="19" y="21"/>
                      <a:pt x="19" y="22"/>
                    </a:cubicBezTo>
                    <a:cubicBezTo>
                      <a:pt x="18" y="22"/>
                      <a:pt x="17" y="25"/>
                      <a:pt x="16" y="28"/>
                    </a:cubicBezTo>
                    <a:cubicBezTo>
                      <a:pt x="16" y="29"/>
                      <a:pt x="16" y="30"/>
                      <a:pt x="15" y="31"/>
                    </a:cubicBezTo>
                    <a:cubicBezTo>
                      <a:pt x="14" y="34"/>
                      <a:pt x="13" y="35"/>
                      <a:pt x="11" y="36"/>
                    </a:cubicBezTo>
                    <a:cubicBezTo>
                      <a:pt x="11" y="36"/>
                      <a:pt x="10" y="35"/>
                      <a:pt x="10" y="34"/>
                    </a:cubicBezTo>
                    <a:cubicBezTo>
                      <a:pt x="10" y="33"/>
                      <a:pt x="9" y="32"/>
                      <a:pt x="9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3" y="31"/>
                      <a:pt x="13" y="29"/>
                      <a:pt x="14" y="26"/>
                    </a:cubicBezTo>
                    <a:cubicBezTo>
                      <a:pt x="15" y="23"/>
                      <a:pt x="16" y="21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4" y="20"/>
                      <a:pt x="14" y="20"/>
                      <a:pt x="13" y="20"/>
                    </a:cubicBezTo>
                    <a:cubicBezTo>
                      <a:pt x="13" y="20"/>
                      <a:pt x="13" y="20"/>
                      <a:pt x="12" y="21"/>
                    </a:cubicBezTo>
                    <a:cubicBezTo>
                      <a:pt x="9" y="27"/>
                      <a:pt x="5" y="31"/>
                      <a:pt x="1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2"/>
                      <a:pt x="1" y="32"/>
                    </a:cubicBezTo>
                    <a:cubicBezTo>
                      <a:pt x="8" y="25"/>
                      <a:pt x="11" y="19"/>
                      <a:pt x="11" y="15"/>
                    </a:cubicBezTo>
                    <a:cubicBezTo>
                      <a:pt x="10" y="15"/>
                      <a:pt x="9" y="15"/>
                      <a:pt x="8" y="16"/>
                    </a:cubicBezTo>
                    <a:cubicBezTo>
                      <a:pt x="7" y="16"/>
                      <a:pt x="6" y="16"/>
                      <a:pt x="5" y="17"/>
                    </a:cubicBezTo>
                    <a:cubicBezTo>
                      <a:pt x="3" y="16"/>
                      <a:pt x="2" y="16"/>
                      <a:pt x="2" y="14"/>
                    </a:cubicBezTo>
                    <a:cubicBezTo>
                      <a:pt x="7" y="14"/>
                      <a:pt x="13" y="13"/>
                      <a:pt x="19" y="11"/>
                    </a:cubicBezTo>
                    <a:close/>
                    <a:moveTo>
                      <a:pt x="14" y="1"/>
                    </a:moveTo>
                    <a:cubicBezTo>
                      <a:pt x="15" y="1"/>
                      <a:pt x="16" y="2"/>
                      <a:pt x="18" y="2"/>
                    </a:cubicBezTo>
                    <a:cubicBezTo>
                      <a:pt x="19" y="3"/>
                      <a:pt x="20" y="5"/>
                      <a:pt x="19" y="6"/>
                    </a:cubicBezTo>
                    <a:cubicBezTo>
                      <a:pt x="19" y="7"/>
                      <a:pt x="18" y="7"/>
                      <a:pt x="17" y="6"/>
                    </a:cubicBezTo>
                    <a:cubicBezTo>
                      <a:pt x="13" y="2"/>
                      <a:pt x="12" y="1"/>
                      <a:pt x="14" y="1"/>
                    </a:cubicBezTo>
                    <a:close/>
                    <a:moveTo>
                      <a:pt x="29" y="0"/>
                    </a:moveTo>
                    <a:cubicBezTo>
                      <a:pt x="32" y="1"/>
                      <a:pt x="33" y="2"/>
                      <a:pt x="32" y="2"/>
                    </a:cubicBezTo>
                    <a:cubicBezTo>
                      <a:pt x="32" y="3"/>
                      <a:pt x="32" y="4"/>
                      <a:pt x="31" y="5"/>
                    </a:cubicBezTo>
                    <a:cubicBezTo>
                      <a:pt x="30" y="7"/>
                      <a:pt x="30" y="8"/>
                      <a:pt x="30" y="9"/>
                    </a:cubicBezTo>
                    <a:cubicBezTo>
                      <a:pt x="35" y="15"/>
                      <a:pt x="40" y="19"/>
                      <a:pt x="46" y="21"/>
                    </a:cubicBezTo>
                    <a:cubicBezTo>
                      <a:pt x="46" y="21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3" y="22"/>
                      <a:pt x="41" y="22"/>
                      <a:pt x="40" y="22"/>
                    </a:cubicBezTo>
                    <a:cubicBezTo>
                      <a:pt x="39" y="22"/>
                      <a:pt x="38" y="22"/>
                      <a:pt x="37" y="22"/>
                    </a:cubicBezTo>
                    <a:cubicBezTo>
                      <a:pt x="36" y="21"/>
                      <a:pt x="33" y="17"/>
                      <a:pt x="29" y="10"/>
                    </a:cubicBezTo>
                    <a:cubicBezTo>
                      <a:pt x="26" y="17"/>
                      <a:pt x="23" y="22"/>
                      <a:pt x="19" y="24"/>
                    </a:cubicBezTo>
                    <a:cubicBezTo>
                      <a:pt x="19" y="25"/>
                      <a:pt x="18" y="25"/>
                      <a:pt x="18" y="25"/>
                    </a:cubicBezTo>
                    <a:cubicBezTo>
                      <a:pt x="18" y="24"/>
                      <a:pt x="18" y="24"/>
                      <a:pt x="19" y="23"/>
                    </a:cubicBezTo>
                    <a:cubicBezTo>
                      <a:pt x="22" y="20"/>
                      <a:pt x="24" y="15"/>
                      <a:pt x="26" y="10"/>
                    </a:cubicBezTo>
                    <a:cubicBezTo>
                      <a:pt x="28" y="5"/>
                      <a:pt x="28" y="2"/>
                      <a:pt x="28" y="0"/>
                    </a:cubicBezTo>
                    <a:cubicBezTo>
                      <a:pt x="27" y="0"/>
                      <a:pt x="28" y="0"/>
                      <a:pt x="29" y="0"/>
                    </a:cubicBezTo>
                    <a:close/>
                    <a:moveTo>
                      <a:pt x="25" y="31"/>
                    </a:moveTo>
                    <a:cubicBezTo>
                      <a:pt x="28" y="32"/>
                      <a:pt x="30" y="32"/>
                      <a:pt x="31" y="33"/>
                    </a:cubicBezTo>
                    <a:cubicBezTo>
                      <a:pt x="32" y="35"/>
                      <a:pt x="33" y="36"/>
                      <a:pt x="32" y="37"/>
                    </a:cubicBezTo>
                    <a:cubicBezTo>
                      <a:pt x="32" y="38"/>
                      <a:pt x="31" y="39"/>
                      <a:pt x="30" y="37"/>
                    </a:cubicBezTo>
                    <a:cubicBezTo>
                      <a:pt x="26" y="33"/>
                      <a:pt x="25" y="31"/>
                      <a:pt x="25" y="31"/>
                    </a:cubicBezTo>
                    <a:close/>
                    <a:moveTo>
                      <a:pt x="31" y="24"/>
                    </a:moveTo>
                    <a:cubicBezTo>
                      <a:pt x="32" y="25"/>
                      <a:pt x="32" y="26"/>
                      <a:pt x="32" y="28"/>
                    </a:cubicBezTo>
                    <a:cubicBezTo>
                      <a:pt x="32" y="28"/>
                      <a:pt x="31" y="28"/>
                      <a:pt x="30" y="27"/>
                    </a:cubicBezTo>
                    <a:cubicBezTo>
                      <a:pt x="25" y="24"/>
                      <a:pt x="24" y="22"/>
                      <a:pt x="26" y="23"/>
                    </a:cubicBezTo>
                    <a:cubicBezTo>
                      <a:pt x="28" y="23"/>
                      <a:pt x="30" y="23"/>
                      <a:pt x="3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71" name="Freeform 163"/>
              <p:cNvSpPr/>
              <p:nvPr/>
            </p:nvSpPr>
            <p:spPr bwMode="auto">
              <a:xfrm>
                <a:off x="3103563" y="3895726"/>
                <a:ext cx="161925" cy="127000"/>
              </a:xfrm>
              <a:custGeom>
                <a:avLst/>
                <a:gdLst>
                  <a:gd name="T0" fmla="*/ 26 w 43"/>
                  <a:gd name="T1" fmla="*/ 16 h 34"/>
                  <a:gd name="T2" fmla="*/ 23 w 43"/>
                  <a:gd name="T3" fmla="*/ 30 h 34"/>
                  <a:gd name="T4" fmla="*/ 33 w 43"/>
                  <a:gd name="T5" fmla="*/ 29 h 34"/>
                  <a:gd name="T6" fmla="*/ 39 w 43"/>
                  <a:gd name="T7" fmla="*/ 30 h 34"/>
                  <a:gd name="T8" fmla="*/ 43 w 43"/>
                  <a:gd name="T9" fmla="*/ 32 h 34"/>
                  <a:gd name="T10" fmla="*/ 41 w 43"/>
                  <a:gd name="T11" fmla="*/ 34 h 34"/>
                  <a:gd name="T12" fmla="*/ 4 w 43"/>
                  <a:gd name="T13" fmla="*/ 33 h 34"/>
                  <a:gd name="T14" fmla="*/ 1 w 43"/>
                  <a:gd name="T15" fmla="*/ 30 h 34"/>
                  <a:gd name="T16" fmla="*/ 11 w 43"/>
                  <a:gd name="T17" fmla="*/ 30 h 34"/>
                  <a:gd name="T18" fmla="*/ 12 w 43"/>
                  <a:gd name="T19" fmla="*/ 21 h 34"/>
                  <a:gd name="T20" fmla="*/ 12 w 43"/>
                  <a:gd name="T21" fmla="*/ 17 h 34"/>
                  <a:gd name="T22" fmla="*/ 11 w 43"/>
                  <a:gd name="T23" fmla="*/ 13 h 34"/>
                  <a:gd name="T24" fmla="*/ 11 w 43"/>
                  <a:gd name="T25" fmla="*/ 11 h 34"/>
                  <a:gd name="T26" fmla="*/ 16 w 43"/>
                  <a:gd name="T27" fmla="*/ 14 h 34"/>
                  <a:gd name="T28" fmla="*/ 15 w 43"/>
                  <a:gd name="T29" fmla="*/ 15 h 34"/>
                  <a:gd name="T30" fmla="*/ 13 w 43"/>
                  <a:gd name="T31" fmla="*/ 30 h 34"/>
                  <a:gd name="T32" fmla="*/ 21 w 43"/>
                  <a:gd name="T33" fmla="*/ 30 h 34"/>
                  <a:gd name="T34" fmla="*/ 22 w 43"/>
                  <a:gd name="T35" fmla="*/ 21 h 34"/>
                  <a:gd name="T36" fmla="*/ 24 w 43"/>
                  <a:gd name="T37" fmla="*/ 10 h 34"/>
                  <a:gd name="T38" fmla="*/ 23 w 43"/>
                  <a:gd name="T39" fmla="*/ 1 h 34"/>
                  <a:gd name="T40" fmla="*/ 23 w 43"/>
                  <a:gd name="T41" fmla="*/ 0 h 34"/>
                  <a:gd name="T42" fmla="*/ 28 w 43"/>
                  <a:gd name="T43" fmla="*/ 3 h 34"/>
                  <a:gd name="T44" fmla="*/ 28 w 43"/>
                  <a:gd name="T45" fmla="*/ 3 h 34"/>
                  <a:gd name="T46" fmla="*/ 26 w 43"/>
                  <a:gd name="T47" fmla="*/ 15 h 34"/>
                  <a:gd name="T48" fmla="*/ 32 w 43"/>
                  <a:gd name="T49" fmla="*/ 14 h 34"/>
                  <a:gd name="T50" fmla="*/ 34 w 43"/>
                  <a:gd name="T51" fmla="*/ 13 h 34"/>
                  <a:gd name="T52" fmla="*/ 37 w 43"/>
                  <a:gd name="T53" fmla="*/ 15 h 34"/>
                  <a:gd name="T54" fmla="*/ 36 w 43"/>
                  <a:gd name="T55" fmla="*/ 16 h 34"/>
                  <a:gd name="T56" fmla="*/ 26 w 43"/>
                  <a:gd name="T57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34">
                    <a:moveTo>
                      <a:pt x="26" y="16"/>
                    </a:moveTo>
                    <a:cubicBezTo>
                      <a:pt x="23" y="30"/>
                      <a:pt x="23" y="30"/>
                      <a:pt x="23" y="30"/>
                    </a:cubicBezTo>
                    <a:cubicBezTo>
                      <a:pt x="26" y="30"/>
                      <a:pt x="30" y="30"/>
                      <a:pt x="33" y="29"/>
                    </a:cubicBezTo>
                    <a:cubicBezTo>
                      <a:pt x="36" y="29"/>
                      <a:pt x="38" y="29"/>
                      <a:pt x="39" y="30"/>
                    </a:cubicBezTo>
                    <a:cubicBezTo>
                      <a:pt x="41" y="30"/>
                      <a:pt x="42" y="31"/>
                      <a:pt x="43" y="32"/>
                    </a:cubicBezTo>
                    <a:cubicBezTo>
                      <a:pt x="43" y="34"/>
                      <a:pt x="43" y="34"/>
                      <a:pt x="41" y="34"/>
                    </a:cubicBezTo>
                    <a:cubicBezTo>
                      <a:pt x="28" y="31"/>
                      <a:pt x="15" y="30"/>
                      <a:pt x="4" y="33"/>
                    </a:cubicBezTo>
                    <a:cubicBezTo>
                      <a:pt x="1" y="31"/>
                      <a:pt x="0" y="30"/>
                      <a:pt x="1" y="30"/>
                    </a:cubicBezTo>
                    <a:cubicBezTo>
                      <a:pt x="5" y="30"/>
                      <a:pt x="8" y="30"/>
                      <a:pt x="11" y="30"/>
                    </a:cubicBezTo>
                    <a:cubicBezTo>
                      <a:pt x="11" y="28"/>
                      <a:pt x="11" y="26"/>
                      <a:pt x="12" y="21"/>
                    </a:cubicBezTo>
                    <a:cubicBezTo>
                      <a:pt x="12" y="20"/>
                      <a:pt x="12" y="19"/>
                      <a:pt x="12" y="17"/>
                    </a:cubicBezTo>
                    <a:cubicBezTo>
                      <a:pt x="12" y="16"/>
                      <a:pt x="12" y="14"/>
                      <a:pt x="11" y="13"/>
                    </a:cubicBezTo>
                    <a:cubicBezTo>
                      <a:pt x="10" y="12"/>
                      <a:pt x="10" y="12"/>
                      <a:pt x="11" y="11"/>
                    </a:cubicBezTo>
                    <a:cubicBezTo>
                      <a:pt x="12" y="11"/>
                      <a:pt x="14" y="12"/>
                      <a:pt x="16" y="14"/>
                    </a:cubicBezTo>
                    <a:cubicBezTo>
                      <a:pt x="16" y="14"/>
                      <a:pt x="16" y="14"/>
                      <a:pt x="15" y="15"/>
                    </a:cubicBezTo>
                    <a:cubicBezTo>
                      <a:pt x="15" y="16"/>
                      <a:pt x="14" y="21"/>
                      <a:pt x="13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7"/>
                      <a:pt x="22" y="24"/>
                      <a:pt x="22" y="21"/>
                    </a:cubicBezTo>
                    <a:cubicBezTo>
                      <a:pt x="23" y="17"/>
                      <a:pt x="23" y="14"/>
                      <a:pt x="24" y="10"/>
                    </a:cubicBezTo>
                    <a:cubicBezTo>
                      <a:pt x="24" y="6"/>
                      <a:pt x="24" y="3"/>
                      <a:pt x="23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5" y="0"/>
                      <a:pt x="27" y="1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7" y="5"/>
                      <a:pt x="26" y="9"/>
                      <a:pt x="26" y="15"/>
                    </a:cubicBezTo>
                    <a:cubicBezTo>
                      <a:pt x="28" y="14"/>
                      <a:pt x="30" y="14"/>
                      <a:pt x="32" y="14"/>
                    </a:cubicBezTo>
                    <a:cubicBezTo>
                      <a:pt x="33" y="13"/>
                      <a:pt x="33" y="13"/>
                      <a:pt x="34" y="13"/>
                    </a:cubicBezTo>
                    <a:cubicBezTo>
                      <a:pt x="35" y="13"/>
                      <a:pt x="37" y="14"/>
                      <a:pt x="37" y="15"/>
                    </a:cubicBezTo>
                    <a:cubicBezTo>
                      <a:pt x="38" y="15"/>
                      <a:pt x="37" y="16"/>
                      <a:pt x="36" y="16"/>
                    </a:cubicBezTo>
                    <a:cubicBezTo>
                      <a:pt x="32" y="16"/>
                      <a:pt x="29" y="16"/>
                      <a:pt x="2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5179014" y="1767251"/>
              <a:ext cx="1295904" cy="416969"/>
              <a:chOff x="5138738" y="2390776"/>
              <a:chExt cx="5668962" cy="1824038"/>
            </a:xfrm>
            <a:solidFill>
              <a:schemeClr val="bg1"/>
            </a:solidFill>
          </p:grpSpPr>
          <p:sp>
            <p:nvSpPr>
              <p:cNvPr id="172" name="Freeform 164"/>
              <p:cNvSpPr>
                <a:spLocks noEditPoints="1"/>
              </p:cNvSpPr>
              <p:nvPr/>
            </p:nvSpPr>
            <p:spPr bwMode="auto">
              <a:xfrm>
                <a:off x="5138738" y="2390776"/>
                <a:ext cx="1257300" cy="1824038"/>
              </a:xfrm>
              <a:custGeom>
                <a:avLst/>
                <a:gdLst>
                  <a:gd name="T0" fmla="*/ 139 w 335"/>
                  <a:gd name="T1" fmla="*/ 71 h 485"/>
                  <a:gd name="T2" fmla="*/ 157 w 335"/>
                  <a:gd name="T3" fmla="*/ 69 h 485"/>
                  <a:gd name="T4" fmla="*/ 197 w 335"/>
                  <a:gd name="T5" fmla="*/ 66 h 485"/>
                  <a:gd name="T6" fmla="*/ 278 w 335"/>
                  <a:gd name="T7" fmla="*/ 49 h 485"/>
                  <a:gd name="T8" fmla="*/ 247 w 335"/>
                  <a:gd name="T9" fmla="*/ 6 h 485"/>
                  <a:gd name="T10" fmla="*/ 171 w 335"/>
                  <a:gd name="T11" fmla="*/ 27 h 485"/>
                  <a:gd name="T12" fmla="*/ 139 w 335"/>
                  <a:gd name="T13" fmla="*/ 71 h 485"/>
                  <a:gd name="T14" fmla="*/ 309 w 335"/>
                  <a:gd name="T15" fmla="*/ 364 h 485"/>
                  <a:gd name="T16" fmla="*/ 281 w 335"/>
                  <a:gd name="T17" fmla="*/ 345 h 485"/>
                  <a:gd name="T18" fmla="*/ 292 w 335"/>
                  <a:gd name="T19" fmla="*/ 294 h 485"/>
                  <a:gd name="T20" fmla="*/ 259 w 335"/>
                  <a:gd name="T21" fmla="*/ 267 h 485"/>
                  <a:gd name="T22" fmla="*/ 276 w 335"/>
                  <a:gd name="T23" fmla="*/ 245 h 485"/>
                  <a:gd name="T24" fmla="*/ 314 w 335"/>
                  <a:gd name="T25" fmla="*/ 229 h 485"/>
                  <a:gd name="T26" fmla="*/ 329 w 335"/>
                  <a:gd name="T27" fmla="*/ 184 h 485"/>
                  <a:gd name="T28" fmla="*/ 290 w 335"/>
                  <a:gd name="T29" fmla="*/ 156 h 485"/>
                  <a:gd name="T30" fmla="*/ 251 w 335"/>
                  <a:gd name="T31" fmla="*/ 170 h 485"/>
                  <a:gd name="T32" fmla="*/ 254 w 335"/>
                  <a:gd name="T33" fmla="*/ 158 h 485"/>
                  <a:gd name="T34" fmla="*/ 288 w 335"/>
                  <a:gd name="T35" fmla="*/ 123 h 485"/>
                  <a:gd name="T36" fmla="*/ 293 w 335"/>
                  <a:gd name="T37" fmla="*/ 81 h 485"/>
                  <a:gd name="T38" fmla="*/ 240 w 335"/>
                  <a:gd name="T39" fmla="*/ 83 h 485"/>
                  <a:gd name="T40" fmla="*/ 199 w 335"/>
                  <a:gd name="T41" fmla="*/ 102 h 485"/>
                  <a:gd name="T42" fmla="*/ 151 w 335"/>
                  <a:gd name="T43" fmla="*/ 116 h 485"/>
                  <a:gd name="T44" fmla="*/ 123 w 335"/>
                  <a:gd name="T45" fmla="*/ 141 h 485"/>
                  <a:gd name="T46" fmla="*/ 88 w 335"/>
                  <a:gd name="T47" fmla="*/ 186 h 485"/>
                  <a:gd name="T48" fmla="*/ 78 w 335"/>
                  <a:gd name="T49" fmla="*/ 259 h 485"/>
                  <a:gd name="T50" fmla="*/ 50 w 335"/>
                  <a:gd name="T51" fmla="*/ 324 h 485"/>
                  <a:gd name="T52" fmla="*/ 42 w 335"/>
                  <a:gd name="T53" fmla="*/ 389 h 485"/>
                  <a:gd name="T54" fmla="*/ 10 w 335"/>
                  <a:gd name="T55" fmla="*/ 472 h 485"/>
                  <a:gd name="T56" fmla="*/ 84 w 335"/>
                  <a:gd name="T57" fmla="*/ 400 h 485"/>
                  <a:gd name="T58" fmla="*/ 130 w 335"/>
                  <a:gd name="T59" fmla="*/ 232 h 485"/>
                  <a:gd name="T60" fmla="*/ 152 w 335"/>
                  <a:gd name="T61" fmla="*/ 171 h 485"/>
                  <a:gd name="T62" fmla="*/ 208 w 335"/>
                  <a:gd name="T63" fmla="*/ 166 h 485"/>
                  <a:gd name="T64" fmla="*/ 179 w 335"/>
                  <a:gd name="T65" fmla="*/ 205 h 485"/>
                  <a:gd name="T66" fmla="*/ 168 w 335"/>
                  <a:gd name="T67" fmla="*/ 232 h 485"/>
                  <a:gd name="T68" fmla="*/ 222 w 335"/>
                  <a:gd name="T69" fmla="*/ 228 h 485"/>
                  <a:gd name="T70" fmla="*/ 250 w 335"/>
                  <a:gd name="T71" fmla="*/ 199 h 485"/>
                  <a:gd name="T72" fmla="*/ 295 w 335"/>
                  <a:gd name="T73" fmla="*/ 202 h 485"/>
                  <a:gd name="T74" fmla="*/ 271 w 335"/>
                  <a:gd name="T75" fmla="*/ 216 h 485"/>
                  <a:gd name="T76" fmla="*/ 237 w 335"/>
                  <a:gd name="T77" fmla="*/ 217 h 485"/>
                  <a:gd name="T78" fmla="*/ 200 w 335"/>
                  <a:gd name="T79" fmla="*/ 267 h 485"/>
                  <a:gd name="T80" fmla="*/ 186 w 335"/>
                  <a:gd name="T81" fmla="*/ 319 h 485"/>
                  <a:gd name="T82" fmla="*/ 229 w 335"/>
                  <a:gd name="T83" fmla="*/ 326 h 485"/>
                  <a:gd name="T84" fmla="*/ 253 w 335"/>
                  <a:gd name="T85" fmla="*/ 316 h 485"/>
                  <a:gd name="T86" fmla="*/ 246 w 335"/>
                  <a:gd name="T87" fmla="*/ 337 h 485"/>
                  <a:gd name="T88" fmla="*/ 197 w 335"/>
                  <a:gd name="T89" fmla="*/ 342 h 485"/>
                  <a:gd name="T90" fmla="*/ 184 w 335"/>
                  <a:gd name="T91" fmla="*/ 359 h 485"/>
                  <a:gd name="T92" fmla="*/ 218 w 335"/>
                  <a:gd name="T93" fmla="*/ 395 h 485"/>
                  <a:gd name="T94" fmla="*/ 265 w 335"/>
                  <a:gd name="T95" fmla="*/ 402 h 485"/>
                  <a:gd name="T96" fmla="*/ 315 w 335"/>
                  <a:gd name="T97" fmla="*/ 421 h 485"/>
                  <a:gd name="T98" fmla="*/ 309 w 335"/>
                  <a:gd name="T99" fmla="*/ 364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35" h="485">
                    <a:moveTo>
                      <a:pt x="139" y="71"/>
                    </a:moveTo>
                    <a:cubicBezTo>
                      <a:pt x="139" y="71"/>
                      <a:pt x="146" y="72"/>
                      <a:pt x="157" y="69"/>
                    </a:cubicBezTo>
                    <a:cubicBezTo>
                      <a:pt x="168" y="66"/>
                      <a:pt x="182" y="65"/>
                      <a:pt x="197" y="66"/>
                    </a:cubicBezTo>
                    <a:cubicBezTo>
                      <a:pt x="212" y="67"/>
                      <a:pt x="257" y="65"/>
                      <a:pt x="278" y="49"/>
                    </a:cubicBezTo>
                    <a:cubicBezTo>
                      <a:pt x="298" y="32"/>
                      <a:pt x="287" y="0"/>
                      <a:pt x="247" y="6"/>
                    </a:cubicBezTo>
                    <a:cubicBezTo>
                      <a:pt x="208" y="11"/>
                      <a:pt x="195" y="13"/>
                      <a:pt x="171" y="27"/>
                    </a:cubicBezTo>
                    <a:cubicBezTo>
                      <a:pt x="147" y="42"/>
                      <a:pt x="125" y="67"/>
                      <a:pt x="139" y="71"/>
                    </a:cubicBezTo>
                    <a:close/>
                    <a:moveTo>
                      <a:pt x="309" y="364"/>
                    </a:moveTo>
                    <a:cubicBezTo>
                      <a:pt x="294" y="354"/>
                      <a:pt x="279" y="355"/>
                      <a:pt x="281" y="345"/>
                    </a:cubicBezTo>
                    <a:cubicBezTo>
                      <a:pt x="284" y="336"/>
                      <a:pt x="305" y="303"/>
                      <a:pt x="292" y="294"/>
                    </a:cubicBezTo>
                    <a:cubicBezTo>
                      <a:pt x="278" y="284"/>
                      <a:pt x="255" y="276"/>
                      <a:pt x="259" y="267"/>
                    </a:cubicBezTo>
                    <a:cubicBezTo>
                      <a:pt x="264" y="257"/>
                      <a:pt x="266" y="245"/>
                      <a:pt x="276" y="245"/>
                    </a:cubicBezTo>
                    <a:cubicBezTo>
                      <a:pt x="286" y="245"/>
                      <a:pt x="294" y="247"/>
                      <a:pt x="314" y="229"/>
                    </a:cubicBezTo>
                    <a:cubicBezTo>
                      <a:pt x="333" y="210"/>
                      <a:pt x="335" y="198"/>
                      <a:pt x="329" y="184"/>
                    </a:cubicBezTo>
                    <a:cubicBezTo>
                      <a:pt x="322" y="170"/>
                      <a:pt x="308" y="151"/>
                      <a:pt x="290" y="156"/>
                    </a:cubicBezTo>
                    <a:cubicBezTo>
                      <a:pt x="272" y="161"/>
                      <a:pt x="253" y="175"/>
                      <a:pt x="251" y="170"/>
                    </a:cubicBezTo>
                    <a:cubicBezTo>
                      <a:pt x="250" y="165"/>
                      <a:pt x="254" y="158"/>
                      <a:pt x="254" y="158"/>
                    </a:cubicBezTo>
                    <a:cubicBezTo>
                      <a:pt x="254" y="158"/>
                      <a:pt x="286" y="137"/>
                      <a:pt x="288" y="123"/>
                    </a:cubicBezTo>
                    <a:cubicBezTo>
                      <a:pt x="290" y="109"/>
                      <a:pt x="300" y="87"/>
                      <a:pt x="293" y="81"/>
                    </a:cubicBezTo>
                    <a:cubicBezTo>
                      <a:pt x="286" y="74"/>
                      <a:pt x="257" y="76"/>
                      <a:pt x="240" y="83"/>
                    </a:cubicBezTo>
                    <a:cubicBezTo>
                      <a:pt x="223" y="90"/>
                      <a:pt x="208" y="101"/>
                      <a:pt x="199" y="102"/>
                    </a:cubicBezTo>
                    <a:cubicBezTo>
                      <a:pt x="190" y="104"/>
                      <a:pt x="160" y="110"/>
                      <a:pt x="151" y="116"/>
                    </a:cubicBezTo>
                    <a:cubicBezTo>
                      <a:pt x="143" y="123"/>
                      <a:pt x="138" y="133"/>
                      <a:pt x="123" y="141"/>
                    </a:cubicBezTo>
                    <a:cubicBezTo>
                      <a:pt x="109" y="149"/>
                      <a:pt x="94" y="155"/>
                      <a:pt x="88" y="186"/>
                    </a:cubicBezTo>
                    <a:cubicBezTo>
                      <a:pt x="83" y="217"/>
                      <a:pt x="81" y="245"/>
                      <a:pt x="78" y="259"/>
                    </a:cubicBezTo>
                    <a:cubicBezTo>
                      <a:pt x="74" y="273"/>
                      <a:pt x="54" y="312"/>
                      <a:pt x="50" y="324"/>
                    </a:cubicBezTo>
                    <a:cubicBezTo>
                      <a:pt x="46" y="337"/>
                      <a:pt x="44" y="358"/>
                      <a:pt x="42" y="389"/>
                    </a:cubicBezTo>
                    <a:cubicBezTo>
                      <a:pt x="41" y="420"/>
                      <a:pt x="0" y="459"/>
                      <a:pt x="10" y="472"/>
                    </a:cubicBezTo>
                    <a:cubicBezTo>
                      <a:pt x="21" y="485"/>
                      <a:pt x="61" y="466"/>
                      <a:pt x="84" y="400"/>
                    </a:cubicBezTo>
                    <a:cubicBezTo>
                      <a:pt x="107" y="334"/>
                      <a:pt x="126" y="280"/>
                      <a:pt x="130" y="232"/>
                    </a:cubicBezTo>
                    <a:cubicBezTo>
                      <a:pt x="135" y="185"/>
                      <a:pt x="136" y="176"/>
                      <a:pt x="152" y="171"/>
                    </a:cubicBezTo>
                    <a:cubicBezTo>
                      <a:pt x="168" y="166"/>
                      <a:pt x="204" y="160"/>
                      <a:pt x="208" y="166"/>
                    </a:cubicBezTo>
                    <a:cubicBezTo>
                      <a:pt x="212" y="172"/>
                      <a:pt x="189" y="195"/>
                      <a:pt x="179" y="205"/>
                    </a:cubicBezTo>
                    <a:cubicBezTo>
                      <a:pt x="169" y="214"/>
                      <a:pt x="163" y="224"/>
                      <a:pt x="168" y="232"/>
                    </a:cubicBezTo>
                    <a:cubicBezTo>
                      <a:pt x="173" y="241"/>
                      <a:pt x="208" y="244"/>
                      <a:pt x="222" y="228"/>
                    </a:cubicBezTo>
                    <a:cubicBezTo>
                      <a:pt x="235" y="212"/>
                      <a:pt x="240" y="200"/>
                      <a:pt x="250" y="199"/>
                    </a:cubicBezTo>
                    <a:cubicBezTo>
                      <a:pt x="259" y="197"/>
                      <a:pt x="295" y="197"/>
                      <a:pt x="295" y="202"/>
                    </a:cubicBezTo>
                    <a:cubicBezTo>
                      <a:pt x="295" y="208"/>
                      <a:pt x="283" y="216"/>
                      <a:pt x="271" y="216"/>
                    </a:cubicBezTo>
                    <a:cubicBezTo>
                      <a:pt x="258" y="216"/>
                      <a:pt x="248" y="209"/>
                      <a:pt x="237" y="217"/>
                    </a:cubicBezTo>
                    <a:cubicBezTo>
                      <a:pt x="227" y="225"/>
                      <a:pt x="214" y="253"/>
                      <a:pt x="200" y="267"/>
                    </a:cubicBezTo>
                    <a:cubicBezTo>
                      <a:pt x="187" y="282"/>
                      <a:pt x="172" y="305"/>
                      <a:pt x="186" y="319"/>
                    </a:cubicBezTo>
                    <a:cubicBezTo>
                      <a:pt x="200" y="332"/>
                      <a:pt x="222" y="335"/>
                      <a:pt x="229" y="326"/>
                    </a:cubicBezTo>
                    <a:cubicBezTo>
                      <a:pt x="235" y="317"/>
                      <a:pt x="247" y="313"/>
                      <a:pt x="253" y="316"/>
                    </a:cubicBezTo>
                    <a:cubicBezTo>
                      <a:pt x="258" y="320"/>
                      <a:pt x="255" y="335"/>
                      <a:pt x="246" y="337"/>
                    </a:cubicBezTo>
                    <a:cubicBezTo>
                      <a:pt x="237" y="339"/>
                      <a:pt x="204" y="342"/>
                      <a:pt x="197" y="342"/>
                    </a:cubicBezTo>
                    <a:cubicBezTo>
                      <a:pt x="190" y="342"/>
                      <a:pt x="180" y="345"/>
                      <a:pt x="184" y="359"/>
                    </a:cubicBezTo>
                    <a:cubicBezTo>
                      <a:pt x="187" y="374"/>
                      <a:pt x="193" y="396"/>
                      <a:pt x="218" y="395"/>
                    </a:cubicBezTo>
                    <a:cubicBezTo>
                      <a:pt x="243" y="395"/>
                      <a:pt x="256" y="395"/>
                      <a:pt x="265" y="402"/>
                    </a:cubicBezTo>
                    <a:cubicBezTo>
                      <a:pt x="275" y="408"/>
                      <a:pt x="300" y="440"/>
                      <a:pt x="315" y="421"/>
                    </a:cubicBezTo>
                    <a:cubicBezTo>
                      <a:pt x="329" y="401"/>
                      <a:pt x="324" y="374"/>
                      <a:pt x="309" y="3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73" name="Freeform 165"/>
              <p:cNvSpPr>
                <a:spLocks noEditPoints="1"/>
              </p:cNvSpPr>
              <p:nvPr/>
            </p:nvSpPr>
            <p:spPr bwMode="auto">
              <a:xfrm>
                <a:off x="6778625" y="2800351"/>
                <a:ext cx="1449388" cy="1103313"/>
              </a:xfrm>
              <a:custGeom>
                <a:avLst/>
                <a:gdLst>
                  <a:gd name="T0" fmla="*/ 82 w 386"/>
                  <a:gd name="T1" fmla="*/ 68 h 293"/>
                  <a:gd name="T2" fmla="*/ 47 w 386"/>
                  <a:gd name="T3" fmla="*/ 93 h 293"/>
                  <a:gd name="T4" fmla="*/ 36 w 386"/>
                  <a:gd name="T5" fmla="*/ 131 h 293"/>
                  <a:gd name="T6" fmla="*/ 35 w 386"/>
                  <a:gd name="T7" fmla="*/ 170 h 293"/>
                  <a:gd name="T8" fmla="*/ 8 w 386"/>
                  <a:gd name="T9" fmla="*/ 256 h 293"/>
                  <a:gd name="T10" fmla="*/ 42 w 386"/>
                  <a:gd name="T11" fmla="*/ 271 h 293"/>
                  <a:gd name="T12" fmla="*/ 68 w 386"/>
                  <a:gd name="T13" fmla="*/ 204 h 293"/>
                  <a:gd name="T14" fmla="*/ 89 w 386"/>
                  <a:gd name="T15" fmla="*/ 133 h 293"/>
                  <a:gd name="T16" fmla="*/ 82 w 386"/>
                  <a:gd name="T17" fmla="*/ 68 h 293"/>
                  <a:gd name="T18" fmla="*/ 369 w 386"/>
                  <a:gd name="T19" fmla="*/ 89 h 293"/>
                  <a:gd name="T20" fmla="*/ 283 w 386"/>
                  <a:gd name="T21" fmla="*/ 10 h 293"/>
                  <a:gd name="T22" fmla="*/ 229 w 386"/>
                  <a:gd name="T23" fmla="*/ 11 h 293"/>
                  <a:gd name="T24" fmla="*/ 119 w 386"/>
                  <a:gd name="T25" fmla="*/ 60 h 293"/>
                  <a:gd name="T26" fmla="*/ 115 w 386"/>
                  <a:gd name="T27" fmla="*/ 85 h 293"/>
                  <a:gd name="T28" fmla="*/ 164 w 386"/>
                  <a:gd name="T29" fmla="*/ 93 h 293"/>
                  <a:gd name="T30" fmla="*/ 236 w 386"/>
                  <a:gd name="T31" fmla="*/ 55 h 293"/>
                  <a:gd name="T32" fmla="*/ 273 w 386"/>
                  <a:gd name="T33" fmla="*/ 60 h 293"/>
                  <a:gd name="T34" fmla="*/ 334 w 386"/>
                  <a:gd name="T35" fmla="*/ 112 h 293"/>
                  <a:gd name="T36" fmla="*/ 330 w 386"/>
                  <a:gd name="T37" fmla="*/ 154 h 293"/>
                  <a:gd name="T38" fmla="*/ 326 w 386"/>
                  <a:gd name="T39" fmla="*/ 200 h 293"/>
                  <a:gd name="T40" fmla="*/ 292 w 386"/>
                  <a:gd name="T41" fmla="*/ 264 h 293"/>
                  <a:gd name="T42" fmla="*/ 338 w 386"/>
                  <a:gd name="T43" fmla="*/ 260 h 293"/>
                  <a:gd name="T44" fmla="*/ 374 w 386"/>
                  <a:gd name="T45" fmla="*/ 178 h 293"/>
                  <a:gd name="T46" fmla="*/ 369 w 386"/>
                  <a:gd name="T47" fmla="*/ 89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6" h="293">
                    <a:moveTo>
                      <a:pt x="82" y="68"/>
                    </a:moveTo>
                    <a:cubicBezTo>
                      <a:pt x="82" y="68"/>
                      <a:pt x="58" y="79"/>
                      <a:pt x="47" y="93"/>
                    </a:cubicBezTo>
                    <a:cubicBezTo>
                      <a:pt x="36" y="108"/>
                      <a:pt x="31" y="122"/>
                      <a:pt x="36" y="131"/>
                    </a:cubicBezTo>
                    <a:cubicBezTo>
                      <a:pt x="40" y="140"/>
                      <a:pt x="41" y="158"/>
                      <a:pt x="35" y="170"/>
                    </a:cubicBezTo>
                    <a:cubicBezTo>
                      <a:pt x="29" y="182"/>
                      <a:pt x="0" y="239"/>
                      <a:pt x="8" y="256"/>
                    </a:cubicBezTo>
                    <a:cubicBezTo>
                      <a:pt x="16" y="273"/>
                      <a:pt x="25" y="293"/>
                      <a:pt x="42" y="271"/>
                    </a:cubicBezTo>
                    <a:cubicBezTo>
                      <a:pt x="59" y="250"/>
                      <a:pt x="64" y="228"/>
                      <a:pt x="68" y="204"/>
                    </a:cubicBezTo>
                    <a:cubicBezTo>
                      <a:pt x="72" y="181"/>
                      <a:pt x="81" y="151"/>
                      <a:pt x="89" y="133"/>
                    </a:cubicBezTo>
                    <a:cubicBezTo>
                      <a:pt x="98" y="114"/>
                      <a:pt x="118" y="67"/>
                      <a:pt x="82" y="68"/>
                    </a:cubicBezTo>
                    <a:close/>
                    <a:moveTo>
                      <a:pt x="369" y="89"/>
                    </a:moveTo>
                    <a:cubicBezTo>
                      <a:pt x="352" y="68"/>
                      <a:pt x="300" y="15"/>
                      <a:pt x="283" y="10"/>
                    </a:cubicBezTo>
                    <a:cubicBezTo>
                      <a:pt x="265" y="5"/>
                      <a:pt x="252" y="0"/>
                      <a:pt x="229" y="11"/>
                    </a:cubicBezTo>
                    <a:cubicBezTo>
                      <a:pt x="207" y="22"/>
                      <a:pt x="131" y="56"/>
                      <a:pt x="119" y="60"/>
                    </a:cubicBezTo>
                    <a:cubicBezTo>
                      <a:pt x="119" y="60"/>
                      <a:pt x="104" y="75"/>
                      <a:pt x="115" y="85"/>
                    </a:cubicBezTo>
                    <a:cubicBezTo>
                      <a:pt x="126" y="96"/>
                      <a:pt x="149" y="104"/>
                      <a:pt x="164" y="93"/>
                    </a:cubicBezTo>
                    <a:cubicBezTo>
                      <a:pt x="179" y="83"/>
                      <a:pt x="224" y="64"/>
                      <a:pt x="236" y="55"/>
                    </a:cubicBezTo>
                    <a:cubicBezTo>
                      <a:pt x="247" y="47"/>
                      <a:pt x="263" y="51"/>
                      <a:pt x="273" y="60"/>
                    </a:cubicBezTo>
                    <a:cubicBezTo>
                      <a:pt x="284" y="68"/>
                      <a:pt x="332" y="98"/>
                      <a:pt x="334" y="112"/>
                    </a:cubicBezTo>
                    <a:cubicBezTo>
                      <a:pt x="336" y="126"/>
                      <a:pt x="333" y="136"/>
                      <a:pt x="330" y="154"/>
                    </a:cubicBezTo>
                    <a:cubicBezTo>
                      <a:pt x="328" y="172"/>
                      <a:pt x="333" y="184"/>
                      <a:pt x="326" y="200"/>
                    </a:cubicBezTo>
                    <a:cubicBezTo>
                      <a:pt x="318" y="216"/>
                      <a:pt x="281" y="243"/>
                      <a:pt x="292" y="264"/>
                    </a:cubicBezTo>
                    <a:cubicBezTo>
                      <a:pt x="302" y="285"/>
                      <a:pt x="318" y="285"/>
                      <a:pt x="338" y="260"/>
                    </a:cubicBezTo>
                    <a:cubicBezTo>
                      <a:pt x="357" y="235"/>
                      <a:pt x="367" y="219"/>
                      <a:pt x="374" y="178"/>
                    </a:cubicBezTo>
                    <a:cubicBezTo>
                      <a:pt x="380" y="138"/>
                      <a:pt x="386" y="109"/>
                      <a:pt x="369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74" name="Freeform 166"/>
              <p:cNvSpPr>
                <a:spLocks noEditPoints="1"/>
              </p:cNvSpPr>
              <p:nvPr/>
            </p:nvSpPr>
            <p:spPr bwMode="auto">
              <a:xfrm>
                <a:off x="8683625" y="2921001"/>
                <a:ext cx="798513" cy="1035050"/>
              </a:xfrm>
              <a:custGeom>
                <a:avLst/>
                <a:gdLst>
                  <a:gd name="T0" fmla="*/ 181 w 213"/>
                  <a:gd name="T1" fmla="*/ 93 h 275"/>
                  <a:gd name="T2" fmla="*/ 158 w 213"/>
                  <a:gd name="T3" fmla="*/ 73 h 275"/>
                  <a:gd name="T4" fmla="*/ 126 w 213"/>
                  <a:gd name="T5" fmla="*/ 80 h 275"/>
                  <a:gd name="T6" fmla="*/ 119 w 213"/>
                  <a:gd name="T7" fmla="*/ 33 h 275"/>
                  <a:gd name="T8" fmla="*/ 92 w 213"/>
                  <a:gd name="T9" fmla="*/ 4 h 275"/>
                  <a:gd name="T10" fmla="*/ 63 w 213"/>
                  <a:gd name="T11" fmla="*/ 49 h 275"/>
                  <a:gd name="T12" fmla="*/ 68 w 213"/>
                  <a:gd name="T13" fmla="*/ 83 h 275"/>
                  <a:gd name="T14" fmla="*/ 52 w 213"/>
                  <a:gd name="T15" fmla="*/ 99 h 275"/>
                  <a:gd name="T16" fmla="*/ 30 w 213"/>
                  <a:gd name="T17" fmla="*/ 104 h 275"/>
                  <a:gd name="T18" fmla="*/ 17 w 213"/>
                  <a:gd name="T19" fmla="*/ 146 h 275"/>
                  <a:gd name="T20" fmla="*/ 30 w 213"/>
                  <a:gd name="T21" fmla="*/ 183 h 275"/>
                  <a:gd name="T22" fmla="*/ 2 w 213"/>
                  <a:gd name="T23" fmla="*/ 247 h 275"/>
                  <a:gd name="T24" fmla="*/ 42 w 213"/>
                  <a:gd name="T25" fmla="*/ 244 h 275"/>
                  <a:gd name="T26" fmla="*/ 91 w 213"/>
                  <a:gd name="T27" fmla="*/ 161 h 275"/>
                  <a:gd name="T28" fmla="*/ 164 w 213"/>
                  <a:gd name="T29" fmla="*/ 134 h 275"/>
                  <a:gd name="T30" fmla="*/ 181 w 213"/>
                  <a:gd name="T31" fmla="*/ 93 h 275"/>
                  <a:gd name="T32" fmla="*/ 165 w 213"/>
                  <a:gd name="T33" fmla="*/ 184 h 275"/>
                  <a:gd name="T34" fmla="*/ 131 w 213"/>
                  <a:gd name="T35" fmla="*/ 175 h 275"/>
                  <a:gd name="T36" fmla="*/ 117 w 213"/>
                  <a:gd name="T37" fmla="*/ 203 h 275"/>
                  <a:gd name="T38" fmla="*/ 151 w 213"/>
                  <a:gd name="T39" fmla="*/ 231 h 275"/>
                  <a:gd name="T40" fmla="*/ 169 w 213"/>
                  <a:gd name="T41" fmla="*/ 272 h 275"/>
                  <a:gd name="T42" fmla="*/ 206 w 213"/>
                  <a:gd name="T43" fmla="*/ 232 h 275"/>
                  <a:gd name="T44" fmla="*/ 165 w 213"/>
                  <a:gd name="T45" fmla="*/ 184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3" h="275">
                    <a:moveTo>
                      <a:pt x="181" y="93"/>
                    </a:moveTo>
                    <a:cubicBezTo>
                      <a:pt x="171" y="78"/>
                      <a:pt x="169" y="69"/>
                      <a:pt x="158" y="73"/>
                    </a:cubicBezTo>
                    <a:cubicBezTo>
                      <a:pt x="146" y="76"/>
                      <a:pt x="137" y="85"/>
                      <a:pt x="126" y="80"/>
                    </a:cubicBezTo>
                    <a:cubicBezTo>
                      <a:pt x="115" y="74"/>
                      <a:pt x="117" y="49"/>
                      <a:pt x="119" y="33"/>
                    </a:cubicBezTo>
                    <a:cubicBezTo>
                      <a:pt x="121" y="17"/>
                      <a:pt x="108" y="0"/>
                      <a:pt x="92" y="4"/>
                    </a:cubicBezTo>
                    <a:cubicBezTo>
                      <a:pt x="92" y="4"/>
                      <a:pt x="62" y="35"/>
                      <a:pt x="63" y="49"/>
                    </a:cubicBezTo>
                    <a:cubicBezTo>
                      <a:pt x="64" y="63"/>
                      <a:pt x="68" y="74"/>
                      <a:pt x="68" y="83"/>
                    </a:cubicBezTo>
                    <a:cubicBezTo>
                      <a:pt x="68" y="92"/>
                      <a:pt x="58" y="100"/>
                      <a:pt x="52" y="99"/>
                    </a:cubicBezTo>
                    <a:cubicBezTo>
                      <a:pt x="46" y="99"/>
                      <a:pt x="36" y="95"/>
                      <a:pt x="30" y="104"/>
                    </a:cubicBezTo>
                    <a:cubicBezTo>
                      <a:pt x="25" y="113"/>
                      <a:pt x="10" y="138"/>
                      <a:pt x="17" y="146"/>
                    </a:cubicBezTo>
                    <a:cubicBezTo>
                      <a:pt x="23" y="154"/>
                      <a:pt x="39" y="159"/>
                      <a:pt x="30" y="183"/>
                    </a:cubicBezTo>
                    <a:cubicBezTo>
                      <a:pt x="20" y="208"/>
                      <a:pt x="0" y="229"/>
                      <a:pt x="2" y="247"/>
                    </a:cubicBezTo>
                    <a:cubicBezTo>
                      <a:pt x="5" y="266"/>
                      <a:pt x="29" y="265"/>
                      <a:pt x="42" y="244"/>
                    </a:cubicBezTo>
                    <a:cubicBezTo>
                      <a:pt x="55" y="222"/>
                      <a:pt x="73" y="168"/>
                      <a:pt x="91" y="161"/>
                    </a:cubicBezTo>
                    <a:cubicBezTo>
                      <a:pt x="110" y="154"/>
                      <a:pt x="143" y="155"/>
                      <a:pt x="164" y="134"/>
                    </a:cubicBezTo>
                    <a:cubicBezTo>
                      <a:pt x="184" y="113"/>
                      <a:pt x="192" y="108"/>
                      <a:pt x="181" y="93"/>
                    </a:cubicBezTo>
                    <a:close/>
                    <a:moveTo>
                      <a:pt x="165" y="184"/>
                    </a:moveTo>
                    <a:cubicBezTo>
                      <a:pt x="150" y="176"/>
                      <a:pt x="142" y="169"/>
                      <a:pt x="131" y="175"/>
                    </a:cubicBezTo>
                    <a:cubicBezTo>
                      <a:pt x="131" y="175"/>
                      <a:pt x="111" y="195"/>
                      <a:pt x="117" y="203"/>
                    </a:cubicBezTo>
                    <a:cubicBezTo>
                      <a:pt x="123" y="210"/>
                      <a:pt x="147" y="216"/>
                      <a:pt x="151" y="231"/>
                    </a:cubicBezTo>
                    <a:cubicBezTo>
                      <a:pt x="155" y="246"/>
                      <a:pt x="157" y="269"/>
                      <a:pt x="169" y="272"/>
                    </a:cubicBezTo>
                    <a:cubicBezTo>
                      <a:pt x="181" y="275"/>
                      <a:pt x="199" y="259"/>
                      <a:pt x="206" y="232"/>
                    </a:cubicBezTo>
                    <a:cubicBezTo>
                      <a:pt x="213" y="206"/>
                      <a:pt x="181" y="192"/>
                      <a:pt x="165" y="1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75" name="Freeform 167"/>
              <p:cNvSpPr>
                <a:spLocks noEditPoints="1"/>
              </p:cNvSpPr>
              <p:nvPr/>
            </p:nvSpPr>
            <p:spPr bwMode="auto">
              <a:xfrm>
                <a:off x="9902825" y="2703513"/>
                <a:ext cx="904875" cy="1466850"/>
              </a:xfrm>
              <a:custGeom>
                <a:avLst/>
                <a:gdLst>
                  <a:gd name="T0" fmla="*/ 24 w 241"/>
                  <a:gd name="T1" fmla="*/ 76 h 390"/>
                  <a:gd name="T2" fmla="*/ 67 w 241"/>
                  <a:gd name="T3" fmla="*/ 56 h 390"/>
                  <a:gd name="T4" fmla="*/ 75 w 241"/>
                  <a:gd name="T5" fmla="*/ 47 h 390"/>
                  <a:gd name="T6" fmla="*/ 55 w 241"/>
                  <a:gd name="T7" fmla="*/ 21 h 390"/>
                  <a:gd name="T8" fmla="*/ 39 w 241"/>
                  <a:gd name="T9" fmla="*/ 13 h 390"/>
                  <a:gd name="T10" fmla="*/ 7 w 241"/>
                  <a:gd name="T11" fmla="*/ 40 h 390"/>
                  <a:gd name="T12" fmla="*/ 24 w 241"/>
                  <a:gd name="T13" fmla="*/ 76 h 390"/>
                  <a:gd name="T14" fmla="*/ 239 w 241"/>
                  <a:gd name="T15" fmla="*/ 33 h 390"/>
                  <a:gd name="T16" fmla="*/ 213 w 241"/>
                  <a:gd name="T17" fmla="*/ 0 h 390"/>
                  <a:gd name="T18" fmla="*/ 142 w 241"/>
                  <a:gd name="T19" fmla="*/ 8 h 390"/>
                  <a:gd name="T20" fmla="*/ 106 w 241"/>
                  <a:gd name="T21" fmla="*/ 24 h 390"/>
                  <a:gd name="T22" fmla="*/ 97 w 241"/>
                  <a:gd name="T23" fmla="*/ 53 h 390"/>
                  <a:gd name="T24" fmla="*/ 113 w 241"/>
                  <a:gd name="T25" fmla="*/ 52 h 390"/>
                  <a:gd name="T26" fmla="*/ 142 w 241"/>
                  <a:gd name="T27" fmla="*/ 55 h 390"/>
                  <a:gd name="T28" fmla="*/ 94 w 241"/>
                  <a:gd name="T29" fmla="*/ 106 h 390"/>
                  <a:gd name="T30" fmla="*/ 128 w 241"/>
                  <a:gd name="T31" fmla="*/ 102 h 390"/>
                  <a:gd name="T32" fmla="*/ 203 w 241"/>
                  <a:gd name="T33" fmla="*/ 62 h 390"/>
                  <a:gd name="T34" fmla="*/ 239 w 241"/>
                  <a:gd name="T35" fmla="*/ 33 h 390"/>
                  <a:gd name="T36" fmla="*/ 152 w 241"/>
                  <a:gd name="T37" fmla="*/ 241 h 390"/>
                  <a:gd name="T38" fmla="*/ 118 w 241"/>
                  <a:gd name="T39" fmla="*/ 244 h 390"/>
                  <a:gd name="T40" fmla="*/ 113 w 241"/>
                  <a:gd name="T41" fmla="*/ 212 h 390"/>
                  <a:gd name="T42" fmla="*/ 128 w 241"/>
                  <a:gd name="T43" fmla="*/ 168 h 390"/>
                  <a:gd name="T44" fmla="*/ 102 w 241"/>
                  <a:gd name="T45" fmla="*/ 129 h 390"/>
                  <a:gd name="T46" fmla="*/ 61 w 241"/>
                  <a:gd name="T47" fmla="*/ 140 h 390"/>
                  <a:gd name="T48" fmla="*/ 28 w 241"/>
                  <a:gd name="T49" fmla="*/ 148 h 390"/>
                  <a:gd name="T50" fmla="*/ 51 w 241"/>
                  <a:gd name="T51" fmla="*/ 176 h 390"/>
                  <a:gd name="T52" fmla="*/ 70 w 241"/>
                  <a:gd name="T53" fmla="*/ 185 h 390"/>
                  <a:gd name="T54" fmla="*/ 69 w 241"/>
                  <a:gd name="T55" fmla="*/ 240 h 390"/>
                  <a:gd name="T56" fmla="*/ 45 w 241"/>
                  <a:gd name="T57" fmla="*/ 255 h 390"/>
                  <a:gd name="T58" fmla="*/ 30 w 241"/>
                  <a:gd name="T59" fmla="*/ 290 h 390"/>
                  <a:gd name="T60" fmla="*/ 66 w 241"/>
                  <a:gd name="T61" fmla="*/ 298 h 390"/>
                  <a:gd name="T62" fmla="*/ 53 w 241"/>
                  <a:gd name="T63" fmla="*/ 327 h 390"/>
                  <a:gd name="T64" fmla="*/ 11 w 241"/>
                  <a:gd name="T65" fmla="*/ 353 h 390"/>
                  <a:gd name="T66" fmla="*/ 36 w 241"/>
                  <a:gd name="T67" fmla="*/ 364 h 390"/>
                  <a:gd name="T68" fmla="*/ 67 w 241"/>
                  <a:gd name="T69" fmla="*/ 382 h 390"/>
                  <a:gd name="T70" fmla="*/ 99 w 241"/>
                  <a:gd name="T71" fmla="*/ 365 h 390"/>
                  <a:gd name="T72" fmla="*/ 111 w 241"/>
                  <a:gd name="T73" fmla="*/ 332 h 390"/>
                  <a:gd name="T74" fmla="*/ 132 w 241"/>
                  <a:gd name="T75" fmla="*/ 317 h 390"/>
                  <a:gd name="T76" fmla="*/ 153 w 241"/>
                  <a:gd name="T77" fmla="*/ 272 h 390"/>
                  <a:gd name="T78" fmla="*/ 152 w 241"/>
                  <a:gd name="T79" fmla="*/ 241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1" h="390">
                    <a:moveTo>
                      <a:pt x="24" y="76"/>
                    </a:moveTo>
                    <a:cubicBezTo>
                      <a:pt x="38" y="77"/>
                      <a:pt x="54" y="59"/>
                      <a:pt x="67" y="56"/>
                    </a:cubicBezTo>
                    <a:cubicBezTo>
                      <a:pt x="79" y="53"/>
                      <a:pt x="81" y="48"/>
                      <a:pt x="75" y="47"/>
                    </a:cubicBezTo>
                    <a:cubicBezTo>
                      <a:pt x="69" y="47"/>
                      <a:pt x="62" y="30"/>
                      <a:pt x="55" y="21"/>
                    </a:cubicBezTo>
                    <a:cubicBezTo>
                      <a:pt x="49" y="12"/>
                      <a:pt x="39" y="13"/>
                      <a:pt x="39" y="13"/>
                    </a:cubicBezTo>
                    <a:cubicBezTo>
                      <a:pt x="31" y="12"/>
                      <a:pt x="14" y="15"/>
                      <a:pt x="7" y="40"/>
                    </a:cubicBezTo>
                    <a:cubicBezTo>
                      <a:pt x="0" y="65"/>
                      <a:pt x="9" y="76"/>
                      <a:pt x="24" y="76"/>
                    </a:cubicBezTo>
                    <a:close/>
                    <a:moveTo>
                      <a:pt x="239" y="33"/>
                    </a:moveTo>
                    <a:cubicBezTo>
                      <a:pt x="237" y="6"/>
                      <a:pt x="227" y="1"/>
                      <a:pt x="213" y="0"/>
                    </a:cubicBezTo>
                    <a:cubicBezTo>
                      <a:pt x="200" y="0"/>
                      <a:pt x="152" y="8"/>
                      <a:pt x="142" y="8"/>
                    </a:cubicBezTo>
                    <a:cubicBezTo>
                      <a:pt x="133" y="8"/>
                      <a:pt x="118" y="8"/>
                      <a:pt x="106" y="24"/>
                    </a:cubicBezTo>
                    <a:cubicBezTo>
                      <a:pt x="93" y="40"/>
                      <a:pt x="94" y="48"/>
                      <a:pt x="97" y="53"/>
                    </a:cubicBezTo>
                    <a:cubicBezTo>
                      <a:pt x="97" y="53"/>
                      <a:pt x="104" y="56"/>
                      <a:pt x="113" y="52"/>
                    </a:cubicBezTo>
                    <a:cubicBezTo>
                      <a:pt x="121" y="47"/>
                      <a:pt x="147" y="48"/>
                      <a:pt x="142" y="55"/>
                    </a:cubicBezTo>
                    <a:cubicBezTo>
                      <a:pt x="137" y="61"/>
                      <a:pt x="92" y="97"/>
                      <a:pt x="94" y="106"/>
                    </a:cubicBezTo>
                    <a:cubicBezTo>
                      <a:pt x="96" y="116"/>
                      <a:pt x="109" y="117"/>
                      <a:pt x="128" y="102"/>
                    </a:cubicBezTo>
                    <a:cubicBezTo>
                      <a:pt x="148" y="87"/>
                      <a:pt x="187" y="61"/>
                      <a:pt x="203" y="62"/>
                    </a:cubicBezTo>
                    <a:cubicBezTo>
                      <a:pt x="218" y="64"/>
                      <a:pt x="241" y="60"/>
                      <a:pt x="239" y="33"/>
                    </a:cubicBezTo>
                    <a:close/>
                    <a:moveTo>
                      <a:pt x="152" y="241"/>
                    </a:moveTo>
                    <a:cubicBezTo>
                      <a:pt x="145" y="236"/>
                      <a:pt x="123" y="244"/>
                      <a:pt x="118" y="244"/>
                    </a:cubicBezTo>
                    <a:cubicBezTo>
                      <a:pt x="113" y="245"/>
                      <a:pt x="113" y="232"/>
                      <a:pt x="113" y="212"/>
                    </a:cubicBezTo>
                    <a:cubicBezTo>
                      <a:pt x="113" y="193"/>
                      <a:pt x="122" y="182"/>
                      <a:pt x="128" y="168"/>
                    </a:cubicBezTo>
                    <a:cubicBezTo>
                      <a:pt x="134" y="153"/>
                      <a:pt x="118" y="135"/>
                      <a:pt x="102" y="129"/>
                    </a:cubicBezTo>
                    <a:cubicBezTo>
                      <a:pt x="86" y="123"/>
                      <a:pt x="71" y="131"/>
                      <a:pt x="61" y="140"/>
                    </a:cubicBezTo>
                    <a:cubicBezTo>
                      <a:pt x="51" y="149"/>
                      <a:pt x="28" y="148"/>
                      <a:pt x="28" y="148"/>
                    </a:cubicBezTo>
                    <a:cubicBezTo>
                      <a:pt x="10" y="150"/>
                      <a:pt x="42" y="174"/>
                      <a:pt x="51" y="176"/>
                    </a:cubicBezTo>
                    <a:cubicBezTo>
                      <a:pt x="61" y="177"/>
                      <a:pt x="70" y="181"/>
                      <a:pt x="70" y="185"/>
                    </a:cubicBezTo>
                    <a:cubicBezTo>
                      <a:pt x="70" y="189"/>
                      <a:pt x="71" y="228"/>
                      <a:pt x="69" y="240"/>
                    </a:cubicBezTo>
                    <a:cubicBezTo>
                      <a:pt x="67" y="252"/>
                      <a:pt x="60" y="252"/>
                      <a:pt x="45" y="255"/>
                    </a:cubicBezTo>
                    <a:cubicBezTo>
                      <a:pt x="29" y="258"/>
                      <a:pt x="27" y="284"/>
                      <a:pt x="30" y="290"/>
                    </a:cubicBezTo>
                    <a:cubicBezTo>
                      <a:pt x="33" y="296"/>
                      <a:pt x="62" y="291"/>
                      <a:pt x="66" y="298"/>
                    </a:cubicBezTo>
                    <a:cubicBezTo>
                      <a:pt x="70" y="304"/>
                      <a:pt x="69" y="319"/>
                      <a:pt x="53" y="327"/>
                    </a:cubicBezTo>
                    <a:cubicBezTo>
                      <a:pt x="38" y="336"/>
                      <a:pt x="16" y="346"/>
                      <a:pt x="11" y="353"/>
                    </a:cubicBezTo>
                    <a:cubicBezTo>
                      <a:pt x="6" y="360"/>
                      <a:pt x="25" y="364"/>
                      <a:pt x="36" y="364"/>
                    </a:cubicBezTo>
                    <a:cubicBezTo>
                      <a:pt x="47" y="364"/>
                      <a:pt x="56" y="374"/>
                      <a:pt x="67" y="382"/>
                    </a:cubicBezTo>
                    <a:cubicBezTo>
                      <a:pt x="78" y="390"/>
                      <a:pt x="91" y="374"/>
                      <a:pt x="99" y="365"/>
                    </a:cubicBezTo>
                    <a:cubicBezTo>
                      <a:pt x="108" y="357"/>
                      <a:pt x="108" y="342"/>
                      <a:pt x="111" y="332"/>
                    </a:cubicBezTo>
                    <a:cubicBezTo>
                      <a:pt x="113" y="322"/>
                      <a:pt x="122" y="322"/>
                      <a:pt x="132" y="317"/>
                    </a:cubicBezTo>
                    <a:cubicBezTo>
                      <a:pt x="142" y="312"/>
                      <a:pt x="143" y="288"/>
                      <a:pt x="153" y="272"/>
                    </a:cubicBezTo>
                    <a:cubicBezTo>
                      <a:pt x="162" y="255"/>
                      <a:pt x="159" y="247"/>
                      <a:pt x="152" y="2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</p:grpSp>
      </p:grpSp>
      <p:sp>
        <p:nvSpPr>
          <p:cNvPr id="5127" name="文本框 177"/>
          <p:cNvSpPr txBox="1"/>
          <p:nvPr/>
        </p:nvSpPr>
        <p:spPr>
          <a:xfrm>
            <a:off x="2803525" y="3221038"/>
            <a:ext cx="662940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dist"/>
            <a:r>
              <a:rPr lang="zh-CN" altLang="en-US" sz="4800" dirty="0">
                <a:solidFill>
                  <a:srgbClr val="003D87"/>
                </a:solidFill>
                <a:latin typeface="思源黑体 CN Heavy" pitchFamily="34" charset="-122"/>
                <a:ea typeface="思源黑体 CN Heavy" pitchFamily="34" charset="-122"/>
              </a:rPr>
              <a:t>计算机组成原理第六次作业汇报</a:t>
            </a:r>
            <a:r>
              <a:rPr lang="en-US" altLang="zh-CN" sz="4800" dirty="0">
                <a:solidFill>
                  <a:srgbClr val="003D87"/>
                </a:solidFill>
                <a:latin typeface="思源黑体 CN Heavy" pitchFamily="34" charset="-122"/>
                <a:ea typeface="思源黑体 CN Heavy" pitchFamily="34" charset="-122"/>
              </a:rPr>
              <a:t>——</a:t>
            </a:r>
            <a:r>
              <a:rPr lang="zh-CN" altLang="en-US" sz="4800" dirty="0">
                <a:solidFill>
                  <a:srgbClr val="003D87"/>
                </a:solidFill>
                <a:latin typeface="思源黑体 CN Heavy" pitchFamily="34" charset="-122"/>
                <a:ea typeface="思源黑体 CN Heavy" pitchFamily="34" charset="-122"/>
              </a:rPr>
              <a:t>庾晓萍</a:t>
            </a:r>
            <a:endParaRPr lang="zh-CN" altLang="en-US" sz="4800" dirty="0">
              <a:solidFill>
                <a:srgbClr val="003D87"/>
              </a:solidFill>
              <a:latin typeface="思源黑体 CN Heavy" pitchFamily="34" charset="-122"/>
              <a:ea typeface="思源黑体 CN Heavy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52450" y="463550"/>
            <a:ext cx="11001375" cy="56911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trike="noStrike" noProof="1" dirty="0"/>
              <a:t> </a:t>
            </a:r>
            <a:endParaRPr lang="zh-CN" altLang="en-US" strike="noStrike" noProof="1" dirty="0"/>
          </a:p>
        </p:txBody>
      </p:sp>
      <p:grpSp>
        <p:nvGrpSpPr>
          <p:cNvPr id="278" name="组合 277"/>
          <p:cNvGrpSpPr/>
          <p:nvPr/>
        </p:nvGrpSpPr>
        <p:grpSpPr>
          <a:xfrm>
            <a:off x="3290884" y="603896"/>
            <a:ext cx="5640754" cy="5658516"/>
            <a:chOff x="8488363" y="433388"/>
            <a:chExt cx="1008063" cy="1011238"/>
          </a:xfrm>
          <a:solidFill>
            <a:schemeClr val="bg1">
              <a:lumMod val="95000"/>
              <a:alpha val="30000"/>
            </a:schemeClr>
          </a:solidFill>
        </p:grpSpPr>
        <p:sp>
          <p:nvSpPr>
            <p:cNvPr id="279" name="Freeform 5"/>
            <p:cNvSpPr/>
            <p:nvPr/>
          </p:nvSpPr>
          <p:spPr bwMode="auto">
            <a:xfrm>
              <a:off x="8564563" y="974726"/>
              <a:ext cx="73025" cy="68263"/>
            </a:xfrm>
            <a:custGeom>
              <a:avLst/>
              <a:gdLst>
                <a:gd name="T0" fmla="*/ 56 w 59"/>
                <a:gd name="T1" fmla="*/ 33 h 55"/>
                <a:gd name="T2" fmla="*/ 59 w 59"/>
                <a:gd name="T3" fmla="*/ 44 h 55"/>
                <a:gd name="T4" fmla="*/ 28 w 59"/>
                <a:gd name="T5" fmla="*/ 52 h 55"/>
                <a:gd name="T6" fmla="*/ 3 w 59"/>
                <a:gd name="T7" fmla="*/ 36 h 55"/>
                <a:gd name="T8" fmla="*/ 16 w 59"/>
                <a:gd name="T9" fmla="*/ 9 h 55"/>
                <a:gd name="T10" fmla="*/ 47 w 59"/>
                <a:gd name="T11" fmla="*/ 0 h 55"/>
                <a:gd name="T12" fmla="*/ 50 w 59"/>
                <a:gd name="T13" fmla="*/ 11 h 55"/>
                <a:gd name="T14" fmla="*/ 23 w 59"/>
                <a:gd name="T15" fmla="*/ 19 h 55"/>
                <a:gd name="T16" fmla="*/ 10 w 59"/>
                <a:gd name="T17" fmla="*/ 34 h 55"/>
                <a:gd name="T18" fmla="*/ 29 w 59"/>
                <a:gd name="T19" fmla="*/ 40 h 55"/>
                <a:gd name="T20" fmla="*/ 56 w 59"/>
                <a:gd name="T21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55">
                  <a:moveTo>
                    <a:pt x="56" y="33"/>
                  </a:moveTo>
                  <a:cubicBezTo>
                    <a:pt x="59" y="44"/>
                    <a:pt x="59" y="44"/>
                    <a:pt x="59" y="4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16" y="55"/>
                    <a:pt x="7" y="50"/>
                    <a:pt x="3" y="36"/>
                  </a:cubicBezTo>
                  <a:cubicBezTo>
                    <a:pt x="0" y="22"/>
                    <a:pt x="4" y="13"/>
                    <a:pt x="16" y="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2" y="21"/>
                    <a:pt x="8" y="26"/>
                    <a:pt x="10" y="34"/>
                  </a:cubicBezTo>
                  <a:cubicBezTo>
                    <a:pt x="12" y="42"/>
                    <a:pt x="18" y="44"/>
                    <a:pt x="29" y="40"/>
                  </a:cubicBezTo>
                  <a:lnTo>
                    <a:pt x="5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0" name="Freeform 6"/>
            <p:cNvSpPr/>
            <p:nvPr/>
          </p:nvSpPr>
          <p:spPr bwMode="auto">
            <a:xfrm>
              <a:off x="8583613" y="1039813"/>
              <a:ext cx="80963" cy="77788"/>
            </a:xfrm>
            <a:custGeom>
              <a:avLst/>
              <a:gdLst>
                <a:gd name="T0" fmla="*/ 14 w 51"/>
                <a:gd name="T1" fmla="*/ 49 h 49"/>
                <a:gd name="T2" fmla="*/ 9 w 51"/>
                <a:gd name="T3" fmla="*/ 37 h 49"/>
                <a:gd name="T4" fmla="*/ 34 w 51"/>
                <a:gd name="T5" fmla="*/ 10 h 49"/>
                <a:gd name="T6" fmla="*/ 33 w 51"/>
                <a:gd name="T7" fmla="*/ 10 h 49"/>
                <a:gd name="T8" fmla="*/ 3 w 51"/>
                <a:gd name="T9" fmla="*/ 23 h 49"/>
                <a:gd name="T10" fmla="*/ 0 w 51"/>
                <a:gd name="T11" fmla="*/ 15 h 49"/>
                <a:gd name="T12" fmla="*/ 36 w 51"/>
                <a:gd name="T13" fmla="*/ 0 h 49"/>
                <a:gd name="T14" fmla="*/ 42 w 51"/>
                <a:gd name="T15" fmla="*/ 12 h 49"/>
                <a:gd name="T16" fmla="*/ 18 w 51"/>
                <a:gd name="T17" fmla="*/ 38 h 49"/>
                <a:gd name="T18" fmla="*/ 18 w 51"/>
                <a:gd name="T19" fmla="*/ 38 h 49"/>
                <a:gd name="T20" fmla="*/ 48 w 51"/>
                <a:gd name="T21" fmla="*/ 26 h 49"/>
                <a:gd name="T22" fmla="*/ 51 w 51"/>
                <a:gd name="T23" fmla="*/ 33 h 49"/>
                <a:gd name="T24" fmla="*/ 14 w 51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49">
                  <a:moveTo>
                    <a:pt x="14" y="49"/>
                  </a:moveTo>
                  <a:lnTo>
                    <a:pt x="9" y="37"/>
                  </a:lnTo>
                  <a:lnTo>
                    <a:pt x="34" y="10"/>
                  </a:lnTo>
                  <a:lnTo>
                    <a:pt x="33" y="10"/>
                  </a:lnTo>
                  <a:lnTo>
                    <a:pt x="3" y="23"/>
                  </a:lnTo>
                  <a:lnTo>
                    <a:pt x="0" y="15"/>
                  </a:lnTo>
                  <a:lnTo>
                    <a:pt x="36" y="0"/>
                  </a:lnTo>
                  <a:lnTo>
                    <a:pt x="42" y="12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48" y="26"/>
                  </a:lnTo>
                  <a:lnTo>
                    <a:pt x="51" y="33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1" name="Freeform 7"/>
            <p:cNvSpPr/>
            <p:nvPr/>
          </p:nvSpPr>
          <p:spPr bwMode="auto">
            <a:xfrm>
              <a:off x="8613775" y="1103313"/>
              <a:ext cx="63500" cy="41275"/>
            </a:xfrm>
            <a:custGeom>
              <a:avLst/>
              <a:gdLst>
                <a:gd name="T0" fmla="*/ 40 w 40"/>
                <a:gd name="T1" fmla="*/ 7 h 26"/>
                <a:gd name="T2" fmla="*/ 4 w 40"/>
                <a:gd name="T3" fmla="*/ 26 h 26"/>
                <a:gd name="T4" fmla="*/ 0 w 40"/>
                <a:gd name="T5" fmla="*/ 18 h 26"/>
                <a:gd name="T6" fmla="*/ 35 w 40"/>
                <a:gd name="T7" fmla="*/ 0 h 26"/>
                <a:gd name="T8" fmla="*/ 40 w 40"/>
                <a:gd name="T9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40" y="7"/>
                  </a:moveTo>
                  <a:lnTo>
                    <a:pt x="4" y="26"/>
                  </a:lnTo>
                  <a:lnTo>
                    <a:pt x="0" y="18"/>
                  </a:lnTo>
                  <a:lnTo>
                    <a:pt x="35" y="0"/>
                  </a:lnTo>
                  <a:lnTo>
                    <a:pt x="4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2" name="Freeform 8"/>
            <p:cNvSpPr/>
            <p:nvPr/>
          </p:nvSpPr>
          <p:spPr bwMode="auto">
            <a:xfrm>
              <a:off x="8639175" y="1120776"/>
              <a:ext cx="74613" cy="68263"/>
            </a:xfrm>
            <a:custGeom>
              <a:avLst/>
              <a:gdLst>
                <a:gd name="T0" fmla="*/ 0 w 47"/>
                <a:gd name="T1" fmla="*/ 35 h 43"/>
                <a:gd name="T2" fmla="*/ 25 w 47"/>
                <a:gd name="T3" fmla="*/ 0 h 43"/>
                <a:gd name="T4" fmla="*/ 31 w 47"/>
                <a:gd name="T5" fmla="*/ 8 h 43"/>
                <a:gd name="T6" fmla="*/ 11 w 47"/>
                <a:gd name="T7" fmla="*/ 35 h 43"/>
                <a:gd name="T8" fmla="*/ 11 w 47"/>
                <a:gd name="T9" fmla="*/ 35 h 43"/>
                <a:gd name="T10" fmla="*/ 42 w 47"/>
                <a:gd name="T11" fmla="*/ 25 h 43"/>
                <a:gd name="T12" fmla="*/ 47 w 47"/>
                <a:gd name="T13" fmla="*/ 32 h 43"/>
                <a:gd name="T14" fmla="*/ 6 w 47"/>
                <a:gd name="T15" fmla="*/ 43 h 43"/>
                <a:gd name="T16" fmla="*/ 0 w 47"/>
                <a:gd name="T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3">
                  <a:moveTo>
                    <a:pt x="0" y="35"/>
                  </a:moveTo>
                  <a:lnTo>
                    <a:pt x="25" y="0"/>
                  </a:lnTo>
                  <a:lnTo>
                    <a:pt x="31" y="8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42" y="25"/>
                  </a:lnTo>
                  <a:lnTo>
                    <a:pt x="47" y="32"/>
                  </a:lnTo>
                  <a:lnTo>
                    <a:pt x="6" y="43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3" name="Freeform 9"/>
            <p:cNvSpPr/>
            <p:nvPr/>
          </p:nvSpPr>
          <p:spPr bwMode="auto">
            <a:xfrm>
              <a:off x="8669338" y="1174751"/>
              <a:ext cx="76200" cy="74613"/>
            </a:xfrm>
            <a:custGeom>
              <a:avLst/>
              <a:gdLst>
                <a:gd name="T0" fmla="*/ 0 w 48"/>
                <a:gd name="T1" fmla="*/ 27 h 47"/>
                <a:gd name="T2" fmla="*/ 30 w 48"/>
                <a:gd name="T3" fmla="*/ 0 h 47"/>
                <a:gd name="T4" fmla="*/ 48 w 48"/>
                <a:gd name="T5" fmla="*/ 20 h 47"/>
                <a:gd name="T6" fmla="*/ 44 w 48"/>
                <a:gd name="T7" fmla="*/ 24 h 47"/>
                <a:gd name="T8" fmla="*/ 31 w 48"/>
                <a:gd name="T9" fmla="*/ 11 h 47"/>
                <a:gd name="T10" fmla="*/ 24 w 48"/>
                <a:gd name="T11" fmla="*/ 17 h 47"/>
                <a:gd name="T12" fmla="*/ 36 w 48"/>
                <a:gd name="T13" fmla="*/ 29 h 47"/>
                <a:gd name="T14" fmla="*/ 30 w 48"/>
                <a:gd name="T15" fmla="*/ 34 h 47"/>
                <a:gd name="T16" fmla="*/ 19 w 48"/>
                <a:gd name="T17" fmla="*/ 22 h 47"/>
                <a:gd name="T18" fmla="*/ 11 w 48"/>
                <a:gd name="T19" fmla="*/ 29 h 47"/>
                <a:gd name="T20" fmla="*/ 24 w 48"/>
                <a:gd name="T21" fmla="*/ 43 h 47"/>
                <a:gd name="T22" fmla="*/ 20 w 48"/>
                <a:gd name="T23" fmla="*/ 47 h 47"/>
                <a:gd name="T24" fmla="*/ 0 w 48"/>
                <a:gd name="T25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7">
                  <a:moveTo>
                    <a:pt x="0" y="27"/>
                  </a:moveTo>
                  <a:lnTo>
                    <a:pt x="30" y="0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1" y="11"/>
                  </a:lnTo>
                  <a:lnTo>
                    <a:pt x="24" y="17"/>
                  </a:lnTo>
                  <a:lnTo>
                    <a:pt x="36" y="29"/>
                  </a:lnTo>
                  <a:lnTo>
                    <a:pt x="30" y="34"/>
                  </a:lnTo>
                  <a:lnTo>
                    <a:pt x="19" y="22"/>
                  </a:lnTo>
                  <a:lnTo>
                    <a:pt x="11" y="29"/>
                  </a:lnTo>
                  <a:lnTo>
                    <a:pt x="24" y="43"/>
                  </a:lnTo>
                  <a:lnTo>
                    <a:pt x="20" y="47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4" name="Freeform 10"/>
            <p:cNvSpPr>
              <a:spLocks noEditPoints="1"/>
            </p:cNvSpPr>
            <p:nvPr/>
          </p:nvSpPr>
          <p:spPr bwMode="auto">
            <a:xfrm>
              <a:off x="8712200" y="1211263"/>
              <a:ext cx="74613" cy="82550"/>
            </a:xfrm>
            <a:custGeom>
              <a:avLst/>
              <a:gdLst>
                <a:gd name="T0" fmla="*/ 21 w 60"/>
                <a:gd name="T1" fmla="*/ 31 h 66"/>
                <a:gd name="T2" fmla="*/ 8 w 60"/>
                <a:gd name="T3" fmla="*/ 48 h 66"/>
                <a:gd name="T4" fmla="*/ 0 w 60"/>
                <a:gd name="T5" fmla="*/ 41 h 66"/>
                <a:gd name="T6" fmla="*/ 32 w 60"/>
                <a:gd name="T7" fmla="*/ 0 h 66"/>
                <a:gd name="T8" fmla="*/ 49 w 60"/>
                <a:gd name="T9" fmla="*/ 14 h 66"/>
                <a:gd name="T10" fmla="*/ 55 w 60"/>
                <a:gd name="T11" fmla="*/ 35 h 66"/>
                <a:gd name="T12" fmla="*/ 39 w 60"/>
                <a:gd name="T13" fmla="*/ 39 h 66"/>
                <a:gd name="T14" fmla="*/ 38 w 60"/>
                <a:gd name="T15" fmla="*/ 39 h 66"/>
                <a:gd name="T16" fmla="*/ 39 w 60"/>
                <a:gd name="T17" fmla="*/ 54 h 66"/>
                <a:gd name="T18" fmla="*/ 38 w 60"/>
                <a:gd name="T19" fmla="*/ 55 h 66"/>
                <a:gd name="T20" fmla="*/ 32 w 60"/>
                <a:gd name="T21" fmla="*/ 66 h 66"/>
                <a:gd name="T22" fmla="*/ 23 w 60"/>
                <a:gd name="T23" fmla="*/ 59 h 66"/>
                <a:gd name="T24" fmla="*/ 30 w 60"/>
                <a:gd name="T25" fmla="*/ 47 h 66"/>
                <a:gd name="T26" fmla="*/ 30 w 60"/>
                <a:gd name="T27" fmla="*/ 39 h 66"/>
                <a:gd name="T28" fmla="*/ 21 w 60"/>
                <a:gd name="T29" fmla="*/ 31 h 66"/>
                <a:gd name="T30" fmla="*/ 35 w 60"/>
                <a:gd name="T31" fmla="*/ 14 h 66"/>
                <a:gd name="T32" fmla="*/ 26 w 60"/>
                <a:gd name="T33" fmla="*/ 25 h 66"/>
                <a:gd name="T34" fmla="*/ 34 w 60"/>
                <a:gd name="T35" fmla="*/ 30 h 66"/>
                <a:gd name="T36" fmla="*/ 44 w 60"/>
                <a:gd name="T37" fmla="*/ 29 h 66"/>
                <a:gd name="T38" fmla="*/ 42 w 60"/>
                <a:gd name="T39" fmla="*/ 20 h 66"/>
                <a:gd name="T40" fmla="*/ 35 w 60"/>
                <a:gd name="T4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66">
                  <a:moveTo>
                    <a:pt x="21" y="31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8" y="21"/>
                    <a:pt x="60" y="28"/>
                    <a:pt x="55" y="35"/>
                  </a:cubicBezTo>
                  <a:cubicBezTo>
                    <a:pt x="50" y="40"/>
                    <a:pt x="45" y="42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2" y="42"/>
                    <a:pt x="42" y="47"/>
                    <a:pt x="39" y="54"/>
                  </a:cubicBezTo>
                  <a:cubicBezTo>
                    <a:pt x="38" y="54"/>
                    <a:pt x="38" y="55"/>
                    <a:pt x="38" y="55"/>
                  </a:cubicBezTo>
                  <a:cubicBezTo>
                    <a:pt x="34" y="60"/>
                    <a:pt x="32" y="64"/>
                    <a:pt x="32" y="66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5" y="55"/>
                    <a:pt x="27" y="51"/>
                    <a:pt x="30" y="47"/>
                  </a:cubicBezTo>
                  <a:cubicBezTo>
                    <a:pt x="32" y="43"/>
                    <a:pt x="32" y="40"/>
                    <a:pt x="30" y="39"/>
                  </a:cubicBezTo>
                  <a:lnTo>
                    <a:pt x="21" y="31"/>
                  </a:lnTo>
                  <a:close/>
                  <a:moveTo>
                    <a:pt x="35" y="14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8" y="33"/>
                    <a:pt x="41" y="33"/>
                    <a:pt x="44" y="29"/>
                  </a:cubicBezTo>
                  <a:cubicBezTo>
                    <a:pt x="47" y="26"/>
                    <a:pt x="46" y="23"/>
                    <a:pt x="42" y="20"/>
                  </a:cubicBezTo>
                  <a:lnTo>
                    <a:pt x="3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5" name="Freeform 11"/>
            <p:cNvSpPr/>
            <p:nvPr/>
          </p:nvSpPr>
          <p:spPr bwMode="auto">
            <a:xfrm>
              <a:off x="8766175" y="1249363"/>
              <a:ext cx="68263" cy="71438"/>
            </a:xfrm>
            <a:custGeom>
              <a:avLst/>
              <a:gdLst>
                <a:gd name="T0" fmla="*/ 51 w 55"/>
                <a:gd name="T1" fmla="*/ 28 h 58"/>
                <a:gd name="T2" fmla="*/ 41 w 55"/>
                <a:gd name="T3" fmla="*/ 23 h 58"/>
                <a:gd name="T4" fmla="*/ 38 w 55"/>
                <a:gd name="T5" fmla="*/ 12 h 58"/>
                <a:gd name="T6" fmla="*/ 27 w 55"/>
                <a:gd name="T7" fmla="*/ 14 h 58"/>
                <a:gd name="T8" fmla="*/ 32 w 55"/>
                <a:gd name="T9" fmla="*/ 25 h 58"/>
                <a:gd name="T10" fmla="*/ 33 w 55"/>
                <a:gd name="T11" fmla="*/ 26 h 58"/>
                <a:gd name="T12" fmla="*/ 42 w 55"/>
                <a:gd name="T13" fmla="*/ 47 h 58"/>
                <a:gd name="T14" fmla="*/ 15 w 55"/>
                <a:gd name="T15" fmla="*/ 52 h 58"/>
                <a:gd name="T16" fmla="*/ 5 w 55"/>
                <a:gd name="T17" fmla="*/ 27 h 58"/>
                <a:gd name="T18" fmla="*/ 15 w 55"/>
                <a:gd name="T19" fmla="*/ 32 h 58"/>
                <a:gd name="T20" fmla="*/ 18 w 55"/>
                <a:gd name="T21" fmla="*/ 45 h 58"/>
                <a:gd name="T22" fmla="*/ 31 w 55"/>
                <a:gd name="T23" fmla="*/ 44 h 58"/>
                <a:gd name="T24" fmla="*/ 25 w 55"/>
                <a:gd name="T25" fmla="*/ 33 h 58"/>
                <a:gd name="T26" fmla="*/ 24 w 55"/>
                <a:gd name="T27" fmla="*/ 31 h 58"/>
                <a:gd name="T28" fmla="*/ 16 w 55"/>
                <a:gd name="T29" fmla="*/ 11 h 58"/>
                <a:gd name="T30" fmla="*/ 43 w 55"/>
                <a:gd name="T31" fmla="*/ 6 h 58"/>
                <a:gd name="T32" fmla="*/ 51 w 55"/>
                <a:gd name="T33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8">
                  <a:moveTo>
                    <a:pt x="51" y="28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3" y="19"/>
                    <a:pt x="42" y="15"/>
                    <a:pt x="38" y="12"/>
                  </a:cubicBezTo>
                  <a:cubicBezTo>
                    <a:pt x="33" y="10"/>
                    <a:pt x="29" y="11"/>
                    <a:pt x="27" y="14"/>
                  </a:cubicBezTo>
                  <a:cubicBezTo>
                    <a:pt x="25" y="18"/>
                    <a:pt x="26" y="21"/>
                    <a:pt x="32" y="25"/>
                  </a:cubicBezTo>
                  <a:cubicBezTo>
                    <a:pt x="32" y="26"/>
                    <a:pt x="32" y="26"/>
                    <a:pt x="33" y="26"/>
                  </a:cubicBezTo>
                  <a:cubicBezTo>
                    <a:pt x="42" y="34"/>
                    <a:pt x="46" y="41"/>
                    <a:pt x="42" y="47"/>
                  </a:cubicBezTo>
                  <a:cubicBezTo>
                    <a:pt x="37" y="57"/>
                    <a:pt x="28" y="58"/>
                    <a:pt x="15" y="52"/>
                  </a:cubicBezTo>
                  <a:cubicBezTo>
                    <a:pt x="3" y="45"/>
                    <a:pt x="0" y="37"/>
                    <a:pt x="5" y="27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2" y="38"/>
                    <a:pt x="13" y="42"/>
                    <a:pt x="18" y="45"/>
                  </a:cubicBezTo>
                  <a:cubicBezTo>
                    <a:pt x="24" y="48"/>
                    <a:pt x="28" y="48"/>
                    <a:pt x="31" y="44"/>
                  </a:cubicBezTo>
                  <a:cubicBezTo>
                    <a:pt x="32" y="41"/>
                    <a:pt x="30" y="37"/>
                    <a:pt x="25" y="33"/>
                  </a:cubicBezTo>
                  <a:cubicBezTo>
                    <a:pt x="25" y="32"/>
                    <a:pt x="24" y="32"/>
                    <a:pt x="24" y="31"/>
                  </a:cubicBezTo>
                  <a:cubicBezTo>
                    <a:pt x="15" y="24"/>
                    <a:pt x="12" y="17"/>
                    <a:pt x="16" y="11"/>
                  </a:cubicBezTo>
                  <a:cubicBezTo>
                    <a:pt x="21" y="2"/>
                    <a:pt x="30" y="0"/>
                    <a:pt x="43" y="6"/>
                  </a:cubicBezTo>
                  <a:cubicBezTo>
                    <a:pt x="52" y="12"/>
                    <a:pt x="55" y="19"/>
                    <a:pt x="5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6" name="Freeform 12"/>
            <p:cNvSpPr/>
            <p:nvPr/>
          </p:nvSpPr>
          <p:spPr bwMode="auto">
            <a:xfrm>
              <a:off x="8823325" y="1271588"/>
              <a:ext cx="36513" cy="63500"/>
            </a:xfrm>
            <a:custGeom>
              <a:avLst/>
              <a:gdLst>
                <a:gd name="T0" fmla="*/ 23 w 23"/>
                <a:gd name="T1" fmla="*/ 3 h 40"/>
                <a:gd name="T2" fmla="*/ 8 w 23"/>
                <a:gd name="T3" fmla="*/ 40 h 40"/>
                <a:gd name="T4" fmla="*/ 0 w 23"/>
                <a:gd name="T5" fmla="*/ 37 h 40"/>
                <a:gd name="T6" fmla="*/ 14 w 23"/>
                <a:gd name="T7" fmla="*/ 0 h 40"/>
                <a:gd name="T8" fmla="*/ 23 w 23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0">
                  <a:moveTo>
                    <a:pt x="23" y="3"/>
                  </a:moveTo>
                  <a:lnTo>
                    <a:pt x="8" y="40"/>
                  </a:lnTo>
                  <a:lnTo>
                    <a:pt x="0" y="37"/>
                  </a:lnTo>
                  <a:lnTo>
                    <a:pt x="14" y="0"/>
                  </a:ln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7" name="Freeform 13"/>
            <p:cNvSpPr/>
            <p:nvPr/>
          </p:nvSpPr>
          <p:spPr bwMode="auto">
            <a:xfrm>
              <a:off x="8861425" y="1277938"/>
              <a:ext cx="52388" cy="69850"/>
            </a:xfrm>
            <a:custGeom>
              <a:avLst/>
              <a:gdLst>
                <a:gd name="T0" fmla="*/ 0 w 33"/>
                <a:gd name="T1" fmla="*/ 7 h 44"/>
                <a:gd name="T2" fmla="*/ 2 w 33"/>
                <a:gd name="T3" fmla="*/ 0 h 44"/>
                <a:gd name="T4" fmla="*/ 33 w 33"/>
                <a:gd name="T5" fmla="*/ 8 h 44"/>
                <a:gd name="T6" fmla="*/ 32 w 33"/>
                <a:gd name="T7" fmla="*/ 14 h 44"/>
                <a:gd name="T8" fmla="*/ 20 w 33"/>
                <a:gd name="T9" fmla="*/ 12 h 44"/>
                <a:gd name="T10" fmla="*/ 12 w 33"/>
                <a:gd name="T11" fmla="*/ 44 h 44"/>
                <a:gd name="T12" fmla="*/ 4 w 33"/>
                <a:gd name="T13" fmla="*/ 42 h 44"/>
                <a:gd name="T14" fmla="*/ 12 w 33"/>
                <a:gd name="T15" fmla="*/ 10 h 44"/>
                <a:gd name="T16" fmla="*/ 0 w 33"/>
                <a:gd name="T17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4">
                  <a:moveTo>
                    <a:pt x="0" y="7"/>
                  </a:moveTo>
                  <a:lnTo>
                    <a:pt x="2" y="0"/>
                  </a:lnTo>
                  <a:lnTo>
                    <a:pt x="33" y="8"/>
                  </a:lnTo>
                  <a:lnTo>
                    <a:pt x="32" y="14"/>
                  </a:lnTo>
                  <a:lnTo>
                    <a:pt x="20" y="12"/>
                  </a:lnTo>
                  <a:lnTo>
                    <a:pt x="12" y="44"/>
                  </a:lnTo>
                  <a:lnTo>
                    <a:pt x="4" y="42"/>
                  </a:lnTo>
                  <a:lnTo>
                    <a:pt x="12" y="1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8" name="Freeform 14"/>
            <p:cNvSpPr>
              <a:spLocks noEditPoints="1"/>
            </p:cNvSpPr>
            <p:nvPr/>
          </p:nvSpPr>
          <p:spPr bwMode="auto">
            <a:xfrm>
              <a:off x="8909050" y="1293813"/>
              <a:ext cx="60325" cy="66675"/>
            </a:xfrm>
            <a:custGeom>
              <a:avLst/>
              <a:gdLst>
                <a:gd name="T0" fmla="*/ 8 w 38"/>
                <a:gd name="T1" fmla="*/ 39 h 42"/>
                <a:gd name="T2" fmla="*/ 0 w 38"/>
                <a:gd name="T3" fmla="*/ 39 h 42"/>
                <a:gd name="T4" fmla="*/ 18 w 38"/>
                <a:gd name="T5" fmla="*/ 0 h 42"/>
                <a:gd name="T6" fmla="*/ 28 w 38"/>
                <a:gd name="T7" fmla="*/ 0 h 42"/>
                <a:gd name="T8" fmla="*/ 38 w 38"/>
                <a:gd name="T9" fmla="*/ 42 h 42"/>
                <a:gd name="T10" fmla="*/ 30 w 38"/>
                <a:gd name="T11" fmla="*/ 41 h 42"/>
                <a:gd name="T12" fmla="*/ 27 w 38"/>
                <a:gd name="T13" fmla="*/ 32 h 42"/>
                <a:gd name="T14" fmla="*/ 12 w 38"/>
                <a:gd name="T15" fmla="*/ 31 h 42"/>
                <a:gd name="T16" fmla="*/ 8 w 38"/>
                <a:gd name="T17" fmla="*/ 39 h 42"/>
                <a:gd name="T18" fmla="*/ 15 w 38"/>
                <a:gd name="T19" fmla="*/ 25 h 42"/>
                <a:gd name="T20" fmla="*/ 26 w 38"/>
                <a:gd name="T21" fmla="*/ 25 h 42"/>
                <a:gd name="T22" fmla="*/ 22 w 38"/>
                <a:gd name="T23" fmla="*/ 7 h 42"/>
                <a:gd name="T24" fmla="*/ 22 w 38"/>
                <a:gd name="T25" fmla="*/ 7 h 42"/>
                <a:gd name="T26" fmla="*/ 15 w 38"/>
                <a:gd name="T27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2">
                  <a:moveTo>
                    <a:pt x="8" y="39"/>
                  </a:moveTo>
                  <a:lnTo>
                    <a:pt x="0" y="39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42"/>
                  </a:lnTo>
                  <a:lnTo>
                    <a:pt x="30" y="41"/>
                  </a:lnTo>
                  <a:lnTo>
                    <a:pt x="27" y="32"/>
                  </a:lnTo>
                  <a:lnTo>
                    <a:pt x="12" y="31"/>
                  </a:lnTo>
                  <a:lnTo>
                    <a:pt x="8" y="39"/>
                  </a:lnTo>
                  <a:close/>
                  <a:moveTo>
                    <a:pt x="15" y="25"/>
                  </a:moveTo>
                  <a:lnTo>
                    <a:pt x="26" y="25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15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9" name="Freeform 15"/>
            <p:cNvSpPr/>
            <p:nvPr/>
          </p:nvSpPr>
          <p:spPr bwMode="auto">
            <a:xfrm>
              <a:off x="8978900" y="1293813"/>
              <a:ext cx="52388" cy="66675"/>
            </a:xfrm>
            <a:custGeom>
              <a:avLst/>
              <a:gdLst>
                <a:gd name="T0" fmla="*/ 40 w 42"/>
                <a:gd name="T1" fmla="*/ 15 h 54"/>
                <a:gd name="T2" fmla="*/ 29 w 42"/>
                <a:gd name="T3" fmla="*/ 16 h 54"/>
                <a:gd name="T4" fmla="*/ 21 w 42"/>
                <a:gd name="T5" fmla="*/ 8 h 54"/>
                <a:gd name="T6" fmla="*/ 13 w 42"/>
                <a:gd name="T7" fmla="*/ 15 h 54"/>
                <a:gd name="T8" fmla="*/ 22 w 42"/>
                <a:gd name="T9" fmla="*/ 22 h 54"/>
                <a:gd name="T10" fmla="*/ 24 w 42"/>
                <a:gd name="T11" fmla="*/ 23 h 54"/>
                <a:gd name="T12" fmla="*/ 42 w 42"/>
                <a:gd name="T13" fmla="*/ 36 h 54"/>
                <a:gd name="T14" fmla="*/ 21 w 42"/>
                <a:gd name="T15" fmla="*/ 53 h 54"/>
                <a:gd name="T16" fmla="*/ 0 w 42"/>
                <a:gd name="T17" fmla="*/ 37 h 54"/>
                <a:gd name="T18" fmla="*/ 12 w 42"/>
                <a:gd name="T19" fmla="*/ 37 h 54"/>
                <a:gd name="T20" fmla="*/ 21 w 42"/>
                <a:gd name="T21" fmla="*/ 46 h 54"/>
                <a:gd name="T22" fmla="*/ 31 w 42"/>
                <a:gd name="T23" fmla="*/ 39 h 54"/>
                <a:gd name="T24" fmla="*/ 21 w 42"/>
                <a:gd name="T25" fmla="*/ 32 h 54"/>
                <a:gd name="T26" fmla="*/ 19 w 42"/>
                <a:gd name="T27" fmla="*/ 32 h 54"/>
                <a:gd name="T28" fmla="*/ 1 w 42"/>
                <a:gd name="T29" fmla="*/ 18 h 54"/>
                <a:gd name="T30" fmla="*/ 22 w 42"/>
                <a:gd name="T31" fmla="*/ 0 h 54"/>
                <a:gd name="T32" fmla="*/ 40 w 42"/>
                <a:gd name="T33" fmla="*/ 1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54">
                  <a:moveTo>
                    <a:pt x="40" y="15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0"/>
                    <a:pt x="26" y="8"/>
                    <a:pt x="21" y="8"/>
                  </a:cubicBezTo>
                  <a:cubicBezTo>
                    <a:pt x="15" y="9"/>
                    <a:pt x="13" y="11"/>
                    <a:pt x="13" y="15"/>
                  </a:cubicBezTo>
                  <a:cubicBezTo>
                    <a:pt x="12" y="19"/>
                    <a:pt x="16" y="21"/>
                    <a:pt x="22" y="22"/>
                  </a:cubicBezTo>
                  <a:cubicBezTo>
                    <a:pt x="23" y="22"/>
                    <a:pt x="23" y="22"/>
                    <a:pt x="24" y="23"/>
                  </a:cubicBezTo>
                  <a:cubicBezTo>
                    <a:pt x="36" y="24"/>
                    <a:pt x="42" y="29"/>
                    <a:pt x="42" y="36"/>
                  </a:cubicBezTo>
                  <a:cubicBezTo>
                    <a:pt x="42" y="47"/>
                    <a:pt x="35" y="52"/>
                    <a:pt x="21" y="53"/>
                  </a:cubicBezTo>
                  <a:cubicBezTo>
                    <a:pt x="7" y="54"/>
                    <a:pt x="1" y="49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3"/>
                    <a:pt x="15" y="46"/>
                    <a:pt x="21" y="46"/>
                  </a:cubicBezTo>
                  <a:cubicBezTo>
                    <a:pt x="27" y="45"/>
                    <a:pt x="31" y="43"/>
                    <a:pt x="31" y="39"/>
                  </a:cubicBezTo>
                  <a:cubicBezTo>
                    <a:pt x="31" y="35"/>
                    <a:pt x="27" y="33"/>
                    <a:pt x="21" y="32"/>
                  </a:cubicBezTo>
                  <a:cubicBezTo>
                    <a:pt x="20" y="32"/>
                    <a:pt x="19" y="32"/>
                    <a:pt x="19" y="32"/>
                  </a:cubicBezTo>
                  <a:cubicBezTo>
                    <a:pt x="7" y="30"/>
                    <a:pt x="1" y="25"/>
                    <a:pt x="1" y="18"/>
                  </a:cubicBezTo>
                  <a:cubicBezTo>
                    <a:pt x="1" y="8"/>
                    <a:pt x="8" y="2"/>
                    <a:pt x="22" y="0"/>
                  </a:cubicBezTo>
                  <a:cubicBezTo>
                    <a:pt x="33" y="0"/>
                    <a:pt x="39" y="5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0" name="Freeform 16"/>
            <p:cNvSpPr>
              <a:spLocks noEditPoints="1"/>
            </p:cNvSpPr>
            <p:nvPr/>
          </p:nvSpPr>
          <p:spPr bwMode="auto">
            <a:xfrm>
              <a:off x="9043988" y="1285876"/>
              <a:ext cx="61913" cy="69850"/>
            </a:xfrm>
            <a:custGeom>
              <a:avLst/>
              <a:gdLst>
                <a:gd name="T0" fmla="*/ 8 w 39"/>
                <a:gd name="T1" fmla="*/ 43 h 44"/>
                <a:gd name="T2" fmla="*/ 0 w 39"/>
                <a:gd name="T3" fmla="*/ 44 h 44"/>
                <a:gd name="T4" fmla="*/ 7 w 39"/>
                <a:gd name="T5" fmla="*/ 2 h 44"/>
                <a:gd name="T6" fmla="*/ 17 w 39"/>
                <a:gd name="T7" fmla="*/ 0 h 44"/>
                <a:gd name="T8" fmla="*/ 39 w 39"/>
                <a:gd name="T9" fmla="*/ 37 h 44"/>
                <a:gd name="T10" fmla="*/ 30 w 39"/>
                <a:gd name="T11" fmla="*/ 39 h 44"/>
                <a:gd name="T12" fmla="*/ 25 w 39"/>
                <a:gd name="T13" fmla="*/ 31 h 44"/>
                <a:gd name="T14" fmla="*/ 10 w 39"/>
                <a:gd name="T15" fmla="*/ 34 h 44"/>
                <a:gd name="T16" fmla="*/ 8 w 39"/>
                <a:gd name="T17" fmla="*/ 43 h 44"/>
                <a:gd name="T18" fmla="*/ 11 w 39"/>
                <a:gd name="T19" fmla="*/ 27 h 44"/>
                <a:gd name="T20" fmla="*/ 22 w 39"/>
                <a:gd name="T21" fmla="*/ 25 h 44"/>
                <a:gd name="T22" fmla="*/ 14 w 39"/>
                <a:gd name="T23" fmla="*/ 9 h 44"/>
                <a:gd name="T24" fmla="*/ 13 w 39"/>
                <a:gd name="T25" fmla="*/ 9 h 44"/>
                <a:gd name="T26" fmla="*/ 11 w 39"/>
                <a:gd name="T27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4">
                  <a:moveTo>
                    <a:pt x="8" y="43"/>
                  </a:moveTo>
                  <a:lnTo>
                    <a:pt x="0" y="44"/>
                  </a:lnTo>
                  <a:lnTo>
                    <a:pt x="7" y="2"/>
                  </a:lnTo>
                  <a:lnTo>
                    <a:pt x="17" y="0"/>
                  </a:lnTo>
                  <a:lnTo>
                    <a:pt x="39" y="37"/>
                  </a:lnTo>
                  <a:lnTo>
                    <a:pt x="30" y="39"/>
                  </a:lnTo>
                  <a:lnTo>
                    <a:pt x="25" y="31"/>
                  </a:lnTo>
                  <a:lnTo>
                    <a:pt x="10" y="34"/>
                  </a:lnTo>
                  <a:lnTo>
                    <a:pt x="8" y="43"/>
                  </a:lnTo>
                  <a:close/>
                  <a:moveTo>
                    <a:pt x="11" y="27"/>
                  </a:moveTo>
                  <a:lnTo>
                    <a:pt x="22" y="25"/>
                  </a:lnTo>
                  <a:lnTo>
                    <a:pt x="14" y="9"/>
                  </a:lnTo>
                  <a:lnTo>
                    <a:pt x="13" y="9"/>
                  </a:lnTo>
                  <a:lnTo>
                    <a:pt x="1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1" name="Freeform 17"/>
            <p:cNvSpPr/>
            <p:nvPr/>
          </p:nvSpPr>
          <p:spPr bwMode="auto">
            <a:xfrm>
              <a:off x="9094788" y="1255713"/>
              <a:ext cx="88900" cy="85725"/>
            </a:xfrm>
            <a:custGeom>
              <a:avLst/>
              <a:gdLst>
                <a:gd name="T0" fmla="*/ 36 w 56"/>
                <a:gd name="T1" fmla="*/ 8 h 54"/>
                <a:gd name="T2" fmla="*/ 38 w 56"/>
                <a:gd name="T3" fmla="*/ 45 h 54"/>
                <a:gd name="T4" fmla="*/ 32 w 56"/>
                <a:gd name="T5" fmla="*/ 47 h 54"/>
                <a:gd name="T6" fmla="*/ 9 w 56"/>
                <a:gd name="T7" fmla="*/ 19 h 54"/>
                <a:gd name="T8" fmla="*/ 9 w 56"/>
                <a:gd name="T9" fmla="*/ 20 h 54"/>
                <a:gd name="T10" fmla="*/ 22 w 56"/>
                <a:gd name="T11" fmla="*/ 51 h 54"/>
                <a:gd name="T12" fmla="*/ 14 w 56"/>
                <a:gd name="T13" fmla="*/ 54 h 54"/>
                <a:gd name="T14" fmla="*/ 0 w 56"/>
                <a:gd name="T15" fmla="*/ 17 h 54"/>
                <a:gd name="T16" fmla="*/ 13 w 56"/>
                <a:gd name="T17" fmla="*/ 12 h 54"/>
                <a:gd name="T18" fmla="*/ 31 w 56"/>
                <a:gd name="T19" fmla="*/ 35 h 54"/>
                <a:gd name="T20" fmla="*/ 31 w 56"/>
                <a:gd name="T21" fmla="*/ 35 h 54"/>
                <a:gd name="T22" fmla="*/ 29 w 56"/>
                <a:gd name="T23" fmla="*/ 5 h 54"/>
                <a:gd name="T24" fmla="*/ 42 w 56"/>
                <a:gd name="T25" fmla="*/ 0 h 54"/>
                <a:gd name="T26" fmla="*/ 56 w 56"/>
                <a:gd name="T27" fmla="*/ 37 h 54"/>
                <a:gd name="T28" fmla="*/ 49 w 56"/>
                <a:gd name="T29" fmla="*/ 40 h 54"/>
                <a:gd name="T30" fmla="*/ 36 w 56"/>
                <a:gd name="T31" fmla="*/ 8 h 54"/>
                <a:gd name="T32" fmla="*/ 36 w 56"/>
                <a:gd name="T33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4">
                  <a:moveTo>
                    <a:pt x="36" y="8"/>
                  </a:moveTo>
                  <a:lnTo>
                    <a:pt x="38" y="45"/>
                  </a:lnTo>
                  <a:lnTo>
                    <a:pt x="32" y="47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22" y="51"/>
                  </a:lnTo>
                  <a:lnTo>
                    <a:pt x="14" y="54"/>
                  </a:lnTo>
                  <a:lnTo>
                    <a:pt x="0" y="17"/>
                  </a:lnTo>
                  <a:lnTo>
                    <a:pt x="13" y="12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9" y="5"/>
                  </a:lnTo>
                  <a:lnTo>
                    <a:pt x="42" y="0"/>
                  </a:lnTo>
                  <a:lnTo>
                    <a:pt x="56" y="37"/>
                  </a:lnTo>
                  <a:lnTo>
                    <a:pt x="49" y="4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2" name="Freeform 18"/>
            <p:cNvSpPr>
              <a:spLocks noEditPoints="1"/>
            </p:cNvSpPr>
            <p:nvPr/>
          </p:nvSpPr>
          <p:spPr bwMode="auto">
            <a:xfrm>
              <a:off x="9169400" y="1225551"/>
              <a:ext cx="74613" cy="74613"/>
            </a:xfrm>
            <a:custGeom>
              <a:avLst/>
              <a:gdLst>
                <a:gd name="T0" fmla="*/ 45 w 60"/>
                <a:gd name="T1" fmla="*/ 52 h 61"/>
                <a:gd name="T2" fmla="*/ 10 w 60"/>
                <a:gd name="T3" fmla="*/ 44 h 61"/>
                <a:gd name="T4" fmla="*/ 15 w 60"/>
                <a:gd name="T5" fmla="*/ 8 h 61"/>
                <a:gd name="T6" fmla="*/ 50 w 60"/>
                <a:gd name="T7" fmla="*/ 16 h 61"/>
                <a:gd name="T8" fmla="*/ 45 w 60"/>
                <a:gd name="T9" fmla="*/ 52 h 61"/>
                <a:gd name="T10" fmla="*/ 19 w 60"/>
                <a:gd name="T11" fmla="*/ 15 h 61"/>
                <a:gd name="T12" fmla="*/ 19 w 60"/>
                <a:gd name="T13" fmla="*/ 38 h 61"/>
                <a:gd name="T14" fmla="*/ 41 w 60"/>
                <a:gd name="T15" fmla="*/ 46 h 61"/>
                <a:gd name="T16" fmla="*/ 41 w 60"/>
                <a:gd name="T17" fmla="*/ 23 h 61"/>
                <a:gd name="T18" fmla="*/ 19 w 60"/>
                <a:gd name="T19" fmla="*/ 1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1">
                  <a:moveTo>
                    <a:pt x="45" y="52"/>
                  </a:moveTo>
                  <a:cubicBezTo>
                    <a:pt x="31" y="61"/>
                    <a:pt x="20" y="58"/>
                    <a:pt x="10" y="44"/>
                  </a:cubicBezTo>
                  <a:cubicBezTo>
                    <a:pt x="0" y="30"/>
                    <a:pt x="2" y="18"/>
                    <a:pt x="15" y="8"/>
                  </a:cubicBezTo>
                  <a:cubicBezTo>
                    <a:pt x="28" y="0"/>
                    <a:pt x="40" y="2"/>
                    <a:pt x="50" y="16"/>
                  </a:cubicBezTo>
                  <a:cubicBezTo>
                    <a:pt x="60" y="31"/>
                    <a:pt x="58" y="43"/>
                    <a:pt x="45" y="52"/>
                  </a:cubicBezTo>
                  <a:close/>
                  <a:moveTo>
                    <a:pt x="19" y="15"/>
                  </a:moveTo>
                  <a:cubicBezTo>
                    <a:pt x="12" y="20"/>
                    <a:pt x="12" y="27"/>
                    <a:pt x="19" y="38"/>
                  </a:cubicBezTo>
                  <a:cubicBezTo>
                    <a:pt x="26" y="48"/>
                    <a:pt x="33" y="51"/>
                    <a:pt x="41" y="46"/>
                  </a:cubicBezTo>
                  <a:cubicBezTo>
                    <a:pt x="48" y="41"/>
                    <a:pt x="48" y="33"/>
                    <a:pt x="41" y="23"/>
                  </a:cubicBezTo>
                  <a:cubicBezTo>
                    <a:pt x="34" y="13"/>
                    <a:pt x="26" y="10"/>
                    <a:pt x="1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3" name="Freeform 19"/>
            <p:cNvSpPr/>
            <p:nvPr/>
          </p:nvSpPr>
          <p:spPr bwMode="auto">
            <a:xfrm>
              <a:off x="9218613" y="1204913"/>
              <a:ext cx="53975" cy="55563"/>
            </a:xfrm>
            <a:custGeom>
              <a:avLst/>
              <a:gdLst>
                <a:gd name="T0" fmla="*/ 6 w 34"/>
                <a:gd name="T1" fmla="*/ 0 h 35"/>
                <a:gd name="T2" fmla="*/ 34 w 34"/>
                <a:gd name="T3" fmla="*/ 29 h 35"/>
                <a:gd name="T4" fmla="*/ 27 w 34"/>
                <a:gd name="T5" fmla="*/ 35 h 35"/>
                <a:gd name="T6" fmla="*/ 0 w 34"/>
                <a:gd name="T7" fmla="*/ 5 h 35"/>
                <a:gd name="T8" fmla="*/ 6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6" y="0"/>
                  </a:moveTo>
                  <a:lnTo>
                    <a:pt x="34" y="29"/>
                  </a:lnTo>
                  <a:lnTo>
                    <a:pt x="27" y="35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4" name="Freeform 20"/>
            <p:cNvSpPr/>
            <p:nvPr/>
          </p:nvSpPr>
          <p:spPr bwMode="auto">
            <a:xfrm>
              <a:off x="9236075" y="1165226"/>
              <a:ext cx="76200" cy="73025"/>
            </a:xfrm>
            <a:custGeom>
              <a:avLst/>
              <a:gdLst>
                <a:gd name="T0" fmla="*/ 30 w 48"/>
                <a:gd name="T1" fmla="*/ 46 h 46"/>
                <a:gd name="T2" fmla="*/ 0 w 48"/>
                <a:gd name="T3" fmla="*/ 20 h 46"/>
                <a:gd name="T4" fmla="*/ 18 w 48"/>
                <a:gd name="T5" fmla="*/ 0 h 46"/>
                <a:gd name="T6" fmla="*/ 23 w 48"/>
                <a:gd name="T7" fmla="*/ 4 h 46"/>
                <a:gd name="T8" fmla="*/ 11 w 48"/>
                <a:gd name="T9" fmla="*/ 18 h 46"/>
                <a:gd name="T10" fmla="*/ 18 w 48"/>
                <a:gd name="T11" fmla="*/ 24 h 46"/>
                <a:gd name="T12" fmla="*/ 29 w 48"/>
                <a:gd name="T13" fmla="*/ 11 h 46"/>
                <a:gd name="T14" fmla="*/ 34 w 48"/>
                <a:gd name="T15" fmla="*/ 16 h 46"/>
                <a:gd name="T16" fmla="*/ 23 w 48"/>
                <a:gd name="T17" fmla="*/ 28 h 46"/>
                <a:gd name="T18" fmla="*/ 31 w 48"/>
                <a:gd name="T19" fmla="*/ 35 h 46"/>
                <a:gd name="T20" fmla="*/ 44 w 48"/>
                <a:gd name="T21" fmla="*/ 21 h 46"/>
                <a:gd name="T22" fmla="*/ 48 w 48"/>
                <a:gd name="T23" fmla="*/ 26 h 46"/>
                <a:gd name="T24" fmla="*/ 30 w 48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6">
                  <a:moveTo>
                    <a:pt x="30" y="46"/>
                  </a:moveTo>
                  <a:lnTo>
                    <a:pt x="0" y="20"/>
                  </a:lnTo>
                  <a:lnTo>
                    <a:pt x="18" y="0"/>
                  </a:lnTo>
                  <a:lnTo>
                    <a:pt x="23" y="4"/>
                  </a:lnTo>
                  <a:lnTo>
                    <a:pt x="11" y="18"/>
                  </a:lnTo>
                  <a:lnTo>
                    <a:pt x="18" y="24"/>
                  </a:lnTo>
                  <a:lnTo>
                    <a:pt x="29" y="11"/>
                  </a:lnTo>
                  <a:lnTo>
                    <a:pt x="34" y="16"/>
                  </a:lnTo>
                  <a:lnTo>
                    <a:pt x="23" y="28"/>
                  </a:lnTo>
                  <a:lnTo>
                    <a:pt x="31" y="35"/>
                  </a:lnTo>
                  <a:lnTo>
                    <a:pt x="44" y="21"/>
                  </a:lnTo>
                  <a:lnTo>
                    <a:pt x="48" y="26"/>
                  </a:lnTo>
                  <a:lnTo>
                    <a:pt x="3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5" name="Freeform 21"/>
            <p:cNvSpPr/>
            <p:nvPr/>
          </p:nvSpPr>
          <p:spPr bwMode="auto">
            <a:xfrm>
              <a:off x="9271000" y="1109663"/>
              <a:ext cx="84138" cy="82550"/>
            </a:xfrm>
            <a:custGeom>
              <a:avLst/>
              <a:gdLst>
                <a:gd name="T0" fmla="*/ 53 w 53"/>
                <a:gd name="T1" fmla="*/ 21 h 52"/>
                <a:gd name="T2" fmla="*/ 46 w 53"/>
                <a:gd name="T3" fmla="*/ 32 h 52"/>
                <a:gd name="T4" fmla="*/ 10 w 53"/>
                <a:gd name="T5" fmla="*/ 27 h 52"/>
                <a:gd name="T6" fmla="*/ 10 w 53"/>
                <a:gd name="T7" fmla="*/ 28 h 52"/>
                <a:gd name="T8" fmla="*/ 38 w 53"/>
                <a:gd name="T9" fmla="*/ 46 h 52"/>
                <a:gd name="T10" fmla="*/ 33 w 53"/>
                <a:gd name="T11" fmla="*/ 52 h 52"/>
                <a:gd name="T12" fmla="*/ 0 w 53"/>
                <a:gd name="T13" fmla="*/ 30 h 52"/>
                <a:gd name="T14" fmla="*/ 7 w 53"/>
                <a:gd name="T15" fmla="*/ 20 h 52"/>
                <a:gd name="T16" fmla="*/ 42 w 53"/>
                <a:gd name="T17" fmla="*/ 24 h 52"/>
                <a:gd name="T18" fmla="*/ 41 w 53"/>
                <a:gd name="T19" fmla="*/ 24 h 52"/>
                <a:gd name="T20" fmla="*/ 15 w 53"/>
                <a:gd name="T21" fmla="*/ 7 h 52"/>
                <a:gd name="T22" fmla="*/ 19 w 53"/>
                <a:gd name="T23" fmla="*/ 0 h 52"/>
                <a:gd name="T24" fmla="*/ 53 w 53"/>
                <a:gd name="T2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2">
                  <a:moveTo>
                    <a:pt x="53" y="21"/>
                  </a:moveTo>
                  <a:lnTo>
                    <a:pt x="46" y="32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38" y="46"/>
                  </a:lnTo>
                  <a:lnTo>
                    <a:pt x="33" y="52"/>
                  </a:lnTo>
                  <a:lnTo>
                    <a:pt x="0" y="30"/>
                  </a:lnTo>
                  <a:lnTo>
                    <a:pt x="7" y="20"/>
                  </a:lnTo>
                  <a:lnTo>
                    <a:pt x="42" y="24"/>
                  </a:lnTo>
                  <a:lnTo>
                    <a:pt x="41" y="24"/>
                  </a:lnTo>
                  <a:lnTo>
                    <a:pt x="15" y="7"/>
                  </a:lnTo>
                  <a:lnTo>
                    <a:pt x="19" y="0"/>
                  </a:lnTo>
                  <a:lnTo>
                    <a:pt x="5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6" name="Freeform 22"/>
            <p:cNvSpPr/>
            <p:nvPr/>
          </p:nvSpPr>
          <p:spPr bwMode="auto">
            <a:xfrm>
              <a:off x="9309100" y="1060451"/>
              <a:ext cx="71438" cy="66675"/>
            </a:xfrm>
            <a:custGeom>
              <a:avLst/>
              <a:gdLst>
                <a:gd name="T0" fmla="*/ 27 w 58"/>
                <a:gd name="T1" fmla="*/ 4 h 54"/>
                <a:gd name="T2" fmla="*/ 22 w 58"/>
                <a:gd name="T3" fmla="*/ 13 h 54"/>
                <a:gd name="T4" fmla="*/ 12 w 58"/>
                <a:gd name="T5" fmla="*/ 18 h 54"/>
                <a:gd name="T6" fmla="*/ 14 w 58"/>
                <a:gd name="T7" fmla="*/ 28 h 54"/>
                <a:gd name="T8" fmla="*/ 25 w 58"/>
                <a:gd name="T9" fmla="*/ 23 h 54"/>
                <a:gd name="T10" fmla="*/ 26 w 58"/>
                <a:gd name="T11" fmla="*/ 22 h 54"/>
                <a:gd name="T12" fmla="*/ 46 w 58"/>
                <a:gd name="T13" fmla="*/ 11 h 54"/>
                <a:gd name="T14" fmla="*/ 52 w 58"/>
                <a:gd name="T15" fmla="*/ 38 h 54"/>
                <a:gd name="T16" fmla="*/ 28 w 58"/>
                <a:gd name="T17" fmla="*/ 49 h 54"/>
                <a:gd name="T18" fmla="*/ 33 w 58"/>
                <a:gd name="T19" fmla="*/ 39 h 54"/>
                <a:gd name="T20" fmla="*/ 45 w 58"/>
                <a:gd name="T21" fmla="*/ 35 h 54"/>
                <a:gd name="T22" fmla="*/ 43 w 58"/>
                <a:gd name="T23" fmla="*/ 23 h 54"/>
                <a:gd name="T24" fmla="*/ 33 w 58"/>
                <a:gd name="T25" fmla="*/ 29 h 54"/>
                <a:gd name="T26" fmla="*/ 31 w 58"/>
                <a:gd name="T27" fmla="*/ 30 h 54"/>
                <a:gd name="T28" fmla="*/ 11 w 58"/>
                <a:gd name="T29" fmla="*/ 40 h 54"/>
                <a:gd name="T30" fmla="*/ 5 w 58"/>
                <a:gd name="T31" fmla="*/ 13 h 54"/>
                <a:gd name="T32" fmla="*/ 27 w 58"/>
                <a:gd name="T3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4">
                  <a:moveTo>
                    <a:pt x="27" y="4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17" y="12"/>
                    <a:pt x="14" y="13"/>
                    <a:pt x="12" y="18"/>
                  </a:cubicBezTo>
                  <a:cubicBezTo>
                    <a:pt x="10" y="23"/>
                    <a:pt x="11" y="26"/>
                    <a:pt x="14" y="28"/>
                  </a:cubicBezTo>
                  <a:cubicBezTo>
                    <a:pt x="18" y="30"/>
                    <a:pt x="21" y="28"/>
                    <a:pt x="25" y="23"/>
                  </a:cubicBezTo>
                  <a:cubicBezTo>
                    <a:pt x="25" y="22"/>
                    <a:pt x="26" y="22"/>
                    <a:pt x="26" y="22"/>
                  </a:cubicBezTo>
                  <a:cubicBezTo>
                    <a:pt x="33" y="12"/>
                    <a:pt x="40" y="8"/>
                    <a:pt x="46" y="11"/>
                  </a:cubicBezTo>
                  <a:cubicBezTo>
                    <a:pt x="56" y="16"/>
                    <a:pt x="58" y="25"/>
                    <a:pt x="52" y="38"/>
                  </a:cubicBezTo>
                  <a:cubicBezTo>
                    <a:pt x="46" y="50"/>
                    <a:pt x="38" y="54"/>
                    <a:pt x="28" y="4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41"/>
                    <a:pt x="43" y="40"/>
                    <a:pt x="45" y="35"/>
                  </a:cubicBezTo>
                  <a:cubicBezTo>
                    <a:pt x="48" y="29"/>
                    <a:pt x="47" y="25"/>
                    <a:pt x="43" y="23"/>
                  </a:cubicBezTo>
                  <a:cubicBezTo>
                    <a:pt x="40" y="21"/>
                    <a:pt x="37" y="23"/>
                    <a:pt x="33" y="29"/>
                  </a:cubicBezTo>
                  <a:cubicBezTo>
                    <a:pt x="32" y="29"/>
                    <a:pt x="32" y="30"/>
                    <a:pt x="31" y="30"/>
                  </a:cubicBezTo>
                  <a:cubicBezTo>
                    <a:pt x="24" y="40"/>
                    <a:pt x="18" y="43"/>
                    <a:pt x="11" y="40"/>
                  </a:cubicBezTo>
                  <a:cubicBezTo>
                    <a:pt x="2" y="35"/>
                    <a:pt x="0" y="26"/>
                    <a:pt x="5" y="13"/>
                  </a:cubicBezTo>
                  <a:cubicBezTo>
                    <a:pt x="10" y="3"/>
                    <a:pt x="18" y="0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7" name="Freeform 23"/>
            <p:cNvSpPr/>
            <p:nvPr/>
          </p:nvSpPr>
          <p:spPr bwMode="auto">
            <a:xfrm>
              <a:off x="9329738" y="1031876"/>
              <a:ext cx="65088" cy="34925"/>
            </a:xfrm>
            <a:custGeom>
              <a:avLst/>
              <a:gdLst>
                <a:gd name="T0" fmla="*/ 2 w 41"/>
                <a:gd name="T1" fmla="*/ 0 h 22"/>
                <a:gd name="T2" fmla="*/ 41 w 41"/>
                <a:gd name="T3" fmla="*/ 14 h 22"/>
                <a:gd name="T4" fmla="*/ 37 w 41"/>
                <a:gd name="T5" fmla="*/ 22 h 22"/>
                <a:gd name="T6" fmla="*/ 0 w 41"/>
                <a:gd name="T7" fmla="*/ 9 h 22"/>
                <a:gd name="T8" fmla="*/ 2 w 4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2">
                  <a:moveTo>
                    <a:pt x="2" y="0"/>
                  </a:moveTo>
                  <a:lnTo>
                    <a:pt x="41" y="14"/>
                  </a:lnTo>
                  <a:lnTo>
                    <a:pt x="37" y="22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8" name="Freeform 24"/>
            <p:cNvSpPr/>
            <p:nvPr/>
          </p:nvSpPr>
          <p:spPr bwMode="auto">
            <a:xfrm>
              <a:off x="9339263" y="977901"/>
              <a:ext cx="71438" cy="60325"/>
            </a:xfrm>
            <a:custGeom>
              <a:avLst/>
              <a:gdLst>
                <a:gd name="T0" fmla="*/ 23 w 57"/>
                <a:gd name="T1" fmla="*/ 2 h 49"/>
                <a:gd name="T2" fmla="*/ 20 w 57"/>
                <a:gd name="T3" fmla="*/ 12 h 49"/>
                <a:gd name="T4" fmla="*/ 10 w 57"/>
                <a:gd name="T5" fmla="*/ 18 h 49"/>
                <a:gd name="T6" fmla="*/ 15 w 57"/>
                <a:gd name="T7" fmla="*/ 28 h 49"/>
                <a:gd name="T8" fmla="*/ 24 w 57"/>
                <a:gd name="T9" fmla="*/ 21 h 49"/>
                <a:gd name="T10" fmla="*/ 25 w 57"/>
                <a:gd name="T11" fmla="*/ 20 h 49"/>
                <a:gd name="T12" fmla="*/ 43 w 57"/>
                <a:gd name="T13" fmla="*/ 6 h 49"/>
                <a:gd name="T14" fmla="*/ 54 w 57"/>
                <a:gd name="T15" fmla="*/ 31 h 49"/>
                <a:gd name="T16" fmla="*/ 32 w 57"/>
                <a:gd name="T17" fmla="*/ 46 h 49"/>
                <a:gd name="T18" fmla="*/ 35 w 57"/>
                <a:gd name="T19" fmla="*/ 35 h 49"/>
                <a:gd name="T20" fmla="*/ 46 w 57"/>
                <a:gd name="T21" fmla="*/ 29 h 49"/>
                <a:gd name="T22" fmla="*/ 42 w 57"/>
                <a:gd name="T23" fmla="*/ 18 h 49"/>
                <a:gd name="T24" fmla="*/ 33 w 57"/>
                <a:gd name="T25" fmla="*/ 25 h 49"/>
                <a:gd name="T26" fmla="*/ 32 w 57"/>
                <a:gd name="T27" fmla="*/ 27 h 49"/>
                <a:gd name="T28" fmla="*/ 14 w 57"/>
                <a:gd name="T29" fmla="*/ 40 h 49"/>
                <a:gd name="T30" fmla="*/ 3 w 57"/>
                <a:gd name="T31" fmla="*/ 15 h 49"/>
                <a:gd name="T32" fmla="*/ 23 w 57"/>
                <a:gd name="T3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49">
                  <a:moveTo>
                    <a:pt x="23" y="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15" y="11"/>
                    <a:pt x="12" y="13"/>
                    <a:pt x="10" y="18"/>
                  </a:cubicBezTo>
                  <a:cubicBezTo>
                    <a:pt x="9" y="24"/>
                    <a:pt x="11" y="27"/>
                    <a:pt x="15" y="28"/>
                  </a:cubicBezTo>
                  <a:cubicBezTo>
                    <a:pt x="18" y="29"/>
                    <a:pt x="22" y="27"/>
                    <a:pt x="24" y="21"/>
                  </a:cubicBezTo>
                  <a:cubicBezTo>
                    <a:pt x="24" y="20"/>
                    <a:pt x="25" y="20"/>
                    <a:pt x="25" y="20"/>
                  </a:cubicBezTo>
                  <a:cubicBezTo>
                    <a:pt x="30" y="8"/>
                    <a:pt x="36" y="4"/>
                    <a:pt x="43" y="6"/>
                  </a:cubicBezTo>
                  <a:cubicBezTo>
                    <a:pt x="53" y="9"/>
                    <a:pt x="57" y="17"/>
                    <a:pt x="54" y="31"/>
                  </a:cubicBezTo>
                  <a:cubicBezTo>
                    <a:pt x="50" y="44"/>
                    <a:pt x="43" y="49"/>
                    <a:pt x="32" y="4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41" y="37"/>
                    <a:pt x="45" y="35"/>
                    <a:pt x="46" y="29"/>
                  </a:cubicBezTo>
                  <a:cubicBezTo>
                    <a:pt x="48" y="23"/>
                    <a:pt x="47" y="19"/>
                    <a:pt x="42" y="18"/>
                  </a:cubicBezTo>
                  <a:cubicBezTo>
                    <a:pt x="39" y="17"/>
                    <a:pt x="36" y="19"/>
                    <a:pt x="33" y="25"/>
                  </a:cubicBezTo>
                  <a:cubicBezTo>
                    <a:pt x="33" y="26"/>
                    <a:pt x="32" y="27"/>
                    <a:pt x="32" y="27"/>
                  </a:cubicBezTo>
                  <a:cubicBezTo>
                    <a:pt x="27" y="38"/>
                    <a:pt x="21" y="42"/>
                    <a:pt x="14" y="40"/>
                  </a:cubicBezTo>
                  <a:cubicBezTo>
                    <a:pt x="4" y="37"/>
                    <a:pt x="0" y="29"/>
                    <a:pt x="3" y="15"/>
                  </a:cubicBezTo>
                  <a:cubicBezTo>
                    <a:pt x="6" y="4"/>
                    <a:pt x="13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9" name="Freeform 25"/>
            <p:cNvSpPr>
              <a:spLocks noEditPoints="1"/>
            </p:cNvSpPr>
            <p:nvPr/>
          </p:nvSpPr>
          <p:spPr bwMode="auto">
            <a:xfrm>
              <a:off x="8794750" y="688976"/>
              <a:ext cx="377825" cy="363538"/>
            </a:xfrm>
            <a:custGeom>
              <a:avLst/>
              <a:gdLst>
                <a:gd name="T0" fmla="*/ 0 w 306"/>
                <a:gd name="T1" fmla="*/ 52 h 295"/>
                <a:gd name="T2" fmla="*/ 2 w 306"/>
                <a:gd name="T3" fmla="*/ 54 h 295"/>
                <a:gd name="T4" fmla="*/ 2 w 306"/>
                <a:gd name="T5" fmla="*/ 56 h 295"/>
                <a:gd name="T6" fmla="*/ 31 w 306"/>
                <a:gd name="T7" fmla="*/ 92 h 295"/>
                <a:gd name="T8" fmla="*/ 31 w 306"/>
                <a:gd name="T9" fmla="*/ 180 h 295"/>
                <a:gd name="T10" fmla="*/ 85 w 306"/>
                <a:gd name="T11" fmla="*/ 253 h 295"/>
                <a:gd name="T12" fmla="*/ 150 w 306"/>
                <a:gd name="T13" fmla="*/ 289 h 295"/>
                <a:gd name="T14" fmla="*/ 152 w 306"/>
                <a:gd name="T15" fmla="*/ 295 h 295"/>
                <a:gd name="T16" fmla="*/ 154 w 306"/>
                <a:gd name="T17" fmla="*/ 289 h 295"/>
                <a:gd name="T18" fmla="*/ 233 w 306"/>
                <a:gd name="T19" fmla="*/ 248 h 295"/>
                <a:gd name="T20" fmla="*/ 277 w 306"/>
                <a:gd name="T21" fmla="*/ 177 h 295"/>
                <a:gd name="T22" fmla="*/ 277 w 306"/>
                <a:gd name="T23" fmla="*/ 93 h 295"/>
                <a:gd name="T24" fmla="*/ 304 w 306"/>
                <a:gd name="T25" fmla="*/ 58 h 295"/>
                <a:gd name="T26" fmla="*/ 306 w 306"/>
                <a:gd name="T27" fmla="*/ 56 h 295"/>
                <a:gd name="T28" fmla="*/ 242 w 306"/>
                <a:gd name="T29" fmla="*/ 2 h 295"/>
                <a:gd name="T30" fmla="*/ 241 w 306"/>
                <a:gd name="T31" fmla="*/ 3 h 295"/>
                <a:gd name="T32" fmla="*/ 151 w 306"/>
                <a:gd name="T33" fmla="*/ 29 h 295"/>
                <a:gd name="T34" fmla="*/ 66 w 306"/>
                <a:gd name="T35" fmla="*/ 1 h 295"/>
                <a:gd name="T36" fmla="*/ 65 w 306"/>
                <a:gd name="T37" fmla="*/ 0 h 295"/>
                <a:gd name="T38" fmla="*/ 0 w 306"/>
                <a:gd name="T39" fmla="*/ 52 h 295"/>
                <a:gd name="T40" fmla="*/ 65 w 306"/>
                <a:gd name="T41" fmla="*/ 5 h 295"/>
                <a:gd name="T42" fmla="*/ 151 w 306"/>
                <a:gd name="T43" fmla="*/ 33 h 295"/>
                <a:gd name="T44" fmla="*/ 242 w 306"/>
                <a:gd name="T45" fmla="*/ 7 h 295"/>
                <a:gd name="T46" fmla="*/ 299 w 306"/>
                <a:gd name="T47" fmla="*/ 56 h 295"/>
                <a:gd name="T48" fmla="*/ 273 w 306"/>
                <a:gd name="T49" fmla="*/ 93 h 295"/>
                <a:gd name="T50" fmla="*/ 273 w 306"/>
                <a:gd name="T51" fmla="*/ 177 h 295"/>
                <a:gd name="T52" fmla="*/ 231 w 306"/>
                <a:gd name="T53" fmla="*/ 244 h 295"/>
                <a:gd name="T54" fmla="*/ 152 w 306"/>
                <a:gd name="T55" fmla="*/ 284 h 295"/>
                <a:gd name="T56" fmla="*/ 85 w 306"/>
                <a:gd name="T57" fmla="*/ 249 h 295"/>
                <a:gd name="T58" fmla="*/ 35 w 306"/>
                <a:gd name="T59" fmla="*/ 180 h 295"/>
                <a:gd name="T60" fmla="*/ 35 w 306"/>
                <a:gd name="T61" fmla="*/ 91 h 295"/>
                <a:gd name="T62" fmla="*/ 4 w 306"/>
                <a:gd name="T63" fmla="*/ 53 h 295"/>
                <a:gd name="T64" fmla="*/ 65 w 306"/>
                <a:gd name="T65" fmla="*/ 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295">
                  <a:moveTo>
                    <a:pt x="0" y="52"/>
                  </a:moveTo>
                  <a:cubicBezTo>
                    <a:pt x="0" y="52"/>
                    <a:pt x="2" y="54"/>
                    <a:pt x="2" y="54"/>
                  </a:cubicBezTo>
                  <a:cubicBezTo>
                    <a:pt x="2" y="55"/>
                    <a:pt x="2" y="56"/>
                    <a:pt x="2" y="56"/>
                  </a:cubicBezTo>
                  <a:cubicBezTo>
                    <a:pt x="28" y="59"/>
                    <a:pt x="31" y="90"/>
                    <a:pt x="31" y="92"/>
                  </a:cubicBezTo>
                  <a:cubicBezTo>
                    <a:pt x="31" y="92"/>
                    <a:pt x="31" y="179"/>
                    <a:pt x="31" y="180"/>
                  </a:cubicBezTo>
                  <a:cubicBezTo>
                    <a:pt x="31" y="217"/>
                    <a:pt x="49" y="241"/>
                    <a:pt x="85" y="253"/>
                  </a:cubicBezTo>
                  <a:cubicBezTo>
                    <a:pt x="139" y="260"/>
                    <a:pt x="150" y="288"/>
                    <a:pt x="150" y="289"/>
                  </a:cubicBezTo>
                  <a:cubicBezTo>
                    <a:pt x="152" y="295"/>
                    <a:pt x="152" y="295"/>
                    <a:pt x="152" y="295"/>
                  </a:cubicBezTo>
                  <a:cubicBezTo>
                    <a:pt x="154" y="289"/>
                    <a:pt x="154" y="289"/>
                    <a:pt x="154" y="289"/>
                  </a:cubicBezTo>
                  <a:cubicBezTo>
                    <a:pt x="158" y="270"/>
                    <a:pt x="191" y="260"/>
                    <a:pt x="233" y="248"/>
                  </a:cubicBezTo>
                  <a:cubicBezTo>
                    <a:pt x="277" y="235"/>
                    <a:pt x="277" y="177"/>
                    <a:pt x="277" y="177"/>
                  </a:cubicBezTo>
                  <a:cubicBezTo>
                    <a:pt x="277" y="93"/>
                    <a:pt x="277" y="93"/>
                    <a:pt x="277" y="93"/>
                  </a:cubicBezTo>
                  <a:cubicBezTo>
                    <a:pt x="277" y="71"/>
                    <a:pt x="304" y="58"/>
                    <a:pt x="304" y="58"/>
                  </a:cubicBezTo>
                  <a:cubicBezTo>
                    <a:pt x="306" y="56"/>
                    <a:pt x="306" y="56"/>
                    <a:pt x="306" y="56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41" y="3"/>
                    <a:pt x="241" y="3"/>
                    <a:pt x="241" y="3"/>
                  </a:cubicBezTo>
                  <a:cubicBezTo>
                    <a:pt x="236" y="7"/>
                    <a:pt x="199" y="29"/>
                    <a:pt x="151" y="29"/>
                  </a:cubicBezTo>
                  <a:cubicBezTo>
                    <a:pt x="104" y="29"/>
                    <a:pt x="67" y="1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0" y="52"/>
                  </a:lnTo>
                  <a:close/>
                  <a:moveTo>
                    <a:pt x="65" y="5"/>
                  </a:moveTo>
                  <a:cubicBezTo>
                    <a:pt x="71" y="9"/>
                    <a:pt x="107" y="33"/>
                    <a:pt x="151" y="33"/>
                  </a:cubicBezTo>
                  <a:cubicBezTo>
                    <a:pt x="199" y="33"/>
                    <a:pt x="235" y="13"/>
                    <a:pt x="242" y="7"/>
                  </a:cubicBezTo>
                  <a:cubicBezTo>
                    <a:pt x="244" y="9"/>
                    <a:pt x="296" y="52"/>
                    <a:pt x="299" y="56"/>
                  </a:cubicBezTo>
                  <a:cubicBezTo>
                    <a:pt x="293" y="59"/>
                    <a:pt x="273" y="72"/>
                    <a:pt x="273" y="93"/>
                  </a:cubicBezTo>
                  <a:cubicBezTo>
                    <a:pt x="273" y="93"/>
                    <a:pt x="273" y="177"/>
                    <a:pt x="273" y="177"/>
                  </a:cubicBezTo>
                  <a:cubicBezTo>
                    <a:pt x="273" y="178"/>
                    <a:pt x="273" y="232"/>
                    <a:pt x="231" y="244"/>
                  </a:cubicBezTo>
                  <a:cubicBezTo>
                    <a:pt x="191" y="256"/>
                    <a:pt x="160" y="266"/>
                    <a:pt x="152" y="284"/>
                  </a:cubicBezTo>
                  <a:cubicBezTo>
                    <a:pt x="148" y="276"/>
                    <a:pt x="132" y="255"/>
                    <a:pt x="85" y="249"/>
                  </a:cubicBezTo>
                  <a:cubicBezTo>
                    <a:pt x="52" y="238"/>
                    <a:pt x="35" y="215"/>
                    <a:pt x="35" y="180"/>
                  </a:cubicBezTo>
                  <a:cubicBezTo>
                    <a:pt x="35" y="179"/>
                    <a:pt x="35" y="91"/>
                    <a:pt x="35" y="91"/>
                  </a:cubicBezTo>
                  <a:cubicBezTo>
                    <a:pt x="35" y="91"/>
                    <a:pt x="31" y="59"/>
                    <a:pt x="4" y="53"/>
                  </a:cubicBezTo>
                  <a:cubicBezTo>
                    <a:pt x="8" y="50"/>
                    <a:pt x="63" y="6"/>
                    <a:pt x="6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0" name="Freeform 26"/>
            <p:cNvSpPr/>
            <p:nvPr/>
          </p:nvSpPr>
          <p:spPr bwMode="auto">
            <a:xfrm>
              <a:off x="8832850" y="781051"/>
              <a:ext cx="106363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4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4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1" name="Freeform 27"/>
            <p:cNvSpPr/>
            <p:nvPr/>
          </p:nvSpPr>
          <p:spPr bwMode="auto">
            <a:xfrm>
              <a:off x="9031288" y="781051"/>
              <a:ext cx="107950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5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5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2" name="Rectangle 28"/>
            <p:cNvSpPr>
              <a:spLocks noChangeArrowheads="1"/>
            </p:cNvSpPr>
            <p:nvPr/>
          </p:nvSpPr>
          <p:spPr bwMode="auto">
            <a:xfrm>
              <a:off x="8834438" y="844551"/>
              <a:ext cx="4445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3" name="Rectangle 29"/>
            <p:cNvSpPr>
              <a:spLocks noChangeArrowheads="1"/>
            </p:cNvSpPr>
            <p:nvPr/>
          </p:nvSpPr>
          <p:spPr bwMode="auto">
            <a:xfrm>
              <a:off x="9088438" y="844551"/>
              <a:ext cx="460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4" name="Rectangle 30"/>
            <p:cNvSpPr>
              <a:spLocks noChangeArrowheads="1"/>
            </p:cNvSpPr>
            <p:nvPr/>
          </p:nvSpPr>
          <p:spPr bwMode="auto">
            <a:xfrm>
              <a:off x="883761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5" name="Rectangle 31"/>
            <p:cNvSpPr>
              <a:spLocks noChangeArrowheads="1"/>
            </p:cNvSpPr>
            <p:nvPr/>
          </p:nvSpPr>
          <p:spPr bwMode="auto">
            <a:xfrm>
              <a:off x="905986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6" name="Rectangle 32"/>
            <p:cNvSpPr>
              <a:spLocks noChangeArrowheads="1"/>
            </p:cNvSpPr>
            <p:nvPr/>
          </p:nvSpPr>
          <p:spPr bwMode="auto">
            <a:xfrm>
              <a:off x="8845550" y="957263"/>
              <a:ext cx="2746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7" name="Freeform 33"/>
            <p:cNvSpPr>
              <a:spLocks noEditPoints="1"/>
            </p:cNvSpPr>
            <p:nvPr/>
          </p:nvSpPr>
          <p:spPr bwMode="auto">
            <a:xfrm>
              <a:off x="8528050" y="474663"/>
              <a:ext cx="927100" cy="927100"/>
            </a:xfrm>
            <a:custGeom>
              <a:avLst/>
              <a:gdLst>
                <a:gd name="T0" fmla="*/ 0 w 750"/>
                <a:gd name="T1" fmla="*/ 374 h 749"/>
                <a:gd name="T2" fmla="*/ 375 w 750"/>
                <a:gd name="T3" fmla="*/ 749 h 749"/>
                <a:gd name="T4" fmla="*/ 750 w 750"/>
                <a:gd name="T5" fmla="*/ 374 h 749"/>
                <a:gd name="T6" fmla="*/ 375 w 750"/>
                <a:gd name="T7" fmla="*/ 0 h 749"/>
                <a:gd name="T8" fmla="*/ 0 w 750"/>
                <a:gd name="T9" fmla="*/ 374 h 749"/>
                <a:gd name="T10" fmla="*/ 8 w 750"/>
                <a:gd name="T11" fmla="*/ 374 h 749"/>
                <a:gd name="T12" fmla="*/ 375 w 750"/>
                <a:gd name="T13" fmla="*/ 7 h 749"/>
                <a:gd name="T14" fmla="*/ 742 w 750"/>
                <a:gd name="T15" fmla="*/ 374 h 749"/>
                <a:gd name="T16" fmla="*/ 375 w 750"/>
                <a:gd name="T17" fmla="*/ 741 h 749"/>
                <a:gd name="T18" fmla="*/ 8 w 750"/>
                <a:gd name="T19" fmla="*/ 374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0" h="749">
                  <a:moveTo>
                    <a:pt x="0" y="374"/>
                  </a:moveTo>
                  <a:cubicBezTo>
                    <a:pt x="0" y="581"/>
                    <a:pt x="169" y="749"/>
                    <a:pt x="375" y="749"/>
                  </a:cubicBezTo>
                  <a:cubicBezTo>
                    <a:pt x="582" y="749"/>
                    <a:pt x="750" y="581"/>
                    <a:pt x="750" y="374"/>
                  </a:cubicBezTo>
                  <a:cubicBezTo>
                    <a:pt x="750" y="168"/>
                    <a:pt x="582" y="0"/>
                    <a:pt x="375" y="0"/>
                  </a:cubicBezTo>
                  <a:cubicBezTo>
                    <a:pt x="169" y="0"/>
                    <a:pt x="0" y="168"/>
                    <a:pt x="0" y="374"/>
                  </a:cubicBezTo>
                  <a:close/>
                  <a:moveTo>
                    <a:pt x="8" y="374"/>
                  </a:moveTo>
                  <a:cubicBezTo>
                    <a:pt x="8" y="172"/>
                    <a:pt x="173" y="7"/>
                    <a:pt x="375" y="7"/>
                  </a:cubicBezTo>
                  <a:cubicBezTo>
                    <a:pt x="578" y="7"/>
                    <a:pt x="742" y="172"/>
                    <a:pt x="742" y="374"/>
                  </a:cubicBezTo>
                  <a:cubicBezTo>
                    <a:pt x="742" y="577"/>
                    <a:pt x="578" y="741"/>
                    <a:pt x="375" y="741"/>
                  </a:cubicBezTo>
                  <a:cubicBezTo>
                    <a:pt x="173" y="741"/>
                    <a:pt x="8" y="577"/>
                    <a:pt x="8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8" name="Freeform 34"/>
            <p:cNvSpPr>
              <a:spLocks noEditPoints="1"/>
            </p:cNvSpPr>
            <p:nvPr/>
          </p:nvSpPr>
          <p:spPr bwMode="auto">
            <a:xfrm>
              <a:off x="8683625" y="628651"/>
              <a:ext cx="617538" cy="620713"/>
            </a:xfrm>
            <a:custGeom>
              <a:avLst/>
              <a:gdLst>
                <a:gd name="T0" fmla="*/ 0 w 501"/>
                <a:gd name="T1" fmla="*/ 250 h 501"/>
                <a:gd name="T2" fmla="*/ 250 w 501"/>
                <a:gd name="T3" fmla="*/ 501 h 501"/>
                <a:gd name="T4" fmla="*/ 501 w 501"/>
                <a:gd name="T5" fmla="*/ 250 h 501"/>
                <a:gd name="T6" fmla="*/ 250 w 501"/>
                <a:gd name="T7" fmla="*/ 0 h 501"/>
                <a:gd name="T8" fmla="*/ 0 w 501"/>
                <a:gd name="T9" fmla="*/ 250 h 501"/>
                <a:gd name="T10" fmla="*/ 5 w 501"/>
                <a:gd name="T11" fmla="*/ 250 h 501"/>
                <a:gd name="T12" fmla="*/ 250 w 501"/>
                <a:gd name="T13" fmla="*/ 5 h 501"/>
                <a:gd name="T14" fmla="*/ 496 w 501"/>
                <a:gd name="T15" fmla="*/ 250 h 501"/>
                <a:gd name="T16" fmla="*/ 250 w 501"/>
                <a:gd name="T17" fmla="*/ 496 h 501"/>
                <a:gd name="T18" fmla="*/ 5 w 501"/>
                <a:gd name="T19" fmla="*/ 2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1" h="501">
                  <a:moveTo>
                    <a:pt x="0" y="250"/>
                  </a:moveTo>
                  <a:cubicBezTo>
                    <a:pt x="0" y="388"/>
                    <a:pt x="112" y="501"/>
                    <a:pt x="250" y="501"/>
                  </a:cubicBezTo>
                  <a:cubicBezTo>
                    <a:pt x="388" y="501"/>
                    <a:pt x="501" y="388"/>
                    <a:pt x="501" y="250"/>
                  </a:cubicBezTo>
                  <a:cubicBezTo>
                    <a:pt x="501" y="112"/>
                    <a:pt x="388" y="0"/>
                    <a:pt x="250" y="0"/>
                  </a:cubicBezTo>
                  <a:cubicBezTo>
                    <a:pt x="112" y="0"/>
                    <a:pt x="0" y="112"/>
                    <a:pt x="0" y="250"/>
                  </a:cubicBezTo>
                  <a:close/>
                  <a:moveTo>
                    <a:pt x="5" y="250"/>
                  </a:moveTo>
                  <a:cubicBezTo>
                    <a:pt x="5" y="115"/>
                    <a:pt x="115" y="5"/>
                    <a:pt x="250" y="5"/>
                  </a:cubicBezTo>
                  <a:cubicBezTo>
                    <a:pt x="386" y="5"/>
                    <a:pt x="496" y="115"/>
                    <a:pt x="496" y="250"/>
                  </a:cubicBezTo>
                  <a:cubicBezTo>
                    <a:pt x="496" y="386"/>
                    <a:pt x="386" y="496"/>
                    <a:pt x="250" y="496"/>
                  </a:cubicBezTo>
                  <a:cubicBezTo>
                    <a:pt x="115" y="496"/>
                    <a:pt x="5" y="386"/>
                    <a:pt x="5" y="2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9" name="Freeform 35"/>
            <p:cNvSpPr>
              <a:spLocks noEditPoints="1"/>
            </p:cNvSpPr>
            <p:nvPr/>
          </p:nvSpPr>
          <p:spPr bwMode="auto">
            <a:xfrm>
              <a:off x="8623300" y="649288"/>
              <a:ext cx="117475" cy="125413"/>
            </a:xfrm>
            <a:custGeom>
              <a:avLst/>
              <a:gdLst>
                <a:gd name="T0" fmla="*/ 38 w 95"/>
                <a:gd name="T1" fmla="*/ 88 h 101"/>
                <a:gd name="T2" fmla="*/ 27 w 95"/>
                <a:gd name="T3" fmla="*/ 90 h 101"/>
                <a:gd name="T4" fmla="*/ 22 w 95"/>
                <a:gd name="T5" fmla="*/ 72 h 101"/>
                <a:gd name="T6" fmla="*/ 30 w 95"/>
                <a:gd name="T7" fmla="*/ 65 h 101"/>
                <a:gd name="T8" fmla="*/ 1 w 95"/>
                <a:gd name="T9" fmla="*/ 36 h 101"/>
                <a:gd name="T10" fmla="*/ 8 w 95"/>
                <a:gd name="T11" fmla="*/ 49 h 101"/>
                <a:gd name="T12" fmla="*/ 16 w 95"/>
                <a:gd name="T13" fmla="*/ 42 h 101"/>
                <a:gd name="T14" fmla="*/ 17 w 95"/>
                <a:gd name="T15" fmla="*/ 53 h 101"/>
                <a:gd name="T16" fmla="*/ 31 w 95"/>
                <a:gd name="T17" fmla="*/ 46 h 101"/>
                <a:gd name="T18" fmla="*/ 33 w 95"/>
                <a:gd name="T19" fmla="*/ 60 h 101"/>
                <a:gd name="T20" fmla="*/ 45 w 95"/>
                <a:gd name="T21" fmla="*/ 24 h 101"/>
                <a:gd name="T22" fmla="*/ 37 w 95"/>
                <a:gd name="T23" fmla="*/ 31 h 101"/>
                <a:gd name="T24" fmla="*/ 38 w 95"/>
                <a:gd name="T25" fmla="*/ 16 h 101"/>
                <a:gd name="T26" fmla="*/ 29 w 95"/>
                <a:gd name="T27" fmla="*/ 23 h 101"/>
                <a:gd name="T28" fmla="*/ 34 w 95"/>
                <a:gd name="T29" fmla="*/ 11 h 101"/>
                <a:gd name="T30" fmla="*/ 29 w 95"/>
                <a:gd name="T31" fmla="*/ 10 h 101"/>
                <a:gd name="T32" fmla="*/ 25 w 95"/>
                <a:gd name="T33" fmla="*/ 5 h 101"/>
                <a:gd name="T34" fmla="*/ 56 w 95"/>
                <a:gd name="T35" fmla="*/ 14 h 101"/>
                <a:gd name="T36" fmla="*/ 69 w 95"/>
                <a:gd name="T37" fmla="*/ 31 h 101"/>
                <a:gd name="T38" fmla="*/ 36 w 95"/>
                <a:gd name="T39" fmla="*/ 64 h 101"/>
                <a:gd name="T40" fmla="*/ 15 w 95"/>
                <a:gd name="T41" fmla="*/ 28 h 101"/>
                <a:gd name="T42" fmla="*/ 19 w 95"/>
                <a:gd name="T43" fmla="*/ 17 h 101"/>
                <a:gd name="T44" fmla="*/ 30 w 95"/>
                <a:gd name="T45" fmla="*/ 27 h 101"/>
                <a:gd name="T46" fmla="*/ 23 w 95"/>
                <a:gd name="T47" fmla="*/ 30 h 101"/>
                <a:gd name="T48" fmla="*/ 18 w 95"/>
                <a:gd name="T49" fmla="*/ 41 h 101"/>
                <a:gd name="T50" fmla="*/ 9 w 95"/>
                <a:gd name="T51" fmla="*/ 32 h 101"/>
                <a:gd name="T52" fmla="*/ 26 w 95"/>
                <a:gd name="T53" fmla="*/ 40 h 101"/>
                <a:gd name="T54" fmla="*/ 33 w 95"/>
                <a:gd name="T55" fmla="*/ 29 h 101"/>
                <a:gd name="T56" fmla="*/ 36 w 95"/>
                <a:gd name="T57" fmla="*/ 34 h 101"/>
                <a:gd name="T58" fmla="*/ 43 w 95"/>
                <a:gd name="T59" fmla="*/ 39 h 101"/>
                <a:gd name="T60" fmla="*/ 38 w 95"/>
                <a:gd name="T61" fmla="*/ 44 h 101"/>
                <a:gd name="T62" fmla="*/ 25 w 95"/>
                <a:gd name="T63" fmla="*/ 42 h 101"/>
                <a:gd name="T64" fmla="*/ 86 w 95"/>
                <a:gd name="T65" fmla="*/ 25 h 101"/>
                <a:gd name="T66" fmla="*/ 94 w 95"/>
                <a:gd name="T67" fmla="*/ 27 h 101"/>
                <a:gd name="T68" fmla="*/ 94 w 95"/>
                <a:gd name="T69" fmla="*/ 79 h 101"/>
                <a:gd name="T70" fmla="*/ 75 w 95"/>
                <a:gd name="T71" fmla="*/ 84 h 101"/>
                <a:gd name="T72" fmla="*/ 51 w 95"/>
                <a:gd name="T73" fmla="*/ 100 h 101"/>
                <a:gd name="T74" fmla="*/ 42 w 95"/>
                <a:gd name="T75" fmla="*/ 100 h 101"/>
                <a:gd name="T76" fmla="*/ 57 w 95"/>
                <a:gd name="T77" fmla="*/ 63 h 101"/>
                <a:gd name="T78" fmla="*/ 52 w 95"/>
                <a:gd name="T79" fmla="*/ 58 h 101"/>
                <a:gd name="T80" fmla="*/ 53 w 95"/>
                <a:gd name="T81" fmla="*/ 41 h 101"/>
                <a:gd name="T82" fmla="*/ 62 w 95"/>
                <a:gd name="T83" fmla="*/ 57 h 101"/>
                <a:gd name="T84" fmla="*/ 83 w 95"/>
                <a:gd name="T8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1">
                  <a:moveTo>
                    <a:pt x="30" y="75"/>
                  </a:moveTo>
                  <a:cubicBezTo>
                    <a:pt x="27" y="76"/>
                    <a:pt x="27" y="76"/>
                    <a:pt x="27" y="76"/>
                  </a:cubicBezTo>
                  <a:cubicBezTo>
                    <a:pt x="30" y="79"/>
                    <a:pt x="34" y="83"/>
                    <a:pt x="38" y="88"/>
                  </a:cubicBezTo>
                  <a:cubicBezTo>
                    <a:pt x="35" y="88"/>
                    <a:pt x="32" y="89"/>
                    <a:pt x="29" y="91"/>
                  </a:cubicBezTo>
                  <a:cubicBezTo>
                    <a:pt x="28" y="91"/>
                    <a:pt x="28" y="92"/>
                    <a:pt x="27" y="92"/>
                  </a:cubicBezTo>
                  <a:cubicBezTo>
                    <a:pt x="27" y="92"/>
                    <a:pt x="27" y="91"/>
                    <a:pt x="27" y="90"/>
                  </a:cubicBezTo>
                  <a:cubicBezTo>
                    <a:pt x="26" y="85"/>
                    <a:pt x="24" y="79"/>
                    <a:pt x="20" y="74"/>
                  </a:cubicBezTo>
                  <a:cubicBezTo>
                    <a:pt x="20" y="73"/>
                    <a:pt x="19" y="72"/>
                    <a:pt x="20" y="72"/>
                  </a:cubicBezTo>
                  <a:cubicBezTo>
                    <a:pt x="20" y="71"/>
                    <a:pt x="21" y="71"/>
                    <a:pt x="22" y="72"/>
                  </a:cubicBezTo>
                  <a:cubicBezTo>
                    <a:pt x="23" y="73"/>
                    <a:pt x="24" y="73"/>
                    <a:pt x="24" y="74"/>
                  </a:cubicBezTo>
                  <a:cubicBezTo>
                    <a:pt x="25" y="73"/>
                    <a:pt x="26" y="71"/>
                    <a:pt x="27" y="69"/>
                  </a:cubicBezTo>
                  <a:cubicBezTo>
                    <a:pt x="28" y="67"/>
                    <a:pt x="29" y="66"/>
                    <a:pt x="30" y="65"/>
                  </a:cubicBezTo>
                  <a:cubicBezTo>
                    <a:pt x="18" y="59"/>
                    <a:pt x="8" y="55"/>
                    <a:pt x="0" y="54"/>
                  </a:cubicBezTo>
                  <a:cubicBezTo>
                    <a:pt x="1" y="52"/>
                    <a:pt x="3" y="50"/>
                    <a:pt x="5" y="49"/>
                  </a:cubicBezTo>
                  <a:cubicBezTo>
                    <a:pt x="4" y="43"/>
                    <a:pt x="3" y="39"/>
                    <a:pt x="1" y="36"/>
                  </a:cubicBezTo>
                  <a:cubicBezTo>
                    <a:pt x="4" y="36"/>
                    <a:pt x="8" y="35"/>
                    <a:pt x="12" y="33"/>
                  </a:cubicBezTo>
                  <a:cubicBezTo>
                    <a:pt x="11" y="35"/>
                    <a:pt x="10" y="38"/>
                    <a:pt x="9" y="42"/>
                  </a:cubicBezTo>
                  <a:cubicBezTo>
                    <a:pt x="9" y="45"/>
                    <a:pt x="9" y="47"/>
                    <a:pt x="8" y="49"/>
                  </a:cubicBezTo>
                  <a:cubicBezTo>
                    <a:pt x="10" y="49"/>
                    <a:pt x="12" y="50"/>
                    <a:pt x="14" y="51"/>
                  </a:cubicBezTo>
                  <a:cubicBezTo>
                    <a:pt x="15" y="50"/>
                    <a:pt x="15" y="48"/>
                    <a:pt x="15" y="46"/>
                  </a:cubicBezTo>
                  <a:cubicBezTo>
                    <a:pt x="16" y="44"/>
                    <a:pt x="16" y="43"/>
                    <a:pt x="16" y="42"/>
                  </a:cubicBezTo>
                  <a:cubicBezTo>
                    <a:pt x="18" y="42"/>
                    <a:pt x="20" y="42"/>
                    <a:pt x="22" y="42"/>
                  </a:cubicBezTo>
                  <a:cubicBezTo>
                    <a:pt x="21" y="43"/>
                    <a:pt x="21" y="44"/>
                    <a:pt x="20" y="47"/>
                  </a:cubicBezTo>
                  <a:cubicBezTo>
                    <a:pt x="18" y="49"/>
                    <a:pt x="18" y="52"/>
                    <a:pt x="17" y="53"/>
                  </a:cubicBezTo>
                  <a:cubicBezTo>
                    <a:pt x="19" y="54"/>
                    <a:pt x="21" y="54"/>
                    <a:pt x="23" y="56"/>
                  </a:cubicBezTo>
                  <a:cubicBezTo>
                    <a:pt x="24" y="52"/>
                    <a:pt x="25" y="49"/>
                    <a:pt x="26" y="47"/>
                  </a:cubicBezTo>
                  <a:cubicBezTo>
                    <a:pt x="28" y="46"/>
                    <a:pt x="30" y="46"/>
                    <a:pt x="31" y="46"/>
                  </a:cubicBezTo>
                  <a:cubicBezTo>
                    <a:pt x="31" y="47"/>
                    <a:pt x="29" y="50"/>
                    <a:pt x="28" y="53"/>
                  </a:cubicBezTo>
                  <a:cubicBezTo>
                    <a:pt x="27" y="55"/>
                    <a:pt x="27" y="56"/>
                    <a:pt x="26" y="57"/>
                  </a:cubicBezTo>
                  <a:cubicBezTo>
                    <a:pt x="29" y="58"/>
                    <a:pt x="31" y="59"/>
                    <a:pt x="33" y="60"/>
                  </a:cubicBezTo>
                  <a:cubicBezTo>
                    <a:pt x="39" y="50"/>
                    <a:pt x="44" y="40"/>
                    <a:pt x="50" y="30"/>
                  </a:cubicBezTo>
                  <a:cubicBezTo>
                    <a:pt x="49" y="29"/>
                    <a:pt x="49" y="29"/>
                    <a:pt x="49" y="28"/>
                  </a:cubicBezTo>
                  <a:cubicBezTo>
                    <a:pt x="48" y="28"/>
                    <a:pt x="47" y="26"/>
                    <a:pt x="45" y="24"/>
                  </a:cubicBezTo>
                  <a:cubicBezTo>
                    <a:pt x="44" y="25"/>
                    <a:pt x="44" y="26"/>
                    <a:pt x="43" y="28"/>
                  </a:cubicBezTo>
                  <a:cubicBezTo>
                    <a:pt x="43" y="29"/>
                    <a:pt x="43" y="30"/>
                    <a:pt x="42" y="31"/>
                  </a:cubicBezTo>
                  <a:cubicBezTo>
                    <a:pt x="41" y="31"/>
                    <a:pt x="39" y="31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40" y="26"/>
                    <a:pt x="41" y="23"/>
                    <a:pt x="42" y="21"/>
                  </a:cubicBezTo>
                  <a:cubicBezTo>
                    <a:pt x="41" y="19"/>
                    <a:pt x="39" y="17"/>
                    <a:pt x="38" y="16"/>
                  </a:cubicBezTo>
                  <a:cubicBezTo>
                    <a:pt x="37" y="16"/>
                    <a:pt x="37" y="17"/>
                    <a:pt x="37" y="17"/>
                  </a:cubicBezTo>
                  <a:cubicBezTo>
                    <a:pt x="36" y="18"/>
                    <a:pt x="36" y="20"/>
                    <a:pt x="34" y="23"/>
                  </a:cubicBezTo>
                  <a:cubicBezTo>
                    <a:pt x="33" y="24"/>
                    <a:pt x="31" y="24"/>
                    <a:pt x="29" y="23"/>
                  </a:cubicBezTo>
                  <a:cubicBezTo>
                    <a:pt x="30" y="21"/>
                    <a:pt x="32" y="19"/>
                    <a:pt x="34" y="14"/>
                  </a:cubicBezTo>
                  <a:cubicBezTo>
                    <a:pt x="35" y="14"/>
                    <a:pt x="35" y="13"/>
                    <a:pt x="35" y="13"/>
                  </a:cubicBezTo>
                  <a:cubicBezTo>
                    <a:pt x="35" y="13"/>
                    <a:pt x="34" y="12"/>
                    <a:pt x="34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1" y="8"/>
                    <a:pt x="30" y="8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2"/>
                    <a:pt x="27" y="14"/>
                    <a:pt x="27" y="16"/>
                  </a:cubicBezTo>
                  <a:cubicBezTo>
                    <a:pt x="24" y="17"/>
                    <a:pt x="22" y="17"/>
                    <a:pt x="21" y="17"/>
                  </a:cubicBezTo>
                  <a:cubicBezTo>
                    <a:pt x="24" y="12"/>
                    <a:pt x="25" y="8"/>
                    <a:pt x="25" y="5"/>
                  </a:cubicBezTo>
                  <a:cubicBezTo>
                    <a:pt x="30" y="4"/>
                    <a:pt x="33" y="2"/>
                    <a:pt x="37" y="0"/>
                  </a:cubicBezTo>
                  <a:cubicBezTo>
                    <a:pt x="38" y="5"/>
                    <a:pt x="43" y="12"/>
                    <a:pt x="53" y="23"/>
                  </a:cubicBezTo>
                  <a:cubicBezTo>
                    <a:pt x="55" y="19"/>
                    <a:pt x="56" y="16"/>
                    <a:pt x="56" y="14"/>
                  </a:cubicBezTo>
                  <a:cubicBezTo>
                    <a:pt x="62" y="14"/>
                    <a:pt x="68" y="12"/>
                    <a:pt x="73" y="9"/>
                  </a:cubicBezTo>
                  <a:cubicBezTo>
                    <a:pt x="73" y="15"/>
                    <a:pt x="72" y="22"/>
                    <a:pt x="70" y="29"/>
                  </a:cubicBezTo>
                  <a:cubicBezTo>
                    <a:pt x="70" y="30"/>
                    <a:pt x="69" y="31"/>
                    <a:pt x="69" y="31"/>
                  </a:cubicBezTo>
                  <a:cubicBezTo>
                    <a:pt x="68" y="31"/>
                    <a:pt x="68" y="30"/>
                    <a:pt x="67" y="29"/>
                  </a:cubicBezTo>
                  <a:cubicBezTo>
                    <a:pt x="66" y="25"/>
                    <a:pt x="64" y="22"/>
                    <a:pt x="62" y="19"/>
                  </a:cubicBezTo>
                  <a:cubicBezTo>
                    <a:pt x="58" y="25"/>
                    <a:pt x="49" y="40"/>
                    <a:pt x="36" y="64"/>
                  </a:cubicBezTo>
                  <a:cubicBezTo>
                    <a:pt x="33" y="70"/>
                    <a:pt x="31" y="73"/>
                    <a:pt x="30" y="75"/>
                  </a:cubicBezTo>
                  <a:close/>
                  <a:moveTo>
                    <a:pt x="10" y="31"/>
                  </a:moveTo>
                  <a:cubicBezTo>
                    <a:pt x="11" y="30"/>
                    <a:pt x="13" y="29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5" y="24"/>
                    <a:pt x="13" y="22"/>
                    <a:pt x="12" y="20"/>
                  </a:cubicBezTo>
                  <a:cubicBezTo>
                    <a:pt x="14" y="20"/>
                    <a:pt x="16" y="19"/>
                    <a:pt x="19" y="17"/>
                  </a:cubicBezTo>
                  <a:cubicBezTo>
                    <a:pt x="19" y="19"/>
                    <a:pt x="20" y="22"/>
                    <a:pt x="21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7" y="24"/>
                    <a:pt x="30" y="27"/>
                  </a:cubicBezTo>
                  <a:cubicBezTo>
                    <a:pt x="30" y="27"/>
                    <a:pt x="31" y="28"/>
                    <a:pt x="30" y="28"/>
                  </a:cubicBezTo>
                  <a:cubicBezTo>
                    <a:pt x="31" y="28"/>
                    <a:pt x="30" y="28"/>
                    <a:pt x="30" y="29"/>
                  </a:cubicBezTo>
                  <a:cubicBezTo>
                    <a:pt x="27" y="29"/>
                    <a:pt x="25" y="30"/>
                    <a:pt x="23" y="30"/>
                  </a:cubicBezTo>
                  <a:cubicBezTo>
                    <a:pt x="23" y="30"/>
                    <a:pt x="23" y="31"/>
                    <a:pt x="23" y="31"/>
                  </a:cubicBezTo>
                  <a:cubicBezTo>
                    <a:pt x="23" y="32"/>
                    <a:pt x="23" y="33"/>
                    <a:pt x="23" y="33"/>
                  </a:cubicBezTo>
                  <a:cubicBezTo>
                    <a:pt x="24" y="37"/>
                    <a:pt x="22" y="40"/>
                    <a:pt x="18" y="41"/>
                  </a:cubicBezTo>
                  <a:cubicBezTo>
                    <a:pt x="19" y="39"/>
                    <a:pt x="19" y="36"/>
                    <a:pt x="18" y="32"/>
                  </a:cubicBezTo>
                  <a:cubicBezTo>
                    <a:pt x="15" y="32"/>
                    <a:pt x="13" y="32"/>
                    <a:pt x="11" y="32"/>
                  </a:cubicBezTo>
                  <a:cubicBezTo>
                    <a:pt x="10" y="32"/>
                    <a:pt x="10" y="32"/>
                    <a:pt x="9" y="32"/>
                  </a:cubicBezTo>
                  <a:cubicBezTo>
                    <a:pt x="9" y="31"/>
                    <a:pt x="9" y="31"/>
                    <a:pt x="10" y="31"/>
                  </a:cubicBezTo>
                  <a:close/>
                  <a:moveTo>
                    <a:pt x="25" y="41"/>
                  </a:moveTo>
                  <a:cubicBezTo>
                    <a:pt x="25" y="41"/>
                    <a:pt x="26" y="40"/>
                    <a:pt x="26" y="40"/>
                  </a:cubicBezTo>
                  <a:cubicBezTo>
                    <a:pt x="27" y="39"/>
                    <a:pt x="28" y="39"/>
                    <a:pt x="30" y="38"/>
                  </a:cubicBezTo>
                  <a:cubicBezTo>
                    <a:pt x="29" y="35"/>
                    <a:pt x="28" y="34"/>
                    <a:pt x="26" y="32"/>
                  </a:cubicBezTo>
                  <a:cubicBezTo>
                    <a:pt x="29" y="32"/>
                    <a:pt x="31" y="31"/>
                    <a:pt x="33" y="29"/>
                  </a:cubicBezTo>
                  <a:cubicBezTo>
                    <a:pt x="33" y="30"/>
                    <a:pt x="33" y="32"/>
                    <a:pt x="34" y="34"/>
                  </a:cubicBezTo>
                  <a:cubicBezTo>
                    <a:pt x="34" y="34"/>
                    <a:pt x="34" y="35"/>
                    <a:pt x="34" y="35"/>
                  </a:cubicBezTo>
                  <a:cubicBezTo>
                    <a:pt x="35" y="35"/>
                    <a:pt x="36" y="34"/>
                    <a:pt x="36" y="34"/>
                  </a:cubicBezTo>
                  <a:cubicBezTo>
                    <a:pt x="37" y="33"/>
                    <a:pt x="38" y="33"/>
                    <a:pt x="38" y="33"/>
                  </a:cubicBezTo>
                  <a:cubicBezTo>
                    <a:pt x="40" y="34"/>
                    <a:pt x="41" y="35"/>
                    <a:pt x="43" y="37"/>
                  </a:cubicBezTo>
                  <a:cubicBezTo>
                    <a:pt x="44" y="38"/>
                    <a:pt x="44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0" y="40"/>
                    <a:pt x="38" y="40"/>
                    <a:pt x="36" y="40"/>
                  </a:cubicBezTo>
                  <a:cubicBezTo>
                    <a:pt x="37" y="42"/>
                    <a:pt x="37" y="43"/>
                    <a:pt x="38" y="44"/>
                  </a:cubicBezTo>
                  <a:cubicBezTo>
                    <a:pt x="38" y="48"/>
                    <a:pt x="37" y="51"/>
                    <a:pt x="33" y="53"/>
                  </a:cubicBezTo>
                  <a:cubicBezTo>
                    <a:pt x="33" y="49"/>
                    <a:pt x="32" y="46"/>
                    <a:pt x="31" y="41"/>
                  </a:cubicBezTo>
                  <a:cubicBezTo>
                    <a:pt x="30" y="42"/>
                    <a:pt x="28" y="42"/>
                    <a:pt x="25" y="42"/>
                  </a:cubicBezTo>
                  <a:cubicBezTo>
                    <a:pt x="25" y="42"/>
                    <a:pt x="24" y="42"/>
                    <a:pt x="24" y="42"/>
                  </a:cubicBezTo>
                  <a:cubicBezTo>
                    <a:pt x="24" y="42"/>
                    <a:pt x="24" y="41"/>
                    <a:pt x="25" y="41"/>
                  </a:cubicBezTo>
                  <a:close/>
                  <a:moveTo>
                    <a:pt x="86" y="25"/>
                  </a:moveTo>
                  <a:cubicBezTo>
                    <a:pt x="89" y="25"/>
                    <a:pt x="91" y="25"/>
                    <a:pt x="93" y="25"/>
                  </a:cubicBezTo>
                  <a:cubicBezTo>
                    <a:pt x="94" y="25"/>
                    <a:pt x="95" y="25"/>
                    <a:pt x="95" y="26"/>
                  </a:cubicBezTo>
                  <a:cubicBezTo>
                    <a:pt x="95" y="26"/>
                    <a:pt x="95" y="27"/>
                    <a:pt x="94" y="27"/>
                  </a:cubicBezTo>
                  <a:cubicBezTo>
                    <a:pt x="88" y="35"/>
                    <a:pt x="80" y="46"/>
                    <a:pt x="72" y="60"/>
                  </a:cubicBezTo>
                  <a:cubicBezTo>
                    <a:pt x="78" y="64"/>
                    <a:pt x="82" y="66"/>
                    <a:pt x="85" y="69"/>
                  </a:cubicBezTo>
                  <a:cubicBezTo>
                    <a:pt x="92" y="74"/>
                    <a:pt x="95" y="77"/>
                    <a:pt x="94" y="79"/>
                  </a:cubicBezTo>
                  <a:cubicBezTo>
                    <a:pt x="90" y="82"/>
                    <a:pt x="84" y="84"/>
                    <a:pt x="76" y="85"/>
                  </a:cubicBezTo>
                  <a:cubicBezTo>
                    <a:pt x="75" y="86"/>
                    <a:pt x="74" y="86"/>
                    <a:pt x="74" y="85"/>
                  </a:cubicBezTo>
                  <a:cubicBezTo>
                    <a:pt x="74" y="85"/>
                    <a:pt x="74" y="84"/>
                    <a:pt x="75" y="84"/>
                  </a:cubicBezTo>
                  <a:cubicBezTo>
                    <a:pt x="79" y="79"/>
                    <a:pt x="81" y="76"/>
                    <a:pt x="80" y="76"/>
                  </a:cubicBezTo>
                  <a:cubicBezTo>
                    <a:pt x="76" y="72"/>
                    <a:pt x="72" y="69"/>
                    <a:pt x="68" y="67"/>
                  </a:cubicBezTo>
                  <a:cubicBezTo>
                    <a:pt x="62" y="78"/>
                    <a:pt x="56" y="89"/>
                    <a:pt x="51" y="100"/>
                  </a:cubicBezTo>
                  <a:cubicBezTo>
                    <a:pt x="50" y="100"/>
                    <a:pt x="47" y="101"/>
                    <a:pt x="43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01"/>
                    <a:pt x="42" y="100"/>
                    <a:pt x="42" y="100"/>
                  </a:cubicBezTo>
                  <a:cubicBezTo>
                    <a:pt x="45" y="96"/>
                    <a:pt x="49" y="88"/>
                    <a:pt x="56" y="76"/>
                  </a:cubicBezTo>
                  <a:cubicBezTo>
                    <a:pt x="59" y="71"/>
                    <a:pt x="61" y="67"/>
                    <a:pt x="63" y="64"/>
                  </a:cubicBezTo>
                  <a:cubicBezTo>
                    <a:pt x="61" y="63"/>
                    <a:pt x="59" y="63"/>
                    <a:pt x="57" y="63"/>
                  </a:cubicBezTo>
                  <a:cubicBezTo>
                    <a:pt x="58" y="61"/>
                    <a:pt x="59" y="60"/>
                    <a:pt x="60" y="59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9"/>
                    <a:pt x="54" y="53"/>
                    <a:pt x="52" y="58"/>
                  </a:cubicBezTo>
                  <a:cubicBezTo>
                    <a:pt x="50" y="63"/>
                    <a:pt x="48" y="67"/>
                    <a:pt x="47" y="69"/>
                  </a:cubicBezTo>
                  <a:cubicBezTo>
                    <a:pt x="44" y="70"/>
                    <a:pt x="41" y="71"/>
                    <a:pt x="40" y="70"/>
                  </a:cubicBezTo>
                  <a:cubicBezTo>
                    <a:pt x="47" y="59"/>
                    <a:pt x="51" y="50"/>
                    <a:pt x="53" y="41"/>
                  </a:cubicBezTo>
                  <a:cubicBezTo>
                    <a:pt x="57" y="41"/>
                    <a:pt x="62" y="40"/>
                    <a:pt x="66" y="37"/>
                  </a:cubicBezTo>
                  <a:cubicBezTo>
                    <a:pt x="64" y="41"/>
                    <a:pt x="63" y="47"/>
                    <a:pt x="63" y="55"/>
                  </a:cubicBezTo>
                  <a:cubicBezTo>
                    <a:pt x="62" y="56"/>
                    <a:pt x="62" y="56"/>
                    <a:pt x="62" y="57"/>
                  </a:cubicBezTo>
                  <a:cubicBezTo>
                    <a:pt x="63" y="56"/>
                    <a:pt x="63" y="55"/>
                    <a:pt x="64" y="55"/>
                  </a:cubicBezTo>
                  <a:cubicBezTo>
                    <a:pt x="64" y="56"/>
                    <a:pt x="65" y="56"/>
                    <a:pt x="67" y="57"/>
                  </a:cubicBezTo>
                  <a:cubicBezTo>
                    <a:pt x="75" y="42"/>
                    <a:pt x="80" y="32"/>
                    <a:pt x="83" y="27"/>
                  </a:cubicBezTo>
                  <a:cubicBezTo>
                    <a:pt x="84" y="26"/>
                    <a:pt x="85" y="25"/>
                    <a:pt x="8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0" name="Freeform 36"/>
            <p:cNvSpPr/>
            <p:nvPr/>
          </p:nvSpPr>
          <p:spPr bwMode="auto">
            <a:xfrm>
              <a:off x="8823325" y="527051"/>
              <a:ext cx="125413" cy="112713"/>
            </a:xfrm>
            <a:custGeom>
              <a:avLst/>
              <a:gdLst>
                <a:gd name="T0" fmla="*/ 11 w 102"/>
                <a:gd name="T1" fmla="*/ 2 h 91"/>
                <a:gd name="T2" fmla="*/ 25 w 102"/>
                <a:gd name="T3" fmla="*/ 0 h 91"/>
                <a:gd name="T4" fmla="*/ 28 w 102"/>
                <a:gd name="T5" fmla="*/ 18 h 91"/>
                <a:gd name="T6" fmla="*/ 31 w 102"/>
                <a:gd name="T7" fmla="*/ 30 h 91"/>
                <a:gd name="T8" fmla="*/ 37 w 102"/>
                <a:gd name="T9" fmla="*/ 27 h 91"/>
                <a:gd name="T10" fmla="*/ 57 w 102"/>
                <a:gd name="T11" fmla="*/ 16 h 91"/>
                <a:gd name="T12" fmla="*/ 61 w 102"/>
                <a:gd name="T13" fmla="*/ 15 h 91"/>
                <a:gd name="T14" fmla="*/ 64 w 102"/>
                <a:gd name="T15" fmla="*/ 18 h 91"/>
                <a:gd name="T16" fmla="*/ 66 w 102"/>
                <a:gd name="T17" fmla="*/ 19 h 91"/>
                <a:gd name="T18" fmla="*/ 66 w 102"/>
                <a:gd name="T19" fmla="*/ 22 h 91"/>
                <a:gd name="T20" fmla="*/ 33 w 102"/>
                <a:gd name="T21" fmla="*/ 37 h 91"/>
                <a:gd name="T22" fmla="*/ 45 w 102"/>
                <a:gd name="T23" fmla="*/ 42 h 91"/>
                <a:gd name="T24" fmla="*/ 50 w 102"/>
                <a:gd name="T25" fmla="*/ 45 h 91"/>
                <a:gd name="T26" fmla="*/ 72 w 102"/>
                <a:gd name="T27" fmla="*/ 55 h 91"/>
                <a:gd name="T28" fmla="*/ 77 w 102"/>
                <a:gd name="T29" fmla="*/ 55 h 91"/>
                <a:gd name="T30" fmla="*/ 97 w 102"/>
                <a:gd name="T31" fmla="*/ 58 h 91"/>
                <a:gd name="T32" fmla="*/ 102 w 102"/>
                <a:gd name="T33" fmla="*/ 60 h 91"/>
                <a:gd name="T34" fmla="*/ 98 w 102"/>
                <a:gd name="T35" fmla="*/ 63 h 91"/>
                <a:gd name="T36" fmla="*/ 79 w 102"/>
                <a:gd name="T37" fmla="*/ 70 h 91"/>
                <a:gd name="T38" fmla="*/ 64 w 102"/>
                <a:gd name="T39" fmla="*/ 67 h 91"/>
                <a:gd name="T40" fmla="*/ 48 w 102"/>
                <a:gd name="T41" fmla="*/ 55 h 91"/>
                <a:gd name="T42" fmla="*/ 46 w 102"/>
                <a:gd name="T43" fmla="*/ 53 h 91"/>
                <a:gd name="T44" fmla="*/ 34 w 102"/>
                <a:gd name="T45" fmla="*/ 44 h 91"/>
                <a:gd name="T46" fmla="*/ 29 w 102"/>
                <a:gd name="T47" fmla="*/ 80 h 91"/>
                <a:gd name="T48" fmla="*/ 16 w 102"/>
                <a:gd name="T49" fmla="*/ 90 h 91"/>
                <a:gd name="T50" fmla="*/ 6 w 102"/>
                <a:gd name="T51" fmla="*/ 91 h 91"/>
                <a:gd name="T52" fmla="*/ 25 w 102"/>
                <a:gd name="T53" fmla="*/ 41 h 91"/>
                <a:gd name="T54" fmla="*/ 9 w 102"/>
                <a:gd name="T55" fmla="*/ 53 h 91"/>
                <a:gd name="T56" fmla="*/ 0 w 102"/>
                <a:gd name="T57" fmla="*/ 48 h 91"/>
                <a:gd name="T58" fmla="*/ 24 w 102"/>
                <a:gd name="T59" fmla="*/ 35 h 91"/>
                <a:gd name="T60" fmla="*/ 11 w 102"/>
                <a:gd name="T61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91">
                  <a:moveTo>
                    <a:pt x="11" y="2"/>
                  </a:moveTo>
                  <a:cubicBezTo>
                    <a:pt x="16" y="2"/>
                    <a:pt x="21" y="1"/>
                    <a:pt x="25" y="0"/>
                  </a:cubicBezTo>
                  <a:cubicBezTo>
                    <a:pt x="25" y="4"/>
                    <a:pt x="25" y="10"/>
                    <a:pt x="28" y="18"/>
                  </a:cubicBezTo>
                  <a:cubicBezTo>
                    <a:pt x="29" y="22"/>
                    <a:pt x="30" y="26"/>
                    <a:pt x="31" y="30"/>
                  </a:cubicBezTo>
                  <a:cubicBezTo>
                    <a:pt x="32" y="30"/>
                    <a:pt x="34" y="28"/>
                    <a:pt x="37" y="27"/>
                  </a:cubicBezTo>
                  <a:cubicBezTo>
                    <a:pt x="41" y="25"/>
                    <a:pt x="47" y="21"/>
                    <a:pt x="57" y="16"/>
                  </a:cubicBezTo>
                  <a:cubicBezTo>
                    <a:pt x="59" y="15"/>
                    <a:pt x="60" y="15"/>
                    <a:pt x="61" y="15"/>
                  </a:cubicBezTo>
                  <a:cubicBezTo>
                    <a:pt x="62" y="16"/>
                    <a:pt x="63" y="17"/>
                    <a:pt x="64" y="18"/>
                  </a:cubicBezTo>
                  <a:cubicBezTo>
                    <a:pt x="65" y="18"/>
                    <a:pt x="66" y="19"/>
                    <a:pt x="66" y="19"/>
                  </a:cubicBezTo>
                  <a:cubicBezTo>
                    <a:pt x="67" y="20"/>
                    <a:pt x="67" y="21"/>
                    <a:pt x="66" y="22"/>
                  </a:cubicBezTo>
                  <a:cubicBezTo>
                    <a:pt x="57" y="25"/>
                    <a:pt x="46" y="30"/>
                    <a:pt x="33" y="37"/>
                  </a:cubicBezTo>
                  <a:cubicBezTo>
                    <a:pt x="35" y="38"/>
                    <a:pt x="39" y="39"/>
                    <a:pt x="45" y="42"/>
                  </a:cubicBezTo>
                  <a:cubicBezTo>
                    <a:pt x="47" y="43"/>
                    <a:pt x="49" y="44"/>
                    <a:pt x="50" y="45"/>
                  </a:cubicBezTo>
                  <a:cubicBezTo>
                    <a:pt x="60" y="51"/>
                    <a:pt x="67" y="54"/>
                    <a:pt x="72" y="55"/>
                  </a:cubicBezTo>
                  <a:cubicBezTo>
                    <a:pt x="73" y="55"/>
                    <a:pt x="75" y="55"/>
                    <a:pt x="77" y="55"/>
                  </a:cubicBezTo>
                  <a:cubicBezTo>
                    <a:pt x="86" y="56"/>
                    <a:pt x="93" y="57"/>
                    <a:pt x="97" y="58"/>
                  </a:cubicBezTo>
                  <a:cubicBezTo>
                    <a:pt x="100" y="59"/>
                    <a:pt x="101" y="60"/>
                    <a:pt x="102" y="60"/>
                  </a:cubicBezTo>
                  <a:cubicBezTo>
                    <a:pt x="102" y="61"/>
                    <a:pt x="101" y="62"/>
                    <a:pt x="98" y="63"/>
                  </a:cubicBezTo>
                  <a:cubicBezTo>
                    <a:pt x="91" y="66"/>
                    <a:pt x="84" y="68"/>
                    <a:pt x="79" y="70"/>
                  </a:cubicBezTo>
                  <a:cubicBezTo>
                    <a:pt x="73" y="71"/>
                    <a:pt x="68" y="70"/>
                    <a:pt x="64" y="67"/>
                  </a:cubicBezTo>
                  <a:cubicBezTo>
                    <a:pt x="60" y="64"/>
                    <a:pt x="54" y="60"/>
                    <a:pt x="48" y="55"/>
                  </a:cubicBezTo>
                  <a:cubicBezTo>
                    <a:pt x="48" y="54"/>
                    <a:pt x="47" y="53"/>
                    <a:pt x="46" y="53"/>
                  </a:cubicBezTo>
                  <a:cubicBezTo>
                    <a:pt x="40" y="48"/>
                    <a:pt x="36" y="45"/>
                    <a:pt x="34" y="44"/>
                  </a:cubicBezTo>
                  <a:cubicBezTo>
                    <a:pt x="35" y="58"/>
                    <a:pt x="33" y="70"/>
                    <a:pt x="29" y="80"/>
                  </a:cubicBezTo>
                  <a:cubicBezTo>
                    <a:pt x="27" y="84"/>
                    <a:pt x="23" y="88"/>
                    <a:pt x="16" y="90"/>
                  </a:cubicBezTo>
                  <a:cubicBezTo>
                    <a:pt x="13" y="91"/>
                    <a:pt x="10" y="91"/>
                    <a:pt x="6" y="91"/>
                  </a:cubicBezTo>
                  <a:cubicBezTo>
                    <a:pt x="22" y="80"/>
                    <a:pt x="28" y="64"/>
                    <a:pt x="25" y="41"/>
                  </a:cubicBezTo>
                  <a:cubicBezTo>
                    <a:pt x="19" y="45"/>
                    <a:pt x="14" y="49"/>
                    <a:pt x="9" y="53"/>
                  </a:cubicBezTo>
                  <a:cubicBezTo>
                    <a:pt x="6" y="52"/>
                    <a:pt x="3" y="50"/>
                    <a:pt x="0" y="48"/>
                  </a:cubicBezTo>
                  <a:cubicBezTo>
                    <a:pt x="7" y="45"/>
                    <a:pt x="15" y="40"/>
                    <a:pt x="24" y="35"/>
                  </a:cubicBezTo>
                  <a:cubicBezTo>
                    <a:pt x="20" y="21"/>
                    <a:pt x="16" y="1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1" name="Freeform 37"/>
            <p:cNvSpPr>
              <a:spLocks noEditPoints="1"/>
            </p:cNvSpPr>
            <p:nvPr/>
          </p:nvSpPr>
          <p:spPr bwMode="auto">
            <a:xfrm>
              <a:off x="9039225" y="514351"/>
              <a:ext cx="120650" cy="128588"/>
            </a:xfrm>
            <a:custGeom>
              <a:avLst/>
              <a:gdLst>
                <a:gd name="T0" fmla="*/ 35 w 97"/>
                <a:gd name="T1" fmla="*/ 38 h 105"/>
                <a:gd name="T2" fmla="*/ 22 w 97"/>
                <a:gd name="T3" fmla="*/ 36 h 105"/>
                <a:gd name="T4" fmla="*/ 18 w 97"/>
                <a:gd name="T5" fmla="*/ 49 h 105"/>
                <a:gd name="T6" fmla="*/ 7 w 97"/>
                <a:gd name="T7" fmla="*/ 83 h 105"/>
                <a:gd name="T8" fmla="*/ 0 w 97"/>
                <a:gd name="T9" fmla="*/ 75 h 105"/>
                <a:gd name="T10" fmla="*/ 14 w 97"/>
                <a:gd name="T11" fmla="*/ 40 h 105"/>
                <a:gd name="T12" fmla="*/ 23 w 97"/>
                <a:gd name="T13" fmla="*/ 0 h 105"/>
                <a:gd name="T14" fmla="*/ 29 w 97"/>
                <a:gd name="T15" fmla="*/ 4 h 105"/>
                <a:gd name="T16" fmla="*/ 30 w 97"/>
                <a:gd name="T17" fmla="*/ 6 h 105"/>
                <a:gd name="T18" fmla="*/ 44 w 97"/>
                <a:gd name="T19" fmla="*/ 5 h 105"/>
                <a:gd name="T20" fmla="*/ 54 w 97"/>
                <a:gd name="T21" fmla="*/ 12 h 105"/>
                <a:gd name="T22" fmla="*/ 44 w 97"/>
                <a:gd name="T23" fmla="*/ 33 h 105"/>
                <a:gd name="T24" fmla="*/ 40 w 97"/>
                <a:gd name="T25" fmla="*/ 43 h 105"/>
                <a:gd name="T26" fmla="*/ 35 w 97"/>
                <a:gd name="T27" fmla="*/ 38 h 105"/>
                <a:gd name="T28" fmla="*/ 29 w 97"/>
                <a:gd name="T29" fmla="*/ 10 h 105"/>
                <a:gd name="T30" fmla="*/ 27 w 97"/>
                <a:gd name="T31" fmla="*/ 19 h 105"/>
                <a:gd name="T32" fmla="*/ 34 w 97"/>
                <a:gd name="T33" fmla="*/ 19 h 105"/>
                <a:gd name="T34" fmla="*/ 37 w 97"/>
                <a:gd name="T35" fmla="*/ 19 h 105"/>
                <a:gd name="T36" fmla="*/ 38 w 97"/>
                <a:gd name="T37" fmla="*/ 23 h 105"/>
                <a:gd name="T38" fmla="*/ 38 w 97"/>
                <a:gd name="T39" fmla="*/ 24 h 105"/>
                <a:gd name="T40" fmla="*/ 27 w 97"/>
                <a:gd name="T41" fmla="*/ 23 h 105"/>
                <a:gd name="T42" fmla="*/ 26 w 97"/>
                <a:gd name="T43" fmla="*/ 22 h 105"/>
                <a:gd name="T44" fmla="*/ 23 w 97"/>
                <a:gd name="T45" fmla="*/ 32 h 105"/>
                <a:gd name="T46" fmla="*/ 36 w 97"/>
                <a:gd name="T47" fmla="*/ 32 h 105"/>
                <a:gd name="T48" fmla="*/ 43 w 97"/>
                <a:gd name="T49" fmla="*/ 13 h 105"/>
                <a:gd name="T50" fmla="*/ 42 w 97"/>
                <a:gd name="T51" fmla="*/ 11 h 105"/>
                <a:gd name="T52" fmla="*/ 29 w 97"/>
                <a:gd name="T53" fmla="*/ 10 h 105"/>
                <a:gd name="T54" fmla="*/ 68 w 97"/>
                <a:gd name="T55" fmla="*/ 87 h 105"/>
                <a:gd name="T56" fmla="*/ 80 w 97"/>
                <a:gd name="T57" fmla="*/ 44 h 105"/>
                <a:gd name="T58" fmla="*/ 64 w 97"/>
                <a:gd name="T59" fmla="*/ 42 h 105"/>
                <a:gd name="T60" fmla="*/ 62 w 97"/>
                <a:gd name="T61" fmla="*/ 46 h 105"/>
                <a:gd name="T62" fmla="*/ 57 w 97"/>
                <a:gd name="T63" fmla="*/ 39 h 105"/>
                <a:gd name="T64" fmla="*/ 63 w 97"/>
                <a:gd name="T65" fmla="*/ 21 h 105"/>
                <a:gd name="T66" fmla="*/ 64 w 97"/>
                <a:gd name="T67" fmla="*/ 8 h 105"/>
                <a:gd name="T68" fmla="*/ 70 w 97"/>
                <a:gd name="T69" fmla="*/ 12 h 105"/>
                <a:gd name="T70" fmla="*/ 71 w 97"/>
                <a:gd name="T71" fmla="*/ 13 h 105"/>
                <a:gd name="T72" fmla="*/ 86 w 97"/>
                <a:gd name="T73" fmla="*/ 12 h 105"/>
                <a:gd name="T74" fmla="*/ 97 w 97"/>
                <a:gd name="T75" fmla="*/ 21 h 105"/>
                <a:gd name="T76" fmla="*/ 82 w 97"/>
                <a:gd name="T77" fmla="*/ 69 h 105"/>
                <a:gd name="T78" fmla="*/ 76 w 97"/>
                <a:gd name="T79" fmla="*/ 93 h 105"/>
                <a:gd name="T80" fmla="*/ 71 w 97"/>
                <a:gd name="T81" fmla="*/ 105 h 105"/>
                <a:gd name="T82" fmla="*/ 55 w 97"/>
                <a:gd name="T83" fmla="*/ 88 h 105"/>
                <a:gd name="T84" fmla="*/ 54 w 97"/>
                <a:gd name="T85" fmla="*/ 85 h 105"/>
                <a:gd name="T86" fmla="*/ 57 w 97"/>
                <a:gd name="T87" fmla="*/ 86 h 105"/>
                <a:gd name="T88" fmla="*/ 68 w 97"/>
                <a:gd name="T89" fmla="*/ 87 h 105"/>
                <a:gd name="T90" fmla="*/ 71 w 97"/>
                <a:gd name="T91" fmla="*/ 15 h 105"/>
                <a:gd name="T92" fmla="*/ 68 w 97"/>
                <a:gd name="T93" fmla="*/ 25 h 105"/>
                <a:gd name="T94" fmla="*/ 75 w 97"/>
                <a:gd name="T95" fmla="*/ 25 h 105"/>
                <a:gd name="T96" fmla="*/ 80 w 97"/>
                <a:gd name="T97" fmla="*/ 26 h 105"/>
                <a:gd name="T98" fmla="*/ 81 w 97"/>
                <a:gd name="T99" fmla="*/ 31 h 105"/>
                <a:gd name="T100" fmla="*/ 77 w 97"/>
                <a:gd name="T101" fmla="*/ 30 h 105"/>
                <a:gd name="T102" fmla="*/ 67 w 97"/>
                <a:gd name="T103" fmla="*/ 29 h 105"/>
                <a:gd name="T104" fmla="*/ 65 w 97"/>
                <a:gd name="T105" fmla="*/ 37 h 105"/>
                <a:gd name="T106" fmla="*/ 81 w 97"/>
                <a:gd name="T107" fmla="*/ 39 h 105"/>
                <a:gd name="T108" fmla="*/ 85 w 97"/>
                <a:gd name="T109" fmla="*/ 18 h 105"/>
                <a:gd name="T110" fmla="*/ 80 w 97"/>
                <a:gd name="T111" fmla="*/ 18 h 105"/>
                <a:gd name="T112" fmla="*/ 72 w 97"/>
                <a:gd name="T113" fmla="*/ 18 h 105"/>
                <a:gd name="T114" fmla="*/ 71 w 97"/>
                <a:gd name="T115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7" h="105">
                  <a:moveTo>
                    <a:pt x="35" y="38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1" y="38"/>
                    <a:pt x="20" y="43"/>
                    <a:pt x="18" y="49"/>
                  </a:cubicBezTo>
                  <a:cubicBezTo>
                    <a:pt x="11" y="73"/>
                    <a:pt x="7" y="84"/>
                    <a:pt x="7" y="83"/>
                  </a:cubicBezTo>
                  <a:cubicBezTo>
                    <a:pt x="4" y="81"/>
                    <a:pt x="2" y="79"/>
                    <a:pt x="0" y="75"/>
                  </a:cubicBezTo>
                  <a:cubicBezTo>
                    <a:pt x="3" y="71"/>
                    <a:pt x="8" y="59"/>
                    <a:pt x="14" y="40"/>
                  </a:cubicBezTo>
                  <a:cubicBezTo>
                    <a:pt x="20" y="20"/>
                    <a:pt x="23" y="7"/>
                    <a:pt x="23" y="0"/>
                  </a:cubicBezTo>
                  <a:cubicBezTo>
                    <a:pt x="24" y="1"/>
                    <a:pt x="26" y="2"/>
                    <a:pt x="29" y="4"/>
                  </a:cubicBezTo>
                  <a:cubicBezTo>
                    <a:pt x="30" y="5"/>
                    <a:pt x="30" y="6"/>
                    <a:pt x="30" y="6"/>
                  </a:cubicBezTo>
                  <a:cubicBezTo>
                    <a:pt x="37" y="7"/>
                    <a:pt x="41" y="7"/>
                    <a:pt x="44" y="5"/>
                  </a:cubicBezTo>
                  <a:cubicBezTo>
                    <a:pt x="46" y="8"/>
                    <a:pt x="49" y="10"/>
                    <a:pt x="54" y="12"/>
                  </a:cubicBezTo>
                  <a:cubicBezTo>
                    <a:pt x="52" y="14"/>
                    <a:pt x="49" y="21"/>
                    <a:pt x="44" y="33"/>
                  </a:cubicBezTo>
                  <a:cubicBezTo>
                    <a:pt x="42" y="40"/>
                    <a:pt x="41" y="43"/>
                    <a:pt x="40" y="43"/>
                  </a:cubicBezTo>
                  <a:cubicBezTo>
                    <a:pt x="39" y="42"/>
                    <a:pt x="37" y="41"/>
                    <a:pt x="35" y="38"/>
                  </a:cubicBezTo>
                  <a:close/>
                  <a:moveTo>
                    <a:pt x="29" y="1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29" y="19"/>
                    <a:pt x="31" y="19"/>
                    <a:pt x="34" y="19"/>
                  </a:cubicBezTo>
                  <a:cubicBezTo>
                    <a:pt x="35" y="19"/>
                    <a:pt x="36" y="19"/>
                    <a:pt x="37" y="19"/>
                  </a:cubicBezTo>
                  <a:cubicBezTo>
                    <a:pt x="37" y="19"/>
                    <a:pt x="37" y="21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5" y="24"/>
                    <a:pt x="32" y="24"/>
                    <a:pt x="27" y="23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7" y="32"/>
                    <a:pt x="32" y="32"/>
                    <a:pt x="36" y="3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2" y="11"/>
                    <a:pt x="42" y="11"/>
                  </a:cubicBezTo>
                  <a:cubicBezTo>
                    <a:pt x="37" y="11"/>
                    <a:pt x="33" y="11"/>
                    <a:pt x="29" y="10"/>
                  </a:cubicBezTo>
                  <a:close/>
                  <a:moveTo>
                    <a:pt x="68" y="87"/>
                  </a:moveTo>
                  <a:cubicBezTo>
                    <a:pt x="71" y="78"/>
                    <a:pt x="75" y="64"/>
                    <a:pt x="80" y="44"/>
                  </a:cubicBezTo>
                  <a:cubicBezTo>
                    <a:pt x="73" y="43"/>
                    <a:pt x="68" y="42"/>
                    <a:pt x="64" y="42"/>
                  </a:cubicBezTo>
                  <a:cubicBezTo>
                    <a:pt x="63" y="45"/>
                    <a:pt x="62" y="46"/>
                    <a:pt x="62" y="46"/>
                  </a:cubicBezTo>
                  <a:cubicBezTo>
                    <a:pt x="59" y="43"/>
                    <a:pt x="58" y="41"/>
                    <a:pt x="57" y="39"/>
                  </a:cubicBezTo>
                  <a:cubicBezTo>
                    <a:pt x="59" y="34"/>
                    <a:pt x="61" y="28"/>
                    <a:pt x="63" y="21"/>
                  </a:cubicBezTo>
                  <a:cubicBezTo>
                    <a:pt x="64" y="15"/>
                    <a:pt x="65" y="11"/>
                    <a:pt x="64" y="8"/>
                  </a:cubicBezTo>
                  <a:cubicBezTo>
                    <a:pt x="65" y="9"/>
                    <a:pt x="67" y="10"/>
                    <a:pt x="70" y="12"/>
                  </a:cubicBezTo>
                  <a:cubicBezTo>
                    <a:pt x="71" y="12"/>
                    <a:pt x="71" y="12"/>
                    <a:pt x="71" y="13"/>
                  </a:cubicBezTo>
                  <a:cubicBezTo>
                    <a:pt x="79" y="14"/>
                    <a:pt x="84" y="14"/>
                    <a:pt x="86" y="12"/>
                  </a:cubicBezTo>
                  <a:cubicBezTo>
                    <a:pt x="89" y="16"/>
                    <a:pt x="93" y="19"/>
                    <a:pt x="97" y="21"/>
                  </a:cubicBezTo>
                  <a:cubicBezTo>
                    <a:pt x="94" y="26"/>
                    <a:pt x="88" y="42"/>
                    <a:pt x="82" y="69"/>
                  </a:cubicBezTo>
                  <a:cubicBezTo>
                    <a:pt x="79" y="80"/>
                    <a:pt x="77" y="88"/>
                    <a:pt x="76" y="93"/>
                  </a:cubicBezTo>
                  <a:cubicBezTo>
                    <a:pt x="74" y="100"/>
                    <a:pt x="72" y="104"/>
                    <a:pt x="71" y="105"/>
                  </a:cubicBezTo>
                  <a:cubicBezTo>
                    <a:pt x="66" y="102"/>
                    <a:pt x="61" y="97"/>
                    <a:pt x="55" y="88"/>
                  </a:cubicBezTo>
                  <a:cubicBezTo>
                    <a:pt x="54" y="86"/>
                    <a:pt x="54" y="86"/>
                    <a:pt x="54" y="85"/>
                  </a:cubicBezTo>
                  <a:cubicBezTo>
                    <a:pt x="55" y="85"/>
                    <a:pt x="55" y="85"/>
                    <a:pt x="57" y="86"/>
                  </a:cubicBezTo>
                  <a:cubicBezTo>
                    <a:pt x="64" y="89"/>
                    <a:pt x="68" y="89"/>
                    <a:pt x="68" y="87"/>
                  </a:cubicBezTo>
                  <a:close/>
                  <a:moveTo>
                    <a:pt x="71" y="15"/>
                  </a:moveTo>
                  <a:cubicBezTo>
                    <a:pt x="68" y="25"/>
                    <a:pt x="68" y="25"/>
                    <a:pt x="68" y="25"/>
                  </a:cubicBezTo>
                  <a:cubicBezTo>
                    <a:pt x="69" y="25"/>
                    <a:pt x="71" y="25"/>
                    <a:pt x="75" y="25"/>
                  </a:cubicBezTo>
                  <a:cubicBezTo>
                    <a:pt x="77" y="25"/>
                    <a:pt x="79" y="25"/>
                    <a:pt x="80" y="26"/>
                  </a:cubicBezTo>
                  <a:cubicBezTo>
                    <a:pt x="81" y="28"/>
                    <a:pt x="81" y="30"/>
                    <a:pt x="81" y="31"/>
                  </a:cubicBezTo>
                  <a:cubicBezTo>
                    <a:pt x="80" y="31"/>
                    <a:pt x="79" y="31"/>
                    <a:pt x="77" y="30"/>
                  </a:cubicBezTo>
                  <a:cubicBezTo>
                    <a:pt x="72" y="30"/>
                    <a:pt x="69" y="29"/>
                    <a:pt x="67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9" y="38"/>
                    <a:pt x="74" y="39"/>
                    <a:pt x="81" y="39"/>
                  </a:cubicBezTo>
                  <a:cubicBezTo>
                    <a:pt x="83" y="28"/>
                    <a:pt x="85" y="21"/>
                    <a:pt x="85" y="18"/>
                  </a:cubicBezTo>
                  <a:cubicBezTo>
                    <a:pt x="84" y="18"/>
                    <a:pt x="82" y="18"/>
                    <a:pt x="80" y="18"/>
                  </a:cubicBezTo>
                  <a:cubicBezTo>
                    <a:pt x="76" y="18"/>
                    <a:pt x="74" y="18"/>
                    <a:pt x="72" y="18"/>
                  </a:cubicBezTo>
                  <a:cubicBezTo>
                    <a:pt x="71" y="17"/>
                    <a:pt x="71" y="16"/>
                    <a:pt x="7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2" name="Freeform 38"/>
            <p:cNvSpPr>
              <a:spLocks noEditPoints="1"/>
            </p:cNvSpPr>
            <p:nvPr/>
          </p:nvSpPr>
          <p:spPr bwMode="auto">
            <a:xfrm>
              <a:off x="9205913" y="641351"/>
              <a:ext cx="153988" cy="146050"/>
            </a:xfrm>
            <a:custGeom>
              <a:avLst/>
              <a:gdLst>
                <a:gd name="T0" fmla="*/ 124 w 125"/>
                <a:gd name="T1" fmla="*/ 46 h 118"/>
                <a:gd name="T2" fmla="*/ 123 w 125"/>
                <a:gd name="T3" fmla="*/ 52 h 118"/>
                <a:gd name="T4" fmla="*/ 83 w 125"/>
                <a:gd name="T5" fmla="*/ 13 h 118"/>
                <a:gd name="T6" fmla="*/ 51 w 125"/>
                <a:gd name="T7" fmla="*/ 54 h 118"/>
                <a:gd name="T8" fmla="*/ 56 w 125"/>
                <a:gd name="T9" fmla="*/ 52 h 118"/>
                <a:gd name="T10" fmla="*/ 55 w 125"/>
                <a:gd name="T11" fmla="*/ 51 h 118"/>
                <a:gd name="T12" fmla="*/ 52 w 125"/>
                <a:gd name="T13" fmla="*/ 52 h 118"/>
                <a:gd name="T14" fmla="*/ 66 w 125"/>
                <a:gd name="T15" fmla="*/ 36 h 118"/>
                <a:gd name="T16" fmla="*/ 76 w 125"/>
                <a:gd name="T17" fmla="*/ 29 h 118"/>
                <a:gd name="T18" fmla="*/ 81 w 125"/>
                <a:gd name="T19" fmla="*/ 36 h 118"/>
                <a:gd name="T20" fmla="*/ 84 w 125"/>
                <a:gd name="T21" fmla="*/ 30 h 118"/>
                <a:gd name="T22" fmla="*/ 81 w 125"/>
                <a:gd name="T23" fmla="*/ 27 h 118"/>
                <a:gd name="T24" fmla="*/ 80 w 125"/>
                <a:gd name="T25" fmla="*/ 19 h 118"/>
                <a:gd name="T26" fmla="*/ 113 w 125"/>
                <a:gd name="T27" fmla="*/ 49 h 118"/>
                <a:gd name="T28" fmla="*/ 113 w 125"/>
                <a:gd name="T29" fmla="*/ 55 h 118"/>
                <a:gd name="T30" fmla="*/ 112 w 125"/>
                <a:gd name="T31" fmla="*/ 57 h 118"/>
                <a:gd name="T32" fmla="*/ 92 w 125"/>
                <a:gd name="T33" fmla="*/ 38 h 118"/>
                <a:gd name="T34" fmla="*/ 89 w 125"/>
                <a:gd name="T35" fmla="*/ 41 h 118"/>
                <a:gd name="T36" fmla="*/ 96 w 125"/>
                <a:gd name="T37" fmla="*/ 49 h 118"/>
                <a:gd name="T38" fmla="*/ 81 w 125"/>
                <a:gd name="T39" fmla="*/ 72 h 118"/>
                <a:gd name="T40" fmla="*/ 72 w 125"/>
                <a:gd name="T41" fmla="*/ 78 h 118"/>
                <a:gd name="T42" fmla="*/ 71 w 125"/>
                <a:gd name="T43" fmla="*/ 74 h 118"/>
                <a:gd name="T44" fmla="*/ 64 w 125"/>
                <a:gd name="T45" fmla="*/ 60 h 118"/>
                <a:gd name="T46" fmla="*/ 60 w 125"/>
                <a:gd name="T47" fmla="*/ 58 h 118"/>
                <a:gd name="T48" fmla="*/ 53 w 125"/>
                <a:gd name="T49" fmla="*/ 60 h 118"/>
                <a:gd name="T50" fmla="*/ 69 w 125"/>
                <a:gd name="T51" fmla="*/ 81 h 118"/>
                <a:gd name="T52" fmla="*/ 57 w 125"/>
                <a:gd name="T53" fmla="*/ 80 h 118"/>
                <a:gd name="T54" fmla="*/ 55 w 125"/>
                <a:gd name="T55" fmla="*/ 95 h 118"/>
                <a:gd name="T56" fmla="*/ 62 w 125"/>
                <a:gd name="T57" fmla="*/ 117 h 118"/>
                <a:gd name="T58" fmla="*/ 47 w 125"/>
                <a:gd name="T59" fmla="*/ 99 h 118"/>
                <a:gd name="T60" fmla="*/ 44 w 125"/>
                <a:gd name="T61" fmla="*/ 80 h 118"/>
                <a:gd name="T62" fmla="*/ 23 w 125"/>
                <a:gd name="T63" fmla="*/ 59 h 118"/>
                <a:gd name="T64" fmla="*/ 41 w 125"/>
                <a:gd name="T65" fmla="*/ 66 h 118"/>
                <a:gd name="T66" fmla="*/ 40 w 125"/>
                <a:gd name="T67" fmla="*/ 59 h 118"/>
                <a:gd name="T68" fmla="*/ 18 w 125"/>
                <a:gd name="T69" fmla="*/ 47 h 118"/>
                <a:gd name="T70" fmla="*/ 0 w 125"/>
                <a:gd name="T71" fmla="*/ 37 h 118"/>
                <a:gd name="T72" fmla="*/ 83 w 125"/>
                <a:gd name="T73" fmla="*/ 0 h 118"/>
                <a:gd name="T74" fmla="*/ 109 w 125"/>
                <a:gd name="T75" fmla="*/ 30 h 118"/>
                <a:gd name="T76" fmla="*/ 49 w 125"/>
                <a:gd name="T77" fmla="*/ 75 h 118"/>
                <a:gd name="T78" fmla="*/ 62 w 125"/>
                <a:gd name="T79" fmla="*/ 73 h 118"/>
                <a:gd name="T80" fmla="*/ 52 w 125"/>
                <a:gd name="T81" fmla="*/ 64 h 118"/>
                <a:gd name="T82" fmla="*/ 51 w 125"/>
                <a:gd name="T83" fmla="*/ 59 h 118"/>
                <a:gd name="T84" fmla="*/ 43 w 125"/>
                <a:gd name="T85" fmla="*/ 60 h 118"/>
                <a:gd name="T86" fmla="*/ 45 w 125"/>
                <a:gd name="T87" fmla="*/ 61 h 118"/>
                <a:gd name="T88" fmla="*/ 75 w 125"/>
                <a:gd name="T89" fmla="*/ 37 h 118"/>
                <a:gd name="T90" fmla="*/ 71 w 125"/>
                <a:gd name="T91" fmla="*/ 39 h 118"/>
                <a:gd name="T92" fmla="*/ 84 w 125"/>
                <a:gd name="T93" fmla="*/ 50 h 118"/>
                <a:gd name="T94" fmla="*/ 75 w 125"/>
                <a:gd name="T95" fmla="*/ 48 h 118"/>
                <a:gd name="T96" fmla="*/ 64 w 125"/>
                <a:gd name="T97" fmla="*/ 44 h 118"/>
                <a:gd name="T98" fmla="*/ 78 w 125"/>
                <a:gd name="T99" fmla="*/ 56 h 118"/>
                <a:gd name="T100" fmla="*/ 69 w 125"/>
                <a:gd name="T101" fmla="*/ 54 h 118"/>
                <a:gd name="T102" fmla="*/ 58 w 125"/>
                <a:gd name="T103" fmla="*/ 49 h 118"/>
                <a:gd name="T104" fmla="*/ 75 w 125"/>
                <a:gd name="T105" fmla="*/ 66 h 118"/>
                <a:gd name="T106" fmla="*/ 75 w 125"/>
                <a:gd name="T107" fmla="*/ 67 h 118"/>
                <a:gd name="T108" fmla="*/ 92 w 125"/>
                <a:gd name="T109" fmla="*/ 52 h 118"/>
                <a:gd name="T110" fmla="*/ 75 w 125"/>
                <a:gd name="T111" fmla="*/ 3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5" h="118">
                  <a:moveTo>
                    <a:pt x="123" y="43"/>
                  </a:moveTo>
                  <a:cubicBezTo>
                    <a:pt x="124" y="43"/>
                    <a:pt x="125" y="44"/>
                    <a:pt x="124" y="46"/>
                  </a:cubicBezTo>
                  <a:cubicBezTo>
                    <a:pt x="124" y="48"/>
                    <a:pt x="124" y="49"/>
                    <a:pt x="124" y="50"/>
                  </a:cubicBezTo>
                  <a:cubicBezTo>
                    <a:pt x="124" y="51"/>
                    <a:pt x="123" y="52"/>
                    <a:pt x="123" y="52"/>
                  </a:cubicBezTo>
                  <a:cubicBezTo>
                    <a:pt x="123" y="52"/>
                    <a:pt x="122" y="52"/>
                    <a:pt x="121" y="51"/>
                  </a:cubicBezTo>
                  <a:cubicBezTo>
                    <a:pt x="109" y="38"/>
                    <a:pt x="96" y="25"/>
                    <a:pt x="83" y="13"/>
                  </a:cubicBezTo>
                  <a:cubicBezTo>
                    <a:pt x="59" y="31"/>
                    <a:pt x="38" y="42"/>
                    <a:pt x="20" y="46"/>
                  </a:cubicBezTo>
                  <a:cubicBezTo>
                    <a:pt x="30" y="52"/>
                    <a:pt x="40" y="54"/>
                    <a:pt x="51" y="54"/>
                  </a:cubicBezTo>
                  <a:cubicBezTo>
                    <a:pt x="53" y="54"/>
                    <a:pt x="55" y="53"/>
                    <a:pt x="57" y="53"/>
                  </a:cubicBezTo>
                  <a:cubicBezTo>
                    <a:pt x="57" y="52"/>
                    <a:pt x="57" y="52"/>
                    <a:pt x="56" y="52"/>
                  </a:cubicBezTo>
                  <a:cubicBezTo>
                    <a:pt x="56" y="51"/>
                    <a:pt x="55" y="51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2"/>
                    <a:pt x="52" y="52"/>
                  </a:cubicBezTo>
                  <a:cubicBezTo>
                    <a:pt x="52" y="49"/>
                    <a:pt x="52" y="47"/>
                    <a:pt x="53" y="45"/>
                  </a:cubicBezTo>
                  <a:cubicBezTo>
                    <a:pt x="56" y="43"/>
                    <a:pt x="61" y="40"/>
                    <a:pt x="66" y="36"/>
                  </a:cubicBezTo>
                  <a:cubicBezTo>
                    <a:pt x="70" y="32"/>
                    <a:pt x="73" y="29"/>
                    <a:pt x="74" y="26"/>
                  </a:cubicBezTo>
                  <a:cubicBezTo>
                    <a:pt x="75" y="27"/>
                    <a:pt x="75" y="28"/>
                    <a:pt x="76" y="29"/>
                  </a:cubicBezTo>
                  <a:cubicBezTo>
                    <a:pt x="76" y="30"/>
                    <a:pt x="77" y="31"/>
                    <a:pt x="77" y="32"/>
                  </a:cubicBezTo>
                  <a:cubicBezTo>
                    <a:pt x="78" y="33"/>
                    <a:pt x="79" y="35"/>
                    <a:pt x="81" y="36"/>
                  </a:cubicBezTo>
                  <a:cubicBezTo>
                    <a:pt x="85" y="36"/>
                    <a:pt x="88" y="35"/>
                    <a:pt x="89" y="34"/>
                  </a:cubicBezTo>
                  <a:cubicBezTo>
                    <a:pt x="88" y="33"/>
                    <a:pt x="86" y="32"/>
                    <a:pt x="84" y="30"/>
                  </a:cubicBezTo>
                  <a:cubicBezTo>
                    <a:pt x="83" y="29"/>
                    <a:pt x="82" y="28"/>
                    <a:pt x="82" y="28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0" y="27"/>
                    <a:pt x="80" y="26"/>
                    <a:pt x="80" y="24"/>
                  </a:cubicBezTo>
                  <a:cubicBezTo>
                    <a:pt x="80" y="22"/>
                    <a:pt x="80" y="20"/>
                    <a:pt x="80" y="19"/>
                  </a:cubicBezTo>
                  <a:cubicBezTo>
                    <a:pt x="84" y="23"/>
                    <a:pt x="91" y="29"/>
                    <a:pt x="101" y="38"/>
                  </a:cubicBezTo>
                  <a:cubicBezTo>
                    <a:pt x="106" y="43"/>
                    <a:pt x="110" y="47"/>
                    <a:pt x="113" y="49"/>
                  </a:cubicBezTo>
                  <a:cubicBezTo>
                    <a:pt x="114" y="50"/>
                    <a:pt x="114" y="51"/>
                    <a:pt x="114" y="52"/>
                  </a:cubicBezTo>
                  <a:cubicBezTo>
                    <a:pt x="113" y="53"/>
                    <a:pt x="113" y="54"/>
                    <a:pt x="113" y="55"/>
                  </a:cubicBezTo>
                  <a:cubicBezTo>
                    <a:pt x="113" y="55"/>
                    <a:pt x="113" y="55"/>
                    <a:pt x="112" y="56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1" y="57"/>
                    <a:pt x="111" y="56"/>
                  </a:cubicBezTo>
                  <a:cubicBezTo>
                    <a:pt x="107" y="51"/>
                    <a:pt x="101" y="45"/>
                    <a:pt x="92" y="38"/>
                  </a:cubicBezTo>
                  <a:cubicBezTo>
                    <a:pt x="92" y="39"/>
                    <a:pt x="92" y="40"/>
                    <a:pt x="93" y="42"/>
                  </a:cubicBezTo>
                  <a:cubicBezTo>
                    <a:pt x="92" y="41"/>
                    <a:pt x="91" y="41"/>
                    <a:pt x="89" y="41"/>
                  </a:cubicBezTo>
                  <a:cubicBezTo>
                    <a:pt x="87" y="41"/>
                    <a:pt x="85" y="40"/>
                    <a:pt x="84" y="40"/>
                  </a:cubicBezTo>
                  <a:cubicBezTo>
                    <a:pt x="89" y="44"/>
                    <a:pt x="93" y="47"/>
                    <a:pt x="96" y="49"/>
                  </a:cubicBezTo>
                  <a:cubicBezTo>
                    <a:pt x="96" y="51"/>
                    <a:pt x="98" y="55"/>
                    <a:pt x="101" y="59"/>
                  </a:cubicBezTo>
                  <a:cubicBezTo>
                    <a:pt x="99" y="59"/>
                    <a:pt x="92" y="63"/>
                    <a:pt x="81" y="72"/>
                  </a:cubicBezTo>
                  <a:cubicBezTo>
                    <a:pt x="78" y="74"/>
                    <a:pt x="76" y="76"/>
                    <a:pt x="74" y="77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1" y="78"/>
                    <a:pt x="71" y="77"/>
                    <a:pt x="71" y="76"/>
                  </a:cubicBezTo>
                  <a:cubicBezTo>
                    <a:pt x="71" y="75"/>
                    <a:pt x="71" y="75"/>
                    <a:pt x="71" y="74"/>
                  </a:cubicBezTo>
                  <a:cubicBezTo>
                    <a:pt x="71" y="71"/>
                    <a:pt x="71" y="70"/>
                    <a:pt x="72" y="69"/>
                  </a:cubicBezTo>
                  <a:cubicBezTo>
                    <a:pt x="70" y="67"/>
                    <a:pt x="67" y="64"/>
                    <a:pt x="64" y="60"/>
                  </a:cubicBezTo>
                  <a:cubicBezTo>
                    <a:pt x="62" y="58"/>
                    <a:pt x="60" y="57"/>
                    <a:pt x="59" y="55"/>
                  </a:cubicBezTo>
                  <a:cubicBezTo>
                    <a:pt x="60" y="56"/>
                    <a:pt x="60" y="57"/>
                    <a:pt x="60" y="58"/>
                  </a:cubicBezTo>
                  <a:cubicBezTo>
                    <a:pt x="60" y="59"/>
                    <a:pt x="60" y="60"/>
                    <a:pt x="60" y="61"/>
                  </a:cubicBezTo>
                  <a:cubicBezTo>
                    <a:pt x="58" y="60"/>
                    <a:pt x="56" y="60"/>
                    <a:pt x="53" y="60"/>
                  </a:cubicBezTo>
                  <a:cubicBezTo>
                    <a:pt x="59" y="65"/>
                    <a:pt x="63" y="68"/>
                    <a:pt x="66" y="69"/>
                  </a:cubicBezTo>
                  <a:cubicBezTo>
                    <a:pt x="66" y="73"/>
                    <a:pt x="67" y="77"/>
                    <a:pt x="69" y="81"/>
                  </a:cubicBezTo>
                  <a:cubicBezTo>
                    <a:pt x="66" y="80"/>
                    <a:pt x="63" y="80"/>
                    <a:pt x="60" y="80"/>
                  </a:cubicBezTo>
                  <a:cubicBezTo>
                    <a:pt x="60" y="80"/>
                    <a:pt x="59" y="80"/>
                    <a:pt x="57" y="80"/>
                  </a:cubicBezTo>
                  <a:cubicBezTo>
                    <a:pt x="55" y="81"/>
                    <a:pt x="53" y="81"/>
                    <a:pt x="50" y="81"/>
                  </a:cubicBezTo>
                  <a:cubicBezTo>
                    <a:pt x="51" y="86"/>
                    <a:pt x="53" y="91"/>
                    <a:pt x="55" y="95"/>
                  </a:cubicBezTo>
                  <a:cubicBezTo>
                    <a:pt x="59" y="102"/>
                    <a:pt x="61" y="108"/>
                    <a:pt x="63" y="114"/>
                  </a:cubicBezTo>
                  <a:cubicBezTo>
                    <a:pt x="63" y="116"/>
                    <a:pt x="63" y="117"/>
                    <a:pt x="62" y="117"/>
                  </a:cubicBezTo>
                  <a:cubicBezTo>
                    <a:pt x="62" y="118"/>
                    <a:pt x="61" y="118"/>
                    <a:pt x="60" y="117"/>
                  </a:cubicBezTo>
                  <a:cubicBezTo>
                    <a:pt x="53" y="110"/>
                    <a:pt x="49" y="104"/>
                    <a:pt x="47" y="99"/>
                  </a:cubicBezTo>
                  <a:cubicBezTo>
                    <a:pt x="46" y="97"/>
                    <a:pt x="46" y="94"/>
                    <a:pt x="45" y="89"/>
                  </a:cubicBezTo>
                  <a:cubicBezTo>
                    <a:pt x="44" y="85"/>
                    <a:pt x="44" y="82"/>
                    <a:pt x="44" y="80"/>
                  </a:cubicBezTo>
                  <a:cubicBezTo>
                    <a:pt x="38" y="79"/>
                    <a:pt x="33" y="76"/>
                    <a:pt x="28" y="73"/>
                  </a:cubicBezTo>
                  <a:cubicBezTo>
                    <a:pt x="23" y="69"/>
                    <a:pt x="21" y="64"/>
                    <a:pt x="23" y="59"/>
                  </a:cubicBezTo>
                  <a:cubicBezTo>
                    <a:pt x="29" y="67"/>
                    <a:pt x="36" y="71"/>
                    <a:pt x="42" y="73"/>
                  </a:cubicBezTo>
                  <a:cubicBezTo>
                    <a:pt x="42" y="72"/>
                    <a:pt x="42" y="69"/>
                    <a:pt x="41" y="66"/>
                  </a:cubicBezTo>
                  <a:cubicBezTo>
                    <a:pt x="41" y="64"/>
                    <a:pt x="41" y="62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34" y="59"/>
                    <a:pt x="30" y="58"/>
                    <a:pt x="25" y="56"/>
                  </a:cubicBezTo>
                  <a:cubicBezTo>
                    <a:pt x="21" y="53"/>
                    <a:pt x="19" y="50"/>
                    <a:pt x="18" y="47"/>
                  </a:cubicBezTo>
                  <a:cubicBezTo>
                    <a:pt x="17" y="47"/>
                    <a:pt x="16" y="47"/>
                    <a:pt x="15" y="47"/>
                  </a:cubicBezTo>
                  <a:cubicBezTo>
                    <a:pt x="8" y="47"/>
                    <a:pt x="3" y="44"/>
                    <a:pt x="0" y="37"/>
                  </a:cubicBezTo>
                  <a:cubicBezTo>
                    <a:pt x="21" y="40"/>
                    <a:pt x="44" y="32"/>
                    <a:pt x="71" y="13"/>
                  </a:cubicBezTo>
                  <a:cubicBezTo>
                    <a:pt x="78" y="8"/>
                    <a:pt x="82" y="4"/>
                    <a:pt x="83" y="0"/>
                  </a:cubicBezTo>
                  <a:cubicBezTo>
                    <a:pt x="85" y="2"/>
                    <a:pt x="86" y="5"/>
                    <a:pt x="88" y="10"/>
                  </a:cubicBezTo>
                  <a:cubicBezTo>
                    <a:pt x="90" y="13"/>
                    <a:pt x="98" y="20"/>
                    <a:pt x="109" y="30"/>
                  </a:cubicBezTo>
                  <a:cubicBezTo>
                    <a:pt x="115" y="36"/>
                    <a:pt x="120" y="40"/>
                    <a:pt x="123" y="43"/>
                  </a:cubicBezTo>
                  <a:close/>
                  <a:moveTo>
                    <a:pt x="49" y="75"/>
                  </a:moveTo>
                  <a:cubicBezTo>
                    <a:pt x="53" y="75"/>
                    <a:pt x="57" y="74"/>
                    <a:pt x="61" y="74"/>
                  </a:cubicBezTo>
                  <a:cubicBezTo>
                    <a:pt x="62" y="74"/>
                    <a:pt x="62" y="74"/>
                    <a:pt x="62" y="73"/>
                  </a:cubicBezTo>
                  <a:cubicBezTo>
                    <a:pt x="62" y="73"/>
                    <a:pt x="62" y="73"/>
                    <a:pt x="61" y="72"/>
                  </a:cubicBezTo>
                  <a:cubicBezTo>
                    <a:pt x="60" y="71"/>
                    <a:pt x="57" y="68"/>
                    <a:pt x="52" y="64"/>
                  </a:cubicBezTo>
                  <a:cubicBezTo>
                    <a:pt x="52" y="64"/>
                    <a:pt x="51" y="64"/>
                    <a:pt x="51" y="64"/>
                  </a:cubicBezTo>
                  <a:cubicBezTo>
                    <a:pt x="51" y="63"/>
                    <a:pt x="51" y="62"/>
                    <a:pt x="51" y="59"/>
                  </a:cubicBezTo>
                  <a:cubicBezTo>
                    <a:pt x="50" y="60"/>
                    <a:pt x="48" y="60"/>
                    <a:pt x="45" y="60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4" y="60"/>
                    <a:pt x="44" y="60"/>
                    <a:pt x="44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6" y="63"/>
                    <a:pt x="47" y="68"/>
                    <a:pt x="49" y="75"/>
                  </a:cubicBezTo>
                  <a:close/>
                  <a:moveTo>
                    <a:pt x="75" y="37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2" y="41"/>
                    <a:pt x="76" y="44"/>
                    <a:pt x="82" y="48"/>
                  </a:cubicBezTo>
                  <a:cubicBezTo>
                    <a:pt x="83" y="49"/>
                    <a:pt x="84" y="50"/>
                    <a:pt x="84" y="50"/>
                  </a:cubicBezTo>
                  <a:cubicBezTo>
                    <a:pt x="84" y="52"/>
                    <a:pt x="84" y="53"/>
                    <a:pt x="83" y="56"/>
                  </a:cubicBezTo>
                  <a:cubicBezTo>
                    <a:pt x="82" y="54"/>
                    <a:pt x="79" y="52"/>
                    <a:pt x="75" y="48"/>
                  </a:cubicBezTo>
                  <a:cubicBezTo>
                    <a:pt x="72" y="45"/>
                    <a:pt x="69" y="42"/>
                    <a:pt x="68" y="41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5" y="45"/>
                    <a:pt x="68" y="47"/>
                    <a:pt x="71" y="50"/>
                  </a:cubicBezTo>
                  <a:cubicBezTo>
                    <a:pt x="74" y="53"/>
                    <a:pt x="77" y="55"/>
                    <a:pt x="78" y="56"/>
                  </a:cubicBezTo>
                  <a:cubicBezTo>
                    <a:pt x="78" y="57"/>
                    <a:pt x="78" y="59"/>
                    <a:pt x="77" y="61"/>
                  </a:cubicBezTo>
                  <a:cubicBezTo>
                    <a:pt x="76" y="60"/>
                    <a:pt x="73" y="58"/>
                    <a:pt x="69" y="54"/>
                  </a:cubicBezTo>
                  <a:cubicBezTo>
                    <a:pt x="65" y="50"/>
                    <a:pt x="63" y="47"/>
                    <a:pt x="61" y="46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60" y="50"/>
                    <a:pt x="63" y="53"/>
                    <a:pt x="67" y="57"/>
                  </a:cubicBezTo>
                  <a:cubicBezTo>
                    <a:pt x="71" y="61"/>
                    <a:pt x="74" y="64"/>
                    <a:pt x="75" y="66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83" y="61"/>
                    <a:pt x="89" y="57"/>
                    <a:pt x="91" y="54"/>
                  </a:cubicBezTo>
                  <a:cubicBezTo>
                    <a:pt x="92" y="54"/>
                    <a:pt x="93" y="53"/>
                    <a:pt x="92" y="52"/>
                  </a:cubicBezTo>
                  <a:cubicBezTo>
                    <a:pt x="90" y="50"/>
                    <a:pt x="86" y="46"/>
                    <a:pt x="80" y="41"/>
                  </a:cubicBezTo>
                  <a:cubicBezTo>
                    <a:pt x="78" y="39"/>
                    <a:pt x="76" y="38"/>
                    <a:pt x="7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3" name="Freeform 39"/>
            <p:cNvSpPr>
              <a:spLocks noEditPoints="1"/>
            </p:cNvSpPr>
            <p:nvPr/>
          </p:nvSpPr>
          <p:spPr bwMode="auto">
            <a:xfrm>
              <a:off x="8488363" y="433388"/>
              <a:ext cx="1008063" cy="1011238"/>
            </a:xfrm>
            <a:custGeom>
              <a:avLst/>
              <a:gdLst>
                <a:gd name="T0" fmla="*/ 0 w 817"/>
                <a:gd name="T1" fmla="*/ 408 h 817"/>
                <a:gd name="T2" fmla="*/ 408 w 817"/>
                <a:gd name="T3" fmla="*/ 817 h 817"/>
                <a:gd name="T4" fmla="*/ 817 w 817"/>
                <a:gd name="T5" fmla="*/ 408 h 817"/>
                <a:gd name="T6" fmla="*/ 408 w 817"/>
                <a:gd name="T7" fmla="*/ 0 h 817"/>
                <a:gd name="T8" fmla="*/ 0 w 817"/>
                <a:gd name="T9" fmla="*/ 408 h 817"/>
                <a:gd name="T10" fmla="*/ 17 w 817"/>
                <a:gd name="T11" fmla="*/ 408 h 817"/>
                <a:gd name="T12" fmla="*/ 408 w 817"/>
                <a:gd name="T13" fmla="*/ 17 h 817"/>
                <a:gd name="T14" fmla="*/ 800 w 817"/>
                <a:gd name="T15" fmla="*/ 408 h 817"/>
                <a:gd name="T16" fmla="*/ 408 w 817"/>
                <a:gd name="T17" fmla="*/ 800 h 817"/>
                <a:gd name="T18" fmla="*/ 17 w 817"/>
                <a:gd name="T19" fmla="*/ 408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7" h="817">
                  <a:moveTo>
                    <a:pt x="0" y="408"/>
                  </a:moveTo>
                  <a:cubicBezTo>
                    <a:pt x="0" y="634"/>
                    <a:pt x="183" y="817"/>
                    <a:pt x="408" y="817"/>
                  </a:cubicBezTo>
                  <a:cubicBezTo>
                    <a:pt x="634" y="817"/>
                    <a:pt x="817" y="634"/>
                    <a:pt x="817" y="408"/>
                  </a:cubicBezTo>
                  <a:cubicBezTo>
                    <a:pt x="817" y="183"/>
                    <a:pt x="634" y="0"/>
                    <a:pt x="408" y="0"/>
                  </a:cubicBezTo>
                  <a:cubicBezTo>
                    <a:pt x="183" y="0"/>
                    <a:pt x="0" y="183"/>
                    <a:pt x="0" y="408"/>
                  </a:cubicBezTo>
                  <a:close/>
                  <a:moveTo>
                    <a:pt x="17" y="408"/>
                  </a:moveTo>
                  <a:cubicBezTo>
                    <a:pt x="17" y="193"/>
                    <a:pt x="193" y="17"/>
                    <a:pt x="408" y="17"/>
                  </a:cubicBezTo>
                  <a:cubicBezTo>
                    <a:pt x="624" y="17"/>
                    <a:pt x="800" y="193"/>
                    <a:pt x="800" y="408"/>
                  </a:cubicBezTo>
                  <a:cubicBezTo>
                    <a:pt x="800" y="624"/>
                    <a:pt x="624" y="800"/>
                    <a:pt x="408" y="800"/>
                  </a:cubicBezTo>
                  <a:cubicBezTo>
                    <a:pt x="193" y="800"/>
                    <a:pt x="17" y="624"/>
                    <a:pt x="17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4" name="Freeform 40"/>
            <p:cNvSpPr/>
            <p:nvPr/>
          </p:nvSpPr>
          <p:spPr bwMode="auto">
            <a:xfrm>
              <a:off x="8561388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8 w 68"/>
                <a:gd name="T7" fmla="*/ 27 h 67"/>
                <a:gd name="T8" fmla="*/ 0 w 68"/>
                <a:gd name="T9" fmla="*/ 33 h 67"/>
                <a:gd name="T10" fmla="*/ 18 w 68"/>
                <a:gd name="T11" fmla="*/ 43 h 67"/>
                <a:gd name="T12" fmla="*/ 11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3 w 68"/>
                <a:gd name="T27" fmla="*/ 26 h 67"/>
                <a:gd name="T28" fmla="*/ 60 w 68"/>
                <a:gd name="T29" fmla="*/ 9 h 67"/>
                <a:gd name="T30" fmla="*/ 44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8" y="27"/>
                  </a:lnTo>
                  <a:lnTo>
                    <a:pt x="0" y="33"/>
                  </a:lnTo>
                  <a:lnTo>
                    <a:pt x="18" y="43"/>
                  </a:lnTo>
                  <a:lnTo>
                    <a:pt x="11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3" y="26"/>
                  </a:lnTo>
                  <a:lnTo>
                    <a:pt x="60" y="9"/>
                  </a:lnTo>
                  <a:lnTo>
                    <a:pt x="44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5" name="Freeform 41"/>
            <p:cNvSpPr/>
            <p:nvPr/>
          </p:nvSpPr>
          <p:spPr bwMode="auto">
            <a:xfrm>
              <a:off x="9312275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7 w 68"/>
                <a:gd name="T7" fmla="*/ 27 h 67"/>
                <a:gd name="T8" fmla="*/ 0 w 68"/>
                <a:gd name="T9" fmla="*/ 33 h 67"/>
                <a:gd name="T10" fmla="*/ 17 w 68"/>
                <a:gd name="T11" fmla="*/ 43 h 67"/>
                <a:gd name="T12" fmla="*/ 10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4 w 68"/>
                <a:gd name="T27" fmla="*/ 26 h 67"/>
                <a:gd name="T28" fmla="*/ 59 w 68"/>
                <a:gd name="T29" fmla="*/ 9 h 67"/>
                <a:gd name="T30" fmla="*/ 45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7" y="27"/>
                  </a:lnTo>
                  <a:lnTo>
                    <a:pt x="0" y="33"/>
                  </a:lnTo>
                  <a:lnTo>
                    <a:pt x="17" y="43"/>
                  </a:lnTo>
                  <a:lnTo>
                    <a:pt x="10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4" y="26"/>
                  </a:lnTo>
                  <a:lnTo>
                    <a:pt x="59" y="9"/>
                  </a:lnTo>
                  <a:lnTo>
                    <a:pt x="45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6" name="Freeform 42"/>
            <p:cNvSpPr>
              <a:spLocks noEditPoints="1"/>
            </p:cNvSpPr>
            <p:nvPr/>
          </p:nvSpPr>
          <p:spPr bwMode="auto">
            <a:xfrm>
              <a:off x="8840788" y="711201"/>
              <a:ext cx="71438" cy="66675"/>
            </a:xfrm>
            <a:custGeom>
              <a:avLst/>
              <a:gdLst>
                <a:gd name="T0" fmla="*/ 21 w 57"/>
                <a:gd name="T1" fmla="*/ 18 h 54"/>
                <a:gd name="T2" fmla="*/ 0 w 57"/>
                <a:gd name="T3" fmla="*/ 21 h 54"/>
                <a:gd name="T4" fmla="*/ 18 w 57"/>
                <a:gd name="T5" fmla="*/ 33 h 54"/>
                <a:gd name="T6" fmla="*/ 11 w 57"/>
                <a:gd name="T7" fmla="*/ 53 h 54"/>
                <a:gd name="T8" fmla="*/ 31 w 57"/>
                <a:gd name="T9" fmla="*/ 42 h 54"/>
                <a:gd name="T10" fmla="*/ 45 w 57"/>
                <a:gd name="T11" fmla="*/ 54 h 54"/>
                <a:gd name="T12" fmla="*/ 42 w 57"/>
                <a:gd name="T13" fmla="*/ 31 h 54"/>
                <a:gd name="T14" fmla="*/ 57 w 57"/>
                <a:gd name="T15" fmla="*/ 20 h 54"/>
                <a:gd name="T16" fmla="*/ 38 w 57"/>
                <a:gd name="T17" fmla="*/ 18 h 54"/>
                <a:gd name="T18" fmla="*/ 31 w 57"/>
                <a:gd name="T19" fmla="*/ 4 h 54"/>
                <a:gd name="T20" fmla="*/ 29 w 57"/>
                <a:gd name="T21" fmla="*/ 0 h 54"/>
                <a:gd name="T22" fmla="*/ 21 w 57"/>
                <a:gd name="T23" fmla="*/ 18 h 54"/>
                <a:gd name="T24" fmla="*/ 24 w 57"/>
                <a:gd name="T25" fmla="*/ 22 h 54"/>
                <a:gd name="T26" fmla="*/ 29 w 57"/>
                <a:gd name="T27" fmla="*/ 9 h 54"/>
                <a:gd name="T28" fmla="*/ 36 w 57"/>
                <a:gd name="T29" fmla="*/ 21 h 54"/>
                <a:gd name="T30" fmla="*/ 47 w 57"/>
                <a:gd name="T31" fmla="*/ 23 h 54"/>
                <a:gd name="T32" fmla="*/ 38 w 57"/>
                <a:gd name="T33" fmla="*/ 30 h 54"/>
                <a:gd name="T34" fmla="*/ 40 w 57"/>
                <a:gd name="T35" fmla="*/ 44 h 54"/>
                <a:gd name="T36" fmla="*/ 32 w 57"/>
                <a:gd name="T37" fmla="*/ 37 h 54"/>
                <a:gd name="T38" fmla="*/ 18 w 57"/>
                <a:gd name="T39" fmla="*/ 44 h 54"/>
                <a:gd name="T40" fmla="*/ 23 w 57"/>
                <a:gd name="T41" fmla="*/ 31 h 54"/>
                <a:gd name="T42" fmla="*/ 11 w 57"/>
                <a:gd name="T43" fmla="*/ 23 h 54"/>
                <a:gd name="T44" fmla="*/ 24 w 57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7" y="35"/>
                    <a:pt x="11" y="53"/>
                    <a:pt x="11" y="53"/>
                  </a:cubicBezTo>
                  <a:cubicBezTo>
                    <a:pt x="11" y="53"/>
                    <a:pt x="29" y="43"/>
                    <a:pt x="31" y="42"/>
                  </a:cubicBezTo>
                  <a:cubicBezTo>
                    <a:pt x="33" y="43"/>
                    <a:pt x="45" y="54"/>
                    <a:pt x="45" y="54"/>
                  </a:cubicBezTo>
                  <a:cubicBezTo>
                    <a:pt x="45" y="54"/>
                    <a:pt x="42" y="34"/>
                    <a:pt x="42" y="31"/>
                  </a:cubicBezTo>
                  <a:cubicBezTo>
                    <a:pt x="44" y="30"/>
                    <a:pt x="57" y="20"/>
                    <a:pt x="57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7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7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8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5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7" name="Freeform 43"/>
            <p:cNvSpPr>
              <a:spLocks noEditPoints="1"/>
            </p:cNvSpPr>
            <p:nvPr/>
          </p:nvSpPr>
          <p:spPr bwMode="auto">
            <a:xfrm>
              <a:off x="9053513" y="711201"/>
              <a:ext cx="71438" cy="66675"/>
            </a:xfrm>
            <a:custGeom>
              <a:avLst/>
              <a:gdLst>
                <a:gd name="T0" fmla="*/ 21 w 58"/>
                <a:gd name="T1" fmla="*/ 18 h 54"/>
                <a:gd name="T2" fmla="*/ 0 w 58"/>
                <a:gd name="T3" fmla="*/ 21 h 54"/>
                <a:gd name="T4" fmla="*/ 18 w 58"/>
                <a:gd name="T5" fmla="*/ 33 h 54"/>
                <a:gd name="T6" fmla="*/ 12 w 58"/>
                <a:gd name="T7" fmla="*/ 53 h 54"/>
                <a:gd name="T8" fmla="*/ 31 w 58"/>
                <a:gd name="T9" fmla="*/ 42 h 54"/>
                <a:gd name="T10" fmla="*/ 46 w 58"/>
                <a:gd name="T11" fmla="*/ 54 h 54"/>
                <a:gd name="T12" fmla="*/ 42 w 58"/>
                <a:gd name="T13" fmla="*/ 31 h 54"/>
                <a:gd name="T14" fmla="*/ 58 w 58"/>
                <a:gd name="T15" fmla="*/ 20 h 54"/>
                <a:gd name="T16" fmla="*/ 38 w 58"/>
                <a:gd name="T17" fmla="*/ 18 h 54"/>
                <a:gd name="T18" fmla="*/ 31 w 58"/>
                <a:gd name="T19" fmla="*/ 4 h 54"/>
                <a:gd name="T20" fmla="*/ 29 w 58"/>
                <a:gd name="T21" fmla="*/ 0 h 54"/>
                <a:gd name="T22" fmla="*/ 21 w 58"/>
                <a:gd name="T23" fmla="*/ 18 h 54"/>
                <a:gd name="T24" fmla="*/ 24 w 58"/>
                <a:gd name="T25" fmla="*/ 22 h 54"/>
                <a:gd name="T26" fmla="*/ 29 w 58"/>
                <a:gd name="T27" fmla="*/ 9 h 54"/>
                <a:gd name="T28" fmla="*/ 36 w 58"/>
                <a:gd name="T29" fmla="*/ 21 h 54"/>
                <a:gd name="T30" fmla="*/ 48 w 58"/>
                <a:gd name="T31" fmla="*/ 23 h 54"/>
                <a:gd name="T32" fmla="*/ 38 w 58"/>
                <a:gd name="T33" fmla="*/ 30 h 54"/>
                <a:gd name="T34" fmla="*/ 40 w 58"/>
                <a:gd name="T35" fmla="*/ 44 h 54"/>
                <a:gd name="T36" fmla="*/ 32 w 58"/>
                <a:gd name="T37" fmla="*/ 37 h 54"/>
                <a:gd name="T38" fmla="*/ 19 w 58"/>
                <a:gd name="T39" fmla="*/ 44 h 54"/>
                <a:gd name="T40" fmla="*/ 23 w 58"/>
                <a:gd name="T41" fmla="*/ 31 h 54"/>
                <a:gd name="T42" fmla="*/ 11 w 58"/>
                <a:gd name="T43" fmla="*/ 23 h 54"/>
                <a:gd name="T44" fmla="*/ 24 w 58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8" y="35"/>
                    <a:pt x="12" y="53"/>
                    <a:pt x="12" y="53"/>
                  </a:cubicBezTo>
                  <a:cubicBezTo>
                    <a:pt x="12" y="53"/>
                    <a:pt x="29" y="43"/>
                    <a:pt x="31" y="42"/>
                  </a:cubicBezTo>
                  <a:cubicBezTo>
                    <a:pt x="33" y="43"/>
                    <a:pt x="46" y="54"/>
                    <a:pt x="46" y="54"/>
                  </a:cubicBezTo>
                  <a:cubicBezTo>
                    <a:pt x="46" y="54"/>
                    <a:pt x="43" y="34"/>
                    <a:pt x="42" y="31"/>
                  </a:cubicBezTo>
                  <a:cubicBezTo>
                    <a:pt x="44" y="30"/>
                    <a:pt x="58" y="20"/>
                    <a:pt x="58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8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8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9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6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8" name="Freeform 44"/>
            <p:cNvSpPr>
              <a:spLocks noEditPoints="1"/>
            </p:cNvSpPr>
            <p:nvPr/>
          </p:nvSpPr>
          <p:spPr bwMode="auto">
            <a:xfrm>
              <a:off x="8945563" y="957263"/>
              <a:ext cx="74613" cy="68263"/>
            </a:xfrm>
            <a:custGeom>
              <a:avLst/>
              <a:gdLst>
                <a:gd name="T0" fmla="*/ 22 w 60"/>
                <a:gd name="T1" fmla="*/ 19 h 55"/>
                <a:gd name="T2" fmla="*/ 0 w 60"/>
                <a:gd name="T3" fmla="*/ 19 h 55"/>
                <a:gd name="T4" fmla="*/ 17 w 60"/>
                <a:gd name="T5" fmla="*/ 34 h 55"/>
                <a:gd name="T6" fmla="*/ 11 w 60"/>
                <a:gd name="T7" fmla="*/ 55 h 55"/>
                <a:gd name="T8" fmla="*/ 30 w 60"/>
                <a:gd name="T9" fmla="*/ 42 h 55"/>
                <a:gd name="T10" fmla="*/ 46 w 60"/>
                <a:gd name="T11" fmla="*/ 54 h 55"/>
                <a:gd name="T12" fmla="*/ 44 w 60"/>
                <a:gd name="T13" fmla="*/ 32 h 55"/>
                <a:gd name="T14" fmla="*/ 56 w 60"/>
                <a:gd name="T15" fmla="*/ 23 h 55"/>
                <a:gd name="T16" fmla="*/ 60 w 60"/>
                <a:gd name="T17" fmla="*/ 19 h 55"/>
                <a:gd name="T18" fmla="*/ 38 w 60"/>
                <a:gd name="T19" fmla="*/ 19 h 55"/>
                <a:gd name="T20" fmla="*/ 31 w 60"/>
                <a:gd name="T21" fmla="*/ 0 h 55"/>
                <a:gd name="T22" fmla="*/ 22 w 60"/>
                <a:gd name="T23" fmla="*/ 19 h 55"/>
                <a:gd name="T24" fmla="*/ 25 w 60"/>
                <a:gd name="T25" fmla="*/ 23 h 55"/>
                <a:gd name="T26" fmla="*/ 31 w 60"/>
                <a:gd name="T27" fmla="*/ 10 h 55"/>
                <a:gd name="T28" fmla="*/ 35 w 60"/>
                <a:gd name="T29" fmla="*/ 23 h 55"/>
                <a:gd name="T30" fmla="*/ 50 w 60"/>
                <a:gd name="T31" fmla="*/ 23 h 55"/>
                <a:gd name="T32" fmla="*/ 41 w 60"/>
                <a:gd name="T33" fmla="*/ 31 h 55"/>
                <a:gd name="T34" fmla="*/ 41 w 60"/>
                <a:gd name="T35" fmla="*/ 46 h 55"/>
                <a:gd name="T36" fmla="*/ 31 w 60"/>
                <a:gd name="T37" fmla="*/ 37 h 55"/>
                <a:gd name="T38" fmla="*/ 17 w 60"/>
                <a:gd name="T39" fmla="*/ 46 h 55"/>
                <a:gd name="T40" fmla="*/ 21 w 60"/>
                <a:gd name="T41" fmla="*/ 32 h 55"/>
                <a:gd name="T42" fmla="*/ 11 w 60"/>
                <a:gd name="T43" fmla="*/ 23 h 55"/>
                <a:gd name="T44" fmla="*/ 25 w 60"/>
                <a:gd name="T45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55">
                  <a:moveTo>
                    <a:pt x="22" y="19"/>
                  </a:moveTo>
                  <a:cubicBezTo>
                    <a:pt x="20" y="19"/>
                    <a:pt x="0" y="19"/>
                    <a:pt x="0" y="19"/>
                  </a:cubicBezTo>
                  <a:cubicBezTo>
                    <a:pt x="0" y="19"/>
                    <a:pt x="15" y="32"/>
                    <a:pt x="17" y="34"/>
                  </a:cubicBezTo>
                  <a:cubicBezTo>
                    <a:pt x="16" y="36"/>
                    <a:pt x="11" y="55"/>
                    <a:pt x="11" y="55"/>
                  </a:cubicBezTo>
                  <a:cubicBezTo>
                    <a:pt x="11" y="55"/>
                    <a:pt x="28" y="43"/>
                    <a:pt x="30" y="42"/>
                  </a:cubicBezTo>
                  <a:cubicBezTo>
                    <a:pt x="32" y="43"/>
                    <a:pt x="46" y="54"/>
                    <a:pt x="46" y="5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40" y="19"/>
                    <a:pt x="38" y="19"/>
                  </a:cubicBezTo>
                  <a:cubicBezTo>
                    <a:pt x="37" y="17"/>
                    <a:pt x="31" y="0"/>
                    <a:pt x="31" y="0"/>
                  </a:cubicBezTo>
                  <a:cubicBezTo>
                    <a:pt x="31" y="0"/>
                    <a:pt x="23" y="17"/>
                    <a:pt x="22" y="19"/>
                  </a:cubicBezTo>
                  <a:close/>
                  <a:moveTo>
                    <a:pt x="25" y="23"/>
                  </a:moveTo>
                  <a:cubicBezTo>
                    <a:pt x="25" y="23"/>
                    <a:pt x="28" y="15"/>
                    <a:pt x="31" y="10"/>
                  </a:cubicBezTo>
                  <a:cubicBezTo>
                    <a:pt x="32" y="15"/>
                    <a:pt x="35" y="23"/>
                    <a:pt x="35" y="23"/>
                  </a:cubicBezTo>
                  <a:cubicBezTo>
                    <a:pt x="35" y="23"/>
                    <a:pt x="44" y="23"/>
                    <a:pt x="50" y="23"/>
                  </a:cubicBezTo>
                  <a:cubicBezTo>
                    <a:pt x="46" y="27"/>
                    <a:pt x="41" y="31"/>
                    <a:pt x="41" y="31"/>
                  </a:cubicBezTo>
                  <a:cubicBezTo>
                    <a:pt x="41" y="31"/>
                    <a:pt x="41" y="40"/>
                    <a:pt x="41" y="46"/>
                  </a:cubicBezTo>
                  <a:cubicBezTo>
                    <a:pt x="38" y="43"/>
                    <a:pt x="31" y="37"/>
                    <a:pt x="31" y="37"/>
                  </a:cubicBezTo>
                  <a:cubicBezTo>
                    <a:pt x="31" y="37"/>
                    <a:pt x="22" y="43"/>
                    <a:pt x="17" y="46"/>
                  </a:cubicBezTo>
                  <a:cubicBezTo>
                    <a:pt x="19" y="41"/>
                    <a:pt x="21" y="32"/>
                    <a:pt x="21" y="32"/>
                  </a:cubicBezTo>
                  <a:cubicBezTo>
                    <a:pt x="21" y="32"/>
                    <a:pt x="15" y="26"/>
                    <a:pt x="11" y="23"/>
                  </a:cubicBezTo>
                  <a:cubicBezTo>
                    <a:pt x="16" y="23"/>
                    <a:pt x="25" y="23"/>
                    <a:pt x="2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9" name="Freeform 45"/>
            <p:cNvSpPr/>
            <p:nvPr/>
          </p:nvSpPr>
          <p:spPr bwMode="auto">
            <a:xfrm>
              <a:off x="8877300" y="769938"/>
              <a:ext cx="212725" cy="158750"/>
            </a:xfrm>
            <a:custGeom>
              <a:avLst/>
              <a:gdLst>
                <a:gd name="T0" fmla="*/ 111 w 173"/>
                <a:gd name="T1" fmla="*/ 10 h 128"/>
                <a:gd name="T2" fmla="*/ 104 w 173"/>
                <a:gd name="T3" fmla="*/ 0 h 128"/>
                <a:gd name="T4" fmla="*/ 91 w 173"/>
                <a:gd name="T5" fmla="*/ 11 h 128"/>
                <a:gd name="T6" fmla="*/ 85 w 173"/>
                <a:gd name="T7" fmla="*/ 0 h 128"/>
                <a:gd name="T8" fmla="*/ 72 w 173"/>
                <a:gd name="T9" fmla="*/ 11 h 128"/>
                <a:gd name="T10" fmla="*/ 64 w 173"/>
                <a:gd name="T11" fmla="*/ 0 h 128"/>
                <a:gd name="T12" fmla="*/ 48 w 173"/>
                <a:gd name="T13" fmla="*/ 25 h 128"/>
                <a:gd name="T14" fmla="*/ 39 w 173"/>
                <a:gd name="T15" fmla="*/ 37 h 128"/>
                <a:gd name="T16" fmla="*/ 34 w 173"/>
                <a:gd name="T17" fmla="*/ 25 h 128"/>
                <a:gd name="T18" fmla="*/ 22 w 173"/>
                <a:gd name="T19" fmla="*/ 37 h 128"/>
                <a:gd name="T20" fmla="*/ 15 w 173"/>
                <a:gd name="T21" fmla="*/ 25 h 128"/>
                <a:gd name="T22" fmla="*/ 0 w 173"/>
                <a:gd name="T23" fmla="*/ 76 h 128"/>
                <a:gd name="T24" fmla="*/ 25 w 173"/>
                <a:gd name="T25" fmla="*/ 128 h 128"/>
                <a:gd name="T26" fmla="*/ 55 w 173"/>
                <a:gd name="T27" fmla="*/ 125 h 128"/>
                <a:gd name="T28" fmla="*/ 28 w 173"/>
                <a:gd name="T29" fmla="*/ 74 h 128"/>
                <a:gd name="T30" fmla="*/ 2 w 173"/>
                <a:gd name="T31" fmla="*/ 27 h 128"/>
                <a:gd name="T32" fmla="*/ 12 w 173"/>
                <a:gd name="T33" fmla="*/ 40 h 128"/>
                <a:gd name="T34" fmla="*/ 24 w 173"/>
                <a:gd name="T35" fmla="*/ 28 h 128"/>
                <a:gd name="T36" fmla="*/ 32 w 173"/>
                <a:gd name="T37" fmla="*/ 40 h 128"/>
                <a:gd name="T38" fmla="*/ 41 w 173"/>
                <a:gd name="T39" fmla="*/ 28 h 128"/>
                <a:gd name="T40" fmla="*/ 51 w 173"/>
                <a:gd name="T41" fmla="*/ 3 h 128"/>
                <a:gd name="T42" fmla="*/ 61 w 173"/>
                <a:gd name="T43" fmla="*/ 13 h 128"/>
                <a:gd name="T44" fmla="*/ 75 w 173"/>
                <a:gd name="T45" fmla="*/ 3 h 128"/>
                <a:gd name="T46" fmla="*/ 82 w 173"/>
                <a:gd name="T47" fmla="*/ 14 h 128"/>
                <a:gd name="T48" fmla="*/ 94 w 173"/>
                <a:gd name="T49" fmla="*/ 3 h 128"/>
                <a:gd name="T50" fmla="*/ 101 w 173"/>
                <a:gd name="T51" fmla="*/ 13 h 128"/>
                <a:gd name="T52" fmla="*/ 114 w 173"/>
                <a:gd name="T53" fmla="*/ 3 h 128"/>
                <a:gd name="T54" fmla="*/ 123 w 173"/>
                <a:gd name="T55" fmla="*/ 29 h 128"/>
                <a:gd name="T56" fmla="*/ 133 w 173"/>
                <a:gd name="T57" fmla="*/ 40 h 128"/>
                <a:gd name="T58" fmla="*/ 143 w 173"/>
                <a:gd name="T59" fmla="*/ 28 h 128"/>
                <a:gd name="T60" fmla="*/ 152 w 173"/>
                <a:gd name="T61" fmla="*/ 41 h 128"/>
                <a:gd name="T62" fmla="*/ 164 w 173"/>
                <a:gd name="T63" fmla="*/ 28 h 128"/>
                <a:gd name="T64" fmla="*/ 171 w 173"/>
                <a:gd name="T65" fmla="*/ 72 h 128"/>
                <a:gd name="T66" fmla="*/ 147 w 173"/>
                <a:gd name="T67" fmla="*/ 125 h 128"/>
                <a:gd name="T68" fmla="*/ 59 w 173"/>
                <a:gd name="T69" fmla="*/ 128 h 128"/>
                <a:gd name="T70" fmla="*/ 150 w 173"/>
                <a:gd name="T71" fmla="*/ 75 h 128"/>
                <a:gd name="T72" fmla="*/ 173 w 173"/>
                <a:gd name="T73" fmla="*/ 25 h 128"/>
                <a:gd name="T74" fmla="*/ 162 w 173"/>
                <a:gd name="T75" fmla="*/ 38 h 128"/>
                <a:gd name="T76" fmla="*/ 155 w 173"/>
                <a:gd name="T77" fmla="*/ 25 h 128"/>
                <a:gd name="T78" fmla="*/ 141 w 173"/>
                <a:gd name="T79" fmla="*/ 38 h 128"/>
                <a:gd name="T80" fmla="*/ 136 w 173"/>
                <a:gd name="T81" fmla="*/ 27 h 128"/>
                <a:gd name="T82" fmla="*/ 126 w 173"/>
                <a:gd name="T8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3" h="128">
                  <a:moveTo>
                    <a:pt x="111" y="0"/>
                  </a:moveTo>
                  <a:cubicBezTo>
                    <a:pt x="111" y="0"/>
                    <a:pt x="111" y="8"/>
                    <a:pt x="111" y="10"/>
                  </a:cubicBezTo>
                  <a:cubicBezTo>
                    <a:pt x="109" y="10"/>
                    <a:pt x="106" y="10"/>
                    <a:pt x="104" y="10"/>
                  </a:cubicBezTo>
                  <a:cubicBezTo>
                    <a:pt x="104" y="8"/>
                    <a:pt x="104" y="0"/>
                    <a:pt x="10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9"/>
                    <a:pt x="91" y="11"/>
                  </a:cubicBezTo>
                  <a:cubicBezTo>
                    <a:pt x="90" y="11"/>
                    <a:pt x="87" y="11"/>
                    <a:pt x="85" y="11"/>
                  </a:cubicBezTo>
                  <a:cubicBezTo>
                    <a:pt x="85" y="9"/>
                    <a:pt x="85" y="0"/>
                    <a:pt x="8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9"/>
                    <a:pt x="72" y="11"/>
                  </a:cubicBezTo>
                  <a:cubicBezTo>
                    <a:pt x="70" y="11"/>
                    <a:pt x="66" y="11"/>
                    <a:pt x="64" y="11"/>
                  </a:cubicBezTo>
                  <a:cubicBezTo>
                    <a:pt x="64" y="9"/>
                    <a:pt x="64" y="0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23"/>
                    <a:pt x="48" y="25"/>
                  </a:cubicBezTo>
                  <a:cubicBezTo>
                    <a:pt x="46" y="25"/>
                    <a:pt x="39" y="25"/>
                    <a:pt x="39" y="25"/>
                  </a:cubicBezTo>
                  <a:cubicBezTo>
                    <a:pt x="39" y="25"/>
                    <a:pt x="39" y="35"/>
                    <a:pt x="39" y="37"/>
                  </a:cubicBezTo>
                  <a:cubicBezTo>
                    <a:pt x="37" y="37"/>
                    <a:pt x="36" y="37"/>
                    <a:pt x="34" y="37"/>
                  </a:cubicBezTo>
                  <a:cubicBezTo>
                    <a:pt x="34" y="35"/>
                    <a:pt x="34" y="25"/>
                    <a:pt x="34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5"/>
                    <a:pt x="22" y="35"/>
                    <a:pt x="22" y="37"/>
                  </a:cubicBezTo>
                  <a:cubicBezTo>
                    <a:pt x="20" y="37"/>
                    <a:pt x="16" y="37"/>
                    <a:pt x="15" y="37"/>
                  </a:cubicBezTo>
                  <a:cubicBezTo>
                    <a:pt x="15" y="35"/>
                    <a:pt x="15" y="25"/>
                    <a:pt x="1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23" y="76"/>
                    <a:pt x="25" y="76"/>
                  </a:cubicBezTo>
                  <a:cubicBezTo>
                    <a:pt x="25" y="79"/>
                    <a:pt x="25" y="128"/>
                    <a:pt x="25" y="128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55" y="125"/>
                    <a:pt x="55" y="125"/>
                    <a:pt x="55" y="125"/>
                  </a:cubicBezTo>
                  <a:cubicBezTo>
                    <a:pt x="55" y="125"/>
                    <a:pt x="31" y="125"/>
                    <a:pt x="28" y="125"/>
                  </a:cubicBezTo>
                  <a:cubicBezTo>
                    <a:pt x="28" y="122"/>
                    <a:pt x="28" y="74"/>
                    <a:pt x="28" y="74"/>
                  </a:cubicBezTo>
                  <a:cubicBezTo>
                    <a:pt x="28" y="74"/>
                    <a:pt x="5" y="74"/>
                    <a:pt x="2" y="74"/>
                  </a:cubicBezTo>
                  <a:cubicBezTo>
                    <a:pt x="2" y="71"/>
                    <a:pt x="2" y="30"/>
                    <a:pt x="2" y="27"/>
                  </a:cubicBezTo>
                  <a:cubicBezTo>
                    <a:pt x="4" y="27"/>
                    <a:pt x="10" y="27"/>
                    <a:pt x="12" y="27"/>
                  </a:cubicBezTo>
                  <a:cubicBezTo>
                    <a:pt x="12" y="29"/>
                    <a:pt x="12" y="40"/>
                    <a:pt x="1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0"/>
                    <a:pt x="24" y="28"/>
                  </a:cubicBezTo>
                  <a:cubicBezTo>
                    <a:pt x="26" y="28"/>
                    <a:pt x="30" y="28"/>
                    <a:pt x="32" y="28"/>
                  </a:cubicBezTo>
                  <a:cubicBezTo>
                    <a:pt x="32" y="30"/>
                    <a:pt x="32" y="40"/>
                    <a:pt x="32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30"/>
                    <a:pt x="41" y="28"/>
                  </a:cubicBezTo>
                  <a:cubicBezTo>
                    <a:pt x="43" y="28"/>
                    <a:pt x="51" y="28"/>
                    <a:pt x="51" y="28"/>
                  </a:cubicBezTo>
                  <a:cubicBezTo>
                    <a:pt x="51" y="28"/>
                    <a:pt x="51" y="5"/>
                    <a:pt x="51" y="3"/>
                  </a:cubicBezTo>
                  <a:cubicBezTo>
                    <a:pt x="53" y="3"/>
                    <a:pt x="59" y="3"/>
                    <a:pt x="61" y="3"/>
                  </a:cubicBezTo>
                  <a:cubicBezTo>
                    <a:pt x="61" y="5"/>
                    <a:pt x="61" y="13"/>
                    <a:pt x="61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3"/>
                    <a:pt x="75" y="5"/>
                    <a:pt x="75" y="3"/>
                  </a:cubicBezTo>
                  <a:cubicBezTo>
                    <a:pt x="77" y="3"/>
                    <a:pt x="81" y="3"/>
                    <a:pt x="82" y="3"/>
                  </a:cubicBezTo>
                  <a:cubicBezTo>
                    <a:pt x="82" y="5"/>
                    <a:pt x="82" y="14"/>
                    <a:pt x="82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5"/>
                    <a:pt x="94" y="3"/>
                  </a:cubicBezTo>
                  <a:cubicBezTo>
                    <a:pt x="95" y="3"/>
                    <a:pt x="100" y="3"/>
                    <a:pt x="101" y="3"/>
                  </a:cubicBezTo>
                  <a:cubicBezTo>
                    <a:pt x="101" y="5"/>
                    <a:pt x="101" y="13"/>
                    <a:pt x="101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4" y="5"/>
                    <a:pt x="114" y="3"/>
                  </a:cubicBezTo>
                  <a:cubicBezTo>
                    <a:pt x="116" y="3"/>
                    <a:pt x="121" y="3"/>
                    <a:pt x="123" y="3"/>
                  </a:cubicBezTo>
                  <a:cubicBezTo>
                    <a:pt x="123" y="5"/>
                    <a:pt x="123" y="29"/>
                    <a:pt x="123" y="29"/>
                  </a:cubicBezTo>
                  <a:cubicBezTo>
                    <a:pt x="123" y="29"/>
                    <a:pt x="131" y="29"/>
                    <a:pt x="133" y="29"/>
                  </a:cubicBezTo>
                  <a:cubicBezTo>
                    <a:pt x="133" y="31"/>
                    <a:pt x="133" y="40"/>
                    <a:pt x="133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3" y="30"/>
                    <a:pt x="143" y="28"/>
                  </a:cubicBezTo>
                  <a:cubicBezTo>
                    <a:pt x="145" y="28"/>
                    <a:pt x="150" y="28"/>
                    <a:pt x="152" y="28"/>
                  </a:cubicBezTo>
                  <a:cubicBezTo>
                    <a:pt x="152" y="30"/>
                    <a:pt x="152" y="41"/>
                    <a:pt x="152" y="41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4" y="41"/>
                    <a:pt x="164" y="30"/>
                    <a:pt x="164" y="28"/>
                  </a:cubicBezTo>
                  <a:cubicBezTo>
                    <a:pt x="166" y="28"/>
                    <a:pt x="169" y="28"/>
                    <a:pt x="171" y="28"/>
                  </a:cubicBezTo>
                  <a:cubicBezTo>
                    <a:pt x="171" y="30"/>
                    <a:pt x="171" y="70"/>
                    <a:pt x="171" y="72"/>
                  </a:cubicBezTo>
                  <a:cubicBezTo>
                    <a:pt x="168" y="72"/>
                    <a:pt x="147" y="72"/>
                    <a:pt x="147" y="72"/>
                  </a:cubicBezTo>
                  <a:cubicBezTo>
                    <a:pt x="147" y="72"/>
                    <a:pt x="147" y="122"/>
                    <a:pt x="147" y="125"/>
                  </a:cubicBezTo>
                  <a:cubicBezTo>
                    <a:pt x="144" y="125"/>
                    <a:pt x="59" y="125"/>
                    <a:pt x="59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150" y="128"/>
                    <a:pt x="150" y="128"/>
                    <a:pt x="150" y="128"/>
                  </a:cubicBezTo>
                  <a:cubicBezTo>
                    <a:pt x="150" y="128"/>
                    <a:pt x="150" y="78"/>
                    <a:pt x="150" y="75"/>
                  </a:cubicBezTo>
                  <a:cubicBezTo>
                    <a:pt x="152" y="75"/>
                    <a:pt x="173" y="75"/>
                    <a:pt x="173" y="7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62" y="25"/>
                    <a:pt x="162" y="25"/>
                    <a:pt x="162" y="25"/>
                  </a:cubicBezTo>
                  <a:cubicBezTo>
                    <a:pt x="162" y="25"/>
                    <a:pt x="162" y="36"/>
                    <a:pt x="162" y="38"/>
                  </a:cubicBezTo>
                  <a:cubicBezTo>
                    <a:pt x="160" y="38"/>
                    <a:pt x="156" y="38"/>
                    <a:pt x="155" y="38"/>
                  </a:cubicBezTo>
                  <a:cubicBezTo>
                    <a:pt x="155" y="36"/>
                    <a:pt x="155" y="25"/>
                    <a:pt x="155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41" y="25"/>
                    <a:pt x="141" y="35"/>
                    <a:pt x="141" y="38"/>
                  </a:cubicBezTo>
                  <a:cubicBezTo>
                    <a:pt x="139" y="38"/>
                    <a:pt x="137" y="38"/>
                    <a:pt x="136" y="38"/>
                  </a:cubicBezTo>
                  <a:cubicBezTo>
                    <a:pt x="136" y="35"/>
                    <a:pt x="136" y="27"/>
                    <a:pt x="136" y="27"/>
                  </a:cubicBezTo>
                  <a:cubicBezTo>
                    <a:pt x="136" y="27"/>
                    <a:pt x="128" y="27"/>
                    <a:pt x="126" y="27"/>
                  </a:cubicBezTo>
                  <a:cubicBezTo>
                    <a:pt x="126" y="24"/>
                    <a:pt x="126" y="0"/>
                    <a:pt x="126" y="0"/>
                  </a:cubicBez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0" name="Freeform 46"/>
            <p:cNvSpPr>
              <a:spLocks noEditPoints="1"/>
            </p:cNvSpPr>
            <p:nvPr/>
          </p:nvSpPr>
          <p:spPr bwMode="auto">
            <a:xfrm>
              <a:off x="8942388" y="839788"/>
              <a:ext cx="85725" cy="88900"/>
            </a:xfrm>
            <a:custGeom>
              <a:avLst/>
              <a:gdLst>
                <a:gd name="T0" fmla="*/ 0 w 70"/>
                <a:gd name="T1" fmla="*/ 29 h 71"/>
                <a:gd name="T2" fmla="*/ 0 w 70"/>
                <a:gd name="T3" fmla="*/ 71 h 71"/>
                <a:gd name="T4" fmla="*/ 12 w 70"/>
                <a:gd name="T5" fmla="*/ 71 h 71"/>
                <a:gd name="T6" fmla="*/ 12 w 70"/>
                <a:gd name="T7" fmla="*/ 33 h 71"/>
                <a:gd name="T8" fmla="*/ 33 w 70"/>
                <a:gd name="T9" fmla="*/ 16 h 71"/>
                <a:gd name="T10" fmla="*/ 57 w 70"/>
                <a:gd name="T11" fmla="*/ 33 h 71"/>
                <a:gd name="T12" fmla="*/ 57 w 70"/>
                <a:gd name="T13" fmla="*/ 71 h 71"/>
                <a:gd name="T14" fmla="*/ 70 w 70"/>
                <a:gd name="T15" fmla="*/ 71 h 71"/>
                <a:gd name="T16" fmla="*/ 70 w 70"/>
                <a:gd name="T17" fmla="*/ 32 h 71"/>
                <a:gd name="T18" fmla="*/ 35 w 70"/>
                <a:gd name="T19" fmla="*/ 2 h 71"/>
                <a:gd name="T20" fmla="*/ 0 w 70"/>
                <a:gd name="T21" fmla="*/ 29 h 71"/>
                <a:gd name="T22" fmla="*/ 2 w 70"/>
                <a:gd name="T23" fmla="*/ 29 h 71"/>
                <a:gd name="T24" fmla="*/ 35 w 70"/>
                <a:gd name="T25" fmla="*/ 5 h 71"/>
                <a:gd name="T26" fmla="*/ 67 w 70"/>
                <a:gd name="T27" fmla="*/ 32 h 71"/>
                <a:gd name="T28" fmla="*/ 67 w 70"/>
                <a:gd name="T29" fmla="*/ 68 h 71"/>
                <a:gd name="T30" fmla="*/ 60 w 70"/>
                <a:gd name="T31" fmla="*/ 68 h 71"/>
                <a:gd name="T32" fmla="*/ 60 w 70"/>
                <a:gd name="T33" fmla="*/ 33 h 71"/>
                <a:gd name="T34" fmla="*/ 33 w 70"/>
                <a:gd name="T35" fmla="*/ 13 h 71"/>
                <a:gd name="T36" fmla="*/ 33 w 70"/>
                <a:gd name="T37" fmla="*/ 13 h 71"/>
                <a:gd name="T38" fmla="*/ 9 w 70"/>
                <a:gd name="T39" fmla="*/ 32 h 71"/>
                <a:gd name="T40" fmla="*/ 9 w 70"/>
                <a:gd name="T41" fmla="*/ 68 h 71"/>
                <a:gd name="T42" fmla="*/ 2 w 70"/>
                <a:gd name="T43" fmla="*/ 68 h 71"/>
                <a:gd name="T44" fmla="*/ 2 w 70"/>
                <a:gd name="T45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71">
                  <a:moveTo>
                    <a:pt x="0" y="29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5" y="16"/>
                    <a:pt x="33" y="16"/>
                  </a:cubicBezTo>
                  <a:cubicBezTo>
                    <a:pt x="34" y="16"/>
                    <a:pt x="57" y="16"/>
                    <a:pt x="57" y="3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66" y="2"/>
                    <a:pt x="35" y="2"/>
                  </a:cubicBezTo>
                  <a:cubicBezTo>
                    <a:pt x="35" y="2"/>
                    <a:pt x="5" y="0"/>
                    <a:pt x="0" y="29"/>
                  </a:cubicBezTo>
                  <a:close/>
                  <a:moveTo>
                    <a:pt x="2" y="29"/>
                  </a:moveTo>
                  <a:cubicBezTo>
                    <a:pt x="7" y="3"/>
                    <a:pt x="34" y="4"/>
                    <a:pt x="35" y="5"/>
                  </a:cubicBezTo>
                  <a:cubicBezTo>
                    <a:pt x="64" y="5"/>
                    <a:pt x="67" y="31"/>
                    <a:pt x="67" y="32"/>
                  </a:cubicBezTo>
                  <a:cubicBezTo>
                    <a:pt x="67" y="32"/>
                    <a:pt x="67" y="65"/>
                    <a:pt x="67" y="68"/>
                  </a:cubicBezTo>
                  <a:cubicBezTo>
                    <a:pt x="65" y="68"/>
                    <a:pt x="61" y="68"/>
                    <a:pt x="60" y="68"/>
                  </a:cubicBezTo>
                  <a:cubicBezTo>
                    <a:pt x="60" y="65"/>
                    <a:pt x="60" y="33"/>
                    <a:pt x="60" y="33"/>
                  </a:cubicBezTo>
                  <a:cubicBezTo>
                    <a:pt x="59" y="13"/>
                    <a:pt x="34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12" y="13"/>
                    <a:pt x="9" y="32"/>
                    <a:pt x="9" y="32"/>
                  </a:cubicBezTo>
                  <a:cubicBezTo>
                    <a:pt x="9" y="32"/>
                    <a:pt x="9" y="65"/>
                    <a:pt x="9" y="68"/>
                  </a:cubicBezTo>
                  <a:cubicBezTo>
                    <a:pt x="7" y="68"/>
                    <a:pt x="4" y="68"/>
                    <a:pt x="2" y="68"/>
                  </a:cubicBezTo>
                  <a:cubicBezTo>
                    <a:pt x="2" y="65"/>
                    <a:pt x="2" y="29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1" name="Rectangle 47"/>
            <p:cNvSpPr>
              <a:spLocks noChangeArrowheads="1"/>
            </p:cNvSpPr>
            <p:nvPr/>
          </p:nvSpPr>
          <p:spPr bwMode="auto">
            <a:xfrm>
              <a:off x="8943975" y="912813"/>
              <a:ext cx="11113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2" name="Rectangle 48"/>
            <p:cNvSpPr>
              <a:spLocks noChangeArrowheads="1"/>
            </p:cNvSpPr>
            <p:nvPr/>
          </p:nvSpPr>
          <p:spPr bwMode="auto">
            <a:xfrm>
              <a:off x="8943975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3" name="Rectangle 49"/>
            <p:cNvSpPr>
              <a:spLocks noChangeArrowheads="1"/>
            </p:cNvSpPr>
            <p:nvPr/>
          </p:nvSpPr>
          <p:spPr bwMode="auto">
            <a:xfrm>
              <a:off x="8943975" y="8921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4" name="Rectangle 50"/>
            <p:cNvSpPr>
              <a:spLocks noChangeArrowheads="1"/>
            </p:cNvSpPr>
            <p:nvPr/>
          </p:nvSpPr>
          <p:spPr bwMode="auto">
            <a:xfrm>
              <a:off x="8943975" y="8794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5" name="Freeform 51"/>
            <p:cNvSpPr/>
            <p:nvPr/>
          </p:nvSpPr>
          <p:spPr bwMode="auto">
            <a:xfrm>
              <a:off x="8945563" y="863601"/>
              <a:ext cx="14288" cy="9525"/>
            </a:xfrm>
            <a:custGeom>
              <a:avLst/>
              <a:gdLst>
                <a:gd name="T0" fmla="*/ 0 w 9"/>
                <a:gd name="T1" fmla="*/ 3 h 6"/>
                <a:gd name="T2" fmla="*/ 8 w 9"/>
                <a:gd name="T3" fmla="*/ 6 h 6"/>
                <a:gd name="T4" fmla="*/ 9 w 9"/>
                <a:gd name="T5" fmla="*/ 4 h 6"/>
                <a:gd name="T6" fmla="*/ 1 w 9"/>
                <a:gd name="T7" fmla="*/ 0 h 6"/>
                <a:gd name="T8" fmla="*/ 0 w 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0" y="3"/>
                  </a:moveTo>
                  <a:lnTo>
                    <a:pt x="8" y="6"/>
                  </a:lnTo>
                  <a:lnTo>
                    <a:pt x="9" y="4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6" name="Freeform 52"/>
            <p:cNvSpPr/>
            <p:nvPr/>
          </p:nvSpPr>
          <p:spPr bwMode="auto">
            <a:xfrm>
              <a:off x="8953500" y="854076"/>
              <a:ext cx="12700" cy="12700"/>
            </a:xfrm>
            <a:custGeom>
              <a:avLst/>
              <a:gdLst>
                <a:gd name="T0" fmla="*/ 0 w 8"/>
                <a:gd name="T1" fmla="*/ 2 h 8"/>
                <a:gd name="T2" fmla="*/ 6 w 8"/>
                <a:gd name="T3" fmla="*/ 8 h 8"/>
                <a:gd name="T4" fmla="*/ 8 w 8"/>
                <a:gd name="T5" fmla="*/ 6 h 8"/>
                <a:gd name="T6" fmla="*/ 2 w 8"/>
                <a:gd name="T7" fmla="*/ 0 h 8"/>
                <a:gd name="T8" fmla="*/ 0 w 8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6" y="8"/>
                  </a:lnTo>
                  <a:lnTo>
                    <a:pt x="8" y="6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7" name="Freeform 53"/>
            <p:cNvSpPr/>
            <p:nvPr/>
          </p:nvSpPr>
          <p:spPr bwMode="auto">
            <a:xfrm>
              <a:off x="8967788" y="846138"/>
              <a:ext cx="7938" cy="14288"/>
            </a:xfrm>
            <a:custGeom>
              <a:avLst/>
              <a:gdLst>
                <a:gd name="T0" fmla="*/ 0 w 5"/>
                <a:gd name="T1" fmla="*/ 1 h 9"/>
                <a:gd name="T2" fmla="*/ 3 w 5"/>
                <a:gd name="T3" fmla="*/ 9 h 9"/>
                <a:gd name="T4" fmla="*/ 5 w 5"/>
                <a:gd name="T5" fmla="*/ 8 h 9"/>
                <a:gd name="T6" fmla="*/ 3 w 5"/>
                <a:gd name="T7" fmla="*/ 0 h 9"/>
                <a:gd name="T8" fmla="*/ 0 w 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1"/>
                  </a:moveTo>
                  <a:lnTo>
                    <a:pt x="3" y="9"/>
                  </a:lnTo>
                  <a:lnTo>
                    <a:pt x="5" y="8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8" name="Rectangle 54"/>
            <p:cNvSpPr>
              <a:spLocks noChangeArrowheads="1"/>
            </p:cNvSpPr>
            <p:nvPr/>
          </p:nvSpPr>
          <p:spPr bwMode="auto">
            <a:xfrm>
              <a:off x="8983663" y="846138"/>
              <a:ext cx="3175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9" name="Freeform 55"/>
            <p:cNvSpPr/>
            <p:nvPr/>
          </p:nvSpPr>
          <p:spPr bwMode="auto">
            <a:xfrm>
              <a:off x="8994775" y="846138"/>
              <a:ext cx="7938" cy="14288"/>
            </a:xfrm>
            <a:custGeom>
              <a:avLst/>
              <a:gdLst>
                <a:gd name="T0" fmla="*/ 0 w 5"/>
                <a:gd name="T1" fmla="*/ 8 h 9"/>
                <a:gd name="T2" fmla="*/ 1 w 5"/>
                <a:gd name="T3" fmla="*/ 9 h 9"/>
                <a:gd name="T4" fmla="*/ 5 w 5"/>
                <a:gd name="T5" fmla="*/ 1 h 9"/>
                <a:gd name="T6" fmla="*/ 3 w 5"/>
                <a:gd name="T7" fmla="*/ 0 h 9"/>
                <a:gd name="T8" fmla="*/ 0 w 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8"/>
                  </a:moveTo>
                  <a:lnTo>
                    <a:pt x="1" y="9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0" name="Freeform 56"/>
            <p:cNvSpPr/>
            <p:nvPr/>
          </p:nvSpPr>
          <p:spPr bwMode="auto">
            <a:xfrm>
              <a:off x="9005888" y="854076"/>
              <a:ext cx="11113" cy="11113"/>
            </a:xfrm>
            <a:custGeom>
              <a:avLst/>
              <a:gdLst>
                <a:gd name="T0" fmla="*/ 0 w 7"/>
                <a:gd name="T1" fmla="*/ 5 h 7"/>
                <a:gd name="T2" fmla="*/ 1 w 7"/>
                <a:gd name="T3" fmla="*/ 7 h 7"/>
                <a:gd name="T4" fmla="*/ 7 w 7"/>
                <a:gd name="T5" fmla="*/ 2 h 7"/>
                <a:gd name="T6" fmla="*/ 6 w 7"/>
                <a:gd name="T7" fmla="*/ 0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lnTo>
                    <a:pt x="1" y="7"/>
                  </a:lnTo>
                  <a:lnTo>
                    <a:pt x="7" y="2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1" name="Freeform 57"/>
            <p:cNvSpPr/>
            <p:nvPr/>
          </p:nvSpPr>
          <p:spPr bwMode="auto">
            <a:xfrm>
              <a:off x="9012238" y="865188"/>
              <a:ext cx="11113" cy="7938"/>
            </a:xfrm>
            <a:custGeom>
              <a:avLst/>
              <a:gdLst>
                <a:gd name="T0" fmla="*/ 0 w 7"/>
                <a:gd name="T1" fmla="*/ 3 h 5"/>
                <a:gd name="T2" fmla="*/ 0 w 7"/>
                <a:gd name="T3" fmla="*/ 5 h 5"/>
                <a:gd name="T4" fmla="*/ 7 w 7"/>
                <a:gd name="T5" fmla="*/ 2 h 5"/>
                <a:gd name="T6" fmla="*/ 7 w 7"/>
                <a:gd name="T7" fmla="*/ 0 h 5"/>
                <a:gd name="T8" fmla="*/ 0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lnTo>
                    <a:pt x="0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2" name="Rectangle 58"/>
            <p:cNvSpPr>
              <a:spLocks noChangeArrowheads="1"/>
            </p:cNvSpPr>
            <p:nvPr/>
          </p:nvSpPr>
          <p:spPr bwMode="auto">
            <a:xfrm>
              <a:off x="9013825" y="879476"/>
              <a:ext cx="1270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3" name="Rectangle 59"/>
            <p:cNvSpPr>
              <a:spLocks noChangeArrowheads="1"/>
            </p:cNvSpPr>
            <p:nvPr/>
          </p:nvSpPr>
          <p:spPr bwMode="auto">
            <a:xfrm>
              <a:off x="9013825" y="890588"/>
              <a:ext cx="1270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4" name="Rectangle 60"/>
            <p:cNvSpPr>
              <a:spLocks noChangeArrowheads="1"/>
            </p:cNvSpPr>
            <p:nvPr/>
          </p:nvSpPr>
          <p:spPr bwMode="auto">
            <a:xfrm>
              <a:off x="9015413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5" name="Rectangle 61"/>
            <p:cNvSpPr>
              <a:spLocks noChangeArrowheads="1"/>
            </p:cNvSpPr>
            <p:nvPr/>
          </p:nvSpPr>
          <p:spPr bwMode="auto">
            <a:xfrm>
              <a:off x="9013825" y="912813"/>
              <a:ext cx="127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6" name="Rectangle 62"/>
            <p:cNvSpPr>
              <a:spLocks noChangeArrowheads="1"/>
            </p:cNvSpPr>
            <p:nvPr/>
          </p:nvSpPr>
          <p:spPr bwMode="auto">
            <a:xfrm>
              <a:off x="8939213" y="792163"/>
              <a:ext cx="9048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7" name="Rectangle 63"/>
            <p:cNvSpPr>
              <a:spLocks noChangeArrowheads="1"/>
            </p:cNvSpPr>
            <p:nvPr/>
          </p:nvSpPr>
          <p:spPr bwMode="auto">
            <a:xfrm>
              <a:off x="8878888" y="827088"/>
              <a:ext cx="20955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8" name="Rectangle 64"/>
            <p:cNvSpPr>
              <a:spLocks noChangeArrowheads="1"/>
            </p:cNvSpPr>
            <p:nvPr/>
          </p:nvSpPr>
          <p:spPr bwMode="auto">
            <a:xfrm>
              <a:off x="8878888" y="842963"/>
              <a:ext cx="2095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9" name="Rectangle 65"/>
            <p:cNvSpPr>
              <a:spLocks noChangeArrowheads="1"/>
            </p:cNvSpPr>
            <p:nvPr/>
          </p:nvSpPr>
          <p:spPr bwMode="auto">
            <a:xfrm>
              <a:off x="8910638" y="862013"/>
              <a:ext cx="381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0" name="Rectangle 66"/>
            <p:cNvSpPr>
              <a:spLocks noChangeArrowheads="1"/>
            </p:cNvSpPr>
            <p:nvPr/>
          </p:nvSpPr>
          <p:spPr bwMode="auto">
            <a:xfrm>
              <a:off x="9020175" y="858838"/>
              <a:ext cx="412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1" name="Rectangle 67"/>
            <p:cNvSpPr>
              <a:spLocks noChangeArrowheads="1"/>
            </p:cNvSpPr>
            <p:nvPr/>
          </p:nvSpPr>
          <p:spPr bwMode="auto">
            <a:xfrm>
              <a:off x="8910638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2" name="Rectangle 68"/>
            <p:cNvSpPr>
              <a:spLocks noChangeArrowheads="1"/>
            </p:cNvSpPr>
            <p:nvPr/>
          </p:nvSpPr>
          <p:spPr bwMode="auto">
            <a:xfrm>
              <a:off x="9026525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3" name="Rectangle 69"/>
            <p:cNvSpPr>
              <a:spLocks noChangeArrowheads="1"/>
            </p:cNvSpPr>
            <p:nvPr/>
          </p:nvSpPr>
          <p:spPr bwMode="auto">
            <a:xfrm>
              <a:off x="8910638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4" name="Rectangle 70"/>
            <p:cNvSpPr>
              <a:spLocks noChangeArrowheads="1"/>
            </p:cNvSpPr>
            <p:nvPr/>
          </p:nvSpPr>
          <p:spPr bwMode="auto">
            <a:xfrm>
              <a:off x="9026525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5" name="Rectangle 71"/>
            <p:cNvSpPr>
              <a:spLocks noChangeArrowheads="1"/>
            </p:cNvSpPr>
            <p:nvPr/>
          </p:nvSpPr>
          <p:spPr bwMode="auto">
            <a:xfrm>
              <a:off x="8909050" y="906463"/>
              <a:ext cx="34925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6" name="Rectangle 72"/>
            <p:cNvSpPr>
              <a:spLocks noChangeArrowheads="1"/>
            </p:cNvSpPr>
            <p:nvPr/>
          </p:nvSpPr>
          <p:spPr bwMode="auto">
            <a:xfrm>
              <a:off x="9026525" y="906463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7" name="Rectangle 73"/>
            <p:cNvSpPr>
              <a:spLocks noChangeArrowheads="1"/>
            </p:cNvSpPr>
            <p:nvPr/>
          </p:nvSpPr>
          <p:spPr bwMode="auto">
            <a:xfrm>
              <a:off x="8916988" y="9080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8" name="Rectangle 74"/>
            <p:cNvSpPr>
              <a:spLocks noChangeArrowheads="1"/>
            </p:cNvSpPr>
            <p:nvPr/>
          </p:nvSpPr>
          <p:spPr bwMode="auto">
            <a:xfrm>
              <a:off x="9045575" y="908051"/>
              <a:ext cx="4763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9" name="Rectangle 75"/>
            <p:cNvSpPr>
              <a:spLocks noChangeArrowheads="1"/>
            </p:cNvSpPr>
            <p:nvPr/>
          </p:nvSpPr>
          <p:spPr bwMode="auto">
            <a:xfrm>
              <a:off x="9039225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0" name="Rectangle 76"/>
            <p:cNvSpPr>
              <a:spLocks noChangeArrowheads="1"/>
            </p:cNvSpPr>
            <p:nvPr/>
          </p:nvSpPr>
          <p:spPr bwMode="auto">
            <a:xfrm>
              <a:off x="8926513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1" name="Rectangle 77"/>
            <p:cNvSpPr>
              <a:spLocks noChangeArrowheads="1"/>
            </p:cNvSpPr>
            <p:nvPr/>
          </p:nvSpPr>
          <p:spPr bwMode="auto">
            <a:xfrm>
              <a:off x="8916988" y="874713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2" name="Rectangle 78"/>
            <p:cNvSpPr>
              <a:spLocks noChangeArrowheads="1"/>
            </p:cNvSpPr>
            <p:nvPr/>
          </p:nvSpPr>
          <p:spPr bwMode="auto">
            <a:xfrm>
              <a:off x="9047163" y="876301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3" name="Rectangle 79"/>
            <p:cNvSpPr>
              <a:spLocks noChangeArrowheads="1"/>
            </p:cNvSpPr>
            <p:nvPr/>
          </p:nvSpPr>
          <p:spPr bwMode="auto">
            <a:xfrm>
              <a:off x="9036050" y="86042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4" name="Rectangle 80"/>
            <p:cNvSpPr>
              <a:spLocks noChangeArrowheads="1"/>
            </p:cNvSpPr>
            <p:nvPr/>
          </p:nvSpPr>
          <p:spPr bwMode="auto">
            <a:xfrm>
              <a:off x="8929688" y="862013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5" name="Rectangle 81"/>
            <p:cNvSpPr>
              <a:spLocks noChangeArrowheads="1"/>
            </p:cNvSpPr>
            <p:nvPr/>
          </p:nvSpPr>
          <p:spPr bwMode="auto">
            <a:xfrm>
              <a:off x="88931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6" name="Rectangle 82"/>
            <p:cNvSpPr>
              <a:spLocks noChangeArrowheads="1"/>
            </p:cNvSpPr>
            <p:nvPr/>
          </p:nvSpPr>
          <p:spPr bwMode="auto">
            <a:xfrm>
              <a:off x="89185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7" name="Rectangle 83"/>
            <p:cNvSpPr>
              <a:spLocks noChangeArrowheads="1"/>
            </p:cNvSpPr>
            <p:nvPr/>
          </p:nvSpPr>
          <p:spPr bwMode="auto">
            <a:xfrm>
              <a:off x="89439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8" name="Rectangle 84"/>
            <p:cNvSpPr>
              <a:spLocks noChangeArrowheads="1"/>
            </p:cNvSpPr>
            <p:nvPr/>
          </p:nvSpPr>
          <p:spPr bwMode="auto">
            <a:xfrm>
              <a:off x="9021763" y="844551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9" name="Rectangle 85"/>
            <p:cNvSpPr>
              <a:spLocks noChangeArrowheads="1"/>
            </p:cNvSpPr>
            <p:nvPr/>
          </p:nvSpPr>
          <p:spPr bwMode="auto">
            <a:xfrm>
              <a:off x="9048750" y="842963"/>
              <a:ext cx="15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0" name="Rectangle 86"/>
            <p:cNvSpPr>
              <a:spLocks noChangeArrowheads="1"/>
            </p:cNvSpPr>
            <p:nvPr/>
          </p:nvSpPr>
          <p:spPr bwMode="auto">
            <a:xfrm>
              <a:off x="9072563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1" name="Rectangle 87"/>
            <p:cNvSpPr>
              <a:spLocks noChangeArrowheads="1"/>
            </p:cNvSpPr>
            <p:nvPr/>
          </p:nvSpPr>
          <p:spPr bwMode="auto">
            <a:xfrm>
              <a:off x="9075738" y="828676"/>
              <a:ext cx="1588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2" name="Rectangle 88"/>
            <p:cNvSpPr>
              <a:spLocks noChangeArrowheads="1"/>
            </p:cNvSpPr>
            <p:nvPr/>
          </p:nvSpPr>
          <p:spPr bwMode="auto">
            <a:xfrm>
              <a:off x="9055100" y="828676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3" name="Rectangle 89"/>
            <p:cNvSpPr>
              <a:spLocks noChangeArrowheads="1"/>
            </p:cNvSpPr>
            <p:nvPr/>
          </p:nvSpPr>
          <p:spPr bwMode="auto">
            <a:xfrm>
              <a:off x="9039225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4" name="Rectangle 90"/>
            <p:cNvSpPr>
              <a:spLocks noChangeArrowheads="1"/>
            </p:cNvSpPr>
            <p:nvPr/>
          </p:nvSpPr>
          <p:spPr bwMode="auto">
            <a:xfrm>
              <a:off x="9009063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5" name="Rectangle 91"/>
            <p:cNvSpPr>
              <a:spLocks noChangeArrowheads="1"/>
            </p:cNvSpPr>
            <p:nvPr/>
          </p:nvSpPr>
          <p:spPr bwMode="auto">
            <a:xfrm>
              <a:off x="8983663" y="828676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6" name="Rectangle 92"/>
            <p:cNvSpPr>
              <a:spLocks noChangeArrowheads="1"/>
            </p:cNvSpPr>
            <p:nvPr/>
          </p:nvSpPr>
          <p:spPr bwMode="auto">
            <a:xfrm>
              <a:off x="8956675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7" name="Rectangle 93"/>
            <p:cNvSpPr>
              <a:spLocks noChangeArrowheads="1"/>
            </p:cNvSpPr>
            <p:nvPr/>
          </p:nvSpPr>
          <p:spPr bwMode="auto">
            <a:xfrm>
              <a:off x="8928100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8" name="Rectangle 94"/>
            <p:cNvSpPr>
              <a:spLocks noChangeArrowheads="1"/>
            </p:cNvSpPr>
            <p:nvPr/>
          </p:nvSpPr>
          <p:spPr bwMode="auto">
            <a:xfrm>
              <a:off x="8907463" y="828676"/>
              <a:ext cx="4763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9" name="Rectangle 95"/>
            <p:cNvSpPr>
              <a:spLocks noChangeArrowheads="1"/>
            </p:cNvSpPr>
            <p:nvPr/>
          </p:nvSpPr>
          <p:spPr bwMode="auto">
            <a:xfrm>
              <a:off x="8888413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0" name="Rectangle 96"/>
            <p:cNvSpPr>
              <a:spLocks noChangeArrowheads="1"/>
            </p:cNvSpPr>
            <p:nvPr/>
          </p:nvSpPr>
          <p:spPr bwMode="auto">
            <a:xfrm>
              <a:off x="8937625" y="811213"/>
              <a:ext cx="920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1" name="Rectangle 97"/>
            <p:cNvSpPr>
              <a:spLocks noChangeArrowheads="1"/>
            </p:cNvSpPr>
            <p:nvPr/>
          </p:nvSpPr>
          <p:spPr bwMode="auto">
            <a:xfrm>
              <a:off x="9028113" y="804863"/>
              <a:ext cx="4763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2" name="Rectangle 98"/>
            <p:cNvSpPr>
              <a:spLocks noChangeArrowheads="1"/>
            </p:cNvSpPr>
            <p:nvPr/>
          </p:nvSpPr>
          <p:spPr bwMode="auto">
            <a:xfrm>
              <a:off x="8934450" y="801688"/>
              <a:ext cx="4763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3" name="Rectangle 99"/>
            <p:cNvSpPr>
              <a:spLocks noChangeArrowheads="1"/>
            </p:cNvSpPr>
            <p:nvPr/>
          </p:nvSpPr>
          <p:spPr bwMode="auto">
            <a:xfrm>
              <a:off x="8943975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4" name="Rectangle 100"/>
            <p:cNvSpPr>
              <a:spLocks noChangeArrowheads="1"/>
            </p:cNvSpPr>
            <p:nvPr/>
          </p:nvSpPr>
          <p:spPr bwMode="auto">
            <a:xfrm>
              <a:off x="89709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5" name="Rectangle 101"/>
            <p:cNvSpPr>
              <a:spLocks noChangeArrowheads="1"/>
            </p:cNvSpPr>
            <p:nvPr/>
          </p:nvSpPr>
          <p:spPr bwMode="auto">
            <a:xfrm>
              <a:off x="89963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6" name="Rectangle 102"/>
            <p:cNvSpPr>
              <a:spLocks noChangeArrowheads="1"/>
            </p:cNvSpPr>
            <p:nvPr/>
          </p:nvSpPr>
          <p:spPr bwMode="auto">
            <a:xfrm>
              <a:off x="9023350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7" name="Rectangle 103"/>
            <p:cNvSpPr>
              <a:spLocks noChangeArrowheads="1"/>
            </p:cNvSpPr>
            <p:nvPr/>
          </p:nvSpPr>
          <p:spPr bwMode="auto">
            <a:xfrm>
              <a:off x="9005888" y="795338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8" name="Rectangle 104"/>
            <p:cNvSpPr>
              <a:spLocks noChangeArrowheads="1"/>
            </p:cNvSpPr>
            <p:nvPr/>
          </p:nvSpPr>
          <p:spPr bwMode="auto">
            <a:xfrm>
              <a:off x="8980488" y="7937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9" name="Rectangle 105"/>
            <p:cNvSpPr>
              <a:spLocks noChangeArrowheads="1"/>
            </p:cNvSpPr>
            <p:nvPr/>
          </p:nvSpPr>
          <p:spPr bwMode="auto">
            <a:xfrm>
              <a:off x="8958263" y="79533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0" name="Freeform 106"/>
            <p:cNvSpPr/>
            <p:nvPr/>
          </p:nvSpPr>
          <p:spPr bwMode="auto">
            <a:xfrm>
              <a:off x="8918575" y="923926"/>
              <a:ext cx="38100" cy="38100"/>
            </a:xfrm>
            <a:custGeom>
              <a:avLst/>
              <a:gdLst>
                <a:gd name="T0" fmla="*/ 0 w 24"/>
                <a:gd name="T1" fmla="*/ 21 h 24"/>
                <a:gd name="T2" fmla="*/ 3 w 24"/>
                <a:gd name="T3" fmla="*/ 24 h 24"/>
                <a:gd name="T4" fmla="*/ 24 w 24"/>
                <a:gd name="T5" fmla="*/ 3 h 24"/>
                <a:gd name="T6" fmla="*/ 22 w 24"/>
                <a:gd name="T7" fmla="*/ 0 h 24"/>
                <a:gd name="T8" fmla="*/ 0 w 24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21"/>
                  </a:moveTo>
                  <a:lnTo>
                    <a:pt x="3" y="24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1" name="Freeform 107"/>
            <p:cNvSpPr/>
            <p:nvPr/>
          </p:nvSpPr>
          <p:spPr bwMode="auto">
            <a:xfrm>
              <a:off x="9012238" y="923926"/>
              <a:ext cx="31750" cy="34925"/>
            </a:xfrm>
            <a:custGeom>
              <a:avLst/>
              <a:gdLst>
                <a:gd name="T0" fmla="*/ 0 w 20"/>
                <a:gd name="T1" fmla="*/ 2 h 22"/>
                <a:gd name="T2" fmla="*/ 18 w 20"/>
                <a:gd name="T3" fmla="*/ 22 h 22"/>
                <a:gd name="T4" fmla="*/ 20 w 20"/>
                <a:gd name="T5" fmla="*/ 21 h 22"/>
                <a:gd name="T6" fmla="*/ 1 w 20"/>
                <a:gd name="T7" fmla="*/ 0 h 22"/>
                <a:gd name="T8" fmla="*/ 0 w 20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2">
                  <a:moveTo>
                    <a:pt x="0" y="2"/>
                  </a:moveTo>
                  <a:lnTo>
                    <a:pt x="18" y="22"/>
                  </a:lnTo>
                  <a:lnTo>
                    <a:pt x="20" y="21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2" name="Freeform 108"/>
            <p:cNvSpPr>
              <a:spLocks noEditPoints="1"/>
            </p:cNvSpPr>
            <p:nvPr/>
          </p:nvSpPr>
          <p:spPr bwMode="auto">
            <a:xfrm>
              <a:off x="8848725" y="1063626"/>
              <a:ext cx="285750" cy="101600"/>
            </a:xfrm>
            <a:custGeom>
              <a:avLst/>
              <a:gdLst>
                <a:gd name="T0" fmla="*/ 127 w 232"/>
                <a:gd name="T1" fmla="*/ 0 h 82"/>
                <a:gd name="T2" fmla="*/ 1 w 232"/>
                <a:gd name="T3" fmla="*/ 12 h 82"/>
                <a:gd name="T4" fmla="*/ 0 w 232"/>
                <a:gd name="T5" fmla="*/ 12 h 82"/>
                <a:gd name="T6" fmla="*/ 0 w 232"/>
                <a:gd name="T7" fmla="*/ 82 h 82"/>
                <a:gd name="T8" fmla="*/ 2 w 232"/>
                <a:gd name="T9" fmla="*/ 81 h 82"/>
                <a:gd name="T10" fmla="*/ 107 w 232"/>
                <a:gd name="T11" fmla="*/ 64 h 82"/>
                <a:gd name="T12" fmla="*/ 229 w 232"/>
                <a:gd name="T13" fmla="*/ 81 h 82"/>
                <a:gd name="T14" fmla="*/ 232 w 232"/>
                <a:gd name="T15" fmla="*/ 82 h 82"/>
                <a:gd name="T16" fmla="*/ 232 w 232"/>
                <a:gd name="T17" fmla="*/ 13 h 82"/>
                <a:gd name="T18" fmla="*/ 230 w 232"/>
                <a:gd name="T19" fmla="*/ 13 h 82"/>
                <a:gd name="T20" fmla="*/ 127 w 232"/>
                <a:gd name="T21" fmla="*/ 0 h 82"/>
                <a:gd name="T22" fmla="*/ 127 w 232"/>
                <a:gd name="T23" fmla="*/ 4 h 82"/>
                <a:gd name="T24" fmla="*/ 228 w 232"/>
                <a:gd name="T25" fmla="*/ 16 h 82"/>
                <a:gd name="T26" fmla="*/ 228 w 232"/>
                <a:gd name="T27" fmla="*/ 76 h 82"/>
                <a:gd name="T28" fmla="*/ 107 w 232"/>
                <a:gd name="T29" fmla="*/ 60 h 82"/>
                <a:gd name="T30" fmla="*/ 4 w 232"/>
                <a:gd name="T31" fmla="*/ 77 h 82"/>
                <a:gd name="T32" fmla="*/ 4 w 232"/>
                <a:gd name="T33" fmla="*/ 16 h 82"/>
                <a:gd name="T34" fmla="*/ 127 w 232"/>
                <a:gd name="T35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82">
                  <a:moveTo>
                    <a:pt x="127" y="0"/>
                  </a:moveTo>
                  <a:cubicBezTo>
                    <a:pt x="78" y="0"/>
                    <a:pt x="2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3" y="81"/>
                    <a:pt x="45" y="64"/>
                    <a:pt x="107" y="64"/>
                  </a:cubicBezTo>
                  <a:cubicBezTo>
                    <a:pt x="171" y="64"/>
                    <a:pt x="217" y="77"/>
                    <a:pt x="229" y="81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2" y="13"/>
                    <a:pt x="232" y="13"/>
                    <a:pt x="232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176" y="0"/>
                    <a:pt x="127" y="0"/>
                  </a:cubicBezTo>
                  <a:close/>
                  <a:moveTo>
                    <a:pt x="127" y="4"/>
                  </a:moveTo>
                  <a:cubicBezTo>
                    <a:pt x="172" y="4"/>
                    <a:pt x="220" y="14"/>
                    <a:pt x="228" y="16"/>
                  </a:cubicBezTo>
                  <a:cubicBezTo>
                    <a:pt x="228" y="19"/>
                    <a:pt x="228" y="72"/>
                    <a:pt x="228" y="76"/>
                  </a:cubicBezTo>
                  <a:cubicBezTo>
                    <a:pt x="213" y="72"/>
                    <a:pt x="168" y="60"/>
                    <a:pt x="107" y="60"/>
                  </a:cubicBezTo>
                  <a:cubicBezTo>
                    <a:pt x="53" y="60"/>
                    <a:pt x="14" y="73"/>
                    <a:pt x="4" y="77"/>
                  </a:cubicBezTo>
                  <a:cubicBezTo>
                    <a:pt x="4" y="72"/>
                    <a:pt x="4" y="19"/>
                    <a:pt x="4" y="16"/>
                  </a:cubicBezTo>
                  <a:cubicBezTo>
                    <a:pt x="12" y="14"/>
                    <a:pt x="81" y="4"/>
                    <a:pt x="1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3" name="Freeform 109"/>
            <p:cNvSpPr/>
            <p:nvPr/>
          </p:nvSpPr>
          <p:spPr bwMode="auto">
            <a:xfrm>
              <a:off x="8726488" y="890588"/>
              <a:ext cx="130175" cy="274638"/>
            </a:xfrm>
            <a:custGeom>
              <a:avLst/>
              <a:gdLst>
                <a:gd name="T0" fmla="*/ 60 w 106"/>
                <a:gd name="T1" fmla="*/ 3 h 222"/>
                <a:gd name="T2" fmla="*/ 21 w 106"/>
                <a:gd name="T3" fmla="*/ 55 h 222"/>
                <a:gd name="T4" fmla="*/ 12 w 106"/>
                <a:gd name="T5" fmla="*/ 105 h 222"/>
                <a:gd name="T6" fmla="*/ 19 w 106"/>
                <a:gd name="T7" fmla="*/ 112 h 222"/>
                <a:gd name="T8" fmla="*/ 41 w 106"/>
                <a:gd name="T9" fmla="*/ 156 h 222"/>
                <a:gd name="T10" fmla="*/ 45 w 106"/>
                <a:gd name="T11" fmla="*/ 176 h 222"/>
                <a:gd name="T12" fmla="*/ 56 w 106"/>
                <a:gd name="T13" fmla="*/ 174 h 222"/>
                <a:gd name="T14" fmla="*/ 72 w 106"/>
                <a:gd name="T15" fmla="*/ 168 h 222"/>
                <a:gd name="T16" fmla="*/ 75 w 106"/>
                <a:gd name="T17" fmla="*/ 171 h 222"/>
                <a:gd name="T18" fmla="*/ 77 w 106"/>
                <a:gd name="T19" fmla="*/ 179 h 222"/>
                <a:gd name="T20" fmla="*/ 100 w 106"/>
                <a:gd name="T21" fmla="*/ 222 h 222"/>
                <a:gd name="T22" fmla="*/ 101 w 106"/>
                <a:gd name="T23" fmla="*/ 219 h 222"/>
                <a:gd name="T24" fmla="*/ 81 w 106"/>
                <a:gd name="T25" fmla="*/ 178 h 222"/>
                <a:gd name="T26" fmla="*/ 78 w 106"/>
                <a:gd name="T27" fmla="*/ 170 h 222"/>
                <a:gd name="T28" fmla="*/ 73 w 106"/>
                <a:gd name="T29" fmla="*/ 164 h 222"/>
                <a:gd name="T30" fmla="*/ 54 w 106"/>
                <a:gd name="T31" fmla="*/ 171 h 222"/>
                <a:gd name="T32" fmla="*/ 47 w 106"/>
                <a:gd name="T33" fmla="*/ 173 h 222"/>
                <a:gd name="T34" fmla="*/ 45 w 106"/>
                <a:gd name="T35" fmla="*/ 162 h 222"/>
                <a:gd name="T36" fmla="*/ 45 w 106"/>
                <a:gd name="T37" fmla="*/ 156 h 222"/>
                <a:gd name="T38" fmla="*/ 45 w 106"/>
                <a:gd name="T39" fmla="*/ 153 h 222"/>
                <a:gd name="T40" fmla="*/ 22 w 106"/>
                <a:gd name="T41" fmla="*/ 110 h 222"/>
                <a:gd name="T42" fmla="*/ 15 w 106"/>
                <a:gd name="T43" fmla="*/ 103 h 222"/>
                <a:gd name="T44" fmla="*/ 10 w 106"/>
                <a:gd name="T45" fmla="*/ 87 h 222"/>
                <a:gd name="T46" fmla="*/ 24 w 106"/>
                <a:gd name="T47" fmla="*/ 58 h 222"/>
                <a:gd name="T48" fmla="*/ 60 w 106"/>
                <a:gd name="T49" fmla="*/ 10 h 222"/>
                <a:gd name="T50" fmla="*/ 61 w 106"/>
                <a:gd name="T51" fmla="*/ 16 h 222"/>
                <a:gd name="T52" fmla="*/ 55 w 106"/>
                <a:gd name="T53" fmla="*/ 53 h 222"/>
                <a:gd name="T54" fmla="*/ 51 w 106"/>
                <a:gd name="T55" fmla="*/ 73 h 222"/>
                <a:gd name="T56" fmla="*/ 52 w 106"/>
                <a:gd name="T57" fmla="*/ 85 h 222"/>
                <a:gd name="T58" fmla="*/ 52 w 106"/>
                <a:gd name="T59" fmla="*/ 88 h 222"/>
                <a:gd name="T60" fmla="*/ 54 w 106"/>
                <a:gd name="T61" fmla="*/ 87 h 222"/>
                <a:gd name="T62" fmla="*/ 90 w 106"/>
                <a:gd name="T63" fmla="*/ 89 h 222"/>
                <a:gd name="T64" fmla="*/ 101 w 106"/>
                <a:gd name="T65" fmla="*/ 101 h 222"/>
                <a:gd name="T66" fmla="*/ 89 w 106"/>
                <a:gd name="T67" fmla="*/ 124 h 222"/>
                <a:gd name="T68" fmla="*/ 84 w 106"/>
                <a:gd name="T69" fmla="*/ 137 h 222"/>
                <a:gd name="T70" fmla="*/ 99 w 106"/>
                <a:gd name="T71" fmla="*/ 158 h 222"/>
                <a:gd name="T72" fmla="*/ 101 w 106"/>
                <a:gd name="T73" fmla="*/ 155 h 222"/>
                <a:gd name="T74" fmla="*/ 88 w 106"/>
                <a:gd name="T75" fmla="*/ 136 h 222"/>
                <a:gd name="T76" fmla="*/ 92 w 106"/>
                <a:gd name="T77" fmla="*/ 127 h 222"/>
                <a:gd name="T78" fmla="*/ 105 w 106"/>
                <a:gd name="T79" fmla="*/ 101 h 222"/>
                <a:gd name="T80" fmla="*/ 91 w 106"/>
                <a:gd name="T81" fmla="*/ 85 h 222"/>
                <a:gd name="T82" fmla="*/ 55 w 106"/>
                <a:gd name="T83" fmla="*/ 82 h 222"/>
                <a:gd name="T84" fmla="*/ 55 w 106"/>
                <a:gd name="T85" fmla="*/ 72 h 222"/>
                <a:gd name="T86" fmla="*/ 58 w 106"/>
                <a:gd name="T87" fmla="*/ 54 h 222"/>
                <a:gd name="T88" fmla="*/ 65 w 106"/>
                <a:gd name="T89" fmla="*/ 16 h 222"/>
                <a:gd name="T90" fmla="*/ 63 w 106"/>
                <a:gd name="T91" fmla="*/ 4 h 222"/>
                <a:gd name="T92" fmla="*/ 62 w 106"/>
                <a:gd name="T93" fmla="*/ 0 h 222"/>
                <a:gd name="T94" fmla="*/ 60 w 106"/>
                <a:gd name="T95" fmla="*/ 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6" h="222">
                  <a:moveTo>
                    <a:pt x="60" y="3"/>
                  </a:moveTo>
                  <a:cubicBezTo>
                    <a:pt x="60" y="4"/>
                    <a:pt x="33" y="44"/>
                    <a:pt x="21" y="55"/>
                  </a:cubicBezTo>
                  <a:cubicBezTo>
                    <a:pt x="7" y="68"/>
                    <a:pt x="0" y="90"/>
                    <a:pt x="12" y="105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30" y="125"/>
                    <a:pt x="42" y="138"/>
                    <a:pt x="41" y="156"/>
                  </a:cubicBezTo>
                  <a:cubicBezTo>
                    <a:pt x="40" y="168"/>
                    <a:pt x="42" y="174"/>
                    <a:pt x="45" y="176"/>
                  </a:cubicBezTo>
                  <a:cubicBezTo>
                    <a:pt x="48" y="178"/>
                    <a:pt x="52" y="177"/>
                    <a:pt x="56" y="174"/>
                  </a:cubicBezTo>
                  <a:cubicBezTo>
                    <a:pt x="62" y="171"/>
                    <a:pt x="68" y="167"/>
                    <a:pt x="72" y="168"/>
                  </a:cubicBezTo>
                  <a:cubicBezTo>
                    <a:pt x="73" y="169"/>
                    <a:pt x="74" y="170"/>
                    <a:pt x="75" y="171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80" y="193"/>
                    <a:pt x="86" y="216"/>
                    <a:pt x="100" y="222"/>
                  </a:cubicBezTo>
                  <a:cubicBezTo>
                    <a:pt x="101" y="219"/>
                    <a:pt x="101" y="219"/>
                    <a:pt x="101" y="219"/>
                  </a:cubicBezTo>
                  <a:cubicBezTo>
                    <a:pt x="89" y="213"/>
                    <a:pt x="84" y="191"/>
                    <a:pt x="81" y="178"/>
                  </a:cubicBezTo>
                  <a:cubicBezTo>
                    <a:pt x="78" y="170"/>
                    <a:pt x="78" y="170"/>
                    <a:pt x="78" y="170"/>
                  </a:cubicBezTo>
                  <a:cubicBezTo>
                    <a:pt x="77" y="167"/>
                    <a:pt x="76" y="165"/>
                    <a:pt x="73" y="164"/>
                  </a:cubicBezTo>
                  <a:cubicBezTo>
                    <a:pt x="68" y="163"/>
                    <a:pt x="61" y="166"/>
                    <a:pt x="54" y="171"/>
                  </a:cubicBezTo>
                  <a:cubicBezTo>
                    <a:pt x="51" y="173"/>
                    <a:pt x="49" y="174"/>
                    <a:pt x="47" y="173"/>
                  </a:cubicBezTo>
                  <a:cubicBezTo>
                    <a:pt x="46" y="172"/>
                    <a:pt x="45" y="169"/>
                    <a:pt x="45" y="162"/>
                  </a:cubicBezTo>
                  <a:cubicBezTo>
                    <a:pt x="45" y="160"/>
                    <a:pt x="45" y="158"/>
                    <a:pt x="45" y="156"/>
                  </a:cubicBezTo>
                  <a:cubicBezTo>
                    <a:pt x="45" y="155"/>
                    <a:pt x="45" y="154"/>
                    <a:pt x="45" y="153"/>
                  </a:cubicBezTo>
                  <a:cubicBezTo>
                    <a:pt x="45" y="135"/>
                    <a:pt x="33" y="122"/>
                    <a:pt x="22" y="110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2" y="98"/>
                    <a:pt x="10" y="93"/>
                    <a:pt x="10" y="87"/>
                  </a:cubicBezTo>
                  <a:cubicBezTo>
                    <a:pt x="10" y="77"/>
                    <a:pt x="16" y="66"/>
                    <a:pt x="24" y="58"/>
                  </a:cubicBezTo>
                  <a:cubicBezTo>
                    <a:pt x="34" y="49"/>
                    <a:pt x="53" y="21"/>
                    <a:pt x="60" y="10"/>
                  </a:cubicBezTo>
                  <a:cubicBezTo>
                    <a:pt x="60" y="12"/>
                    <a:pt x="61" y="14"/>
                    <a:pt x="61" y="16"/>
                  </a:cubicBezTo>
                  <a:cubicBezTo>
                    <a:pt x="61" y="28"/>
                    <a:pt x="59" y="44"/>
                    <a:pt x="55" y="53"/>
                  </a:cubicBezTo>
                  <a:cubicBezTo>
                    <a:pt x="51" y="59"/>
                    <a:pt x="51" y="66"/>
                    <a:pt x="51" y="73"/>
                  </a:cubicBezTo>
                  <a:cubicBezTo>
                    <a:pt x="51" y="79"/>
                    <a:pt x="52" y="85"/>
                    <a:pt x="52" y="85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7"/>
                    <a:pt x="72" y="81"/>
                    <a:pt x="90" y="89"/>
                  </a:cubicBezTo>
                  <a:cubicBezTo>
                    <a:pt x="96" y="92"/>
                    <a:pt x="100" y="96"/>
                    <a:pt x="101" y="101"/>
                  </a:cubicBezTo>
                  <a:cubicBezTo>
                    <a:pt x="102" y="108"/>
                    <a:pt x="98" y="116"/>
                    <a:pt x="89" y="124"/>
                  </a:cubicBezTo>
                  <a:cubicBezTo>
                    <a:pt x="86" y="128"/>
                    <a:pt x="84" y="132"/>
                    <a:pt x="84" y="137"/>
                  </a:cubicBezTo>
                  <a:cubicBezTo>
                    <a:pt x="85" y="148"/>
                    <a:pt x="98" y="158"/>
                    <a:pt x="99" y="158"/>
                  </a:cubicBezTo>
                  <a:cubicBezTo>
                    <a:pt x="101" y="155"/>
                    <a:pt x="101" y="155"/>
                    <a:pt x="101" y="155"/>
                  </a:cubicBezTo>
                  <a:cubicBezTo>
                    <a:pt x="101" y="155"/>
                    <a:pt x="89" y="146"/>
                    <a:pt x="88" y="136"/>
                  </a:cubicBezTo>
                  <a:cubicBezTo>
                    <a:pt x="88" y="133"/>
                    <a:pt x="89" y="130"/>
                    <a:pt x="92" y="127"/>
                  </a:cubicBezTo>
                  <a:cubicBezTo>
                    <a:pt x="102" y="118"/>
                    <a:pt x="106" y="109"/>
                    <a:pt x="105" y="101"/>
                  </a:cubicBezTo>
                  <a:cubicBezTo>
                    <a:pt x="104" y="94"/>
                    <a:pt x="99" y="89"/>
                    <a:pt x="91" y="85"/>
                  </a:cubicBezTo>
                  <a:cubicBezTo>
                    <a:pt x="75" y="78"/>
                    <a:pt x="60" y="81"/>
                    <a:pt x="55" y="82"/>
                  </a:cubicBezTo>
                  <a:cubicBezTo>
                    <a:pt x="55" y="80"/>
                    <a:pt x="55" y="77"/>
                    <a:pt x="55" y="72"/>
                  </a:cubicBezTo>
                  <a:cubicBezTo>
                    <a:pt x="55" y="67"/>
                    <a:pt x="55" y="60"/>
                    <a:pt x="58" y="54"/>
                  </a:cubicBezTo>
                  <a:cubicBezTo>
                    <a:pt x="63" y="45"/>
                    <a:pt x="65" y="29"/>
                    <a:pt x="65" y="16"/>
                  </a:cubicBezTo>
                  <a:cubicBezTo>
                    <a:pt x="65" y="11"/>
                    <a:pt x="64" y="6"/>
                    <a:pt x="63" y="4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6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4" name="Freeform 110"/>
            <p:cNvSpPr/>
            <p:nvPr/>
          </p:nvSpPr>
          <p:spPr bwMode="auto">
            <a:xfrm>
              <a:off x="8743950" y="993776"/>
              <a:ext cx="50800" cy="34925"/>
            </a:xfrm>
            <a:custGeom>
              <a:avLst/>
              <a:gdLst>
                <a:gd name="T0" fmla="*/ 1 w 42"/>
                <a:gd name="T1" fmla="*/ 20 h 28"/>
                <a:gd name="T2" fmla="*/ 0 w 42"/>
                <a:gd name="T3" fmla="*/ 24 h 28"/>
                <a:gd name="T4" fmla="*/ 42 w 42"/>
                <a:gd name="T5" fmla="*/ 2 h 28"/>
                <a:gd name="T6" fmla="*/ 39 w 42"/>
                <a:gd name="T7" fmla="*/ 0 h 28"/>
                <a:gd name="T8" fmla="*/ 1 w 42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1" y="2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7" y="28"/>
                    <a:pt x="42" y="2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6" y="23"/>
                    <a:pt x="2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5" name="Freeform 111"/>
            <p:cNvSpPr/>
            <p:nvPr/>
          </p:nvSpPr>
          <p:spPr bwMode="auto">
            <a:xfrm>
              <a:off x="8780463" y="996951"/>
              <a:ext cx="31750" cy="104775"/>
            </a:xfrm>
            <a:custGeom>
              <a:avLst/>
              <a:gdLst>
                <a:gd name="T0" fmla="*/ 5 w 26"/>
                <a:gd name="T1" fmla="*/ 23 h 84"/>
                <a:gd name="T2" fmla="*/ 9 w 26"/>
                <a:gd name="T3" fmla="*/ 32 h 84"/>
                <a:gd name="T4" fmla="*/ 14 w 26"/>
                <a:gd name="T5" fmla="*/ 82 h 84"/>
                <a:gd name="T6" fmla="*/ 17 w 26"/>
                <a:gd name="T7" fmla="*/ 84 h 84"/>
                <a:gd name="T8" fmla="*/ 12 w 26"/>
                <a:gd name="T9" fmla="*/ 30 h 84"/>
                <a:gd name="T10" fmla="*/ 9 w 26"/>
                <a:gd name="T11" fmla="*/ 22 h 84"/>
                <a:gd name="T12" fmla="*/ 9 w 26"/>
                <a:gd name="T13" fmla="*/ 1 h 84"/>
                <a:gd name="T14" fmla="*/ 6 w 26"/>
                <a:gd name="T15" fmla="*/ 0 h 84"/>
                <a:gd name="T16" fmla="*/ 5 w 26"/>
                <a:gd name="T17" fmla="*/ 2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84">
                  <a:moveTo>
                    <a:pt x="5" y="23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5" y="45"/>
                    <a:pt x="22" y="60"/>
                    <a:pt x="14" y="82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26" y="60"/>
                    <a:pt x="18" y="43"/>
                    <a:pt x="12" y="3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5" y="10"/>
                    <a:pt x="9" y="2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0" y="9"/>
                    <a:pt x="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6" name="Freeform 112"/>
            <p:cNvSpPr/>
            <p:nvPr/>
          </p:nvSpPr>
          <p:spPr bwMode="auto">
            <a:xfrm>
              <a:off x="8734425" y="892176"/>
              <a:ext cx="60325" cy="41275"/>
            </a:xfrm>
            <a:custGeom>
              <a:avLst/>
              <a:gdLst>
                <a:gd name="T0" fmla="*/ 1 w 48"/>
                <a:gd name="T1" fmla="*/ 14 h 33"/>
                <a:gd name="T2" fmla="*/ 5 w 48"/>
                <a:gd name="T3" fmla="*/ 24 h 33"/>
                <a:gd name="T4" fmla="*/ 39 w 48"/>
                <a:gd name="T5" fmla="*/ 29 h 33"/>
                <a:gd name="T6" fmla="*/ 38 w 48"/>
                <a:gd name="T7" fmla="*/ 25 h 33"/>
                <a:gd name="T8" fmla="*/ 7 w 48"/>
                <a:gd name="T9" fmla="*/ 21 h 33"/>
                <a:gd name="T10" fmla="*/ 5 w 48"/>
                <a:gd name="T11" fmla="*/ 14 h 33"/>
                <a:gd name="T12" fmla="*/ 22 w 48"/>
                <a:gd name="T13" fmla="*/ 5 h 33"/>
                <a:gd name="T14" fmla="*/ 46 w 48"/>
                <a:gd name="T15" fmla="*/ 12 h 33"/>
                <a:gd name="T16" fmla="*/ 48 w 48"/>
                <a:gd name="T17" fmla="*/ 9 h 33"/>
                <a:gd name="T18" fmla="*/ 23 w 48"/>
                <a:gd name="T19" fmla="*/ 1 h 33"/>
                <a:gd name="T20" fmla="*/ 1 w 48"/>
                <a:gd name="T21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1" y="14"/>
                  </a:moveTo>
                  <a:cubicBezTo>
                    <a:pt x="0" y="16"/>
                    <a:pt x="1" y="20"/>
                    <a:pt x="5" y="24"/>
                  </a:cubicBezTo>
                  <a:cubicBezTo>
                    <a:pt x="9" y="28"/>
                    <a:pt x="18" y="33"/>
                    <a:pt x="39" y="29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19" y="28"/>
                    <a:pt x="11" y="25"/>
                    <a:pt x="7" y="21"/>
                  </a:cubicBezTo>
                  <a:cubicBezTo>
                    <a:pt x="5" y="18"/>
                    <a:pt x="4" y="15"/>
                    <a:pt x="5" y="14"/>
                  </a:cubicBezTo>
                  <a:cubicBezTo>
                    <a:pt x="6" y="8"/>
                    <a:pt x="12" y="4"/>
                    <a:pt x="22" y="5"/>
                  </a:cubicBezTo>
                  <a:cubicBezTo>
                    <a:pt x="36" y="6"/>
                    <a:pt x="46" y="12"/>
                    <a:pt x="46" y="12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38" y="2"/>
                    <a:pt x="23" y="1"/>
                  </a:cubicBezTo>
                  <a:cubicBezTo>
                    <a:pt x="11" y="0"/>
                    <a:pt x="2" y="5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7" name="Freeform 113"/>
            <p:cNvSpPr/>
            <p:nvPr/>
          </p:nvSpPr>
          <p:spPr bwMode="auto">
            <a:xfrm>
              <a:off x="8747125" y="927101"/>
              <a:ext cx="6350" cy="36513"/>
            </a:xfrm>
            <a:custGeom>
              <a:avLst/>
              <a:gdLst>
                <a:gd name="T0" fmla="*/ 0 w 4"/>
                <a:gd name="T1" fmla="*/ 23 h 23"/>
                <a:gd name="T2" fmla="*/ 3 w 4"/>
                <a:gd name="T3" fmla="*/ 23 h 23"/>
                <a:gd name="T4" fmla="*/ 4 w 4"/>
                <a:gd name="T5" fmla="*/ 0 h 23"/>
                <a:gd name="T6" fmla="*/ 1 w 4"/>
                <a:gd name="T7" fmla="*/ 0 h 23"/>
                <a:gd name="T8" fmla="*/ 0 w 4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0" y="23"/>
                  </a:moveTo>
                  <a:lnTo>
                    <a:pt x="3" y="23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8" name="Freeform 114"/>
            <p:cNvSpPr/>
            <p:nvPr/>
          </p:nvSpPr>
          <p:spPr bwMode="auto">
            <a:xfrm>
              <a:off x="9121775" y="890588"/>
              <a:ext cx="133350" cy="274638"/>
            </a:xfrm>
            <a:custGeom>
              <a:avLst/>
              <a:gdLst>
                <a:gd name="T0" fmla="*/ 43 w 107"/>
                <a:gd name="T1" fmla="*/ 4 h 222"/>
                <a:gd name="T2" fmla="*/ 42 w 107"/>
                <a:gd name="T3" fmla="*/ 16 h 222"/>
                <a:gd name="T4" fmla="*/ 48 w 107"/>
                <a:gd name="T5" fmla="*/ 54 h 222"/>
                <a:gd name="T6" fmla="*/ 52 w 107"/>
                <a:gd name="T7" fmla="*/ 72 h 222"/>
                <a:gd name="T8" fmla="*/ 51 w 107"/>
                <a:gd name="T9" fmla="*/ 82 h 222"/>
                <a:gd name="T10" fmla="*/ 15 w 107"/>
                <a:gd name="T11" fmla="*/ 85 h 222"/>
                <a:gd name="T12" fmla="*/ 2 w 107"/>
                <a:gd name="T13" fmla="*/ 101 h 222"/>
                <a:gd name="T14" fmla="*/ 14 w 107"/>
                <a:gd name="T15" fmla="*/ 127 h 222"/>
                <a:gd name="T16" fmla="*/ 19 w 107"/>
                <a:gd name="T17" fmla="*/ 136 h 222"/>
                <a:gd name="T18" fmla="*/ 5 w 107"/>
                <a:gd name="T19" fmla="*/ 155 h 222"/>
                <a:gd name="T20" fmla="*/ 8 w 107"/>
                <a:gd name="T21" fmla="*/ 158 h 222"/>
                <a:gd name="T22" fmla="*/ 22 w 107"/>
                <a:gd name="T23" fmla="*/ 137 h 222"/>
                <a:gd name="T24" fmla="*/ 17 w 107"/>
                <a:gd name="T25" fmla="*/ 124 h 222"/>
                <a:gd name="T26" fmla="*/ 6 w 107"/>
                <a:gd name="T27" fmla="*/ 101 h 222"/>
                <a:gd name="T28" fmla="*/ 17 w 107"/>
                <a:gd name="T29" fmla="*/ 89 h 222"/>
                <a:gd name="T30" fmla="*/ 52 w 107"/>
                <a:gd name="T31" fmla="*/ 87 h 222"/>
                <a:gd name="T32" fmla="*/ 54 w 107"/>
                <a:gd name="T33" fmla="*/ 88 h 222"/>
                <a:gd name="T34" fmla="*/ 55 w 107"/>
                <a:gd name="T35" fmla="*/ 85 h 222"/>
                <a:gd name="T36" fmla="*/ 56 w 107"/>
                <a:gd name="T37" fmla="*/ 73 h 222"/>
                <a:gd name="T38" fmla="*/ 52 w 107"/>
                <a:gd name="T39" fmla="*/ 53 h 222"/>
                <a:gd name="T40" fmla="*/ 46 w 107"/>
                <a:gd name="T41" fmla="*/ 16 h 222"/>
                <a:gd name="T42" fmla="*/ 46 w 107"/>
                <a:gd name="T43" fmla="*/ 10 h 222"/>
                <a:gd name="T44" fmla="*/ 83 w 107"/>
                <a:gd name="T45" fmla="*/ 58 h 222"/>
                <a:gd name="T46" fmla="*/ 97 w 107"/>
                <a:gd name="T47" fmla="*/ 87 h 222"/>
                <a:gd name="T48" fmla="*/ 91 w 107"/>
                <a:gd name="T49" fmla="*/ 103 h 222"/>
                <a:gd name="T50" fmla="*/ 85 w 107"/>
                <a:gd name="T51" fmla="*/ 110 h 222"/>
                <a:gd name="T52" fmla="*/ 61 w 107"/>
                <a:gd name="T53" fmla="*/ 153 h 222"/>
                <a:gd name="T54" fmla="*/ 61 w 107"/>
                <a:gd name="T55" fmla="*/ 156 h 222"/>
                <a:gd name="T56" fmla="*/ 62 w 107"/>
                <a:gd name="T57" fmla="*/ 162 h 222"/>
                <a:gd name="T58" fmla="*/ 59 w 107"/>
                <a:gd name="T59" fmla="*/ 173 h 222"/>
                <a:gd name="T60" fmla="*/ 52 w 107"/>
                <a:gd name="T61" fmla="*/ 171 h 222"/>
                <a:gd name="T62" fmla="*/ 33 w 107"/>
                <a:gd name="T63" fmla="*/ 164 h 222"/>
                <a:gd name="T64" fmla="*/ 28 w 107"/>
                <a:gd name="T65" fmla="*/ 170 h 222"/>
                <a:gd name="T66" fmla="*/ 26 w 107"/>
                <a:gd name="T67" fmla="*/ 178 h 222"/>
                <a:gd name="T68" fmla="*/ 5 w 107"/>
                <a:gd name="T69" fmla="*/ 219 h 222"/>
                <a:gd name="T70" fmla="*/ 7 w 107"/>
                <a:gd name="T71" fmla="*/ 222 h 222"/>
                <a:gd name="T72" fmla="*/ 30 w 107"/>
                <a:gd name="T73" fmla="*/ 179 h 222"/>
                <a:gd name="T74" fmla="*/ 32 w 107"/>
                <a:gd name="T75" fmla="*/ 171 h 222"/>
                <a:gd name="T76" fmla="*/ 35 w 107"/>
                <a:gd name="T77" fmla="*/ 168 h 222"/>
                <a:gd name="T78" fmla="*/ 50 w 107"/>
                <a:gd name="T79" fmla="*/ 174 h 222"/>
                <a:gd name="T80" fmla="*/ 61 w 107"/>
                <a:gd name="T81" fmla="*/ 176 h 222"/>
                <a:gd name="T82" fmla="*/ 65 w 107"/>
                <a:gd name="T83" fmla="*/ 156 h 222"/>
                <a:gd name="T84" fmla="*/ 88 w 107"/>
                <a:gd name="T85" fmla="*/ 112 h 222"/>
                <a:gd name="T86" fmla="*/ 94 w 107"/>
                <a:gd name="T87" fmla="*/ 105 h 222"/>
                <a:gd name="T88" fmla="*/ 85 w 107"/>
                <a:gd name="T89" fmla="*/ 55 h 222"/>
                <a:gd name="T90" fmla="*/ 47 w 107"/>
                <a:gd name="T91" fmla="*/ 3 h 222"/>
                <a:gd name="T92" fmla="*/ 44 w 107"/>
                <a:gd name="T93" fmla="*/ 0 h 222"/>
                <a:gd name="T94" fmla="*/ 43 w 107"/>
                <a:gd name="T95" fmla="*/ 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7" h="222">
                  <a:moveTo>
                    <a:pt x="43" y="4"/>
                  </a:moveTo>
                  <a:cubicBezTo>
                    <a:pt x="42" y="6"/>
                    <a:pt x="42" y="11"/>
                    <a:pt x="42" y="16"/>
                  </a:cubicBezTo>
                  <a:cubicBezTo>
                    <a:pt x="42" y="29"/>
                    <a:pt x="44" y="45"/>
                    <a:pt x="48" y="54"/>
                  </a:cubicBezTo>
                  <a:cubicBezTo>
                    <a:pt x="51" y="60"/>
                    <a:pt x="52" y="67"/>
                    <a:pt x="52" y="72"/>
                  </a:cubicBezTo>
                  <a:cubicBezTo>
                    <a:pt x="52" y="77"/>
                    <a:pt x="52" y="80"/>
                    <a:pt x="51" y="82"/>
                  </a:cubicBezTo>
                  <a:cubicBezTo>
                    <a:pt x="47" y="81"/>
                    <a:pt x="32" y="78"/>
                    <a:pt x="15" y="85"/>
                  </a:cubicBezTo>
                  <a:cubicBezTo>
                    <a:pt x="7" y="89"/>
                    <a:pt x="3" y="94"/>
                    <a:pt x="2" y="101"/>
                  </a:cubicBezTo>
                  <a:cubicBezTo>
                    <a:pt x="0" y="109"/>
                    <a:pt x="5" y="118"/>
                    <a:pt x="14" y="127"/>
                  </a:cubicBezTo>
                  <a:cubicBezTo>
                    <a:pt x="17" y="130"/>
                    <a:pt x="19" y="133"/>
                    <a:pt x="19" y="136"/>
                  </a:cubicBezTo>
                  <a:cubicBezTo>
                    <a:pt x="18" y="146"/>
                    <a:pt x="6" y="155"/>
                    <a:pt x="5" y="155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22" y="148"/>
                    <a:pt x="22" y="137"/>
                  </a:cubicBezTo>
                  <a:cubicBezTo>
                    <a:pt x="23" y="132"/>
                    <a:pt x="21" y="128"/>
                    <a:pt x="17" y="124"/>
                  </a:cubicBezTo>
                  <a:cubicBezTo>
                    <a:pt x="9" y="116"/>
                    <a:pt x="5" y="108"/>
                    <a:pt x="6" y="101"/>
                  </a:cubicBezTo>
                  <a:cubicBezTo>
                    <a:pt x="7" y="96"/>
                    <a:pt x="10" y="92"/>
                    <a:pt x="17" y="89"/>
                  </a:cubicBezTo>
                  <a:cubicBezTo>
                    <a:pt x="35" y="81"/>
                    <a:pt x="52" y="87"/>
                    <a:pt x="52" y="87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5" y="85"/>
                    <a:pt x="56" y="79"/>
                    <a:pt x="56" y="73"/>
                  </a:cubicBezTo>
                  <a:cubicBezTo>
                    <a:pt x="56" y="66"/>
                    <a:pt x="55" y="59"/>
                    <a:pt x="52" y="53"/>
                  </a:cubicBezTo>
                  <a:cubicBezTo>
                    <a:pt x="48" y="44"/>
                    <a:pt x="46" y="28"/>
                    <a:pt x="46" y="16"/>
                  </a:cubicBezTo>
                  <a:cubicBezTo>
                    <a:pt x="46" y="14"/>
                    <a:pt x="46" y="12"/>
                    <a:pt x="46" y="10"/>
                  </a:cubicBezTo>
                  <a:cubicBezTo>
                    <a:pt x="53" y="21"/>
                    <a:pt x="72" y="49"/>
                    <a:pt x="83" y="58"/>
                  </a:cubicBezTo>
                  <a:cubicBezTo>
                    <a:pt x="91" y="66"/>
                    <a:pt x="97" y="77"/>
                    <a:pt x="97" y="87"/>
                  </a:cubicBezTo>
                  <a:cubicBezTo>
                    <a:pt x="97" y="93"/>
                    <a:pt x="95" y="98"/>
                    <a:pt x="91" y="103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74" y="122"/>
                    <a:pt x="61" y="135"/>
                    <a:pt x="61" y="153"/>
                  </a:cubicBezTo>
                  <a:cubicBezTo>
                    <a:pt x="61" y="154"/>
                    <a:pt x="61" y="155"/>
                    <a:pt x="61" y="156"/>
                  </a:cubicBezTo>
                  <a:cubicBezTo>
                    <a:pt x="62" y="158"/>
                    <a:pt x="62" y="160"/>
                    <a:pt x="62" y="162"/>
                  </a:cubicBezTo>
                  <a:cubicBezTo>
                    <a:pt x="62" y="169"/>
                    <a:pt x="60" y="172"/>
                    <a:pt x="59" y="173"/>
                  </a:cubicBezTo>
                  <a:cubicBezTo>
                    <a:pt x="58" y="174"/>
                    <a:pt x="55" y="173"/>
                    <a:pt x="52" y="171"/>
                  </a:cubicBezTo>
                  <a:cubicBezTo>
                    <a:pt x="45" y="166"/>
                    <a:pt x="38" y="163"/>
                    <a:pt x="33" y="164"/>
                  </a:cubicBezTo>
                  <a:cubicBezTo>
                    <a:pt x="31" y="165"/>
                    <a:pt x="29" y="167"/>
                    <a:pt x="28" y="170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3" y="191"/>
                    <a:pt x="18" y="213"/>
                    <a:pt x="5" y="219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21" y="216"/>
                    <a:pt x="26" y="193"/>
                    <a:pt x="30" y="179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3" y="170"/>
                    <a:pt x="33" y="169"/>
                    <a:pt x="35" y="168"/>
                  </a:cubicBezTo>
                  <a:cubicBezTo>
                    <a:pt x="38" y="167"/>
                    <a:pt x="45" y="171"/>
                    <a:pt x="50" y="174"/>
                  </a:cubicBezTo>
                  <a:cubicBezTo>
                    <a:pt x="55" y="177"/>
                    <a:pt x="58" y="178"/>
                    <a:pt x="61" y="176"/>
                  </a:cubicBezTo>
                  <a:cubicBezTo>
                    <a:pt x="65" y="174"/>
                    <a:pt x="66" y="168"/>
                    <a:pt x="65" y="156"/>
                  </a:cubicBezTo>
                  <a:cubicBezTo>
                    <a:pt x="64" y="138"/>
                    <a:pt x="76" y="125"/>
                    <a:pt x="88" y="11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107" y="90"/>
                    <a:pt x="100" y="68"/>
                    <a:pt x="85" y="55"/>
                  </a:cubicBezTo>
                  <a:cubicBezTo>
                    <a:pt x="73" y="44"/>
                    <a:pt x="47" y="4"/>
                    <a:pt x="47" y="3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9" name="Freeform 115"/>
            <p:cNvSpPr/>
            <p:nvPr/>
          </p:nvSpPr>
          <p:spPr bwMode="auto">
            <a:xfrm>
              <a:off x="9185275" y="993776"/>
              <a:ext cx="50800" cy="34925"/>
            </a:xfrm>
            <a:custGeom>
              <a:avLst/>
              <a:gdLst>
                <a:gd name="T0" fmla="*/ 0 w 41"/>
                <a:gd name="T1" fmla="*/ 2 h 28"/>
                <a:gd name="T2" fmla="*/ 41 w 41"/>
                <a:gd name="T3" fmla="*/ 24 h 28"/>
                <a:gd name="T4" fmla="*/ 40 w 41"/>
                <a:gd name="T5" fmla="*/ 20 h 28"/>
                <a:gd name="T6" fmla="*/ 3 w 41"/>
                <a:gd name="T7" fmla="*/ 0 h 28"/>
                <a:gd name="T8" fmla="*/ 0 w 41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0" y="2"/>
                  </a:moveTo>
                  <a:cubicBezTo>
                    <a:pt x="24" y="28"/>
                    <a:pt x="40" y="24"/>
                    <a:pt x="41" y="2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25" y="23"/>
                    <a:pt x="3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0" name="Freeform 116"/>
            <p:cNvSpPr/>
            <p:nvPr/>
          </p:nvSpPr>
          <p:spPr bwMode="auto">
            <a:xfrm>
              <a:off x="9167813" y="996951"/>
              <a:ext cx="31750" cy="104775"/>
            </a:xfrm>
            <a:custGeom>
              <a:avLst/>
              <a:gdLst>
                <a:gd name="T0" fmla="*/ 16 w 25"/>
                <a:gd name="T1" fmla="*/ 1 h 84"/>
                <a:gd name="T2" fmla="*/ 17 w 25"/>
                <a:gd name="T3" fmla="*/ 22 h 84"/>
                <a:gd name="T4" fmla="*/ 13 w 25"/>
                <a:gd name="T5" fmla="*/ 30 h 84"/>
                <a:gd name="T6" fmla="*/ 8 w 25"/>
                <a:gd name="T7" fmla="*/ 84 h 84"/>
                <a:gd name="T8" fmla="*/ 12 w 25"/>
                <a:gd name="T9" fmla="*/ 82 h 84"/>
                <a:gd name="T10" fmla="*/ 17 w 25"/>
                <a:gd name="T11" fmla="*/ 32 h 84"/>
                <a:gd name="T12" fmla="*/ 20 w 25"/>
                <a:gd name="T13" fmla="*/ 23 h 84"/>
                <a:gd name="T14" fmla="*/ 20 w 25"/>
                <a:gd name="T15" fmla="*/ 0 h 84"/>
                <a:gd name="T16" fmla="*/ 16 w 25"/>
                <a:gd name="T17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4">
                  <a:moveTo>
                    <a:pt x="16" y="1"/>
                  </a:moveTo>
                  <a:cubicBezTo>
                    <a:pt x="17" y="2"/>
                    <a:pt x="21" y="10"/>
                    <a:pt x="17" y="2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7" y="43"/>
                    <a:pt x="0" y="60"/>
                    <a:pt x="8" y="84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4" y="60"/>
                    <a:pt x="11" y="45"/>
                    <a:pt x="17" y="3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5" y="9"/>
                    <a:pt x="20" y="0"/>
                    <a:pt x="20" y="0"/>
                  </a:cubicBezTo>
                  <a:lnTo>
                    <a:pt x="1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1" name="Freeform 117"/>
            <p:cNvSpPr/>
            <p:nvPr/>
          </p:nvSpPr>
          <p:spPr bwMode="auto">
            <a:xfrm>
              <a:off x="9185275" y="892176"/>
              <a:ext cx="58738" cy="41275"/>
            </a:xfrm>
            <a:custGeom>
              <a:avLst/>
              <a:gdLst>
                <a:gd name="T0" fmla="*/ 26 w 48"/>
                <a:gd name="T1" fmla="*/ 1 h 33"/>
                <a:gd name="T2" fmla="*/ 0 w 48"/>
                <a:gd name="T3" fmla="*/ 9 h 33"/>
                <a:gd name="T4" fmla="*/ 2 w 48"/>
                <a:gd name="T5" fmla="*/ 12 h 33"/>
                <a:gd name="T6" fmla="*/ 26 w 48"/>
                <a:gd name="T7" fmla="*/ 5 h 33"/>
                <a:gd name="T8" fmla="*/ 44 w 48"/>
                <a:gd name="T9" fmla="*/ 14 h 33"/>
                <a:gd name="T10" fmla="*/ 41 w 48"/>
                <a:gd name="T11" fmla="*/ 21 h 33"/>
                <a:gd name="T12" fmla="*/ 11 w 48"/>
                <a:gd name="T13" fmla="*/ 25 h 33"/>
                <a:gd name="T14" fmla="*/ 10 w 48"/>
                <a:gd name="T15" fmla="*/ 29 h 33"/>
                <a:gd name="T16" fmla="*/ 44 w 48"/>
                <a:gd name="T17" fmla="*/ 24 h 33"/>
                <a:gd name="T18" fmla="*/ 48 w 48"/>
                <a:gd name="T19" fmla="*/ 14 h 33"/>
                <a:gd name="T20" fmla="*/ 26 w 48"/>
                <a:gd name="T2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26" y="1"/>
                  </a:moveTo>
                  <a:cubicBezTo>
                    <a:pt x="11" y="2"/>
                    <a:pt x="1" y="9"/>
                    <a:pt x="0" y="9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2" y="6"/>
                    <a:pt x="26" y="5"/>
                  </a:cubicBezTo>
                  <a:cubicBezTo>
                    <a:pt x="36" y="4"/>
                    <a:pt x="43" y="8"/>
                    <a:pt x="44" y="14"/>
                  </a:cubicBezTo>
                  <a:cubicBezTo>
                    <a:pt x="44" y="15"/>
                    <a:pt x="44" y="18"/>
                    <a:pt x="41" y="21"/>
                  </a:cubicBezTo>
                  <a:cubicBezTo>
                    <a:pt x="38" y="25"/>
                    <a:pt x="29" y="28"/>
                    <a:pt x="11" y="25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0" y="33"/>
                    <a:pt x="40" y="28"/>
                    <a:pt x="44" y="24"/>
                  </a:cubicBezTo>
                  <a:cubicBezTo>
                    <a:pt x="48" y="20"/>
                    <a:pt x="48" y="16"/>
                    <a:pt x="48" y="14"/>
                  </a:cubicBezTo>
                  <a:cubicBezTo>
                    <a:pt x="46" y="5"/>
                    <a:pt x="38" y="0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2" name="Rectangle 118"/>
            <p:cNvSpPr>
              <a:spLocks noChangeArrowheads="1"/>
            </p:cNvSpPr>
            <p:nvPr/>
          </p:nvSpPr>
          <p:spPr bwMode="auto">
            <a:xfrm>
              <a:off x="9228138" y="927101"/>
              <a:ext cx="4763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3" name="Freeform 119"/>
            <p:cNvSpPr>
              <a:spLocks noEditPoints="1"/>
            </p:cNvSpPr>
            <p:nvPr/>
          </p:nvSpPr>
          <p:spPr bwMode="auto">
            <a:xfrm>
              <a:off x="8872538" y="1084263"/>
              <a:ext cx="55563" cy="57150"/>
            </a:xfrm>
            <a:custGeom>
              <a:avLst/>
              <a:gdLst>
                <a:gd name="T0" fmla="*/ 22 w 45"/>
                <a:gd name="T1" fmla="*/ 20 h 46"/>
                <a:gd name="T2" fmla="*/ 31 w 45"/>
                <a:gd name="T3" fmla="*/ 20 h 46"/>
                <a:gd name="T4" fmla="*/ 23 w 45"/>
                <a:gd name="T5" fmla="*/ 22 h 46"/>
                <a:gd name="T6" fmla="*/ 27 w 45"/>
                <a:gd name="T7" fmla="*/ 27 h 46"/>
                <a:gd name="T8" fmla="*/ 29 w 45"/>
                <a:gd name="T9" fmla="*/ 22 h 46"/>
                <a:gd name="T10" fmla="*/ 29 w 45"/>
                <a:gd name="T11" fmla="*/ 27 h 46"/>
                <a:gd name="T12" fmla="*/ 45 w 45"/>
                <a:gd name="T13" fmla="*/ 27 h 46"/>
                <a:gd name="T14" fmla="*/ 22 w 45"/>
                <a:gd name="T15" fmla="*/ 30 h 46"/>
                <a:gd name="T16" fmla="*/ 4 w 45"/>
                <a:gd name="T17" fmla="*/ 35 h 46"/>
                <a:gd name="T18" fmla="*/ 1 w 45"/>
                <a:gd name="T19" fmla="*/ 33 h 46"/>
                <a:gd name="T20" fmla="*/ 20 w 45"/>
                <a:gd name="T21" fmla="*/ 22 h 46"/>
                <a:gd name="T22" fmla="*/ 11 w 45"/>
                <a:gd name="T23" fmla="*/ 24 h 46"/>
                <a:gd name="T24" fmla="*/ 16 w 45"/>
                <a:gd name="T25" fmla="*/ 22 h 46"/>
                <a:gd name="T26" fmla="*/ 20 w 45"/>
                <a:gd name="T27" fmla="*/ 17 h 46"/>
                <a:gd name="T28" fmla="*/ 13 w 45"/>
                <a:gd name="T29" fmla="*/ 17 h 46"/>
                <a:gd name="T30" fmla="*/ 20 w 45"/>
                <a:gd name="T31" fmla="*/ 16 h 46"/>
                <a:gd name="T32" fmla="*/ 18 w 45"/>
                <a:gd name="T33" fmla="*/ 13 h 46"/>
                <a:gd name="T34" fmla="*/ 11 w 45"/>
                <a:gd name="T35" fmla="*/ 12 h 46"/>
                <a:gd name="T36" fmla="*/ 27 w 45"/>
                <a:gd name="T37" fmla="*/ 8 h 46"/>
                <a:gd name="T38" fmla="*/ 20 w 45"/>
                <a:gd name="T39" fmla="*/ 12 h 46"/>
                <a:gd name="T40" fmla="*/ 22 w 45"/>
                <a:gd name="T41" fmla="*/ 15 h 46"/>
                <a:gd name="T42" fmla="*/ 26 w 45"/>
                <a:gd name="T43" fmla="*/ 13 h 46"/>
                <a:gd name="T44" fmla="*/ 24 w 45"/>
                <a:gd name="T45" fmla="*/ 16 h 46"/>
                <a:gd name="T46" fmla="*/ 11 w 45"/>
                <a:gd name="T47" fmla="*/ 5 h 46"/>
                <a:gd name="T48" fmla="*/ 16 w 45"/>
                <a:gd name="T49" fmla="*/ 9 h 46"/>
                <a:gd name="T50" fmla="*/ 11 w 45"/>
                <a:gd name="T51" fmla="*/ 5 h 46"/>
                <a:gd name="T52" fmla="*/ 16 w 45"/>
                <a:gd name="T53" fmla="*/ 26 h 46"/>
                <a:gd name="T54" fmla="*/ 14 w 45"/>
                <a:gd name="T55" fmla="*/ 29 h 46"/>
                <a:gd name="T56" fmla="*/ 29 w 45"/>
                <a:gd name="T57" fmla="*/ 32 h 46"/>
                <a:gd name="T58" fmla="*/ 35 w 45"/>
                <a:gd name="T59" fmla="*/ 35 h 46"/>
                <a:gd name="T60" fmla="*/ 32 w 45"/>
                <a:gd name="T61" fmla="*/ 39 h 46"/>
                <a:gd name="T62" fmla="*/ 27 w 45"/>
                <a:gd name="T63" fmla="*/ 42 h 46"/>
                <a:gd name="T64" fmla="*/ 18 w 45"/>
                <a:gd name="T65" fmla="*/ 46 h 46"/>
                <a:gd name="T66" fmla="*/ 16 w 45"/>
                <a:gd name="T67" fmla="*/ 43 h 46"/>
                <a:gd name="T68" fmla="*/ 12 w 45"/>
                <a:gd name="T69" fmla="*/ 35 h 46"/>
                <a:gd name="T70" fmla="*/ 29 w 45"/>
                <a:gd name="T71" fmla="*/ 32 h 46"/>
                <a:gd name="T72" fmla="*/ 24 w 45"/>
                <a:gd name="T73" fmla="*/ 35 h 46"/>
                <a:gd name="T74" fmla="*/ 17 w 45"/>
                <a:gd name="T75" fmla="*/ 39 h 46"/>
                <a:gd name="T76" fmla="*/ 25 w 45"/>
                <a:gd name="T77" fmla="*/ 41 h 46"/>
                <a:gd name="T78" fmla="*/ 29 w 45"/>
                <a:gd name="T79" fmla="*/ 35 h 46"/>
                <a:gd name="T80" fmla="*/ 30 w 45"/>
                <a:gd name="T81" fmla="*/ 3 h 46"/>
                <a:gd name="T82" fmla="*/ 24 w 45"/>
                <a:gd name="T83" fmla="*/ 7 h 46"/>
                <a:gd name="T84" fmla="*/ 22 w 45"/>
                <a:gd name="T85" fmla="*/ 6 h 46"/>
                <a:gd name="T86" fmla="*/ 25 w 45"/>
                <a:gd name="T87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22" y="17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5" y="19"/>
                    <a:pt x="28" y="19"/>
                  </a:cubicBezTo>
                  <a:cubicBezTo>
                    <a:pt x="30" y="18"/>
                    <a:pt x="31" y="19"/>
                    <a:pt x="31" y="20"/>
                  </a:cubicBezTo>
                  <a:cubicBezTo>
                    <a:pt x="31" y="20"/>
                    <a:pt x="30" y="21"/>
                    <a:pt x="27" y="21"/>
                  </a:cubicBezTo>
                  <a:cubicBezTo>
                    <a:pt x="25" y="21"/>
                    <a:pt x="24" y="22"/>
                    <a:pt x="23" y="22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5"/>
                    <a:pt x="28" y="24"/>
                    <a:pt x="28" y="22"/>
                  </a:cubicBezTo>
                  <a:cubicBezTo>
                    <a:pt x="28" y="22"/>
                    <a:pt x="28" y="22"/>
                    <a:pt x="29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0" y="24"/>
                    <a:pt x="29" y="26"/>
                    <a:pt x="29" y="27"/>
                  </a:cubicBezTo>
                  <a:cubicBezTo>
                    <a:pt x="31" y="26"/>
                    <a:pt x="35" y="26"/>
                    <a:pt x="40" y="24"/>
                  </a:cubicBezTo>
                  <a:cubicBezTo>
                    <a:pt x="43" y="24"/>
                    <a:pt x="44" y="25"/>
                    <a:pt x="45" y="27"/>
                  </a:cubicBezTo>
                  <a:cubicBezTo>
                    <a:pt x="45" y="27"/>
                    <a:pt x="44" y="27"/>
                    <a:pt x="42" y="27"/>
                  </a:cubicBezTo>
                  <a:cubicBezTo>
                    <a:pt x="40" y="27"/>
                    <a:pt x="33" y="28"/>
                    <a:pt x="22" y="30"/>
                  </a:cubicBezTo>
                  <a:cubicBezTo>
                    <a:pt x="13" y="32"/>
                    <a:pt x="7" y="34"/>
                    <a:pt x="6" y="34"/>
                  </a:cubicBezTo>
                  <a:cubicBezTo>
                    <a:pt x="5" y="35"/>
                    <a:pt x="4" y="35"/>
                    <a:pt x="4" y="35"/>
                  </a:cubicBezTo>
                  <a:cubicBezTo>
                    <a:pt x="3" y="35"/>
                    <a:pt x="2" y="34"/>
                    <a:pt x="1" y="34"/>
                  </a:cubicBezTo>
                  <a:cubicBezTo>
                    <a:pt x="0" y="33"/>
                    <a:pt x="0" y="33"/>
                    <a:pt x="1" y="33"/>
                  </a:cubicBezTo>
                  <a:cubicBezTo>
                    <a:pt x="1" y="33"/>
                    <a:pt x="8" y="32"/>
                    <a:pt x="21" y="29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7" y="23"/>
                    <a:pt x="15" y="24"/>
                    <a:pt x="14" y="24"/>
                  </a:cubicBezTo>
                  <a:cubicBezTo>
                    <a:pt x="13" y="24"/>
                    <a:pt x="12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3"/>
                    <a:pt x="14" y="22"/>
                    <a:pt x="16" y="22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3" y="18"/>
                    <a:pt x="13" y="18"/>
                    <a:pt x="13" y="17"/>
                  </a:cubicBezTo>
                  <a:cubicBezTo>
                    <a:pt x="14" y="17"/>
                    <a:pt x="15" y="17"/>
                    <a:pt x="15" y="17"/>
                  </a:cubicBezTo>
                  <a:cubicBezTo>
                    <a:pt x="16" y="17"/>
                    <a:pt x="18" y="16"/>
                    <a:pt x="20" y="16"/>
                  </a:cubicBezTo>
                  <a:cubicBezTo>
                    <a:pt x="19" y="14"/>
                    <a:pt x="19" y="13"/>
                    <a:pt x="18" y="12"/>
                  </a:cubicBezTo>
                  <a:cubicBezTo>
                    <a:pt x="18" y="12"/>
                    <a:pt x="18" y="12"/>
                    <a:pt x="18" y="13"/>
                  </a:cubicBezTo>
                  <a:cubicBezTo>
                    <a:pt x="16" y="13"/>
                    <a:pt x="14" y="13"/>
                    <a:pt x="13" y="13"/>
                  </a:cubicBezTo>
                  <a:cubicBezTo>
                    <a:pt x="12" y="13"/>
                    <a:pt x="11" y="13"/>
                    <a:pt x="11" y="12"/>
                  </a:cubicBezTo>
                  <a:cubicBezTo>
                    <a:pt x="13" y="12"/>
                    <a:pt x="17" y="11"/>
                    <a:pt x="23" y="9"/>
                  </a:cubicBezTo>
                  <a:cubicBezTo>
                    <a:pt x="25" y="8"/>
                    <a:pt x="26" y="8"/>
                    <a:pt x="27" y="8"/>
                  </a:cubicBezTo>
                  <a:cubicBezTo>
                    <a:pt x="30" y="7"/>
                    <a:pt x="31" y="8"/>
                    <a:pt x="30" y="9"/>
                  </a:cubicBezTo>
                  <a:cubicBezTo>
                    <a:pt x="30" y="9"/>
                    <a:pt x="26" y="10"/>
                    <a:pt x="20" y="12"/>
                  </a:cubicBezTo>
                  <a:cubicBezTo>
                    <a:pt x="22" y="12"/>
                    <a:pt x="22" y="13"/>
                    <a:pt x="22" y="13"/>
                  </a:cubicBezTo>
                  <a:cubicBezTo>
                    <a:pt x="22" y="13"/>
                    <a:pt x="22" y="14"/>
                    <a:pt x="22" y="15"/>
                  </a:cubicBezTo>
                  <a:cubicBezTo>
                    <a:pt x="23" y="15"/>
                    <a:pt x="23" y="15"/>
                    <a:pt x="24" y="14"/>
                  </a:cubicBezTo>
                  <a:cubicBezTo>
                    <a:pt x="25" y="14"/>
                    <a:pt x="26" y="14"/>
                    <a:pt x="26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8" y="15"/>
                    <a:pt x="27" y="16"/>
                    <a:pt x="24" y="16"/>
                  </a:cubicBezTo>
                  <a:cubicBezTo>
                    <a:pt x="23" y="16"/>
                    <a:pt x="22" y="17"/>
                    <a:pt x="22" y="17"/>
                  </a:cubicBezTo>
                  <a:close/>
                  <a:moveTo>
                    <a:pt x="11" y="5"/>
                  </a:moveTo>
                  <a:cubicBezTo>
                    <a:pt x="13" y="5"/>
                    <a:pt x="14" y="5"/>
                    <a:pt x="15" y="6"/>
                  </a:cubicBezTo>
                  <a:cubicBezTo>
                    <a:pt x="16" y="7"/>
                    <a:pt x="17" y="8"/>
                    <a:pt x="16" y="9"/>
                  </a:cubicBezTo>
                  <a:cubicBezTo>
                    <a:pt x="16" y="10"/>
                    <a:pt x="15" y="10"/>
                    <a:pt x="14" y="9"/>
                  </a:cubicBezTo>
                  <a:cubicBezTo>
                    <a:pt x="11" y="7"/>
                    <a:pt x="10" y="6"/>
                    <a:pt x="11" y="5"/>
                  </a:cubicBezTo>
                  <a:close/>
                  <a:moveTo>
                    <a:pt x="13" y="25"/>
                  </a:moveTo>
                  <a:cubicBezTo>
                    <a:pt x="14" y="25"/>
                    <a:pt x="15" y="26"/>
                    <a:pt x="16" y="26"/>
                  </a:cubicBezTo>
                  <a:cubicBezTo>
                    <a:pt x="16" y="27"/>
                    <a:pt x="17" y="28"/>
                    <a:pt x="16" y="29"/>
                  </a:cubicBezTo>
                  <a:cubicBezTo>
                    <a:pt x="16" y="30"/>
                    <a:pt x="15" y="30"/>
                    <a:pt x="14" y="29"/>
                  </a:cubicBezTo>
                  <a:cubicBezTo>
                    <a:pt x="12" y="27"/>
                    <a:pt x="12" y="26"/>
                    <a:pt x="13" y="25"/>
                  </a:cubicBezTo>
                  <a:close/>
                  <a:moveTo>
                    <a:pt x="29" y="32"/>
                  </a:moveTo>
                  <a:cubicBezTo>
                    <a:pt x="30" y="32"/>
                    <a:pt x="31" y="32"/>
                    <a:pt x="33" y="33"/>
                  </a:cubicBezTo>
                  <a:cubicBezTo>
                    <a:pt x="35" y="34"/>
                    <a:pt x="35" y="34"/>
                    <a:pt x="35" y="35"/>
                  </a:cubicBezTo>
                  <a:cubicBezTo>
                    <a:pt x="33" y="36"/>
                    <a:pt x="32" y="38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40"/>
                    <a:pt x="33" y="41"/>
                    <a:pt x="33" y="41"/>
                  </a:cubicBezTo>
                  <a:cubicBezTo>
                    <a:pt x="33" y="41"/>
                    <a:pt x="31" y="41"/>
                    <a:pt x="27" y="42"/>
                  </a:cubicBezTo>
                  <a:cubicBezTo>
                    <a:pt x="25" y="42"/>
                    <a:pt x="22" y="43"/>
                    <a:pt x="18" y="44"/>
                  </a:cubicBezTo>
                  <a:cubicBezTo>
                    <a:pt x="19" y="45"/>
                    <a:pt x="18" y="46"/>
                    <a:pt x="18" y="46"/>
                  </a:cubicBezTo>
                  <a:cubicBezTo>
                    <a:pt x="17" y="46"/>
                    <a:pt x="17" y="45"/>
                    <a:pt x="16" y="44"/>
                  </a:cubicBezTo>
                  <a:cubicBezTo>
                    <a:pt x="16" y="44"/>
                    <a:pt x="16" y="43"/>
                    <a:pt x="16" y="43"/>
                  </a:cubicBezTo>
                  <a:cubicBezTo>
                    <a:pt x="15" y="40"/>
                    <a:pt x="14" y="38"/>
                    <a:pt x="13" y="37"/>
                  </a:cubicBezTo>
                  <a:cubicBezTo>
                    <a:pt x="12" y="36"/>
                    <a:pt x="12" y="36"/>
                    <a:pt x="12" y="35"/>
                  </a:cubicBezTo>
                  <a:cubicBezTo>
                    <a:pt x="13" y="35"/>
                    <a:pt x="14" y="35"/>
                    <a:pt x="16" y="35"/>
                  </a:cubicBezTo>
                  <a:cubicBezTo>
                    <a:pt x="22" y="35"/>
                    <a:pt x="27" y="34"/>
                    <a:pt x="29" y="32"/>
                  </a:cubicBezTo>
                  <a:close/>
                  <a:moveTo>
                    <a:pt x="29" y="35"/>
                  </a:moveTo>
                  <a:cubicBezTo>
                    <a:pt x="29" y="35"/>
                    <a:pt x="27" y="35"/>
                    <a:pt x="24" y="35"/>
                  </a:cubicBezTo>
                  <a:cubicBezTo>
                    <a:pt x="22" y="36"/>
                    <a:pt x="19" y="36"/>
                    <a:pt x="17" y="37"/>
                  </a:cubicBezTo>
                  <a:cubicBezTo>
                    <a:pt x="16" y="37"/>
                    <a:pt x="17" y="38"/>
                    <a:pt x="17" y="39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9" y="42"/>
                    <a:pt x="22" y="41"/>
                    <a:pt x="25" y="41"/>
                  </a:cubicBezTo>
                  <a:cubicBezTo>
                    <a:pt x="27" y="40"/>
                    <a:pt x="28" y="40"/>
                    <a:pt x="28" y="40"/>
                  </a:cubicBezTo>
                  <a:cubicBezTo>
                    <a:pt x="29" y="38"/>
                    <a:pt x="30" y="36"/>
                    <a:pt x="29" y="35"/>
                  </a:cubicBezTo>
                  <a:close/>
                  <a:moveTo>
                    <a:pt x="27" y="1"/>
                  </a:moveTo>
                  <a:cubicBezTo>
                    <a:pt x="30" y="1"/>
                    <a:pt x="31" y="2"/>
                    <a:pt x="30" y="3"/>
                  </a:cubicBezTo>
                  <a:cubicBezTo>
                    <a:pt x="29" y="4"/>
                    <a:pt x="28" y="4"/>
                    <a:pt x="26" y="5"/>
                  </a:cubicBezTo>
                  <a:cubicBezTo>
                    <a:pt x="25" y="6"/>
                    <a:pt x="24" y="7"/>
                    <a:pt x="24" y="7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1" y="8"/>
                    <a:pt x="22" y="7"/>
                    <a:pt x="22" y="6"/>
                  </a:cubicBezTo>
                  <a:cubicBezTo>
                    <a:pt x="25" y="4"/>
                    <a:pt x="26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6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4" name="Freeform 120"/>
            <p:cNvSpPr>
              <a:spLocks noEditPoints="1"/>
            </p:cNvSpPr>
            <p:nvPr/>
          </p:nvSpPr>
          <p:spPr bwMode="auto">
            <a:xfrm>
              <a:off x="8934450" y="1087438"/>
              <a:ext cx="50800" cy="44450"/>
            </a:xfrm>
            <a:custGeom>
              <a:avLst/>
              <a:gdLst>
                <a:gd name="T0" fmla="*/ 21 w 41"/>
                <a:gd name="T1" fmla="*/ 25 h 37"/>
                <a:gd name="T2" fmla="*/ 21 w 41"/>
                <a:gd name="T3" fmla="*/ 31 h 37"/>
                <a:gd name="T4" fmla="*/ 33 w 41"/>
                <a:gd name="T5" fmla="*/ 30 h 37"/>
                <a:gd name="T6" fmla="*/ 37 w 41"/>
                <a:gd name="T7" fmla="*/ 29 h 37"/>
                <a:gd name="T8" fmla="*/ 41 w 41"/>
                <a:gd name="T9" fmla="*/ 31 h 37"/>
                <a:gd name="T10" fmla="*/ 39 w 41"/>
                <a:gd name="T11" fmla="*/ 33 h 37"/>
                <a:gd name="T12" fmla="*/ 38 w 41"/>
                <a:gd name="T13" fmla="*/ 33 h 37"/>
                <a:gd name="T14" fmla="*/ 4 w 41"/>
                <a:gd name="T15" fmla="*/ 37 h 37"/>
                <a:gd name="T16" fmla="*/ 0 w 41"/>
                <a:gd name="T17" fmla="*/ 35 h 37"/>
                <a:gd name="T18" fmla="*/ 1 w 41"/>
                <a:gd name="T19" fmla="*/ 34 h 37"/>
                <a:gd name="T20" fmla="*/ 19 w 41"/>
                <a:gd name="T21" fmla="*/ 32 h 37"/>
                <a:gd name="T22" fmla="*/ 19 w 41"/>
                <a:gd name="T23" fmla="*/ 25 h 37"/>
                <a:gd name="T24" fmla="*/ 14 w 41"/>
                <a:gd name="T25" fmla="*/ 26 h 37"/>
                <a:gd name="T26" fmla="*/ 13 w 41"/>
                <a:gd name="T27" fmla="*/ 26 h 37"/>
                <a:gd name="T28" fmla="*/ 10 w 41"/>
                <a:gd name="T29" fmla="*/ 26 h 37"/>
                <a:gd name="T30" fmla="*/ 11 w 41"/>
                <a:gd name="T31" fmla="*/ 25 h 37"/>
                <a:gd name="T32" fmla="*/ 14 w 41"/>
                <a:gd name="T33" fmla="*/ 24 h 37"/>
                <a:gd name="T34" fmla="*/ 19 w 41"/>
                <a:gd name="T35" fmla="*/ 23 h 37"/>
                <a:gd name="T36" fmla="*/ 17 w 41"/>
                <a:gd name="T37" fmla="*/ 19 h 37"/>
                <a:gd name="T38" fmla="*/ 17 w 41"/>
                <a:gd name="T39" fmla="*/ 18 h 37"/>
                <a:gd name="T40" fmla="*/ 21 w 41"/>
                <a:gd name="T41" fmla="*/ 19 h 37"/>
                <a:gd name="T42" fmla="*/ 21 w 41"/>
                <a:gd name="T43" fmla="*/ 20 h 37"/>
                <a:gd name="T44" fmla="*/ 21 w 41"/>
                <a:gd name="T45" fmla="*/ 23 h 37"/>
                <a:gd name="T46" fmla="*/ 24 w 41"/>
                <a:gd name="T47" fmla="*/ 22 h 37"/>
                <a:gd name="T48" fmla="*/ 27 w 41"/>
                <a:gd name="T49" fmla="*/ 21 h 37"/>
                <a:gd name="T50" fmla="*/ 30 w 41"/>
                <a:gd name="T51" fmla="*/ 22 h 37"/>
                <a:gd name="T52" fmla="*/ 29 w 41"/>
                <a:gd name="T53" fmla="*/ 23 h 37"/>
                <a:gd name="T54" fmla="*/ 21 w 41"/>
                <a:gd name="T55" fmla="*/ 25 h 37"/>
                <a:gd name="T56" fmla="*/ 13 w 41"/>
                <a:gd name="T57" fmla="*/ 15 h 37"/>
                <a:gd name="T58" fmla="*/ 25 w 41"/>
                <a:gd name="T59" fmla="*/ 12 h 37"/>
                <a:gd name="T60" fmla="*/ 22 w 41"/>
                <a:gd name="T61" fmla="*/ 9 h 37"/>
                <a:gd name="T62" fmla="*/ 30 w 41"/>
                <a:gd name="T63" fmla="*/ 11 h 37"/>
                <a:gd name="T64" fmla="*/ 30 w 41"/>
                <a:gd name="T65" fmla="*/ 16 h 37"/>
                <a:gd name="T66" fmla="*/ 26 w 41"/>
                <a:gd name="T67" fmla="*/ 14 h 37"/>
                <a:gd name="T68" fmla="*/ 10 w 41"/>
                <a:gd name="T69" fmla="*/ 18 h 37"/>
                <a:gd name="T70" fmla="*/ 8 w 41"/>
                <a:gd name="T71" fmla="*/ 19 h 37"/>
                <a:gd name="T72" fmla="*/ 8 w 41"/>
                <a:gd name="T73" fmla="*/ 15 h 37"/>
                <a:gd name="T74" fmla="*/ 9 w 41"/>
                <a:gd name="T75" fmla="*/ 15 h 37"/>
                <a:gd name="T76" fmla="*/ 17 w 41"/>
                <a:gd name="T77" fmla="*/ 5 h 37"/>
                <a:gd name="T78" fmla="*/ 12 w 41"/>
                <a:gd name="T79" fmla="*/ 5 h 37"/>
                <a:gd name="T80" fmla="*/ 9 w 41"/>
                <a:gd name="T81" fmla="*/ 5 h 37"/>
                <a:gd name="T82" fmla="*/ 10 w 41"/>
                <a:gd name="T83" fmla="*/ 4 h 37"/>
                <a:gd name="T84" fmla="*/ 24 w 41"/>
                <a:gd name="T85" fmla="*/ 0 h 37"/>
                <a:gd name="T86" fmla="*/ 27 w 41"/>
                <a:gd name="T87" fmla="*/ 0 h 37"/>
                <a:gd name="T88" fmla="*/ 31 w 41"/>
                <a:gd name="T89" fmla="*/ 1 h 37"/>
                <a:gd name="T90" fmla="*/ 28 w 41"/>
                <a:gd name="T91" fmla="*/ 3 h 37"/>
                <a:gd name="T92" fmla="*/ 19 w 41"/>
                <a:gd name="T93" fmla="*/ 5 h 37"/>
                <a:gd name="T94" fmla="*/ 20 w 41"/>
                <a:gd name="T95" fmla="*/ 7 h 37"/>
                <a:gd name="T96" fmla="*/ 17 w 41"/>
                <a:gd name="T97" fmla="*/ 10 h 37"/>
                <a:gd name="T98" fmla="*/ 13 w 41"/>
                <a:gd name="T9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" h="37">
                  <a:moveTo>
                    <a:pt x="21" y="25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7" y="31"/>
                    <a:pt x="31" y="30"/>
                    <a:pt x="33" y="30"/>
                  </a:cubicBezTo>
                  <a:cubicBezTo>
                    <a:pt x="34" y="29"/>
                    <a:pt x="36" y="29"/>
                    <a:pt x="37" y="29"/>
                  </a:cubicBezTo>
                  <a:cubicBezTo>
                    <a:pt x="38" y="29"/>
                    <a:pt x="40" y="30"/>
                    <a:pt x="41" y="31"/>
                  </a:cubicBezTo>
                  <a:cubicBezTo>
                    <a:pt x="41" y="32"/>
                    <a:pt x="41" y="32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29" y="32"/>
                    <a:pt x="18" y="33"/>
                    <a:pt x="4" y="37"/>
                  </a:cubicBezTo>
                  <a:cubicBezTo>
                    <a:pt x="3" y="36"/>
                    <a:pt x="2" y="36"/>
                    <a:pt x="0" y="35"/>
                  </a:cubicBezTo>
                  <a:cubicBezTo>
                    <a:pt x="0" y="35"/>
                    <a:pt x="0" y="34"/>
                    <a:pt x="1" y="34"/>
                  </a:cubicBezTo>
                  <a:cubicBezTo>
                    <a:pt x="7" y="34"/>
                    <a:pt x="13" y="33"/>
                    <a:pt x="19" y="3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6" y="26"/>
                    <a:pt x="15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0" y="26"/>
                    <a:pt x="10" y="26"/>
                  </a:cubicBezTo>
                  <a:cubicBezTo>
                    <a:pt x="9" y="25"/>
                    <a:pt x="10" y="25"/>
                    <a:pt x="11" y="25"/>
                  </a:cubicBezTo>
                  <a:cubicBezTo>
                    <a:pt x="12" y="25"/>
                    <a:pt x="13" y="25"/>
                    <a:pt x="14" y="24"/>
                  </a:cubicBezTo>
                  <a:cubicBezTo>
                    <a:pt x="15" y="24"/>
                    <a:pt x="17" y="24"/>
                    <a:pt x="19" y="23"/>
                  </a:cubicBezTo>
                  <a:cubicBezTo>
                    <a:pt x="18" y="22"/>
                    <a:pt x="18" y="20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7"/>
                    <a:pt x="19" y="17"/>
                    <a:pt x="21" y="19"/>
                  </a:cubicBezTo>
                  <a:cubicBezTo>
                    <a:pt x="21" y="19"/>
                    <a:pt x="21" y="19"/>
                    <a:pt x="21" y="20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2"/>
                    <a:pt x="23" y="22"/>
                    <a:pt x="24" y="22"/>
                  </a:cubicBezTo>
                  <a:cubicBezTo>
                    <a:pt x="25" y="21"/>
                    <a:pt x="26" y="21"/>
                    <a:pt x="27" y="21"/>
                  </a:cubicBezTo>
                  <a:cubicBezTo>
                    <a:pt x="28" y="21"/>
                    <a:pt x="29" y="22"/>
                    <a:pt x="30" y="22"/>
                  </a:cubicBezTo>
                  <a:cubicBezTo>
                    <a:pt x="30" y="23"/>
                    <a:pt x="30" y="23"/>
                    <a:pt x="29" y="23"/>
                  </a:cubicBezTo>
                  <a:cubicBezTo>
                    <a:pt x="26" y="24"/>
                    <a:pt x="23" y="24"/>
                    <a:pt x="21" y="25"/>
                  </a:cubicBezTo>
                  <a:close/>
                  <a:moveTo>
                    <a:pt x="13" y="15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23" y="10"/>
                    <a:pt x="22" y="9"/>
                    <a:pt x="22" y="9"/>
                  </a:cubicBezTo>
                  <a:cubicBezTo>
                    <a:pt x="25" y="9"/>
                    <a:pt x="27" y="10"/>
                    <a:pt x="30" y="11"/>
                  </a:cubicBezTo>
                  <a:cubicBezTo>
                    <a:pt x="31" y="13"/>
                    <a:pt x="31" y="15"/>
                    <a:pt x="30" y="16"/>
                  </a:cubicBezTo>
                  <a:cubicBezTo>
                    <a:pt x="29" y="17"/>
                    <a:pt x="28" y="16"/>
                    <a:pt x="26" y="14"/>
                  </a:cubicBezTo>
                  <a:cubicBezTo>
                    <a:pt x="20" y="15"/>
                    <a:pt x="14" y="17"/>
                    <a:pt x="10" y="18"/>
                  </a:cubicBezTo>
                  <a:cubicBezTo>
                    <a:pt x="9" y="19"/>
                    <a:pt x="9" y="19"/>
                    <a:pt x="8" y="19"/>
                  </a:cubicBezTo>
                  <a:cubicBezTo>
                    <a:pt x="7" y="19"/>
                    <a:pt x="7" y="17"/>
                    <a:pt x="8" y="15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12" y="14"/>
                    <a:pt x="15" y="11"/>
                    <a:pt x="17" y="5"/>
                  </a:cubicBezTo>
                  <a:cubicBezTo>
                    <a:pt x="15" y="5"/>
                    <a:pt x="13" y="6"/>
                    <a:pt x="12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5" y="3"/>
                    <a:pt x="20" y="2"/>
                    <a:pt x="24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2"/>
                    <a:pt x="30" y="2"/>
                    <a:pt x="28" y="3"/>
                  </a:cubicBezTo>
                  <a:cubicBezTo>
                    <a:pt x="26" y="3"/>
                    <a:pt x="23" y="4"/>
                    <a:pt x="19" y="5"/>
                  </a:cubicBezTo>
                  <a:cubicBezTo>
                    <a:pt x="20" y="6"/>
                    <a:pt x="21" y="6"/>
                    <a:pt x="20" y="7"/>
                  </a:cubicBezTo>
                  <a:cubicBezTo>
                    <a:pt x="20" y="7"/>
                    <a:pt x="19" y="8"/>
                    <a:pt x="17" y="10"/>
                  </a:cubicBezTo>
                  <a:cubicBezTo>
                    <a:pt x="16" y="12"/>
                    <a:pt x="14" y="13"/>
                    <a:pt x="1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5" name="Freeform 121"/>
            <p:cNvSpPr>
              <a:spLocks noEditPoints="1"/>
            </p:cNvSpPr>
            <p:nvPr/>
          </p:nvSpPr>
          <p:spPr bwMode="auto">
            <a:xfrm>
              <a:off x="8990013" y="1085851"/>
              <a:ext cx="57150" cy="47625"/>
            </a:xfrm>
            <a:custGeom>
              <a:avLst/>
              <a:gdLst>
                <a:gd name="T0" fmla="*/ 19 w 46"/>
                <a:gd name="T1" fmla="*/ 11 h 39"/>
                <a:gd name="T2" fmla="*/ 22 w 46"/>
                <a:gd name="T3" fmla="*/ 12 h 39"/>
                <a:gd name="T4" fmla="*/ 12 w 46"/>
                <a:gd name="T5" fmla="*/ 15 h 39"/>
                <a:gd name="T6" fmla="*/ 15 w 46"/>
                <a:gd name="T7" fmla="*/ 17 h 39"/>
                <a:gd name="T8" fmla="*/ 14 w 46"/>
                <a:gd name="T9" fmla="*/ 19 h 39"/>
                <a:gd name="T10" fmla="*/ 16 w 46"/>
                <a:gd name="T11" fmla="*/ 19 h 39"/>
                <a:gd name="T12" fmla="*/ 19 w 46"/>
                <a:gd name="T13" fmla="*/ 22 h 39"/>
                <a:gd name="T14" fmla="*/ 16 w 46"/>
                <a:gd name="T15" fmla="*/ 28 h 39"/>
                <a:gd name="T16" fmla="*/ 15 w 46"/>
                <a:gd name="T17" fmla="*/ 31 h 39"/>
                <a:gd name="T18" fmla="*/ 11 w 46"/>
                <a:gd name="T19" fmla="*/ 36 h 39"/>
                <a:gd name="T20" fmla="*/ 10 w 46"/>
                <a:gd name="T21" fmla="*/ 34 h 39"/>
                <a:gd name="T22" fmla="*/ 9 w 46"/>
                <a:gd name="T23" fmla="*/ 31 h 39"/>
                <a:gd name="T24" fmla="*/ 9 w 46"/>
                <a:gd name="T25" fmla="*/ 31 h 39"/>
                <a:gd name="T26" fmla="*/ 9 w 46"/>
                <a:gd name="T27" fmla="*/ 30 h 39"/>
                <a:gd name="T28" fmla="*/ 12 w 46"/>
                <a:gd name="T29" fmla="*/ 31 h 39"/>
                <a:gd name="T30" fmla="*/ 14 w 46"/>
                <a:gd name="T31" fmla="*/ 26 h 39"/>
                <a:gd name="T32" fmla="*/ 15 w 46"/>
                <a:gd name="T33" fmla="*/ 20 h 39"/>
                <a:gd name="T34" fmla="*/ 15 w 46"/>
                <a:gd name="T35" fmla="*/ 20 h 39"/>
                <a:gd name="T36" fmla="*/ 13 w 46"/>
                <a:gd name="T37" fmla="*/ 20 h 39"/>
                <a:gd name="T38" fmla="*/ 12 w 46"/>
                <a:gd name="T39" fmla="*/ 21 h 39"/>
                <a:gd name="T40" fmla="*/ 1 w 46"/>
                <a:gd name="T41" fmla="*/ 33 h 39"/>
                <a:gd name="T42" fmla="*/ 0 w 46"/>
                <a:gd name="T43" fmla="*/ 33 h 39"/>
                <a:gd name="T44" fmla="*/ 1 w 46"/>
                <a:gd name="T45" fmla="*/ 32 h 39"/>
                <a:gd name="T46" fmla="*/ 11 w 46"/>
                <a:gd name="T47" fmla="*/ 15 h 39"/>
                <a:gd name="T48" fmla="*/ 8 w 46"/>
                <a:gd name="T49" fmla="*/ 16 h 39"/>
                <a:gd name="T50" fmla="*/ 5 w 46"/>
                <a:gd name="T51" fmla="*/ 17 h 39"/>
                <a:gd name="T52" fmla="*/ 2 w 46"/>
                <a:gd name="T53" fmla="*/ 14 h 39"/>
                <a:gd name="T54" fmla="*/ 19 w 46"/>
                <a:gd name="T55" fmla="*/ 11 h 39"/>
                <a:gd name="T56" fmla="*/ 14 w 46"/>
                <a:gd name="T57" fmla="*/ 1 h 39"/>
                <a:gd name="T58" fmla="*/ 18 w 46"/>
                <a:gd name="T59" fmla="*/ 2 h 39"/>
                <a:gd name="T60" fmla="*/ 19 w 46"/>
                <a:gd name="T61" fmla="*/ 6 h 39"/>
                <a:gd name="T62" fmla="*/ 17 w 46"/>
                <a:gd name="T63" fmla="*/ 6 h 39"/>
                <a:gd name="T64" fmla="*/ 14 w 46"/>
                <a:gd name="T65" fmla="*/ 1 h 39"/>
                <a:gd name="T66" fmla="*/ 29 w 46"/>
                <a:gd name="T67" fmla="*/ 0 h 39"/>
                <a:gd name="T68" fmla="*/ 32 w 46"/>
                <a:gd name="T69" fmla="*/ 2 h 39"/>
                <a:gd name="T70" fmla="*/ 31 w 46"/>
                <a:gd name="T71" fmla="*/ 5 h 39"/>
                <a:gd name="T72" fmla="*/ 30 w 46"/>
                <a:gd name="T73" fmla="*/ 9 h 39"/>
                <a:gd name="T74" fmla="*/ 46 w 46"/>
                <a:gd name="T75" fmla="*/ 21 h 39"/>
                <a:gd name="T76" fmla="*/ 46 w 46"/>
                <a:gd name="T77" fmla="*/ 22 h 39"/>
                <a:gd name="T78" fmla="*/ 46 w 46"/>
                <a:gd name="T79" fmla="*/ 22 h 39"/>
                <a:gd name="T80" fmla="*/ 40 w 46"/>
                <a:gd name="T81" fmla="*/ 22 h 39"/>
                <a:gd name="T82" fmla="*/ 37 w 46"/>
                <a:gd name="T83" fmla="*/ 22 h 39"/>
                <a:gd name="T84" fmla="*/ 29 w 46"/>
                <a:gd name="T85" fmla="*/ 10 h 39"/>
                <a:gd name="T86" fmla="*/ 19 w 46"/>
                <a:gd name="T87" fmla="*/ 24 h 39"/>
                <a:gd name="T88" fmla="*/ 18 w 46"/>
                <a:gd name="T89" fmla="*/ 25 h 39"/>
                <a:gd name="T90" fmla="*/ 19 w 46"/>
                <a:gd name="T91" fmla="*/ 23 h 39"/>
                <a:gd name="T92" fmla="*/ 26 w 46"/>
                <a:gd name="T93" fmla="*/ 10 h 39"/>
                <a:gd name="T94" fmla="*/ 28 w 46"/>
                <a:gd name="T95" fmla="*/ 0 h 39"/>
                <a:gd name="T96" fmla="*/ 29 w 46"/>
                <a:gd name="T97" fmla="*/ 0 h 39"/>
                <a:gd name="T98" fmla="*/ 25 w 46"/>
                <a:gd name="T99" fmla="*/ 31 h 39"/>
                <a:gd name="T100" fmla="*/ 31 w 46"/>
                <a:gd name="T101" fmla="*/ 33 h 39"/>
                <a:gd name="T102" fmla="*/ 32 w 46"/>
                <a:gd name="T103" fmla="*/ 37 h 39"/>
                <a:gd name="T104" fmla="*/ 30 w 46"/>
                <a:gd name="T105" fmla="*/ 37 h 39"/>
                <a:gd name="T106" fmla="*/ 25 w 46"/>
                <a:gd name="T107" fmla="*/ 31 h 39"/>
                <a:gd name="T108" fmla="*/ 31 w 46"/>
                <a:gd name="T109" fmla="*/ 24 h 39"/>
                <a:gd name="T110" fmla="*/ 32 w 46"/>
                <a:gd name="T111" fmla="*/ 28 h 39"/>
                <a:gd name="T112" fmla="*/ 30 w 46"/>
                <a:gd name="T113" fmla="*/ 27 h 39"/>
                <a:gd name="T114" fmla="*/ 26 w 46"/>
                <a:gd name="T115" fmla="*/ 23 h 39"/>
                <a:gd name="T116" fmla="*/ 31 w 46"/>
                <a:gd name="T11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39">
                  <a:moveTo>
                    <a:pt x="19" y="11"/>
                  </a:moveTo>
                  <a:cubicBezTo>
                    <a:pt x="21" y="11"/>
                    <a:pt x="22" y="11"/>
                    <a:pt x="22" y="12"/>
                  </a:cubicBezTo>
                  <a:cubicBezTo>
                    <a:pt x="22" y="13"/>
                    <a:pt x="18" y="13"/>
                    <a:pt x="12" y="15"/>
                  </a:cubicBezTo>
                  <a:cubicBezTo>
                    <a:pt x="14" y="15"/>
                    <a:pt x="15" y="16"/>
                    <a:pt x="15" y="17"/>
                  </a:cubicBezTo>
                  <a:cubicBezTo>
                    <a:pt x="14" y="18"/>
                    <a:pt x="14" y="18"/>
                    <a:pt x="14" y="19"/>
                  </a:cubicBezTo>
                  <a:cubicBezTo>
                    <a:pt x="15" y="19"/>
                    <a:pt x="15" y="19"/>
                    <a:pt x="16" y="19"/>
                  </a:cubicBezTo>
                  <a:cubicBezTo>
                    <a:pt x="18" y="20"/>
                    <a:pt x="19" y="21"/>
                    <a:pt x="19" y="22"/>
                  </a:cubicBezTo>
                  <a:cubicBezTo>
                    <a:pt x="18" y="22"/>
                    <a:pt x="17" y="25"/>
                    <a:pt x="16" y="28"/>
                  </a:cubicBezTo>
                  <a:cubicBezTo>
                    <a:pt x="16" y="29"/>
                    <a:pt x="16" y="30"/>
                    <a:pt x="15" y="31"/>
                  </a:cubicBezTo>
                  <a:cubicBezTo>
                    <a:pt x="14" y="34"/>
                    <a:pt x="13" y="35"/>
                    <a:pt x="11" y="36"/>
                  </a:cubicBezTo>
                  <a:cubicBezTo>
                    <a:pt x="11" y="36"/>
                    <a:pt x="10" y="35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3" y="31"/>
                    <a:pt x="13" y="29"/>
                    <a:pt x="14" y="26"/>
                  </a:cubicBezTo>
                  <a:cubicBezTo>
                    <a:pt x="15" y="23"/>
                    <a:pt x="16" y="21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3" y="20"/>
                    <a:pt x="13" y="20"/>
                    <a:pt x="12" y="21"/>
                  </a:cubicBezTo>
                  <a:cubicBezTo>
                    <a:pt x="9" y="27"/>
                    <a:pt x="5" y="31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2"/>
                    <a:pt x="1" y="32"/>
                  </a:cubicBezTo>
                  <a:cubicBezTo>
                    <a:pt x="8" y="25"/>
                    <a:pt x="11" y="19"/>
                    <a:pt x="11" y="15"/>
                  </a:cubicBezTo>
                  <a:cubicBezTo>
                    <a:pt x="10" y="15"/>
                    <a:pt x="9" y="15"/>
                    <a:pt x="8" y="16"/>
                  </a:cubicBezTo>
                  <a:cubicBezTo>
                    <a:pt x="7" y="16"/>
                    <a:pt x="6" y="16"/>
                    <a:pt x="5" y="17"/>
                  </a:cubicBezTo>
                  <a:cubicBezTo>
                    <a:pt x="3" y="16"/>
                    <a:pt x="2" y="16"/>
                    <a:pt x="2" y="14"/>
                  </a:cubicBezTo>
                  <a:cubicBezTo>
                    <a:pt x="7" y="14"/>
                    <a:pt x="13" y="13"/>
                    <a:pt x="19" y="11"/>
                  </a:cubicBezTo>
                  <a:close/>
                  <a:moveTo>
                    <a:pt x="14" y="1"/>
                  </a:moveTo>
                  <a:cubicBezTo>
                    <a:pt x="15" y="1"/>
                    <a:pt x="16" y="2"/>
                    <a:pt x="18" y="2"/>
                  </a:cubicBezTo>
                  <a:cubicBezTo>
                    <a:pt x="19" y="3"/>
                    <a:pt x="20" y="5"/>
                    <a:pt x="19" y="6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3" y="2"/>
                    <a:pt x="12" y="1"/>
                    <a:pt x="14" y="1"/>
                  </a:cubicBezTo>
                  <a:close/>
                  <a:moveTo>
                    <a:pt x="29" y="0"/>
                  </a:moveTo>
                  <a:cubicBezTo>
                    <a:pt x="32" y="1"/>
                    <a:pt x="33" y="2"/>
                    <a:pt x="32" y="2"/>
                  </a:cubicBezTo>
                  <a:cubicBezTo>
                    <a:pt x="32" y="3"/>
                    <a:pt x="32" y="4"/>
                    <a:pt x="31" y="5"/>
                  </a:cubicBezTo>
                  <a:cubicBezTo>
                    <a:pt x="30" y="7"/>
                    <a:pt x="30" y="8"/>
                    <a:pt x="30" y="9"/>
                  </a:cubicBezTo>
                  <a:cubicBezTo>
                    <a:pt x="35" y="15"/>
                    <a:pt x="40" y="19"/>
                    <a:pt x="46" y="21"/>
                  </a:cubicBezTo>
                  <a:cubicBezTo>
                    <a:pt x="46" y="21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3" y="22"/>
                    <a:pt x="41" y="22"/>
                    <a:pt x="40" y="22"/>
                  </a:cubicBezTo>
                  <a:cubicBezTo>
                    <a:pt x="39" y="22"/>
                    <a:pt x="38" y="22"/>
                    <a:pt x="37" y="22"/>
                  </a:cubicBezTo>
                  <a:cubicBezTo>
                    <a:pt x="36" y="21"/>
                    <a:pt x="33" y="17"/>
                    <a:pt x="29" y="10"/>
                  </a:cubicBezTo>
                  <a:cubicBezTo>
                    <a:pt x="26" y="17"/>
                    <a:pt x="23" y="22"/>
                    <a:pt x="19" y="24"/>
                  </a:cubicBezTo>
                  <a:cubicBezTo>
                    <a:pt x="19" y="25"/>
                    <a:pt x="18" y="25"/>
                    <a:pt x="18" y="25"/>
                  </a:cubicBezTo>
                  <a:cubicBezTo>
                    <a:pt x="18" y="24"/>
                    <a:pt x="18" y="24"/>
                    <a:pt x="19" y="23"/>
                  </a:cubicBezTo>
                  <a:cubicBezTo>
                    <a:pt x="22" y="20"/>
                    <a:pt x="24" y="15"/>
                    <a:pt x="26" y="10"/>
                  </a:cubicBezTo>
                  <a:cubicBezTo>
                    <a:pt x="28" y="5"/>
                    <a:pt x="28" y="2"/>
                    <a:pt x="28" y="0"/>
                  </a:cubicBezTo>
                  <a:cubicBezTo>
                    <a:pt x="27" y="0"/>
                    <a:pt x="28" y="0"/>
                    <a:pt x="29" y="0"/>
                  </a:cubicBezTo>
                  <a:close/>
                  <a:moveTo>
                    <a:pt x="25" y="31"/>
                  </a:moveTo>
                  <a:cubicBezTo>
                    <a:pt x="28" y="32"/>
                    <a:pt x="30" y="32"/>
                    <a:pt x="31" y="33"/>
                  </a:cubicBezTo>
                  <a:cubicBezTo>
                    <a:pt x="32" y="35"/>
                    <a:pt x="33" y="36"/>
                    <a:pt x="32" y="37"/>
                  </a:cubicBezTo>
                  <a:cubicBezTo>
                    <a:pt x="32" y="38"/>
                    <a:pt x="31" y="39"/>
                    <a:pt x="30" y="37"/>
                  </a:cubicBezTo>
                  <a:cubicBezTo>
                    <a:pt x="26" y="33"/>
                    <a:pt x="25" y="31"/>
                    <a:pt x="25" y="31"/>
                  </a:cubicBezTo>
                  <a:close/>
                  <a:moveTo>
                    <a:pt x="31" y="24"/>
                  </a:moveTo>
                  <a:cubicBezTo>
                    <a:pt x="32" y="25"/>
                    <a:pt x="32" y="26"/>
                    <a:pt x="32" y="28"/>
                  </a:cubicBezTo>
                  <a:cubicBezTo>
                    <a:pt x="32" y="28"/>
                    <a:pt x="31" y="28"/>
                    <a:pt x="30" y="27"/>
                  </a:cubicBezTo>
                  <a:cubicBezTo>
                    <a:pt x="25" y="24"/>
                    <a:pt x="24" y="22"/>
                    <a:pt x="26" y="23"/>
                  </a:cubicBezTo>
                  <a:cubicBezTo>
                    <a:pt x="28" y="23"/>
                    <a:pt x="30" y="23"/>
                    <a:pt x="3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6" name="Freeform 122"/>
            <p:cNvSpPr/>
            <p:nvPr/>
          </p:nvSpPr>
          <p:spPr bwMode="auto">
            <a:xfrm>
              <a:off x="9050338" y="1092201"/>
              <a:ext cx="53975" cy="41275"/>
            </a:xfrm>
            <a:custGeom>
              <a:avLst/>
              <a:gdLst>
                <a:gd name="T0" fmla="*/ 26 w 43"/>
                <a:gd name="T1" fmla="*/ 16 h 34"/>
                <a:gd name="T2" fmla="*/ 23 w 43"/>
                <a:gd name="T3" fmla="*/ 30 h 34"/>
                <a:gd name="T4" fmla="*/ 33 w 43"/>
                <a:gd name="T5" fmla="*/ 29 h 34"/>
                <a:gd name="T6" fmla="*/ 39 w 43"/>
                <a:gd name="T7" fmla="*/ 30 h 34"/>
                <a:gd name="T8" fmla="*/ 43 w 43"/>
                <a:gd name="T9" fmla="*/ 32 h 34"/>
                <a:gd name="T10" fmla="*/ 41 w 43"/>
                <a:gd name="T11" fmla="*/ 34 h 34"/>
                <a:gd name="T12" fmla="*/ 4 w 43"/>
                <a:gd name="T13" fmla="*/ 33 h 34"/>
                <a:gd name="T14" fmla="*/ 1 w 43"/>
                <a:gd name="T15" fmla="*/ 30 h 34"/>
                <a:gd name="T16" fmla="*/ 11 w 43"/>
                <a:gd name="T17" fmla="*/ 30 h 34"/>
                <a:gd name="T18" fmla="*/ 12 w 43"/>
                <a:gd name="T19" fmla="*/ 21 h 34"/>
                <a:gd name="T20" fmla="*/ 12 w 43"/>
                <a:gd name="T21" fmla="*/ 17 h 34"/>
                <a:gd name="T22" fmla="*/ 11 w 43"/>
                <a:gd name="T23" fmla="*/ 13 h 34"/>
                <a:gd name="T24" fmla="*/ 11 w 43"/>
                <a:gd name="T25" fmla="*/ 11 h 34"/>
                <a:gd name="T26" fmla="*/ 16 w 43"/>
                <a:gd name="T27" fmla="*/ 14 h 34"/>
                <a:gd name="T28" fmla="*/ 15 w 43"/>
                <a:gd name="T29" fmla="*/ 15 h 34"/>
                <a:gd name="T30" fmla="*/ 13 w 43"/>
                <a:gd name="T31" fmla="*/ 30 h 34"/>
                <a:gd name="T32" fmla="*/ 21 w 43"/>
                <a:gd name="T33" fmla="*/ 30 h 34"/>
                <a:gd name="T34" fmla="*/ 22 w 43"/>
                <a:gd name="T35" fmla="*/ 21 h 34"/>
                <a:gd name="T36" fmla="*/ 24 w 43"/>
                <a:gd name="T37" fmla="*/ 10 h 34"/>
                <a:gd name="T38" fmla="*/ 23 w 43"/>
                <a:gd name="T39" fmla="*/ 1 h 34"/>
                <a:gd name="T40" fmla="*/ 23 w 43"/>
                <a:gd name="T41" fmla="*/ 0 h 34"/>
                <a:gd name="T42" fmla="*/ 28 w 43"/>
                <a:gd name="T43" fmla="*/ 3 h 34"/>
                <a:gd name="T44" fmla="*/ 28 w 43"/>
                <a:gd name="T45" fmla="*/ 3 h 34"/>
                <a:gd name="T46" fmla="*/ 26 w 43"/>
                <a:gd name="T47" fmla="*/ 15 h 34"/>
                <a:gd name="T48" fmla="*/ 32 w 43"/>
                <a:gd name="T49" fmla="*/ 14 h 34"/>
                <a:gd name="T50" fmla="*/ 34 w 43"/>
                <a:gd name="T51" fmla="*/ 13 h 34"/>
                <a:gd name="T52" fmla="*/ 37 w 43"/>
                <a:gd name="T53" fmla="*/ 15 h 34"/>
                <a:gd name="T54" fmla="*/ 36 w 43"/>
                <a:gd name="T55" fmla="*/ 16 h 34"/>
                <a:gd name="T56" fmla="*/ 26 w 43"/>
                <a:gd name="T57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34">
                  <a:moveTo>
                    <a:pt x="26" y="16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6" y="30"/>
                    <a:pt x="30" y="30"/>
                    <a:pt x="33" y="29"/>
                  </a:cubicBezTo>
                  <a:cubicBezTo>
                    <a:pt x="36" y="29"/>
                    <a:pt x="38" y="29"/>
                    <a:pt x="39" y="30"/>
                  </a:cubicBezTo>
                  <a:cubicBezTo>
                    <a:pt x="41" y="30"/>
                    <a:pt x="42" y="31"/>
                    <a:pt x="43" y="32"/>
                  </a:cubicBezTo>
                  <a:cubicBezTo>
                    <a:pt x="43" y="34"/>
                    <a:pt x="43" y="34"/>
                    <a:pt x="41" y="34"/>
                  </a:cubicBezTo>
                  <a:cubicBezTo>
                    <a:pt x="28" y="31"/>
                    <a:pt x="15" y="30"/>
                    <a:pt x="4" y="33"/>
                  </a:cubicBezTo>
                  <a:cubicBezTo>
                    <a:pt x="1" y="31"/>
                    <a:pt x="0" y="30"/>
                    <a:pt x="1" y="30"/>
                  </a:cubicBezTo>
                  <a:cubicBezTo>
                    <a:pt x="5" y="30"/>
                    <a:pt x="8" y="30"/>
                    <a:pt x="11" y="30"/>
                  </a:cubicBezTo>
                  <a:cubicBezTo>
                    <a:pt x="11" y="28"/>
                    <a:pt x="11" y="26"/>
                    <a:pt x="12" y="21"/>
                  </a:cubicBezTo>
                  <a:cubicBezTo>
                    <a:pt x="12" y="20"/>
                    <a:pt x="12" y="19"/>
                    <a:pt x="12" y="17"/>
                  </a:cubicBezTo>
                  <a:cubicBezTo>
                    <a:pt x="12" y="16"/>
                    <a:pt x="12" y="14"/>
                    <a:pt x="11" y="13"/>
                  </a:cubicBezTo>
                  <a:cubicBezTo>
                    <a:pt x="10" y="12"/>
                    <a:pt x="10" y="12"/>
                    <a:pt x="11" y="11"/>
                  </a:cubicBezTo>
                  <a:cubicBezTo>
                    <a:pt x="12" y="11"/>
                    <a:pt x="14" y="12"/>
                    <a:pt x="16" y="14"/>
                  </a:cubicBezTo>
                  <a:cubicBezTo>
                    <a:pt x="16" y="14"/>
                    <a:pt x="16" y="14"/>
                    <a:pt x="15" y="15"/>
                  </a:cubicBezTo>
                  <a:cubicBezTo>
                    <a:pt x="15" y="16"/>
                    <a:pt x="14" y="21"/>
                    <a:pt x="13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7"/>
                    <a:pt x="22" y="24"/>
                    <a:pt x="22" y="21"/>
                  </a:cubicBezTo>
                  <a:cubicBezTo>
                    <a:pt x="23" y="17"/>
                    <a:pt x="23" y="14"/>
                    <a:pt x="24" y="10"/>
                  </a:cubicBezTo>
                  <a:cubicBezTo>
                    <a:pt x="24" y="6"/>
                    <a:pt x="24" y="3"/>
                    <a:pt x="23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5" y="0"/>
                    <a:pt x="27" y="1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5"/>
                    <a:pt x="26" y="9"/>
                    <a:pt x="26" y="15"/>
                  </a:cubicBezTo>
                  <a:cubicBezTo>
                    <a:pt x="28" y="14"/>
                    <a:pt x="30" y="14"/>
                    <a:pt x="32" y="14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5" y="13"/>
                    <a:pt x="37" y="14"/>
                    <a:pt x="37" y="15"/>
                  </a:cubicBezTo>
                  <a:cubicBezTo>
                    <a:pt x="38" y="15"/>
                    <a:pt x="37" y="16"/>
                    <a:pt x="36" y="16"/>
                  </a:cubicBezTo>
                  <a:cubicBezTo>
                    <a:pt x="32" y="16"/>
                    <a:pt x="29" y="16"/>
                    <a:pt x="2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</p:grpSp>
      <p:sp>
        <p:nvSpPr>
          <p:cNvPr id="21508" name="文本框 15"/>
          <p:cNvSpPr txBox="1"/>
          <p:nvPr/>
        </p:nvSpPr>
        <p:spPr>
          <a:xfrm>
            <a:off x="703580" y="713740"/>
            <a:ext cx="1330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3200" dirty="0">
                <a:solidFill>
                  <a:srgbClr val="103568"/>
                </a:solidFill>
                <a:latin typeface="Stencil" panose="040409050D0802020404" pitchFamily="82" charset="0"/>
                <a:ea typeface="宋体" panose="02010600030101010101" pitchFamily="2" charset="-122"/>
              </a:rPr>
              <a:t>5.10</a:t>
            </a:r>
            <a:endParaRPr lang="en-US" altLang="zh-CN" sz="3200" dirty="0">
              <a:solidFill>
                <a:srgbClr val="103568"/>
              </a:solidFill>
              <a:latin typeface="Stencil" panose="040409050D0802020404" pitchFamily="8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1565" y="2931160"/>
            <a:ext cx="91973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答：OP=000000，Funct=100000，即十进制的32，表示R型指令，具体指令为add。rs=00101，对应寄存器名称rs=$a1。rt=01111，则对应的寄存器名称为rt=$t7。rd=10000，则对应寄存器名称rd=$s0。</a:t>
            </a:r>
            <a:endParaRPr sz="24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pic>
        <p:nvPicPr>
          <p:cNvPr id="15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2490" y="835025"/>
            <a:ext cx="8150225" cy="861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52450" y="463550"/>
            <a:ext cx="11001375" cy="56911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trike="noStrike" noProof="1" dirty="0"/>
              <a:t> </a:t>
            </a:r>
            <a:endParaRPr lang="zh-CN" altLang="en-US" strike="noStrike" noProof="1" dirty="0"/>
          </a:p>
        </p:txBody>
      </p:sp>
      <p:grpSp>
        <p:nvGrpSpPr>
          <p:cNvPr id="278" name="组合 277"/>
          <p:cNvGrpSpPr/>
          <p:nvPr/>
        </p:nvGrpSpPr>
        <p:grpSpPr>
          <a:xfrm>
            <a:off x="3290884" y="603896"/>
            <a:ext cx="5640754" cy="5658516"/>
            <a:chOff x="8488363" y="433388"/>
            <a:chExt cx="1008063" cy="1011238"/>
          </a:xfrm>
          <a:solidFill>
            <a:schemeClr val="bg1">
              <a:lumMod val="95000"/>
              <a:alpha val="30000"/>
            </a:schemeClr>
          </a:solidFill>
        </p:grpSpPr>
        <p:sp>
          <p:nvSpPr>
            <p:cNvPr id="279" name="Freeform 5"/>
            <p:cNvSpPr/>
            <p:nvPr/>
          </p:nvSpPr>
          <p:spPr bwMode="auto">
            <a:xfrm>
              <a:off x="8564563" y="974726"/>
              <a:ext cx="73025" cy="68263"/>
            </a:xfrm>
            <a:custGeom>
              <a:avLst/>
              <a:gdLst>
                <a:gd name="T0" fmla="*/ 56 w 59"/>
                <a:gd name="T1" fmla="*/ 33 h 55"/>
                <a:gd name="T2" fmla="*/ 59 w 59"/>
                <a:gd name="T3" fmla="*/ 44 h 55"/>
                <a:gd name="T4" fmla="*/ 28 w 59"/>
                <a:gd name="T5" fmla="*/ 52 h 55"/>
                <a:gd name="T6" fmla="*/ 3 w 59"/>
                <a:gd name="T7" fmla="*/ 36 h 55"/>
                <a:gd name="T8" fmla="*/ 16 w 59"/>
                <a:gd name="T9" fmla="*/ 9 h 55"/>
                <a:gd name="T10" fmla="*/ 47 w 59"/>
                <a:gd name="T11" fmla="*/ 0 h 55"/>
                <a:gd name="T12" fmla="*/ 50 w 59"/>
                <a:gd name="T13" fmla="*/ 11 h 55"/>
                <a:gd name="T14" fmla="*/ 23 w 59"/>
                <a:gd name="T15" fmla="*/ 19 h 55"/>
                <a:gd name="T16" fmla="*/ 10 w 59"/>
                <a:gd name="T17" fmla="*/ 34 h 55"/>
                <a:gd name="T18" fmla="*/ 29 w 59"/>
                <a:gd name="T19" fmla="*/ 40 h 55"/>
                <a:gd name="T20" fmla="*/ 56 w 59"/>
                <a:gd name="T21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55">
                  <a:moveTo>
                    <a:pt x="56" y="33"/>
                  </a:moveTo>
                  <a:cubicBezTo>
                    <a:pt x="59" y="44"/>
                    <a:pt x="59" y="44"/>
                    <a:pt x="59" y="4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16" y="55"/>
                    <a:pt x="7" y="50"/>
                    <a:pt x="3" y="36"/>
                  </a:cubicBezTo>
                  <a:cubicBezTo>
                    <a:pt x="0" y="22"/>
                    <a:pt x="4" y="13"/>
                    <a:pt x="16" y="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2" y="21"/>
                    <a:pt x="8" y="26"/>
                    <a:pt x="10" y="34"/>
                  </a:cubicBezTo>
                  <a:cubicBezTo>
                    <a:pt x="12" y="42"/>
                    <a:pt x="18" y="44"/>
                    <a:pt x="29" y="40"/>
                  </a:cubicBezTo>
                  <a:lnTo>
                    <a:pt x="5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0" name="Freeform 6"/>
            <p:cNvSpPr/>
            <p:nvPr/>
          </p:nvSpPr>
          <p:spPr bwMode="auto">
            <a:xfrm>
              <a:off x="8583613" y="1039813"/>
              <a:ext cx="80963" cy="77788"/>
            </a:xfrm>
            <a:custGeom>
              <a:avLst/>
              <a:gdLst>
                <a:gd name="T0" fmla="*/ 14 w 51"/>
                <a:gd name="T1" fmla="*/ 49 h 49"/>
                <a:gd name="T2" fmla="*/ 9 w 51"/>
                <a:gd name="T3" fmla="*/ 37 h 49"/>
                <a:gd name="T4" fmla="*/ 34 w 51"/>
                <a:gd name="T5" fmla="*/ 10 h 49"/>
                <a:gd name="T6" fmla="*/ 33 w 51"/>
                <a:gd name="T7" fmla="*/ 10 h 49"/>
                <a:gd name="T8" fmla="*/ 3 w 51"/>
                <a:gd name="T9" fmla="*/ 23 h 49"/>
                <a:gd name="T10" fmla="*/ 0 w 51"/>
                <a:gd name="T11" fmla="*/ 15 h 49"/>
                <a:gd name="T12" fmla="*/ 36 w 51"/>
                <a:gd name="T13" fmla="*/ 0 h 49"/>
                <a:gd name="T14" fmla="*/ 42 w 51"/>
                <a:gd name="T15" fmla="*/ 12 h 49"/>
                <a:gd name="T16" fmla="*/ 18 w 51"/>
                <a:gd name="T17" fmla="*/ 38 h 49"/>
                <a:gd name="T18" fmla="*/ 18 w 51"/>
                <a:gd name="T19" fmla="*/ 38 h 49"/>
                <a:gd name="T20" fmla="*/ 48 w 51"/>
                <a:gd name="T21" fmla="*/ 26 h 49"/>
                <a:gd name="T22" fmla="*/ 51 w 51"/>
                <a:gd name="T23" fmla="*/ 33 h 49"/>
                <a:gd name="T24" fmla="*/ 14 w 51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49">
                  <a:moveTo>
                    <a:pt x="14" y="49"/>
                  </a:moveTo>
                  <a:lnTo>
                    <a:pt x="9" y="37"/>
                  </a:lnTo>
                  <a:lnTo>
                    <a:pt x="34" y="10"/>
                  </a:lnTo>
                  <a:lnTo>
                    <a:pt x="33" y="10"/>
                  </a:lnTo>
                  <a:lnTo>
                    <a:pt x="3" y="23"/>
                  </a:lnTo>
                  <a:lnTo>
                    <a:pt x="0" y="15"/>
                  </a:lnTo>
                  <a:lnTo>
                    <a:pt x="36" y="0"/>
                  </a:lnTo>
                  <a:lnTo>
                    <a:pt x="42" y="12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48" y="26"/>
                  </a:lnTo>
                  <a:lnTo>
                    <a:pt x="51" y="33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1" name="Freeform 7"/>
            <p:cNvSpPr/>
            <p:nvPr/>
          </p:nvSpPr>
          <p:spPr bwMode="auto">
            <a:xfrm>
              <a:off x="8613775" y="1103313"/>
              <a:ext cx="63500" cy="41275"/>
            </a:xfrm>
            <a:custGeom>
              <a:avLst/>
              <a:gdLst>
                <a:gd name="T0" fmla="*/ 40 w 40"/>
                <a:gd name="T1" fmla="*/ 7 h 26"/>
                <a:gd name="T2" fmla="*/ 4 w 40"/>
                <a:gd name="T3" fmla="*/ 26 h 26"/>
                <a:gd name="T4" fmla="*/ 0 w 40"/>
                <a:gd name="T5" fmla="*/ 18 h 26"/>
                <a:gd name="T6" fmla="*/ 35 w 40"/>
                <a:gd name="T7" fmla="*/ 0 h 26"/>
                <a:gd name="T8" fmla="*/ 40 w 40"/>
                <a:gd name="T9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40" y="7"/>
                  </a:moveTo>
                  <a:lnTo>
                    <a:pt x="4" y="26"/>
                  </a:lnTo>
                  <a:lnTo>
                    <a:pt x="0" y="18"/>
                  </a:lnTo>
                  <a:lnTo>
                    <a:pt x="35" y="0"/>
                  </a:lnTo>
                  <a:lnTo>
                    <a:pt x="4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2" name="Freeform 8"/>
            <p:cNvSpPr/>
            <p:nvPr/>
          </p:nvSpPr>
          <p:spPr bwMode="auto">
            <a:xfrm>
              <a:off x="8639175" y="1120776"/>
              <a:ext cx="74613" cy="68263"/>
            </a:xfrm>
            <a:custGeom>
              <a:avLst/>
              <a:gdLst>
                <a:gd name="T0" fmla="*/ 0 w 47"/>
                <a:gd name="T1" fmla="*/ 35 h 43"/>
                <a:gd name="T2" fmla="*/ 25 w 47"/>
                <a:gd name="T3" fmla="*/ 0 h 43"/>
                <a:gd name="T4" fmla="*/ 31 w 47"/>
                <a:gd name="T5" fmla="*/ 8 h 43"/>
                <a:gd name="T6" fmla="*/ 11 w 47"/>
                <a:gd name="T7" fmla="*/ 35 h 43"/>
                <a:gd name="T8" fmla="*/ 11 w 47"/>
                <a:gd name="T9" fmla="*/ 35 h 43"/>
                <a:gd name="T10" fmla="*/ 42 w 47"/>
                <a:gd name="T11" fmla="*/ 25 h 43"/>
                <a:gd name="T12" fmla="*/ 47 w 47"/>
                <a:gd name="T13" fmla="*/ 32 h 43"/>
                <a:gd name="T14" fmla="*/ 6 w 47"/>
                <a:gd name="T15" fmla="*/ 43 h 43"/>
                <a:gd name="T16" fmla="*/ 0 w 47"/>
                <a:gd name="T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3">
                  <a:moveTo>
                    <a:pt x="0" y="35"/>
                  </a:moveTo>
                  <a:lnTo>
                    <a:pt x="25" y="0"/>
                  </a:lnTo>
                  <a:lnTo>
                    <a:pt x="31" y="8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42" y="25"/>
                  </a:lnTo>
                  <a:lnTo>
                    <a:pt x="47" y="32"/>
                  </a:lnTo>
                  <a:lnTo>
                    <a:pt x="6" y="43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3" name="Freeform 9"/>
            <p:cNvSpPr/>
            <p:nvPr/>
          </p:nvSpPr>
          <p:spPr bwMode="auto">
            <a:xfrm>
              <a:off x="8669338" y="1174751"/>
              <a:ext cx="76200" cy="74613"/>
            </a:xfrm>
            <a:custGeom>
              <a:avLst/>
              <a:gdLst>
                <a:gd name="T0" fmla="*/ 0 w 48"/>
                <a:gd name="T1" fmla="*/ 27 h 47"/>
                <a:gd name="T2" fmla="*/ 30 w 48"/>
                <a:gd name="T3" fmla="*/ 0 h 47"/>
                <a:gd name="T4" fmla="*/ 48 w 48"/>
                <a:gd name="T5" fmla="*/ 20 h 47"/>
                <a:gd name="T6" fmla="*/ 44 w 48"/>
                <a:gd name="T7" fmla="*/ 24 h 47"/>
                <a:gd name="T8" fmla="*/ 31 w 48"/>
                <a:gd name="T9" fmla="*/ 11 h 47"/>
                <a:gd name="T10" fmla="*/ 24 w 48"/>
                <a:gd name="T11" fmla="*/ 17 h 47"/>
                <a:gd name="T12" fmla="*/ 36 w 48"/>
                <a:gd name="T13" fmla="*/ 29 h 47"/>
                <a:gd name="T14" fmla="*/ 30 w 48"/>
                <a:gd name="T15" fmla="*/ 34 h 47"/>
                <a:gd name="T16" fmla="*/ 19 w 48"/>
                <a:gd name="T17" fmla="*/ 22 h 47"/>
                <a:gd name="T18" fmla="*/ 11 w 48"/>
                <a:gd name="T19" fmla="*/ 29 h 47"/>
                <a:gd name="T20" fmla="*/ 24 w 48"/>
                <a:gd name="T21" fmla="*/ 43 h 47"/>
                <a:gd name="T22" fmla="*/ 20 w 48"/>
                <a:gd name="T23" fmla="*/ 47 h 47"/>
                <a:gd name="T24" fmla="*/ 0 w 48"/>
                <a:gd name="T25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7">
                  <a:moveTo>
                    <a:pt x="0" y="27"/>
                  </a:moveTo>
                  <a:lnTo>
                    <a:pt x="30" y="0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1" y="11"/>
                  </a:lnTo>
                  <a:lnTo>
                    <a:pt x="24" y="17"/>
                  </a:lnTo>
                  <a:lnTo>
                    <a:pt x="36" y="29"/>
                  </a:lnTo>
                  <a:lnTo>
                    <a:pt x="30" y="34"/>
                  </a:lnTo>
                  <a:lnTo>
                    <a:pt x="19" y="22"/>
                  </a:lnTo>
                  <a:lnTo>
                    <a:pt x="11" y="29"/>
                  </a:lnTo>
                  <a:lnTo>
                    <a:pt x="24" y="43"/>
                  </a:lnTo>
                  <a:lnTo>
                    <a:pt x="20" y="47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4" name="Freeform 10"/>
            <p:cNvSpPr>
              <a:spLocks noEditPoints="1"/>
            </p:cNvSpPr>
            <p:nvPr/>
          </p:nvSpPr>
          <p:spPr bwMode="auto">
            <a:xfrm>
              <a:off x="8712200" y="1211263"/>
              <a:ext cx="74613" cy="82550"/>
            </a:xfrm>
            <a:custGeom>
              <a:avLst/>
              <a:gdLst>
                <a:gd name="T0" fmla="*/ 21 w 60"/>
                <a:gd name="T1" fmla="*/ 31 h 66"/>
                <a:gd name="T2" fmla="*/ 8 w 60"/>
                <a:gd name="T3" fmla="*/ 48 h 66"/>
                <a:gd name="T4" fmla="*/ 0 w 60"/>
                <a:gd name="T5" fmla="*/ 41 h 66"/>
                <a:gd name="T6" fmla="*/ 32 w 60"/>
                <a:gd name="T7" fmla="*/ 0 h 66"/>
                <a:gd name="T8" fmla="*/ 49 w 60"/>
                <a:gd name="T9" fmla="*/ 14 h 66"/>
                <a:gd name="T10" fmla="*/ 55 w 60"/>
                <a:gd name="T11" fmla="*/ 35 h 66"/>
                <a:gd name="T12" fmla="*/ 39 w 60"/>
                <a:gd name="T13" fmla="*/ 39 h 66"/>
                <a:gd name="T14" fmla="*/ 38 w 60"/>
                <a:gd name="T15" fmla="*/ 39 h 66"/>
                <a:gd name="T16" fmla="*/ 39 w 60"/>
                <a:gd name="T17" fmla="*/ 54 h 66"/>
                <a:gd name="T18" fmla="*/ 38 w 60"/>
                <a:gd name="T19" fmla="*/ 55 h 66"/>
                <a:gd name="T20" fmla="*/ 32 w 60"/>
                <a:gd name="T21" fmla="*/ 66 h 66"/>
                <a:gd name="T22" fmla="*/ 23 w 60"/>
                <a:gd name="T23" fmla="*/ 59 h 66"/>
                <a:gd name="T24" fmla="*/ 30 w 60"/>
                <a:gd name="T25" fmla="*/ 47 h 66"/>
                <a:gd name="T26" fmla="*/ 30 w 60"/>
                <a:gd name="T27" fmla="*/ 39 h 66"/>
                <a:gd name="T28" fmla="*/ 21 w 60"/>
                <a:gd name="T29" fmla="*/ 31 h 66"/>
                <a:gd name="T30" fmla="*/ 35 w 60"/>
                <a:gd name="T31" fmla="*/ 14 h 66"/>
                <a:gd name="T32" fmla="*/ 26 w 60"/>
                <a:gd name="T33" fmla="*/ 25 h 66"/>
                <a:gd name="T34" fmla="*/ 34 w 60"/>
                <a:gd name="T35" fmla="*/ 30 h 66"/>
                <a:gd name="T36" fmla="*/ 44 w 60"/>
                <a:gd name="T37" fmla="*/ 29 h 66"/>
                <a:gd name="T38" fmla="*/ 42 w 60"/>
                <a:gd name="T39" fmla="*/ 20 h 66"/>
                <a:gd name="T40" fmla="*/ 35 w 60"/>
                <a:gd name="T4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66">
                  <a:moveTo>
                    <a:pt x="21" y="31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8" y="21"/>
                    <a:pt x="60" y="28"/>
                    <a:pt x="55" y="35"/>
                  </a:cubicBezTo>
                  <a:cubicBezTo>
                    <a:pt x="50" y="40"/>
                    <a:pt x="45" y="42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2" y="42"/>
                    <a:pt x="42" y="47"/>
                    <a:pt x="39" y="54"/>
                  </a:cubicBezTo>
                  <a:cubicBezTo>
                    <a:pt x="38" y="54"/>
                    <a:pt x="38" y="55"/>
                    <a:pt x="38" y="55"/>
                  </a:cubicBezTo>
                  <a:cubicBezTo>
                    <a:pt x="34" y="60"/>
                    <a:pt x="32" y="64"/>
                    <a:pt x="32" y="66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5" y="55"/>
                    <a:pt x="27" y="51"/>
                    <a:pt x="30" y="47"/>
                  </a:cubicBezTo>
                  <a:cubicBezTo>
                    <a:pt x="32" y="43"/>
                    <a:pt x="32" y="40"/>
                    <a:pt x="30" y="39"/>
                  </a:cubicBezTo>
                  <a:lnTo>
                    <a:pt x="21" y="31"/>
                  </a:lnTo>
                  <a:close/>
                  <a:moveTo>
                    <a:pt x="35" y="14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8" y="33"/>
                    <a:pt x="41" y="33"/>
                    <a:pt x="44" y="29"/>
                  </a:cubicBezTo>
                  <a:cubicBezTo>
                    <a:pt x="47" y="26"/>
                    <a:pt x="46" y="23"/>
                    <a:pt x="42" y="20"/>
                  </a:cubicBezTo>
                  <a:lnTo>
                    <a:pt x="3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5" name="Freeform 11"/>
            <p:cNvSpPr/>
            <p:nvPr/>
          </p:nvSpPr>
          <p:spPr bwMode="auto">
            <a:xfrm>
              <a:off x="8766175" y="1249363"/>
              <a:ext cx="68263" cy="71438"/>
            </a:xfrm>
            <a:custGeom>
              <a:avLst/>
              <a:gdLst>
                <a:gd name="T0" fmla="*/ 51 w 55"/>
                <a:gd name="T1" fmla="*/ 28 h 58"/>
                <a:gd name="T2" fmla="*/ 41 w 55"/>
                <a:gd name="T3" fmla="*/ 23 h 58"/>
                <a:gd name="T4" fmla="*/ 38 w 55"/>
                <a:gd name="T5" fmla="*/ 12 h 58"/>
                <a:gd name="T6" fmla="*/ 27 w 55"/>
                <a:gd name="T7" fmla="*/ 14 h 58"/>
                <a:gd name="T8" fmla="*/ 32 w 55"/>
                <a:gd name="T9" fmla="*/ 25 h 58"/>
                <a:gd name="T10" fmla="*/ 33 w 55"/>
                <a:gd name="T11" fmla="*/ 26 h 58"/>
                <a:gd name="T12" fmla="*/ 42 w 55"/>
                <a:gd name="T13" fmla="*/ 47 h 58"/>
                <a:gd name="T14" fmla="*/ 15 w 55"/>
                <a:gd name="T15" fmla="*/ 52 h 58"/>
                <a:gd name="T16" fmla="*/ 5 w 55"/>
                <a:gd name="T17" fmla="*/ 27 h 58"/>
                <a:gd name="T18" fmla="*/ 15 w 55"/>
                <a:gd name="T19" fmla="*/ 32 h 58"/>
                <a:gd name="T20" fmla="*/ 18 w 55"/>
                <a:gd name="T21" fmla="*/ 45 h 58"/>
                <a:gd name="T22" fmla="*/ 31 w 55"/>
                <a:gd name="T23" fmla="*/ 44 h 58"/>
                <a:gd name="T24" fmla="*/ 25 w 55"/>
                <a:gd name="T25" fmla="*/ 33 h 58"/>
                <a:gd name="T26" fmla="*/ 24 w 55"/>
                <a:gd name="T27" fmla="*/ 31 h 58"/>
                <a:gd name="T28" fmla="*/ 16 w 55"/>
                <a:gd name="T29" fmla="*/ 11 h 58"/>
                <a:gd name="T30" fmla="*/ 43 w 55"/>
                <a:gd name="T31" fmla="*/ 6 h 58"/>
                <a:gd name="T32" fmla="*/ 51 w 55"/>
                <a:gd name="T33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8">
                  <a:moveTo>
                    <a:pt x="51" y="28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3" y="19"/>
                    <a:pt x="42" y="15"/>
                    <a:pt x="38" y="12"/>
                  </a:cubicBezTo>
                  <a:cubicBezTo>
                    <a:pt x="33" y="10"/>
                    <a:pt x="29" y="11"/>
                    <a:pt x="27" y="14"/>
                  </a:cubicBezTo>
                  <a:cubicBezTo>
                    <a:pt x="25" y="18"/>
                    <a:pt x="26" y="21"/>
                    <a:pt x="32" y="25"/>
                  </a:cubicBezTo>
                  <a:cubicBezTo>
                    <a:pt x="32" y="26"/>
                    <a:pt x="32" y="26"/>
                    <a:pt x="33" y="26"/>
                  </a:cubicBezTo>
                  <a:cubicBezTo>
                    <a:pt x="42" y="34"/>
                    <a:pt x="46" y="41"/>
                    <a:pt x="42" y="47"/>
                  </a:cubicBezTo>
                  <a:cubicBezTo>
                    <a:pt x="37" y="57"/>
                    <a:pt x="28" y="58"/>
                    <a:pt x="15" y="52"/>
                  </a:cubicBezTo>
                  <a:cubicBezTo>
                    <a:pt x="3" y="45"/>
                    <a:pt x="0" y="37"/>
                    <a:pt x="5" y="27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2" y="38"/>
                    <a:pt x="13" y="42"/>
                    <a:pt x="18" y="45"/>
                  </a:cubicBezTo>
                  <a:cubicBezTo>
                    <a:pt x="24" y="48"/>
                    <a:pt x="28" y="48"/>
                    <a:pt x="31" y="44"/>
                  </a:cubicBezTo>
                  <a:cubicBezTo>
                    <a:pt x="32" y="41"/>
                    <a:pt x="30" y="37"/>
                    <a:pt x="25" y="33"/>
                  </a:cubicBezTo>
                  <a:cubicBezTo>
                    <a:pt x="25" y="32"/>
                    <a:pt x="24" y="32"/>
                    <a:pt x="24" y="31"/>
                  </a:cubicBezTo>
                  <a:cubicBezTo>
                    <a:pt x="15" y="24"/>
                    <a:pt x="12" y="17"/>
                    <a:pt x="16" y="11"/>
                  </a:cubicBezTo>
                  <a:cubicBezTo>
                    <a:pt x="21" y="2"/>
                    <a:pt x="30" y="0"/>
                    <a:pt x="43" y="6"/>
                  </a:cubicBezTo>
                  <a:cubicBezTo>
                    <a:pt x="52" y="12"/>
                    <a:pt x="55" y="19"/>
                    <a:pt x="5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6" name="Freeform 12"/>
            <p:cNvSpPr/>
            <p:nvPr/>
          </p:nvSpPr>
          <p:spPr bwMode="auto">
            <a:xfrm>
              <a:off x="8823325" y="1271588"/>
              <a:ext cx="36513" cy="63500"/>
            </a:xfrm>
            <a:custGeom>
              <a:avLst/>
              <a:gdLst>
                <a:gd name="T0" fmla="*/ 23 w 23"/>
                <a:gd name="T1" fmla="*/ 3 h 40"/>
                <a:gd name="T2" fmla="*/ 8 w 23"/>
                <a:gd name="T3" fmla="*/ 40 h 40"/>
                <a:gd name="T4" fmla="*/ 0 w 23"/>
                <a:gd name="T5" fmla="*/ 37 h 40"/>
                <a:gd name="T6" fmla="*/ 14 w 23"/>
                <a:gd name="T7" fmla="*/ 0 h 40"/>
                <a:gd name="T8" fmla="*/ 23 w 23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0">
                  <a:moveTo>
                    <a:pt x="23" y="3"/>
                  </a:moveTo>
                  <a:lnTo>
                    <a:pt x="8" y="40"/>
                  </a:lnTo>
                  <a:lnTo>
                    <a:pt x="0" y="37"/>
                  </a:lnTo>
                  <a:lnTo>
                    <a:pt x="14" y="0"/>
                  </a:ln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7" name="Freeform 13"/>
            <p:cNvSpPr/>
            <p:nvPr/>
          </p:nvSpPr>
          <p:spPr bwMode="auto">
            <a:xfrm>
              <a:off x="8861425" y="1277938"/>
              <a:ext cx="52388" cy="69850"/>
            </a:xfrm>
            <a:custGeom>
              <a:avLst/>
              <a:gdLst>
                <a:gd name="T0" fmla="*/ 0 w 33"/>
                <a:gd name="T1" fmla="*/ 7 h 44"/>
                <a:gd name="T2" fmla="*/ 2 w 33"/>
                <a:gd name="T3" fmla="*/ 0 h 44"/>
                <a:gd name="T4" fmla="*/ 33 w 33"/>
                <a:gd name="T5" fmla="*/ 8 h 44"/>
                <a:gd name="T6" fmla="*/ 32 w 33"/>
                <a:gd name="T7" fmla="*/ 14 h 44"/>
                <a:gd name="T8" fmla="*/ 20 w 33"/>
                <a:gd name="T9" fmla="*/ 12 h 44"/>
                <a:gd name="T10" fmla="*/ 12 w 33"/>
                <a:gd name="T11" fmla="*/ 44 h 44"/>
                <a:gd name="T12" fmla="*/ 4 w 33"/>
                <a:gd name="T13" fmla="*/ 42 h 44"/>
                <a:gd name="T14" fmla="*/ 12 w 33"/>
                <a:gd name="T15" fmla="*/ 10 h 44"/>
                <a:gd name="T16" fmla="*/ 0 w 33"/>
                <a:gd name="T17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4">
                  <a:moveTo>
                    <a:pt x="0" y="7"/>
                  </a:moveTo>
                  <a:lnTo>
                    <a:pt x="2" y="0"/>
                  </a:lnTo>
                  <a:lnTo>
                    <a:pt x="33" y="8"/>
                  </a:lnTo>
                  <a:lnTo>
                    <a:pt x="32" y="14"/>
                  </a:lnTo>
                  <a:lnTo>
                    <a:pt x="20" y="12"/>
                  </a:lnTo>
                  <a:lnTo>
                    <a:pt x="12" y="44"/>
                  </a:lnTo>
                  <a:lnTo>
                    <a:pt x="4" y="42"/>
                  </a:lnTo>
                  <a:lnTo>
                    <a:pt x="12" y="1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8" name="Freeform 14"/>
            <p:cNvSpPr>
              <a:spLocks noEditPoints="1"/>
            </p:cNvSpPr>
            <p:nvPr/>
          </p:nvSpPr>
          <p:spPr bwMode="auto">
            <a:xfrm>
              <a:off x="8909050" y="1293813"/>
              <a:ext cx="60325" cy="66675"/>
            </a:xfrm>
            <a:custGeom>
              <a:avLst/>
              <a:gdLst>
                <a:gd name="T0" fmla="*/ 8 w 38"/>
                <a:gd name="T1" fmla="*/ 39 h 42"/>
                <a:gd name="T2" fmla="*/ 0 w 38"/>
                <a:gd name="T3" fmla="*/ 39 h 42"/>
                <a:gd name="T4" fmla="*/ 18 w 38"/>
                <a:gd name="T5" fmla="*/ 0 h 42"/>
                <a:gd name="T6" fmla="*/ 28 w 38"/>
                <a:gd name="T7" fmla="*/ 0 h 42"/>
                <a:gd name="T8" fmla="*/ 38 w 38"/>
                <a:gd name="T9" fmla="*/ 42 h 42"/>
                <a:gd name="T10" fmla="*/ 30 w 38"/>
                <a:gd name="T11" fmla="*/ 41 h 42"/>
                <a:gd name="T12" fmla="*/ 27 w 38"/>
                <a:gd name="T13" fmla="*/ 32 h 42"/>
                <a:gd name="T14" fmla="*/ 12 w 38"/>
                <a:gd name="T15" fmla="*/ 31 h 42"/>
                <a:gd name="T16" fmla="*/ 8 w 38"/>
                <a:gd name="T17" fmla="*/ 39 h 42"/>
                <a:gd name="T18" fmla="*/ 15 w 38"/>
                <a:gd name="T19" fmla="*/ 25 h 42"/>
                <a:gd name="T20" fmla="*/ 26 w 38"/>
                <a:gd name="T21" fmla="*/ 25 h 42"/>
                <a:gd name="T22" fmla="*/ 22 w 38"/>
                <a:gd name="T23" fmla="*/ 7 h 42"/>
                <a:gd name="T24" fmla="*/ 22 w 38"/>
                <a:gd name="T25" fmla="*/ 7 h 42"/>
                <a:gd name="T26" fmla="*/ 15 w 38"/>
                <a:gd name="T27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2">
                  <a:moveTo>
                    <a:pt x="8" y="39"/>
                  </a:moveTo>
                  <a:lnTo>
                    <a:pt x="0" y="39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42"/>
                  </a:lnTo>
                  <a:lnTo>
                    <a:pt x="30" y="41"/>
                  </a:lnTo>
                  <a:lnTo>
                    <a:pt x="27" y="32"/>
                  </a:lnTo>
                  <a:lnTo>
                    <a:pt x="12" y="31"/>
                  </a:lnTo>
                  <a:lnTo>
                    <a:pt x="8" y="39"/>
                  </a:lnTo>
                  <a:close/>
                  <a:moveTo>
                    <a:pt x="15" y="25"/>
                  </a:moveTo>
                  <a:lnTo>
                    <a:pt x="26" y="25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15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9" name="Freeform 15"/>
            <p:cNvSpPr/>
            <p:nvPr/>
          </p:nvSpPr>
          <p:spPr bwMode="auto">
            <a:xfrm>
              <a:off x="8978900" y="1293813"/>
              <a:ext cx="52388" cy="66675"/>
            </a:xfrm>
            <a:custGeom>
              <a:avLst/>
              <a:gdLst>
                <a:gd name="T0" fmla="*/ 40 w 42"/>
                <a:gd name="T1" fmla="*/ 15 h 54"/>
                <a:gd name="T2" fmla="*/ 29 w 42"/>
                <a:gd name="T3" fmla="*/ 16 h 54"/>
                <a:gd name="T4" fmla="*/ 21 w 42"/>
                <a:gd name="T5" fmla="*/ 8 h 54"/>
                <a:gd name="T6" fmla="*/ 13 w 42"/>
                <a:gd name="T7" fmla="*/ 15 h 54"/>
                <a:gd name="T8" fmla="*/ 22 w 42"/>
                <a:gd name="T9" fmla="*/ 22 h 54"/>
                <a:gd name="T10" fmla="*/ 24 w 42"/>
                <a:gd name="T11" fmla="*/ 23 h 54"/>
                <a:gd name="T12" fmla="*/ 42 w 42"/>
                <a:gd name="T13" fmla="*/ 36 h 54"/>
                <a:gd name="T14" fmla="*/ 21 w 42"/>
                <a:gd name="T15" fmla="*/ 53 h 54"/>
                <a:gd name="T16" fmla="*/ 0 w 42"/>
                <a:gd name="T17" fmla="*/ 37 h 54"/>
                <a:gd name="T18" fmla="*/ 12 w 42"/>
                <a:gd name="T19" fmla="*/ 37 h 54"/>
                <a:gd name="T20" fmla="*/ 21 w 42"/>
                <a:gd name="T21" fmla="*/ 46 h 54"/>
                <a:gd name="T22" fmla="*/ 31 w 42"/>
                <a:gd name="T23" fmla="*/ 39 h 54"/>
                <a:gd name="T24" fmla="*/ 21 w 42"/>
                <a:gd name="T25" fmla="*/ 32 h 54"/>
                <a:gd name="T26" fmla="*/ 19 w 42"/>
                <a:gd name="T27" fmla="*/ 32 h 54"/>
                <a:gd name="T28" fmla="*/ 1 w 42"/>
                <a:gd name="T29" fmla="*/ 18 h 54"/>
                <a:gd name="T30" fmla="*/ 22 w 42"/>
                <a:gd name="T31" fmla="*/ 0 h 54"/>
                <a:gd name="T32" fmla="*/ 40 w 42"/>
                <a:gd name="T33" fmla="*/ 1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54">
                  <a:moveTo>
                    <a:pt x="40" y="15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0"/>
                    <a:pt x="26" y="8"/>
                    <a:pt x="21" y="8"/>
                  </a:cubicBezTo>
                  <a:cubicBezTo>
                    <a:pt x="15" y="9"/>
                    <a:pt x="13" y="11"/>
                    <a:pt x="13" y="15"/>
                  </a:cubicBezTo>
                  <a:cubicBezTo>
                    <a:pt x="12" y="19"/>
                    <a:pt x="16" y="21"/>
                    <a:pt x="22" y="22"/>
                  </a:cubicBezTo>
                  <a:cubicBezTo>
                    <a:pt x="23" y="22"/>
                    <a:pt x="23" y="22"/>
                    <a:pt x="24" y="23"/>
                  </a:cubicBezTo>
                  <a:cubicBezTo>
                    <a:pt x="36" y="24"/>
                    <a:pt x="42" y="29"/>
                    <a:pt x="42" y="36"/>
                  </a:cubicBezTo>
                  <a:cubicBezTo>
                    <a:pt x="42" y="47"/>
                    <a:pt x="35" y="52"/>
                    <a:pt x="21" y="53"/>
                  </a:cubicBezTo>
                  <a:cubicBezTo>
                    <a:pt x="7" y="54"/>
                    <a:pt x="1" y="49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3"/>
                    <a:pt x="15" y="46"/>
                    <a:pt x="21" y="46"/>
                  </a:cubicBezTo>
                  <a:cubicBezTo>
                    <a:pt x="27" y="45"/>
                    <a:pt x="31" y="43"/>
                    <a:pt x="31" y="39"/>
                  </a:cubicBezTo>
                  <a:cubicBezTo>
                    <a:pt x="31" y="35"/>
                    <a:pt x="27" y="33"/>
                    <a:pt x="21" y="32"/>
                  </a:cubicBezTo>
                  <a:cubicBezTo>
                    <a:pt x="20" y="32"/>
                    <a:pt x="19" y="32"/>
                    <a:pt x="19" y="32"/>
                  </a:cubicBezTo>
                  <a:cubicBezTo>
                    <a:pt x="7" y="30"/>
                    <a:pt x="1" y="25"/>
                    <a:pt x="1" y="18"/>
                  </a:cubicBezTo>
                  <a:cubicBezTo>
                    <a:pt x="1" y="8"/>
                    <a:pt x="8" y="2"/>
                    <a:pt x="22" y="0"/>
                  </a:cubicBezTo>
                  <a:cubicBezTo>
                    <a:pt x="33" y="0"/>
                    <a:pt x="39" y="5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0" name="Freeform 16"/>
            <p:cNvSpPr>
              <a:spLocks noEditPoints="1"/>
            </p:cNvSpPr>
            <p:nvPr/>
          </p:nvSpPr>
          <p:spPr bwMode="auto">
            <a:xfrm>
              <a:off x="9043988" y="1285876"/>
              <a:ext cx="61913" cy="69850"/>
            </a:xfrm>
            <a:custGeom>
              <a:avLst/>
              <a:gdLst>
                <a:gd name="T0" fmla="*/ 8 w 39"/>
                <a:gd name="T1" fmla="*/ 43 h 44"/>
                <a:gd name="T2" fmla="*/ 0 w 39"/>
                <a:gd name="T3" fmla="*/ 44 h 44"/>
                <a:gd name="T4" fmla="*/ 7 w 39"/>
                <a:gd name="T5" fmla="*/ 2 h 44"/>
                <a:gd name="T6" fmla="*/ 17 w 39"/>
                <a:gd name="T7" fmla="*/ 0 h 44"/>
                <a:gd name="T8" fmla="*/ 39 w 39"/>
                <a:gd name="T9" fmla="*/ 37 h 44"/>
                <a:gd name="T10" fmla="*/ 30 w 39"/>
                <a:gd name="T11" fmla="*/ 39 h 44"/>
                <a:gd name="T12" fmla="*/ 25 w 39"/>
                <a:gd name="T13" fmla="*/ 31 h 44"/>
                <a:gd name="T14" fmla="*/ 10 w 39"/>
                <a:gd name="T15" fmla="*/ 34 h 44"/>
                <a:gd name="T16" fmla="*/ 8 w 39"/>
                <a:gd name="T17" fmla="*/ 43 h 44"/>
                <a:gd name="T18" fmla="*/ 11 w 39"/>
                <a:gd name="T19" fmla="*/ 27 h 44"/>
                <a:gd name="T20" fmla="*/ 22 w 39"/>
                <a:gd name="T21" fmla="*/ 25 h 44"/>
                <a:gd name="T22" fmla="*/ 14 w 39"/>
                <a:gd name="T23" fmla="*/ 9 h 44"/>
                <a:gd name="T24" fmla="*/ 13 w 39"/>
                <a:gd name="T25" fmla="*/ 9 h 44"/>
                <a:gd name="T26" fmla="*/ 11 w 39"/>
                <a:gd name="T27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4">
                  <a:moveTo>
                    <a:pt x="8" y="43"/>
                  </a:moveTo>
                  <a:lnTo>
                    <a:pt x="0" y="44"/>
                  </a:lnTo>
                  <a:lnTo>
                    <a:pt x="7" y="2"/>
                  </a:lnTo>
                  <a:lnTo>
                    <a:pt x="17" y="0"/>
                  </a:lnTo>
                  <a:lnTo>
                    <a:pt x="39" y="37"/>
                  </a:lnTo>
                  <a:lnTo>
                    <a:pt x="30" y="39"/>
                  </a:lnTo>
                  <a:lnTo>
                    <a:pt x="25" y="31"/>
                  </a:lnTo>
                  <a:lnTo>
                    <a:pt x="10" y="34"/>
                  </a:lnTo>
                  <a:lnTo>
                    <a:pt x="8" y="43"/>
                  </a:lnTo>
                  <a:close/>
                  <a:moveTo>
                    <a:pt x="11" y="27"/>
                  </a:moveTo>
                  <a:lnTo>
                    <a:pt x="22" y="25"/>
                  </a:lnTo>
                  <a:lnTo>
                    <a:pt x="14" y="9"/>
                  </a:lnTo>
                  <a:lnTo>
                    <a:pt x="13" y="9"/>
                  </a:lnTo>
                  <a:lnTo>
                    <a:pt x="1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1" name="Freeform 17"/>
            <p:cNvSpPr/>
            <p:nvPr/>
          </p:nvSpPr>
          <p:spPr bwMode="auto">
            <a:xfrm>
              <a:off x="9094788" y="1255713"/>
              <a:ext cx="88900" cy="85725"/>
            </a:xfrm>
            <a:custGeom>
              <a:avLst/>
              <a:gdLst>
                <a:gd name="T0" fmla="*/ 36 w 56"/>
                <a:gd name="T1" fmla="*/ 8 h 54"/>
                <a:gd name="T2" fmla="*/ 38 w 56"/>
                <a:gd name="T3" fmla="*/ 45 h 54"/>
                <a:gd name="T4" fmla="*/ 32 w 56"/>
                <a:gd name="T5" fmla="*/ 47 h 54"/>
                <a:gd name="T6" fmla="*/ 9 w 56"/>
                <a:gd name="T7" fmla="*/ 19 h 54"/>
                <a:gd name="T8" fmla="*/ 9 w 56"/>
                <a:gd name="T9" fmla="*/ 20 h 54"/>
                <a:gd name="T10" fmla="*/ 22 w 56"/>
                <a:gd name="T11" fmla="*/ 51 h 54"/>
                <a:gd name="T12" fmla="*/ 14 w 56"/>
                <a:gd name="T13" fmla="*/ 54 h 54"/>
                <a:gd name="T14" fmla="*/ 0 w 56"/>
                <a:gd name="T15" fmla="*/ 17 h 54"/>
                <a:gd name="T16" fmla="*/ 13 w 56"/>
                <a:gd name="T17" fmla="*/ 12 h 54"/>
                <a:gd name="T18" fmla="*/ 31 w 56"/>
                <a:gd name="T19" fmla="*/ 35 h 54"/>
                <a:gd name="T20" fmla="*/ 31 w 56"/>
                <a:gd name="T21" fmla="*/ 35 h 54"/>
                <a:gd name="T22" fmla="*/ 29 w 56"/>
                <a:gd name="T23" fmla="*/ 5 h 54"/>
                <a:gd name="T24" fmla="*/ 42 w 56"/>
                <a:gd name="T25" fmla="*/ 0 h 54"/>
                <a:gd name="T26" fmla="*/ 56 w 56"/>
                <a:gd name="T27" fmla="*/ 37 h 54"/>
                <a:gd name="T28" fmla="*/ 49 w 56"/>
                <a:gd name="T29" fmla="*/ 40 h 54"/>
                <a:gd name="T30" fmla="*/ 36 w 56"/>
                <a:gd name="T31" fmla="*/ 8 h 54"/>
                <a:gd name="T32" fmla="*/ 36 w 56"/>
                <a:gd name="T33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4">
                  <a:moveTo>
                    <a:pt x="36" y="8"/>
                  </a:moveTo>
                  <a:lnTo>
                    <a:pt x="38" y="45"/>
                  </a:lnTo>
                  <a:lnTo>
                    <a:pt x="32" y="47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22" y="51"/>
                  </a:lnTo>
                  <a:lnTo>
                    <a:pt x="14" y="54"/>
                  </a:lnTo>
                  <a:lnTo>
                    <a:pt x="0" y="17"/>
                  </a:lnTo>
                  <a:lnTo>
                    <a:pt x="13" y="12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9" y="5"/>
                  </a:lnTo>
                  <a:lnTo>
                    <a:pt x="42" y="0"/>
                  </a:lnTo>
                  <a:lnTo>
                    <a:pt x="56" y="37"/>
                  </a:lnTo>
                  <a:lnTo>
                    <a:pt x="49" y="4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2" name="Freeform 18"/>
            <p:cNvSpPr>
              <a:spLocks noEditPoints="1"/>
            </p:cNvSpPr>
            <p:nvPr/>
          </p:nvSpPr>
          <p:spPr bwMode="auto">
            <a:xfrm>
              <a:off x="9169400" y="1225551"/>
              <a:ext cx="74613" cy="74613"/>
            </a:xfrm>
            <a:custGeom>
              <a:avLst/>
              <a:gdLst>
                <a:gd name="T0" fmla="*/ 45 w 60"/>
                <a:gd name="T1" fmla="*/ 52 h 61"/>
                <a:gd name="T2" fmla="*/ 10 w 60"/>
                <a:gd name="T3" fmla="*/ 44 h 61"/>
                <a:gd name="T4" fmla="*/ 15 w 60"/>
                <a:gd name="T5" fmla="*/ 8 h 61"/>
                <a:gd name="T6" fmla="*/ 50 w 60"/>
                <a:gd name="T7" fmla="*/ 16 h 61"/>
                <a:gd name="T8" fmla="*/ 45 w 60"/>
                <a:gd name="T9" fmla="*/ 52 h 61"/>
                <a:gd name="T10" fmla="*/ 19 w 60"/>
                <a:gd name="T11" fmla="*/ 15 h 61"/>
                <a:gd name="T12" fmla="*/ 19 w 60"/>
                <a:gd name="T13" fmla="*/ 38 h 61"/>
                <a:gd name="T14" fmla="*/ 41 w 60"/>
                <a:gd name="T15" fmla="*/ 46 h 61"/>
                <a:gd name="T16" fmla="*/ 41 w 60"/>
                <a:gd name="T17" fmla="*/ 23 h 61"/>
                <a:gd name="T18" fmla="*/ 19 w 60"/>
                <a:gd name="T19" fmla="*/ 1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1">
                  <a:moveTo>
                    <a:pt x="45" y="52"/>
                  </a:moveTo>
                  <a:cubicBezTo>
                    <a:pt x="31" y="61"/>
                    <a:pt x="20" y="58"/>
                    <a:pt x="10" y="44"/>
                  </a:cubicBezTo>
                  <a:cubicBezTo>
                    <a:pt x="0" y="30"/>
                    <a:pt x="2" y="18"/>
                    <a:pt x="15" y="8"/>
                  </a:cubicBezTo>
                  <a:cubicBezTo>
                    <a:pt x="28" y="0"/>
                    <a:pt x="40" y="2"/>
                    <a:pt x="50" y="16"/>
                  </a:cubicBezTo>
                  <a:cubicBezTo>
                    <a:pt x="60" y="31"/>
                    <a:pt x="58" y="43"/>
                    <a:pt x="45" y="52"/>
                  </a:cubicBezTo>
                  <a:close/>
                  <a:moveTo>
                    <a:pt x="19" y="15"/>
                  </a:moveTo>
                  <a:cubicBezTo>
                    <a:pt x="12" y="20"/>
                    <a:pt x="12" y="27"/>
                    <a:pt x="19" y="38"/>
                  </a:cubicBezTo>
                  <a:cubicBezTo>
                    <a:pt x="26" y="48"/>
                    <a:pt x="33" y="51"/>
                    <a:pt x="41" y="46"/>
                  </a:cubicBezTo>
                  <a:cubicBezTo>
                    <a:pt x="48" y="41"/>
                    <a:pt x="48" y="33"/>
                    <a:pt x="41" y="23"/>
                  </a:cubicBezTo>
                  <a:cubicBezTo>
                    <a:pt x="34" y="13"/>
                    <a:pt x="26" y="10"/>
                    <a:pt x="1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3" name="Freeform 19"/>
            <p:cNvSpPr/>
            <p:nvPr/>
          </p:nvSpPr>
          <p:spPr bwMode="auto">
            <a:xfrm>
              <a:off x="9218613" y="1204913"/>
              <a:ext cx="53975" cy="55563"/>
            </a:xfrm>
            <a:custGeom>
              <a:avLst/>
              <a:gdLst>
                <a:gd name="T0" fmla="*/ 6 w 34"/>
                <a:gd name="T1" fmla="*/ 0 h 35"/>
                <a:gd name="T2" fmla="*/ 34 w 34"/>
                <a:gd name="T3" fmla="*/ 29 h 35"/>
                <a:gd name="T4" fmla="*/ 27 w 34"/>
                <a:gd name="T5" fmla="*/ 35 h 35"/>
                <a:gd name="T6" fmla="*/ 0 w 34"/>
                <a:gd name="T7" fmla="*/ 5 h 35"/>
                <a:gd name="T8" fmla="*/ 6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6" y="0"/>
                  </a:moveTo>
                  <a:lnTo>
                    <a:pt x="34" y="29"/>
                  </a:lnTo>
                  <a:lnTo>
                    <a:pt x="27" y="35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4" name="Freeform 20"/>
            <p:cNvSpPr/>
            <p:nvPr/>
          </p:nvSpPr>
          <p:spPr bwMode="auto">
            <a:xfrm>
              <a:off x="9236075" y="1165226"/>
              <a:ext cx="76200" cy="73025"/>
            </a:xfrm>
            <a:custGeom>
              <a:avLst/>
              <a:gdLst>
                <a:gd name="T0" fmla="*/ 30 w 48"/>
                <a:gd name="T1" fmla="*/ 46 h 46"/>
                <a:gd name="T2" fmla="*/ 0 w 48"/>
                <a:gd name="T3" fmla="*/ 20 h 46"/>
                <a:gd name="T4" fmla="*/ 18 w 48"/>
                <a:gd name="T5" fmla="*/ 0 h 46"/>
                <a:gd name="T6" fmla="*/ 23 w 48"/>
                <a:gd name="T7" fmla="*/ 4 h 46"/>
                <a:gd name="T8" fmla="*/ 11 w 48"/>
                <a:gd name="T9" fmla="*/ 18 h 46"/>
                <a:gd name="T10" fmla="*/ 18 w 48"/>
                <a:gd name="T11" fmla="*/ 24 h 46"/>
                <a:gd name="T12" fmla="*/ 29 w 48"/>
                <a:gd name="T13" fmla="*/ 11 h 46"/>
                <a:gd name="T14" fmla="*/ 34 w 48"/>
                <a:gd name="T15" fmla="*/ 16 h 46"/>
                <a:gd name="T16" fmla="*/ 23 w 48"/>
                <a:gd name="T17" fmla="*/ 28 h 46"/>
                <a:gd name="T18" fmla="*/ 31 w 48"/>
                <a:gd name="T19" fmla="*/ 35 h 46"/>
                <a:gd name="T20" fmla="*/ 44 w 48"/>
                <a:gd name="T21" fmla="*/ 21 h 46"/>
                <a:gd name="T22" fmla="*/ 48 w 48"/>
                <a:gd name="T23" fmla="*/ 26 h 46"/>
                <a:gd name="T24" fmla="*/ 30 w 48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6">
                  <a:moveTo>
                    <a:pt x="30" y="46"/>
                  </a:moveTo>
                  <a:lnTo>
                    <a:pt x="0" y="20"/>
                  </a:lnTo>
                  <a:lnTo>
                    <a:pt x="18" y="0"/>
                  </a:lnTo>
                  <a:lnTo>
                    <a:pt x="23" y="4"/>
                  </a:lnTo>
                  <a:lnTo>
                    <a:pt x="11" y="18"/>
                  </a:lnTo>
                  <a:lnTo>
                    <a:pt x="18" y="24"/>
                  </a:lnTo>
                  <a:lnTo>
                    <a:pt x="29" y="11"/>
                  </a:lnTo>
                  <a:lnTo>
                    <a:pt x="34" y="16"/>
                  </a:lnTo>
                  <a:lnTo>
                    <a:pt x="23" y="28"/>
                  </a:lnTo>
                  <a:lnTo>
                    <a:pt x="31" y="35"/>
                  </a:lnTo>
                  <a:lnTo>
                    <a:pt x="44" y="21"/>
                  </a:lnTo>
                  <a:lnTo>
                    <a:pt x="48" y="26"/>
                  </a:lnTo>
                  <a:lnTo>
                    <a:pt x="3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5" name="Freeform 21"/>
            <p:cNvSpPr/>
            <p:nvPr/>
          </p:nvSpPr>
          <p:spPr bwMode="auto">
            <a:xfrm>
              <a:off x="9271000" y="1109663"/>
              <a:ext cx="84138" cy="82550"/>
            </a:xfrm>
            <a:custGeom>
              <a:avLst/>
              <a:gdLst>
                <a:gd name="T0" fmla="*/ 53 w 53"/>
                <a:gd name="T1" fmla="*/ 21 h 52"/>
                <a:gd name="T2" fmla="*/ 46 w 53"/>
                <a:gd name="T3" fmla="*/ 32 h 52"/>
                <a:gd name="T4" fmla="*/ 10 w 53"/>
                <a:gd name="T5" fmla="*/ 27 h 52"/>
                <a:gd name="T6" fmla="*/ 10 w 53"/>
                <a:gd name="T7" fmla="*/ 28 h 52"/>
                <a:gd name="T8" fmla="*/ 38 w 53"/>
                <a:gd name="T9" fmla="*/ 46 h 52"/>
                <a:gd name="T10" fmla="*/ 33 w 53"/>
                <a:gd name="T11" fmla="*/ 52 h 52"/>
                <a:gd name="T12" fmla="*/ 0 w 53"/>
                <a:gd name="T13" fmla="*/ 30 h 52"/>
                <a:gd name="T14" fmla="*/ 7 w 53"/>
                <a:gd name="T15" fmla="*/ 20 h 52"/>
                <a:gd name="T16" fmla="*/ 42 w 53"/>
                <a:gd name="T17" fmla="*/ 24 h 52"/>
                <a:gd name="T18" fmla="*/ 41 w 53"/>
                <a:gd name="T19" fmla="*/ 24 h 52"/>
                <a:gd name="T20" fmla="*/ 15 w 53"/>
                <a:gd name="T21" fmla="*/ 7 h 52"/>
                <a:gd name="T22" fmla="*/ 19 w 53"/>
                <a:gd name="T23" fmla="*/ 0 h 52"/>
                <a:gd name="T24" fmla="*/ 53 w 53"/>
                <a:gd name="T2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2">
                  <a:moveTo>
                    <a:pt x="53" y="21"/>
                  </a:moveTo>
                  <a:lnTo>
                    <a:pt x="46" y="32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38" y="46"/>
                  </a:lnTo>
                  <a:lnTo>
                    <a:pt x="33" y="52"/>
                  </a:lnTo>
                  <a:lnTo>
                    <a:pt x="0" y="30"/>
                  </a:lnTo>
                  <a:lnTo>
                    <a:pt x="7" y="20"/>
                  </a:lnTo>
                  <a:lnTo>
                    <a:pt x="42" y="24"/>
                  </a:lnTo>
                  <a:lnTo>
                    <a:pt x="41" y="24"/>
                  </a:lnTo>
                  <a:lnTo>
                    <a:pt x="15" y="7"/>
                  </a:lnTo>
                  <a:lnTo>
                    <a:pt x="19" y="0"/>
                  </a:lnTo>
                  <a:lnTo>
                    <a:pt x="5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6" name="Freeform 22"/>
            <p:cNvSpPr/>
            <p:nvPr/>
          </p:nvSpPr>
          <p:spPr bwMode="auto">
            <a:xfrm>
              <a:off x="9309100" y="1060451"/>
              <a:ext cx="71438" cy="66675"/>
            </a:xfrm>
            <a:custGeom>
              <a:avLst/>
              <a:gdLst>
                <a:gd name="T0" fmla="*/ 27 w 58"/>
                <a:gd name="T1" fmla="*/ 4 h 54"/>
                <a:gd name="T2" fmla="*/ 22 w 58"/>
                <a:gd name="T3" fmla="*/ 13 h 54"/>
                <a:gd name="T4" fmla="*/ 12 w 58"/>
                <a:gd name="T5" fmla="*/ 18 h 54"/>
                <a:gd name="T6" fmla="*/ 14 w 58"/>
                <a:gd name="T7" fmla="*/ 28 h 54"/>
                <a:gd name="T8" fmla="*/ 25 w 58"/>
                <a:gd name="T9" fmla="*/ 23 h 54"/>
                <a:gd name="T10" fmla="*/ 26 w 58"/>
                <a:gd name="T11" fmla="*/ 22 h 54"/>
                <a:gd name="T12" fmla="*/ 46 w 58"/>
                <a:gd name="T13" fmla="*/ 11 h 54"/>
                <a:gd name="T14" fmla="*/ 52 w 58"/>
                <a:gd name="T15" fmla="*/ 38 h 54"/>
                <a:gd name="T16" fmla="*/ 28 w 58"/>
                <a:gd name="T17" fmla="*/ 49 h 54"/>
                <a:gd name="T18" fmla="*/ 33 w 58"/>
                <a:gd name="T19" fmla="*/ 39 h 54"/>
                <a:gd name="T20" fmla="*/ 45 w 58"/>
                <a:gd name="T21" fmla="*/ 35 h 54"/>
                <a:gd name="T22" fmla="*/ 43 w 58"/>
                <a:gd name="T23" fmla="*/ 23 h 54"/>
                <a:gd name="T24" fmla="*/ 33 w 58"/>
                <a:gd name="T25" fmla="*/ 29 h 54"/>
                <a:gd name="T26" fmla="*/ 31 w 58"/>
                <a:gd name="T27" fmla="*/ 30 h 54"/>
                <a:gd name="T28" fmla="*/ 11 w 58"/>
                <a:gd name="T29" fmla="*/ 40 h 54"/>
                <a:gd name="T30" fmla="*/ 5 w 58"/>
                <a:gd name="T31" fmla="*/ 13 h 54"/>
                <a:gd name="T32" fmla="*/ 27 w 58"/>
                <a:gd name="T3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4">
                  <a:moveTo>
                    <a:pt x="27" y="4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17" y="12"/>
                    <a:pt x="14" y="13"/>
                    <a:pt x="12" y="18"/>
                  </a:cubicBezTo>
                  <a:cubicBezTo>
                    <a:pt x="10" y="23"/>
                    <a:pt x="11" y="26"/>
                    <a:pt x="14" y="28"/>
                  </a:cubicBezTo>
                  <a:cubicBezTo>
                    <a:pt x="18" y="30"/>
                    <a:pt x="21" y="28"/>
                    <a:pt x="25" y="23"/>
                  </a:cubicBezTo>
                  <a:cubicBezTo>
                    <a:pt x="25" y="22"/>
                    <a:pt x="26" y="22"/>
                    <a:pt x="26" y="22"/>
                  </a:cubicBezTo>
                  <a:cubicBezTo>
                    <a:pt x="33" y="12"/>
                    <a:pt x="40" y="8"/>
                    <a:pt x="46" y="11"/>
                  </a:cubicBezTo>
                  <a:cubicBezTo>
                    <a:pt x="56" y="16"/>
                    <a:pt x="58" y="25"/>
                    <a:pt x="52" y="38"/>
                  </a:cubicBezTo>
                  <a:cubicBezTo>
                    <a:pt x="46" y="50"/>
                    <a:pt x="38" y="54"/>
                    <a:pt x="28" y="4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41"/>
                    <a:pt x="43" y="40"/>
                    <a:pt x="45" y="35"/>
                  </a:cubicBezTo>
                  <a:cubicBezTo>
                    <a:pt x="48" y="29"/>
                    <a:pt x="47" y="25"/>
                    <a:pt x="43" y="23"/>
                  </a:cubicBezTo>
                  <a:cubicBezTo>
                    <a:pt x="40" y="21"/>
                    <a:pt x="37" y="23"/>
                    <a:pt x="33" y="29"/>
                  </a:cubicBezTo>
                  <a:cubicBezTo>
                    <a:pt x="32" y="29"/>
                    <a:pt x="32" y="30"/>
                    <a:pt x="31" y="30"/>
                  </a:cubicBezTo>
                  <a:cubicBezTo>
                    <a:pt x="24" y="40"/>
                    <a:pt x="18" y="43"/>
                    <a:pt x="11" y="40"/>
                  </a:cubicBezTo>
                  <a:cubicBezTo>
                    <a:pt x="2" y="35"/>
                    <a:pt x="0" y="26"/>
                    <a:pt x="5" y="13"/>
                  </a:cubicBezTo>
                  <a:cubicBezTo>
                    <a:pt x="10" y="3"/>
                    <a:pt x="18" y="0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7" name="Freeform 23"/>
            <p:cNvSpPr/>
            <p:nvPr/>
          </p:nvSpPr>
          <p:spPr bwMode="auto">
            <a:xfrm>
              <a:off x="9329738" y="1031876"/>
              <a:ext cx="65088" cy="34925"/>
            </a:xfrm>
            <a:custGeom>
              <a:avLst/>
              <a:gdLst>
                <a:gd name="T0" fmla="*/ 2 w 41"/>
                <a:gd name="T1" fmla="*/ 0 h 22"/>
                <a:gd name="T2" fmla="*/ 41 w 41"/>
                <a:gd name="T3" fmla="*/ 14 h 22"/>
                <a:gd name="T4" fmla="*/ 37 w 41"/>
                <a:gd name="T5" fmla="*/ 22 h 22"/>
                <a:gd name="T6" fmla="*/ 0 w 41"/>
                <a:gd name="T7" fmla="*/ 9 h 22"/>
                <a:gd name="T8" fmla="*/ 2 w 4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2">
                  <a:moveTo>
                    <a:pt x="2" y="0"/>
                  </a:moveTo>
                  <a:lnTo>
                    <a:pt x="41" y="14"/>
                  </a:lnTo>
                  <a:lnTo>
                    <a:pt x="37" y="22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8" name="Freeform 24"/>
            <p:cNvSpPr/>
            <p:nvPr/>
          </p:nvSpPr>
          <p:spPr bwMode="auto">
            <a:xfrm>
              <a:off x="9339263" y="977901"/>
              <a:ext cx="71438" cy="60325"/>
            </a:xfrm>
            <a:custGeom>
              <a:avLst/>
              <a:gdLst>
                <a:gd name="T0" fmla="*/ 23 w 57"/>
                <a:gd name="T1" fmla="*/ 2 h 49"/>
                <a:gd name="T2" fmla="*/ 20 w 57"/>
                <a:gd name="T3" fmla="*/ 12 h 49"/>
                <a:gd name="T4" fmla="*/ 10 w 57"/>
                <a:gd name="T5" fmla="*/ 18 h 49"/>
                <a:gd name="T6" fmla="*/ 15 w 57"/>
                <a:gd name="T7" fmla="*/ 28 h 49"/>
                <a:gd name="T8" fmla="*/ 24 w 57"/>
                <a:gd name="T9" fmla="*/ 21 h 49"/>
                <a:gd name="T10" fmla="*/ 25 w 57"/>
                <a:gd name="T11" fmla="*/ 20 h 49"/>
                <a:gd name="T12" fmla="*/ 43 w 57"/>
                <a:gd name="T13" fmla="*/ 6 h 49"/>
                <a:gd name="T14" fmla="*/ 54 w 57"/>
                <a:gd name="T15" fmla="*/ 31 h 49"/>
                <a:gd name="T16" fmla="*/ 32 w 57"/>
                <a:gd name="T17" fmla="*/ 46 h 49"/>
                <a:gd name="T18" fmla="*/ 35 w 57"/>
                <a:gd name="T19" fmla="*/ 35 h 49"/>
                <a:gd name="T20" fmla="*/ 46 w 57"/>
                <a:gd name="T21" fmla="*/ 29 h 49"/>
                <a:gd name="T22" fmla="*/ 42 w 57"/>
                <a:gd name="T23" fmla="*/ 18 h 49"/>
                <a:gd name="T24" fmla="*/ 33 w 57"/>
                <a:gd name="T25" fmla="*/ 25 h 49"/>
                <a:gd name="T26" fmla="*/ 32 w 57"/>
                <a:gd name="T27" fmla="*/ 27 h 49"/>
                <a:gd name="T28" fmla="*/ 14 w 57"/>
                <a:gd name="T29" fmla="*/ 40 h 49"/>
                <a:gd name="T30" fmla="*/ 3 w 57"/>
                <a:gd name="T31" fmla="*/ 15 h 49"/>
                <a:gd name="T32" fmla="*/ 23 w 57"/>
                <a:gd name="T3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49">
                  <a:moveTo>
                    <a:pt x="23" y="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15" y="11"/>
                    <a:pt x="12" y="13"/>
                    <a:pt x="10" y="18"/>
                  </a:cubicBezTo>
                  <a:cubicBezTo>
                    <a:pt x="9" y="24"/>
                    <a:pt x="11" y="27"/>
                    <a:pt x="15" y="28"/>
                  </a:cubicBezTo>
                  <a:cubicBezTo>
                    <a:pt x="18" y="29"/>
                    <a:pt x="22" y="27"/>
                    <a:pt x="24" y="21"/>
                  </a:cubicBezTo>
                  <a:cubicBezTo>
                    <a:pt x="24" y="20"/>
                    <a:pt x="25" y="20"/>
                    <a:pt x="25" y="20"/>
                  </a:cubicBezTo>
                  <a:cubicBezTo>
                    <a:pt x="30" y="8"/>
                    <a:pt x="36" y="4"/>
                    <a:pt x="43" y="6"/>
                  </a:cubicBezTo>
                  <a:cubicBezTo>
                    <a:pt x="53" y="9"/>
                    <a:pt x="57" y="17"/>
                    <a:pt x="54" y="31"/>
                  </a:cubicBezTo>
                  <a:cubicBezTo>
                    <a:pt x="50" y="44"/>
                    <a:pt x="43" y="49"/>
                    <a:pt x="32" y="4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41" y="37"/>
                    <a:pt x="45" y="35"/>
                    <a:pt x="46" y="29"/>
                  </a:cubicBezTo>
                  <a:cubicBezTo>
                    <a:pt x="48" y="23"/>
                    <a:pt x="47" y="19"/>
                    <a:pt x="42" y="18"/>
                  </a:cubicBezTo>
                  <a:cubicBezTo>
                    <a:pt x="39" y="17"/>
                    <a:pt x="36" y="19"/>
                    <a:pt x="33" y="25"/>
                  </a:cubicBezTo>
                  <a:cubicBezTo>
                    <a:pt x="33" y="26"/>
                    <a:pt x="32" y="27"/>
                    <a:pt x="32" y="27"/>
                  </a:cubicBezTo>
                  <a:cubicBezTo>
                    <a:pt x="27" y="38"/>
                    <a:pt x="21" y="42"/>
                    <a:pt x="14" y="40"/>
                  </a:cubicBezTo>
                  <a:cubicBezTo>
                    <a:pt x="4" y="37"/>
                    <a:pt x="0" y="29"/>
                    <a:pt x="3" y="15"/>
                  </a:cubicBezTo>
                  <a:cubicBezTo>
                    <a:pt x="6" y="4"/>
                    <a:pt x="13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9" name="Freeform 25"/>
            <p:cNvSpPr>
              <a:spLocks noEditPoints="1"/>
            </p:cNvSpPr>
            <p:nvPr/>
          </p:nvSpPr>
          <p:spPr bwMode="auto">
            <a:xfrm>
              <a:off x="8794750" y="688976"/>
              <a:ext cx="377825" cy="363538"/>
            </a:xfrm>
            <a:custGeom>
              <a:avLst/>
              <a:gdLst>
                <a:gd name="T0" fmla="*/ 0 w 306"/>
                <a:gd name="T1" fmla="*/ 52 h 295"/>
                <a:gd name="T2" fmla="*/ 2 w 306"/>
                <a:gd name="T3" fmla="*/ 54 h 295"/>
                <a:gd name="T4" fmla="*/ 2 w 306"/>
                <a:gd name="T5" fmla="*/ 56 h 295"/>
                <a:gd name="T6" fmla="*/ 31 w 306"/>
                <a:gd name="T7" fmla="*/ 92 h 295"/>
                <a:gd name="T8" fmla="*/ 31 w 306"/>
                <a:gd name="T9" fmla="*/ 180 h 295"/>
                <a:gd name="T10" fmla="*/ 85 w 306"/>
                <a:gd name="T11" fmla="*/ 253 h 295"/>
                <a:gd name="T12" fmla="*/ 150 w 306"/>
                <a:gd name="T13" fmla="*/ 289 h 295"/>
                <a:gd name="T14" fmla="*/ 152 w 306"/>
                <a:gd name="T15" fmla="*/ 295 h 295"/>
                <a:gd name="T16" fmla="*/ 154 w 306"/>
                <a:gd name="T17" fmla="*/ 289 h 295"/>
                <a:gd name="T18" fmla="*/ 233 w 306"/>
                <a:gd name="T19" fmla="*/ 248 h 295"/>
                <a:gd name="T20" fmla="*/ 277 w 306"/>
                <a:gd name="T21" fmla="*/ 177 h 295"/>
                <a:gd name="T22" fmla="*/ 277 w 306"/>
                <a:gd name="T23" fmla="*/ 93 h 295"/>
                <a:gd name="T24" fmla="*/ 304 w 306"/>
                <a:gd name="T25" fmla="*/ 58 h 295"/>
                <a:gd name="T26" fmla="*/ 306 w 306"/>
                <a:gd name="T27" fmla="*/ 56 h 295"/>
                <a:gd name="T28" fmla="*/ 242 w 306"/>
                <a:gd name="T29" fmla="*/ 2 h 295"/>
                <a:gd name="T30" fmla="*/ 241 w 306"/>
                <a:gd name="T31" fmla="*/ 3 h 295"/>
                <a:gd name="T32" fmla="*/ 151 w 306"/>
                <a:gd name="T33" fmla="*/ 29 h 295"/>
                <a:gd name="T34" fmla="*/ 66 w 306"/>
                <a:gd name="T35" fmla="*/ 1 h 295"/>
                <a:gd name="T36" fmla="*/ 65 w 306"/>
                <a:gd name="T37" fmla="*/ 0 h 295"/>
                <a:gd name="T38" fmla="*/ 0 w 306"/>
                <a:gd name="T39" fmla="*/ 52 h 295"/>
                <a:gd name="T40" fmla="*/ 65 w 306"/>
                <a:gd name="T41" fmla="*/ 5 h 295"/>
                <a:gd name="T42" fmla="*/ 151 w 306"/>
                <a:gd name="T43" fmla="*/ 33 h 295"/>
                <a:gd name="T44" fmla="*/ 242 w 306"/>
                <a:gd name="T45" fmla="*/ 7 h 295"/>
                <a:gd name="T46" fmla="*/ 299 w 306"/>
                <a:gd name="T47" fmla="*/ 56 h 295"/>
                <a:gd name="T48" fmla="*/ 273 w 306"/>
                <a:gd name="T49" fmla="*/ 93 h 295"/>
                <a:gd name="T50" fmla="*/ 273 w 306"/>
                <a:gd name="T51" fmla="*/ 177 h 295"/>
                <a:gd name="T52" fmla="*/ 231 w 306"/>
                <a:gd name="T53" fmla="*/ 244 h 295"/>
                <a:gd name="T54" fmla="*/ 152 w 306"/>
                <a:gd name="T55" fmla="*/ 284 h 295"/>
                <a:gd name="T56" fmla="*/ 85 w 306"/>
                <a:gd name="T57" fmla="*/ 249 h 295"/>
                <a:gd name="T58" fmla="*/ 35 w 306"/>
                <a:gd name="T59" fmla="*/ 180 h 295"/>
                <a:gd name="T60" fmla="*/ 35 w 306"/>
                <a:gd name="T61" fmla="*/ 91 h 295"/>
                <a:gd name="T62" fmla="*/ 4 w 306"/>
                <a:gd name="T63" fmla="*/ 53 h 295"/>
                <a:gd name="T64" fmla="*/ 65 w 306"/>
                <a:gd name="T65" fmla="*/ 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295">
                  <a:moveTo>
                    <a:pt x="0" y="52"/>
                  </a:moveTo>
                  <a:cubicBezTo>
                    <a:pt x="0" y="52"/>
                    <a:pt x="2" y="54"/>
                    <a:pt x="2" y="54"/>
                  </a:cubicBezTo>
                  <a:cubicBezTo>
                    <a:pt x="2" y="55"/>
                    <a:pt x="2" y="56"/>
                    <a:pt x="2" y="56"/>
                  </a:cubicBezTo>
                  <a:cubicBezTo>
                    <a:pt x="28" y="59"/>
                    <a:pt x="31" y="90"/>
                    <a:pt x="31" y="92"/>
                  </a:cubicBezTo>
                  <a:cubicBezTo>
                    <a:pt x="31" y="92"/>
                    <a:pt x="31" y="179"/>
                    <a:pt x="31" y="180"/>
                  </a:cubicBezTo>
                  <a:cubicBezTo>
                    <a:pt x="31" y="217"/>
                    <a:pt x="49" y="241"/>
                    <a:pt x="85" y="253"/>
                  </a:cubicBezTo>
                  <a:cubicBezTo>
                    <a:pt x="139" y="260"/>
                    <a:pt x="150" y="288"/>
                    <a:pt x="150" y="289"/>
                  </a:cubicBezTo>
                  <a:cubicBezTo>
                    <a:pt x="152" y="295"/>
                    <a:pt x="152" y="295"/>
                    <a:pt x="152" y="295"/>
                  </a:cubicBezTo>
                  <a:cubicBezTo>
                    <a:pt x="154" y="289"/>
                    <a:pt x="154" y="289"/>
                    <a:pt x="154" y="289"/>
                  </a:cubicBezTo>
                  <a:cubicBezTo>
                    <a:pt x="158" y="270"/>
                    <a:pt x="191" y="260"/>
                    <a:pt x="233" y="248"/>
                  </a:cubicBezTo>
                  <a:cubicBezTo>
                    <a:pt x="277" y="235"/>
                    <a:pt x="277" y="177"/>
                    <a:pt x="277" y="177"/>
                  </a:cubicBezTo>
                  <a:cubicBezTo>
                    <a:pt x="277" y="93"/>
                    <a:pt x="277" y="93"/>
                    <a:pt x="277" y="93"/>
                  </a:cubicBezTo>
                  <a:cubicBezTo>
                    <a:pt x="277" y="71"/>
                    <a:pt x="304" y="58"/>
                    <a:pt x="304" y="58"/>
                  </a:cubicBezTo>
                  <a:cubicBezTo>
                    <a:pt x="306" y="56"/>
                    <a:pt x="306" y="56"/>
                    <a:pt x="306" y="56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41" y="3"/>
                    <a:pt x="241" y="3"/>
                    <a:pt x="241" y="3"/>
                  </a:cubicBezTo>
                  <a:cubicBezTo>
                    <a:pt x="236" y="7"/>
                    <a:pt x="199" y="29"/>
                    <a:pt x="151" y="29"/>
                  </a:cubicBezTo>
                  <a:cubicBezTo>
                    <a:pt x="104" y="29"/>
                    <a:pt x="67" y="1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0" y="52"/>
                  </a:lnTo>
                  <a:close/>
                  <a:moveTo>
                    <a:pt x="65" y="5"/>
                  </a:moveTo>
                  <a:cubicBezTo>
                    <a:pt x="71" y="9"/>
                    <a:pt x="107" y="33"/>
                    <a:pt x="151" y="33"/>
                  </a:cubicBezTo>
                  <a:cubicBezTo>
                    <a:pt x="199" y="33"/>
                    <a:pt x="235" y="13"/>
                    <a:pt x="242" y="7"/>
                  </a:cubicBezTo>
                  <a:cubicBezTo>
                    <a:pt x="244" y="9"/>
                    <a:pt x="296" y="52"/>
                    <a:pt x="299" y="56"/>
                  </a:cubicBezTo>
                  <a:cubicBezTo>
                    <a:pt x="293" y="59"/>
                    <a:pt x="273" y="72"/>
                    <a:pt x="273" y="93"/>
                  </a:cubicBezTo>
                  <a:cubicBezTo>
                    <a:pt x="273" y="93"/>
                    <a:pt x="273" y="177"/>
                    <a:pt x="273" y="177"/>
                  </a:cubicBezTo>
                  <a:cubicBezTo>
                    <a:pt x="273" y="178"/>
                    <a:pt x="273" y="232"/>
                    <a:pt x="231" y="244"/>
                  </a:cubicBezTo>
                  <a:cubicBezTo>
                    <a:pt x="191" y="256"/>
                    <a:pt x="160" y="266"/>
                    <a:pt x="152" y="284"/>
                  </a:cubicBezTo>
                  <a:cubicBezTo>
                    <a:pt x="148" y="276"/>
                    <a:pt x="132" y="255"/>
                    <a:pt x="85" y="249"/>
                  </a:cubicBezTo>
                  <a:cubicBezTo>
                    <a:pt x="52" y="238"/>
                    <a:pt x="35" y="215"/>
                    <a:pt x="35" y="180"/>
                  </a:cubicBezTo>
                  <a:cubicBezTo>
                    <a:pt x="35" y="179"/>
                    <a:pt x="35" y="91"/>
                    <a:pt x="35" y="91"/>
                  </a:cubicBezTo>
                  <a:cubicBezTo>
                    <a:pt x="35" y="91"/>
                    <a:pt x="31" y="59"/>
                    <a:pt x="4" y="53"/>
                  </a:cubicBezTo>
                  <a:cubicBezTo>
                    <a:pt x="8" y="50"/>
                    <a:pt x="63" y="6"/>
                    <a:pt x="6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0" name="Freeform 26"/>
            <p:cNvSpPr/>
            <p:nvPr/>
          </p:nvSpPr>
          <p:spPr bwMode="auto">
            <a:xfrm>
              <a:off x="8832850" y="781051"/>
              <a:ext cx="106363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4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4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1" name="Freeform 27"/>
            <p:cNvSpPr/>
            <p:nvPr/>
          </p:nvSpPr>
          <p:spPr bwMode="auto">
            <a:xfrm>
              <a:off x="9031288" y="781051"/>
              <a:ext cx="107950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5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5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2" name="Rectangle 28"/>
            <p:cNvSpPr>
              <a:spLocks noChangeArrowheads="1"/>
            </p:cNvSpPr>
            <p:nvPr/>
          </p:nvSpPr>
          <p:spPr bwMode="auto">
            <a:xfrm>
              <a:off x="8834438" y="844551"/>
              <a:ext cx="4445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3" name="Rectangle 29"/>
            <p:cNvSpPr>
              <a:spLocks noChangeArrowheads="1"/>
            </p:cNvSpPr>
            <p:nvPr/>
          </p:nvSpPr>
          <p:spPr bwMode="auto">
            <a:xfrm>
              <a:off x="9088438" y="844551"/>
              <a:ext cx="460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4" name="Rectangle 30"/>
            <p:cNvSpPr>
              <a:spLocks noChangeArrowheads="1"/>
            </p:cNvSpPr>
            <p:nvPr/>
          </p:nvSpPr>
          <p:spPr bwMode="auto">
            <a:xfrm>
              <a:off x="883761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5" name="Rectangle 31"/>
            <p:cNvSpPr>
              <a:spLocks noChangeArrowheads="1"/>
            </p:cNvSpPr>
            <p:nvPr/>
          </p:nvSpPr>
          <p:spPr bwMode="auto">
            <a:xfrm>
              <a:off x="905986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6" name="Rectangle 32"/>
            <p:cNvSpPr>
              <a:spLocks noChangeArrowheads="1"/>
            </p:cNvSpPr>
            <p:nvPr/>
          </p:nvSpPr>
          <p:spPr bwMode="auto">
            <a:xfrm>
              <a:off x="8845550" y="957263"/>
              <a:ext cx="2746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7" name="Freeform 33"/>
            <p:cNvSpPr>
              <a:spLocks noEditPoints="1"/>
            </p:cNvSpPr>
            <p:nvPr/>
          </p:nvSpPr>
          <p:spPr bwMode="auto">
            <a:xfrm>
              <a:off x="8528050" y="474663"/>
              <a:ext cx="927100" cy="927100"/>
            </a:xfrm>
            <a:custGeom>
              <a:avLst/>
              <a:gdLst>
                <a:gd name="T0" fmla="*/ 0 w 750"/>
                <a:gd name="T1" fmla="*/ 374 h 749"/>
                <a:gd name="T2" fmla="*/ 375 w 750"/>
                <a:gd name="T3" fmla="*/ 749 h 749"/>
                <a:gd name="T4" fmla="*/ 750 w 750"/>
                <a:gd name="T5" fmla="*/ 374 h 749"/>
                <a:gd name="T6" fmla="*/ 375 w 750"/>
                <a:gd name="T7" fmla="*/ 0 h 749"/>
                <a:gd name="T8" fmla="*/ 0 w 750"/>
                <a:gd name="T9" fmla="*/ 374 h 749"/>
                <a:gd name="T10" fmla="*/ 8 w 750"/>
                <a:gd name="T11" fmla="*/ 374 h 749"/>
                <a:gd name="T12" fmla="*/ 375 w 750"/>
                <a:gd name="T13" fmla="*/ 7 h 749"/>
                <a:gd name="T14" fmla="*/ 742 w 750"/>
                <a:gd name="T15" fmla="*/ 374 h 749"/>
                <a:gd name="T16" fmla="*/ 375 w 750"/>
                <a:gd name="T17" fmla="*/ 741 h 749"/>
                <a:gd name="T18" fmla="*/ 8 w 750"/>
                <a:gd name="T19" fmla="*/ 374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0" h="749">
                  <a:moveTo>
                    <a:pt x="0" y="374"/>
                  </a:moveTo>
                  <a:cubicBezTo>
                    <a:pt x="0" y="581"/>
                    <a:pt x="169" y="749"/>
                    <a:pt x="375" y="749"/>
                  </a:cubicBezTo>
                  <a:cubicBezTo>
                    <a:pt x="582" y="749"/>
                    <a:pt x="750" y="581"/>
                    <a:pt x="750" y="374"/>
                  </a:cubicBezTo>
                  <a:cubicBezTo>
                    <a:pt x="750" y="168"/>
                    <a:pt x="582" y="0"/>
                    <a:pt x="375" y="0"/>
                  </a:cubicBezTo>
                  <a:cubicBezTo>
                    <a:pt x="169" y="0"/>
                    <a:pt x="0" y="168"/>
                    <a:pt x="0" y="374"/>
                  </a:cubicBezTo>
                  <a:close/>
                  <a:moveTo>
                    <a:pt x="8" y="374"/>
                  </a:moveTo>
                  <a:cubicBezTo>
                    <a:pt x="8" y="172"/>
                    <a:pt x="173" y="7"/>
                    <a:pt x="375" y="7"/>
                  </a:cubicBezTo>
                  <a:cubicBezTo>
                    <a:pt x="578" y="7"/>
                    <a:pt x="742" y="172"/>
                    <a:pt x="742" y="374"/>
                  </a:cubicBezTo>
                  <a:cubicBezTo>
                    <a:pt x="742" y="577"/>
                    <a:pt x="578" y="741"/>
                    <a:pt x="375" y="741"/>
                  </a:cubicBezTo>
                  <a:cubicBezTo>
                    <a:pt x="173" y="741"/>
                    <a:pt x="8" y="577"/>
                    <a:pt x="8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8" name="Freeform 34"/>
            <p:cNvSpPr>
              <a:spLocks noEditPoints="1"/>
            </p:cNvSpPr>
            <p:nvPr/>
          </p:nvSpPr>
          <p:spPr bwMode="auto">
            <a:xfrm>
              <a:off x="8683625" y="628651"/>
              <a:ext cx="617538" cy="620713"/>
            </a:xfrm>
            <a:custGeom>
              <a:avLst/>
              <a:gdLst>
                <a:gd name="T0" fmla="*/ 0 w 501"/>
                <a:gd name="T1" fmla="*/ 250 h 501"/>
                <a:gd name="T2" fmla="*/ 250 w 501"/>
                <a:gd name="T3" fmla="*/ 501 h 501"/>
                <a:gd name="T4" fmla="*/ 501 w 501"/>
                <a:gd name="T5" fmla="*/ 250 h 501"/>
                <a:gd name="T6" fmla="*/ 250 w 501"/>
                <a:gd name="T7" fmla="*/ 0 h 501"/>
                <a:gd name="T8" fmla="*/ 0 w 501"/>
                <a:gd name="T9" fmla="*/ 250 h 501"/>
                <a:gd name="T10" fmla="*/ 5 w 501"/>
                <a:gd name="T11" fmla="*/ 250 h 501"/>
                <a:gd name="T12" fmla="*/ 250 w 501"/>
                <a:gd name="T13" fmla="*/ 5 h 501"/>
                <a:gd name="T14" fmla="*/ 496 w 501"/>
                <a:gd name="T15" fmla="*/ 250 h 501"/>
                <a:gd name="T16" fmla="*/ 250 w 501"/>
                <a:gd name="T17" fmla="*/ 496 h 501"/>
                <a:gd name="T18" fmla="*/ 5 w 501"/>
                <a:gd name="T19" fmla="*/ 2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1" h="501">
                  <a:moveTo>
                    <a:pt x="0" y="250"/>
                  </a:moveTo>
                  <a:cubicBezTo>
                    <a:pt x="0" y="388"/>
                    <a:pt x="112" y="501"/>
                    <a:pt x="250" y="501"/>
                  </a:cubicBezTo>
                  <a:cubicBezTo>
                    <a:pt x="388" y="501"/>
                    <a:pt x="501" y="388"/>
                    <a:pt x="501" y="250"/>
                  </a:cubicBezTo>
                  <a:cubicBezTo>
                    <a:pt x="501" y="112"/>
                    <a:pt x="388" y="0"/>
                    <a:pt x="250" y="0"/>
                  </a:cubicBezTo>
                  <a:cubicBezTo>
                    <a:pt x="112" y="0"/>
                    <a:pt x="0" y="112"/>
                    <a:pt x="0" y="250"/>
                  </a:cubicBezTo>
                  <a:close/>
                  <a:moveTo>
                    <a:pt x="5" y="250"/>
                  </a:moveTo>
                  <a:cubicBezTo>
                    <a:pt x="5" y="115"/>
                    <a:pt x="115" y="5"/>
                    <a:pt x="250" y="5"/>
                  </a:cubicBezTo>
                  <a:cubicBezTo>
                    <a:pt x="386" y="5"/>
                    <a:pt x="496" y="115"/>
                    <a:pt x="496" y="250"/>
                  </a:cubicBezTo>
                  <a:cubicBezTo>
                    <a:pt x="496" y="386"/>
                    <a:pt x="386" y="496"/>
                    <a:pt x="250" y="496"/>
                  </a:cubicBezTo>
                  <a:cubicBezTo>
                    <a:pt x="115" y="496"/>
                    <a:pt x="5" y="386"/>
                    <a:pt x="5" y="2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9" name="Freeform 35"/>
            <p:cNvSpPr>
              <a:spLocks noEditPoints="1"/>
            </p:cNvSpPr>
            <p:nvPr/>
          </p:nvSpPr>
          <p:spPr bwMode="auto">
            <a:xfrm>
              <a:off x="8623300" y="649288"/>
              <a:ext cx="117475" cy="125413"/>
            </a:xfrm>
            <a:custGeom>
              <a:avLst/>
              <a:gdLst>
                <a:gd name="T0" fmla="*/ 38 w 95"/>
                <a:gd name="T1" fmla="*/ 88 h 101"/>
                <a:gd name="T2" fmla="*/ 27 w 95"/>
                <a:gd name="T3" fmla="*/ 90 h 101"/>
                <a:gd name="T4" fmla="*/ 22 w 95"/>
                <a:gd name="T5" fmla="*/ 72 h 101"/>
                <a:gd name="T6" fmla="*/ 30 w 95"/>
                <a:gd name="T7" fmla="*/ 65 h 101"/>
                <a:gd name="T8" fmla="*/ 1 w 95"/>
                <a:gd name="T9" fmla="*/ 36 h 101"/>
                <a:gd name="T10" fmla="*/ 8 w 95"/>
                <a:gd name="T11" fmla="*/ 49 h 101"/>
                <a:gd name="T12" fmla="*/ 16 w 95"/>
                <a:gd name="T13" fmla="*/ 42 h 101"/>
                <a:gd name="T14" fmla="*/ 17 w 95"/>
                <a:gd name="T15" fmla="*/ 53 h 101"/>
                <a:gd name="T16" fmla="*/ 31 w 95"/>
                <a:gd name="T17" fmla="*/ 46 h 101"/>
                <a:gd name="T18" fmla="*/ 33 w 95"/>
                <a:gd name="T19" fmla="*/ 60 h 101"/>
                <a:gd name="T20" fmla="*/ 45 w 95"/>
                <a:gd name="T21" fmla="*/ 24 h 101"/>
                <a:gd name="T22" fmla="*/ 37 w 95"/>
                <a:gd name="T23" fmla="*/ 31 h 101"/>
                <a:gd name="T24" fmla="*/ 38 w 95"/>
                <a:gd name="T25" fmla="*/ 16 h 101"/>
                <a:gd name="T26" fmla="*/ 29 w 95"/>
                <a:gd name="T27" fmla="*/ 23 h 101"/>
                <a:gd name="T28" fmla="*/ 34 w 95"/>
                <a:gd name="T29" fmla="*/ 11 h 101"/>
                <a:gd name="T30" fmla="*/ 29 w 95"/>
                <a:gd name="T31" fmla="*/ 10 h 101"/>
                <a:gd name="T32" fmla="*/ 25 w 95"/>
                <a:gd name="T33" fmla="*/ 5 h 101"/>
                <a:gd name="T34" fmla="*/ 56 w 95"/>
                <a:gd name="T35" fmla="*/ 14 h 101"/>
                <a:gd name="T36" fmla="*/ 69 w 95"/>
                <a:gd name="T37" fmla="*/ 31 h 101"/>
                <a:gd name="T38" fmla="*/ 36 w 95"/>
                <a:gd name="T39" fmla="*/ 64 h 101"/>
                <a:gd name="T40" fmla="*/ 15 w 95"/>
                <a:gd name="T41" fmla="*/ 28 h 101"/>
                <a:gd name="T42" fmla="*/ 19 w 95"/>
                <a:gd name="T43" fmla="*/ 17 h 101"/>
                <a:gd name="T44" fmla="*/ 30 w 95"/>
                <a:gd name="T45" fmla="*/ 27 h 101"/>
                <a:gd name="T46" fmla="*/ 23 w 95"/>
                <a:gd name="T47" fmla="*/ 30 h 101"/>
                <a:gd name="T48" fmla="*/ 18 w 95"/>
                <a:gd name="T49" fmla="*/ 41 h 101"/>
                <a:gd name="T50" fmla="*/ 9 w 95"/>
                <a:gd name="T51" fmla="*/ 32 h 101"/>
                <a:gd name="T52" fmla="*/ 26 w 95"/>
                <a:gd name="T53" fmla="*/ 40 h 101"/>
                <a:gd name="T54" fmla="*/ 33 w 95"/>
                <a:gd name="T55" fmla="*/ 29 h 101"/>
                <a:gd name="T56" fmla="*/ 36 w 95"/>
                <a:gd name="T57" fmla="*/ 34 h 101"/>
                <a:gd name="T58" fmla="*/ 43 w 95"/>
                <a:gd name="T59" fmla="*/ 39 h 101"/>
                <a:gd name="T60" fmla="*/ 38 w 95"/>
                <a:gd name="T61" fmla="*/ 44 h 101"/>
                <a:gd name="T62" fmla="*/ 25 w 95"/>
                <a:gd name="T63" fmla="*/ 42 h 101"/>
                <a:gd name="T64" fmla="*/ 86 w 95"/>
                <a:gd name="T65" fmla="*/ 25 h 101"/>
                <a:gd name="T66" fmla="*/ 94 w 95"/>
                <a:gd name="T67" fmla="*/ 27 h 101"/>
                <a:gd name="T68" fmla="*/ 94 w 95"/>
                <a:gd name="T69" fmla="*/ 79 h 101"/>
                <a:gd name="T70" fmla="*/ 75 w 95"/>
                <a:gd name="T71" fmla="*/ 84 h 101"/>
                <a:gd name="T72" fmla="*/ 51 w 95"/>
                <a:gd name="T73" fmla="*/ 100 h 101"/>
                <a:gd name="T74" fmla="*/ 42 w 95"/>
                <a:gd name="T75" fmla="*/ 100 h 101"/>
                <a:gd name="T76" fmla="*/ 57 w 95"/>
                <a:gd name="T77" fmla="*/ 63 h 101"/>
                <a:gd name="T78" fmla="*/ 52 w 95"/>
                <a:gd name="T79" fmla="*/ 58 h 101"/>
                <a:gd name="T80" fmla="*/ 53 w 95"/>
                <a:gd name="T81" fmla="*/ 41 h 101"/>
                <a:gd name="T82" fmla="*/ 62 w 95"/>
                <a:gd name="T83" fmla="*/ 57 h 101"/>
                <a:gd name="T84" fmla="*/ 83 w 95"/>
                <a:gd name="T8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1">
                  <a:moveTo>
                    <a:pt x="30" y="75"/>
                  </a:moveTo>
                  <a:cubicBezTo>
                    <a:pt x="27" y="76"/>
                    <a:pt x="27" y="76"/>
                    <a:pt x="27" y="76"/>
                  </a:cubicBezTo>
                  <a:cubicBezTo>
                    <a:pt x="30" y="79"/>
                    <a:pt x="34" y="83"/>
                    <a:pt x="38" y="88"/>
                  </a:cubicBezTo>
                  <a:cubicBezTo>
                    <a:pt x="35" y="88"/>
                    <a:pt x="32" y="89"/>
                    <a:pt x="29" y="91"/>
                  </a:cubicBezTo>
                  <a:cubicBezTo>
                    <a:pt x="28" y="91"/>
                    <a:pt x="28" y="92"/>
                    <a:pt x="27" y="92"/>
                  </a:cubicBezTo>
                  <a:cubicBezTo>
                    <a:pt x="27" y="92"/>
                    <a:pt x="27" y="91"/>
                    <a:pt x="27" y="90"/>
                  </a:cubicBezTo>
                  <a:cubicBezTo>
                    <a:pt x="26" y="85"/>
                    <a:pt x="24" y="79"/>
                    <a:pt x="20" y="74"/>
                  </a:cubicBezTo>
                  <a:cubicBezTo>
                    <a:pt x="20" y="73"/>
                    <a:pt x="19" y="72"/>
                    <a:pt x="20" y="72"/>
                  </a:cubicBezTo>
                  <a:cubicBezTo>
                    <a:pt x="20" y="71"/>
                    <a:pt x="21" y="71"/>
                    <a:pt x="22" y="72"/>
                  </a:cubicBezTo>
                  <a:cubicBezTo>
                    <a:pt x="23" y="73"/>
                    <a:pt x="24" y="73"/>
                    <a:pt x="24" y="74"/>
                  </a:cubicBezTo>
                  <a:cubicBezTo>
                    <a:pt x="25" y="73"/>
                    <a:pt x="26" y="71"/>
                    <a:pt x="27" y="69"/>
                  </a:cubicBezTo>
                  <a:cubicBezTo>
                    <a:pt x="28" y="67"/>
                    <a:pt x="29" y="66"/>
                    <a:pt x="30" y="65"/>
                  </a:cubicBezTo>
                  <a:cubicBezTo>
                    <a:pt x="18" y="59"/>
                    <a:pt x="8" y="55"/>
                    <a:pt x="0" y="54"/>
                  </a:cubicBezTo>
                  <a:cubicBezTo>
                    <a:pt x="1" y="52"/>
                    <a:pt x="3" y="50"/>
                    <a:pt x="5" y="49"/>
                  </a:cubicBezTo>
                  <a:cubicBezTo>
                    <a:pt x="4" y="43"/>
                    <a:pt x="3" y="39"/>
                    <a:pt x="1" y="36"/>
                  </a:cubicBezTo>
                  <a:cubicBezTo>
                    <a:pt x="4" y="36"/>
                    <a:pt x="8" y="35"/>
                    <a:pt x="12" y="33"/>
                  </a:cubicBezTo>
                  <a:cubicBezTo>
                    <a:pt x="11" y="35"/>
                    <a:pt x="10" y="38"/>
                    <a:pt x="9" y="42"/>
                  </a:cubicBezTo>
                  <a:cubicBezTo>
                    <a:pt x="9" y="45"/>
                    <a:pt x="9" y="47"/>
                    <a:pt x="8" y="49"/>
                  </a:cubicBezTo>
                  <a:cubicBezTo>
                    <a:pt x="10" y="49"/>
                    <a:pt x="12" y="50"/>
                    <a:pt x="14" y="51"/>
                  </a:cubicBezTo>
                  <a:cubicBezTo>
                    <a:pt x="15" y="50"/>
                    <a:pt x="15" y="48"/>
                    <a:pt x="15" y="46"/>
                  </a:cubicBezTo>
                  <a:cubicBezTo>
                    <a:pt x="16" y="44"/>
                    <a:pt x="16" y="43"/>
                    <a:pt x="16" y="42"/>
                  </a:cubicBezTo>
                  <a:cubicBezTo>
                    <a:pt x="18" y="42"/>
                    <a:pt x="20" y="42"/>
                    <a:pt x="22" y="42"/>
                  </a:cubicBezTo>
                  <a:cubicBezTo>
                    <a:pt x="21" y="43"/>
                    <a:pt x="21" y="44"/>
                    <a:pt x="20" y="47"/>
                  </a:cubicBezTo>
                  <a:cubicBezTo>
                    <a:pt x="18" y="49"/>
                    <a:pt x="18" y="52"/>
                    <a:pt x="17" y="53"/>
                  </a:cubicBezTo>
                  <a:cubicBezTo>
                    <a:pt x="19" y="54"/>
                    <a:pt x="21" y="54"/>
                    <a:pt x="23" y="56"/>
                  </a:cubicBezTo>
                  <a:cubicBezTo>
                    <a:pt x="24" y="52"/>
                    <a:pt x="25" y="49"/>
                    <a:pt x="26" y="47"/>
                  </a:cubicBezTo>
                  <a:cubicBezTo>
                    <a:pt x="28" y="46"/>
                    <a:pt x="30" y="46"/>
                    <a:pt x="31" y="46"/>
                  </a:cubicBezTo>
                  <a:cubicBezTo>
                    <a:pt x="31" y="47"/>
                    <a:pt x="29" y="50"/>
                    <a:pt x="28" y="53"/>
                  </a:cubicBezTo>
                  <a:cubicBezTo>
                    <a:pt x="27" y="55"/>
                    <a:pt x="27" y="56"/>
                    <a:pt x="26" y="57"/>
                  </a:cubicBezTo>
                  <a:cubicBezTo>
                    <a:pt x="29" y="58"/>
                    <a:pt x="31" y="59"/>
                    <a:pt x="33" y="60"/>
                  </a:cubicBezTo>
                  <a:cubicBezTo>
                    <a:pt x="39" y="50"/>
                    <a:pt x="44" y="40"/>
                    <a:pt x="50" y="30"/>
                  </a:cubicBezTo>
                  <a:cubicBezTo>
                    <a:pt x="49" y="29"/>
                    <a:pt x="49" y="29"/>
                    <a:pt x="49" y="28"/>
                  </a:cubicBezTo>
                  <a:cubicBezTo>
                    <a:pt x="48" y="28"/>
                    <a:pt x="47" y="26"/>
                    <a:pt x="45" y="24"/>
                  </a:cubicBezTo>
                  <a:cubicBezTo>
                    <a:pt x="44" y="25"/>
                    <a:pt x="44" y="26"/>
                    <a:pt x="43" y="28"/>
                  </a:cubicBezTo>
                  <a:cubicBezTo>
                    <a:pt x="43" y="29"/>
                    <a:pt x="43" y="30"/>
                    <a:pt x="42" y="31"/>
                  </a:cubicBezTo>
                  <a:cubicBezTo>
                    <a:pt x="41" y="31"/>
                    <a:pt x="39" y="31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40" y="26"/>
                    <a:pt x="41" y="23"/>
                    <a:pt x="42" y="21"/>
                  </a:cubicBezTo>
                  <a:cubicBezTo>
                    <a:pt x="41" y="19"/>
                    <a:pt x="39" y="17"/>
                    <a:pt x="38" y="16"/>
                  </a:cubicBezTo>
                  <a:cubicBezTo>
                    <a:pt x="37" y="16"/>
                    <a:pt x="37" y="17"/>
                    <a:pt x="37" y="17"/>
                  </a:cubicBezTo>
                  <a:cubicBezTo>
                    <a:pt x="36" y="18"/>
                    <a:pt x="36" y="20"/>
                    <a:pt x="34" y="23"/>
                  </a:cubicBezTo>
                  <a:cubicBezTo>
                    <a:pt x="33" y="24"/>
                    <a:pt x="31" y="24"/>
                    <a:pt x="29" y="23"/>
                  </a:cubicBezTo>
                  <a:cubicBezTo>
                    <a:pt x="30" y="21"/>
                    <a:pt x="32" y="19"/>
                    <a:pt x="34" y="14"/>
                  </a:cubicBezTo>
                  <a:cubicBezTo>
                    <a:pt x="35" y="14"/>
                    <a:pt x="35" y="13"/>
                    <a:pt x="35" y="13"/>
                  </a:cubicBezTo>
                  <a:cubicBezTo>
                    <a:pt x="35" y="13"/>
                    <a:pt x="34" y="12"/>
                    <a:pt x="34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1" y="8"/>
                    <a:pt x="30" y="8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2"/>
                    <a:pt x="27" y="14"/>
                    <a:pt x="27" y="16"/>
                  </a:cubicBezTo>
                  <a:cubicBezTo>
                    <a:pt x="24" y="17"/>
                    <a:pt x="22" y="17"/>
                    <a:pt x="21" y="17"/>
                  </a:cubicBezTo>
                  <a:cubicBezTo>
                    <a:pt x="24" y="12"/>
                    <a:pt x="25" y="8"/>
                    <a:pt x="25" y="5"/>
                  </a:cubicBezTo>
                  <a:cubicBezTo>
                    <a:pt x="30" y="4"/>
                    <a:pt x="33" y="2"/>
                    <a:pt x="37" y="0"/>
                  </a:cubicBezTo>
                  <a:cubicBezTo>
                    <a:pt x="38" y="5"/>
                    <a:pt x="43" y="12"/>
                    <a:pt x="53" y="23"/>
                  </a:cubicBezTo>
                  <a:cubicBezTo>
                    <a:pt x="55" y="19"/>
                    <a:pt x="56" y="16"/>
                    <a:pt x="56" y="14"/>
                  </a:cubicBezTo>
                  <a:cubicBezTo>
                    <a:pt x="62" y="14"/>
                    <a:pt x="68" y="12"/>
                    <a:pt x="73" y="9"/>
                  </a:cubicBezTo>
                  <a:cubicBezTo>
                    <a:pt x="73" y="15"/>
                    <a:pt x="72" y="22"/>
                    <a:pt x="70" y="29"/>
                  </a:cubicBezTo>
                  <a:cubicBezTo>
                    <a:pt x="70" y="30"/>
                    <a:pt x="69" y="31"/>
                    <a:pt x="69" y="31"/>
                  </a:cubicBezTo>
                  <a:cubicBezTo>
                    <a:pt x="68" y="31"/>
                    <a:pt x="68" y="30"/>
                    <a:pt x="67" y="29"/>
                  </a:cubicBezTo>
                  <a:cubicBezTo>
                    <a:pt x="66" y="25"/>
                    <a:pt x="64" y="22"/>
                    <a:pt x="62" y="19"/>
                  </a:cubicBezTo>
                  <a:cubicBezTo>
                    <a:pt x="58" y="25"/>
                    <a:pt x="49" y="40"/>
                    <a:pt x="36" y="64"/>
                  </a:cubicBezTo>
                  <a:cubicBezTo>
                    <a:pt x="33" y="70"/>
                    <a:pt x="31" y="73"/>
                    <a:pt x="30" y="75"/>
                  </a:cubicBezTo>
                  <a:close/>
                  <a:moveTo>
                    <a:pt x="10" y="31"/>
                  </a:moveTo>
                  <a:cubicBezTo>
                    <a:pt x="11" y="30"/>
                    <a:pt x="13" y="29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5" y="24"/>
                    <a:pt x="13" y="22"/>
                    <a:pt x="12" y="20"/>
                  </a:cubicBezTo>
                  <a:cubicBezTo>
                    <a:pt x="14" y="20"/>
                    <a:pt x="16" y="19"/>
                    <a:pt x="19" y="17"/>
                  </a:cubicBezTo>
                  <a:cubicBezTo>
                    <a:pt x="19" y="19"/>
                    <a:pt x="20" y="22"/>
                    <a:pt x="21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7" y="24"/>
                    <a:pt x="30" y="27"/>
                  </a:cubicBezTo>
                  <a:cubicBezTo>
                    <a:pt x="30" y="27"/>
                    <a:pt x="31" y="28"/>
                    <a:pt x="30" y="28"/>
                  </a:cubicBezTo>
                  <a:cubicBezTo>
                    <a:pt x="31" y="28"/>
                    <a:pt x="30" y="28"/>
                    <a:pt x="30" y="29"/>
                  </a:cubicBezTo>
                  <a:cubicBezTo>
                    <a:pt x="27" y="29"/>
                    <a:pt x="25" y="30"/>
                    <a:pt x="23" y="30"/>
                  </a:cubicBezTo>
                  <a:cubicBezTo>
                    <a:pt x="23" y="30"/>
                    <a:pt x="23" y="31"/>
                    <a:pt x="23" y="31"/>
                  </a:cubicBezTo>
                  <a:cubicBezTo>
                    <a:pt x="23" y="32"/>
                    <a:pt x="23" y="33"/>
                    <a:pt x="23" y="33"/>
                  </a:cubicBezTo>
                  <a:cubicBezTo>
                    <a:pt x="24" y="37"/>
                    <a:pt x="22" y="40"/>
                    <a:pt x="18" y="41"/>
                  </a:cubicBezTo>
                  <a:cubicBezTo>
                    <a:pt x="19" y="39"/>
                    <a:pt x="19" y="36"/>
                    <a:pt x="18" y="32"/>
                  </a:cubicBezTo>
                  <a:cubicBezTo>
                    <a:pt x="15" y="32"/>
                    <a:pt x="13" y="32"/>
                    <a:pt x="11" y="32"/>
                  </a:cubicBezTo>
                  <a:cubicBezTo>
                    <a:pt x="10" y="32"/>
                    <a:pt x="10" y="32"/>
                    <a:pt x="9" y="32"/>
                  </a:cubicBezTo>
                  <a:cubicBezTo>
                    <a:pt x="9" y="31"/>
                    <a:pt x="9" y="31"/>
                    <a:pt x="10" y="31"/>
                  </a:cubicBezTo>
                  <a:close/>
                  <a:moveTo>
                    <a:pt x="25" y="41"/>
                  </a:moveTo>
                  <a:cubicBezTo>
                    <a:pt x="25" y="41"/>
                    <a:pt x="26" y="40"/>
                    <a:pt x="26" y="40"/>
                  </a:cubicBezTo>
                  <a:cubicBezTo>
                    <a:pt x="27" y="39"/>
                    <a:pt x="28" y="39"/>
                    <a:pt x="30" y="38"/>
                  </a:cubicBezTo>
                  <a:cubicBezTo>
                    <a:pt x="29" y="35"/>
                    <a:pt x="28" y="34"/>
                    <a:pt x="26" y="32"/>
                  </a:cubicBezTo>
                  <a:cubicBezTo>
                    <a:pt x="29" y="32"/>
                    <a:pt x="31" y="31"/>
                    <a:pt x="33" y="29"/>
                  </a:cubicBezTo>
                  <a:cubicBezTo>
                    <a:pt x="33" y="30"/>
                    <a:pt x="33" y="32"/>
                    <a:pt x="34" y="34"/>
                  </a:cubicBezTo>
                  <a:cubicBezTo>
                    <a:pt x="34" y="34"/>
                    <a:pt x="34" y="35"/>
                    <a:pt x="34" y="35"/>
                  </a:cubicBezTo>
                  <a:cubicBezTo>
                    <a:pt x="35" y="35"/>
                    <a:pt x="36" y="34"/>
                    <a:pt x="36" y="34"/>
                  </a:cubicBezTo>
                  <a:cubicBezTo>
                    <a:pt x="37" y="33"/>
                    <a:pt x="38" y="33"/>
                    <a:pt x="38" y="33"/>
                  </a:cubicBezTo>
                  <a:cubicBezTo>
                    <a:pt x="40" y="34"/>
                    <a:pt x="41" y="35"/>
                    <a:pt x="43" y="37"/>
                  </a:cubicBezTo>
                  <a:cubicBezTo>
                    <a:pt x="44" y="38"/>
                    <a:pt x="44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0" y="40"/>
                    <a:pt x="38" y="40"/>
                    <a:pt x="36" y="40"/>
                  </a:cubicBezTo>
                  <a:cubicBezTo>
                    <a:pt x="37" y="42"/>
                    <a:pt x="37" y="43"/>
                    <a:pt x="38" y="44"/>
                  </a:cubicBezTo>
                  <a:cubicBezTo>
                    <a:pt x="38" y="48"/>
                    <a:pt x="37" y="51"/>
                    <a:pt x="33" y="53"/>
                  </a:cubicBezTo>
                  <a:cubicBezTo>
                    <a:pt x="33" y="49"/>
                    <a:pt x="32" y="46"/>
                    <a:pt x="31" y="41"/>
                  </a:cubicBezTo>
                  <a:cubicBezTo>
                    <a:pt x="30" y="42"/>
                    <a:pt x="28" y="42"/>
                    <a:pt x="25" y="42"/>
                  </a:cubicBezTo>
                  <a:cubicBezTo>
                    <a:pt x="25" y="42"/>
                    <a:pt x="24" y="42"/>
                    <a:pt x="24" y="42"/>
                  </a:cubicBezTo>
                  <a:cubicBezTo>
                    <a:pt x="24" y="42"/>
                    <a:pt x="24" y="41"/>
                    <a:pt x="25" y="41"/>
                  </a:cubicBezTo>
                  <a:close/>
                  <a:moveTo>
                    <a:pt x="86" y="25"/>
                  </a:moveTo>
                  <a:cubicBezTo>
                    <a:pt x="89" y="25"/>
                    <a:pt x="91" y="25"/>
                    <a:pt x="93" y="25"/>
                  </a:cubicBezTo>
                  <a:cubicBezTo>
                    <a:pt x="94" y="25"/>
                    <a:pt x="95" y="25"/>
                    <a:pt x="95" y="26"/>
                  </a:cubicBezTo>
                  <a:cubicBezTo>
                    <a:pt x="95" y="26"/>
                    <a:pt x="95" y="27"/>
                    <a:pt x="94" y="27"/>
                  </a:cubicBezTo>
                  <a:cubicBezTo>
                    <a:pt x="88" y="35"/>
                    <a:pt x="80" y="46"/>
                    <a:pt x="72" y="60"/>
                  </a:cubicBezTo>
                  <a:cubicBezTo>
                    <a:pt x="78" y="64"/>
                    <a:pt x="82" y="66"/>
                    <a:pt x="85" y="69"/>
                  </a:cubicBezTo>
                  <a:cubicBezTo>
                    <a:pt x="92" y="74"/>
                    <a:pt x="95" y="77"/>
                    <a:pt x="94" y="79"/>
                  </a:cubicBezTo>
                  <a:cubicBezTo>
                    <a:pt x="90" y="82"/>
                    <a:pt x="84" y="84"/>
                    <a:pt x="76" y="85"/>
                  </a:cubicBezTo>
                  <a:cubicBezTo>
                    <a:pt x="75" y="86"/>
                    <a:pt x="74" y="86"/>
                    <a:pt x="74" y="85"/>
                  </a:cubicBezTo>
                  <a:cubicBezTo>
                    <a:pt x="74" y="85"/>
                    <a:pt x="74" y="84"/>
                    <a:pt x="75" y="84"/>
                  </a:cubicBezTo>
                  <a:cubicBezTo>
                    <a:pt x="79" y="79"/>
                    <a:pt x="81" y="76"/>
                    <a:pt x="80" y="76"/>
                  </a:cubicBezTo>
                  <a:cubicBezTo>
                    <a:pt x="76" y="72"/>
                    <a:pt x="72" y="69"/>
                    <a:pt x="68" y="67"/>
                  </a:cubicBezTo>
                  <a:cubicBezTo>
                    <a:pt x="62" y="78"/>
                    <a:pt x="56" y="89"/>
                    <a:pt x="51" y="100"/>
                  </a:cubicBezTo>
                  <a:cubicBezTo>
                    <a:pt x="50" y="100"/>
                    <a:pt x="47" y="101"/>
                    <a:pt x="43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01"/>
                    <a:pt x="42" y="100"/>
                    <a:pt x="42" y="100"/>
                  </a:cubicBezTo>
                  <a:cubicBezTo>
                    <a:pt x="45" y="96"/>
                    <a:pt x="49" y="88"/>
                    <a:pt x="56" y="76"/>
                  </a:cubicBezTo>
                  <a:cubicBezTo>
                    <a:pt x="59" y="71"/>
                    <a:pt x="61" y="67"/>
                    <a:pt x="63" y="64"/>
                  </a:cubicBezTo>
                  <a:cubicBezTo>
                    <a:pt x="61" y="63"/>
                    <a:pt x="59" y="63"/>
                    <a:pt x="57" y="63"/>
                  </a:cubicBezTo>
                  <a:cubicBezTo>
                    <a:pt x="58" y="61"/>
                    <a:pt x="59" y="60"/>
                    <a:pt x="60" y="59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9"/>
                    <a:pt x="54" y="53"/>
                    <a:pt x="52" y="58"/>
                  </a:cubicBezTo>
                  <a:cubicBezTo>
                    <a:pt x="50" y="63"/>
                    <a:pt x="48" y="67"/>
                    <a:pt x="47" y="69"/>
                  </a:cubicBezTo>
                  <a:cubicBezTo>
                    <a:pt x="44" y="70"/>
                    <a:pt x="41" y="71"/>
                    <a:pt x="40" y="70"/>
                  </a:cubicBezTo>
                  <a:cubicBezTo>
                    <a:pt x="47" y="59"/>
                    <a:pt x="51" y="50"/>
                    <a:pt x="53" y="41"/>
                  </a:cubicBezTo>
                  <a:cubicBezTo>
                    <a:pt x="57" y="41"/>
                    <a:pt x="62" y="40"/>
                    <a:pt x="66" y="37"/>
                  </a:cubicBezTo>
                  <a:cubicBezTo>
                    <a:pt x="64" y="41"/>
                    <a:pt x="63" y="47"/>
                    <a:pt x="63" y="55"/>
                  </a:cubicBezTo>
                  <a:cubicBezTo>
                    <a:pt x="62" y="56"/>
                    <a:pt x="62" y="56"/>
                    <a:pt x="62" y="57"/>
                  </a:cubicBezTo>
                  <a:cubicBezTo>
                    <a:pt x="63" y="56"/>
                    <a:pt x="63" y="55"/>
                    <a:pt x="64" y="55"/>
                  </a:cubicBezTo>
                  <a:cubicBezTo>
                    <a:pt x="64" y="56"/>
                    <a:pt x="65" y="56"/>
                    <a:pt x="67" y="57"/>
                  </a:cubicBezTo>
                  <a:cubicBezTo>
                    <a:pt x="75" y="42"/>
                    <a:pt x="80" y="32"/>
                    <a:pt x="83" y="27"/>
                  </a:cubicBezTo>
                  <a:cubicBezTo>
                    <a:pt x="84" y="26"/>
                    <a:pt x="85" y="25"/>
                    <a:pt x="8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0" name="Freeform 36"/>
            <p:cNvSpPr/>
            <p:nvPr/>
          </p:nvSpPr>
          <p:spPr bwMode="auto">
            <a:xfrm>
              <a:off x="8823325" y="527051"/>
              <a:ext cx="125413" cy="112713"/>
            </a:xfrm>
            <a:custGeom>
              <a:avLst/>
              <a:gdLst>
                <a:gd name="T0" fmla="*/ 11 w 102"/>
                <a:gd name="T1" fmla="*/ 2 h 91"/>
                <a:gd name="T2" fmla="*/ 25 w 102"/>
                <a:gd name="T3" fmla="*/ 0 h 91"/>
                <a:gd name="T4" fmla="*/ 28 w 102"/>
                <a:gd name="T5" fmla="*/ 18 h 91"/>
                <a:gd name="T6" fmla="*/ 31 w 102"/>
                <a:gd name="T7" fmla="*/ 30 h 91"/>
                <a:gd name="T8" fmla="*/ 37 w 102"/>
                <a:gd name="T9" fmla="*/ 27 h 91"/>
                <a:gd name="T10" fmla="*/ 57 w 102"/>
                <a:gd name="T11" fmla="*/ 16 h 91"/>
                <a:gd name="T12" fmla="*/ 61 w 102"/>
                <a:gd name="T13" fmla="*/ 15 h 91"/>
                <a:gd name="T14" fmla="*/ 64 w 102"/>
                <a:gd name="T15" fmla="*/ 18 h 91"/>
                <a:gd name="T16" fmla="*/ 66 w 102"/>
                <a:gd name="T17" fmla="*/ 19 h 91"/>
                <a:gd name="T18" fmla="*/ 66 w 102"/>
                <a:gd name="T19" fmla="*/ 22 h 91"/>
                <a:gd name="T20" fmla="*/ 33 w 102"/>
                <a:gd name="T21" fmla="*/ 37 h 91"/>
                <a:gd name="T22" fmla="*/ 45 w 102"/>
                <a:gd name="T23" fmla="*/ 42 h 91"/>
                <a:gd name="T24" fmla="*/ 50 w 102"/>
                <a:gd name="T25" fmla="*/ 45 h 91"/>
                <a:gd name="T26" fmla="*/ 72 w 102"/>
                <a:gd name="T27" fmla="*/ 55 h 91"/>
                <a:gd name="T28" fmla="*/ 77 w 102"/>
                <a:gd name="T29" fmla="*/ 55 h 91"/>
                <a:gd name="T30" fmla="*/ 97 w 102"/>
                <a:gd name="T31" fmla="*/ 58 h 91"/>
                <a:gd name="T32" fmla="*/ 102 w 102"/>
                <a:gd name="T33" fmla="*/ 60 h 91"/>
                <a:gd name="T34" fmla="*/ 98 w 102"/>
                <a:gd name="T35" fmla="*/ 63 h 91"/>
                <a:gd name="T36" fmla="*/ 79 w 102"/>
                <a:gd name="T37" fmla="*/ 70 h 91"/>
                <a:gd name="T38" fmla="*/ 64 w 102"/>
                <a:gd name="T39" fmla="*/ 67 h 91"/>
                <a:gd name="T40" fmla="*/ 48 w 102"/>
                <a:gd name="T41" fmla="*/ 55 h 91"/>
                <a:gd name="T42" fmla="*/ 46 w 102"/>
                <a:gd name="T43" fmla="*/ 53 h 91"/>
                <a:gd name="T44" fmla="*/ 34 w 102"/>
                <a:gd name="T45" fmla="*/ 44 h 91"/>
                <a:gd name="T46" fmla="*/ 29 w 102"/>
                <a:gd name="T47" fmla="*/ 80 h 91"/>
                <a:gd name="T48" fmla="*/ 16 w 102"/>
                <a:gd name="T49" fmla="*/ 90 h 91"/>
                <a:gd name="T50" fmla="*/ 6 w 102"/>
                <a:gd name="T51" fmla="*/ 91 h 91"/>
                <a:gd name="T52" fmla="*/ 25 w 102"/>
                <a:gd name="T53" fmla="*/ 41 h 91"/>
                <a:gd name="T54" fmla="*/ 9 w 102"/>
                <a:gd name="T55" fmla="*/ 53 h 91"/>
                <a:gd name="T56" fmla="*/ 0 w 102"/>
                <a:gd name="T57" fmla="*/ 48 h 91"/>
                <a:gd name="T58" fmla="*/ 24 w 102"/>
                <a:gd name="T59" fmla="*/ 35 h 91"/>
                <a:gd name="T60" fmla="*/ 11 w 102"/>
                <a:gd name="T61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91">
                  <a:moveTo>
                    <a:pt x="11" y="2"/>
                  </a:moveTo>
                  <a:cubicBezTo>
                    <a:pt x="16" y="2"/>
                    <a:pt x="21" y="1"/>
                    <a:pt x="25" y="0"/>
                  </a:cubicBezTo>
                  <a:cubicBezTo>
                    <a:pt x="25" y="4"/>
                    <a:pt x="25" y="10"/>
                    <a:pt x="28" y="18"/>
                  </a:cubicBezTo>
                  <a:cubicBezTo>
                    <a:pt x="29" y="22"/>
                    <a:pt x="30" y="26"/>
                    <a:pt x="31" y="30"/>
                  </a:cubicBezTo>
                  <a:cubicBezTo>
                    <a:pt x="32" y="30"/>
                    <a:pt x="34" y="28"/>
                    <a:pt x="37" y="27"/>
                  </a:cubicBezTo>
                  <a:cubicBezTo>
                    <a:pt x="41" y="25"/>
                    <a:pt x="47" y="21"/>
                    <a:pt x="57" y="16"/>
                  </a:cubicBezTo>
                  <a:cubicBezTo>
                    <a:pt x="59" y="15"/>
                    <a:pt x="60" y="15"/>
                    <a:pt x="61" y="15"/>
                  </a:cubicBezTo>
                  <a:cubicBezTo>
                    <a:pt x="62" y="16"/>
                    <a:pt x="63" y="17"/>
                    <a:pt x="64" y="18"/>
                  </a:cubicBezTo>
                  <a:cubicBezTo>
                    <a:pt x="65" y="18"/>
                    <a:pt x="66" y="19"/>
                    <a:pt x="66" y="19"/>
                  </a:cubicBezTo>
                  <a:cubicBezTo>
                    <a:pt x="67" y="20"/>
                    <a:pt x="67" y="21"/>
                    <a:pt x="66" y="22"/>
                  </a:cubicBezTo>
                  <a:cubicBezTo>
                    <a:pt x="57" y="25"/>
                    <a:pt x="46" y="30"/>
                    <a:pt x="33" y="37"/>
                  </a:cubicBezTo>
                  <a:cubicBezTo>
                    <a:pt x="35" y="38"/>
                    <a:pt x="39" y="39"/>
                    <a:pt x="45" y="42"/>
                  </a:cubicBezTo>
                  <a:cubicBezTo>
                    <a:pt x="47" y="43"/>
                    <a:pt x="49" y="44"/>
                    <a:pt x="50" y="45"/>
                  </a:cubicBezTo>
                  <a:cubicBezTo>
                    <a:pt x="60" y="51"/>
                    <a:pt x="67" y="54"/>
                    <a:pt x="72" y="55"/>
                  </a:cubicBezTo>
                  <a:cubicBezTo>
                    <a:pt x="73" y="55"/>
                    <a:pt x="75" y="55"/>
                    <a:pt x="77" y="55"/>
                  </a:cubicBezTo>
                  <a:cubicBezTo>
                    <a:pt x="86" y="56"/>
                    <a:pt x="93" y="57"/>
                    <a:pt x="97" y="58"/>
                  </a:cubicBezTo>
                  <a:cubicBezTo>
                    <a:pt x="100" y="59"/>
                    <a:pt x="101" y="60"/>
                    <a:pt x="102" y="60"/>
                  </a:cubicBezTo>
                  <a:cubicBezTo>
                    <a:pt x="102" y="61"/>
                    <a:pt x="101" y="62"/>
                    <a:pt x="98" y="63"/>
                  </a:cubicBezTo>
                  <a:cubicBezTo>
                    <a:pt x="91" y="66"/>
                    <a:pt x="84" y="68"/>
                    <a:pt x="79" y="70"/>
                  </a:cubicBezTo>
                  <a:cubicBezTo>
                    <a:pt x="73" y="71"/>
                    <a:pt x="68" y="70"/>
                    <a:pt x="64" y="67"/>
                  </a:cubicBezTo>
                  <a:cubicBezTo>
                    <a:pt x="60" y="64"/>
                    <a:pt x="54" y="60"/>
                    <a:pt x="48" y="55"/>
                  </a:cubicBezTo>
                  <a:cubicBezTo>
                    <a:pt x="48" y="54"/>
                    <a:pt x="47" y="53"/>
                    <a:pt x="46" y="53"/>
                  </a:cubicBezTo>
                  <a:cubicBezTo>
                    <a:pt x="40" y="48"/>
                    <a:pt x="36" y="45"/>
                    <a:pt x="34" y="44"/>
                  </a:cubicBezTo>
                  <a:cubicBezTo>
                    <a:pt x="35" y="58"/>
                    <a:pt x="33" y="70"/>
                    <a:pt x="29" y="80"/>
                  </a:cubicBezTo>
                  <a:cubicBezTo>
                    <a:pt x="27" y="84"/>
                    <a:pt x="23" y="88"/>
                    <a:pt x="16" y="90"/>
                  </a:cubicBezTo>
                  <a:cubicBezTo>
                    <a:pt x="13" y="91"/>
                    <a:pt x="10" y="91"/>
                    <a:pt x="6" y="91"/>
                  </a:cubicBezTo>
                  <a:cubicBezTo>
                    <a:pt x="22" y="80"/>
                    <a:pt x="28" y="64"/>
                    <a:pt x="25" y="41"/>
                  </a:cubicBezTo>
                  <a:cubicBezTo>
                    <a:pt x="19" y="45"/>
                    <a:pt x="14" y="49"/>
                    <a:pt x="9" y="53"/>
                  </a:cubicBezTo>
                  <a:cubicBezTo>
                    <a:pt x="6" y="52"/>
                    <a:pt x="3" y="50"/>
                    <a:pt x="0" y="48"/>
                  </a:cubicBezTo>
                  <a:cubicBezTo>
                    <a:pt x="7" y="45"/>
                    <a:pt x="15" y="40"/>
                    <a:pt x="24" y="35"/>
                  </a:cubicBezTo>
                  <a:cubicBezTo>
                    <a:pt x="20" y="21"/>
                    <a:pt x="16" y="1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1" name="Freeform 37"/>
            <p:cNvSpPr>
              <a:spLocks noEditPoints="1"/>
            </p:cNvSpPr>
            <p:nvPr/>
          </p:nvSpPr>
          <p:spPr bwMode="auto">
            <a:xfrm>
              <a:off x="9039225" y="514351"/>
              <a:ext cx="120650" cy="128588"/>
            </a:xfrm>
            <a:custGeom>
              <a:avLst/>
              <a:gdLst>
                <a:gd name="T0" fmla="*/ 35 w 97"/>
                <a:gd name="T1" fmla="*/ 38 h 105"/>
                <a:gd name="T2" fmla="*/ 22 w 97"/>
                <a:gd name="T3" fmla="*/ 36 h 105"/>
                <a:gd name="T4" fmla="*/ 18 w 97"/>
                <a:gd name="T5" fmla="*/ 49 h 105"/>
                <a:gd name="T6" fmla="*/ 7 w 97"/>
                <a:gd name="T7" fmla="*/ 83 h 105"/>
                <a:gd name="T8" fmla="*/ 0 w 97"/>
                <a:gd name="T9" fmla="*/ 75 h 105"/>
                <a:gd name="T10" fmla="*/ 14 w 97"/>
                <a:gd name="T11" fmla="*/ 40 h 105"/>
                <a:gd name="T12" fmla="*/ 23 w 97"/>
                <a:gd name="T13" fmla="*/ 0 h 105"/>
                <a:gd name="T14" fmla="*/ 29 w 97"/>
                <a:gd name="T15" fmla="*/ 4 h 105"/>
                <a:gd name="T16" fmla="*/ 30 w 97"/>
                <a:gd name="T17" fmla="*/ 6 h 105"/>
                <a:gd name="T18" fmla="*/ 44 w 97"/>
                <a:gd name="T19" fmla="*/ 5 h 105"/>
                <a:gd name="T20" fmla="*/ 54 w 97"/>
                <a:gd name="T21" fmla="*/ 12 h 105"/>
                <a:gd name="T22" fmla="*/ 44 w 97"/>
                <a:gd name="T23" fmla="*/ 33 h 105"/>
                <a:gd name="T24" fmla="*/ 40 w 97"/>
                <a:gd name="T25" fmla="*/ 43 h 105"/>
                <a:gd name="T26" fmla="*/ 35 w 97"/>
                <a:gd name="T27" fmla="*/ 38 h 105"/>
                <a:gd name="T28" fmla="*/ 29 w 97"/>
                <a:gd name="T29" fmla="*/ 10 h 105"/>
                <a:gd name="T30" fmla="*/ 27 w 97"/>
                <a:gd name="T31" fmla="*/ 19 h 105"/>
                <a:gd name="T32" fmla="*/ 34 w 97"/>
                <a:gd name="T33" fmla="*/ 19 h 105"/>
                <a:gd name="T34" fmla="*/ 37 w 97"/>
                <a:gd name="T35" fmla="*/ 19 h 105"/>
                <a:gd name="T36" fmla="*/ 38 w 97"/>
                <a:gd name="T37" fmla="*/ 23 h 105"/>
                <a:gd name="T38" fmla="*/ 38 w 97"/>
                <a:gd name="T39" fmla="*/ 24 h 105"/>
                <a:gd name="T40" fmla="*/ 27 w 97"/>
                <a:gd name="T41" fmla="*/ 23 h 105"/>
                <a:gd name="T42" fmla="*/ 26 w 97"/>
                <a:gd name="T43" fmla="*/ 22 h 105"/>
                <a:gd name="T44" fmla="*/ 23 w 97"/>
                <a:gd name="T45" fmla="*/ 32 h 105"/>
                <a:gd name="T46" fmla="*/ 36 w 97"/>
                <a:gd name="T47" fmla="*/ 32 h 105"/>
                <a:gd name="T48" fmla="*/ 43 w 97"/>
                <a:gd name="T49" fmla="*/ 13 h 105"/>
                <a:gd name="T50" fmla="*/ 42 w 97"/>
                <a:gd name="T51" fmla="*/ 11 h 105"/>
                <a:gd name="T52" fmla="*/ 29 w 97"/>
                <a:gd name="T53" fmla="*/ 10 h 105"/>
                <a:gd name="T54" fmla="*/ 68 w 97"/>
                <a:gd name="T55" fmla="*/ 87 h 105"/>
                <a:gd name="T56" fmla="*/ 80 w 97"/>
                <a:gd name="T57" fmla="*/ 44 h 105"/>
                <a:gd name="T58" fmla="*/ 64 w 97"/>
                <a:gd name="T59" fmla="*/ 42 h 105"/>
                <a:gd name="T60" fmla="*/ 62 w 97"/>
                <a:gd name="T61" fmla="*/ 46 h 105"/>
                <a:gd name="T62" fmla="*/ 57 w 97"/>
                <a:gd name="T63" fmla="*/ 39 h 105"/>
                <a:gd name="T64" fmla="*/ 63 w 97"/>
                <a:gd name="T65" fmla="*/ 21 h 105"/>
                <a:gd name="T66" fmla="*/ 64 w 97"/>
                <a:gd name="T67" fmla="*/ 8 h 105"/>
                <a:gd name="T68" fmla="*/ 70 w 97"/>
                <a:gd name="T69" fmla="*/ 12 h 105"/>
                <a:gd name="T70" fmla="*/ 71 w 97"/>
                <a:gd name="T71" fmla="*/ 13 h 105"/>
                <a:gd name="T72" fmla="*/ 86 w 97"/>
                <a:gd name="T73" fmla="*/ 12 h 105"/>
                <a:gd name="T74" fmla="*/ 97 w 97"/>
                <a:gd name="T75" fmla="*/ 21 h 105"/>
                <a:gd name="T76" fmla="*/ 82 w 97"/>
                <a:gd name="T77" fmla="*/ 69 h 105"/>
                <a:gd name="T78" fmla="*/ 76 w 97"/>
                <a:gd name="T79" fmla="*/ 93 h 105"/>
                <a:gd name="T80" fmla="*/ 71 w 97"/>
                <a:gd name="T81" fmla="*/ 105 h 105"/>
                <a:gd name="T82" fmla="*/ 55 w 97"/>
                <a:gd name="T83" fmla="*/ 88 h 105"/>
                <a:gd name="T84" fmla="*/ 54 w 97"/>
                <a:gd name="T85" fmla="*/ 85 h 105"/>
                <a:gd name="T86" fmla="*/ 57 w 97"/>
                <a:gd name="T87" fmla="*/ 86 h 105"/>
                <a:gd name="T88" fmla="*/ 68 w 97"/>
                <a:gd name="T89" fmla="*/ 87 h 105"/>
                <a:gd name="T90" fmla="*/ 71 w 97"/>
                <a:gd name="T91" fmla="*/ 15 h 105"/>
                <a:gd name="T92" fmla="*/ 68 w 97"/>
                <a:gd name="T93" fmla="*/ 25 h 105"/>
                <a:gd name="T94" fmla="*/ 75 w 97"/>
                <a:gd name="T95" fmla="*/ 25 h 105"/>
                <a:gd name="T96" fmla="*/ 80 w 97"/>
                <a:gd name="T97" fmla="*/ 26 h 105"/>
                <a:gd name="T98" fmla="*/ 81 w 97"/>
                <a:gd name="T99" fmla="*/ 31 h 105"/>
                <a:gd name="T100" fmla="*/ 77 w 97"/>
                <a:gd name="T101" fmla="*/ 30 h 105"/>
                <a:gd name="T102" fmla="*/ 67 w 97"/>
                <a:gd name="T103" fmla="*/ 29 h 105"/>
                <a:gd name="T104" fmla="*/ 65 w 97"/>
                <a:gd name="T105" fmla="*/ 37 h 105"/>
                <a:gd name="T106" fmla="*/ 81 w 97"/>
                <a:gd name="T107" fmla="*/ 39 h 105"/>
                <a:gd name="T108" fmla="*/ 85 w 97"/>
                <a:gd name="T109" fmla="*/ 18 h 105"/>
                <a:gd name="T110" fmla="*/ 80 w 97"/>
                <a:gd name="T111" fmla="*/ 18 h 105"/>
                <a:gd name="T112" fmla="*/ 72 w 97"/>
                <a:gd name="T113" fmla="*/ 18 h 105"/>
                <a:gd name="T114" fmla="*/ 71 w 97"/>
                <a:gd name="T115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7" h="105">
                  <a:moveTo>
                    <a:pt x="35" y="38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1" y="38"/>
                    <a:pt x="20" y="43"/>
                    <a:pt x="18" y="49"/>
                  </a:cubicBezTo>
                  <a:cubicBezTo>
                    <a:pt x="11" y="73"/>
                    <a:pt x="7" y="84"/>
                    <a:pt x="7" y="83"/>
                  </a:cubicBezTo>
                  <a:cubicBezTo>
                    <a:pt x="4" y="81"/>
                    <a:pt x="2" y="79"/>
                    <a:pt x="0" y="75"/>
                  </a:cubicBezTo>
                  <a:cubicBezTo>
                    <a:pt x="3" y="71"/>
                    <a:pt x="8" y="59"/>
                    <a:pt x="14" y="40"/>
                  </a:cubicBezTo>
                  <a:cubicBezTo>
                    <a:pt x="20" y="20"/>
                    <a:pt x="23" y="7"/>
                    <a:pt x="23" y="0"/>
                  </a:cubicBezTo>
                  <a:cubicBezTo>
                    <a:pt x="24" y="1"/>
                    <a:pt x="26" y="2"/>
                    <a:pt x="29" y="4"/>
                  </a:cubicBezTo>
                  <a:cubicBezTo>
                    <a:pt x="30" y="5"/>
                    <a:pt x="30" y="6"/>
                    <a:pt x="30" y="6"/>
                  </a:cubicBezTo>
                  <a:cubicBezTo>
                    <a:pt x="37" y="7"/>
                    <a:pt x="41" y="7"/>
                    <a:pt x="44" y="5"/>
                  </a:cubicBezTo>
                  <a:cubicBezTo>
                    <a:pt x="46" y="8"/>
                    <a:pt x="49" y="10"/>
                    <a:pt x="54" y="12"/>
                  </a:cubicBezTo>
                  <a:cubicBezTo>
                    <a:pt x="52" y="14"/>
                    <a:pt x="49" y="21"/>
                    <a:pt x="44" y="33"/>
                  </a:cubicBezTo>
                  <a:cubicBezTo>
                    <a:pt x="42" y="40"/>
                    <a:pt x="41" y="43"/>
                    <a:pt x="40" y="43"/>
                  </a:cubicBezTo>
                  <a:cubicBezTo>
                    <a:pt x="39" y="42"/>
                    <a:pt x="37" y="41"/>
                    <a:pt x="35" y="38"/>
                  </a:cubicBezTo>
                  <a:close/>
                  <a:moveTo>
                    <a:pt x="29" y="1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29" y="19"/>
                    <a:pt x="31" y="19"/>
                    <a:pt x="34" y="19"/>
                  </a:cubicBezTo>
                  <a:cubicBezTo>
                    <a:pt x="35" y="19"/>
                    <a:pt x="36" y="19"/>
                    <a:pt x="37" y="19"/>
                  </a:cubicBezTo>
                  <a:cubicBezTo>
                    <a:pt x="37" y="19"/>
                    <a:pt x="37" y="21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5" y="24"/>
                    <a:pt x="32" y="24"/>
                    <a:pt x="27" y="23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7" y="32"/>
                    <a:pt x="32" y="32"/>
                    <a:pt x="36" y="3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2" y="11"/>
                    <a:pt x="42" y="11"/>
                  </a:cubicBezTo>
                  <a:cubicBezTo>
                    <a:pt x="37" y="11"/>
                    <a:pt x="33" y="11"/>
                    <a:pt x="29" y="10"/>
                  </a:cubicBezTo>
                  <a:close/>
                  <a:moveTo>
                    <a:pt x="68" y="87"/>
                  </a:moveTo>
                  <a:cubicBezTo>
                    <a:pt x="71" y="78"/>
                    <a:pt x="75" y="64"/>
                    <a:pt x="80" y="44"/>
                  </a:cubicBezTo>
                  <a:cubicBezTo>
                    <a:pt x="73" y="43"/>
                    <a:pt x="68" y="42"/>
                    <a:pt x="64" y="42"/>
                  </a:cubicBezTo>
                  <a:cubicBezTo>
                    <a:pt x="63" y="45"/>
                    <a:pt x="62" y="46"/>
                    <a:pt x="62" y="46"/>
                  </a:cubicBezTo>
                  <a:cubicBezTo>
                    <a:pt x="59" y="43"/>
                    <a:pt x="58" y="41"/>
                    <a:pt x="57" y="39"/>
                  </a:cubicBezTo>
                  <a:cubicBezTo>
                    <a:pt x="59" y="34"/>
                    <a:pt x="61" y="28"/>
                    <a:pt x="63" y="21"/>
                  </a:cubicBezTo>
                  <a:cubicBezTo>
                    <a:pt x="64" y="15"/>
                    <a:pt x="65" y="11"/>
                    <a:pt x="64" y="8"/>
                  </a:cubicBezTo>
                  <a:cubicBezTo>
                    <a:pt x="65" y="9"/>
                    <a:pt x="67" y="10"/>
                    <a:pt x="70" y="12"/>
                  </a:cubicBezTo>
                  <a:cubicBezTo>
                    <a:pt x="71" y="12"/>
                    <a:pt x="71" y="12"/>
                    <a:pt x="71" y="13"/>
                  </a:cubicBezTo>
                  <a:cubicBezTo>
                    <a:pt x="79" y="14"/>
                    <a:pt x="84" y="14"/>
                    <a:pt x="86" y="12"/>
                  </a:cubicBezTo>
                  <a:cubicBezTo>
                    <a:pt x="89" y="16"/>
                    <a:pt x="93" y="19"/>
                    <a:pt x="97" y="21"/>
                  </a:cubicBezTo>
                  <a:cubicBezTo>
                    <a:pt x="94" y="26"/>
                    <a:pt x="88" y="42"/>
                    <a:pt x="82" y="69"/>
                  </a:cubicBezTo>
                  <a:cubicBezTo>
                    <a:pt x="79" y="80"/>
                    <a:pt x="77" y="88"/>
                    <a:pt x="76" y="93"/>
                  </a:cubicBezTo>
                  <a:cubicBezTo>
                    <a:pt x="74" y="100"/>
                    <a:pt x="72" y="104"/>
                    <a:pt x="71" y="105"/>
                  </a:cubicBezTo>
                  <a:cubicBezTo>
                    <a:pt x="66" y="102"/>
                    <a:pt x="61" y="97"/>
                    <a:pt x="55" y="88"/>
                  </a:cubicBezTo>
                  <a:cubicBezTo>
                    <a:pt x="54" y="86"/>
                    <a:pt x="54" y="86"/>
                    <a:pt x="54" y="85"/>
                  </a:cubicBezTo>
                  <a:cubicBezTo>
                    <a:pt x="55" y="85"/>
                    <a:pt x="55" y="85"/>
                    <a:pt x="57" y="86"/>
                  </a:cubicBezTo>
                  <a:cubicBezTo>
                    <a:pt x="64" y="89"/>
                    <a:pt x="68" y="89"/>
                    <a:pt x="68" y="87"/>
                  </a:cubicBezTo>
                  <a:close/>
                  <a:moveTo>
                    <a:pt x="71" y="15"/>
                  </a:moveTo>
                  <a:cubicBezTo>
                    <a:pt x="68" y="25"/>
                    <a:pt x="68" y="25"/>
                    <a:pt x="68" y="25"/>
                  </a:cubicBezTo>
                  <a:cubicBezTo>
                    <a:pt x="69" y="25"/>
                    <a:pt x="71" y="25"/>
                    <a:pt x="75" y="25"/>
                  </a:cubicBezTo>
                  <a:cubicBezTo>
                    <a:pt x="77" y="25"/>
                    <a:pt x="79" y="25"/>
                    <a:pt x="80" y="26"/>
                  </a:cubicBezTo>
                  <a:cubicBezTo>
                    <a:pt x="81" y="28"/>
                    <a:pt x="81" y="30"/>
                    <a:pt x="81" y="31"/>
                  </a:cubicBezTo>
                  <a:cubicBezTo>
                    <a:pt x="80" y="31"/>
                    <a:pt x="79" y="31"/>
                    <a:pt x="77" y="30"/>
                  </a:cubicBezTo>
                  <a:cubicBezTo>
                    <a:pt x="72" y="30"/>
                    <a:pt x="69" y="29"/>
                    <a:pt x="67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9" y="38"/>
                    <a:pt x="74" y="39"/>
                    <a:pt x="81" y="39"/>
                  </a:cubicBezTo>
                  <a:cubicBezTo>
                    <a:pt x="83" y="28"/>
                    <a:pt x="85" y="21"/>
                    <a:pt x="85" y="18"/>
                  </a:cubicBezTo>
                  <a:cubicBezTo>
                    <a:pt x="84" y="18"/>
                    <a:pt x="82" y="18"/>
                    <a:pt x="80" y="18"/>
                  </a:cubicBezTo>
                  <a:cubicBezTo>
                    <a:pt x="76" y="18"/>
                    <a:pt x="74" y="18"/>
                    <a:pt x="72" y="18"/>
                  </a:cubicBezTo>
                  <a:cubicBezTo>
                    <a:pt x="71" y="17"/>
                    <a:pt x="71" y="16"/>
                    <a:pt x="7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2" name="Freeform 38"/>
            <p:cNvSpPr>
              <a:spLocks noEditPoints="1"/>
            </p:cNvSpPr>
            <p:nvPr/>
          </p:nvSpPr>
          <p:spPr bwMode="auto">
            <a:xfrm>
              <a:off x="9205913" y="641351"/>
              <a:ext cx="153988" cy="146050"/>
            </a:xfrm>
            <a:custGeom>
              <a:avLst/>
              <a:gdLst>
                <a:gd name="T0" fmla="*/ 124 w 125"/>
                <a:gd name="T1" fmla="*/ 46 h 118"/>
                <a:gd name="T2" fmla="*/ 123 w 125"/>
                <a:gd name="T3" fmla="*/ 52 h 118"/>
                <a:gd name="T4" fmla="*/ 83 w 125"/>
                <a:gd name="T5" fmla="*/ 13 h 118"/>
                <a:gd name="T6" fmla="*/ 51 w 125"/>
                <a:gd name="T7" fmla="*/ 54 h 118"/>
                <a:gd name="T8" fmla="*/ 56 w 125"/>
                <a:gd name="T9" fmla="*/ 52 h 118"/>
                <a:gd name="T10" fmla="*/ 55 w 125"/>
                <a:gd name="T11" fmla="*/ 51 h 118"/>
                <a:gd name="T12" fmla="*/ 52 w 125"/>
                <a:gd name="T13" fmla="*/ 52 h 118"/>
                <a:gd name="T14" fmla="*/ 66 w 125"/>
                <a:gd name="T15" fmla="*/ 36 h 118"/>
                <a:gd name="T16" fmla="*/ 76 w 125"/>
                <a:gd name="T17" fmla="*/ 29 h 118"/>
                <a:gd name="T18" fmla="*/ 81 w 125"/>
                <a:gd name="T19" fmla="*/ 36 h 118"/>
                <a:gd name="T20" fmla="*/ 84 w 125"/>
                <a:gd name="T21" fmla="*/ 30 h 118"/>
                <a:gd name="T22" fmla="*/ 81 w 125"/>
                <a:gd name="T23" fmla="*/ 27 h 118"/>
                <a:gd name="T24" fmla="*/ 80 w 125"/>
                <a:gd name="T25" fmla="*/ 19 h 118"/>
                <a:gd name="T26" fmla="*/ 113 w 125"/>
                <a:gd name="T27" fmla="*/ 49 h 118"/>
                <a:gd name="T28" fmla="*/ 113 w 125"/>
                <a:gd name="T29" fmla="*/ 55 h 118"/>
                <a:gd name="T30" fmla="*/ 112 w 125"/>
                <a:gd name="T31" fmla="*/ 57 h 118"/>
                <a:gd name="T32" fmla="*/ 92 w 125"/>
                <a:gd name="T33" fmla="*/ 38 h 118"/>
                <a:gd name="T34" fmla="*/ 89 w 125"/>
                <a:gd name="T35" fmla="*/ 41 h 118"/>
                <a:gd name="T36" fmla="*/ 96 w 125"/>
                <a:gd name="T37" fmla="*/ 49 h 118"/>
                <a:gd name="T38" fmla="*/ 81 w 125"/>
                <a:gd name="T39" fmla="*/ 72 h 118"/>
                <a:gd name="T40" fmla="*/ 72 w 125"/>
                <a:gd name="T41" fmla="*/ 78 h 118"/>
                <a:gd name="T42" fmla="*/ 71 w 125"/>
                <a:gd name="T43" fmla="*/ 74 h 118"/>
                <a:gd name="T44" fmla="*/ 64 w 125"/>
                <a:gd name="T45" fmla="*/ 60 h 118"/>
                <a:gd name="T46" fmla="*/ 60 w 125"/>
                <a:gd name="T47" fmla="*/ 58 h 118"/>
                <a:gd name="T48" fmla="*/ 53 w 125"/>
                <a:gd name="T49" fmla="*/ 60 h 118"/>
                <a:gd name="T50" fmla="*/ 69 w 125"/>
                <a:gd name="T51" fmla="*/ 81 h 118"/>
                <a:gd name="T52" fmla="*/ 57 w 125"/>
                <a:gd name="T53" fmla="*/ 80 h 118"/>
                <a:gd name="T54" fmla="*/ 55 w 125"/>
                <a:gd name="T55" fmla="*/ 95 h 118"/>
                <a:gd name="T56" fmla="*/ 62 w 125"/>
                <a:gd name="T57" fmla="*/ 117 h 118"/>
                <a:gd name="T58" fmla="*/ 47 w 125"/>
                <a:gd name="T59" fmla="*/ 99 h 118"/>
                <a:gd name="T60" fmla="*/ 44 w 125"/>
                <a:gd name="T61" fmla="*/ 80 h 118"/>
                <a:gd name="T62" fmla="*/ 23 w 125"/>
                <a:gd name="T63" fmla="*/ 59 h 118"/>
                <a:gd name="T64" fmla="*/ 41 w 125"/>
                <a:gd name="T65" fmla="*/ 66 h 118"/>
                <a:gd name="T66" fmla="*/ 40 w 125"/>
                <a:gd name="T67" fmla="*/ 59 h 118"/>
                <a:gd name="T68" fmla="*/ 18 w 125"/>
                <a:gd name="T69" fmla="*/ 47 h 118"/>
                <a:gd name="T70" fmla="*/ 0 w 125"/>
                <a:gd name="T71" fmla="*/ 37 h 118"/>
                <a:gd name="T72" fmla="*/ 83 w 125"/>
                <a:gd name="T73" fmla="*/ 0 h 118"/>
                <a:gd name="T74" fmla="*/ 109 w 125"/>
                <a:gd name="T75" fmla="*/ 30 h 118"/>
                <a:gd name="T76" fmla="*/ 49 w 125"/>
                <a:gd name="T77" fmla="*/ 75 h 118"/>
                <a:gd name="T78" fmla="*/ 62 w 125"/>
                <a:gd name="T79" fmla="*/ 73 h 118"/>
                <a:gd name="T80" fmla="*/ 52 w 125"/>
                <a:gd name="T81" fmla="*/ 64 h 118"/>
                <a:gd name="T82" fmla="*/ 51 w 125"/>
                <a:gd name="T83" fmla="*/ 59 h 118"/>
                <a:gd name="T84" fmla="*/ 43 w 125"/>
                <a:gd name="T85" fmla="*/ 60 h 118"/>
                <a:gd name="T86" fmla="*/ 45 w 125"/>
                <a:gd name="T87" fmla="*/ 61 h 118"/>
                <a:gd name="T88" fmla="*/ 75 w 125"/>
                <a:gd name="T89" fmla="*/ 37 h 118"/>
                <a:gd name="T90" fmla="*/ 71 w 125"/>
                <a:gd name="T91" fmla="*/ 39 h 118"/>
                <a:gd name="T92" fmla="*/ 84 w 125"/>
                <a:gd name="T93" fmla="*/ 50 h 118"/>
                <a:gd name="T94" fmla="*/ 75 w 125"/>
                <a:gd name="T95" fmla="*/ 48 h 118"/>
                <a:gd name="T96" fmla="*/ 64 w 125"/>
                <a:gd name="T97" fmla="*/ 44 h 118"/>
                <a:gd name="T98" fmla="*/ 78 w 125"/>
                <a:gd name="T99" fmla="*/ 56 h 118"/>
                <a:gd name="T100" fmla="*/ 69 w 125"/>
                <a:gd name="T101" fmla="*/ 54 h 118"/>
                <a:gd name="T102" fmla="*/ 58 w 125"/>
                <a:gd name="T103" fmla="*/ 49 h 118"/>
                <a:gd name="T104" fmla="*/ 75 w 125"/>
                <a:gd name="T105" fmla="*/ 66 h 118"/>
                <a:gd name="T106" fmla="*/ 75 w 125"/>
                <a:gd name="T107" fmla="*/ 67 h 118"/>
                <a:gd name="T108" fmla="*/ 92 w 125"/>
                <a:gd name="T109" fmla="*/ 52 h 118"/>
                <a:gd name="T110" fmla="*/ 75 w 125"/>
                <a:gd name="T111" fmla="*/ 3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5" h="118">
                  <a:moveTo>
                    <a:pt x="123" y="43"/>
                  </a:moveTo>
                  <a:cubicBezTo>
                    <a:pt x="124" y="43"/>
                    <a:pt x="125" y="44"/>
                    <a:pt x="124" y="46"/>
                  </a:cubicBezTo>
                  <a:cubicBezTo>
                    <a:pt x="124" y="48"/>
                    <a:pt x="124" y="49"/>
                    <a:pt x="124" y="50"/>
                  </a:cubicBezTo>
                  <a:cubicBezTo>
                    <a:pt x="124" y="51"/>
                    <a:pt x="123" y="52"/>
                    <a:pt x="123" y="52"/>
                  </a:cubicBezTo>
                  <a:cubicBezTo>
                    <a:pt x="123" y="52"/>
                    <a:pt x="122" y="52"/>
                    <a:pt x="121" y="51"/>
                  </a:cubicBezTo>
                  <a:cubicBezTo>
                    <a:pt x="109" y="38"/>
                    <a:pt x="96" y="25"/>
                    <a:pt x="83" y="13"/>
                  </a:cubicBezTo>
                  <a:cubicBezTo>
                    <a:pt x="59" y="31"/>
                    <a:pt x="38" y="42"/>
                    <a:pt x="20" y="46"/>
                  </a:cubicBezTo>
                  <a:cubicBezTo>
                    <a:pt x="30" y="52"/>
                    <a:pt x="40" y="54"/>
                    <a:pt x="51" y="54"/>
                  </a:cubicBezTo>
                  <a:cubicBezTo>
                    <a:pt x="53" y="54"/>
                    <a:pt x="55" y="53"/>
                    <a:pt x="57" y="53"/>
                  </a:cubicBezTo>
                  <a:cubicBezTo>
                    <a:pt x="57" y="52"/>
                    <a:pt x="57" y="52"/>
                    <a:pt x="56" y="52"/>
                  </a:cubicBezTo>
                  <a:cubicBezTo>
                    <a:pt x="56" y="51"/>
                    <a:pt x="55" y="51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2"/>
                    <a:pt x="52" y="52"/>
                  </a:cubicBezTo>
                  <a:cubicBezTo>
                    <a:pt x="52" y="49"/>
                    <a:pt x="52" y="47"/>
                    <a:pt x="53" y="45"/>
                  </a:cubicBezTo>
                  <a:cubicBezTo>
                    <a:pt x="56" y="43"/>
                    <a:pt x="61" y="40"/>
                    <a:pt x="66" y="36"/>
                  </a:cubicBezTo>
                  <a:cubicBezTo>
                    <a:pt x="70" y="32"/>
                    <a:pt x="73" y="29"/>
                    <a:pt x="74" y="26"/>
                  </a:cubicBezTo>
                  <a:cubicBezTo>
                    <a:pt x="75" y="27"/>
                    <a:pt x="75" y="28"/>
                    <a:pt x="76" y="29"/>
                  </a:cubicBezTo>
                  <a:cubicBezTo>
                    <a:pt x="76" y="30"/>
                    <a:pt x="77" y="31"/>
                    <a:pt x="77" y="32"/>
                  </a:cubicBezTo>
                  <a:cubicBezTo>
                    <a:pt x="78" y="33"/>
                    <a:pt x="79" y="35"/>
                    <a:pt x="81" y="36"/>
                  </a:cubicBezTo>
                  <a:cubicBezTo>
                    <a:pt x="85" y="36"/>
                    <a:pt x="88" y="35"/>
                    <a:pt x="89" y="34"/>
                  </a:cubicBezTo>
                  <a:cubicBezTo>
                    <a:pt x="88" y="33"/>
                    <a:pt x="86" y="32"/>
                    <a:pt x="84" y="30"/>
                  </a:cubicBezTo>
                  <a:cubicBezTo>
                    <a:pt x="83" y="29"/>
                    <a:pt x="82" y="28"/>
                    <a:pt x="82" y="28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0" y="27"/>
                    <a:pt x="80" y="26"/>
                    <a:pt x="80" y="24"/>
                  </a:cubicBezTo>
                  <a:cubicBezTo>
                    <a:pt x="80" y="22"/>
                    <a:pt x="80" y="20"/>
                    <a:pt x="80" y="19"/>
                  </a:cubicBezTo>
                  <a:cubicBezTo>
                    <a:pt x="84" y="23"/>
                    <a:pt x="91" y="29"/>
                    <a:pt x="101" y="38"/>
                  </a:cubicBezTo>
                  <a:cubicBezTo>
                    <a:pt x="106" y="43"/>
                    <a:pt x="110" y="47"/>
                    <a:pt x="113" y="49"/>
                  </a:cubicBezTo>
                  <a:cubicBezTo>
                    <a:pt x="114" y="50"/>
                    <a:pt x="114" y="51"/>
                    <a:pt x="114" y="52"/>
                  </a:cubicBezTo>
                  <a:cubicBezTo>
                    <a:pt x="113" y="53"/>
                    <a:pt x="113" y="54"/>
                    <a:pt x="113" y="55"/>
                  </a:cubicBezTo>
                  <a:cubicBezTo>
                    <a:pt x="113" y="55"/>
                    <a:pt x="113" y="55"/>
                    <a:pt x="112" y="56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1" y="57"/>
                    <a:pt x="111" y="56"/>
                  </a:cubicBezTo>
                  <a:cubicBezTo>
                    <a:pt x="107" y="51"/>
                    <a:pt x="101" y="45"/>
                    <a:pt x="92" y="38"/>
                  </a:cubicBezTo>
                  <a:cubicBezTo>
                    <a:pt x="92" y="39"/>
                    <a:pt x="92" y="40"/>
                    <a:pt x="93" y="42"/>
                  </a:cubicBezTo>
                  <a:cubicBezTo>
                    <a:pt x="92" y="41"/>
                    <a:pt x="91" y="41"/>
                    <a:pt x="89" y="41"/>
                  </a:cubicBezTo>
                  <a:cubicBezTo>
                    <a:pt x="87" y="41"/>
                    <a:pt x="85" y="40"/>
                    <a:pt x="84" y="40"/>
                  </a:cubicBezTo>
                  <a:cubicBezTo>
                    <a:pt x="89" y="44"/>
                    <a:pt x="93" y="47"/>
                    <a:pt x="96" y="49"/>
                  </a:cubicBezTo>
                  <a:cubicBezTo>
                    <a:pt x="96" y="51"/>
                    <a:pt x="98" y="55"/>
                    <a:pt x="101" y="59"/>
                  </a:cubicBezTo>
                  <a:cubicBezTo>
                    <a:pt x="99" y="59"/>
                    <a:pt x="92" y="63"/>
                    <a:pt x="81" y="72"/>
                  </a:cubicBezTo>
                  <a:cubicBezTo>
                    <a:pt x="78" y="74"/>
                    <a:pt x="76" y="76"/>
                    <a:pt x="74" y="77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1" y="78"/>
                    <a:pt x="71" y="77"/>
                    <a:pt x="71" y="76"/>
                  </a:cubicBezTo>
                  <a:cubicBezTo>
                    <a:pt x="71" y="75"/>
                    <a:pt x="71" y="75"/>
                    <a:pt x="71" y="74"/>
                  </a:cubicBezTo>
                  <a:cubicBezTo>
                    <a:pt x="71" y="71"/>
                    <a:pt x="71" y="70"/>
                    <a:pt x="72" y="69"/>
                  </a:cubicBezTo>
                  <a:cubicBezTo>
                    <a:pt x="70" y="67"/>
                    <a:pt x="67" y="64"/>
                    <a:pt x="64" y="60"/>
                  </a:cubicBezTo>
                  <a:cubicBezTo>
                    <a:pt x="62" y="58"/>
                    <a:pt x="60" y="57"/>
                    <a:pt x="59" y="55"/>
                  </a:cubicBezTo>
                  <a:cubicBezTo>
                    <a:pt x="60" y="56"/>
                    <a:pt x="60" y="57"/>
                    <a:pt x="60" y="58"/>
                  </a:cubicBezTo>
                  <a:cubicBezTo>
                    <a:pt x="60" y="59"/>
                    <a:pt x="60" y="60"/>
                    <a:pt x="60" y="61"/>
                  </a:cubicBezTo>
                  <a:cubicBezTo>
                    <a:pt x="58" y="60"/>
                    <a:pt x="56" y="60"/>
                    <a:pt x="53" y="60"/>
                  </a:cubicBezTo>
                  <a:cubicBezTo>
                    <a:pt x="59" y="65"/>
                    <a:pt x="63" y="68"/>
                    <a:pt x="66" y="69"/>
                  </a:cubicBezTo>
                  <a:cubicBezTo>
                    <a:pt x="66" y="73"/>
                    <a:pt x="67" y="77"/>
                    <a:pt x="69" y="81"/>
                  </a:cubicBezTo>
                  <a:cubicBezTo>
                    <a:pt x="66" y="80"/>
                    <a:pt x="63" y="80"/>
                    <a:pt x="60" y="80"/>
                  </a:cubicBezTo>
                  <a:cubicBezTo>
                    <a:pt x="60" y="80"/>
                    <a:pt x="59" y="80"/>
                    <a:pt x="57" y="80"/>
                  </a:cubicBezTo>
                  <a:cubicBezTo>
                    <a:pt x="55" y="81"/>
                    <a:pt x="53" y="81"/>
                    <a:pt x="50" y="81"/>
                  </a:cubicBezTo>
                  <a:cubicBezTo>
                    <a:pt x="51" y="86"/>
                    <a:pt x="53" y="91"/>
                    <a:pt x="55" y="95"/>
                  </a:cubicBezTo>
                  <a:cubicBezTo>
                    <a:pt x="59" y="102"/>
                    <a:pt x="61" y="108"/>
                    <a:pt x="63" y="114"/>
                  </a:cubicBezTo>
                  <a:cubicBezTo>
                    <a:pt x="63" y="116"/>
                    <a:pt x="63" y="117"/>
                    <a:pt x="62" y="117"/>
                  </a:cubicBezTo>
                  <a:cubicBezTo>
                    <a:pt x="62" y="118"/>
                    <a:pt x="61" y="118"/>
                    <a:pt x="60" y="117"/>
                  </a:cubicBezTo>
                  <a:cubicBezTo>
                    <a:pt x="53" y="110"/>
                    <a:pt x="49" y="104"/>
                    <a:pt x="47" y="99"/>
                  </a:cubicBezTo>
                  <a:cubicBezTo>
                    <a:pt x="46" y="97"/>
                    <a:pt x="46" y="94"/>
                    <a:pt x="45" y="89"/>
                  </a:cubicBezTo>
                  <a:cubicBezTo>
                    <a:pt x="44" y="85"/>
                    <a:pt x="44" y="82"/>
                    <a:pt x="44" y="80"/>
                  </a:cubicBezTo>
                  <a:cubicBezTo>
                    <a:pt x="38" y="79"/>
                    <a:pt x="33" y="76"/>
                    <a:pt x="28" y="73"/>
                  </a:cubicBezTo>
                  <a:cubicBezTo>
                    <a:pt x="23" y="69"/>
                    <a:pt x="21" y="64"/>
                    <a:pt x="23" y="59"/>
                  </a:cubicBezTo>
                  <a:cubicBezTo>
                    <a:pt x="29" y="67"/>
                    <a:pt x="36" y="71"/>
                    <a:pt x="42" y="73"/>
                  </a:cubicBezTo>
                  <a:cubicBezTo>
                    <a:pt x="42" y="72"/>
                    <a:pt x="42" y="69"/>
                    <a:pt x="41" y="66"/>
                  </a:cubicBezTo>
                  <a:cubicBezTo>
                    <a:pt x="41" y="64"/>
                    <a:pt x="41" y="62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34" y="59"/>
                    <a:pt x="30" y="58"/>
                    <a:pt x="25" y="56"/>
                  </a:cubicBezTo>
                  <a:cubicBezTo>
                    <a:pt x="21" y="53"/>
                    <a:pt x="19" y="50"/>
                    <a:pt x="18" y="47"/>
                  </a:cubicBezTo>
                  <a:cubicBezTo>
                    <a:pt x="17" y="47"/>
                    <a:pt x="16" y="47"/>
                    <a:pt x="15" y="47"/>
                  </a:cubicBezTo>
                  <a:cubicBezTo>
                    <a:pt x="8" y="47"/>
                    <a:pt x="3" y="44"/>
                    <a:pt x="0" y="37"/>
                  </a:cubicBezTo>
                  <a:cubicBezTo>
                    <a:pt x="21" y="40"/>
                    <a:pt x="44" y="32"/>
                    <a:pt x="71" y="13"/>
                  </a:cubicBezTo>
                  <a:cubicBezTo>
                    <a:pt x="78" y="8"/>
                    <a:pt x="82" y="4"/>
                    <a:pt x="83" y="0"/>
                  </a:cubicBezTo>
                  <a:cubicBezTo>
                    <a:pt x="85" y="2"/>
                    <a:pt x="86" y="5"/>
                    <a:pt x="88" y="10"/>
                  </a:cubicBezTo>
                  <a:cubicBezTo>
                    <a:pt x="90" y="13"/>
                    <a:pt x="98" y="20"/>
                    <a:pt x="109" y="30"/>
                  </a:cubicBezTo>
                  <a:cubicBezTo>
                    <a:pt x="115" y="36"/>
                    <a:pt x="120" y="40"/>
                    <a:pt x="123" y="43"/>
                  </a:cubicBezTo>
                  <a:close/>
                  <a:moveTo>
                    <a:pt x="49" y="75"/>
                  </a:moveTo>
                  <a:cubicBezTo>
                    <a:pt x="53" y="75"/>
                    <a:pt x="57" y="74"/>
                    <a:pt x="61" y="74"/>
                  </a:cubicBezTo>
                  <a:cubicBezTo>
                    <a:pt x="62" y="74"/>
                    <a:pt x="62" y="74"/>
                    <a:pt x="62" y="73"/>
                  </a:cubicBezTo>
                  <a:cubicBezTo>
                    <a:pt x="62" y="73"/>
                    <a:pt x="62" y="73"/>
                    <a:pt x="61" y="72"/>
                  </a:cubicBezTo>
                  <a:cubicBezTo>
                    <a:pt x="60" y="71"/>
                    <a:pt x="57" y="68"/>
                    <a:pt x="52" y="64"/>
                  </a:cubicBezTo>
                  <a:cubicBezTo>
                    <a:pt x="52" y="64"/>
                    <a:pt x="51" y="64"/>
                    <a:pt x="51" y="64"/>
                  </a:cubicBezTo>
                  <a:cubicBezTo>
                    <a:pt x="51" y="63"/>
                    <a:pt x="51" y="62"/>
                    <a:pt x="51" y="59"/>
                  </a:cubicBezTo>
                  <a:cubicBezTo>
                    <a:pt x="50" y="60"/>
                    <a:pt x="48" y="60"/>
                    <a:pt x="45" y="60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4" y="60"/>
                    <a:pt x="44" y="60"/>
                    <a:pt x="44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6" y="63"/>
                    <a:pt x="47" y="68"/>
                    <a:pt x="49" y="75"/>
                  </a:cubicBezTo>
                  <a:close/>
                  <a:moveTo>
                    <a:pt x="75" y="37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2" y="41"/>
                    <a:pt x="76" y="44"/>
                    <a:pt x="82" y="48"/>
                  </a:cubicBezTo>
                  <a:cubicBezTo>
                    <a:pt x="83" y="49"/>
                    <a:pt x="84" y="50"/>
                    <a:pt x="84" y="50"/>
                  </a:cubicBezTo>
                  <a:cubicBezTo>
                    <a:pt x="84" y="52"/>
                    <a:pt x="84" y="53"/>
                    <a:pt x="83" y="56"/>
                  </a:cubicBezTo>
                  <a:cubicBezTo>
                    <a:pt x="82" y="54"/>
                    <a:pt x="79" y="52"/>
                    <a:pt x="75" y="48"/>
                  </a:cubicBezTo>
                  <a:cubicBezTo>
                    <a:pt x="72" y="45"/>
                    <a:pt x="69" y="42"/>
                    <a:pt x="68" y="41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5" y="45"/>
                    <a:pt x="68" y="47"/>
                    <a:pt x="71" y="50"/>
                  </a:cubicBezTo>
                  <a:cubicBezTo>
                    <a:pt x="74" y="53"/>
                    <a:pt x="77" y="55"/>
                    <a:pt x="78" y="56"/>
                  </a:cubicBezTo>
                  <a:cubicBezTo>
                    <a:pt x="78" y="57"/>
                    <a:pt x="78" y="59"/>
                    <a:pt x="77" y="61"/>
                  </a:cubicBezTo>
                  <a:cubicBezTo>
                    <a:pt x="76" y="60"/>
                    <a:pt x="73" y="58"/>
                    <a:pt x="69" y="54"/>
                  </a:cubicBezTo>
                  <a:cubicBezTo>
                    <a:pt x="65" y="50"/>
                    <a:pt x="63" y="47"/>
                    <a:pt x="61" y="46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60" y="50"/>
                    <a:pt x="63" y="53"/>
                    <a:pt x="67" y="57"/>
                  </a:cubicBezTo>
                  <a:cubicBezTo>
                    <a:pt x="71" y="61"/>
                    <a:pt x="74" y="64"/>
                    <a:pt x="75" y="66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83" y="61"/>
                    <a:pt x="89" y="57"/>
                    <a:pt x="91" y="54"/>
                  </a:cubicBezTo>
                  <a:cubicBezTo>
                    <a:pt x="92" y="54"/>
                    <a:pt x="93" y="53"/>
                    <a:pt x="92" y="52"/>
                  </a:cubicBezTo>
                  <a:cubicBezTo>
                    <a:pt x="90" y="50"/>
                    <a:pt x="86" y="46"/>
                    <a:pt x="80" y="41"/>
                  </a:cubicBezTo>
                  <a:cubicBezTo>
                    <a:pt x="78" y="39"/>
                    <a:pt x="76" y="38"/>
                    <a:pt x="7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3" name="Freeform 39"/>
            <p:cNvSpPr>
              <a:spLocks noEditPoints="1"/>
            </p:cNvSpPr>
            <p:nvPr/>
          </p:nvSpPr>
          <p:spPr bwMode="auto">
            <a:xfrm>
              <a:off x="8488363" y="433388"/>
              <a:ext cx="1008063" cy="1011238"/>
            </a:xfrm>
            <a:custGeom>
              <a:avLst/>
              <a:gdLst>
                <a:gd name="T0" fmla="*/ 0 w 817"/>
                <a:gd name="T1" fmla="*/ 408 h 817"/>
                <a:gd name="T2" fmla="*/ 408 w 817"/>
                <a:gd name="T3" fmla="*/ 817 h 817"/>
                <a:gd name="T4" fmla="*/ 817 w 817"/>
                <a:gd name="T5" fmla="*/ 408 h 817"/>
                <a:gd name="T6" fmla="*/ 408 w 817"/>
                <a:gd name="T7" fmla="*/ 0 h 817"/>
                <a:gd name="T8" fmla="*/ 0 w 817"/>
                <a:gd name="T9" fmla="*/ 408 h 817"/>
                <a:gd name="T10" fmla="*/ 17 w 817"/>
                <a:gd name="T11" fmla="*/ 408 h 817"/>
                <a:gd name="T12" fmla="*/ 408 w 817"/>
                <a:gd name="T13" fmla="*/ 17 h 817"/>
                <a:gd name="T14" fmla="*/ 800 w 817"/>
                <a:gd name="T15" fmla="*/ 408 h 817"/>
                <a:gd name="T16" fmla="*/ 408 w 817"/>
                <a:gd name="T17" fmla="*/ 800 h 817"/>
                <a:gd name="T18" fmla="*/ 17 w 817"/>
                <a:gd name="T19" fmla="*/ 408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7" h="817">
                  <a:moveTo>
                    <a:pt x="0" y="408"/>
                  </a:moveTo>
                  <a:cubicBezTo>
                    <a:pt x="0" y="634"/>
                    <a:pt x="183" y="817"/>
                    <a:pt x="408" y="817"/>
                  </a:cubicBezTo>
                  <a:cubicBezTo>
                    <a:pt x="634" y="817"/>
                    <a:pt x="817" y="634"/>
                    <a:pt x="817" y="408"/>
                  </a:cubicBezTo>
                  <a:cubicBezTo>
                    <a:pt x="817" y="183"/>
                    <a:pt x="634" y="0"/>
                    <a:pt x="408" y="0"/>
                  </a:cubicBezTo>
                  <a:cubicBezTo>
                    <a:pt x="183" y="0"/>
                    <a:pt x="0" y="183"/>
                    <a:pt x="0" y="408"/>
                  </a:cubicBezTo>
                  <a:close/>
                  <a:moveTo>
                    <a:pt x="17" y="408"/>
                  </a:moveTo>
                  <a:cubicBezTo>
                    <a:pt x="17" y="193"/>
                    <a:pt x="193" y="17"/>
                    <a:pt x="408" y="17"/>
                  </a:cubicBezTo>
                  <a:cubicBezTo>
                    <a:pt x="624" y="17"/>
                    <a:pt x="800" y="193"/>
                    <a:pt x="800" y="408"/>
                  </a:cubicBezTo>
                  <a:cubicBezTo>
                    <a:pt x="800" y="624"/>
                    <a:pt x="624" y="800"/>
                    <a:pt x="408" y="800"/>
                  </a:cubicBezTo>
                  <a:cubicBezTo>
                    <a:pt x="193" y="800"/>
                    <a:pt x="17" y="624"/>
                    <a:pt x="17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4" name="Freeform 40"/>
            <p:cNvSpPr/>
            <p:nvPr/>
          </p:nvSpPr>
          <p:spPr bwMode="auto">
            <a:xfrm>
              <a:off x="8561388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8 w 68"/>
                <a:gd name="T7" fmla="*/ 27 h 67"/>
                <a:gd name="T8" fmla="*/ 0 w 68"/>
                <a:gd name="T9" fmla="*/ 33 h 67"/>
                <a:gd name="T10" fmla="*/ 18 w 68"/>
                <a:gd name="T11" fmla="*/ 43 h 67"/>
                <a:gd name="T12" fmla="*/ 11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3 w 68"/>
                <a:gd name="T27" fmla="*/ 26 h 67"/>
                <a:gd name="T28" fmla="*/ 60 w 68"/>
                <a:gd name="T29" fmla="*/ 9 h 67"/>
                <a:gd name="T30" fmla="*/ 44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8" y="27"/>
                  </a:lnTo>
                  <a:lnTo>
                    <a:pt x="0" y="33"/>
                  </a:lnTo>
                  <a:lnTo>
                    <a:pt x="18" y="43"/>
                  </a:lnTo>
                  <a:lnTo>
                    <a:pt x="11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3" y="26"/>
                  </a:lnTo>
                  <a:lnTo>
                    <a:pt x="60" y="9"/>
                  </a:lnTo>
                  <a:lnTo>
                    <a:pt x="44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5" name="Freeform 41"/>
            <p:cNvSpPr/>
            <p:nvPr/>
          </p:nvSpPr>
          <p:spPr bwMode="auto">
            <a:xfrm>
              <a:off x="9312275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7 w 68"/>
                <a:gd name="T7" fmla="*/ 27 h 67"/>
                <a:gd name="T8" fmla="*/ 0 w 68"/>
                <a:gd name="T9" fmla="*/ 33 h 67"/>
                <a:gd name="T10" fmla="*/ 17 w 68"/>
                <a:gd name="T11" fmla="*/ 43 h 67"/>
                <a:gd name="T12" fmla="*/ 10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4 w 68"/>
                <a:gd name="T27" fmla="*/ 26 h 67"/>
                <a:gd name="T28" fmla="*/ 59 w 68"/>
                <a:gd name="T29" fmla="*/ 9 h 67"/>
                <a:gd name="T30" fmla="*/ 45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7" y="27"/>
                  </a:lnTo>
                  <a:lnTo>
                    <a:pt x="0" y="33"/>
                  </a:lnTo>
                  <a:lnTo>
                    <a:pt x="17" y="43"/>
                  </a:lnTo>
                  <a:lnTo>
                    <a:pt x="10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4" y="26"/>
                  </a:lnTo>
                  <a:lnTo>
                    <a:pt x="59" y="9"/>
                  </a:lnTo>
                  <a:lnTo>
                    <a:pt x="45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6" name="Freeform 42"/>
            <p:cNvSpPr>
              <a:spLocks noEditPoints="1"/>
            </p:cNvSpPr>
            <p:nvPr/>
          </p:nvSpPr>
          <p:spPr bwMode="auto">
            <a:xfrm>
              <a:off x="8840788" y="711201"/>
              <a:ext cx="71438" cy="66675"/>
            </a:xfrm>
            <a:custGeom>
              <a:avLst/>
              <a:gdLst>
                <a:gd name="T0" fmla="*/ 21 w 57"/>
                <a:gd name="T1" fmla="*/ 18 h 54"/>
                <a:gd name="T2" fmla="*/ 0 w 57"/>
                <a:gd name="T3" fmla="*/ 21 h 54"/>
                <a:gd name="T4" fmla="*/ 18 w 57"/>
                <a:gd name="T5" fmla="*/ 33 h 54"/>
                <a:gd name="T6" fmla="*/ 11 w 57"/>
                <a:gd name="T7" fmla="*/ 53 h 54"/>
                <a:gd name="T8" fmla="*/ 31 w 57"/>
                <a:gd name="T9" fmla="*/ 42 h 54"/>
                <a:gd name="T10" fmla="*/ 45 w 57"/>
                <a:gd name="T11" fmla="*/ 54 h 54"/>
                <a:gd name="T12" fmla="*/ 42 w 57"/>
                <a:gd name="T13" fmla="*/ 31 h 54"/>
                <a:gd name="T14" fmla="*/ 57 w 57"/>
                <a:gd name="T15" fmla="*/ 20 h 54"/>
                <a:gd name="T16" fmla="*/ 38 w 57"/>
                <a:gd name="T17" fmla="*/ 18 h 54"/>
                <a:gd name="T18" fmla="*/ 31 w 57"/>
                <a:gd name="T19" fmla="*/ 4 h 54"/>
                <a:gd name="T20" fmla="*/ 29 w 57"/>
                <a:gd name="T21" fmla="*/ 0 h 54"/>
                <a:gd name="T22" fmla="*/ 21 w 57"/>
                <a:gd name="T23" fmla="*/ 18 h 54"/>
                <a:gd name="T24" fmla="*/ 24 w 57"/>
                <a:gd name="T25" fmla="*/ 22 h 54"/>
                <a:gd name="T26" fmla="*/ 29 w 57"/>
                <a:gd name="T27" fmla="*/ 9 h 54"/>
                <a:gd name="T28" fmla="*/ 36 w 57"/>
                <a:gd name="T29" fmla="*/ 21 h 54"/>
                <a:gd name="T30" fmla="*/ 47 w 57"/>
                <a:gd name="T31" fmla="*/ 23 h 54"/>
                <a:gd name="T32" fmla="*/ 38 w 57"/>
                <a:gd name="T33" fmla="*/ 30 h 54"/>
                <a:gd name="T34" fmla="*/ 40 w 57"/>
                <a:gd name="T35" fmla="*/ 44 h 54"/>
                <a:gd name="T36" fmla="*/ 32 w 57"/>
                <a:gd name="T37" fmla="*/ 37 h 54"/>
                <a:gd name="T38" fmla="*/ 18 w 57"/>
                <a:gd name="T39" fmla="*/ 44 h 54"/>
                <a:gd name="T40" fmla="*/ 23 w 57"/>
                <a:gd name="T41" fmla="*/ 31 h 54"/>
                <a:gd name="T42" fmla="*/ 11 w 57"/>
                <a:gd name="T43" fmla="*/ 23 h 54"/>
                <a:gd name="T44" fmla="*/ 24 w 57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7" y="35"/>
                    <a:pt x="11" y="53"/>
                    <a:pt x="11" y="53"/>
                  </a:cubicBezTo>
                  <a:cubicBezTo>
                    <a:pt x="11" y="53"/>
                    <a:pt x="29" y="43"/>
                    <a:pt x="31" y="42"/>
                  </a:cubicBezTo>
                  <a:cubicBezTo>
                    <a:pt x="33" y="43"/>
                    <a:pt x="45" y="54"/>
                    <a:pt x="45" y="54"/>
                  </a:cubicBezTo>
                  <a:cubicBezTo>
                    <a:pt x="45" y="54"/>
                    <a:pt x="42" y="34"/>
                    <a:pt x="42" y="31"/>
                  </a:cubicBezTo>
                  <a:cubicBezTo>
                    <a:pt x="44" y="30"/>
                    <a:pt x="57" y="20"/>
                    <a:pt x="57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7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7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8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5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7" name="Freeform 43"/>
            <p:cNvSpPr>
              <a:spLocks noEditPoints="1"/>
            </p:cNvSpPr>
            <p:nvPr/>
          </p:nvSpPr>
          <p:spPr bwMode="auto">
            <a:xfrm>
              <a:off x="9053513" y="711201"/>
              <a:ext cx="71438" cy="66675"/>
            </a:xfrm>
            <a:custGeom>
              <a:avLst/>
              <a:gdLst>
                <a:gd name="T0" fmla="*/ 21 w 58"/>
                <a:gd name="T1" fmla="*/ 18 h 54"/>
                <a:gd name="T2" fmla="*/ 0 w 58"/>
                <a:gd name="T3" fmla="*/ 21 h 54"/>
                <a:gd name="T4" fmla="*/ 18 w 58"/>
                <a:gd name="T5" fmla="*/ 33 h 54"/>
                <a:gd name="T6" fmla="*/ 12 w 58"/>
                <a:gd name="T7" fmla="*/ 53 h 54"/>
                <a:gd name="T8" fmla="*/ 31 w 58"/>
                <a:gd name="T9" fmla="*/ 42 h 54"/>
                <a:gd name="T10" fmla="*/ 46 w 58"/>
                <a:gd name="T11" fmla="*/ 54 h 54"/>
                <a:gd name="T12" fmla="*/ 42 w 58"/>
                <a:gd name="T13" fmla="*/ 31 h 54"/>
                <a:gd name="T14" fmla="*/ 58 w 58"/>
                <a:gd name="T15" fmla="*/ 20 h 54"/>
                <a:gd name="T16" fmla="*/ 38 w 58"/>
                <a:gd name="T17" fmla="*/ 18 h 54"/>
                <a:gd name="T18" fmla="*/ 31 w 58"/>
                <a:gd name="T19" fmla="*/ 4 h 54"/>
                <a:gd name="T20" fmla="*/ 29 w 58"/>
                <a:gd name="T21" fmla="*/ 0 h 54"/>
                <a:gd name="T22" fmla="*/ 21 w 58"/>
                <a:gd name="T23" fmla="*/ 18 h 54"/>
                <a:gd name="T24" fmla="*/ 24 w 58"/>
                <a:gd name="T25" fmla="*/ 22 h 54"/>
                <a:gd name="T26" fmla="*/ 29 w 58"/>
                <a:gd name="T27" fmla="*/ 9 h 54"/>
                <a:gd name="T28" fmla="*/ 36 w 58"/>
                <a:gd name="T29" fmla="*/ 21 h 54"/>
                <a:gd name="T30" fmla="*/ 48 w 58"/>
                <a:gd name="T31" fmla="*/ 23 h 54"/>
                <a:gd name="T32" fmla="*/ 38 w 58"/>
                <a:gd name="T33" fmla="*/ 30 h 54"/>
                <a:gd name="T34" fmla="*/ 40 w 58"/>
                <a:gd name="T35" fmla="*/ 44 h 54"/>
                <a:gd name="T36" fmla="*/ 32 w 58"/>
                <a:gd name="T37" fmla="*/ 37 h 54"/>
                <a:gd name="T38" fmla="*/ 19 w 58"/>
                <a:gd name="T39" fmla="*/ 44 h 54"/>
                <a:gd name="T40" fmla="*/ 23 w 58"/>
                <a:gd name="T41" fmla="*/ 31 h 54"/>
                <a:gd name="T42" fmla="*/ 11 w 58"/>
                <a:gd name="T43" fmla="*/ 23 h 54"/>
                <a:gd name="T44" fmla="*/ 24 w 58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8" y="35"/>
                    <a:pt x="12" y="53"/>
                    <a:pt x="12" y="53"/>
                  </a:cubicBezTo>
                  <a:cubicBezTo>
                    <a:pt x="12" y="53"/>
                    <a:pt x="29" y="43"/>
                    <a:pt x="31" y="42"/>
                  </a:cubicBezTo>
                  <a:cubicBezTo>
                    <a:pt x="33" y="43"/>
                    <a:pt x="46" y="54"/>
                    <a:pt x="46" y="54"/>
                  </a:cubicBezTo>
                  <a:cubicBezTo>
                    <a:pt x="46" y="54"/>
                    <a:pt x="43" y="34"/>
                    <a:pt x="42" y="31"/>
                  </a:cubicBezTo>
                  <a:cubicBezTo>
                    <a:pt x="44" y="30"/>
                    <a:pt x="58" y="20"/>
                    <a:pt x="58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8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8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9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6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8" name="Freeform 44"/>
            <p:cNvSpPr>
              <a:spLocks noEditPoints="1"/>
            </p:cNvSpPr>
            <p:nvPr/>
          </p:nvSpPr>
          <p:spPr bwMode="auto">
            <a:xfrm>
              <a:off x="8945563" y="957263"/>
              <a:ext cx="74613" cy="68263"/>
            </a:xfrm>
            <a:custGeom>
              <a:avLst/>
              <a:gdLst>
                <a:gd name="T0" fmla="*/ 22 w 60"/>
                <a:gd name="T1" fmla="*/ 19 h 55"/>
                <a:gd name="T2" fmla="*/ 0 w 60"/>
                <a:gd name="T3" fmla="*/ 19 h 55"/>
                <a:gd name="T4" fmla="*/ 17 w 60"/>
                <a:gd name="T5" fmla="*/ 34 h 55"/>
                <a:gd name="T6" fmla="*/ 11 w 60"/>
                <a:gd name="T7" fmla="*/ 55 h 55"/>
                <a:gd name="T8" fmla="*/ 30 w 60"/>
                <a:gd name="T9" fmla="*/ 42 h 55"/>
                <a:gd name="T10" fmla="*/ 46 w 60"/>
                <a:gd name="T11" fmla="*/ 54 h 55"/>
                <a:gd name="T12" fmla="*/ 44 w 60"/>
                <a:gd name="T13" fmla="*/ 32 h 55"/>
                <a:gd name="T14" fmla="*/ 56 w 60"/>
                <a:gd name="T15" fmla="*/ 23 h 55"/>
                <a:gd name="T16" fmla="*/ 60 w 60"/>
                <a:gd name="T17" fmla="*/ 19 h 55"/>
                <a:gd name="T18" fmla="*/ 38 w 60"/>
                <a:gd name="T19" fmla="*/ 19 h 55"/>
                <a:gd name="T20" fmla="*/ 31 w 60"/>
                <a:gd name="T21" fmla="*/ 0 h 55"/>
                <a:gd name="T22" fmla="*/ 22 w 60"/>
                <a:gd name="T23" fmla="*/ 19 h 55"/>
                <a:gd name="T24" fmla="*/ 25 w 60"/>
                <a:gd name="T25" fmla="*/ 23 h 55"/>
                <a:gd name="T26" fmla="*/ 31 w 60"/>
                <a:gd name="T27" fmla="*/ 10 h 55"/>
                <a:gd name="T28" fmla="*/ 35 w 60"/>
                <a:gd name="T29" fmla="*/ 23 h 55"/>
                <a:gd name="T30" fmla="*/ 50 w 60"/>
                <a:gd name="T31" fmla="*/ 23 h 55"/>
                <a:gd name="T32" fmla="*/ 41 w 60"/>
                <a:gd name="T33" fmla="*/ 31 h 55"/>
                <a:gd name="T34" fmla="*/ 41 w 60"/>
                <a:gd name="T35" fmla="*/ 46 h 55"/>
                <a:gd name="T36" fmla="*/ 31 w 60"/>
                <a:gd name="T37" fmla="*/ 37 h 55"/>
                <a:gd name="T38" fmla="*/ 17 w 60"/>
                <a:gd name="T39" fmla="*/ 46 h 55"/>
                <a:gd name="T40" fmla="*/ 21 w 60"/>
                <a:gd name="T41" fmla="*/ 32 h 55"/>
                <a:gd name="T42" fmla="*/ 11 w 60"/>
                <a:gd name="T43" fmla="*/ 23 h 55"/>
                <a:gd name="T44" fmla="*/ 25 w 60"/>
                <a:gd name="T45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55">
                  <a:moveTo>
                    <a:pt x="22" y="19"/>
                  </a:moveTo>
                  <a:cubicBezTo>
                    <a:pt x="20" y="19"/>
                    <a:pt x="0" y="19"/>
                    <a:pt x="0" y="19"/>
                  </a:cubicBezTo>
                  <a:cubicBezTo>
                    <a:pt x="0" y="19"/>
                    <a:pt x="15" y="32"/>
                    <a:pt x="17" y="34"/>
                  </a:cubicBezTo>
                  <a:cubicBezTo>
                    <a:pt x="16" y="36"/>
                    <a:pt x="11" y="55"/>
                    <a:pt x="11" y="55"/>
                  </a:cubicBezTo>
                  <a:cubicBezTo>
                    <a:pt x="11" y="55"/>
                    <a:pt x="28" y="43"/>
                    <a:pt x="30" y="42"/>
                  </a:cubicBezTo>
                  <a:cubicBezTo>
                    <a:pt x="32" y="43"/>
                    <a:pt x="46" y="54"/>
                    <a:pt x="46" y="5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40" y="19"/>
                    <a:pt x="38" y="19"/>
                  </a:cubicBezTo>
                  <a:cubicBezTo>
                    <a:pt x="37" y="17"/>
                    <a:pt x="31" y="0"/>
                    <a:pt x="31" y="0"/>
                  </a:cubicBezTo>
                  <a:cubicBezTo>
                    <a:pt x="31" y="0"/>
                    <a:pt x="23" y="17"/>
                    <a:pt x="22" y="19"/>
                  </a:cubicBezTo>
                  <a:close/>
                  <a:moveTo>
                    <a:pt x="25" y="23"/>
                  </a:moveTo>
                  <a:cubicBezTo>
                    <a:pt x="25" y="23"/>
                    <a:pt x="28" y="15"/>
                    <a:pt x="31" y="10"/>
                  </a:cubicBezTo>
                  <a:cubicBezTo>
                    <a:pt x="32" y="15"/>
                    <a:pt x="35" y="23"/>
                    <a:pt x="35" y="23"/>
                  </a:cubicBezTo>
                  <a:cubicBezTo>
                    <a:pt x="35" y="23"/>
                    <a:pt x="44" y="23"/>
                    <a:pt x="50" y="23"/>
                  </a:cubicBezTo>
                  <a:cubicBezTo>
                    <a:pt x="46" y="27"/>
                    <a:pt x="41" y="31"/>
                    <a:pt x="41" y="31"/>
                  </a:cubicBezTo>
                  <a:cubicBezTo>
                    <a:pt x="41" y="31"/>
                    <a:pt x="41" y="40"/>
                    <a:pt x="41" y="46"/>
                  </a:cubicBezTo>
                  <a:cubicBezTo>
                    <a:pt x="38" y="43"/>
                    <a:pt x="31" y="37"/>
                    <a:pt x="31" y="37"/>
                  </a:cubicBezTo>
                  <a:cubicBezTo>
                    <a:pt x="31" y="37"/>
                    <a:pt x="22" y="43"/>
                    <a:pt x="17" y="46"/>
                  </a:cubicBezTo>
                  <a:cubicBezTo>
                    <a:pt x="19" y="41"/>
                    <a:pt x="21" y="32"/>
                    <a:pt x="21" y="32"/>
                  </a:cubicBezTo>
                  <a:cubicBezTo>
                    <a:pt x="21" y="32"/>
                    <a:pt x="15" y="26"/>
                    <a:pt x="11" y="23"/>
                  </a:cubicBezTo>
                  <a:cubicBezTo>
                    <a:pt x="16" y="23"/>
                    <a:pt x="25" y="23"/>
                    <a:pt x="2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9" name="Freeform 45"/>
            <p:cNvSpPr/>
            <p:nvPr/>
          </p:nvSpPr>
          <p:spPr bwMode="auto">
            <a:xfrm>
              <a:off x="8877300" y="769938"/>
              <a:ext cx="212725" cy="158750"/>
            </a:xfrm>
            <a:custGeom>
              <a:avLst/>
              <a:gdLst>
                <a:gd name="T0" fmla="*/ 111 w 173"/>
                <a:gd name="T1" fmla="*/ 10 h 128"/>
                <a:gd name="T2" fmla="*/ 104 w 173"/>
                <a:gd name="T3" fmla="*/ 0 h 128"/>
                <a:gd name="T4" fmla="*/ 91 w 173"/>
                <a:gd name="T5" fmla="*/ 11 h 128"/>
                <a:gd name="T6" fmla="*/ 85 w 173"/>
                <a:gd name="T7" fmla="*/ 0 h 128"/>
                <a:gd name="T8" fmla="*/ 72 w 173"/>
                <a:gd name="T9" fmla="*/ 11 h 128"/>
                <a:gd name="T10" fmla="*/ 64 w 173"/>
                <a:gd name="T11" fmla="*/ 0 h 128"/>
                <a:gd name="T12" fmla="*/ 48 w 173"/>
                <a:gd name="T13" fmla="*/ 25 h 128"/>
                <a:gd name="T14" fmla="*/ 39 w 173"/>
                <a:gd name="T15" fmla="*/ 37 h 128"/>
                <a:gd name="T16" fmla="*/ 34 w 173"/>
                <a:gd name="T17" fmla="*/ 25 h 128"/>
                <a:gd name="T18" fmla="*/ 22 w 173"/>
                <a:gd name="T19" fmla="*/ 37 h 128"/>
                <a:gd name="T20" fmla="*/ 15 w 173"/>
                <a:gd name="T21" fmla="*/ 25 h 128"/>
                <a:gd name="T22" fmla="*/ 0 w 173"/>
                <a:gd name="T23" fmla="*/ 76 h 128"/>
                <a:gd name="T24" fmla="*/ 25 w 173"/>
                <a:gd name="T25" fmla="*/ 128 h 128"/>
                <a:gd name="T26" fmla="*/ 55 w 173"/>
                <a:gd name="T27" fmla="*/ 125 h 128"/>
                <a:gd name="T28" fmla="*/ 28 w 173"/>
                <a:gd name="T29" fmla="*/ 74 h 128"/>
                <a:gd name="T30" fmla="*/ 2 w 173"/>
                <a:gd name="T31" fmla="*/ 27 h 128"/>
                <a:gd name="T32" fmla="*/ 12 w 173"/>
                <a:gd name="T33" fmla="*/ 40 h 128"/>
                <a:gd name="T34" fmla="*/ 24 w 173"/>
                <a:gd name="T35" fmla="*/ 28 h 128"/>
                <a:gd name="T36" fmla="*/ 32 w 173"/>
                <a:gd name="T37" fmla="*/ 40 h 128"/>
                <a:gd name="T38" fmla="*/ 41 w 173"/>
                <a:gd name="T39" fmla="*/ 28 h 128"/>
                <a:gd name="T40" fmla="*/ 51 w 173"/>
                <a:gd name="T41" fmla="*/ 3 h 128"/>
                <a:gd name="T42" fmla="*/ 61 w 173"/>
                <a:gd name="T43" fmla="*/ 13 h 128"/>
                <a:gd name="T44" fmla="*/ 75 w 173"/>
                <a:gd name="T45" fmla="*/ 3 h 128"/>
                <a:gd name="T46" fmla="*/ 82 w 173"/>
                <a:gd name="T47" fmla="*/ 14 h 128"/>
                <a:gd name="T48" fmla="*/ 94 w 173"/>
                <a:gd name="T49" fmla="*/ 3 h 128"/>
                <a:gd name="T50" fmla="*/ 101 w 173"/>
                <a:gd name="T51" fmla="*/ 13 h 128"/>
                <a:gd name="T52" fmla="*/ 114 w 173"/>
                <a:gd name="T53" fmla="*/ 3 h 128"/>
                <a:gd name="T54" fmla="*/ 123 w 173"/>
                <a:gd name="T55" fmla="*/ 29 h 128"/>
                <a:gd name="T56" fmla="*/ 133 w 173"/>
                <a:gd name="T57" fmla="*/ 40 h 128"/>
                <a:gd name="T58" fmla="*/ 143 w 173"/>
                <a:gd name="T59" fmla="*/ 28 h 128"/>
                <a:gd name="T60" fmla="*/ 152 w 173"/>
                <a:gd name="T61" fmla="*/ 41 h 128"/>
                <a:gd name="T62" fmla="*/ 164 w 173"/>
                <a:gd name="T63" fmla="*/ 28 h 128"/>
                <a:gd name="T64" fmla="*/ 171 w 173"/>
                <a:gd name="T65" fmla="*/ 72 h 128"/>
                <a:gd name="T66" fmla="*/ 147 w 173"/>
                <a:gd name="T67" fmla="*/ 125 h 128"/>
                <a:gd name="T68" fmla="*/ 59 w 173"/>
                <a:gd name="T69" fmla="*/ 128 h 128"/>
                <a:gd name="T70" fmla="*/ 150 w 173"/>
                <a:gd name="T71" fmla="*/ 75 h 128"/>
                <a:gd name="T72" fmla="*/ 173 w 173"/>
                <a:gd name="T73" fmla="*/ 25 h 128"/>
                <a:gd name="T74" fmla="*/ 162 w 173"/>
                <a:gd name="T75" fmla="*/ 38 h 128"/>
                <a:gd name="T76" fmla="*/ 155 w 173"/>
                <a:gd name="T77" fmla="*/ 25 h 128"/>
                <a:gd name="T78" fmla="*/ 141 w 173"/>
                <a:gd name="T79" fmla="*/ 38 h 128"/>
                <a:gd name="T80" fmla="*/ 136 w 173"/>
                <a:gd name="T81" fmla="*/ 27 h 128"/>
                <a:gd name="T82" fmla="*/ 126 w 173"/>
                <a:gd name="T8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3" h="128">
                  <a:moveTo>
                    <a:pt x="111" y="0"/>
                  </a:moveTo>
                  <a:cubicBezTo>
                    <a:pt x="111" y="0"/>
                    <a:pt x="111" y="8"/>
                    <a:pt x="111" y="10"/>
                  </a:cubicBezTo>
                  <a:cubicBezTo>
                    <a:pt x="109" y="10"/>
                    <a:pt x="106" y="10"/>
                    <a:pt x="104" y="10"/>
                  </a:cubicBezTo>
                  <a:cubicBezTo>
                    <a:pt x="104" y="8"/>
                    <a:pt x="104" y="0"/>
                    <a:pt x="10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9"/>
                    <a:pt x="91" y="11"/>
                  </a:cubicBezTo>
                  <a:cubicBezTo>
                    <a:pt x="90" y="11"/>
                    <a:pt x="87" y="11"/>
                    <a:pt x="85" y="11"/>
                  </a:cubicBezTo>
                  <a:cubicBezTo>
                    <a:pt x="85" y="9"/>
                    <a:pt x="85" y="0"/>
                    <a:pt x="8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9"/>
                    <a:pt x="72" y="11"/>
                  </a:cubicBezTo>
                  <a:cubicBezTo>
                    <a:pt x="70" y="11"/>
                    <a:pt x="66" y="11"/>
                    <a:pt x="64" y="11"/>
                  </a:cubicBezTo>
                  <a:cubicBezTo>
                    <a:pt x="64" y="9"/>
                    <a:pt x="64" y="0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23"/>
                    <a:pt x="48" y="25"/>
                  </a:cubicBezTo>
                  <a:cubicBezTo>
                    <a:pt x="46" y="25"/>
                    <a:pt x="39" y="25"/>
                    <a:pt x="39" y="25"/>
                  </a:cubicBezTo>
                  <a:cubicBezTo>
                    <a:pt x="39" y="25"/>
                    <a:pt x="39" y="35"/>
                    <a:pt x="39" y="37"/>
                  </a:cubicBezTo>
                  <a:cubicBezTo>
                    <a:pt x="37" y="37"/>
                    <a:pt x="36" y="37"/>
                    <a:pt x="34" y="37"/>
                  </a:cubicBezTo>
                  <a:cubicBezTo>
                    <a:pt x="34" y="35"/>
                    <a:pt x="34" y="25"/>
                    <a:pt x="34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5"/>
                    <a:pt x="22" y="35"/>
                    <a:pt x="22" y="37"/>
                  </a:cubicBezTo>
                  <a:cubicBezTo>
                    <a:pt x="20" y="37"/>
                    <a:pt x="16" y="37"/>
                    <a:pt x="15" y="37"/>
                  </a:cubicBezTo>
                  <a:cubicBezTo>
                    <a:pt x="15" y="35"/>
                    <a:pt x="15" y="25"/>
                    <a:pt x="1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23" y="76"/>
                    <a:pt x="25" y="76"/>
                  </a:cubicBezTo>
                  <a:cubicBezTo>
                    <a:pt x="25" y="79"/>
                    <a:pt x="25" y="128"/>
                    <a:pt x="25" y="128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55" y="125"/>
                    <a:pt x="55" y="125"/>
                    <a:pt x="55" y="125"/>
                  </a:cubicBezTo>
                  <a:cubicBezTo>
                    <a:pt x="55" y="125"/>
                    <a:pt x="31" y="125"/>
                    <a:pt x="28" y="125"/>
                  </a:cubicBezTo>
                  <a:cubicBezTo>
                    <a:pt x="28" y="122"/>
                    <a:pt x="28" y="74"/>
                    <a:pt x="28" y="74"/>
                  </a:cubicBezTo>
                  <a:cubicBezTo>
                    <a:pt x="28" y="74"/>
                    <a:pt x="5" y="74"/>
                    <a:pt x="2" y="74"/>
                  </a:cubicBezTo>
                  <a:cubicBezTo>
                    <a:pt x="2" y="71"/>
                    <a:pt x="2" y="30"/>
                    <a:pt x="2" y="27"/>
                  </a:cubicBezTo>
                  <a:cubicBezTo>
                    <a:pt x="4" y="27"/>
                    <a:pt x="10" y="27"/>
                    <a:pt x="12" y="27"/>
                  </a:cubicBezTo>
                  <a:cubicBezTo>
                    <a:pt x="12" y="29"/>
                    <a:pt x="12" y="40"/>
                    <a:pt x="1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0"/>
                    <a:pt x="24" y="28"/>
                  </a:cubicBezTo>
                  <a:cubicBezTo>
                    <a:pt x="26" y="28"/>
                    <a:pt x="30" y="28"/>
                    <a:pt x="32" y="28"/>
                  </a:cubicBezTo>
                  <a:cubicBezTo>
                    <a:pt x="32" y="30"/>
                    <a:pt x="32" y="40"/>
                    <a:pt x="32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30"/>
                    <a:pt x="41" y="28"/>
                  </a:cubicBezTo>
                  <a:cubicBezTo>
                    <a:pt x="43" y="28"/>
                    <a:pt x="51" y="28"/>
                    <a:pt x="51" y="28"/>
                  </a:cubicBezTo>
                  <a:cubicBezTo>
                    <a:pt x="51" y="28"/>
                    <a:pt x="51" y="5"/>
                    <a:pt x="51" y="3"/>
                  </a:cubicBezTo>
                  <a:cubicBezTo>
                    <a:pt x="53" y="3"/>
                    <a:pt x="59" y="3"/>
                    <a:pt x="61" y="3"/>
                  </a:cubicBezTo>
                  <a:cubicBezTo>
                    <a:pt x="61" y="5"/>
                    <a:pt x="61" y="13"/>
                    <a:pt x="61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3"/>
                    <a:pt x="75" y="5"/>
                    <a:pt x="75" y="3"/>
                  </a:cubicBezTo>
                  <a:cubicBezTo>
                    <a:pt x="77" y="3"/>
                    <a:pt x="81" y="3"/>
                    <a:pt x="82" y="3"/>
                  </a:cubicBezTo>
                  <a:cubicBezTo>
                    <a:pt x="82" y="5"/>
                    <a:pt x="82" y="14"/>
                    <a:pt x="82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5"/>
                    <a:pt x="94" y="3"/>
                  </a:cubicBezTo>
                  <a:cubicBezTo>
                    <a:pt x="95" y="3"/>
                    <a:pt x="100" y="3"/>
                    <a:pt x="101" y="3"/>
                  </a:cubicBezTo>
                  <a:cubicBezTo>
                    <a:pt x="101" y="5"/>
                    <a:pt x="101" y="13"/>
                    <a:pt x="101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4" y="5"/>
                    <a:pt x="114" y="3"/>
                  </a:cubicBezTo>
                  <a:cubicBezTo>
                    <a:pt x="116" y="3"/>
                    <a:pt x="121" y="3"/>
                    <a:pt x="123" y="3"/>
                  </a:cubicBezTo>
                  <a:cubicBezTo>
                    <a:pt x="123" y="5"/>
                    <a:pt x="123" y="29"/>
                    <a:pt x="123" y="29"/>
                  </a:cubicBezTo>
                  <a:cubicBezTo>
                    <a:pt x="123" y="29"/>
                    <a:pt x="131" y="29"/>
                    <a:pt x="133" y="29"/>
                  </a:cubicBezTo>
                  <a:cubicBezTo>
                    <a:pt x="133" y="31"/>
                    <a:pt x="133" y="40"/>
                    <a:pt x="133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3" y="30"/>
                    <a:pt x="143" y="28"/>
                  </a:cubicBezTo>
                  <a:cubicBezTo>
                    <a:pt x="145" y="28"/>
                    <a:pt x="150" y="28"/>
                    <a:pt x="152" y="28"/>
                  </a:cubicBezTo>
                  <a:cubicBezTo>
                    <a:pt x="152" y="30"/>
                    <a:pt x="152" y="41"/>
                    <a:pt x="152" y="41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4" y="41"/>
                    <a:pt x="164" y="30"/>
                    <a:pt x="164" y="28"/>
                  </a:cubicBezTo>
                  <a:cubicBezTo>
                    <a:pt x="166" y="28"/>
                    <a:pt x="169" y="28"/>
                    <a:pt x="171" y="28"/>
                  </a:cubicBezTo>
                  <a:cubicBezTo>
                    <a:pt x="171" y="30"/>
                    <a:pt x="171" y="70"/>
                    <a:pt x="171" y="72"/>
                  </a:cubicBezTo>
                  <a:cubicBezTo>
                    <a:pt x="168" y="72"/>
                    <a:pt x="147" y="72"/>
                    <a:pt x="147" y="72"/>
                  </a:cubicBezTo>
                  <a:cubicBezTo>
                    <a:pt x="147" y="72"/>
                    <a:pt x="147" y="122"/>
                    <a:pt x="147" y="125"/>
                  </a:cubicBezTo>
                  <a:cubicBezTo>
                    <a:pt x="144" y="125"/>
                    <a:pt x="59" y="125"/>
                    <a:pt x="59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150" y="128"/>
                    <a:pt x="150" y="128"/>
                    <a:pt x="150" y="128"/>
                  </a:cubicBezTo>
                  <a:cubicBezTo>
                    <a:pt x="150" y="128"/>
                    <a:pt x="150" y="78"/>
                    <a:pt x="150" y="75"/>
                  </a:cubicBezTo>
                  <a:cubicBezTo>
                    <a:pt x="152" y="75"/>
                    <a:pt x="173" y="75"/>
                    <a:pt x="173" y="7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62" y="25"/>
                    <a:pt x="162" y="25"/>
                    <a:pt x="162" y="25"/>
                  </a:cubicBezTo>
                  <a:cubicBezTo>
                    <a:pt x="162" y="25"/>
                    <a:pt x="162" y="36"/>
                    <a:pt x="162" y="38"/>
                  </a:cubicBezTo>
                  <a:cubicBezTo>
                    <a:pt x="160" y="38"/>
                    <a:pt x="156" y="38"/>
                    <a:pt x="155" y="38"/>
                  </a:cubicBezTo>
                  <a:cubicBezTo>
                    <a:pt x="155" y="36"/>
                    <a:pt x="155" y="25"/>
                    <a:pt x="155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41" y="25"/>
                    <a:pt x="141" y="35"/>
                    <a:pt x="141" y="38"/>
                  </a:cubicBezTo>
                  <a:cubicBezTo>
                    <a:pt x="139" y="38"/>
                    <a:pt x="137" y="38"/>
                    <a:pt x="136" y="38"/>
                  </a:cubicBezTo>
                  <a:cubicBezTo>
                    <a:pt x="136" y="35"/>
                    <a:pt x="136" y="27"/>
                    <a:pt x="136" y="27"/>
                  </a:cubicBezTo>
                  <a:cubicBezTo>
                    <a:pt x="136" y="27"/>
                    <a:pt x="128" y="27"/>
                    <a:pt x="126" y="27"/>
                  </a:cubicBezTo>
                  <a:cubicBezTo>
                    <a:pt x="126" y="24"/>
                    <a:pt x="126" y="0"/>
                    <a:pt x="126" y="0"/>
                  </a:cubicBez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0" name="Freeform 46"/>
            <p:cNvSpPr>
              <a:spLocks noEditPoints="1"/>
            </p:cNvSpPr>
            <p:nvPr/>
          </p:nvSpPr>
          <p:spPr bwMode="auto">
            <a:xfrm>
              <a:off x="8942388" y="839788"/>
              <a:ext cx="85725" cy="88900"/>
            </a:xfrm>
            <a:custGeom>
              <a:avLst/>
              <a:gdLst>
                <a:gd name="T0" fmla="*/ 0 w 70"/>
                <a:gd name="T1" fmla="*/ 29 h 71"/>
                <a:gd name="T2" fmla="*/ 0 w 70"/>
                <a:gd name="T3" fmla="*/ 71 h 71"/>
                <a:gd name="T4" fmla="*/ 12 w 70"/>
                <a:gd name="T5" fmla="*/ 71 h 71"/>
                <a:gd name="T6" fmla="*/ 12 w 70"/>
                <a:gd name="T7" fmla="*/ 33 h 71"/>
                <a:gd name="T8" fmla="*/ 33 w 70"/>
                <a:gd name="T9" fmla="*/ 16 h 71"/>
                <a:gd name="T10" fmla="*/ 57 w 70"/>
                <a:gd name="T11" fmla="*/ 33 h 71"/>
                <a:gd name="T12" fmla="*/ 57 w 70"/>
                <a:gd name="T13" fmla="*/ 71 h 71"/>
                <a:gd name="T14" fmla="*/ 70 w 70"/>
                <a:gd name="T15" fmla="*/ 71 h 71"/>
                <a:gd name="T16" fmla="*/ 70 w 70"/>
                <a:gd name="T17" fmla="*/ 32 h 71"/>
                <a:gd name="T18" fmla="*/ 35 w 70"/>
                <a:gd name="T19" fmla="*/ 2 h 71"/>
                <a:gd name="T20" fmla="*/ 0 w 70"/>
                <a:gd name="T21" fmla="*/ 29 h 71"/>
                <a:gd name="T22" fmla="*/ 2 w 70"/>
                <a:gd name="T23" fmla="*/ 29 h 71"/>
                <a:gd name="T24" fmla="*/ 35 w 70"/>
                <a:gd name="T25" fmla="*/ 5 h 71"/>
                <a:gd name="T26" fmla="*/ 67 w 70"/>
                <a:gd name="T27" fmla="*/ 32 h 71"/>
                <a:gd name="T28" fmla="*/ 67 w 70"/>
                <a:gd name="T29" fmla="*/ 68 h 71"/>
                <a:gd name="T30" fmla="*/ 60 w 70"/>
                <a:gd name="T31" fmla="*/ 68 h 71"/>
                <a:gd name="T32" fmla="*/ 60 w 70"/>
                <a:gd name="T33" fmla="*/ 33 h 71"/>
                <a:gd name="T34" fmla="*/ 33 w 70"/>
                <a:gd name="T35" fmla="*/ 13 h 71"/>
                <a:gd name="T36" fmla="*/ 33 w 70"/>
                <a:gd name="T37" fmla="*/ 13 h 71"/>
                <a:gd name="T38" fmla="*/ 9 w 70"/>
                <a:gd name="T39" fmla="*/ 32 h 71"/>
                <a:gd name="T40" fmla="*/ 9 w 70"/>
                <a:gd name="T41" fmla="*/ 68 h 71"/>
                <a:gd name="T42" fmla="*/ 2 w 70"/>
                <a:gd name="T43" fmla="*/ 68 h 71"/>
                <a:gd name="T44" fmla="*/ 2 w 70"/>
                <a:gd name="T45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71">
                  <a:moveTo>
                    <a:pt x="0" y="29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5" y="16"/>
                    <a:pt x="33" y="16"/>
                  </a:cubicBezTo>
                  <a:cubicBezTo>
                    <a:pt x="34" y="16"/>
                    <a:pt x="57" y="16"/>
                    <a:pt x="57" y="3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66" y="2"/>
                    <a:pt x="35" y="2"/>
                  </a:cubicBezTo>
                  <a:cubicBezTo>
                    <a:pt x="35" y="2"/>
                    <a:pt x="5" y="0"/>
                    <a:pt x="0" y="29"/>
                  </a:cubicBezTo>
                  <a:close/>
                  <a:moveTo>
                    <a:pt x="2" y="29"/>
                  </a:moveTo>
                  <a:cubicBezTo>
                    <a:pt x="7" y="3"/>
                    <a:pt x="34" y="4"/>
                    <a:pt x="35" y="5"/>
                  </a:cubicBezTo>
                  <a:cubicBezTo>
                    <a:pt x="64" y="5"/>
                    <a:pt x="67" y="31"/>
                    <a:pt x="67" y="32"/>
                  </a:cubicBezTo>
                  <a:cubicBezTo>
                    <a:pt x="67" y="32"/>
                    <a:pt x="67" y="65"/>
                    <a:pt x="67" y="68"/>
                  </a:cubicBezTo>
                  <a:cubicBezTo>
                    <a:pt x="65" y="68"/>
                    <a:pt x="61" y="68"/>
                    <a:pt x="60" y="68"/>
                  </a:cubicBezTo>
                  <a:cubicBezTo>
                    <a:pt x="60" y="65"/>
                    <a:pt x="60" y="33"/>
                    <a:pt x="60" y="33"/>
                  </a:cubicBezTo>
                  <a:cubicBezTo>
                    <a:pt x="59" y="13"/>
                    <a:pt x="34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12" y="13"/>
                    <a:pt x="9" y="32"/>
                    <a:pt x="9" y="32"/>
                  </a:cubicBezTo>
                  <a:cubicBezTo>
                    <a:pt x="9" y="32"/>
                    <a:pt x="9" y="65"/>
                    <a:pt x="9" y="68"/>
                  </a:cubicBezTo>
                  <a:cubicBezTo>
                    <a:pt x="7" y="68"/>
                    <a:pt x="4" y="68"/>
                    <a:pt x="2" y="68"/>
                  </a:cubicBezTo>
                  <a:cubicBezTo>
                    <a:pt x="2" y="65"/>
                    <a:pt x="2" y="29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1" name="Rectangle 47"/>
            <p:cNvSpPr>
              <a:spLocks noChangeArrowheads="1"/>
            </p:cNvSpPr>
            <p:nvPr/>
          </p:nvSpPr>
          <p:spPr bwMode="auto">
            <a:xfrm>
              <a:off x="8943975" y="912813"/>
              <a:ext cx="11113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2" name="Rectangle 48"/>
            <p:cNvSpPr>
              <a:spLocks noChangeArrowheads="1"/>
            </p:cNvSpPr>
            <p:nvPr/>
          </p:nvSpPr>
          <p:spPr bwMode="auto">
            <a:xfrm>
              <a:off x="8943975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3" name="Rectangle 49"/>
            <p:cNvSpPr>
              <a:spLocks noChangeArrowheads="1"/>
            </p:cNvSpPr>
            <p:nvPr/>
          </p:nvSpPr>
          <p:spPr bwMode="auto">
            <a:xfrm>
              <a:off x="8943975" y="8921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4" name="Rectangle 50"/>
            <p:cNvSpPr>
              <a:spLocks noChangeArrowheads="1"/>
            </p:cNvSpPr>
            <p:nvPr/>
          </p:nvSpPr>
          <p:spPr bwMode="auto">
            <a:xfrm>
              <a:off x="8943975" y="8794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5" name="Freeform 51"/>
            <p:cNvSpPr/>
            <p:nvPr/>
          </p:nvSpPr>
          <p:spPr bwMode="auto">
            <a:xfrm>
              <a:off x="8945563" y="863601"/>
              <a:ext cx="14288" cy="9525"/>
            </a:xfrm>
            <a:custGeom>
              <a:avLst/>
              <a:gdLst>
                <a:gd name="T0" fmla="*/ 0 w 9"/>
                <a:gd name="T1" fmla="*/ 3 h 6"/>
                <a:gd name="T2" fmla="*/ 8 w 9"/>
                <a:gd name="T3" fmla="*/ 6 h 6"/>
                <a:gd name="T4" fmla="*/ 9 w 9"/>
                <a:gd name="T5" fmla="*/ 4 h 6"/>
                <a:gd name="T6" fmla="*/ 1 w 9"/>
                <a:gd name="T7" fmla="*/ 0 h 6"/>
                <a:gd name="T8" fmla="*/ 0 w 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0" y="3"/>
                  </a:moveTo>
                  <a:lnTo>
                    <a:pt x="8" y="6"/>
                  </a:lnTo>
                  <a:lnTo>
                    <a:pt x="9" y="4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6" name="Freeform 52"/>
            <p:cNvSpPr/>
            <p:nvPr/>
          </p:nvSpPr>
          <p:spPr bwMode="auto">
            <a:xfrm>
              <a:off x="8953500" y="854076"/>
              <a:ext cx="12700" cy="12700"/>
            </a:xfrm>
            <a:custGeom>
              <a:avLst/>
              <a:gdLst>
                <a:gd name="T0" fmla="*/ 0 w 8"/>
                <a:gd name="T1" fmla="*/ 2 h 8"/>
                <a:gd name="T2" fmla="*/ 6 w 8"/>
                <a:gd name="T3" fmla="*/ 8 h 8"/>
                <a:gd name="T4" fmla="*/ 8 w 8"/>
                <a:gd name="T5" fmla="*/ 6 h 8"/>
                <a:gd name="T6" fmla="*/ 2 w 8"/>
                <a:gd name="T7" fmla="*/ 0 h 8"/>
                <a:gd name="T8" fmla="*/ 0 w 8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6" y="8"/>
                  </a:lnTo>
                  <a:lnTo>
                    <a:pt x="8" y="6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7" name="Freeform 53"/>
            <p:cNvSpPr/>
            <p:nvPr/>
          </p:nvSpPr>
          <p:spPr bwMode="auto">
            <a:xfrm>
              <a:off x="8967788" y="846138"/>
              <a:ext cx="7938" cy="14288"/>
            </a:xfrm>
            <a:custGeom>
              <a:avLst/>
              <a:gdLst>
                <a:gd name="T0" fmla="*/ 0 w 5"/>
                <a:gd name="T1" fmla="*/ 1 h 9"/>
                <a:gd name="T2" fmla="*/ 3 w 5"/>
                <a:gd name="T3" fmla="*/ 9 h 9"/>
                <a:gd name="T4" fmla="*/ 5 w 5"/>
                <a:gd name="T5" fmla="*/ 8 h 9"/>
                <a:gd name="T6" fmla="*/ 3 w 5"/>
                <a:gd name="T7" fmla="*/ 0 h 9"/>
                <a:gd name="T8" fmla="*/ 0 w 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1"/>
                  </a:moveTo>
                  <a:lnTo>
                    <a:pt x="3" y="9"/>
                  </a:lnTo>
                  <a:lnTo>
                    <a:pt x="5" y="8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8" name="Rectangle 54"/>
            <p:cNvSpPr>
              <a:spLocks noChangeArrowheads="1"/>
            </p:cNvSpPr>
            <p:nvPr/>
          </p:nvSpPr>
          <p:spPr bwMode="auto">
            <a:xfrm>
              <a:off x="8983663" y="846138"/>
              <a:ext cx="3175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9" name="Freeform 55"/>
            <p:cNvSpPr/>
            <p:nvPr/>
          </p:nvSpPr>
          <p:spPr bwMode="auto">
            <a:xfrm>
              <a:off x="8994775" y="846138"/>
              <a:ext cx="7938" cy="14288"/>
            </a:xfrm>
            <a:custGeom>
              <a:avLst/>
              <a:gdLst>
                <a:gd name="T0" fmla="*/ 0 w 5"/>
                <a:gd name="T1" fmla="*/ 8 h 9"/>
                <a:gd name="T2" fmla="*/ 1 w 5"/>
                <a:gd name="T3" fmla="*/ 9 h 9"/>
                <a:gd name="T4" fmla="*/ 5 w 5"/>
                <a:gd name="T5" fmla="*/ 1 h 9"/>
                <a:gd name="T6" fmla="*/ 3 w 5"/>
                <a:gd name="T7" fmla="*/ 0 h 9"/>
                <a:gd name="T8" fmla="*/ 0 w 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8"/>
                  </a:moveTo>
                  <a:lnTo>
                    <a:pt x="1" y="9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0" name="Freeform 56"/>
            <p:cNvSpPr/>
            <p:nvPr/>
          </p:nvSpPr>
          <p:spPr bwMode="auto">
            <a:xfrm>
              <a:off x="9005888" y="854076"/>
              <a:ext cx="11113" cy="11113"/>
            </a:xfrm>
            <a:custGeom>
              <a:avLst/>
              <a:gdLst>
                <a:gd name="T0" fmla="*/ 0 w 7"/>
                <a:gd name="T1" fmla="*/ 5 h 7"/>
                <a:gd name="T2" fmla="*/ 1 w 7"/>
                <a:gd name="T3" fmla="*/ 7 h 7"/>
                <a:gd name="T4" fmla="*/ 7 w 7"/>
                <a:gd name="T5" fmla="*/ 2 h 7"/>
                <a:gd name="T6" fmla="*/ 6 w 7"/>
                <a:gd name="T7" fmla="*/ 0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lnTo>
                    <a:pt x="1" y="7"/>
                  </a:lnTo>
                  <a:lnTo>
                    <a:pt x="7" y="2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1" name="Freeform 57"/>
            <p:cNvSpPr/>
            <p:nvPr/>
          </p:nvSpPr>
          <p:spPr bwMode="auto">
            <a:xfrm>
              <a:off x="9012238" y="865188"/>
              <a:ext cx="11113" cy="7938"/>
            </a:xfrm>
            <a:custGeom>
              <a:avLst/>
              <a:gdLst>
                <a:gd name="T0" fmla="*/ 0 w 7"/>
                <a:gd name="T1" fmla="*/ 3 h 5"/>
                <a:gd name="T2" fmla="*/ 0 w 7"/>
                <a:gd name="T3" fmla="*/ 5 h 5"/>
                <a:gd name="T4" fmla="*/ 7 w 7"/>
                <a:gd name="T5" fmla="*/ 2 h 5"/>
                <a:gd name="T6" fmla="*/ 7 w 7"/>
                <a:gd name="T7" fmla="*/ 0 h 5"/>
                <a:gd name="T8" fmla="*/ 0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lnTo>
                    <a:pt x="0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2" name="Rectangle 58"/>
            <p:cNvSpPr>
              <a:spLocks noChangeArrowheads="1"/>
            </p:cNvSpPr>
            <p:nvPr/>
          </p:nvSpPr>
          <p:spPr bwMode="auto">
            <a:xfrm>
              <a:off x="9013825" y="879476"/>
              <a:ext cx="1270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3" name="Rectangle 59"/>
            <p:cNvSpPr>
              <a:spLocks noChangeArrowheads="1"/>
            </p:cNvSpPr>
            <p:nvPr/>
          </p:nvSpPr>
          <p:spPr bwMode="auto">
            <a:xfrm>
              <a:off x="9013825" y="890588"/>
              <a:ext cx="1270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4" name="Rectangle 60"/>
            <p:cNvSpPr>
              <a:spLocks noChangeArrowheads="1"/>
            </p:cNvSpPr>
            <p:nvPr/>
          </p:nvSpPr>
          <p:spPr bwMode="auto">
            <a:xfrm>
              <a:off x="9015413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5" name="Rectangle 61"/>
            <p:cNvSpPr>
              <a:spLocks noChangeArrowheads="1"/>
            </p:cNvSpPr>
            <p:nvPr/>
          </p:nvSpPr>
          <p:spPr bwMode="auto">
            <a:xfrm>
              <a:off x="9013825" y="912813"/>
              <a:ext cx="127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6" name="Rectangle 62"/>
            <p:cNvSpPr>
              <a:spLocks noChangeArrowheads="1"/>
            </p:cNvSpPr>
            <p:nvPr/>
          </p:nvSpPr>
          <p:spPr bwMode="auto">
            <a:xfrm>
              <a:off x="8939213" y="792163"/>
              <a:ext cx="9048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7" name="Rectangle 63"/>
            <p:cNvSpPr>
              <a:spLocks noChangeArrowheads="1"/>
            </p:cNvSpPr>
            <p:nvPr/>
          </p:nvSpPr>
          <p:spPr bwMode="auto">
            <a:xfrm>
              <a:off x="8878888" y="827088"/>
              <a:ext cx="20955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8" name="Rectangle 64"/>
            <p:cNvSpPr>
              <a:spLocks noChangeArrowheads="1"/>
            </p:cNvSpPr>
            <p:nvPr/>
          </p:nvSpPr>
          <p:spPr bwMode="auto">
            <a:xfrm>
              <a:off x="8878888" y="842963"/>
              <a:ext cx="2095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9" name="Rectangle 65"/>
            <p:cNvSpPr>
              <a:spLocks noChangeArrowheads="1"/>
            </p:cNvSpPr>
            <p:nvPr/>
          </p:nvSpPr>
          <p:spPr bwMode="auto">
            <a:xfrm>
              <a:off x="8910638" y="862013"/>
              <a:ext cx="381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0" name="Rectangle 66"/>
            <p:cNvSpPr>
              <a:spLocks noChangeArrowheads="1"/>
            </p:cNvSpPr>
            <p:nvPr/>
          </p:nvSpPr>
          <p:spPr bwMode="auto">
            <a:xfrm>
              <a:off x="9020175" y="858838"/>
              <a:ext cx="412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1" name="Rectangle 67"/>
            <p:cNvSpPr>
              <a:spLocks noChangeArrowheads="1"/>
            </p:cNvSpPr>
            <p:nvPr/>
          </p:nvSpPr>
          <p:spPr bwMode="auto">
            <a:xfrm>
              <a:off x="8910638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2" name="Rectangle 68"/>
            <p:cNvSpPr>
              <a:spLocks noChangeArrowheads="1"/>
            </p:cNvSpPr>
            <p:nvPr/>
          </p:nvSpPr>
          <p:spPr bwMode="auto">
            <a:xfrm>
              <a:off x="9026525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3" name="Rectangle 69"/>
            <p:cNvSpPr>
              <a:spLocks noChangeArrowheads="1"/>
            </p:cNvSpPr>
            <p:nvPr/>
          </p:nvSpPr>
          <p:spPr bwMode="auto">
            <a:xfrm>
              <a:off x="8910638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4" name="Rectangle 70"/>
            <p:cNvSpPr>
              <a:spLocks noChangeArrowheads="1"/>
            </p:cNvSpPr>
            <p:nvPr/>
          </p:nvSpPr>
          <p:spPr bwMode="auto">
            <a:xfrm>
              <a:off x="9026525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5" name="Rectangle 71"/>
            <p:cNvSpPr>
              <a:spLocks noChangeArrowheads="1"/>
            </p:cNvSpPr>
            <p:nvPr/>
          </p:nvSpPr>
          <p:spPr bwMode="auto">
            <a:xfrm>
              <a:off x="8909050" y="906463"/>
              <a:ext cx="34925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6" name="Rectangle 72"/>
            <p:cNvSpPr>
              <a:spLocks noChangeArrowheads="1"/>
            </p:cNvSpPr>
            <p:nvPr/>
          </p:nvSpPr>
          <p:spPr bwMode="auto">
            <a:xfrm>
              <a:off x="9026525" y="906463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7" name="Rectangle 73"/>
            <p:cNvSpPr>
              <a:spLocks noChangeArrowheads="1"/>
            </p:cNvSpPr>
            <p:nvPr/>
          </p:nvSpPr>
          <p:spPr bwMode="auto">
            <a:xfrm>
              <a:off x="8916988" y="9080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8" name="Rectangle 74"/>
            <p:cNvSpPr>
              <a:spLocks noChangeArrowheads="1"/>
            </p:cNvSpPr>
            <p:nvPr/>
          </p:nvSpPr>
          <p:spPr bwMode="auto">
            <a:xfrm>
              <a:off x="9045575" y="908051"/>
              <a:ext cx="4763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9" name="Rectangle 75"/>
            <p:cNvSpPr>
              <a:spLocks noChangeArrowheads="1"/>
            </p:cNvSpPr>
            <p:nvPr/>
          </p:nvSpPr>
          <p:spPr bwMode="auto">
            <a:xfrm>
              <a:off x="9039225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0" name="Rectangle 76"/>
            <p:cNvSpPr>
              <a:spLocks noChangeArrowheads="1"/>
            </p:cNvSpPr>
            <p:nvPr/>
          </p:nvSpPr>
          <p:spPr bwMode="auto">
            <a:xfrm>
              <a:off x="8926513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1" name="Rectangle 77"/>
            <p:cNvSpPr>
              <a:spLocks noChangeArrowheads="1"/>
            </p:cNvSpPr>
            <p:nvPr/>
          </p:nvSpPr>
          <p:spPr bwMode="auto">
            <a:xfrm>
              <a:off x="8916988" y="874713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2" name="Rectangle 78"/>
            <p:cNvSpPr>
              <a:spLocks noChangeArrowheads="1"/>
            </p:cNvSpPr>
            <p:nvPr/>
          </p:nvSpPr>
          <p:spPr bwMode="auto">
            <a:xfrm>
              <a:off x="9047163" y="876301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3" name="Rectangle 79"/>
            <p:cNvSpPr>
              <a:spLocks noChangeArrowheads="1"/>
            </p:cNvSpPr>
            <p:nvPr/>
          </p:nvSpPr>
          <p:spPr bwMode="auto">
            <a:xfrm>
              <a:off x="9036050" y="86042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4" name="Rectangle 80"/>
            <p:cNvSpPr>
              <a:spLocks noChangeArrowheads="1"/>
            </p:cNvSpPr>
            <p:nvPr/>
          </p:nvSpPr>
          <p:spPr bwMode="auto">
            <a:xfrm>
              <a:off x="8929688" y="862013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5" name="Rectangle 81"/>
            <p:cNvSpPr>
              <a:spLocks noChangeArrowheads="1"/>
            </p:cNvSpPr>
            <p:nvPr/>
          </p:nvSpPr>
          <p:spPr bwMode="auto">
            <a:xfrm>
              <a:off x="88931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6" name="Rectangle 82"/>
            <p:cNvSpPr>
              <a:spLocks noChangeArrowheads="1"/>
            </p:cNvSpPr>
            <p:nvPr/>
          </p:nvSpPr>
          <p:spPr bwMode="auto">
            <a:xfrm>
              <a:off x="89185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7" name="Rectangle 83"/>
            <p:cNvSpPr>
              <a:spLocks noChangeArrowheads="1"/>
            </p:cNvSpPr>
            <p:nvPr/>
          </p:nvSpPr>
          <p:spPr bwMode="auto">
            <a:xfrm>
              <a:off x="89439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8" name="Rectangle 84"/>
            <p:cNvSpPr>
              <a:spLocks noChangeArrowheads="1"/>
            </p:cNvSpPr>
            <p:nvPr/>
          </p:nvSpPr>
          <p:spPr bwMode="auto">
            <a:xfrm>
              <a:off x="9021763" y="844551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9" name="Rectangle 85"/>
            <p:cNvSpPr>
              <a:spLocks noChangeArrowheads="1"/>
            </p:cNvSpPr>
            <p:nvPr/>
          </p:nvSpPr>
          <p:spPr bwMode="auto">
            <a:xfrm>
              <a:off x="9048750" y="842963"/>
              <a:ext cx="15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0" name="Rectangle 86"/>
            <p:cNvSpPr>
              <a:spLocks noChangeArrowheads="1"/>
            </p:cNvSpPr>
            <p:nvPr/>
          </p:nvSpPr>
          <p:spPr bwMode="auto">
            <a:xfrm>
              <a:off x="9072563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1" name="Rectangle 87"/>
            <p:cNvSpPr>
              <a:spLocks noChangeArrowheads="1"/>
            </p:cNvSpPr>
            <p:nvPr/>
          </p:nvSpPr>
          <p:spPr bwMode="auto">
            <a:xfrm>
              <a:off x="9075738" y="828676"/>
              <a:ext cx="1588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2" name="Rectangle 88"/>
            <p:cNvSpPr>
              <a:spLocks noChangeArrowheads="1"/>
            </p:cNvSpPr>
            <p:nvPr/>
          </p:nvSpPr>
          <p:spPr bwMode="auto">
            <a:xfrm>
              <a:off x="9055100" y="828676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3" name="Rectangle 89"/>
            <p:cNvSpPr>
              <a:spLocks noChangeArrowheads="1"/>
            </p:cNvSpPr>
            <p:nvPr/>
          </p:nvSpPr>
          <p:spPr bwMode="auto">
            <a:xfrm>
              <a:off x="9039225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4" name="Rectangle 90"/>
            <p:cNvSpPr>
              <a:spLocks noChangeArrowheads="1"/>
            </p:cNvSpPr>
            <p:nvPr/>
          </p:nvSpPr>
          <p:spPr bwMode="auto">
            <a:xfrm>
              <a:off x="9009063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5" name="Rectangle 91"/>
            <p:cNvSpPr>
              <a:spLocks noChangeArrowheads="1"/>
            </p:cNvSpPr>
            <p:nvPr/>
          </p:nvSpPr>
          <p:spPr bwMode="auto">
            <a:xfrm>
              <a:off x="8983663" y="828676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6" name="Rectangle 92"/>
            <p:cNvSpPr>
              <a:spLocks noChangeArrowheads="1"/>
            </p:cNvSpPr>
            <p:nvPr/>
          </p:nvSpPr>
          <p:spPr bwMode="auto">
            <a:xfrm>
              <a:off x="8956675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7" name="Rectangle 93"/>
            <p:cNvSpPr>
              <a:spLocks noChangeArrowheads="1"/>
            </p:cNvSpPr>
            <p:nvPr/>
          </p:nvSpPr>
          <p:spPr bwMode="auto">
            <a:xfrm>
              <a:off x="8928100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8" name="Rectangle 94"/>
            <p:cNvSpPr>
              <a:spLocks noChangeArrowheads="1"/>
            </p:cNvSpPr>
            <p:nvPr/>
          </p:nvSpPr>
          <p:spPr bwMode="auto">
            <a:xfrm>
              <a:off x="8907463" y="828676"/>
              <a:ext cx="4763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9" name="Rectangle 95"/>
            <p:cNvSpPr>
              <a:spLocks noChangeArrowheads="1"/>
            </p:cNvSpPr>
            <p:nvPr/>
          </p:nvSpPr>
          <p:spPr bwMode="auto">
            <a:xfrm>
              <a:off x="8888413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0" name="Rectangle 96"/>
            <p:cNvSpPr>
              <a:spLocks noChangeArrowheads="1"/>
            </p:cNvSpPr>
            <p:nvPr/>
          </p:nvSpPr>
          <p:spPr bwMode="auto">
            <a:xfrm>
              <a:off x="8937625" y="811213"/>
              <a:ext cx="920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1" name="Rectangle 97"/>
            <p:cNvSpPr>
              <a:spLocks noChangeArrowheads="1"/>
            </p:cNvSpPr>
            <p:nvPr/>
          </p:nvSpPr>
          <p:spPr bwMode="auto">
            <a:xfrm>
              <a:off x="9028113" y="804863"/>
              <a:ext cx="4763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2" name="Rectangle 98"/>
            <p:cNvSpPr>
              <a:spLocks noChangeArrowheads="1"/>
            </p:cNvSpPr>
            <p:nvPr/>
          </p:nvSpPr>
          <p:spPr bwMode="auto">
            <a:xfrm>
              <a:off x="8934450" y="801688"/>
              <a:ext cx="4763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3" name="Rectangle 99"/>
            <p:cNvSpPr>
              <a:spLocks noChangeArrowheads="1"/>
            </p:cNvSpPr>
            <p:nvPr/>
          </p:nvSpPr>
          <p:spPr bwMode="auto">
            <a:xfrm>
              <a:off x="8943975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4" name="Rectangle 100"/>
            <p:cNvSpPr>
              <a:spLocks noChangeArrowheads="1"/>
            </p:cNvSpPr>
            <p:nvPr/>
          </p:nvSpPr>
          <p:spPr bwMode="auto">
            <a:xfrm>
              <a:off x="89709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5" name="Rectangle 101"/>
            <p:cNvSpPr>
              <a:spLocks noChangeArrowheads="1"/>
            </p:cNvSpPr>
            <p:nvPr/>
          </p:nvSpPr>
          <p:spPr bwMode="auto">
            <a:xfrm>
              <a:off x="89963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6" name="Rectangle 102"/>
            <p:cNvSpPr>
              <a:spLocks noChangeArrowheads="1"/>
            </p:cNvSpPr>
            <p:nvPr/>
          </p:nvSpPr>
          <p:spPr bwMode="auto">
            <a:xfrm>
              <a:off x="9023350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7" name="Rectangle 103"/>
            <p:cNvSpPr>
              <a:spLocks noChangeArrowheads="1"/>
            </p:cNvSpPr>
            <p:nvPr/>
          </p:nvSpPr>
          <p:spPr bwMode="auto">
            <a:xfrm>
              <a:off x="9005888" y="795338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8" name="Rectangle 104"/>
            <p:cNvSpPr>
              <a:spLocks noChangeArrowheads="1"/>
            </p:cNvSpPr>
            <p:nvPr/>
          </p:nvSpPr>
          <p:spPr bwMode="auto">
            <a:xfrm>
              <a:off x="8980488" y="7937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9" name="Rectangle 105"/>
            <p:cNvSpPr>
              <a:spLocks noChangeArrowheads="1"/>
            </p:cNvSpPr>
            <p:nvPr/>
          </p:nvSpPr>
          <p:spPr bwMode="auto">
            <a:xfrm>
              <a:off x="8958263" y="79533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0" name="Freeform 106"/>
            <p:cNvSpPr/>
            <p:nvPr/>
          </p:nvSpPr>
          <p:spPr bwMode="auto">
            <a:xfrm>
              <a:off x="8918575" y="923926"/>
              <a:ext cx="38100" cy="38100"/>
            </a:xfrm>
            <a:custGeom>
              <a:avLst/>
              <a:gdLst>
                <a:gd name="T0" fmla="*/ 0 w 24"/>
                <a:gd name="T1" fmla="*/ 21 h 24"/>
                <a:gd name="T2" fmla="*/ 3 w 24"/>
                <a:gd name="T3" fmla="*/ 24 h 24"/>
                <a:gd name="T4" fmla="*/ 24 w 24"/>
                <a:gd name="T5" fmla="*/ 3 h 24"/>
                <a:gd name="T6" fmla="*/ 22 w 24"/>
                <a:gd name="T7" fmla="*/ 0 h 24"/>
                <a:gd name="T8" fmla="*/ 0 w 24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21"/>
                  </a:moveTo>
                  <a:lnTo>
                    <a:pt x="3" y="24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1" name="Freeform 107"/>
            <p:cNvSpPr/>
            <p:nvPr/>
          </p:nvSpPr>
          <p:spPr bwMode="auto">
            <a:xfrm>
              <a:off x="9012238" y="923926"/>
              <a:ext cx="31750" cy="34925"/>
            </a:xfrm>
            <a:custGeom>
              <a:avLst/>
              <a:gdLst>
                <a:gd name="T0" fmla="*/ 0 w 20"/>
                <a:gd name="T1" fmla="*/ 2 h 22"/>
                <a:gd name="T2" fmla="*/ 18 w 20"/>
                <a:gd name="T3" fmla="*/ 22 h 22"/>
                <a:gd name="T4" fmla="*/ 20 w 20"/>
                <a:gd name="T5" fmla="*/ 21 h 22"/>
                <a:gd name="T6" fmla="*/ 1 w 20"/>
                <a:gd name="T7" fmla="*/ 0 h 22"/>
                <a:gd name="T8" fmla="*/ 0 w 20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2">
                  <a:moveTo>
                    <a:pt x="0" y="2"/>
                  </a:moveTo>
                  <a:lnTo>
                    <a:pt x="18" y="22"/>
                  </a:lnTo>
                  <a:lnTo>
                    <a:pt x="20" y="21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2" name="Freeform 108"/>
            <p:cNvSpPr>
              <a:spLocks noEditPoints="1"/>
            </p:cNvSpPr>
            <p:nvPr/>
          </p:nvSpPr>
          <p:spPr bwMode="auto">
            <a:xfrm>
              <a:off x="8848725" y="1063626"/>
              <a:ext cx="285750" cy="101600"/>
            </a:xfrm>
            <a:custGeom>
              <a:avLst/>
              <a:gdLst>
                <a:gd name="T0" fmla="*/ 127 w 232"/>
                <a:gd name="T1" fmla="*/ 0 h 82"/>
                <a:gd name="T2" fmla="*/ 1 w 232"/>
                <a:gd name="T3" fmla="*/ 12 h 82"/>
                <a:gd name="T4" fmla="*/ 0 w 232"/>
                <a:gd name="T5" fmla="*/ 12 h 82"/>
                <a:gd name="T6" fmla="*/ 0 w 232"/>
                <a:gd name="T7" fmla="*/ 82 h 82"/>
                <a:gd name="T8" fmla="*/ 2 w 232"/>
                <a:gd name="T9" fmla="*/ 81 h 82"/>
                <a:gd name="T10" fmla="*/ 107 w 232"/>
                <a:gd name="T11" fmla="*/ 64 h 82"/>
                <a:gd name="T12" fmla="*/ 229 w 232"/>
                <a:gd name="T13" fmla="*/ 81 h 82"/>
                <a:gd name="T14" fmla="*/ 232 w 232"/>
                <a:gd name="T15" fmla="*/ 82 h 82"/>
                <a:gd name="T16" fmla="*/ 232 w 232"/>
                <a:gd name="T17" fmla="*/ 13 h 82"/>
                <a:gd name="T18" fmla="*/ 230 w 232"/>
                <a:gd name="T19" fmla="*/ 13 h 82"/>
                <a:gd name="T20" fmla="*/ 127 w 232"/>
                <a:gd name="T21" fmla="*/ 0 h 82"/>
                <a:gd name="T22" fmla="*/ 127 w 232"/>
                <a:gd name="T23" fmla="*/ 4 h 82"/>
                <a:gd name="T24" fmla="*/ 228 w 232"/>
                <a:gd name="T25" fmla="*/ 16 h 82"/>
                <a:gd name="T26" fmla="*/ 228 w 232"/>
                <a:gd name="T27" fmla="*/ 76 h 82"/>
                <a:gd name="T28" fmla="*/ 107 w 232"/>
                <a:gd name="T29" fmla="*/ 60 h 82"/>
                <a:gd name="T30" fmla="*/ 4 w 232"/>
                <a:gd name="T31" fmla="*/ 77 h 82"/>
                <a:gd name="T32" fmla="*/ 4 w 232"/>
                <a:gd name="T33" fmla="*/ 16 h 82"/>
                <a:gd name="T34" fmla="*/ 127 w 232"/>
                <a:gd name="T35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82">
                  <a:moveTo>
                    <a:pt x="127" y="0"/>
                  </a:moveTo>
                  <a:cubicBezTo>
                    <a:pt x="78" y="0"/>
                    <a:pt x="2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3" y="81"/>
                    <a:pt x="45" y="64"/>
                    <a:pt x="107" y="64"/>
                  </a:cubicBezTo>
                  <a:cubicBezTo>
                    <a:pt x="171" y="64"/>
                    <a:pt x="217" y="77"/>
                    <a:pt x="229" y="81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2" y="13"/>
                    <a:pt x="232" y="13"/>
                    <a:pt x="232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176" y="0"/>
                    <a:pt x="127" y="0"/>
                  </a:cubicBezTo>
                  <a:close/>
                  <a:moveTo>
                    <a:pt x="127" y="4"/>
                  </a:moveTo>
                  <a:cubicBezTo>
                    <a:pt x="172" y="4"/>
                    <a:pt x="220" y="14"/>
                    <a:pt x="228" y="16"/>
                  </a:cubicBezTo>
                  <a:cubicBezTo>
                    <a:pt x="228" y="19"/>
                    <a:pt x="228" y="72"/>
                    <a:pt x="228" y="76"/>
                  </a:cubicBezTo>
                  <a:cubicBezTo>
                    <a:pt x="213" y="72"/>
                    <a:pt x="168" y="60"/>
                    <a:pt x="107" y="60"/>
                  </a:cubicBezTo>
                  <a:cubicBezTo>
                    <a:pt x="53" y="60"/>
                    <a:pt x="14" y="73"/>
                    <a:pt x="4" y="77"/>
                  </a:cubicBezTo>
                  <a:cubicBezTo>
                    <a:pt x="4" y="72"/>
                    <a:pt x="4" y="19"/>
                    <a:pt x="4" y="16"/>
                  </a:cubicBezTo>
                  <a:cubicBezTo>
                    <a:pt x="12" y="14"/>
                    <a:pt x="81" y="4"/>
                    <a:pt x="1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3" name="Freeform 109"/>
            <p:cNvSpPr/>
            <p:nvPr/>
          </p:nvSpPr>
          <p:spPr bwMode="auto">
            <a:xfrm>
              <a:off x="8726488" y="890588"/>
              <a:ext cx="130175" cy="274638"/>
            </a:xfrm>
            <a:custGeom>
              <a:avLst/>
              <a:gdLst>
                <a:gd name="T0" fmla="*/ 60 w 106"/>
                <a:gd name="T1" fmla="*/ 3 h 222"/>
                <a:gd name="T2" fmla="*/ 21 w 106"/>
                <a:gd name="T3" fmla="*/ 55 h 222"/>
                <a:gd name="T4" fmla="*/ 12 w 106"/>
                <a:gd name="T5" fmla="*/ 105 h 222"/>
                <a:gd name="T6" fmla="*/ 19 w 106"/>
                <a:gd name="T7" fmla="*/ 112 h 222"/>
                <a:gd name="T8" fmla="*/ 41 w 106"/>
                <a:gd name="T9" fmla="*/ 156 h 222"/>
                <a:gd name="T10" fmla="*/ 45 w 106"/>
                <a:gd name="T11" fmla="*/ 176 h 222"/>
                <a:gd name="T12" fmla="*/ 56 w 106"/>
                <a:gd name="T13" fmla="*/ 174 h 222"/>
                <a:gd name="T14" fmla="*/ 72 w 106"/>
                <a:gd name="T15" fmla="*/ 168 h 222"/>
                <a:gd name="T16" fmla="*/ 75 w 106"/>
                <a:gd name="T17" fmla="*/ 171 h 222"/>
                <a:gd name="T18" fmla="*/ 77 w 106"/>
                <a:gd name="T19" fmla="*/ 179 h 222"/>
                <a:gd name="T20" fmla="*/ 100 w 106"/>
                <a:gd name="T21" fmla="*/ 222 h 222"/>
                <a:gd name="T22" fmla="*/ 101 w 106"/>
                <a:gd name="T23" fmla="*/ 219 h 222"/>
                <a:gd name="T24" fmla="*/ 81 w 106"/>
                <a:gd name="T25" fmla="*/ 178 h 222"/>
                <a:gd name="T26" fmla="*/ 78 w 106"/>
                <a:gd name="T27" fmla="*/ 170 h 222"/>
                <a:gd name="T28" fmla="*/ 73 w 106"/>
                <a:gd name="T29" fmla="*/ 164 h 222"/>
                <a:gd name="T30" fmla="*/ 54 w 106"/>
                <a:gd name="T31" fmla="*/ 171 h 222"/>
                <a:gd name="T32" fmla="*/ 47 w 106"/>
                <a:gd name="T33" fmla="*/ 173 h 222"/>
                <a:gd name="T34" fmla="*/ 45 w 106"/>
                <a:gd name="T35" fmla="*/ 162 h 222"/>
                <a:gd name="T36" fmla="*/ 45 w 106"/>
                <a:gd name="T37" fmla="*/ 156 h 222"/>
                <a:gd name="T38" fmla="*/ 45 w 106"/>
                <a:gd name="T39" fmla="*/ 153 h 222"/>
                <a:gd name="T40" fmla="*/ 22 w 106"/>
                <a:gd name="T41" fmla="*/ 110 h 222"/>
                <a:gd name="T42" fmla="*/ 15 w 106"/>
                <a:gd name="T43" fmla="*/ 103 h 222"/>
                <a:gd name="T44" fmla="*/ 10 w 106"/>
                <a:gd name="T45" fmla="*/ 87 h 222"/>
                <a:gd name="T46" fmla="*/ 24 w 106"/>
                <a:gd name="T47" fmla="*/ 58 h 222"/>
                <a:gd name="T48" fmla="*/ 60 w 106"/>
                <a:gd name="T49" fmla="*/ 10 h 222"/>
                <a:gd name="T50" fmla="*/ 61 w 106"/>
                <a:gd name="T51" fmla="*/ 16 h 222"/>
                <a:gd name="T52" fmla="*/ 55 w 106"/>
                <a:gd name="T53" fmla="*/ 53 h 222"/>
                <a:gd name="T54" fmla="*/ 51 w 106"/>
                <a:gd name="T55" fmla="*/ 73 h 222"/>
                <a:gd name="T56" fmla="*/ 52 w 106"/>
                <a:gd name="T57" fmla="*/ 85 h 222"/>
                <a:gd name="T58" fmla="*/ 52 w 106"/>
                <a:gd name="T59" fmla="*/ 88 h 222"/>
                <a:gd name="T60" fmla="*/ 54 w 106"/>
                <a:gd name="T61" fmla="*/ 87 h 222"/>
                <a:gd name="T62" fmla="*/ 90 w 106"/>
                <a:gd name="T63" fmla="*/ 89 h 222"/>
                <a:gd name="T64" fmla="*/ 101 w 106"/>
                <a:gd name="T65" fmla="*/ 101 h 222"/>
                <a:gd name="T66" fmla="*/ 89 w 106"/>
                <a:gd name="T67" fmla="*/ 124 h 222"/>
                <a:gd name="T68" fmla="*/ 84 w 106"/>
                <a:gd name="T69" fmla="*/ 137 h 222"/>
                <a:gd name="T70" fmla="*/ 99 w 106"/>
                <a:gd name="T71" fmla="*/ 158 h 222"/>
                <a:gd name="T72" fmla="*/ 101 w 106"/>
                <a:gd name="T73" fmla="*/ 155 h 222"/>
                <a:gd name="T74" fmla="*/ 88 w 106"/>
                <a:gd name="T75" fmla="*/ 136 h 222"/>
                <a:gd name="T76" fmla="*/ 92 w 106"/>
                <a:gd name="T77" fmla="*/ 127 h 222"/>
                <a:gd name="T78" fmla="*/ 105 w 106"/>
                <a:gd name="T79" fmla="*/ 101 h 222"/>
                <a:gd name="T80" fmla="*/ 91 w 106"/>
                <a:gd name="T81" fmla="*/ 85 h 222"/>
                <a:gd name="T82" fmla="*/ 55 w 106"/>
                <a:gd name="T83" fmla="*/ 82 h 222"/>
                <a:gd name="T84" fmla="*/ 55 w 106"/>
                <a:gd name="T85" fmla="*/ 72 h 222"/>
                <a:gd name="T86" fmla="*/ 58 w 106"/>
                <a:gd name="T87" fmla="*/ 54 h 222"/>
                <a:gd name="T88" fmla="*/ 65 w 106"/>
                <a:gd name="T89" fmla="*/ 16 h 222"/>
                <a:gd name="T90" fmla="*/ 63 w 106"/>
                <a:gd name="T91" fmla="*/ 4 h 222"/>
                <a:gd name="T92" fmla="*/ 62 w 106"/>
                <a:gd name="T93" fmla="*/ 0 h 222"/>
                <a:gd name="T94" fmla="*/ 60 w 106"/>
                <a:gd name="T95" fmla="*/ 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6" h="222">
                  <a:moveTo>
                    <a:pt x="60" y="3"/>
                  </a:moveTo>
                  <a:cubicBezTo>
                    <a:pt x="60" y="4"/>
                    <a:pt x="33" y="44"/>
                    <a:pt x="21" y="55"/>
                  </a:cubicBezTo>
                  <a:cubicBezTo>
                    <a:pt x="7" y="68"/>
                    <a:pt x="0" y="90"/>
                    <a:pt x="12" y="105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30" y="125"/>
                    <a:pt x="42" y="138"/>
                    <a:pt x="41" y="156"/>
                  </a:cubicBezTo>
                  <a:cubicBezTo>
                    <a:pt x="40" y="168"/>
                    <a:pt x="42" y="174"/>
                    <a:pt x="45" y="176"/>
                  </a:cubicBezTo>
                  <a:cubicBezTo>
                    <a:pt x="48" y="178"/>
                    <a:pt x="52" y="177"/>
                    <a:pt x="56" y="174"/>
                  </a:cubicBezTo>
                  <a:cubicBezTo>
                    <a:pt x="62" y="171"/>
                    <a:pt x="68" y="167"/>
                    <a:pt x="72" y="168"/>
                  </a:cubicBezTo>
                  <a:cubicBezTo>
                    <a:pt x="73" y="169"/>
                    <a:pt x="74" y="170"/>
                    <a:pt x="75" y="171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80" y="193"/>
                    <a:pt x="86" y="216"/>
                    <a:pt x="100" y="222"/>
                  </a:cubicBezTo>
                  <a:cubicBezTo>
                    <a:pt x="101" y="219"/>
                    <a:pt x="101" y="219"/>
                    <a:pt x="101" y="219"/>
                  </a:cubicBezTo>
                  <a:cubicBezTo>
                    <a:pt x="89" y="213"/>
                    <a:pt x="84" y="191"/>
                    <a:pt x="81" y="178"/>
                  </a:cubicBezTo>
                  <a:cubicBezTo>
                    <a:pt x="78" y="170"/>
                    <a:pt x="78" y="170"/>
                    <a:pt x="78" y="170"/>
                  </a:cubicBezTo>
                  <a:cubicBezTo>
                    <a:pt x="77" y="167"/>
                    <a:pt x="76" y="165"/>
                    <a:pt x="73" y="164"/>
                  </a:cubicBezTo>
                  <a:cubicBezTo>
                    <a:pt x="68" y="163"/>
                    <a:pt x="61" y="166"/>
                    <a:pt x="54" y="171"/>
                  </a:cubicBezTo>
                  <a:cubicBezTo>
                    <a:pt x="51" y="173"/>
                    <a:pt x="49" y="174"/>
                    <a:pt x="47" y="173"/>
                  </a:cubicBezTo>
                  <a:cubicBezTo>
                    <a:pt x="46" y="172"/>
                    <a:pt x="45" y="169"/>
                    <a:pt x="45" y="162"/>
                  </a:cubicBezTo>
                  <a:cubicBezTo>
                    <a:pt x="45" y="160"/>
                    <a:pt x="45" y="158"/>
                    <a:pt x="45" y="156"/>
                  </a:cubicBezTo>
                  <a:cubicBezTo>
                    <a:pt x="45" y="155"/>
                    <a:pt x="45" y="154"/>
                    <a:pt x="45" y="153"/>
                  </a:cubicBezTo>
                  <a:cubicBezTo>
                    <a:pt x="45" y="135"/>
                    <a:pt x="33" y="122"/>
                    <a:pt x="22" y="110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2" y="98"/>
                    <a:pt x="10" y="93"/>
                    <a:pt x="10" y="87"/>
                  </a:cubicBezTo>
                  <a:cubicBezTo>
                    <a:pt x="10" y="77"/>
                    <a:pt x="16" y="66"/>
                    <a:pt x="24" y="58"/>
                  </a:cubicBezTo>
                  <a:cubicBezTo>
                    <a:pt x="34" y="49"/>
                    <a:pt x="53" y="21"/>
                    <a:pt x="60" y="10"/>
                  </a:cubicBezTo>
                  <a:cubicBezTo>
                    <a:pt x="60" y="12"/>
                    <a:pt x="61" y="14"/>
                    <a:pt x="61" y="16"/>
                  </a:cubicBezTo>
                  <a:cubicBezTo>
                    <a:pt x="61" y="28"/>
                    <a:pt x="59" y="44"/>
                    <a:pt x="55" y="53"/>
                  </a:cubicBezTo>
                  <a:cubicBezTo>
                    <a:pt x="51" y="59"/>
                    <a:pt x="51" y="66"/>
                    <a:pt x="51" y="73"/>
                  </a:cubicBezTo>
                  <a:cubicBezTo>
                    <a:pt x="51" y="79"/>
                    <a:pt x="52" y="85"/>
                    <a:pt x="52" y="85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7"/>
                    <a:pt x="72" y="81"/>
                    <a:pt x="90" y="89"/>
                  </a:cubicBezTo>
                  <a:cubicBezTo>
                    <a:pt x="96" y="92"/>
                    <a:pt x="100" y="96"/>
                    <a:pt x="101" y="101"/>
                  </a:cubicBezTo>
                  <a:cubicBezTo>
                    <a:pt x="102" y="108"/>
                    <a:pt x="98" y="116"/>
                    <a:pt x="89" y="124"/>
                  </a:cubicBezTo>
                  <a:cubicBezTo>
                    <a:pt x="86" y="128"/>
                    <a:pt x="84" y="132"/>
                    <a:pt x="84" y="137"/>
                  </a:cubicBezTo>
                  <a:cubicBezTo>
                    <a:pt x="85" y="148"/>
                    <a:pt x="98" y="158"/>
                    <a:pt x="99" y="158"/>
                  </a:cubicBezTo>
                  <a:cubicBezTo>
                    <a:pt x="101" y="155"/>
                    <a:pt x="101" y="155"/>
                    <a:pt x="101" y="155"/>
                  </a:cubicBezTo>
                  <a:cubicBezTo>
                    <a:pt x="101" y="155"/>
                    <a:pt x="89" y="146"/>
                    <a:pt x="88" y="136"/>
                  </a:cubicBezTo>
                  <a:cubicBezTo>
                    <a:pt x="88" y="133"/>
                    <a:pt x="89" y="130"/>
                    <a:pt x="92" y="127"/>
                  </a:cubicBezTo>
                  <a:cubicBezTo>
                    <a:pt x="102" y="118"/>
                    <a:pt x="106" y="109"/>
                    <a:pt x="105" y="101"/>
                  </a:cubicBezTo>
                  <a:cubicBezTo>
                    <a:pt x="104" y="94"/>
                    <a:pt x="99" y="89"/>
                    <a:pt x="91" y="85"/>
                  </a:cubicBezTo>
                  <a:cubicBezTo>
                    <a:pt x="75" y="78"/>
                    <a:pt x="60" y="81"/>
                    <a:pt x="55" y="82"/>
                  </a:cubicBezTo>
                  <a:cubicBezTo>
                    <a:pt x="55" y="80"/>
                    <a:pt x="55" y="77"/>
                    <a:pt x="55" y="72"/>
                  </a:cubicBezTo>
                  <a:cubicBezTo>
                    <a:pt x="55" y="67"/>
                    <a:pt x="55" y="60"/>
                    <a:pt x="58" y="54"/>
                  </a:cubicBezTo>
                  <a:cubicBezTo>
                    <a:pt x="63" y="45"/>
                    <a:pt x="65" y="29"/>
                    <a:pt x="65" y="16"/>
                  </a:cubicBezTo>
                  <a:cubicBezTo>
                    <a:pt x="65" y="11"/>
                    <a:pt x="64" y="6"/>
                    <a:pt x="63" y="4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6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4" name="Freeform 110"/>
            <p:cNvSpPr/>
            <p:nvPr/>
          </p:nvSpPr>
          <p:spPr bwMode="auto">
            <a:xfrm>
              <a:off x="8743950" y="993776"/>
              <a:ext cx="50800" cy="34925"/>
            </a:xfrm>
            <a:custGeom>
              <a:avLst/>
              <a:gdLst>
                <a:gd name="T0" fmla="*/ 1 w 42"/>
                <a:gd name="T1" fmla="*/ 20 h 28"/>
                <a:gd name="T2" fmla="*/ 0 w 42"/>
                <a:gd name="T3" fmla="*/ 24 h 28"/>
                <a:gd name="T4" fmla="*/ 42 w 42"/>
                <a:gd name="T5" fmla="*/ 2 h 28"/>
                <a:gd name="T6" fmla="*/ 39 w 42"/>
                <a:gd name="T7" fmla="*/ 0 h 28"/>
                <a:gd name="T8" fmla="*/ 1 w 42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1" y="2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7" y="28"/>
                    <a:pt x="42" y="2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6" y="23"/>
                    <a:pt x="2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5" name="Freeform 111"/>
            <p:cNvSpPr/>
            <p:nvPr/>
          </p:nvSpPr>
          <p:spPr bwMode="auto">
            <a:xfrm>
              <a:off x="8780463" y="996951"/>
              <a:ext cx="31750" cy="104775"/>
            </a:xfrm>
            <a:custGeom>
              <a:avLst/>
              <a:gdLst>
                <a:gd name="T0" fmla="*/ 5 w 26"/>
                <a:gd name="T1" fmla="*/ 23 h 84"/>
                <a:gd name="T2" fmla="*/ 9 w 26"/>
                <a:gd name="T3" fmla="*/ 32 h 84"/>
                <a:gd name="T4" fmla="*/ 14 w 26"/>
                <a:gd name="T5" fmla="*/ 82 h 84"/>
                <a:gd name="T6" fmla="*/ 17 w 26"/>
                <a:gd name="T7" fmla="*/ 84 h 84"/>
                <a:gd name="T8" fmla="*/ 12 w 26"/>
                <a:gd name="T9" fmla="*/ 30 h 84"/>
                <a:gd name="T10" fmla="*/ 9 w 26"/>
                <a:gd name="T11" fmla="*/ 22 h 84"/>
                <a:gd name="T12" fmla="*/ 9 w 26"/>
                <a:gd name="T13" fmla="*/ 1 h 84"/>
                <a:gd name="T14" fmla="*/ 6 w 26"/>
                <a:gd name="T15" fmla="*/ 0 h 84"/>
                <a:gd name="T16" fmla="*/ 5 w 26"/>
                <a:gd name="T17" fmla="*/ 2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84">
                  <a:moveTo>
                    <a:pt x="5" y="23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5" y="45"/>
                    <a:pt x="22" y="60"/>
                    <a:pt x="14" y="82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26" y="60"/>
                    <a:pt x="18" y="43"/>
                    <a:pt x="12" y="3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5" y="10"/>
                    <a:pt x="9" y="2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0" y="9"/>
                    <a:pt x="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6" name="Freeform 112"/>
            <p:cNvSpPr/>
            <p:nvPr/>
          </p:nvSpPr>
          <p:spPr bwMode="auto">
            <a:xfrm>
              <a:off x="8734425" y="892176"/>
              <a:ext cx="60325" cy="41275"/>
            </a:xfrm>
            <a:custGeom>
              <a:avLst/>
              <a:gdLst>
                <a:gd name="T0" fmla="*/ 1 w 48"/>
                <a:gd name="T1" fmla="*/ 14 h 33"/>
                <a:gd name="T2" fmla="*/ 5 w 48"/>
                <a:gd name="T3" fmla="*/ 24 h 33"/>
                <a:gd name="T4" fmla="*/ 39 w 48"/>
                <a:gd name="T5" fmla="*/ 29 h 33"/>
                <a:gd name="T6" fmla="*/ 38 w 48"/>
                <a:gd name="T7" fmla="*/ 25 h 33"/>
                <a:gd name="T8" fmla="*/ 7 w 48"/>
                <a:gd name="T9" fmla="*/ 21 h 33"/>
                <a:gd name="T10" fmla="*/ 5 w 48"/>
                <a:gd name="T11" fmla="*/ 14 h 33"/>
                <a:gd name="T12" fmla="*/ 22 w 48"/>
                <a:gd name="T13" fmla="*/ 5 h 33"/>
                <a:gd name="T14" fmla="*/ 46 w 48"/>
                <a:gd name="T15" fmla="*/ 12 h 33"/>
                <a:gd name="T16" fmla="*/ 48 w 48"/>
                <a:gd name="T17" fmla="*/ 9 h 33"/>
                <a:gd name="T18" fmla="*/ 23 w 48"/>
                <a:gd name="T19" fmla="*/ 1 h 33"/>
                <a:gd name="T20" fmla="*/ 1 w 48"/>
                <a:gd name="T21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1" y="14"/>
                  </a:moveTo>
                  <a:cubicBezTo>
                    <a:pt x="0" y="16"/>
                    <a:pt x="1" y="20"/>
                    <a:pt x="5" y="24"/>
                  </a:cubicBezTo>
                  <a:cubicBezTo>
                    <a:pt x="9" y="28"/>
                    <a:pt x="18" y="33"/>
                    <a:pt x="39" y="29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19" y="28"/>
                    <a:pt x="11" y="25"/>
                    <a:pt x="7" y="21"/>
                  </a:cubicBezTo>
                  <a:cubicBezTo>
                    <a:pt x="5" y="18"/>
                    <a:pt x="4" y="15"/>
                    <a:pt x="5" y="14"/>
                  </a:cubicBezTo>
                  <a:cubicBezTo>
                    <a:pt x="6" y="8"/>
                    <a:pt x="12" y="4"/>
                    <a:pt x="22" y="5"/>
                  </a:cubicBezTo>
                  <a:cubicBezTo>
                    <a:pt x="36" y="6"/>
                    <a:pt x="46" y="12"/>
                    <a:pt x="46" y="12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38" y="2"/>
                    <a:pt x="23" y="1"/>
                  </a:cubicBezTo>
                  <a:cubicBezTo>
                    <a:pt x="11" y="0"/>
                    <a:pt x="2" y="5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7" name="Freeform 113"/>
            <p:cNvSpPr/>
            <p:nvPr/>
          </p:nvSpPr>
          <p:spPr bwMode="auto">
            <a:xfrm>
              <a:off x="8747125" y="927101"/>
              <a:ext cx="6350" cy="36513"/>
            </a:xfrm>
            <a:custGeom>
              <a:avLst/>
              <a:gdLst>
                <a:gd name="T0" fmla="*/ 0 w 4"/>
                <a:gd name="T1" fmla="*/ 23 h 23"/>
                <a:gd name="T2" fmla="*/ 3 w 4"/>
                <a:gd name="T3" fmla="*/ 23 h 23"/>
                <a:gd name="T4" fmla="*/ 4 w 4"/>
                <a:gd name="T5" fmla="*/ 0 h 23"/>
                <a:gd name="T6" fmla="*/ 1 w 4"/>
                <a:gd name="T7" fmla="*/ 0 h 23"/>
                <a:gd name="T8" fmla="*/ 0 w 4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0" y="23"/>
                  </a:moveTo>
                  <a:lnTo>
                    <a:pt x="3" y="23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8" name="Freeform 114"/>
            <p:cNvSpPr/>
            <p:nvPr/>
          </p:nvSpPr>
          <p:spPr bwMode="auto">
            <a:xfrm>
              <a:off x="9121775" y="890588"/>
              <a:ext cx="133350" cy="274638"/>
            </a:xfrm>
            <a:custGeom>
              <a:avLst/>
              <a:gdLst>
                <a:gd name="T0" fmla="*/ 43 w 107"/>
                <a:gd name="T1" fmla="*/ 4 h 222"/>
                <a:gd name="T2" fmla="*/ 42 w 107"/>
                <a:gd name="T3" fmla="*/ 16 h 222"/>
                <a:gd name="T4" fmla="*/ 48 w 107"/>
                <a:gd name="T5" fmla="*/ 54 h 222"/>
                <a:gd name="T6" fmla="*/ 52 w 107"/>
                <a:gd name="T7" fmla="*/ 72 h 222"/>
                <a:gd name="T8" fmla="*/ 51 w 107"/>
                <a:gd name="T9" fmla="*/ 82 h 222"/>
                <a:gd name="T10" fmla="*/ 15 w 107"/>
                <a:gd name="T11" fmla="*/ 85 h 222"/>
                <a:gd name="T12" fmla="*/ 2 w 107"/>
                <a:gd name="T13" fmla="*/ 101 h 222"/>
                <a:gd name="T14" fmla="*/ 14 w 107"/>
                <a:gd name="T15" fmla="*/ 127 h 222"/>
                <a:gd name="T16" fmla="*/ 19 w 107"/>
                <a:gd name="T17" fmla="*/ 136 h 222"/>
                <a:gd name="T18" fmla="*/ 5 w 107"/>
                <a:gd name="T19" fmla="*/ 155 h 222"/>
                <a:gd name="T20" fmla="*/ 8 w 107"/>
                <a:gd name="T21" fmla="*/ 158 h 222"/>
                <a:gd name="T22" fmla="*/ 22 w 107"/>
                <a:gd name="T23" fmla="*/ 137 h 222"/>
                <a:gd name="T24" fmla="*/ 17 w 107"/>
                <a:gd name="T25" fmla="*/ 124 h 222"/>
                <a:gd name="T26" fmla="*/ 6 w 107"/>
                <a:gd name="T27" fmla="*/ 101 h 222"/>
                <a:gd name="T28" fmla="*/ 17 w 107"/>
                <a:gd name="T29" fmla="*/ 89 h 222"/>
                <a:gd name="T30" fmla="*/ 52 w 107"/>
                <a:gd name="T31" fmla="*/ 87 h 222"/>
                <a:gd name="T32" fmla="*/ 54 w 107"/>
                <a:gd name="T33" fmla="*/ 88 h 222"/>
                <a:gd name="T34" fmla="*/ 55 w 107"/>
                <a:gd name="T35" fmla="*/ 85 h 222"/>
                <a:gd name="T36" fmla="*/ 56 w 107"/>
                <a:gd name="T37" fmla="*/ 73 h 222"/>
                <a:gd name="T38" fmla="*/ 52 w 107"/>
                <a:gd name="T39" fmla="*/ 53 h 222"/>
                <a:gd name="T40" fmla="*/ 46 w 107"/>
                <a:gd name="T41" fmla="*/ 16 h 222"/>
                <a:gd name="T42" fmla="*/ 46 w 107"/>
                <a:gd name="T43" fmla="*/ 10 h 222"/>
                <a:gd name="T44" fmla="*/ 83 w 107"/>
                <a:gd name="T45" fmla="*/ 58 h 222"/>
                <a:gd name="T46" fmla="*/ 97 w 107"/>
                <a:gd name="T47" fmla="*/ 87 h 222"/>
                <a:gd name="T48" fmla="*/ 91 w 107"/>
                <a:gd name="T49" fmla="*/ 103 h 222"/>
                <a:gd name="T50" fmla="*/ 85 w 107"/>
                <a:gd name="T51" fmla="*/ 110 h 222"/>
                <a:gd name="T52" fmla="*/ 61 w 107"/>
                <a:gd name="T53" fmla="*/ 153 h 222"/>
                <a:gd name="T54" fmla="*/ 61 w 107"/>
                <a:gd name="T55" fmla="*/ 156 h 222"/>
                <a:gd name="T56" fmla="*/ 62 w 107"/>
                <a:gd name="T57" fmla="*/ 162 h 222"/>
                <a:gd name="T58" fmla="*/ 59 w 107"/>
                <a:gd name="T59" fmla="*/ 173 h 222"/>
                <a:gd name="T60" fmla="*/ 52 w 107"/>
                <a:gd name="T61" fmla="*/ 171 h 222"/>
                <a:gd name="T62" fmla="*/ 33 w 107"/>
                <a:gd name="T63" fmla="*/ 164 h 222"/>
                <a:gd name="T64" fmla="*/ 28 w 107"/>
                <a:gd name="T65" fmla="*/ 170 h 222"/>
                <a:gd name="T66" fmla="*/ 26 w 107"/>
                <a:gd name="T67" fmla="*/ 178 h 222"/>
                <a:gd name="T68" fmla="*/ 5 w 107"/>
                <a:gd name="T69" fmla="*/ 219 h 222"/>
                <a:gd name="T70" fmla="*/ 7 w 107"/>
                <a:gd name="T71" fmla="*/ 222 h 222"/>
                <a:gd name="T72" fmla="*/ 30 w 107"/>
                <a:gd name="T73" fmla="*/ 179 h 222"/>
                <a:gd name="T74" fmla="*/ 32 w 107"/>
                <a:gd name="T75" fmla="*/ 171 h 222"/>
                <a:gd name="T76" fmla="*/ 35 w 107"/>
                <a:gd name="T77" fmla="*/ 168 h 222"/>
                <a:gd name="T78" fmla="*/ 50 w 107"/>
                <a:gd name="T79" fmla="*/ 174 h 222"/>
                <a:gd name="T80" fmla="*/ 61 w 107"/>
                <a:gd name="T81" fmla="*/ 176 h 222"/>
                <a:gd name="T82" fmla="*/ 65 w 107"/>
                <a:gd name="T83" fmla="*/ 156 h 222"/>
                <a:gd name="T84" fmla="*/ 88 w 107"/>
                <a:gd name="T85" fmla="*/ 112 h 222"/>
                <a:gd name="T86" fmla="*/ 94 w 107"/>
                <a:gd name="T87" fmla="*/ 105 h 222"/>
                <a:gd name="T88" fmla="*/ 85 w 107"/>
                <a:gd name="T89" fmla="*/ 55 h 222"/>
                <a:gd name="T90" fmla="*/ 47 w 107"/>
                <a:gd name="T91" fmla="*/ 3 h 222"/>
                <a:gd name="T92" fmla="*/ 44 w 107"/>
                <a:gd name="T93" fmla="*/ 0 h 222"/>
                <a:gd name="T94" fmla="*/ 43 w 107"/>
                <a:gd name="T95" fmla="*/ 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7" h="222">
                  <a:moveTo>
                    <a:pt x="43" y="4"/>
                  </a:moveTo>
                  <a:cubicBezTo>
                    <a:pt x="42" y="6"/>
                    <a:pt x="42" y="11"/>
                    <a:pt x="42" y="16"/>
                  </a:cubicBezTo>
                  <a:cubicBezTo>
                    <a:pt x="42" y="29"/>
                    <a:pt x="44" y="45"/>
                    <a:pt x="48" y="54"/>
                  </a:cubicBezTo>
                  <a:cubicBezTo>
                    <a:pt x="51" y="60"/>
                    <a:pt x="52" y="67"/>
                    <a:pt x="52" y="72"/>
                  </a:cubicBezTo>
                  <a:cubicBezTo>
                    <a:pt x="52" y="77"/>
                    <a:pt x="52" y="80"/>
                    <a:pt x="51" y="82"/>
                  </a:cubicBezTo>
                  <a:cubicBezTo>
                    <a:pt x="47" y="81"/>
                    <a:pt x="32" y="78"/>
                    <a:pt x="15" y="85"/>
                  </a:cubicBezTo>
                  <a:cubicBezTo>
                    <a:pt x="7" y="89"/>
                    <a:pt x="3" y="94"/>
                    <a:pt x="2" y="101"/>
                  </a:cubicBezTo>
                  <a:cubicBezTo>
                    <a:pt x="0" y="109"/>
                    <a:pt x="5" y="118"/>
                    <a:pt x="14" y="127"/>
                  </a:cubicBezTo>
                  <a:cubicBezTo>
                    <a:pt x="17" y="130"/>
                    <a:pt x="19" y="133"/>
                    <a:pt x="19" y="136"/>
                  </a:cubicBezTo>
                  <a:cubicBezTo>
                    <a:pt x="18" y="146"/>
                    <a:pt x="6" y="155"/>
                    <a:pt x="5" y="155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22" y="148"/>
                    <a:pt x="22" y="137"/>
                  </a:cubicBezTo>
                  <a:cubicBezTo>
                    <a:pt x="23" y="132"/>
                    <a:pt x="21" y="128"/>
                    <a:pt x="17" y="124"/>
                  </a:cubicBezTo>
                  <a:cubicBezTo>
                    <a:pt x="9" y="116"/>
                    <a:pt x="5" y="108"/>
                    <a:pt x="6" y="101"/>
                  </a:cubicBezTo>
                  <a:cubicBezTo>
                    <a:pt x="7" y="96"/>
                    <a:pt x="10" y="92"/>
                    <a:pt x="17" y="89"/>
                  </a:cubicBezTo>
                  <a:cubicBezTo>
                    <a:pt x="35" y="81"/>
                    <a:pt x="52" y="87"/>
                    <a:pt x="52" y="87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5" y="85"/>
                    <a:pt x="56" y="79"/>
                    <a:pt x="56" y="73"/>
                  </a:cubicBezTo>
                  <a:cubicBezTo>
                    <a:pt x="56" y="66"/>
                    <a:pt x="55" y="59"/>
                    <a:pt x="52" y="53"/>
                  </a:cubicBezTo>
                  <a:cubicBezTo>
                    <a:pt x="48" y="44"/>
                    <a:pt x="46" y="28"/>
                    <a:pt x="46" y="16"/>
                  </a:cubicBezTo>
                  <a:cubicBezTo>
                    <a:pt x="46" y="14"/>
                    <a:pt x="46" y="12"/>
                    <a:pt x="46" y="10"/>
                  </a:cubicBezTo>
                  <a:cubicBezTo>
                    <a:pt x="53" y="21"/>
                    <a:pt x="72" y="49"/>
                    <a:pt x="83" y="58"/>
                  </a:cubicBezTo>
                  <a:cubicBezTo>
                    <a:pt x="91" y="66"/>
                    <a:pt x="97" y="77"/>
                    <a:pt x="97" y="87"/>
                  </a:cubicBezTo>
                  <a:cubicBezTo>
                    <a:pt x="97" y="93"/>
                    <a:pt x="95" y="98"/>
                    <a:pt x="91" y="103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74" y="122"/>
                    <a:pt x="61" y="135"/>
                    <a:pt x="61" y="153"/>
                  </a:cubicBezTo>
                  <a:cubicBezTo>
                    <a:pt x="61" y="154"/>
                    <a:pt x="61" y="155"/>
                    <a:pt x="61" y="156"/>
                  </a:cubicBezTo>
                  <a:cubicBezTo>
                    <a:pt x="62" y="158"/>
                    <a:pt x="62" y="160"/>
                    <a:pt x="62" y="162"/>
                  </a:cubicBezTo>
                  <a:cubicBezTo>
                    <a:pt x="62" y="169"/>
                    <a:pt x="60" y="172"/>
                    <a:pt x="59" y="173"/>
                  </a:cubicBezTo>
                  <a:cubicBezTo>
                    <a:pt x="58" y="174"/>
                    <a:pt x="55" y="173"/>
                    <a:pt x="52" y="171"/>
                  </a:cubicBezTo>
                  <a:cubicBezTo>
                    <a:pt x="45" y="166"/>
                    <a:pt x="38" y="163"/>
                    <a:pt x="33" y="164"/>
                  </a:cubicBezTo>
                  <a:cubicBezTo>
                    <a:pt x="31" y="165"/>
                    <a:pt x="29" y="167"/>
                    <a:pt x="28" y="170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3" y="191"/>
                    <a:pt x="18" y="213"/>
                    <a:pt x="5" y="219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21" y="216"/>
                    <a:pt x="26" y="193"/>
                    <a:pt x="30" y="179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3" y="170"/>
                    <a:pt x="33" y="169"/>
                    <a:pt x="35" y="168"/>
                  </a:cubicBezTo>
                  <a:cubicBezTo>
                    <a:pt x="38" y="167"/>
                    <a:pt x="45" y="171"/>
                    <a:pt x="50" y="174"/>
                  </a:cubicBezTo>
                  <a:cubicBezTo>
                    <a:pt x="55" y="177"/>
                    <a:pt x="58" y="178"/>
                    <a:pt x="61" y="176"/>
                  </a:cubicBezTo>
                  <a:cubicBezTo>
                    <a:pt x="65" y="174"/>
                    <a:pt x="66" y="168"/>
                    <a:pt x="65" y="156"/>
                  </a:cubicBezTo>
                  <a:cubicBezTo>
                    <a:pt x="64" y="138"/>
                    <a:pt x="76" y="125"/>
                    <a:pt x="88" y="11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107" y="90"/>
                    <a:pt x="100" y="68"/>
                    <a:pt x="85" y="55"/>
                  </a:cubicBezTo>
                  <a:cubicBezTo>
                    <a:pt x="73" y="44"/>
                    <a:pt x="47" y="4"/>
                    <a:pt x="47" y="3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9" name="Freeform 115"/>
            <p:cNvSpPr/>
            <p:nvPr/>
          </p:nvSpPr>
          <p:spPr bwMode="auto">
            <a:xfrm>
              <a:off x="9185275" y="993776"/>
              <a:ext cx="50800" cy="34925"/>
            </a:xfrm>
            <a:custGeom>
              <a:avLst/>
              <a:gdLst>
                <a:gd name="T0" fmla="*/ 0 w 41"/>
                <a:gd name="T1" fmla="*/ 2 h 28"/>
                <a:gd name="T2" fmla="*/ 41 w 41"/>
                <a:gd name="T3" fmla="*/ 24 h 28"/>
                <a:gd name="T4" fmla="*/ 40 w 41"/>
                <a:gd name="T5" fmla="*/ 20 h 28"/>
                <a:gd name="T6" fmla="*/ 3 w 41"/>
                <a:gd name="T7" fmla="*/ 0 h 28"/>
                <a:gd name="T8" fmla="*/ 0 w 41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0" y="2"/>
                  </a:moveTo>
                  <a:cubicBezTo>
                    <a:pt x="24" y="28"/>
                    <a:pt x="40" y="24"/>
                    <a:pt x="41" y="2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25" y="23"/>
                    <a:pt x="3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0" name="Freeform 116"/>
            <p:cNvSpPr/>
            <p:nvPr/>
          </p:nvSpPr>
          <p:spPr bwMode="auto">
            <a:xfrm>
              <a:off x="9167813" y="996951"/>
              <a:ext cx="31750" cy="104775"/>
            </a:xfrm>
            <a:custGeom>
              <a:avLst/>
              <a:gdLst>
                <a:gd name="T0" fmla="*/ 16 w 25"/>
                <a:gd name="T1" fmla="*/ 1 h 84"/>
                <a:gd name="T2" fmla="*/ 17 w 25"/>
                <a:gd name="T3" fmla="*/ 22 h 84"/>
                <a:gd name="T4" fmla="*/ 13 w 25"/>
                <a:gd name="T5" fmla="*/ 30 h 84"/>
                <a:gd name="T6" fmla="*/ 8 w 25"/>
                <a:gd name="T7" fmla="*/ 84 h 84"/>
                <a:gd name="T8" fmla="*/ 12 w 25"/>
                <a:gd name="T9" fmla="*/ 82 h 84"/>
                <a:gd name="T10" fmla="*/ 17 w 25"/>
                <a:gd name="T11" fmla="*/ 32 h 84"/>
                <a:gd name="T12" fmla="*/ 20 w 25"/>
                <a:gd name="T13" fmla="*/ 23 h 84"/>
                <a:gd name="T14" fmla="*/ 20 w 25"/>
                <a:gd name="T15" fmla="*/ 0 h 84"/>
                <a:gd name="T16" fmla="*/ 16 w 25"/>
                <a:gd name="T17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4">
                  <a:moveTo>
                    <a:pt x="16" y="1"/>
                  </a:moveTo>
                  <a:cubicBezTo>
                    <a:pt x="17" y="2"/>
                    <a:pt x="21" y="10"/>
                    <a:pt x="17" y="2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7" y="43"/>
                    <a:pt x="0" y="60"/>
                    <a:pt x="8" y="84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4" y="60"/>
                    <a:pt x="11" y="45"/>
                    <a:pt x="17" y="3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5" y="9"/>
                    <a:pt x="20" y="0"/>
                    <a:pt x="20" y="0"/>
                  </a:cubicBezTo>
                  <a:lnTo>
                    <a:pt x="1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1" name="Freeform 117"/>
            <p:cNvSpPr/>
            <p:nvPr/>
          </p:nvSpPr>
          <p:spPr bwMode="auto">
            <a:xfrm>
              <a:off x="9185275" y="892176"/>
              <a:ext cx="58738" cy="41275"/>
            </a:xfrm>
            <a:custGeom>
              <a:avLst/>
              <a:gdLst>
                <a:gd name="T0" fmla="*/ 26 w 48"/>
                <a:gd name="T1" fmla="*/ 1 h 33"/>
                <a:gd name="T2" fmla="*/ 0 w 48"/>
                <a:gd name="T3" fmla="*/ 9 h 33"/>
                <a:gd name="T4" fmla="*/ 2 w 48"/>
                <a:gd name="T5" fmla="*/ 12 h 33"/>
                <a:gd name="T6" fmla="*/ 26 w 48"/>
                <a:gd name="T7" fmla="*/ 5 h 33"/>
                <a:gd name="T8" fmla="*/ 44 w 48"/>
                <a:gd name="T9" fmla="*/ 14 h 33"/>
                <a:gd name="T10" fmla="*/ 41 w 48"/>
                <a:gd name="T11" fmla="*/ 21 h 33"/>
                <a:gd name="T12" fmla="*/ 11 w 48"/>
                <a:gd name="T13" fmla="*/ 25 h 33"/>
                <a:gd name="T14" fmla="*/ 10 w 48"/>
                <a:gd name="T15" fmla="*/ 29 h 33"/>
                <a:gd name="T16" fmla="*/ 44 w 48"/>
                <a:gd name="T17" fmla="*/ 24 h 33"/>
                <a:gd name="T18" fmla="*/ 48 w 48"/>
                <a:gd name="T19" fmla="*/ 14 h 33"/>
                <a:gd name="T20" fmla="*/ 26 w 48"/>
                <a:gd name="T2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26" y="1"/>
                  </a:moveTo>
                  <a:cubicBezTo>
                    <a:pt x="11" y="2"/>
                    <a:pt x="1" y="9"/>
                    <a:pt x="0" y="9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2" y="6"/>
                    <a:pt x="26" y="5"/>
                  </a:cubicBezTo>
                  <a:cubicBezTo>
                    <a:pt x="36" y="4"/>
                    <a:pt x="43" y="8"/>
                    <a:pt x="44" y="14"/>
                  </a:cubicBezTo>
                  <a:cubicBezTo>
                    <a:pt x="44" y="15"/>
                    <a:pt x="44" y="18"/>
                    <a:pt x="41" y="21"/>
                  </a:cubicBezTo>
                  <a:cubicBezTo>
                    <a:pt x="38" y="25"/>
                    <a:pt x="29" y="28"/>
                    <a:pt x="11" y="25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0" y="33"/>
                    <a:pt x="40" y="28"/>
                    <a:pt x="44" y="24"/>
                  </a:cubicBezTo>
                  <a:cubicBezTo>
                    <a:pt x="48" y="20"/>
                    <a:pt x="48" y="16"/>
                    <a:pt x="48" y="14"/>
                  </a:cubicBezTo>
                  <a:cubicBezTo>
                    <a:pt x="46" y="5"/>
                    <a:pt x="38" y="0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2" name="Rectangle 118"/>
            <p:cNvSpPr>
              <a:spLocks noChangeArrowheads="1"/>
            </p:cNvSpPr>
            <p:nvPr/>
          </p:nvSpPr>
          <p:spPr bwMode="auto">
            <a:xfrm>
              <a:off x="9228138" y="927101"/>
              <a:ext cx="4763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3" name="Freeform 119"/>
            <p:cNvSpPr>
              <a:spLocks noEditPoints="1"/>
            </p:cNvSpPr>
            <p:nvPr/>
          </p:nvSpPr>
          <p:spPr bwMode="auto">
            <a:xfrm>
              <a:off x="8872538" y="1084263"/>
              <a:ext cx="55563" cy="57150"/>
            </a:xfrm>
            <a:custGeom>
              <a:avLst/>
              <a:gdLst>
                <a:gd name="T0" fmla="*/ 22 w 45"/>
                <a:gd name="T1" fmla="*/ 20 h 46"/>
                <a:gd name="T2" fmla="*/ 31 w 45"/>
                <a:gd name="T3" fmla="*/ 20 h 46"/>
                <a:gd name="T4" fmla="*/ 23 w 45"/>
                <a:gd name="T5" fmla="*/ 22 h 46"/>
                <a:gd name="T6" fmla="*/ 27 w 45"/>
                <a:gd name="T7" fmla="*/ 27 h 46"/>
                <a:gd name="T8" fmla="*/ 29 w 45"/>
                <a:gd name="T9" fmla="*/ 22 h 46"/>
                <a:gd name="T10" fmla="*/ 29 w 45"/>
                <a:gd name="T11" fmla="*/ 27 h 46"/>
                <a:gd name="T12" fmla="*/ 45 w 45"/>
                <a:gd name="T13" fmla="*/ 27 h 46"/>
                <a:gd name="T14" fmla="*/ 22 w 45"/>
                <a:gd name="T15" fmla="*/ 30 h 46"/>
                <a:gd name="T16" fmla="*/ 4 w 45"/>
                <a:gd name="T17" fmla="*/ 35 h 46"/>
                <a:gd name="T18" fmla="*/ 1 w 45"/>
                <a:gd name="T19" fmla="*/ 33 h 46"/>
                <a:gd name="T20" fmla="*/ 20 w 45"/>
                <a:gd name="T21" fmla="*/ 22 h 46"/>
                <a:gd name="T22" fmla="*/ 11 w 45"/>
                <a:gd name="T23" fmla="*/ 24 h 46"/>
                <a:gd name="T24" fmla="*/ 16 w 45"/>
                <a:gd name="T25" fmla="*/ 22 h 46"/>
                <a:gd name="T26" fmla="*/ 20 w 45"/>
                <a:gd name="T27" fmla="*/ 17 h 46"/>
                <a:gd name="T28" fmla="*/ 13 w 45"/>
                <a:gd name="T29" fmla="*/ 17 h 46"/>
                <a:gd name="T30" fmla="*/ 20 w 45"/>
                <a:gd name="T31" fmla="*/ 16 h 46"/>
                <a:gd name="T32" fmla="*/ 18 w 45"/>
                <a:gd name="T33" fmla="*/ 13 h 46"/>
                <a:gd name="T34" fmla="*/ 11 w 45"/>
                <a:gd name="T35" fmla="*/ 12 h 46"/>
                <a:gd name="T36" fmla="*/ 27 w 45"/>
                <a:gd name="T37" fmla="*/ 8 h 46"/>
                <a:gd name="T38" fmla="*/ 20 w 45"/>
                <a:gd name="T39" fmla="*/ 12 h 46"/>
                <a:gd name="T40" fmla="*/ 22 w 45"/>
                <a:gd name="T41" fmla="*/ 15 h 46"/>
                <a:gd name="T42" fmla="*/ 26 w 45"/>
                <a:gd name="T43" fmla="*/ 13 h 46"/>
                <a:gd name="T44" fmla="*/ 24 w 45"/>
                <a:gd name="T45" fmla="*/ 16 h 46"/>
                <a:gd name="T46" fmla="*/ 11 w 45"/>
                <a:gd name="T47" fmla="*/ 5 h 46"/>
                <a:gd name="T48" fmla="*/ 16 w 45"/>
                <a:gd name="T49" fmla="*/ 9 h 46"/>
                <a:gd name="T50" fmla="*/ 11 w 45"/>
                <a:gd name="T51" fmla="*/ 5 h 46"/>
                <a:gd name="T52" fmla="*/ 16 w 45"/>
                <a:gd name="T53" fmla="*/ 26 h 46"/>
                <a:gd name="T54" fmla="*/ 14 w 45"/>
                <a:gd name="T55" fmla="*/ 29 h 46"/>
                <a:gd name="T56" fmla="*/ 29 w 45"/>
                <a:gd name="T57" fmla="*/ 32 h 46"/>
                <a:gd name="T58" fmla="*/ 35 w 45"/>
                <a:gd name="T59" fmla="*/ 35 h 46"/>
                <a:gd name="T60" fmla="*/ 32 w 45"/>
                <a:gd name="T61" fmla="*/ 39 h 46"/>
                <a:gd name="T62" fmla="*/ 27 w 45"/>
                <a:gd name="T63" fmla="*/ 42 h 46"/>
                <a:gd name="T64" fmla="*/ 18 w 45"/>
                <a:gd name="T65" fmla="*/ 46 h 46"/>
                <a:gd name="T66" fmla="*/ 16 w 45"/>
                <a:gd name="T67" fmla="*/ 43 h 46"/>
                <a:gd name="T68" fmla="*/ 12 w 45"/>
                <a:gd name="T69" fmla="*/ 35 h 46"/>
                <a:gd name="T70" fmla="*/ 29 w 45"/>
                <a:gd name="T71" fmla="*/ 32 h 46"/>
                <a:gd name="T72" fmla="*/ 24 w 45"/>
                <a:gd name="T73" fmla="*/ 35 h 46"/>
                <a:gd name="T74" fmla="*/ 17 w 45"/>
                <a:gd name="T75" fmla="*/ 39 h 46"/>
                <a:gd name="T76" fmla="*/ 25 w 45"/>
                <a:gd name="T77" fmla="*/ 41 h 46"/>
                <a:gd name="T78" fmla="*/ 29 w 45"/>
                <a:gd name="T79" fmla="*/ 35 h 46"/>
                <a:gd name="T80" fmla="*/ 30 w 45"/>
                <a:gd name="T81" fmla="*/ 3 h 46"/>
                <a:gd name="T82" fmla="*/ 24 w 45"/>
                <a:gd name="T83" fmla="*/ 7 h 46"/>
                <a:gd name="T84" fmla="*/ 22 w 45"/>
                <a:gd name="T85" fmla="*/ 6 h 46"/>
                <a:gd name="T86" fmla="*/ 25 w 45"/>
                <a:gd name="T87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22" y="17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5" y="19"/>
                    <a:pt x="28" y="19"/>
                  </a:cubicBezTo>
                  <a:cubicBezTo>
                    <a:pt x="30" y="18"/>
                    <a:pt x="31" y="19"/>
                    <a:pt x="31" y="20"/>
                  </a:cubicBezTo>
                  <a:cubicBezTo>
                    <a:pt x="31" y="20"/>
                    <a:pt x="30" y="21"/>
                    <a:pt x="27" y="21"/>
                  </a:cubicBezTo>
                  <a:cubicBezTo>
                    <a:pt x="25" y="21"/>
                    <a:pt x="24" y="22"/>
                    <a:pt x="23" y="22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5"/>
                    <a:pt x="28" y="24"/>
                    <a:pt x="28" y="22"/>
                  </a:cubicBezTo>
                  <a:cubicBezTo>
                    <a:pt x="28" y="22"/>
                    <a:pt x="28" y="22"/>
                    <a:pt x="29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0" y="24"/>
                    <a:pt x="29" y="26"/>
                    <a:pt x="29" y="27"/>
                  </a:cubicBezTo>
                  <a:cubicBezTo>
                    <a:pt x="31" y="26"/>
                    <a:pt x="35" y="26"/>
                    <a:pt x="40" y="24"/>
                  </a:cubicBezTo>
                  <a:cubicBezTo>
                    <a:pt x="43" y="24"/>
                    <a:pt x="44" y="25"/>
                    <a:pt x="45" y="27"/>
                  </a:cubicBezTo>
                  <a:cubicBezTo>
                    <a:pt x="45" y="27"/>
                    <a:pt x="44" y="27"/>
                    <a:pt x="42" y="27"/>
                  </a:cubicBezTo>
                  <a:cubicBezTo>
                    <a:pt x="40" y="27"/>
                    <a:pt x="33" y="28"/>
                    <a:pt x="22" y="30"/>
                  </a:cubicBezTo>
                  <a:cubicBezTo>
                    <a:pt x="13" y="32"/>
                    <a:pt x="7" y="34"/>
                    <a:pt x="6" y="34"/>
                  </a:cubicBezTo>
                  <a:cubicBezTo>
                    <a:pt x="5" y="35"/>
                    <a:pt x="4" y="35"/>
                    <a:pt x="4" y="35"/>
                  </a:cubicBezTo>
                  <a:cubicBezTo>
                    <a:pt x="3" y="35"/>
                    <a:pt x="2" y="34"/>
                    <a:pt x="1" y="34"/>
                  </a:cubicBezTo>
                  <a:cubicBezTo>
                    <a:pt x="0" y="33"/>
                    <a:pt x="0" y="33"/>
                    <a:pt x="1" y="33"/>
                  </a:cubicBezTo>
                  <a:cubicBezTo>
                    <a:pt x="1" y="33"/>
                    <a:pt x="8" y="32"/>
                    <a:pt x="21" y="29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7" y="23"/>
                    <a:pt x="15" y="24"/>
                    <a:pt x="14" y="24"/>
                  </a:cubicBezTo>
                  <a:cubicBezTo>
                    <a:pt x="13" y="24"/>
                    <a:pt x="12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3"/>
                    <a:pt x="14" y="22"/>
                    <a:pt x="16" y="22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3" y="18"/>
                    <a:pt x="13" y="18"/>
                    <a:pt x="13" y="17"/>
                  </a:cubicBezTo>
                  <a:cubicBezTo>
                    <a:pt x="14" y="17"/>
                    <a:pt x="15" y="17"/>
                    <a:pt x="15" y="17"/>
                  </a:cubicBezTo>
                  <a:cubicBezTo>
                    <a:pt x="16" y="17"/>
                    <a:pt x="18" y="16"/>
                    <a:pt x="20" y="16"/>
                  </a:cubicBezTo>
                  <a:cubicBezTo>
                    <a:pt x="19" y="14"/>
                    <a:pt x="19" y="13"/>
                    <a:pt x="18" y="12"/>
                  </a:cubicBezTo>
                  <a:cubicBezTo>
                    <a:pt x="18" y="12"/>
                    <a:pt x="18" y="12"/>
                    <a:pt x="18" y="13"/>
                  </a:cubicBezTo>
                  <a:cubicBezTo>
                    <a:pt x="16" y="13"/>
                    <a:pt x="14" y="13"/>
                    <a:pt x="13" y="13"/>
                  </a:cubicBezTo>
                  <a:cubicBezTo>
                    <a:pt x="12" y="13"/>
                    <a:pt x="11" y="13"/>
                    <a:pt x="11" y="12"/>
                  </a:cubicBezTo>
                  <a:cubicBezTo>
                    <a:pt x="13" y="12"/>
                    <a:pt x="17" y="11"/>
                    <a:pt x="23" y="9"/>
                  </a:cubicBezTo>
                  <a:cubicBezTo>
                    <a:pt x="25" y="8"/>
                    <a:pt x="26" y="8"/>
                    <a:pt x="27" y="8"/>
                  </a:cubicBezTo>
                  <a:cubicBezTo>
                    <a:pt x="30" y="7"/>
                    <a:pt x="31" y="8"/>
                    <a:pt x="30" y="9"/>
                  </a:cubicBezTo>
                  <a:cubicBezTo>
                    <a:pt x="30" y="9"/>
                    <a:pt x="26" y="10"/>
                    <a:pt x="20" y="12"/>
                  </a:cubicBezTo>
                  <a:cubicBezTo>
                    <a:pt x="22" y="12"/>
                    <a:pt x="22" y="13"/>
                    <a:pt x="22" y="13"/>
                  </a:cubicBezTo>
                  <a:cubicBezTo>
                    <a:pt x="22" y="13"/>
                    <a:pt x="22" y="14"/>
                    <a:pt x="22" y="15"/>
                  </a:cubicBezTo>
                  <a:cubicBezTo>
                    <a:pt x="23" y="15"/>
                    <a:pt x="23" y="15"/>
                    <a:pt x="24" y="14"/>
                  </a:cubicBezTo>
                  <a:cubicBezTo>
                    <a:pt x="25" y="14"/>
                    <a:pt x="26" y="14"/>
                    <a:pt x="26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8" y="15"/>
                    <a:pt x="27" y="16"/>
                    <a:pt x="24" y="16"/>
                  </a:cubicBezTo>
                  <a:cubicBezTo>
                    <a:pt x="23" y="16"/>
                    <a:pt x="22" y="17"/>
                    <a:pt x="22" y="17"/>
                  </a:cubicBezTo>
                  <a:close/>
                  <a:moveTo>
                    <a:pt x="11" y="5"/>
                  </a:moveTo>
                  <a:cubicBezTo>
                    <a:pt x="13" y="5"/>
                    <a:pt x="14" y="5"/>
                    <a:pt x="15" y="6"/>
                  </a:cubicBezTo>
                  <a:cubicBezTo>
                    <a:pt x="16" y="7"/>
                    <a:pt x="17" y="8"/>
                    <a:pt x="16" y="9"/>
                  </a:cubicBezTo>
                  <a:cubicBezTo>
                    <a:pt x="16" y="10"/>
                    <a:pt x="15" y="10"/>
                    <a:pt x="14" y="9"/>
                  </a:cubicBezTo>
                  <a:cubicBezTo>
                    <a:pt x="11" y="7"/>
                    <a:pt x="10" y="6"/>
                    <a:pt x="11" y="5"/>
                  </a:cubicBezTo>
                  <a:close/>
                  <a:moveTo>
                    <a:pt x="13" y="25"/>
                  </a:moveTo>
                  <a:cubicBezTo>
                    <a:pt x="14" y="25"/>
                    <a:pt x="15" y="26"/>
                    <a:pt x="16" y="26"/>
                  </a:cubicBezTo>
                  <a:cubicBezTo>
                    <a:pt x="16" y="27"/>
                    <a:pt x="17" y="28"/>
                    <a:pt x="16" y="29"/>
                  </a:cubicBezTo>
                  <a:cubicBezTo>
                    <a:pt x="16" y="30"/>
                    <a:pt x="15" y="30"/>
                    <a:pt x="14" y="29"/>
                  </a:cubicBezTo>
                  <a:cubicBezTo>
                    <a:pt x="12" y="27"/>
                    <a:pt x="12" y="26"/>
                    <a:pt x="13" y="25"/>
                  </a:cubicBezTo>
                  <a:close/>
                  <a:moveTo>
                    <a:pt x="29" y="32"/>
                  </a:moveTo>
                  <a:cubicBezTo>
                    <a:pt x="30" y="32"/>
                    <a:pt x="31" y="32"/>
                    <a:pt x="33" y="33"/>
                  </a:cubicBezTo>
                  <a:cubicBezTo>
                    <a:pt x="35" y="34"/>
                    <a:pt x="35" y="34"/>
                    <a:pt x="35" y="35"/>
                  </a:cubicBezTo>
                  <a:cubicBezTo>
                    <a:pt x="33" y="36"/>
                    <a:pt x="32" y="38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40"/>
                    <a:pt x="33" y="41"/>
                    <a:pt x="33" y="41"/>
                  </a:cubicBezTo>
                  <a:cubicBezTo>
                    <a:pt x="33" y="41"/>
                    <a:pt x="31" y="41"/>
                    <a:pt x="27" y="42"/>
                  </a:cubicBezTo>
                  <a:cubicBezTo>
                    <a:pt x="25" y="42"/>
                    <a:pt x="22" y="43"/>
                    <a:pt x="18" y="44"/>
                  </a:cubicBezTo>
                  <a:cubicBezTo>
                    <a:pt x="19" y="45"/>
                    <a:pt x="18" y="46"/>
                    <a:pt x="18" y="46"/>
                  </a:cubicBezTo>
                  <a:cubicBezTo>
                    <a:pt x="17" y="46"/>
                    <a:pt x="17" y="45"/>
                    <a:pt x="16" y="44"/>
                  </a:cubicBezTo>
                  <a:cubicBezTo>
                    <a:pt x="16" y="44"/>
                    <a:pt x="16" y="43"/>
                    <a:pt x="16" y="43"/>
                  </a:cubicBezTo>
                  <a:cubicBezTo>
                    <a:pt x="15" y="40"/>
                    <a:pt x="14" y="38"/>
                    <a:pt x="13" y="37"/>
                  </a:cubicBezTo>
                  <a:cubicBezTo>
                    <a:pt x="12" y="36"/>
                    <a:pt x="12" y="36"/>
                    <a:pt x="12" y="35"/>
                  </a:cubicBezTo>
                  <a:cubicBezTo>
                    <a:pt x="13" y="35"/>
                    <a:pt x="14" y="35"/>
                    <a:pt x="16" y="35"/>
                  </a:cubicBezTo>
                  <a:cubicBezTo>
                    <a:pt x="22" y="35"/>
                    <a:pt x="27" y="34"/>
                    <a:pt x="29" y="32"/>
                  </a:cubicBezTo>
                  <a:close/>
                  <a:moveTo>
                    <a:pt x="29" y="35"/>
                  </a:moveTo>
                  <a:cubicBezTo>
                    <a:pt x="29" y="35"/>
                    <a:pt x="27" y="35"/>
                    <a:pt x="24" y="35"/>
                  </a:cubicBezTo>
                  <a:cubicBezTo>
                    <a:pt x="22" y="36"/>
                    <a:pt x="19" y="36"/>
                    <a:pt x="17" y="37"/>
                  </a:cubicBezTo>
                  <a:cubicBezTo>
                    <a:pt x="16" y="37"/>
                    <a:pt x="17" y="38"/>
                    <a:pt x="17" y="39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9" y="42"/>
                    <a:pt x="22" y="41"/>
                    <a:pt x="25" y="41"/>
                  </a:cubicBezTo>
                  <a:cubicBezTo>
                    <a:pt x="27" y="40"/>
                    <a:pt x="28" y="40"/>
                    <a:pt x="28" y="40"/>
                  </a:cubicBezTo>
                  <a:cubicBezTo>
                    <a:pt x="29" y="38"/>
                    <a:pt x="30" y="36"/>
                    <a:pt x="29" y="35"/>
                  </a:cubicBezTo>
                  <a:close/>
                  <a:moveTo>
                    <a:pt x="27" y="1"/>
                  </a:moveTo>
                  <a:cubicBezTo>
                    <a:pt x="30" y="1"/>
                    <a:pt x="31" y="2"/>
                    <a:pt x="30" y="3"/>
                  </a:cubicBezTo>
                  <a:cubicBezTo>
                    <a:pt x="29" y="4"/>
                    <a:pt x="28" y="4"/>
                    <a:pt x="26" y="5"/>
                  </a:cubicBezTo>
                  <a:cubicBezTo>
                    <a:pt x="25" y="6"/>
                    <a:pt x="24" y="7"/>
                    <a:pt x="24" y="7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1" y="8"/>
                    <a:pt x="22" y="7"/>
                    <a:pt x="22" y="6"/>
                  </a:cubicBezTo>
                  <a:cubicBezTo>
                    <a:pt x="25" y="4"/>
                    <a:pt x="26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6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4" name="Freeform 120"/>
            <p:cNvSpPr>
              <a:spLocks noEditPoints="1"/>
            </p:cNvSpPr>
            <p:nvPr/>
          </p:nvSpPr>
          <p:spPr bwMode="auto">
            <a:xfrm>
              <a:off x="8934450" y="1087438"/>
              <a:ext cx="50800" cy="44450"/>
            </a:xfrm>
            <a:custGeom>
              <a:avLst/>
              <a:gdLst>
                <a:gd name="T0" fmla="*/ 21 w 41"/>
                <a:gd name="T1" fmla="*/ 25 h 37"/>
                <a:gd name="T2" fmla="*/ 21 w 41"/>
                <a:gd name="T3" fmla="*/ 31 h 37"/>
                <a:gd name="T4" fmla="*/ 33 w 41"/>
                <a:gd name="T5" fmla="*/ 30 h 37"/>
                <a:gd name="T6" fmla="*/ 37 w 41"/>
                <a:gd name="T7" fmla="*/ 29 h 37"/>
                <a:gd name="T8" fmla="*/ 41 w 41"/>
                <a:gd name="T9" fmla="*/ 31 h 37"/>
                <a:gd name="T10" fmla="*/ 39 w 41"/>
                <a:gd name="T11" fmla="*/ 33 h 37"/>
                <a:gd name="T12" fmla="*/ 38 w 41"/>
                <a:gd name="T13" fmla="*/ 33 h 37"/>
                <a:gd name="T14" fmla="*/ 4 w 41"/>
                <a:gd name="T15" fmla="*/ 37 h 37"/>
                <a:gd name="T16" fmla="*/ 0 w 41"/>
                <a:gd name="T17" fmla="*/ 35 h 37"/>
                <a:gd name="T18" fmla="*/ 1 w 41"/>
                <a:gd name="T19" fmla="*/ 34 h 37"/>
                <a:gd name="T20" fmla="*/ 19 w 41"/>
                <a:gd name="T21" fmla="*/ 32 h 37"/>
                <a:gd name="T22" fmla="*/ 19 w 41"/>
                <a:gd name="T23" fmla="*/ 25 h 37"/>
                <a:gd name="T24" fmla="*/ 14 w 41"/>
                <a:gd name="T25" fmla="*/ 26 h 37"/>
                <a:gd name="T26" fmla="*/ 13 w 41"/>
                <a:gd name="T27" fmla="*/ 26 h 37"/>
                <a:gd name="T28" fmla="*/ 10 w 41"/>
                <a:gd name="T29" fmla="*/ 26 h 37"/>
                <a:gd name="T30" fmla="*/ 11 w 41"/>
                <a:gd name="T31" fmla="*/ 25 h 37"/>
                <a:gd name="T32" fmla="*/ 14 w 41"/>
                <a:gd name="T33" fmla="*/ 24 h 37"/>
                <a:gd name="T34" fmla="*/ 19 w 41"/>
                <a:gd name="T35" fmla="*/ 23 h 37"/>
                <a:gd name="T36" fmla="*/ 17 w 41"/>
                <a:gd name="T37" fmla="*/ 19 h 37"/>
                <a:gd name="T38" fmla="*/ 17 w 41"/>
                <a:gd name="T39" fmla="*/ 18 h 37"/>
                <a:gd name="T40" fmla="*/ 21 w 41"/>
                <a:gd name="T41" fmla="*/ 19 h 37"/>
                <a:gd name="T42" fmla="*/ 21 w 41"/>
                <a:gd name="T43" fmla="*/ 20 h 37"/>
                <a:gd name="T44" fmla="*/ 21 w 41"/>
                <a:gd name="T45" fmla="*/ 23 h 37"/>
                <a:gd name="T46" fmla="*/ 24 w 41"/>
                <a:gd name="T47" fmla="*/ 22 h 37"/>
                <a:gd name="T48" fmla="*/ 27 w 41"/>
                <a:gd name="T49" fmla="*/ 21 h 37"/>
                <a:gd name="T50" fmla="*/ 30 w 41"/>
                <a:gd name="T51" fmla="*/ 22 h 37"/>
                <a:gd name="T52" fmla="*/ 29 w 41"/>
                <a:gd name="T53" fmla="*/ 23 h 37"/>
                <a:gd name="T54" fmla="*/ 21 w 41"/>
                <a:gd name="T55" fmla="*/ 25 h 37"/>
                <a:gd name="T56" fmla="*/ 13 w 41"/>
                <a:gd name="T57" fmla="*/ 15 h 37"/>
                <a:gd name="T58" fmla="*/ 25 w 41"/>
                <a:gd name="T59" fmla="*/ 12 h 37"/>
                <a:gd name="T60" fmla="*/ 22 w 41"/>
                <a:gd name="T61" fmla="*/ 9 h 37"/>
                <a:gd name="T62" fmla="*/ 30 w 41"/>
                <a:gd name="T63" fmla="*/ 11 h 37"/>
                <a:gd name="T64" fmla="*/ 30 w 41"/>
                <a:gd name="T65" fmla="*/ 16 h 37"/>
                <a:gd name="T66" fmla="*/ 26 w 41"/>
                <a:gd name="T67" fmla="*/ 14 h 37"/>
                <a:gd name="T68" fmla="*/ 10 w 41"/>
                <a:gd name="T69" fmla="*/ 18 h 37"/>
                <a:gd name="T70" fmla="*/ 8 w 41"/>
                <a:gd name="T71" fmla="*/ 19 h 37"/>
                <a:gd name="T72" fmla="*/ 8 w 41"/>
                <a:gd name="T73" fmla="*/ 15 h 37"/>
                <a:gd name="T74" fmla="*/ 9 w 41"/>
                <a:gd name="T75" fmla="*/ 15 h 37"/>
                <a:gd name="T76" fmla="*/ 17 w 41"/>
                <a:gd name="T77" fmla="*/ 5 h 37"/>
                <a:gd name="T78" fmla="*/ 12 w 41"/>
                <a:gd name="T79" fmla="*/ 5 h 37"/>
                <a:gd name="T80" fmla="*/ 9 w 41"/>
                <a:gd name="T81" fmla="*/ 5 h 37"/>
                <a:gd name="T82" fmla="*/ 10 w 41"/>
                <a:gd name="T83" fmla="*/ 4 h 37"/>
                <a:gd name="T84" fmla="*/ 24 w 41"/>
                <a:gd name="T85" fmla="*/ 0 h 37"/>
                <a:gd name="T86" fmla="*/ 27 w 41"/>
                <a:gd name="T87" fmla="*/ 0 h 37"/>
                <a:gd name="T88" fmla="*/ 31 w 41"/>
                <a:gd name="T89" fmla="*/ 1 h 37"/>
                <a:gd name="T90" fmla="*/ 28 w 41"/>
                <a:gd name="T91" fmla="*/ 3 h 37"/>
                <a:gd name="T92" fmla="*/ 19 w 41"/>
                <a:gd name="T93" fmla="*/ 5 h 37"/>
                <a:gd name="T94" fmla="*/ 20 w 41"/>
                <a:gd name="T95" fmla="*/ 7 h 37"/>
                <a:gd name="T96" fmla="*/ 17 w 41"/>
                <a:gd name="T97" fmla="*/ 10 h 37"/>
                <a:gd name="T98" fmla="*/ 13 w 41"/>
                <a:gd name="T9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" h="37">
                  <a:moveTo>
                    <a:pt x="21" y="25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7" y="31"/>
                    <a:pt x="31" y="30"/>
                    <a:pt x="33" y="30"/>
                  </a:cubicBezTo>
                  <a:cubicBezTo>
                    <a:pt x="34" y="29"/>
                    <a:pt x="36" y="29"/>
                    <a:pt x="37" y="29"/>
                  </a:cubicBezTo>
                  <a:cubicBezTo>
                    <a:pt x="38" y="29"/>
                    <a:pt x="40" y="30"/>
                    <a:pt x="41" y="31"/>
                  </a:cubicBezTo>
                  <a:cubicBezTo>
                    <a:pt x="41" y="32"/>
                    <a:pt x="41" y="32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29" y="32"/>
                    <a:pt x="18" y="33"/>
                    <a:pt x="4" y="37"/>
                  </a:cubicBezTo>
                  <a:cubicBezTo>
                    <a:pt x="3" y="36"/>
                    <a:pt x="2" y="36"/>
                    <a:pt x="0" y="35"/>
                  </a:cubicBezTo>
                  <a:cubicBezTo>
                    <a:pt x="0" y="35"/>
                    <a:pt x="0" y="34"/>
                    <a:pt x="1" y="34"/>
                  </a:cubicBezTo>
                  <a:cubicBezTo>
                    <a:pt x="7" y="34"/>
                    <a:pt x="13" y="33"/>
                    <a:pt x="19" y="3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6" y="26"/>
                    <a:pt x="15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0" y="26"/>
                    <a:pt x="10" y="26"/>
                  </a:cubicBezTo>
                  <a:cubicBezTo>
                    <a:pt x="9" y="25"/>
                    <a:pt x="10" y="25"/>
                    <a:pt x="11" y="25"/>
                  </a:cubicBezTo>
                  <a:cubicBezTo>
                    <a:pt x="12" y="25"/>
                    <a:pt x="13" y="25"/>
                    <a:pt x="14" y="24"/>
                  </a:cubicBezTo>
                  <a:cubicBezTo>
                    <a:pt x="15" y="24"/>
                    <a:pt x="17" y="24"/>
                    <a:pt x="19" y="23"/>
                  </a:cubicBezTo>
                  <a:cubicBezTo>
                    <a:pt x="18" y="22"/>
                    <a:pt x="18" y="20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7"/>
                    <a:pt x="19" y="17"/>
                    <a:pt x="21" y="19"/>
                  </a:cubicBezTo>
                  <a:cubicBezTo>
                    <a:pt x="21" y="19"/>
                    <a:pt x="21" y="19"/>
                    <a:pt x="21" y="20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2"/>
                    <a:pt x="23" y="22"/>
                    <a:pt x="24" y="22"/>
                  </a:cubicBezTo>
                  <a:cubicBezTo>
                    <a:pt x="25" y="21"/>
                    <a:pt x="26" y="21"/>
                    <a:pt x="27" y="21"/>
                  </a:cubicBezTo>
                  <a:cubicBezTo>
                    <a:pt x="28" y="21"/>
                    <a:pt x="29" y="22"/>
                    <a:pt x="30" y="22"/>
                  </a:cubicBezTo>
                  <a:cubicBezTo>
                    <a:pt x="30" y="23"/>
                    <a:pt x="30" y="23"/>
                    <a:pt x="29" y="23"/>
                  </a:cubicBezTo>
                  <a:cubicBezTo>
                    <a:pt x="26" y="24"/>
                    <a:pt x="23" y="24"/>
                    <a:pt x="21" y="25"/>
                  </a:cubicBezTo>
                  <a:close/>
                  <a:moveTo>
                    <a:pt x="13" y="15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23" y="10"/>
                    <a:pt x="22" y="9"/>
                    <a:pt x="22" y="9"/>
                  </a:cubicBezTo>
                  <a:cubicBezTo>
                    <a:pt x="25" y="9"/>
                    <a:pt x="27" y="10"/>
                    <a:pt x="30" y="11"/>
                  </a:cubicBezTo>
                  <a:cubicBezTo>
                    <a:pt x="31" y="13"/>
                    <a:pt x="31" y="15"/>
                    <a:pt x="30" y="16"/>
                  </a:cubicBezTo>
                  <a:cubicBezTo>
                    <a:pt x="29" y="17"/>
                    <a:pt x="28" y="16"/>
                    <a:pt x="26" y="14"/>
                  </a:cubicBezTo>
                  <a:cubicBezTo>
                    <a:pt x="20" y="15"/>
                    <a:pt x="14" y="17"/>
                    <a:pt x="10" y="18"/>
                  </a:cubicBezTo>
                  <a:cubicBezTo>
                    <a:pt x="9" y="19"/>
                    <a:pt x="9" y="19"/>
                    <a:pt x="8" y="19"/>
                  </a:cubicBezTo>
                  <a:cubicBezTo>
                    <a:pt x="7" y="19"/>
                    <a:pt x="7" y="17"/>
                    <a:pt x="8" y="15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12" y="14"/>
                    <a:pt x="15" y="11"/>
                    <a:pt x="17" y="5"/>
                  </a:cubicBezTo>
                  <a:cubicBezTo>
                    <a:pt x="15" y="5"/>
                    <a:pt x="13" y="6"/>
                    <a:pt x="12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5" y="3"/>
                    <a:pt x="20" y="2"/>
                    <a:pt x="24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2"/>
                    <a:pt x="30" y="2"/>
                    <a:pt x="28" y="3"/>
                  </a:cubicBezTo>
                  <a:cubicBezTo>
                    <a:pt x="26" y="3"/>
                    <a:pt x="23" y="4"/>
                    <a:pt x="19" y="5"/>
                  </a:cubicBezTo>
                  <a:cubicBezTo>
                    <a:pt x="20" y="6"/>
                    <a:pt x="21" y="6"/>
                    <a:pt x="20" y="7"/>
                  </a:cubicBezTo>
                  <a:cubicBezTo>
                    <a:pt x="20" y="7"/>
                    <a:pt x="19" y="8"/>
                    <a:pt x="17" y="10"/>
                  </a:cubicBezTo>
                  <a:cubicBezTo>
                    <a:pt x="16" y="12"/>
                    <a:pt x="14" y="13"/>
                    <a:pt x="1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5" name="Freeform 121"/>
            <p:cNvSpPr>
              <a:spLocks noEditPoints="1"/>
            </p:cNvSpPr>
            <p:nvPr/>
          </p:nvSpPr>
          <p:spPr bwMode="auto">
            <a:xfrm>
              <a:off x="8990013" y="1085851"/>
              <a:ext cx="57150" cy="47625"/>
            </a:xfrm>
            <a:custGeom>
              <a:avLst/>
              <a:gdLst>
                <a:gd name="T0" fmla="*/ 19 w 46"/>
                <a:gd name="T1" fmla="*/ 11 h 39"/>
                <a:gd name="T2" fmla="*/ 22 w 46"/>
                <a:gd name="T3" fmla="*/ 12 h 39"/>
                <a:gd name="T4" fmla="*/ 12 w 46"/>
                <a:gd name="T5" fmla="*/ 15 h 39"/>
                <a:gd name="T6" fmla="*/ 15 w 46"/>
                <a:gd name="T7" fmla="*/ 17 h 39"/>
                <a:gd name="T8" fmla="*/ 14 w 46"/>
                <a:gd name="T9" fmla="*/ 19 h 39"/>
                <a:gd name="T10" fmla="*/ 16 w 46"/>
                <a:gd name="T11" fmla="*/ 19 h 39"/>
                <a:gd name="T12" fmla="*/ 19 w 46"/>
                <a:gd name="T13" fmla="*/ 22 h 39"/>
                <a:gd name="T14" fmla="*/ 16 w 46"/>
                <a:gd name="T15" fmla="*/ 28 h 39"/>
                <a:gd name="T16" fmla="*/ 15 w 46"/>
                <a:gd name="T17" fmla="*/ 31 h 39"/>
                <a:gd name="T18" fmla="*/ 11 w 46"/>
                <a:gd name="T19" fmla="*/ 36 h 39"/>
                <a:gd name="T20" fmla="*/ 10 w 46"/>
                <a:gd name="T21" fmla="*/ 34 h 39"/>
                <a:gd name="T22" fmla="*/ 9 w 46"/>
                <a:gd name="T23" fmla="*/ 31 h 39"/>
                <a:gd name="T24" fmla="*/ 9 w 46"/>
                <a:gd name="T25" fmla="*/ 31 h 39"/>
                <a:gd name="T26" fmla="*/ 9 w 46"/>
                <a:gd name="T27" fmla="*/ 30 h 39"/>
                <a:gd name="T28" fmla="*/ 12 w 46"/>
                <a:gd name="T29" fmla="*/ 31 h 39"/>
                <a:gd name="T30" fmla="*/ 14 w 46"/>
                <a:gd name="T31" fmla="*/ 26 h 39"/>
                <a:gd name="T32" fmla="*/ 15 w 46"/>
                <a:gd name="T33" fmla="*/ 20 h 39"/>
                <a:gd name="T34" fmla="*/ 15 w 46"/>
                <a:gd name="T35" fmla="*/ 20 h 39"/>
                <a:gd name="T36" fmla="*/ 13 w 46"/>
                <a:gd name="T37" fmla="*/ 20 h 39"/>
                <a:gd name="T38" fmla="*/ 12 w 46"/>
                <a:gd name="T39" fmla="*/ 21 h 39"/>
                <a:gd name="T40" fmla="*/ 1 w 46"/>
                <a:gd name="T41" fmla="*/ 33 h 39"/>
                <a:gd name="T42" fmla="*/ 0 w 46"/>
                <a:gd name="T43" fmla="*/ 33 h 39"/>
                <a:gd name="T44" fmla="*/ 1 w 46"/>
                <a:gd name="T45" fmla="*/ 32 h 39"/>
                <a:gd name="T46" fmla="*/ 11 w 46"/>
                <a:gd name="T47" fmla="*/ 15 h 39"/>
                <a:gd name="T48" fmla="*/ 8 w 46"/>
                <a:gd name="T49" fmla="*/ 16 h 39"/>
                <a:gd name="T50" fmla="*/ 5 w 46"/>
                <a:gd name="T51" fmla="*/ 17 h 39"/>
                <a:gd name="T52" fmla="*/ 2 w 46"/>
                <a:gd name="T53" fmla="*/ 14 h 39"/>
                <a:gd name="T54" fmla="*/ 19 w 46"/>
                <a:gd name="T55" fmla="*/ 11 h 39"/>
                <a:gd name="T56" fmla="*/ 14 w 46"/>
                <a:gd name="T57" fmla="*/ 1 h 39"/>
                <a:gd name="T58" fmla="*/ 18 w 46"/>
                <a:gd name="T59" fmla="*/ 2 h 39"/>
                <a:gd name="T60" fmla="*/ 19 w 46"/>
                <a:gd name="T61" fmla="*/ 6 h 39"/>
                <a:gd name="T62" fmla="*/ 17 w 46"/>
                <a:gd name="T63" fmla="*/ 6 h 39"/>
                <a:gd name="T64" fmla="*/ 14 w 46"/>
                <a:gd name="T65" fmla="*/ 1 h 39"/>
                <a:gd name="T66" fmla="*/ 29 w 46"/>
                <a:gd name="T67" fmla="*/ 0 h 39"/>
                <a:gd name="T68" fmla="*/ 32 w 46"/>
                <a:gd name="T69" fmla="*/ 2 h 39"/>
                <a:gd name="T70" fmla="*/ 31 w 46"/>
                <a:gd name="T71" fmla="*/ 5 h 39"/>
                <a:gd name="T72" fmla="*/ 30 w 46"/>
                <a:gd name="T73" fmla="*/ 9 h 39"/>
                <a:gd name="T74" fmla="*/ 46 w 46"/>
                <a:gd name="T75" fmla="*/ 21 h 39"/>
                <a:gd name="T76" fmla="*/ 46 w 46"/>
                <a:gd name="T77" fmla="*/ 22 h 39"/>
                <a:gd name="T78" fmla="*/ 46 w 46"/>
                <a:gd name="T79" fmla="*/ 22 h 39"/>
                <a:gd name="T80" fmla="*/ 40 w 46"/>
                <a:gd name="T81" fmla="*/ 22 h 39"/>
                <a:gd name="T82" fmla="*/ 37 w 46"/>
                <a:gd name="T83" fmla="*/ 22 h 39"/>
                <a:gd name="T84" fmla="*/ 29 w 46"/>
                <a:gd name="T85" fmla="*/ 10 h 39"/>
                <a:gd name="T86" fmla="*/ 19 w 46"/>
                <a:gd name="T87" fmla="*/ 24 h 39"/>
                <a:gd name="T88" fmla="*/ 18 w 46"/>
                <a:gd name="T89" fmla="*/ 25 h 39"/>
                <a:gd name="T90" fmla="*/ 19 w 46"/>
                <a:gd name="T91" fmla="*/ 23 h 39"/>
                <a:gd name="T92" fmla="*/ 26 w 46"/>
                <a:gd name="T93" fmla="*/ 10 h 39"/>
                <a:gd name="T94" fmla="*/ 28 w 46"/>
                <a:gd name="T95" fmla="*/ 0 h 39"/>
                <a:gd name="T96" fmla="*/ 29 w 46"/>
                <a:gd name="T97" fmla="*/ 0 h 39"/>
                <a:gd name="T98" fmla="*/ 25 w 46"/>
                <a:gd name="T99" fmla="*/ 31 h 39"/>
                <a:gd name="T100" fmla="*/ 31 w 46"/>
                <a:gd name="T101" fmla="*/ 33 h 39"/>
                <a:gd name="T102" fmla="*/ 32 w 46"/>
                <a:gd name="T103" fmla="*/ 37 h 39"/>
                <a:gd name="T104" fmla="*/ 30 w 46"/>
                <a:gd name="T105" fmla="*/ 37 h 39"/>
                <a:gd name="T106" fmla="*/ 25 w 46"/>
                <a:gd name="T107" fmla="*/ 31 h 39"/>
                <a:gd name="T108" fmla="*/ 31 w 46"/>
                <a:gd name="T109" fmla="*/ 24 h 39"/>
                <a:gd name="T110" fmla="*/ 32 w 46"/>
                <a:gd name="T111" fmla="*/ 28 h 39"/>
                <a:gd name="T112" fmla="*/ 30 w 46"/>
                <a:gd name="T113" fmla="*/ 27 h 39"/>
                <a:gd name="T114" fmla="*/ 26 w 46"/>
                <a:gd name="T115" fmla="*/ 23 h 39"/>
                <a:gd name="T116" fmla="*/ 31 w 46"/>
                <a:gd name="T11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39">
                  <a:moveTo>
                    <a:pt x="19" y="11"/>
                  </a:moveTo>
                  <a:cubicBezTo>
                    <a:pt x="21" y="11"/>
                    <a:pt x="22" y="11"/>
                    <a:pt x="22" y="12"/>
                  </a:cubicBezTo>
                  <a:cubicBezTo>
                    <a:pt x="22" y="13"/>
                    <a:pt x="18" y="13"/>
                    <a:pt x="12" y="15"/>
                  </a:cubicBezTo>
                  <a:cubicBezTo>
                    <a:pt x="14" y="15"/>
                    <a:pt x="15" y="16"/>
                    <a:pt x="15" y="17"/>
                  </a:cubicBezTo>
                  <a:cubicBezTo>
                    <a:pt x="14" y="18"/>
                    <a:pt x="14" y="18"/>
                    <a:pt x="14" y="19"/>
                  </a:cubicBezTo>
                  <a:cubicBezTo>
                    <a:pt x="15" y="19"/>
                    <a:pt x="15" y="19"/>
                    <a:pt x="16" y="19"/>
                  </a:cubicBezTo>
                  <a:cubicBezTo>
                    <a:pt x="18" y="20"/>
                    <a:pt x="19" y="21"/>
                    <a:pt x="19" y="22"/>
                  </a:cubicBezTo>
                  <a:cubicBezTo>
                    <a:pt x="18" y="22"/>
                    <a:pt x="17" y="25"/>
                    <a:pt x="16" y="28"/>
                  </a:cubicBezTo>
                  <a:cubicBezTo>
                    <a:pt x="16" y="29"/>
                    <a:pt x="16" y="30"/>
                    <a:pt x="15" y="31"/>
                  </a:cubicBezTo>
                  <a:cubicBezTo>
                    <a:pt x="14" y="34"/>
                    <a:pt x="13" y="35"/>
                    <a:pt x="11" y="36"/>
                  </a:cubicBezTo>
                  <a:cubicBezTo>
                    <a:pt x="11" y="36"/>
                    <a:pt x="10" y="35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3" y="31"/>
                    <a:pt x="13" y="29"/>
                    <a:pt x="14" y="26"/>
                  </a:cubicBezTo>
                  <a:cubicBezTo>
                    <a:pt x="15" y="23"/>
                    <a:pt x="16" y="21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3" y="20"/>
                    <a:pt x="13" y="20"/>
                    <a:pt x="12" y="21"/>
                  </a:cubicBezTo>
                  <a:cubicBezTo>
                    <a:pt x="9" y="27"/>
                    <a:pt x="5" y="31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2"/>
                    <a:pt x="1" y="32"/>
                  </a:cubicBezTo>
                  <a:cubicBezTo>
                    <a:pt x="8" y="25"/>
                    <a:pt x="11" y="19"/>
                    <a:pt x="11" y="15"/>
                  </a:cubicBezTo>
                  <a:cubicBezTo>
                    <a:pt x="10" y="15"/>
                    <a:pt x="9" y="15"/>
                    <a:pt x="8" y="16"/>
                  </a:cubicBezTo>
                  <a:cubicBezTo>
                    <a:pt x="7" y="16"/>
                    <a:pt x="6" y="16"/>
                    <a:pt x="5" y="17"/>
                  </a:cubicBezTo>
                  <a:cubicBezTo>
                    <a:pt x="3" y="16"/>
                    <a:pt x="2" y="16"/>
                    <a:pt x="2" y="14"/>
                  </a:cubicBezTo>
                  <a:cubicBezTo>
                    <a:pt x="7" y="14"/>
                    <a:pt x="13" y="13"/>
                    <a:pt x="19" y="11"/>
                  </a:cubicBezTo>
                  <a:close/>
                  <a:moveTo>
                    <a:pt x="14" y="1"/>
                  </a:moveTo>
                  <a:cubicBezTo>
                    <a:pt x="15" y="1"/>
                    <a:pt x="16" y="2"/>
                    <a:pt x="18" y="2"/>
                  </a:cubicBezTo>
                  <a:cubicBezTo>
                    <a:pt x="19" y="3"/>
                    <a:pt x="20" y="5"/>
                    <a:pt x="19" y="6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3" y="2"/>
                    <a:pt x="12" y="1"/>
                    <a:pt x="14" y="1"/>
                  </a:cubicBezTo>
                  <a:close/>
                  <a:moveTo>
                    <a:pt x="29" y="0"/>
                  </a:moveTo>
                  <a:cubicBezTo>
                    <a:pt x="32" y="1"/>
                    <a:pt x="33" y="2"/>
                    <a:pt x="32" y="2"/>
                  </a:cubicBezTo>
                  <a:cubicBezTo>
                    <a:pt x="32" y="3"/>
                    <a:pt x="32" y="4"/>
                    <a:pt x="31" y="5"/>
                  </a:cubicBezTo>
                  <a:cubicBezTo>
                    <a:pt x="30" y="7"/>
                    <a:pt x="30" y="8"/>
                    <a:pt x="30" y="9"/>
                  </a:cubicBezTo>
                  <a:cubicBezTo>
                    <a:pt x="35" y="15"/>
                    <a:pt x="40" y="19"/>
                    <a:pt x="46" y="21"/>
                  </a:cubicBezTo>
                  <a:cubicBezTo>
                    <a:pt x="46" y="21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3" y="22"/>
                    <a:pt x="41" y="22"/>
                    <a:pt x="40" y="22"/>
                  </a:cubicBezTo>
                  <a:cubicBezTo>
                    <a:pt x="39" y="22"/>
                    <a:pt x="38" y="22"/>
                    <a:pt x="37" y="22"/>
                  </a:cubicBezTo>
                  <a:cubicBezTo>
                    <a:pt x="36" y="21"/>
                    <a:pt x="33" y="17"/>
                    <a:pt x="29" y="10"/>
                  </a:cubicBezTo>
                  <a:cubicBezTo>
                    <a:pt x="26" y="17"/>
                    <a:pt x="23" y="22"/>
                    <a:pt x="19" y="24"/>
                  </a:cubicBezTo>
                  <a:cubicBezTo>
                    <a:pt x="19" y="25"/>
                    <a:pt x="18" y="25"/>
                    <a:pt x="18" y="25"/>
                  </a:cubicBezTo>
                  <a:cubicBezTo>
                    <a:pt x="18" y="24"/>
                    <a:pt x="18" y="24"/>
                    <a:pt x="19" y="23"/>
                  </a:cubicBezTo>
                  <a:cubicBezTo>
                    <a:pt x="22" y="20"/>
                    <a:pt x="24" y="15"/>
                    <a:pt x="26" y="10"/>
                  </a:cubicBezTo>
                  <a:cubicBezTo>
                    <a:pt x="28" y="5"/>
                    <a:pt x="28" y="2"/>
                    <a:pt x="28" y="0"/>
                  </a:cubicBezTo>
                  <a:cubicBezTo>
                    <a:pt x="27" y="0"/>
                    <a:pt x="28" y="0"/>
                    <a:pt x="29" y="0"/>
                  </a:cubicBezTo>
                  <a:close/>
                  <a:moveTo>
                    <a:pt x="25" y="31"/>
                  </a:moveTo>
                  <a:cubicBezTo>
                    <a:pt x="28" y="32"/>
                    <a:pt x="30" y="32"/>
                    <a:pt x="31" y="33"/>
                  </a:cubicBezTo>
                  <a:cubicBezTo>
                    <a:pt x="32" y="35"/>
                    <a:pt x="33" y="36"/>
                    <a:pt x="32" y="37"/>
                  </a:cubicBezTo>
                  <a:cubicBezTo>
                    <a:pt x="32" y="38"/>
                    <a:pt x="31" y="39"/>
                    <a:pt x="30" y="37"/>
                  </a:cubicBezTo>
                  <a:cubicBezTo>
                    <a:pt x="26" y="33"/>
                    <a:pt x="25" y="31"/>
                    <a:pt x="25" y="31"/>
                  </a:cubicBezTo>
                  <a:close/>
                  <a:moveTo>
                    <a:pt x="31" y="24"/>
                  </a:moveTo>
                  <a:cubicBezTo>
                    <a:pt x="32" y="25"/>
                    <a:pt x="32" y="26"/>
                    <a:pt x="32" y="28"/>
                  </a:cubicBezTo>
                  <a:cubicBezTo>
                    <a:pt x="32" y="28"/>
                    <a:pt x="31" y="28"/>
                    <a:pt x="30" y="27"/>
                  </a:cubicBezTo>
                  <a:cubicBezTo>
                    <a:pt x="25" y="24"/>
                    <a:pt x="24" y="22"/>
                    <a:pt x="26" y="23"/>
                  </a:cubicBezTo>
                  <a:cubicBezTo>
                    <a:pt x="28" y="23"/>
                    <a:pt x="30" y="23"/>
                    <a:pt x="3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6" name="Freeform 122"/>
            <p:cNvSpPr/>
            <p:nvPr/>
          </p:nvSpPr>
          <p:spPr bwMode="auto">
            <a:xfrm>
              <a:off x="9050338" y="1092201"/>
              <a:ext cx="53975" cy="41275"/>
            </a:xfrm>
            <a:custGeom>
              <a:avLst/>
              <a:gdLst>
                <a:gd name="T0" fmla="*/ 26 w 43"/>
                <a:gd name="T1" fmla="*/ 16 h 34"/>
                <a:gd name="T2" fmla="*/ 23 w 43"/>
                <a:gd name="T3" fmla="*/ 30 h 34"/>
                <a:gd name="T4" fmla="*/ 33 w 43"/>
                <a:gd name="T5" fmla="*/ 29 h 34"/>
                <a:gd name="T6" fmla="*/ 39 w 43"/>
                <a:gd name="T7" fmla="*/ 30 h 34"/>
                <a:gd name="T8" fmla="*/ 43 w 43"/>
                <a:gd name="T9" fmla="*/ 32 h 34"/>
                <a:gd name="T10" fmla="*/ 41 w 43"/>
                <a:gd name="T11" fmla="*/ 34 h 34"/>
                <a:gd name="T12" fmla="*/ 4 w 43"/>
                <a:gd name="T13" fmla="*/ 33 h 34"/>
                <a:gd name="T14" fmla="*/ 1 w 43"/>
                <a:gd name="T15" fmla="*/ 30 h 34"/>
                <a:gd name="T16" fmla="*/ 11 w 43"/>
                <a:gd name="T17" fmla="*/ 30 h 34"/>
                <a:gd name="T18" fmla="*/ 12 w 43"/>
                <a:gd name="T19" fmla="*/ 21 h 34"/>
                <a:gd name="T20" fmla="*/ 12 w 43"/>
                <a:gd name="T21" fmla="*/ 17 h 34"/>
                <a:gd name="T22" fmla="*/ 11 w 43"/>
                <a:gd name="T23" fmla="*/ 13 h 34"/>
                <a:gd name="T24" fmla="*/ 11 w 43"/>
                <a:gd name="T25" fmla="*/ 11 h 34"/>
                <a:gd name="T26" fmla="*/ 16 w 43"/>
                <a:gd name="T27" fmla="*/ 14 h 34"/>
                <a:gd name="T28" fmla="*/ 15 w 43"/>
                <a:gd name="T29" fmla="*/ 15 h 34"/>
                <a:gd name="T30" fmla="*/ 13 w 43"/>
                <a:gd name="T31" fmla="*/ 30 h 34"/>
                <a:gd name="T32" fmla="*/ 21 w 43"/>
                <a:gd name="T33" fmla="*/ 30 h 34"/>
                <a:gd name="T34" fmla="*/ 22 w 43"/>
                <a:gd name="T35" fmla="*/ 21 h 34"/>
                <a:gd name="T36" fmla="*/ 24 w 43"/>
                <a:gd name="T37" fmla="*/ 10 h 34"/>
                <a:gd name="T38" fmla="*/ 23 w 43"/>
                <a:gd name="T39" fmla="*/ 1 h 34"/>
                <a:gd name="T40" fmla="*/ 23 w 43"/>
                <a:gd name="T41" fmla="*/ 0 h 34"/>
                <a:gd name="T42" fmla="*/ 28 w 43"/>
                <a:gd name="T43" fmla="*/ 3 h 34"/>
                <a:gd name="T44" fmla="*/ 28 w 43"/>
                <a:gd name="T45" fmla="*/ 3 h 34"/>
                <a:gd name="T46" fmla="*/ 26 w 43"/>
                <a:gd name="T47" fmla="*/ 15 h 34"/>
                <a:gd name="T48" fmla="*/ 32 w 43"/>
                <a:gd name="T49" fmla="*/ 14 h 34"/>
                <a:gd name="T50" fmla="*/ 34 w 43"/>
                <a:gd name="T51" fmla="*/ 13 h 34"/>
                <a:gd name="T52" fmla="*/ 37 w 43"/>
                <a:gd name="T53" fmla="*/ 15 h 34"/>
                <a:gd name="T54" fmla="*/ 36 w 43"/>
                <a:gd name="T55" fmla="*/ 16 h 34"/>
                <a:gd name="T56" fmla="*/ 26 w 43"/>
                <a:gd name="T57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34">
                  <a:moveTo>
                    <a:pt x="26" y="16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6" y="30"/>
                    <a:pt x="30" y="30"/>
                    <a:pt x="33" y="29"/>
                  </a:cubicBezTo>
                  <a:cubicBezTo>
                    <a:pt x="36" y="29"/>
                    <a:pt x="38" y="29"/>
                    <a:pt x="39" y="30"/>
                  </a:cubicBezTo>
                  <a:cubicBezTo>
                    <a:pt x="41" y="30"/>
                    <a:pt x="42" y="31"/>
                    <a:pt x="43" y="32"/>
                  </a:cubicBezTo>
                  <a:cubicBezTo>
                    <a:pt x="43" y="34"/>
                    <a:pt x="43" y="34"/>
                    <a:pt x="41" y="34"/>
                  </a:cubicBezTo>
                  <a:cubicBezTo>
                    <a:pt x="28" y="31"/>
                    <a:pt x="15" y="30"/>
                    <a:pt x="4" y="33"/>
                  </a:cubicBezTo>
                  <a:cubicBezTo>
                    <a:pt x="1" y="31"/>
                    <a:pt x="0" y="30"/>
                    <a:pt x="1" y="30"/>
                  </a:cubicBezTo>
                  <a:cubicBezTo>
                    <a:pt x="5" y="30"/>
                    <a:pt x="8" y="30"/>
                    <a:pt x="11" y="30"/>
                  </a:cubicBezTo>
                  <a:cubicBezTo>
                    <a:pt x="11" y="28"/>
                    <a:pt x="11" y="26"/>
                    <a:pt x="12" y="21"/>
                  </a:cubicBezTo>
                  <a:cubicBezTo>
                    <a:pt x="12" y="20"/>
                    <a:pt x="12" y="19"/>
                    <a:pt x="12" y="17"/>
                  </a:cubicBezTo>
                  <a:cubicBezTo>
                    <a:pt x="12" y="16"/>
                    <a:pt x="12" y="14"/>
                    <a:pt x="11" y="13"/>
                  </a:cubicBezTo>
                  <a:cubicBezTo>
                    <a:pt x="10" y="12"/>
                    <a:pt x="10" y="12"/>
                    <a:pt x="11" y="11"/>
                  </a:cubicBezTo>
                  <a:cubicBezTo>
                    <a:pt x="12" y="11"/>
                    <a:pt x="14" y="12"/>
                    <a:pt x="16" y="14"/>
                  </a:cubicBezTo>
                  <a:cubicBezTo>
                    <a:pt x="16" y="14"/>
                    <a:pt x="16" y="14"/>
                    <a:pt x="15" y="15"/>
                  </a:cubicBezTo>
                  <a:cubicBezTo>
                    <a:pt x="15" y="16"/>
                    <a:pt x="14" y="21"/>
                    <a:pt x="13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7"/>
                    <a:pt x="22" y="24"/>
                    <a:pt x="22" y="21"/>
                  </a:cubicBezTo>
                  <a:cubicBezTo>
                    <a:pt x="23" y="17"/>
                    <a:pt x="23" y="14"/>
                    <a:pt x="24" y="10"/>
                  </a:cubicBezTo>
                  <a:cubicBezTo>
                    <a:pt x="24" y="6"/>
                    <a:pt x="24" y="3"/>
                    <a:pt x="23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5" y="0"/>
                    <a:pt x="27" y="1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5"/>
                    <a:pt x="26" y="9"/>
                    <a:pt x="26" y="15"/>
                  </a:cubicBezTo>
                  <a:cubicBezTo>
                    <a:pt x="28" y="14"/>
                    <a:pt x="30" y="14"/>
                    <a:pt x="32" y="14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5" y="13"/>
                    <a:pt x="37" y="14"/>
                    <a:pt x="37" y="15"/>
                  </a:cubicBezTo>
                  <a:cubicBezTo>
                    <a:pt x="38" y="15"/>
                    <a:pt x="37" y="16"/>
                    <a:pt x="36" y="16"/>
                  </a:cubicBezTo>
                  <a:cubicBezTo>
                    <a:pt x="32" y="16"/>
                    <a:pt x="29" y="16"/>
                    <a:pt x="2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</p:grpSp>
      <p:sp>
        <p:nvSpPr>
          <p:cNvPr id="21508" name="文本框 15"/>
          <p:cNvSpPr txBox="1"/>
          <p:nvPr/>
        </p:nvSpPr>
        <p:spPr>
          <a:xfrm>
            <a:off x="703580" y="713740"/>
            <a:ext cx="1330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3200" dirty="0">
                <a:solidFill>
                  <a:srgbClr val="103568"/>
                </a:solidFill>
                <a:latin typeface="Stencil" panose="040409050D0802020404" pitchFamily="82" charset="0"/>
                <a:ea typeface="宋体" panose="02010600030101010101" pitchFamily="2" charset="-122"/>
              </a:rPr>
              <a:t>5.11</a:t>
            </a:r>
            <a:endParaRPr lang="en-US" altLang="zh-CN" sz="3200" dirty="0">
              <a:solidFill>
                <a:srgbClr val="103568"/>
              </a:solidFill>
              <a:latin typeface="Stencil" panose="040409050D0802020404" pitchFamily="82" charset="0"/>
              <a:ea typeface="宋体" panose="02010600030101010101" pitchFamily="2" charset="-122"/>
            </a:endParaRPr>
          </a:p>
        </p:txBody>
      </p:sp>
      <p:pic>
        <p:nvPicPr>
          <p:cNvPr id="16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0125" y="835025"/>
            <a:ext cx="8846185" cy="652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335" y="2129155"/>
            <a:ext cx="4955540" cy="2806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52450" y="454025"/>
            <a:ext cx="11001375" cy="56911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trike="noStrike" noProof="1" dirty="0"/>
              <a:t> </a:t>
            </a:r>
            <a:endParaRPr lang="zh-CN" altLang="en-US" strike="noStrike" noProof="1" dirty="0"/>
          </a:p>
        </p:txBody>
      </p:sp>
      <p:grpSp>
        <p:nvGrpSpPr>
          <p:cNvPr id="278" name="组合 277"/>
          <p:cNvGrpSpPr/>
          <p:nvPr/>
        </p:nvGrpSpPr>
        <p:grpSpPr>
          <a:xfrm>
            <a:off x="3290884" y="603896"/>
            <a:ext cx="5640754" cy="5658516"/>
            <a:chOff x="8488363" y="433388"/>
            <a:chExt cx="1008063" cy="1011238"/>
          </a:xfrm>
          <a:solidFill>
            <a:schemeClr val="bg1">
              <a:lumMod val="95000"/>
              <a:alpha val="30000"/>
            </a:schemeClr>
          </a:solidFill>
        </p:grpSpPr>
        <p:sp>
          <p:nvSpPr>
            <p:cNvPr id="279" name="Freeform 5"/>
            <p:cNvSpPr/>
            <p:nvPr/>
          </p:nvSpPr>
          <p:spPr bwMode="auto">
            <a:xfrm>
              <a:off x="8564563" y="974726"/>
              <a:ext cx="73025" cy="68263"/>
            </a:xfrm>
            <a:custGeom>
              <a:avLst/>
              <a:gdLst>
                <a:gd name="T0" fmla="*/ 56 w 59"/>
                <a:gd name="T1" fmla="*/ 33 h 55"/>
                <a:gd name="T2" fmla="*/ 59 w 59"/>
                <a:gd name="T3" fmla="*/ 44 h 55"/>
                <a:gd name="T4" fmla="*/ 28 w 59"/>
                <a:gd name="T5" fmla="*/ 52 h 55"/>
                <a:gd name="T6" fmla="*/ 3 w 59"/>
                <a:gd name="T7" fmla="*/ 36 h 55"/>
                <a:gd name="T8" fmla="*/ 16 w 59"/>
                <a:gd name="T9" fmla="*/ 9 h 55"/>
                <a:gd name="T10" fmla="*/ 47 w 59"/>
                <a:gd name="T11" fmla="*/ 0 h 55"/>
                <a:gd name="T12" fmla="*/ 50 w 59"/>
                <a:gd name="T13" fmla="*/ 11 h 55"/>
                <a:gd name="T14" fmla="*/ 23 w 59"/>
                <a:gd name="T15" fmla="*/ 19 h 55"/>
                <a:gd name="T16" fmla="*/ 10 w 59"/>
                <a:gd name="T17" fmla="*/ 34 h 55"/>
                <a:gd name="T18" fmla="*/ 29 w 59"/>
                <a:gd name="T19" fmla="*/ 40 h 55"/>
                <a:gd name="T20" fmla="*/ 56 w 59"/>
                <a:gd name="T21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55">
                  <a:moveTo>
                    <a:pt x="56" y="33"/>
                  </a:moveTo>
                  <a:cubicBezTo>
                    <a:pt x="59" y="44"/>
                    <a:pt x="59" y="44"/>
                    <a:pt x="59" y="4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16" y="55"/>
                    <a:pt x="7" y="50"/>
                    <a:pt x="3" y="36"/>
                  </a:cubicBezTo>
                  <a:cubicBezTo>
                    <a:pt x="0" y="22"/>
                    <a:pt x="4" y="13"/>
                    <a:pt x="16" y="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2" y="21"/>
                    <a:pt x="8" y="26"/>
                    <a:pt x="10" y="34"/>
                  </a:cubicBezTo>
                  <a:cubicBezTo>
                    <a:pt x="12" y="42"/>
                    <a:pt x="18" y="44"/>
                    <a:pt x="29" y="40"/>
                  </a:cubicBezTo>
                  <a:lnTo>
                    <a:pt x="5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0" name="Freeform 6"/>
            <p:cNvSpPr/>
            <p:nvPr/>
          </p:nvSpPr>
          <p:spPr bwMode="auto">
            <a:xfrm>
              <a:off x="8583613" y="1039813"/>
              <a:ext cx="80963" cy="77788"/>
            </a:xfrm>
            <a:custGeom>
              <a:avLst/>
              <a:gdLst>
                <a:gd name="T0" fmla="*/ 14 w 51"/>
                <a:gd name="T1" fmla="*/ 49 h 49"/>
                <a:gd name="T2" fmla="*/ 9 w 51"/>
                <a:gd name="T3" fmla="*/ 37 h 49"/>
                <a:gd name="T4" fmla="*/ 34 w 51"/>
                <a:gd name="T5" fmla="*/ 10 h 49"/>
                <a:gd name="T6" fmla="*/ 33 w 51"/>
                <a:gd name="T7" fmla="*/ 10 h 49"/>
                <a:gd name="T8" fmla="*/ 3 w 51"/>
                <a:gd name="T9" fmla="*/ 23 h 49"/>
                <a:gd name="T10" fmla="*/ 0 w 51"/>
                <a:gd name="T11" fmla="*/ 15 h 49"/>
                <a:gd name="T12" fmla="*/ 36 w 51"/>
                <a:gd name="T13" fmla="*/ 0 h 49"/>
                <a:gd name="T14" fmla="*/ 42 w 51"/>
                <a:gd name="T15" fmla="*/ 12 h 49"/>
                <a:gd name="T16" fmla="*/ 18 w 51"/>
                <a:gd name="T17" fmla="*/ 38 h 49"/>
                <a:gd name="T18" fmla="*/ 18 w 51"/>
                <a:gd name="T19" fmla="*/ 38 h 49"/>
                <a:gd name="T20" fmla="*/ 48 w 51"/>
                <a:gd name="T21" fmla="*/ 26 h 49"/>
                <a:gd name="T22" fmla="*/ 51 w 51"/>
                <a:gd name="T23" fmla="*/ 33 h 49"/>
                <a:gd name="T24" fmla="*/ 14 w 51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49">
                  <a:moveTo>
                    <a:pt x="14" y="49"/>
                  </a:moveTo>
                  <a:lnTo>
                    <a:pt x="9" y="37"/>
                  </a:lnTo>
                  <a:lnTo>
                    <a:pt x="34" y="10"/>
                  </a:lnTo>
                  <a:lnTo>
                    <a:pt x="33" y="10"/>
                  </a:lnTo>
                  <a:lnTo>
                    <a:pt x="3" y="23"/>
                  </a:lnTo>
                  <a:lnTo>
                    <a:pt x="0" y="15"/>
                  </a:lnTo>
                  <a:lnTo>
                    <a:pt x="36" y="0"/>
                  </a:lnTo>
                  <a:lnTo>
                    <a:pt x="42" y="12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48" y="26"/>
                  </a:lnTo>
                  <a:lnTo>
                    <a:pt x="51" y="33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1" name="Freeform 7"/>
            <p:cNvSpPr/>
            <p:nvPr/>
          </p:nvSpPr>
          <p:spPr bwMode="auto">
            <a:xfrm>
              <a:off x="8613775" y="1103313"/>
              <a:ext cx="63500" cy="41275"/>
            </a:xfrm>
            <a:custGeom>
              <a:avLst/>
              <a:gdLst>
                <a:gd name="T0" fmla="*/ 40 w 40"/>
                <a:gd name="T1" fmla="*/ 7 h 26"/>
                <a:gd name="T2" fmla="*/ 4 w 40"/>
                <a:gd name="T3" fmla="*/ 26 h 26"/>
                <a:gd name="T4" fmla="*/ 0 w 40"/>
                <a:gd name="T5" fmla="*/ 18 h 26"/>
                <a:gd name="T6" fmla="*/ 35 w 40"/>
                <a:gd name="T7" fmla="*/ 0 h 26"/>
                <a:gd name="T8" fmla="*/ 40 w 40"/>
                <a:gd name="T9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40" y="7"/>
                  </a:moveTo>
                  <a:lnTo>
                    <a:pt x="4" y="26"/>
                  </a:lnTo>
                  <a:lnTo>
                    <a:pt x="0" y="18"/>
                  </a:lnTo>
                  <a:lnTo>
                    <a:pt x="35" y="0"/>
                  </a:lnTo>
                  <a:lnTo>
                    <a:pt x="4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2" name="Freeform 8"/>
            <p:cNvSpPr/>
            <p:nvPr/>
          </p:nvSpPr>
          <p:spPr bwMode="auto">
            <a:xfrm>
              <a:off x="8639175" y="1120776"/>
              <a:ext cx="74613" cy="68263"/>
            </a:xfrm>
            <a:custGeom>
              <a:avLst/>
              <a:gdLst>
                <a:gd name="T0" fmla="*/ 0 w 47"/>
                <a:gd name="T1" fmla="*/ 35 h 43"/>
                <a:gd name="T2" fmla="*/ 25 w 47"/>
                <a:gd name="T3" fmla="*/ 0 h 43"/>
                <a:gd name="T4" fmla="*/ 31 w 47"/>
                <a:gd name="T5" fmla="*/ 8 h 43"/>
                <a:gd name="T6" fmla="*/ 11 w 47"/>
                <a:gd name="T7" fmla="*/ 35 h 43"/>
                <a:gd name="T8" fmla="*/ 11 w 47"/>
                <a:gd name="T9" fmla="*/ 35 h 43"/>
                <a:gd name="T10" fmla="*/ 42 w 47"/>
                <a:gd name="T11" fmla="*/ 25 h 43"/>
                <a:gd name="T12" fmla="*/ 47 w 47"/>
                <a:gd name="T13" fmla="*/ 32 h 43"/>
                <a:gd name="T14" fmla="*/ 6 w 47"/>
                <a:gd name="T15" fmla="*/ 43 h 43"/>
                <a:gd name="T16" fmla="*/ 0 w 47"/>
                <a:gd name="T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3">
                  <a:moveTo>
                    <a:pt x="0" y="35"/>
                  </a:moveTo>
                  <a:lnTo>
                    <a:pt x="25" y="0"/>
                  </a:lnTo>
                  <a:lnTo>
                    <a:pt x="31" y="8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42" y="25"/>
                  </a:lnTo>
                  <a:lnTo>
                    <a:pt x="47" y="32"/>
                  </a:lnTo>
                  <a:lnTo>
                    <a:pt x="6" y="43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3" name="Freeform 9"/>
            <p:cNvSpPr/>
            <p:nvPr/>
          </p:nvSpPr>
          <p:spPr bwMode="auto">
            <a:xfrm>
              <a:off x="8669338" y="1174751"/>
              <a:ext cx="76200" cy="74613"/>
            </a:xfrm>
            <a:custGeom>
              <a:avLst/>
              <a:gdLst>
                <a:gd name="T0" fmla="*/ 0 w 48"/>
                <a:gd name="T1" fmla="*/ 27 h 47"/>
                <a:gd name="T2" fmla="*/ 30 w 48"/>
                <a:gd name="T3" fmla="*/ 0 h 47"/>
                <a:gd name="T4" fmla="*/ 48 w 48"/>
                <a:gd name="T5" fmla="*/ 20 h 47"/>
                <a:gd name="T6" fmla="*/ 44 w 48"/>
                <a:gd name="T7" fmla="*/ 24 h 47"/>
                <a:gd name="T8" fmla="*/ 31 w 48"/>
                <a:gd name="T9" fmla="*/ 11 h 47"/>
                <a:gd name="T10" fmla="*/ 24 w 48"/>
                <a:gd name="T11" fmla="*/ 17 h 47"/>
                <a:gd name="T12" fmla="*/ 36 w 48"/>
                <a:gd name="T13" fmla="*/ 29 h 47"/>
                <a:gd name="T14" fmla="*/ 30 w 48"/>
                <a:gd name="T15" fmla="*/ 34 h 47"/>
                <a:gd name="T16" fmla="*/ 19 w 48"/>
                <a:gd name="T17" fmla="*/ 22 h 47"/>
                <a:gd name="T18" fmla="*/ 11 w 48"/>
                <a:gd name="T19" fmla="*/ 29 h 47"/>
                <a:gd name="T20" fmla="*/ 24 w 48"/>
                <a:gd name="T21" fmla="*/ 43 h 47"/>
                <a:gd name="T22" fmla="*/ 20 w 48"/>
                <a:gd name="T23" fmla="*/ 47 h 47"/>
                <a:gd name="T24" fmla="*/ 0 w 48"/>
                <a:gd name="T25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7">
                  <a:moveTo>
                    <a:pt x="0" y="27"/>
                  </a:moveTo>
                  <a:lnTo>
                    <a:pt x="30" y="0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1" y="11"/>
                  </a:lnTo>
                  <a:lnTo>
                    <a:pt x="24" y="17"/>
                  </a:lnTo>
                  <a:lnTo>
                    <a:pt x="36" y="29"/>
                  </a:lnTo>
                  <a:lnTo>
                    <a:pt x="30" y="34"/>
                  </a:lnTo>
                  <a:lnTo>
                    <a:pt x="19" y="22"/>
                  </a:lnTo>
                  <a:lnTo>
                    <a:pt x="11" y="29"/>
                  </a:lnTo>
                  <a:lnTo>
                    <a:pt x="24" y="43"/>
                  </a:lnTo>
                  <a:lnTo>
                    <a:pt x="20" y="47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4" name="Freeform 10"/>
            <p:cNvSpPr>
              <a:spLocks noEditPoints="1"/>
            </p:cNvSpPr>
            <p:nvPr/>
          </p:nvSpPr>
          <p:spPr bwMode="auto">
            <a:xfrm>
              <a:off x="8712200" y="1211263"/>
              <a:ext cx="74613" cy="82550"/>
            </a:xfrm>
            <a:custGeom>
              <a:avLst/>
              <a:gdLst>
                <a:gd name="T0" fmla="*/ 21 w 60"/>
                <a:gd name="T1" fmla="*/ 31 h 66"/>
                <a:gd name="T2" fmla="*/ 8 w 60"/>
                <a:gd name="T3" fmla="*/ 48 h 66"/>
                <a:gd name="T4" fmla="*/ 0 w 60"/>
                <a:gd name="T5" fmla="*/ 41 h 66"/>
                <a:gd name="T6" fmla="*/ 32 w 60"/>
                <a:gd name="T7" fmla="*/ 0 h 66"/>
                <a:gd name="T8" fmla="*/ 49 w 60"/>
                <a:gd name="T9" fmla="*/ 14 h 66"/>
                <a:gd name="T10" fmla="*/ 55 w 60"/>
                <a:gd name="T11" fmla="*/ 35 h 66"/>
                <a:gd name="T12" fmla="*/ 39 w 60"/>
                <a:gd name="T13" fmla="*/ 39 h 66"/>
                <a:gd name="T14" fmla="*/ 38 w 60"/>
                <a:gd name="T15" fmla="*/ 39 h 66"/>
                <a:gd name="T16" fmla="*/ 39 w 60"/>
                <a:gd name="T17" fmla="*/ 54 h 66"/>
                <a:gd name="T18" fmla="*/ 38 w 60"/>
                <a:gd name="T19" fmla="*/ 55 h 66"/>
                <a:gd name="T20" fmla="*/ 32 w 60"/>
                <a:gd name="T21" fmla="*/ 66 h 66"/>
                <a:gd name="T22" fmla="*/ 23 w 60"/>
                <a:gd name="T23" fmla="*/ 59 h 66"/>
                <a:gd name="T24" fmla="*/ 30 w 60"/>
                <a:gd name="T25" fmla="*/ 47 h 66"/>
                <a:gd name="T26" fmla="*/ 30 w 60"/>
                <a:gd name="T27" fmla="*/ 39 h 66"/>
                <a:gd name="T28" fmla="*/ 21 w 60"/>
                <a:gd name="T29" fmla="*/ 31 h 66"/>
                <a:gd name="T30" fmla="*/ 35 w 60"/>
                <a:gd name="T31" fmla="*/ 14 h 66"/>
                <a:gd name="T32" fmla="*/ 26 w 60"/>
                <a:gd name="T33" fmla="*/ 25 h 66"/>
                <a:gd name="T34" fmla="*/ 34 w 60"/>
                <a:gd name="T35" fmla="*/ 30 h 66"/>
                <a:gd name="T36" fmla="*/ 44 w 60"/>
                <a:gd name="T37" fmla="*/ 29 h 66"/>
                <a:gd name="T38" fmla="*/ 42 w 60"/>
                <a:gd name="T39" fmla="*/ 20 h 66"/>
                <a:gd name="T40" fmla="*/ 35 w 60"/>
                <a:gd name="T4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66">
                  <a:moveTo>
                    <a:pt x="21" y="31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8" y="21"/>
                    <a:pt x="60" y="28"/>
                    <a:pt x="55" y="35"/>
                  </a:cubicBezTo>
                  <a:cubicBezTo>
                    <a:pt x="50" y="40"/>
                    <a:pt x="45" y="42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2" y="42"/>
                    <a:pt x="42" y="47"/>
                    <a:pt x="39" y="54"/>
                  </a:cubicBezTo>
                  <a:cubicBezTo>
                    <a:pt x="38" y="54"/>
                    <a:pt x="38" y="55"/>
                    <a:pt x="38" y="55"/>
                  </a:cubicBezTo>
                  <a:cubicBezTo>
                    <a:pt x="34" y="60"/>
                    <a:pt x="32" y="64"/>
                    <a:pt x="32" y="66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5" y="55"/>
                    <a:pt x="27" y="51"/>
                    <a:pt x="30" y="47"/>
                  </a:cubicBezTo>
                  <a:cubicBezTo>
                    <a:pt x="32" y="43"/>
                    <a:pt x="32" y="40"/>
                    <a:pt x="30" y="39"/>
                  </a:cubicBezTo>
                  <a:lnTo>
                    <a:pt x="21" y="31"/>
                  </a:lnTo>
                  <a:close/>
                  <a:moveTo>
                    <a:pt x="35" y="14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8" y="33"/>
                    <a:pt x="41" y="33"/>
                    <a:pt x="44" y="29"/>
                  </a:cubicBezTo>
                  <a:cubicBezTo>
                    <a:pt x="47" y="26"/>
                    <a:pt x="46" y="23"/>
                    <a:pt x="42" y="20"/>
                  </a:cubicBezTo>
                  <a:lnTo>
                    <a:pt x="3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5" name="Freeform 11"/>
            <p:cNvSpPr/>
            <p:nvPr/>
          </p:nvSpPr>
          <p:spPr bwMode="auto">
            <a:xfrm>
              <a:off x="8766175" y="1249363"/>
              <a:ext cx="68263" cy="71438"/>
            </a:xfrm>
            <a:custGeom>
              <a:avLst/>
              <a:gdLst>
                <a:gd name="T0" fmla="*/ 51 w 55"/>
                <a:gd name="T1" fmla="*/ 28 h 58"/>
                <a:gd name="T2" fmla="*/ 41 w 55"/>
                <a:gd name="T3" fmla="*/ 23 h 58"/>
                <a:gd name="T4" fmla="*/ 38 w 55"/>
                <a:gd name="T5" fmla="*/ 12 h 58"/>
                <a:gd name="T6" fmla="*/ 27 w 55"/>
                <a:gd name="T7" fmla="*/ 14 h 58"/>
                <a:gd name="T8" fmla="*/ 32 w 55"/>
                <a:gd name="T9" fmla="*/ 25 h 58"/>
                <a:gd name="T10" fmla="*/ 33 w 55"/>
                <a:gd name="T11" fmla="*/ 26 h 58"/>
                <a:gd name="T12" fmla="*/ 42 w 55"/>
                <a:gd name="T13" fmla="*/ 47 h 58"/>
                <a:gd name="T14" fmla="*/ 15 w 55"/>
                <a:gd name="T15" fmla="*/ 52 h 58"/>
                <a:gd name="T16" fmla="*/ 5 w 55"/>
                <a:gd name="T17" fmla="*/ 27 h 58"/>
                <a:gd name="T18" fmla="*/ 15 w 55"/>
                <a:gd name="T19" fmla="*/ 32 h 58"/>
                <a:gd name="T20" fmla="*/ 18 w 55"/>
                <a:gd name="T21" fmla="*/ 45 h 58"/>
                <a:gd name="T22" fmla="*/ 31 w 55"/>
                <a:gd name="T23" fmla="*/ 44 h 58"/>
                <a:gd name="T24" fmla="*/ 25 w 55"/>
                <a:gd name="T25" fmla="*/ 33 h 58"/>
                <a:gd name="T26" fmla="*/ 24 w 55"/>
                <a:gd name="T27" fmla="*/ 31 h 58"/>
                <a:gd name="T28" fmla="*/ 16 w 55"/>
                <a:gd name="T29" fmla="*/ 11 h 58"/>
                <a:gd name="T30" fmla="*/ 43 w 55"/>
                <a:gd name="T31" fmla="*/ 6 h 58"/>
                <a:gd name="T32" fmla="*/ 51 w 55"/>
                <a:gd name="T33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8">
                  <a:moveTo>
                    <a:pt x="51" y="28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3" y="19"/>
                    <a:pt x="42" y="15"/>
                    <a:pt x="38" y="12"/>
                  </a:cubicBezTo>
                  <a:cubicBezTo>
                    <a:pt x="33" y="10"/>
                    <a:pt x="29" y="11"/>
                    <a:pt x="27" y="14"/>
                  </a:cubicBezTo>
                  <a:cubicBezTo>
                    <a:pt x="25" y="18"/>
                    <a:pt x="26" y="21"/>
                    <a:pt x="32" y="25"/>
                  </a:cubicBezTo>
                  <a:cubicBezTo>
                    <a:pt x="32" y="26"/>
                    <a:pt x="32" y="26"/>
                    <a:pt x="33" y="26"/>
                  </a:cubicBezTo>
                  <a:cubicBezTo>
                    <a:pt x="42" y="34"/>
                    <a:pt x="46" y="41"/>
                    <a:pt x="42" y="47"/>
                  </a:cubicBezTo>
                  <a:cubicBezTo>
                    <a:pt x="37" y="57"/>
                    <a:pt x="28" y="58"/>
                    <a:pt x="15" y="52"/>
                  </a:cubicBezTo>
                  <a:cubicBezTo>
                    <a:pt x="3" y="45"/>
                    <a:pt x="0" y="37"/>
                    <a:pt x="5" y="27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2" y="38"/>
                    <a:pt x="13" y="42"/>
                    <a:pt x="18" y="45"/>
                  </a:cubicBezTo>
                  <a:cubicBezTo>
                    <a:pt x="24" y="48"/>
                    <a:pt x="28" y="48"/>
                    <a:pt x="31" y="44"/>
                  </a:cubicBezTo>
                  <a:cubicBezTo>
                    <a:pt x="32" y="41"/>
                    <a:pt x="30" y="37"/>
                    <a:pt x="25" y="33"/>
                  </a:cubicBezTo>
                  <a:cubicBezTo>
                    <a:pt x="25" y="32"/>
                    <a:pt x="24" y="32"/>
                    <a:pt x="24" y="31"/>
                  </a:cubicBezTo>
                  <a:cubicBezTo>
                    <a:pt x="15" y="24"/>
                    <a:pt x="12" y="17"/>
                    <a:pt x="16" y="11"/>
                  </a:cubicBezTo>
                  <a:cubicBezTo>
                    <a:pt x="21" y="2"/>
                    <a:pt x="30" y="0"/>
                    <a:pt x="43" y="6"/>
                  </a:cubicBezTo>
                  <a:cubicBezTo>
                    <a:pt x="52" y="12"/>
                    <a:pt x="55" y="19"/>
                    <a:pt x="5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6" name="Freeform 12"/>
            <p:cNvSpPr/>
            <p:nvPr/>
          </p:nvSpPr>
          <p:spPr bwMode="auto">
            <a:xfrm>
              <a:off x="8823325" y="1271588"/>
              <a:ext cx="36513" cy="63500"/>
            </a:xfrm>
            <a:custGeom>
              <a:avLst/>
              <a:gdLst>
                <a:gd name="T0" fmla="*/ 23 w 23"/>
                <a:gd name="T1" fmla="*/ 3 h 40"/>
                <a:gd name="T2" fmla="*/ 8 w 23"/>
                <a:gd name="T3" fmla="*/ 40 h 40"/>
                <a:gd name="T4" fmla="*/ 0 w 23"/>
                <a:gd name="T5" fmla="*/ 37 h 40"/>
                <a:gd name="T6" fmla="*/ 14 w 23"/>
                <a:gd name="T7" fmla="*/ 0 h 40"/>
                <a:gd name="T8" fmla="*/ 23 w 23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0">
                  <a:moveTo>
                    <a:pt x="23" y="3"/>
                  </a:moveTo>
                  <a:lnTo>
                    <a:pt x="8" y="40"/>
                  </a:lnTo>
                  <a:lnTo>
                    <a:pt x="0" y="37"/>
                  </a:lnTo>
                  <a:lnTo>
                    <a:pt x="14" y="0"/>
                  </a:ln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7" name="Freeform 13"/>
            <p:cNvSpPr/>
            <p:nvPr/>
          </p:nvSpPr>
          <p:spPr bwMode="auto">
            <a:xfrm>
              <a:off x="8861425" y="1277938"/>
              <a:ext cx="52388" cy="69850"/>
            </a:xfrm>
            <a:custGeom>
              <a:avLst/>
              <a:gdLst>
                <a:gd name="T0" fmla="*/ 0 w 33"/>
                <a:gd name="T1" fmla="*/ 7 h 44"/>
                <a:gd name="T2" fmla="*/ 2 w 33"/>
                <a:gd name="T3" fmla="*/ 0 h 44"/>
                <a:gd name="T4" fmla="*/ 33 w 33"/>
                <a:gd name="T5" fmla="*/ 8 h 44"/>
                <a:gd name="T6" fmla="*/ 32 w 33"/>
                <a:gd name="T7" fmla="*/ 14 h 44"/>
                <a:gd name="T8" fmla="*/ 20 w 33"/>
                <a:gd name="T9" fmla="*/ 12 h 44"/>
                <a:gd name="T10" fmla="*/ 12 w 33"/>
                <a:gd name="T11" fmla="*/ 44 h 44"/>
                <a:gd name="T12" fmla="*/ 4 w 33"/>
                <a:gd name="T13" fmla="*/ 42 h 44"/>
                <a:gd name="T14" fmla="*/ 12 w 33"/>
                <a:gd name="T15" fmla="*/ 10 h 44"/>
                <a:gd name="T16" fmla="*/ 0 w 33"/>
                <a:gd name="T17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4">
                  <a:moveTo>
                    <a:pt x="0" y="7"/>
                  </a:moveTo>
                  <a:lnTo>
                    <a:pt x="2" y="0"/>
                  </a:lnTo>
                  <a:lnTo>
                    <a:pt x="33" y="8"/>
                  </a:lnTo>
                  <a:lnTo>
                    <a:pt x="32" y="14"/>
                  </a:lnTo>
                  <a:lnTo>
                    <a:pt x="20" y="12"/>
                  </a:lnTo>
                  <a:lnTo>
                    <a:pt x="12" y="44"/>
                  </a:lnTo>
                  <a:lnTo>
                    <a:pt x="4" y="42"/>
                  </a:lnTo>
                  <a:lnTo>
                    <a:pt x="12" y="1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8" name="Freeform 14"/>
            <p:cNvSpPr>
              <a:spLocks noEditPoints="1"/>
            </p:cNvSpPr>
            <p:nvPr/>
          </p:nvSpPr>
          <p:spPr bwMode="auto">
            <a:xfrm>
              <a:off x="8909050" y="1293813"/>
              <a:ext cx="60325" cy="66675"/>
            </a:xfrm>
            <a:custGeom>
              <a:avLst/>
              <a:gdLst>
                <a:gd name="T0" fmla="*/ 8 w 38"/>
                <a:gd name="T1" fmla="*/ 39 h 42"/>
                <a:gd name="T2" fmla="*/ 0 w 38"/>
                <a:gd name="T3" fmla="*/ 39 h 42"/>
                <a:gd name="T4" fmla="*/ 18 w 38"/>
                <a:gd name="T5" fmla="*/ 0 h 42"/>
                <a:gd name="T6" fmla="*/ 28 w 38"/>
                <a:gd name="T7" fmla="*/ 0 h 42"/>
                <a:gd name="T8" fmla="*/ 38 w 38"/>
                <a:gd name="T9" fmla="*/ 42 h 42"/>
                <a:gd name="T10" fmla="*/ 30 w 38"/>
                <a:gd name="T11" fmla="*/ 41 h 42"/>
                <a:gd name="T12" fmla="*/ 27 w 38"/>
                <a:gd name="T13" fmla="*/ 32 h 42"/>
                <a:gd name="T14" fmla="*/ 12 w 38"/>
                <a:gd name="T15" fmla="*/ 31 h 42"/>
                <a:gd name="T16" fmla="*/ 8 w 38"/>
                <a:gd name="T17" fmla="*/ 39 h 42"/>
                <a:gd name="T18" fmla="*/ 15 w 38"/>
                <a:gd name="T19" fmla="*/ 25 h 42"/>
                <a:gd name="T20" fmla="*/ 26 w 38"/>
                <a:gd name="T21" fmla="*/ 25 h 42"/>
                <a:gd name="T22" fmla="*/ 22 w 38"/>
                <a:gd name="T23" fmla="*/ 7 h 42"/>
                <a:gd name="T24" fmla="*/ 22 w 38"/>
                <a:gd name="T25" fmla="*/ 7 h 42"/>
                <a:gd name="T26" fmla="*/ 15 w 38"/>
                <a:gd name="T27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2">
                  <a:moveTo>
                    <a:pt x="8" y="39"/>
                  </a:moveTo>
                  <a:lnTo>
                    <a:pt x="0" y="39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42"/>
                  </a:lnTo>
                  <a:lnTo>
                    <a:pt x="30" y="41"/>
                  </a:lnTo>
                  <a:lnTo>
                    <a:pt x="27" y="32"/>
                  </a:lnTo>
                  <a:lnTo>
                    <a:pt x="12" y="31"/>
                  </a:lnTo>
                  <a:lnTo>
                    <a:pt x="8" y="39"/>
                  </a:lnTo>
                  <a:close/>
                  <a:moveTo>
                    <a:pt x="15" y="25"/>
                  </a:moveTo>
                  <a:lnTo>
                    <a:pt x="26" y="25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15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9" name="Freeform 15"/>
            <p:cNvSpPr/>
            <p:nvPr/>
          </p:nvSpPr>
          <p:spPr bwMode="auto">
            <a:xfrm>
              <a:off x="8978900" y="1293813"/>
              <a:ext cx="52388" cy="66675"/>
            </a:xfrm>
            <a:custGeom>
              <a:avLst/>
              <a:gdLst>
                <a:gd name="T0" fmla="*/ 40 w 42"/>
                <a:gd name="T1" fmla="*/ 15 h 54"/>
                <a:gd name="T2" fmla="*/ 29 w 42"/>
                <a:gd name="T3" fmla="*/ 16 h 54"/>
                <a:gd name="T4" fmla="*/ 21 w 42"/>
                <a:gd name="T5" fmla="*/ 8 h 54"/>
                <a:gd name="T6" fmla="*/ 13 w 42"/>
                <a:gd name="T7" fmla="*/ 15 h 54"/>
                <a:gd name="T8" fmla="*/ 22 w 42"/>
                <a:gd name="T9" fmla="*/ 22 h 54"/>
                <a:gd name="T10" fmla="*/ 24 w 42"/>
                <a:gd name="T11" fmla="*/ 23 h 54"/>
                <a:gd name="T12" fmla="*/ 42 w 42"/>
                <a:gd name="T13" fmla="*/ 36 h 54"/>
                <a:gd name="T14" fmla="*/ 21 w 42"/>
                <a:gd name="T15" fmla="*/ 53 h 54"/>
                <a:gd name="T16" fmla="*/ 0 w 42"/>
                <a:gd name="T17" fmla="*/ 37 h 54"/>
                <a:gd name="T18" fmla="*/ 12 w 42"/>
                <a:gd name="T19" fmla="*/ 37 h 54"/>
                <a:gd name="T20" fmla="*/ 21 w 42"/>
                <a:gd name="T21" fmla="*/ 46 h 54"/>
                <a:gd name="T22" fmla="*/ 31 w 42"/>
                <a:gd name="T23" fmla="*/ 39 h 54"/>
                <a:gd name="T24" fmla="*/ 21 w 42"/>
                <a:gd name="T25" fmla="*/ 32 h 54"/>
                <a:gd name="T26" fmla="*/ 19 w 42"/>
                <a:gd name="T27" fmla="*/ 32 h 54"/>
                <a:gd name="T28" fmla="*/ 1 w 42"/>
                <a:gd name="T29" fmla="*/ 18 h 54"/>
                <a:gd name="T30" fmla="*/ 22 w 42"/>
                <a:gd name="T31" fmla="*/ 0 h 54"/>
                <a:gd name="T32" fmla="*/ 40 w 42"/>
                <a:gd name="T33" fmla="*/ 1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54">
                  <a:moveTo>
                    <a:pt x="40" y="15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0"/>
                    <a:pt x="26" y="8"/>
                    <a:pt x="21" y="8"/>
                  </a:cubicBezTo>
                  <a:cubicBezTo>
                    <a:pt x="15" y="9"/>
                    <a:pt x="13" y="11"/>
                    <a:pt x="13" y="15"/>
                  </a:cubicBezTo>
                  <a:cubicBezTo>
                    <a:pt x="12" y="19"/>
                    <a:pt x="16" y="21"/>
                    <a:pt x="22" y="22"/>
                  </a:cubicBezTo>
                  <a:cubicBezTo>
                    <a:pt x="23" y="22"/>
                    <a:pt x="23" y="22"/>
                    <a:pt x="24" y="23"/>
                  </a:cubicBezTo>
                  <a:cubicBezTo>
                    <a:pt x="36" y="24"/>
                    <a:pt x="42" y="29"/>
                    <a:pt x="42" y="36"/>
                  </a:cubicBezTo>
                  <a:cubicBezTo>
                    <a:pt x="42" y="47"/>
                    <a:pt x="35" y="52"/>
                    <a:pt x="21" y="53"/>
                  </a:cubicBezTo>
                  <a:cubicBezTo>
                    <a:pt x="7" y="54"/>
                    <a:pt x="1" y="49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3"/>
                    <a:pt x="15" y="46"/>
                    <a:pt x="21" y="46"/>
                  </a:cubicBezTo>
                  <a:cubicBezTo>
                    <a:pt x="27" y="45"/>
                    <a:pt x="31" y="43"/>
                    <a:pt x="31" y="39"/>
                  </a:cubicBezTo>
                  <a:cubicBezTo>
                    <a:pt x="31" y="35"/>
                    <a:pt x="27" y="33"/>
                    <a:pt x="21" y="32"/>
                  </a:cubicBezTo>
                  <a:cubicBezTo>
                    <a:pt x="20" y="32"/>
                    <a:pt x="19" y="32"/>
                    <a:pt x="19" y="32"/>
                  </a:cubicBezTo>
                  <a:cubicBezTo>
                    <a:pt x="7" y="30"/>
                    <a:pt x="1" y="25"/>
                    <a:pt x="1" y="18"/>
                  </a:cubicBezTo>
                  <a:cubicBezTo>
                    <a:pt x="1" y="8"/>
                    <a:pt x="8" y="2"/>
                    <a:pt x="22" y="0"/>
                  </a:cubicBezTo>
                  <a:cubicBezTo>
                    <a:pt x="33" y="0"/>
                    <a:pt x="39" y="5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0" name="Freeform 16"/>
            <p:cNvSpPr>
              <a:spLocks noEditPoints="1"/>
            </p:cNvSpPr>
            <p:nvPr/>
          </p:nvSpPr>
          <p:spPr bwMode="auto">
            <a:xfrm>
              <a:off x="9043988" y="1285876"/>
              <a:ext cx="61913" cy="69850"/>
            </a:xfrm>
            <a:custGeom>
              <a:avLst/>
              <a:gdLst>
                <a:gd name="T0" fmla="*/ 8 w 39"/>
                <a:gd name="T1" fmla="*/ 43 h 44"/>
                <a:gd name="T2" fmla="*/ 0 w 39"/>
                <a:gd name="T3" fmla="*/ 44 h 44"/>
                <a:gd name="T4" fmla="*/ 7 w 39"/>
                <a:gd name="T5" fmla="*/ 2 h 44"/>
                <a:gd name="T6" fmla="*/ 17 w 39"/>
                <a:gd name="T7" fmla="*/ 0 h 44"/>
                <a:gd name="T8" fmla="*/ 39 w 39"/>
                <a:gd name="T9" fmla="*/ 37 h 44"/>
                <a:gd name="T10" fmla="*/ 30 w 39"/>
                <a:gd name="T11" fmla="*/ 39 h 44"/>
                <a:gd name="T12" fmla="*/ 25 w 39"/>
                <a:gd name="T13" fmla="*/ 31 h 44"/>
                <a:gd name="T14" fmla="*/ 10 w 39"/>
                <a:gd name="T15" fmla="*/ 34 h 44"/>
                <a:gd name="T16" fmla="*/ 8 w 39"/>
                <a:gd name="T17" fmla="*/ 43 h 44"/>
                <a:gd name="T18" fmla="*/ 11 w 39"/>
                <a:gd name="T19" fmla="*/ 27 h 44"/>
                <a:gd name="T20" fmla="*/ 22 w 39"/>
                <a:gd name="T21" fmla="*/ 25 h 44"/>
                <a:gd name="T22" fmla="*/ 14 w 39"/>
                <a:gd name="T23" fmla="*/ 9 h 44"/>
                <a:gd name="T24" fmla="*/ 13 w 39"/>
                <a:gd name="T25" fmla="*/ 9 h 44"/>
                <a:gd name="T26" fmla="*/ 11 w 39"/>
                <a:gd name="T27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4">
                  <a:moveTo>
                    <a:pt x="8" y="43"/>
                  </a:moveTo>
                  <a:lnTo>
                    <a:pt x="0" y="44"/>
                  </a:lnTo>
                  <a:lnTo>
                    <a:pt x="7" y="2"/>
                  </a:lnTo>
                  <a:lnTo>
                    <a:pt x="17" y="0"/>
                  </a:lnTo>
                  <a:lnTo>
                    <a:pt x="39" y="37"/>
                  </a:lnTo>
                  <a:lnTo>
                    <a:pt x="30" y="39"/>
                  </a:lnTo>
                  <a:lnTo>
                    <a:pt x="25" y="31"/>
                  </a:lnTo>
                  <a:lnTo>
                    <a:pt x="10" y="34"/>
                  </a:lnTo>
                  <a:lnTo>
                    <a:pt x="8" y="43"/>
                  </a:lnTo>
                  <a:close/>
                  <a:moveTo>
                    <a:pt x="11" y="27"/>
                  </a:moveTo>
                  <a:lnTo>
                    <a:pt x="22" y="25"/>
                  </a:lnTo>
                  <a:lnTo>
                    <a:pt x="14" y="9"/>
                  </a:lnTo>
                  <a:lnTo>
                    <a:pt x="13" y="9"/>
                  </a:lnTo>
                  <a:lnTo>
                    <a:pt x="1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1" name="Freeform 17"/>
            <p:cNvSpPr/>
            <p:nvPr/>
          </p:nvSpPr>
          <p:spPr bwMode="auto">
            <a:xfrm>
              <a:off x="9094788" y="1255713"/>
              <a:ext cx="88900" cy="85725"/>
            </a:xfrm>
            <a:custGeom>
              <a:avLst/>
              <a:gdLst>
                <a:gd name="T0" fmla="*/ 36 w 56"/>
                <a:gd name="T1" fmla="*/ 8 h 54"/>
                <a:gd name="T2" fmla="*/ 38 w 56"/>
                <a:gd name="T3" fmla="*/ 45 h 54"/>
                <a:gd name="T4" fmla="*/ 32 w 56"/>
                <a:gd name="T5" fmla="*/ 47 h 54"/>
                <a:gd name="T6" fmla="*/ 9 w 56"/>
                <a:gd name="T7" fmla="*/ 19 h 54"/>
                <a:gd name="T8" fmla="*/ 9 w 56"/>
                <a:gd name="T9" fmla="*/ 20 h 54"/>
                <a:gd name="T10" fmla="*/ 22 w 56"/>
                <a:gd name="T11" fmla="*/ 51 h 54"/>
                <a:gd name="T12" fmla="*/ 14 w 56"/>
                <a:gd name="T13" fmla="*/ 54 h 54"/>
                <a:gd name="T14" fmla="*/ 0 w 56"/>
                <a:gd name="T15" fmla="*/ 17 h 54"/>
                <a:gd name="T16" fmla="*/ 13 w 56"/>
                <a:gd name="T17" fmla="*/ 12 h 54"/>
                <a:gd name="T18" fmla="*/ 31 w 56"/>
                <a:gd name="T19" fmla="*/ 35 h 54"/>
                <a:gd name="T20" fmla="*/ 31 w 56"/>
                <a:gd name="T21" fmla="*/ 35 h 54"/>
                <a:gd name="T22" fmla="*/ 29 w 56"/>
                <a:gd name="T23" fmla="*/ 5 h 54"/>
                <a:gd name="T24" fmla="*/ 42 w 56"/>
                <a:gd name="T25" fmla="*/ 0 h 54"/>
                <a:gd name="T26" fmla="*/ 56 w 56"/>
                <a:gd name="T27" fmla="*/ 37 h 54"/>
                <a:gd name="T28" fmla="*/ 49 w 56"/>
                <a:gd name="T29" fmla="*/ 40 h 54"/>
                <a:gd name="T30" fmla="*/ 36 w 56"/>
                <a:gd name="T31" fmla="*/ 8 h 54"/>
                <a:gd name="T32" fmla="*/ 36 w 56"/>
                <a:gd name="T33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4">
                  <a:moveTo>
                    <a:pt x="36" y="8"/>
                  </a:moveTo>
                  <a:lnTo>
                    <a:pt x="38" y="45"/>
                  </a:lnTo>
                  <a:lnTo>
                    <a:pt x="32" y="47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22" y="51"/>
                  </a:lnTo>
                  <a:lnTo>
                    <a:pt x="14" y="54"/>
                  </a:lnTo>
                  <a:lnTo>
                    <a:pt x="0" y="17"/>
                  </a:lnTo>
                  <a:lnTo>
                    <a:pt x="13" y="12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9" y="5"/>
                  </a:lnTo>
                  <a:lnTo>
                    <a:pt x="42" y="0"/>
                  </a:lnTo>
                  <a:lnTo>
                    <a:pt x="56" y="37"/>
                  </a:lnTo>
                  <a:lnTo>
                    <a:pt x="49" y="4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2" name="Freeform 18"/>
            <p:cNvSpPr>
              <a:spLocks noEditPoints="1"/>
            </p:cNvSpPr>
            <p:nvPr/>
          </p:nvSpPr>
          <p:spPr bwMode="auto">
            <a:xfrm>
              <a:off x="9169400" y="1225551"/>
              <a:ext cx="74613" cy="74613"/>
            </a:xfrm>
            <a:custGeom>
              <a:avLst/>
              <a:gdLst>
                <a:gd name="T0" fmla="*/ 45 w 60"/>
                <a:gd name="T1" fmla="*/ 52 h 61"/>
                <a:gd name="T2" fmla="*/ 10 w 60"/>
                <a:gd name="T3" fmla="*/ 44 h 61"/>
                <a:gd name="T4" fmla="*/ 15 w 60"/>
                <a:gd name="T5" fmla="*/ 8 h 61"/>
                <a:gd name="T6" fmla="*/ 50 w 60"/>
                <a:gd name="T7" fmla="*/ 16 h 61"/>
                <a:gd name="T8" fmla="*/ 45 w 60"/>
                <a:gd name="T9" fmla="*/ 52 h 61"/>
                <a:gd name="T10" fmla="*/ 19 w 60"/>
                <a:gd name="T11" fmla="*/ 15 h 61"/>
                <a:gd name="T12" fmla="*/ 19 w 60"/>
                <a:gd name="T13" fmla="*/ 38 h 61"/>
                <a:gd name="T14" fmla="*/ 41 w 60"/>
                <a:gd name="T15" fmla="*/ 46 h 61"/>
                <a:gd name="T16" fmla="*/ 41 w 60"/>
                <a:gd name="T17" fmla="*/ 23 h 61"/>
                <a:gd name="T18" fmla="*/ 19 w 60"/>
                <a:gd name="T19" fmla="*/ 1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1">
                  <a:moveTo>
                    <a:pt x="45" y="52"/>
                  </a:moveTo>
                  <a:cubicBezTo>
                    <a:pt x="31" y="61"/>
                    <a:pt x="20" y="58"/>
                    <a:pt x="10" y="44"/>
                  </a:cubicBezTo>
                  <a:cubicBezTo>
                    <a:pt x="0" y="30"/>
                    <a:pt x="2" y="18"/>
                    <a:pt x="15" y="8"/>
                  </a:cubicBezTo>
                  <a:cubicBezTo>
                    <a:pt x="28" y="0"/>
                    <a:pt x="40" y="2"/>
                    <a:pt x="50" y="16"/>
                  </a:cubicBezTo>
                  <a:cubicBezTo>
                    <a:pt x="60" y="31"/>
                    <a:pt x="58" y="43"/>
                    <a:pt x="45" y="52"/>
                  </a:cubicBezTo>
                  <a:close/>
                  <a:moveTo>
                    <a:pt x="19" y="15"/>
                  </a:moveTo>
                  <a:cubicBezTo>
                    <a:pt x="12" y="20"/>
                    <a:pt x="12" y="27"/>
                    <a:pt x="19" y="38"/>
                  </a:cubicBezTo>
                  <a:cubicBezTo>
                    <a:pt x="26" y="48"/>
                    <a:pt x="33" y="51"/>
                    <a:pt x="41" y="46"/>
                  </a:cubicBezTo>
                  <a:cubicBezTo>
                    <a:pt x="48" y="41"/>
                    <a:pt x="48" y="33"/>
                    <a:pt x="41" y="23"/>
                  </a:cubicBezTo>
                  <a:cubicBezTo>
                    <a:pt x="34" y="13"/>
                    <a:pt x="26" y="10"/>
                    <a:pt x="1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3" name="Freeform 19"/>
            <p:cNvSpPr/>
            <p:nvPr/>
          </p:nvSpPr>
          <p:spPr bwMode="auto">
            <a:xfrm>
              <a:off x="9218613" y="1204913"/>
              <a:ext cx="53975" cy="55563"/>
            </a:xfrm>
            <a:custGeom>
              <a:avLst/>
              <a:gdLst>
                <a:gd name="T0" fmla="*/ 6 w 34"/>
                <a:gd name="T1" fmla="*/ 0 h 35"/>
                <a:gd name="T2" fmla="*/ 34 w 34"/>
                <a:gd name="T3" fmla="*/ 29 h 35"/>
                <a:gd name="T4" fmla="*/ 27 w 34"/>
                <a:gd name="T5" fmla="*/ 35 h 35"/>
                <a:gd name="T6" fmla="*/ 0 w 34"/>
                <a:gd name="T7" fmla="*/ 5 h 35"/>
                <a:gd name="T8" fmla="*/ 6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6" y="0"/>
                  </a:moveTo>
                  <a:lnTo>
                    <a:pt x="34" y="29"/>
                  </a:lnTo>
                  <a:lnTo>
                    <a:pt x="27" y="35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4" name="Freeform 20"/>
            <p:cNvSpPr/>
            <p:nvPr/>
          </p:nvSpPr>
          <p:spPr bwMode="auto">
            <a:xfrm>
              <a:off x="9236075" y="1165226"/>
              <a:ext cx="76200" cy="73025"/>
            </a:xfrm>
            <a:custGeom>
              <a:avLst/>
              <a:gdLst>
                <a:gd name="T0" fmla="*/ 30 w 48"/>
                <a:gd name="T1" fmla="*/ 46 h 46"/>
                <a:gd name="T2" fmla="*/ 0 w 48"/>
                <a:gd name="T3" fmla="*/ 20 h 46"/>
                <a:gd name="T4" fmla="*/ 18 w 48"/>
                <a:gd name="T5" fmla="*/ 0 h 46"/>
                <a:gd name="T6" fmla="*/ 23 w 48"/>
                <a:gd name="T7" fmla="*/ 4 h 46"/>
                <a:gd name="T8" fmla="*/ 11 w 48"/>
                <a:gd name="T9" fmla="*/ 18 h 46"/>
                <a:gd name="T10" fmla="*/ 18 w 48"/>
                <a:gd name="T11" fmla="*/ 24 h 46"/>
                <a:gd name="T12" fmla="*/ 29 w 48"/>
                <a:gd name="T13" fmla="*/ 11 h 46"/>
                <a:gd name="T14" fmla="*/ 34 w 48"/>
                <a:gd name="T15" fmla="*/ 16 h 46"/>
                <a:gd name="T16" fmla="*/ 23 w 48"/>
                <a:gd name="T17" fmla="*/ 28 h 46"/>
                <a:gd name="T18" fmla="*/ 31 w 48"/>
                <a:gd name="T19" fmla="*/ 35 h 46"/>
                <a:gd name="T20" fmla="*/ 44 w 48"/>
                <a:gd name="T21" fmla="*/ 21 h 46"/>
                <a:gd name="T22" fmla="*/ 48 w 48"/>
                <a:gd name="T23" fmla="*/ 26 h 46"/>
                <a:gd name="T24" fmla="*/ 30 w 48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6">
                  <a:moveTo>
                    <a:pt x="30" y="46"/>
                  </a:moveTo>
                  <a:lnTo>
                    <a:pt x="0" y="20"/>
                  </a:lnTo>
                  <a:lnTo>
                    <a:pt x="18" y="0"/>
                  </a:lnTo>
                  <a:lnTo>
                    <a:pt x="23" y="4"/>
                  </a:lnTo>
                  <a:lnTo>
                    <a:pt x="11" y="18"/>
                  </a:lnTo>
                  <a:lnTo>
                    <a:pt x="18" y="24"/>
                  </a:lnTo>
                  <a:lnTo>
                    <a:pt x="29" y="11"/>
                  </a:lnTo>
                  <a:lnTo>
                    <a:pt x="34" y="16"/>
                  </a:lnTo>
                  <a:lnTo>
                    <a:pt x="23" y="28"/>
                  </a:lnTo>
                  <a:lnTo>
                    <a:pt x="31" y="35"/>
                  </a:lnTo>
                  <a:lnTo>
                    <a:pt x="44" y="21"/>
                  </a:lnTo>
                  <a:lnTo>
                    <a:pt x="48" y="26"/>
                  </a:lnTo>
                  <a:lnTo>
                    <a:pt x="3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5" name="Freeform 21"/>
            <p:cNvSpPr/>
            <p:nvPr/>
          </p:nvSpPr>
          <p:spPr bwMode="auto">
            <a:xfrm>
              <a:off x="9271000" y="1109663"/>
              <a:ext cx="84138" cy="82550"/>
            </a:xfrm>
            <a:custGeom>
              <a:avLst/>
              <a:gdLst>
                <a:gd name="T0" fmla="*/ 53 w 53"/>
                <a:gd name="T1" fmla="*/ 21 h 52"/>
                <a:gd name="T2" fmla="*/ 46 w 53"/>
                <a:gd name="T3" fmla="*/ 32 h 52"/>
                <a:gd name="T4" fmla="*/ 10 w 53"/>
                <a:gd name="T5" fmla="*/ 27 h 52"/>
                <a:gd name="T6" fmla="*/ 10 w 53"/>
                <a:gd name="T7" fmla="*/ 28 h 52"/>
                <a:gd name="T8" fmla="*/ 38 w 53"/>
                <a:gd name="T9" fmla="*/ 46 h 52"/>
                <a:gd name="T10" fmla="*/ 33 w 53"/>
                <a:gd name="T11" fmla="*/ 52 h 52"/>
                <a:gd name="T12" fmla="*/ 0 w 53"/>
                <a:gd name="T13" fmla="*/ 30 h 52"/>
                <a:gd name="T14" fmla="*/ 7 w 53"/>
                <a:gd name="T15" fmla="*/ 20 h 52"/>
                <a:gd name="T16" fmla="*/ 42 w 53"/>
                <a:gd name="T17" fmla="*/ 24 h 52"/>
                <a:gd name="T18" fmla="*/ 41 w 53"/>
                <a:gd name="T19" fmla="*/ 24 h 52"/>
                <a:gd name="T20" fmla="*/ 15 w 53"/>
                <a:gd name="T21" fmla="*/ 7 h 52"/>
                <a:gd name="T22" fmla="*/ 19 w 53"/>
                <a:gd name="T23" fmla="*/ 0 h 52"/>
                <a:gd name="T24" fmla="*/ 53 w 53"/>
                <a:gd name="T2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2">
                  <a:moveTo>
                    <a:pt x="53" y="21"/>
                  </a:moveTo>
                  <a:lnTo>
                    <a:pt x="46" y="32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38" y="46"/>
                  </a:lnTo>
                  <a:lnTo>
                    <a:pt x="33" y="52"/>
                  </a:lnTo>
                  <a:lnTo>
                    <a:pt x="0" y="30"/>
                  </a:lnTo>
                  <a:lnTo>
                    <a:pt x="7" y="20"/>
                  </a:lnTo>
                  <a:lnTo>
                    <a:pt x="42" y="24"/>
                  </a:lnTo>
                  <a:lnTo>
                    <a:pt x="41" y="24"/>
                  </a:lnTo>
                  <a:lnTo>
                    <a:pt x="15" y="7"/>
                  </a:lnTo>
                  <a:lnTo>
                    <a:pt x="19" y="0"/>
                  </a:lnTo>
                  <a:lnTo>
                    <a:pt x="5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6" name="Freeform 22"/>
            <p:cNvSpPr/>
            <p:nvPr/>
          </p:nvSpPr>
          <p:spPr bwMode="auto">
            <a:xfrm>
              <a:off x="9309100" y="1060451"/>
              <a:ext cx="71438" cy="66675"/>
            </a:xfrm>
            <a:custGeom>
              <a:avLst/>
              <a:gdLst>
                <a:gd name="T0" fmla="*/ 27 w 58"/>
                <a:gd name="T1" fmla="*/ 4 h 54"/>
                <a:gd name="T2" fmla="*/ 22 w 58"/>
                <a:gd name="T3" fmla="*/ 13 h 54"/>
                <a:gd name="T4" fmla="*/ 12 w 58"/>
                <a:gd name="T5" fmla="*/ 18 h 54"/>
                <a:gd name="T6" fmla="*/ 14 w 58"/>
                <a:gd name="T7" fmla="*/ 28 h 54"/>
                <a:gd name="T8" fmla="*/ 25 w 58"/>
                <a:gd name="T9" fmla="*/ 23 h 54"/>
                <a:gd name="T10" fmla="*/ 26 w 58"/>
                <a:gd name="T11" fmla="*/ 22 h 54"/>
                <a:gd name="T12" fmla="*/ 46 w 58"/>
                <a:gd name="T13" fmla="*/ 11 h 54"/>
                <a:gd name="T14" fmla="*/ 52 w 58"/>
                <a:gd name="T15" fmla="*/ 38 h 54"/>
                <a:gd name="T16" fmla="*/ 28 w 58"/>
                <a:gd name="T17" fmla="*/ 49 h 54"/>
                <a:gd name="T18" fmla="*/ 33 w 58"/>
                <a:gd name="T19" fmla="*/ 39 h 54"/>
                <a:gd name="T20" fmla="*/ 45 w 58"/>
                <a:gd name="T21" fmla="*/ 35 h 54"/>
                <a:gd name="T22" fmla="*/ 43 w 58"/>
                <a:gd name="T23" fmla="*/ 23 h 54"/>
                <a:gd name="T24" fmla="*/ 33 w 58"/>
                <a:gd name="T25" fmla="*/ 29 h 54"/>
                <a:gd name="T26" fmla="*/ 31 w 58"/>
                <a:gd name="T27" fmla="*/ 30 h 54"/>
                <a:gd name="T28" fmla="*/ 11 w 58"/>
                <a:gd name="T29" fmla="*/ 40 h 54"/>
                <a:gd name="T30" fmla="*/ 5 w 58"/>
                <a:gd name="T31" fmla="*/ 13 h 54"/>
                <a:gd name="T32" fmla="*/ 27 w 58"/>
                <a:gd name="T3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4">
                  <a:moveTo>
                    <a:pt x="27" y="4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17" y="12"/>
                    <a:pt x="14" y="13"/>
                    <a:pt x="12" y="18"/>
                  </a:cubicBezTo>
                  <a:cubicBezTo>
                    <a:pt x="10" y="23"/>
                    <a:pt x="11" y="26"/>
                    <a:pt x="14" y="28"/>
                  </a:cubicBezTo>
                  <a:cubicBezTo>
                    <a:pt x="18" y="30"/>
                    <a:pt x="21" y="28"/>
                    <a:pt x="25" y="23"/>
                  </a:cubicBezTo>
                  <a:cubicBezTo>
                    <a:pt x="25" y="22"/>
                    <a:pt x="26" y="22"/>
                    <a:pt x="26" y="22"/>
                  </a:cubicBezTo>
                  <a:cubicBezTo>
                    <a:pt x="33" y="12"/>
                    <a:pt x="40" y="8"/>
                    <a:pt x="46" y="11"/>
                  </a:cubicBezTo>
                  <a:cubicBezTo>
                    <a:pt x="56" y="16"/>
                    <a:pt x="58" y="25"/>
                    <a:pt x="52" y="38"/>
                  </a:cubicBezTo>
                  <a:cubicBezTo>
                    <a:pt x="46" y="50"/>
                    <a:pt x="38" y="54"/>
                    <a:pt x="28" y="4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41"/>
                    <a:pt x="43" y="40"/>
                    <a:pt x="45" y="35"/>
                  </a:cubicBezTo>
                  <a:cubicBezTo>
                    <a:pt x="48" y="29"/>
                    <a:pt x="47" y="25"/>
                    <a:pt x="43" y="23"/>
                  </a:cubicBezTo>
                  <a:cubicBezTo>
                    <a:pt x="40" y="21"/>
                    <a:pt x="37" y="23"/>
                    <a:pt x="33" y="29"/>
                  </a:cubicBezTo>
                  <a:cubicBezTo>
                    <a:pt x="32" y="29"/>
                    <a:pt x="32" y="30"/>
                    <a:pt x="31" y="30"/>
                  </a:cubicBezTo>
                  <a:cubicBezTo>
                    <a:pt x="24" y="40"/>
                    <a:pt x="18" y="43"/>
                    <a:pt x="11" y="40"/>
                  </a:cubicBezTo>
                  <a:cubicBezTo>
                    <a:pt x="2" y="35"/>
                    <a:pt x="0" y="26"/>
                    <a:pt x="5" y="13"/>
                  </a:cubicBezTo>
                  <a:cubicBezTo>
                    <a:pt x="10" y="3"/>
                    <a:pt x="18" y="0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7" name="Freeform 23"/>
            <p:cNvSpPr/>
            <p:nvPr/>
          </p:nvSpPr>
          <p:spPr bwMode="auto">
            <a:xfrm>
              <a:off x="9329738" y="1031876"/>
              <a:ext cx="65088" cy="34925"/>
            </a:xfrm>
            <a:custGeom>
              <a:avLst/>
              <a:gdLst>
                <a:gd name="T0" fmla="*/ 2 w 41"/>
                <a:gd name="T1" fmla="*/ 0 h 22"/>
                <a:gd name="T2" fmla="*/ 41 w 41"/>
                <a:gd name="T3" fmla="*/ 14 h 22"/>
                <a:gd name="T4" fmla="*/ 37 w 41"/>
                <a:gd name="T5" fmla="*/ 22 h 22"/>
                <a:gd name="T6" fmla="*/ 0 w 41"/>
                <a:gd name="T7" fmla="*/ 9 h 22"/>
                <a:gd name="T8" fmla="*/ 2 w 4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2">
                  <a:moveTo>
                    <a:pt x="2" y="0"/>
                  </a:moveTo>
                  <a:lnTo>
                    <a:pt x="41" y="14"/>
                  </a:lnTo>
                  <a:lnTo>
                    <a:pt x="37" y="22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8" name="Freeform 24"/>
            <p:cNvSpPr/>
            <p:nvPr/>
          </p:nvSpPr>
          <p:spPr bwMode="auto">
            <a:xfrm>
              <a:off x="9339263" y="977901"/>
              <a:ext cx="71438" cy="60325"/>
            </a:xfrm>
            <a:custGeom>
              <a:avLst/>
              <a:gdLst>
                <a:gd name="T0" fmla="*/ 23 w 57"/>
                <a:gd name="T1" fmla="*/ 2 h 49"/>
                <a:gd name="T2" fmla="*/ 20 w 57"/>
                <a:gd name="T3" fmla="*/ 12 h 49"/>
                <a:gd name="T4" fmla="*/ 10 w 57"/>
                <a:gd name="T5" fmla="*/ 18 h 49"/>
                <a:gd name="T6" fmla="*/ 15 w 57"/>
                <a:gd name="T7" fmla="*/ 28 h 49"/>
                <a:gd name="T8" fmla="*/ 24 w 57"/>
                <a:gd name="T9" fmla="*/ 21 h 49"/>
                <a:gd name="T10" fmla="*/ 25 w 57"/>
                <a:gd name="T11" fmla="*/ 20 h 49"/>
                <a:gd name="T12" fmla="*/ 43 w 57"/>
                <a:gd name="T13" fmla="*/ 6 h 49"/>
                <a:gd name="T14" fmla="*/ 54 w 57"/>
                <a:gd name="T15" fmla="*/ 31 h 49"/>
                <a:gd name="T16" fmla="*/ 32 w 57"/>
                <a:gd name="T17" fmla="*/ 46 h 49"/>
                <a:gd name="T18" fmla="*/ 35 w 57"/>
                <a:gd name="T19" fmla="*/ 35 h 49"/>
                <a:gd name="T20" fmla="*/ 46 w 57"/>
                <a:gd name="T21" fmla="*/ 29 h 49"/>
                <a:gd name="T22" fmla="*/ 42 w 57"/>
                <a:gd name="T23" fmla="*/ 18 h 49"/>
                <a:gd name="T24" fmla="*/ 33 w 57"/>
                <a:gd name="T25" fmla="*/ 25 h 49"/>
                <a:gd name="T26" fmla="*/ 32 w 57"/>
                <a:gd name="T27" fmla="*/ 27 h 49"/>
                <a:gd name="T28" fmla="*/ 14 w 57"/>
                <a:gd name="T29" fmla="*/ 40 h 49"/>
                <a:gd name="T30" fmla="*/ 3 w 57"/>
                <a:gd name="T31" fmla="*/ 15 h 49"/>
                <a:gd name="T32" fmla="*/ 23 w 57"/>
                <a:gd name="T3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49">
                  <a:moveTo>
                    <a:pt x="23" y="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15" y="11"/>
                    <a:pt x="12" y="13"/>
                    <a:pt x="10" y="18"/>
                  </a:cubicBezTo>
                  <a:cubicBezTo>
                    <a:pt x="9" y="24"/>
                    <a:pt x="11" y="27"/>
                    <a:pt x="15" y="28"/>
                  </a:cubicBezTo>
                  <a:cubicBezTo>
                    <a:pt x="18" y="29"/>
                    <a:pt x="22" y="27"/>
                    <a:pt x="24" y="21"/>
                  </a:cubicBezTo>
                  <a:cubicBezTo>
                    <a:pt x="24" y="20"/>
                    <a:pt x="25" y="20"/>
                    <a:pt x="25" y="20"/>
                  </a:cubicBezTo>
                  <a:cubicBezTo>
                    <a:pt x="30" y="8"/>
                    <a:pt x="36" y="4"/>
                    <a:pt x="43" y="6"/>
                  </a:cubicBezTo>
                  <a:cubicBezTo>
                    <a:pt x="53" y="9"/>
                    <a:pt x="57" y="17"/>
                    <a:pt x="54" y="31"/>
                  </a:cubicBezTo>
                  <a:cubicBezTo>
                    <a:pt x="50" y="44"/>
                    <a:pt x="43" y="49"/>
                    <a:pt x="32" y="4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41" y="37"/>
                    <a:pt x="45" y="35"/>
                    <a:pt x="46" y="29"/>
                  </a:cubicBezTo>
                  <a:cubicBezTo>
                    <a:pt x="48" y="23"/>
                    <a:pt x="47" y="19"/>
                    <a:pt x="42" y="18"/>
                  </a:cubicBezTo>
                  <a:cubicBezTo>
                    <a:pt x="39" y="17"/>
                    <a:pt x="36" y="19"/>
                    <a:pt x="33" y="25"/>
                  </a:cubicBezTo>
                  <a:cubicBezTo>
                    <a:pt x="33" y="26"/>
                    <a:pt x="32" y="27"/>
                    <a:pt x="32" y="27"/>
                  </a:cubicBezTo>
                  <a:cubicBezTo>
                    <a:pt x="27" y="38"/>
                    <a:pt x="21" y="42"/>
                    <a:pt x="14" y="40"/>
                  </a:cubicBezTo>
                  <a:cubicBezTo>
                    <a:pt x="4" y="37"/>
                    <a:pt x="0" y="29"/>
                    <a:pt x="3" y="15"/>
                  </a:cubicBezTo>
                  <a:cubicBezTo>
                    <a:pt x="6" y="4"/>
                    <a:pt x="13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9" name="Freeform 25"/>
            <p:cNvSpPr>
              <a:spLocks noEditPoints="1"/>
            </p:cNvSpPr>
            <p:nvPr/>
          </p:nvSpPr>
          <p:spPr bwMode="auto">
            <a:xfrm>
              <a:off x="8794750" y="688976"/>
              <a:ext cx="377825" cy="363538"/>
            </a:xfrm>
            <a:custGeom>
              <a:avLst/>
              <a:gdLst>
                <a:gd name="T0" fmla="*/ 0 w 306"/>
                <a:gd name="T1" fmla="*/ 52 h 295"/>
                <a:gd name="T2" fmla="*/ 2 w 306"/>
                <a:gd name="T3" fmla="*/ 54 h 295"/>
                <a:gd name="T4" fmla="*/ 2 w 306"/>
                <a:gd name="T5" fmla="*/ 56 h 295"/>
                <a:gd name="T6" fmla="*/ 31 w 306"/>
                <a:gd name="T7" fmla="*/ 92 h 295"/>
                <a:gd name="T8" fmla="*/ 31 w 306"/>
                <a:gd name="T9" fmla="*/ 180 h 295"/>
                <a:gd name="T10" fmla="*/ 85 w 306"/>
                <a:gd name="T11" fmla="*/ 253 h 295"/>
                <a:gd name="T12" fmla="*/ 150 w 306"/>
                <a:gd name="T13" fmla="*/ 289 h 295"/>
                <a:gd name="T14" fmla="*/ 152 w 306"/>
                <a:gd name="T15" fmla="*/ 295 h 295"/>
                <a:gd name="T16" fmla="*/ 154 w 306"/>
                <a:gd name="T17" fmla="*/ 289 h 295"/>
                <a:gd name="T18" fmla="*/ 233 w 306"/>
                <a:gd name="T19" fmla="*/ 248 h 295"/>
                <a:gd name="T20" fmla="*/ 277 w 306"/>
                <a:gd name="T21" fmla="*/ 177 h 295"/>
                <a:gd name="T22" fmla="*/ 277 w 306"/>
                <a:gd name="T23" fmla="*/ 93 h 295"/>
                <a:gd name="T24" fmla="*/ 304 w 306"/>
                <a:gd name="T25" fmla="*/ 58 h 295"/>
                <a:gd name="T26" fmla="*/ 306 w 306"/>
                <a:gd name="T27" fmla="*/ 56 h 295"/>
                <a:gd name="T28" fmla="*/ 242 w 306"/>
                <a:gd name="T29" fmla="*/ 2 h 295"/>
                <a:gd name="T30" fmla="*/ 241 w 306"/>
                <a:gd name="T31" fmla="*/ 3 h 295"/>
                <a:gd name="T32" fmla="*/ 151 w 306"/>
                <a:gd name="T33" fmla="*/ 29 h 295"/>
                <a:gd name="T34" fmla="*/ 66 w 306"/>
                <a:gd name="T35" fmla="*/ 1 h 295"/>
                <a:gd name="T36" fmla="*/ 65 w 306"/>
                <a:gd name="T37" fmla="*/ 0 h 295"/>
                <a:gd name="T38" fmla="*/ 0 w 306"/>
                <a:gd name="T39" fmla="*/ 52 h 295"/>
                <a:gd name="T40" fmla="*/ 65 w 306"/>
                <a:gd name="T41" fmla="*/ 5 h 295"/>
                <a:gd name="T42" fmla="*/ 151 w 306"/>
                <a:gd name="T43" fmla="*/ 33 h 295"/>
                <a:gd name="T44" fmla="*/ 242 w 306"/>
                <a:gd name="T45" fmla="*/ 7 h 295"/>
                <a:gd name="T46" fmla="*/ 299 w 306"/>
                <a:gd name="T47" fmla="*/ 56 h 295"/>
                <a:gd name="T48" fmla="*/ 273 w 306"/>
                <a:gd name="T49" fmla="*/ 93 h 295"/>
                <a:gd name="T50" fmla="*/ 273 w 306"/>
                <a:gd name="T51" fmla="*/ 177 h 295"/>
                <a:gd name="T52" fmla="*/ 231 w 306"/>
                <a:gd name="T53" fmla="*/ 244 h 295"/>
                <a:gd name="T54" fmla="*/ 152 w 306"/>
                <a:gd name="T55" fmla="*/ 284 h 295"/>
                <a:gd name="T56" fmla="*/ 85 w 306"/>
                <a:gd name="T57" fmla="*/ 249 h 295"/>
                <a:gd name="T58" fmla="*/ 35 w 306"/>
                <a:gd name="T59" fmla="*/ 180 h 295"/>
                <a:gd name="T60" fmla="*/ 35 w 306"/>
                <a:gd name="T61" fmla="*/ 91 h 295"/>
                <a:gd name="T62" fmla="*/ 4 w 306"/>
                <a:gd name="T63" fmla="*/ 53 h 295"/>
                <a:gd name="T64" fmla="*/ 65 w 306"/>
                <a:gd name="T65" fmla="*/ 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295">
                  <a:moveTo>
                    <a:pt x="0" y="52"/>
                  </a:moveTo>
                  <a:cubicBezTo>
                    <a:pt x="0" y="52"/>
                    <a:pt x="2" y="54"/>
                    <a:pt x="2" y="54"/>
                  </a:cubicBezTo>
                  <a:cubicBezTo>
                    <a:pt x="2" y="55"/>
                    <a:pt x="2" y="56"/>
                    <a:pt x="2" y="56"/>
                  </a:cubicBezTo>
                  <a:cubicBezTo>
                    <a:pt x="28" y="59"/>
                    <a:pt x="31" y="90"/>
                    <a:pt x="31" y="92"/>
                  </a:cubicBezTo>
                  <a:cubicBezTo>
                    <a:pt x="31" y="92"/>
                    <a:pt x="31" y="179"/>
                    <a:pt x="31" y="180"/>
                  </a:cubicBezTo>
                  <a:cubicBezTo>
                    <a:pt x="31" y="217"/>
                    <a:pt x="49" y="241"/>
                    <a:pt x="85" y="253"/>
                  </a:cubicBezTo>
                  <a:cubicBezTo>
                    <a:pt x="139" y="260"/>
                    <a:pt x="150" y="288"/>
                    <a:pt x="150" y="289"/>
                  </a:cubicBezTo>
                  <a:cubicBezTo>
                    <a:pt x="152" y="295"/>
                    <a:pt x="152" y="295"/>
                    <a:pt x="152" y="295"/>
                  </a:cubicBezTo>
                  <a:cubicBezTo>
                    <a:pt x="154" y="289"/>
                    <a:pt x="154" y="289"/>
                    <a:pt x="154" y="289"/>
                  </a:cubicBezTo>
                  <a:cubicBezTo>
                    <a:pt x="158" y="270"/>
                    <a:pt x="191" y="260"/>
                    <a:pt x="233" y="248"/>
                  </a:cubicBezTo>
                  <a:cubicBezTo>
                    <a:pt x="277" y="235"/>
                    <a:pt x="277" y="177"/>
                    <a:pt x="277" y="177"/>
                  </a:cubicBezTo>
                  <a:cubicBezTo>
                    <a:pt x="277" y="93"/>
                    <a:pt x="277" y="93"/>
                    <a:pt x="277" y="93"/>
                  </a:cubicBezTo>
                  <a:cubicBezTo>
                    <a:pt x="277" y="71"/>
                    <a:pt x="304" y="58"/>
                    <a:pt x="304" y="58"/>
                  </a:cubicBezTo>
                  <a:cubicBezTo>
                    <a:pt x="306" y="56"/>
                    <a:pt x="306" y="56"/>
                    <a:pt x="306" y="56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41" y="3"/>
                    <a:pt x="241" y="3"/>
                    <a:pt x="241" y="3"/>
                  </a:cubicBezTo>
                  <a:cubicBezTo>
                    <a:pt x="236" y="7"/>
                    <a:pt x="199" y="29"/>
                    <a:pt x="151" y="29"/>
                  </a:cubicBezTo>
                  <a:cubicBezTo>
                    <a:pt x="104" y="29"/>
                    <a:pt x="67" y="1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0" y="52"/>
                  </a:lnTo>
                  <a:close/>
                  <a:moveTo>
                    <a:pt x="65" y="5"/>
                  </a:moveTo>
                  <a:cubicBezTo>
                    <a:pt x="71" y="9"/>
                    <a:pt x="107" y="33"/>
                    <a:pt x="151" y="33"/>
                  </a:cubicBezTo>
                  <a:cubicBezTo>
                    <a:pt x="199" y="33"/>
                    <a:pt x="235" y="13"/>
                    <a:pt x="242" y="7"/>
                  </a:cubicBezTo>
                  <a:cubicBezTo>
                    <a:pt x="244" y="9"/>
                    <a:pt x="296" y="52"/>
                    <a:pt x="299" y="56"/>
                  </a:cubicBezTo>
                  <a:cubicBezTo>
                    <a:pt x="293" y="59"/>
                    <a:pt x="273" y="72"/>
                    <a:pt x="273" y="93"/>
                  </a:cubicBezTo>
                  <a:cubicBezTo>
                    <a:pt x="273" y="93"/>
                    <a:pt x="273" y="177"/>
                    <a:pt x="273" y="177"/>
                  </a:cubicBezTo>
                  <a:cubicBezTo>
                    <a:pt x="273" y="178"/>
                    <a:pt x="273" y="232"/>
                    <a:pt x="231" y="244"/>
                  </a:cubicBezTo>
                  <a:cubicBezTo>
                    <a:pt x="191" y="256"/>
                    <a:pt x="160" y="266"/>
                    <a:pt x="152" y="284"/>
                  </a:cubicBezTo>
                  <a:cubicBezTo>
                    <a:pt x="148" y="276"/>
                    <a:pt x="132" y="255"/>
                    <a:pt x="85" y="249"/>
                  </a:cubicBezTo>
                  <a:cubicBezTo>
                    <a:pt x="52" y="238"/>
                    <a:pt x="35" y="215"/>
                    <a:pt x="35" y="180"/>
                  </a:cubicBezTo>
                  <a:cubicBezTo>
                    <a:pt x="35" y="179"/>
                    <a:pt x="35" y="91"/>
                    <a:pt x="35" y="91"/>
                  </a:cubicBezTo>
                  <a:cubicBezTo>
                    <a:pt x="35" y="91"/>
                    <a:pt x="31" y="59"/>
                    <a:pt x="4" y="53"/>
                  </a:cubicBezTo>
                  <a:cubicBezTo>
                    <a:pt x="8" y="50"/>
                    <a:pt x="63" y="6"/>
                    <a:pt x="6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0" name="Freeform 26"/>
            <p:cNvSpPr/>
            <p:nvPr/>
          </p:nvSpPr>
          <p:spPr bwMode="auto">
            <a:xfrm>
              <a:off x="8832850" y="781051"/>
              <a:ext cx="106363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4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4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1" name="Freeform 27"/>
            <p:cNvSpPr/>
            <p:nvPr/>
          </p:nvSpPr>
          <p:spPr bwMode="auto">
            <a:xfrm>
              <a:off x="9031288" y="781051"/>
              <a:ext cx="107950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5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5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2" name="Rectangle 28"/>
            <p:cNvSpPr>
              <a:spLocks noChangeArrowheads="1"/>
            </p:cNvSpPr>
            <p:nvPr/>
          </p:nvSpPr>
          <p:spPr bwMode="auto">
            <a:xfrm>
              <a:off x="8834438" y="844551"/>
              <a:ext cx="4445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3" name="Rectangle 29"/>
            <p:cNvSpPr>
              <a:spLocks noChangeArrowheads="1"/>
            </p:cNvSpPr>
            <p:nvPr/>
          </p:nvSpPr>
          <p:spPr bwMode="auto">
            <a:xfrm>
              <a:off x="9088438" y="844551"/>
              <a:ext cx="460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4" name="Rectangle 30"/>
            <p:cNvSpPr>
              <a:spLocks noChangeArrowheads="1"/>
            </p:cNvSpPr>
            <p:nvPr/>
          </p:nvSpPr>
          <p:spPr bwMode="auto">
            <a:xfrm>
              <a:off x="883761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5" name="Rectangle 31"/>
            <p:cNvSpPr>
              <a:spLocks noChangeArrowheads="1"/>
            </p:cNvSpPr>
            <p:nvPr/>
          </p:nvSpPr>
          <p:spPr bwMode="auto">
            <a:xfrm>
              <a:off x="905986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6" name="Rectangle 32"/>
            <p:cNvSpPr>
              <a:spLocks noChangeArrowheads="1"/>
            </p:cNvSpPr>
            <p:nvPr/>
          </p:nvSpPr>
          <p:spPr bwMode="auto">
            <a:xfrm>
              <a:off x="8845550" y="957263"/>
              <a:ext cx="2746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7" name="Freeform 33"/>
            <p:cNvSpPr>
              <a:spLocks noEditPoints="1"/>
            </p:cNvSpPr>
            <p:nvPr/>
          </p:nvSpPr>
          <p:spPr bwMode="auto">
            <a:xfrm>
              <a:off x="8528050" y="474663"/>
              <a:ext cx="927100" cy="927100"/>
            </a:xfrm>
            <a:custGeom>
              <a:avLst/>
              <a:gdLst>
                <a:gd name="T0" fmla="*/ 0 w 750"/>
                <a:gd name="T1" fmla="*/ 374 h 749"/>
                <a:gd name="T2" fmla="*/ 375 w 750"/>
                <a:gd name="T3" fmla="*/ 749 h 749"/>
                <a:gd name="T4" fmla="*/ 750 w 750"/>
                <a:gd name="T5" fmla="*/ 374 h 749"/>
                <a:gd name="T6" fmla="*/ 375 w 750"/>
                <a:gd name="T7" fmla="*/ 0 h 749"/>
                <a:gd name="T8" fmla="*/ 0 w 750"/>
                <a:gd name="T9" fmla="*/ 374 h 749"/>
                <a:gd name="T10" fmla="*/ 8 w 750"/>
                <a:gd name="T11" fmla="*/ 374 h 749"/>
                <a:gd name="T12" fmla="*/ 375 w 750"/>
                <a:gd name="T13" fmla="*/ 7 h 749"/>
                <a:gd name="T14" fmla="*/ 742 w 750"/>
                <a:gd name="T15" fmla="*/ 374 h 749"/>
                <a:gd name="T16" fmla="*/ 375 w 750"/>
                <a:gd name="T17" fmla="*/ 741 h 749"/>
                <a:gd name="T18" fmla="*/ 8 w 750"/>
                <a:gd name="T19" fmla="*/ 374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0" h="749">
                  <a:moveTo>
                    <a:pt x="0" y="374"/>
                  </a:moveTo>
                  <a:cubicBezTo>
                    <a:pt x="0" y="581"/>
                    <a:pt x="169" y="749"/>
                    <a:pt x="375" y="749"/>
                  </a:cubicBezTo>
                  <a:cubicBezTo>
                    <a:pt x="582" y="749"/>
                    <a:pt x="750" y="581"/>
                    <a:pt x="750" y="374"/>
                  </a:cubicBezTo>
                  <a:cubicBezTo>
                    <a:pt x="750" y="168"/>
                    <a:pt x="582" y="0"/>
                    <a:pt x="375" y="0"/>
                  </a:cubicBezTo>
                  <a:cubicBezTo>
                    <a:pt x="169" y="0"/>
                    <a:pt x="0" y="168"/>
                    <a:pt x="0" y="374"/>
                  </a:cubicBezTo>
                  <a:close/>
                  <a:moveTo>
                    <a:pt x="8" y="374"/>
                  </a:moveTo>
                  <a:cubicBezTo>
                    <a:pt x="8" y="172"/>
                    <a:pt x="173" y="7"/>
                    <a:pt x="375" y="7"/>
                  </a:cubicBezTo>
                  <a:cubicBezTo>
                    <a:pt x="578" y="7"/>
                    <a:pt x="742" y="172"/>
                    <a:pt x="742" y="374"/>
                  </a:cubicBezTo>
                  <a:cubicBezTo>
                    <a:pt x="742" y="577"/>
                    <a:pt x="578" y="741"/>
                    <a:pt x="375" y="741"/>
                  </a:cubicBezTo>
                  <a:cubicBezTo>
                    <a:pt x="173" y="741"/>
                    <a:pt x="8" y="577"/>
                    <a:pt x="8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8" name="Freeform 34"/>
            <p:cNvSpPr>
              <a:spLocks noEditPoints="1"/>
            </p:cNvSpPr>
            <p:nvPr/>
          </p:nvSpPr>
          <p:spPr bwMode="auto">
            <a:xfrm>
              <a:off x="8683625" y="628651"/>
              <a:ext cx="617538" cy="620713"/>
            </a:xfrm>
            <a:custGeom>
              <a:avLst/>
              <a:gdLst>
                <a:gd name="T0" fmla="*/ 0 w 501"/>
                <a:gd name="T1" fmla="*/ 250 h 501"/>
                <a:gd name="T2" fmla="*/ 250 w 501"/>
                <a:gd name="T3" fmla="*/ 501 h 501"/>
                <a:gd name="T4" fmla="*/ 501 w 501"/>
                <a:gd name="T5" fmla="*/ 250 h 501"/>
                <a:gd name="T6" fmla="*/ 250 w 501"/>
                <a:gd name="T7" fmla="*/ 0 h 501"/>
                <a:gd name="T8" fmla="*/ 0 w 501"/>
                <a:gd name="T9" fmla="*/ 250 h 501"/>
                <a:gd name="T10" fmla="*/ 5 w 501"/>
                <a:gd name="T11" fmla="*/ 250 h 501"/>
                <a:gd name="T12" fmla="*/ 250 w 501"/>
                <a:gd name="T13" fmla="*/ 5 h 501"/>
                <a:gd name="T14" fmla="*/ 496 w 501"/>
                <a:gd name="T15" fmla="*/ 250 h 501"/>
                <a:gd name="T16" fmla="*/ 250 w 501"/>
                <a:gd name="T17" fmla="*/ 496 h 501"/>
                <a:gd name="T18" fmla="*/ 5 w 501"/>
                <a:gd name="T19" fmla="*/ 2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1" h="501">
                  <a:moveTo>
                    <a:pt x="0" y="250"/>
                  </a:moveTo>
                  <a:cubicBezTo>
                    <a:pt x="0" y="388"/>
                    <a:pt x="112" y="501"/>
                    <a:pt x="250" y="501"/>
                  </a:cubicBezTo>
                  <a:cubicBezTo>
                    <a:pt x="388" y="501"/>
                    <a:pt x="501" y="388"/>
                    <a:pt x="501" y="250"/>
                  </a:cubicBezTo>
                  <a:cubicBezTo>
                    <a:pt x="501" y="112"/>
                    <a:pt x="388" y="0"/>
                    <a:pt x="250" y="0"/>
                  </a:cubicBezTo>
                  <a:cubicBezTo>
                    <a:pt x="112" y="0"/>
                    <a:pt x="0" y="112"/>
                    <a:pt x="0" y="250"/>
                  </a:cubicBezTo>
                  <a:close/>
                  <a:moveTo>
                    <a:pt x="5" y="250"/>
                  </a:moveTo>
                  <a:cubicBezTo>
                    <a:pt x="5" y="115"/>
                    <a:pt x="115" y="5"/>
                    <a:pt x="250" y="5"/>
                  </a:cubicBezTo>
                  <a:cubicBezTo>
                    <a:pt x="386" y="5"/>
                    <a:pt x="496" y="115"/>
                    <a:pt x="496" y="250"/>
                  </a:cubicBezTo>
                  <a:cubicBezTo>
                    <a:pt x="496" y="386"/>
                    <a:pt x="386" y="496"/>
                    <a:pt x="250" y="496"/>
                  </a:cubicBezTo>
                  <a:cubicBezTo>
                    <a:pt x="115" y="496"/>
                    <a:pt x="5" y="386"/>
                    <a:pt x="5" y="2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9" name="Freeform 35"/>
            <p:cNvSpPr>
              <a:spLocks noEditPoints="1"/>
            </p:cNvSpPr>
            <p:nvPr/>
          </p:nvSpPr>
          <p:spPr bwMode="auto">
            <a:xfrm>
              <a:off x="8623300" y="649288"/>
              <a:ext cx="117475" cy="125413"/>
            </a:xfrm>
            <a:custGeom>
              <a:avLst/>
              <a:gdLst>
                <a:gd name="T0" fmla="*/ 38 w 95"/>
                <a:gd name="T1" fmla="*/ 88 h 101"/>
                <a:gd name="T2" fmla="*/ 27 w 95"/>
                <a:gd name="T3" fmla="*/ 90 h 101"/>
                <a:gd name="T4" fmla="*/ 22 w 95"/>
                <a:gd name="T5" fmla="*/ 72 h 101"/>
                <a:gd name="T6" fmla="*/ 30 w 95"/>
                <a:gd name="T7" fmla="*/ 65 h 101"/>
                <a:gd name="T8" fmla="*/ 1 w 95"/>
                <a:gd name="T9" fmla="*/ 36 h 101"/>
                <a:gd name="T10" fmla="*/ 8 w 95"/>
                <a:gd name="T11" fmla="*/ 49 h 101"/>
                <a:gd name="T12" fmla="*/ 16 w 95"/>
                <a:gd name="T13" fmla="*/ 42 h 101"/>
                <a:gd name="T14" fmla="*/ 17 w 95"/>
                <a:gd name="T15" fmla="*/ 53 h 101"/>
                <a:gd name="T16" fmla="*/ 31 w 95"/>
                <a:gd name="T17" fmla="*/ 46 h 101"/>
                <a:gd name="T18" fmla="*/ 33 w 95"/>
                <a:gd name="T19" fmla="*/ 60 h 101"/>
                <a:gd name="T20" fmla="*/ 45 w 95"/>
                <a:gd name="T21" fmla="*/ 24 h 101"/>
                <a:gd name="T22" fmla="*/ 37 w 95"/>
                <a:gd name="T23" fmla="*/ 31 h 101"/>
                <a:gd name="T24" fmla="*/ 38 w 95"/>
                <a:gd name="T25" fmla="*/ 16 h 101"/>
                <a:gd name="T26" fmla="*/ 29 w 95"/>
                <a:gd name="T27" fmla="*/ 23 h 101"/>
                <a:gd name="T28" fmla="*/ 34 w 95"/>
                <a:gd name="T29" fmla="*/ 11 h 101"/>
                <a:gd name="T30" fmla="*/ 29 w 95"/>
                <a:gd name="T31" fmla="*/ 10 h 101"/>
                <a:gd name="T32" fmla="*/ 25 w 95"/>
                <a:gd name="T33" fmla="*/ 5 h 101"/>
                <a:gd name="T34" fmla="*/ 56 w 95"/>
                <a:gd name="T35" fmla="*/ 14 h 101"/>
                <a:gd name="T36" fmla="*/ 69 w 95"/>
                <a:gd name="T37" fmla="*/ 31 h 101"/>
                <a:gd name="T38" fmla="*/ 36 w 95"/>
                <a:gd name="T39" fmla="*/ 64 h 101"/>
                <a:gd name="T40" fmla="*/ 15 w 95"/>
                <a:gd name="T41" fmla="*/ 28 h 101"/>
                <a:gd name="T42" fmla="*/ 19 w 95"/>
                <a:gd name="T43" fmla="*/ 17 h 101"/>
                <a:gd name="T44" fmla="*/ 30 w 95"/>
                <a:gd name="T45" fmla="*/ 27 h 101"/>
                <a:gd name="T46" fmla="*/ 23 w 95"/>
                <a:gd name="T47" fmla="*/ 30 h 101"/>
                <a:gd name="T48" fmla="*/ 18 w 95"/>
                <a:gd name="T49" fmla="*/ 41 h 101"/>
                <a:gd name="T50" fmla="*/ 9 w 95"/>
                <a:gd name="T51" fmla="*/ 32 h 101"/>
                <a:gd name="T52" fmla="*/ 26 w 95"/>
                <a:gd name="T53" fmla="*/ 40 h 101"/>
                <a:gd name="T54" fmla="*/ 33 w 95"/>
                <a:gd name="T55" fmla="*/ 29 h 101"/>
                <a:gd name="T56" fmla="*/ 36 w 95"/>
                <a:gd name="T57" fmla="*/ 34 h 101"/>
                <a:gd name="T58" fmla="*/ 43 w 95"/>
                <a:gd name="T59" fmla="*/ 39 h 101"/>
                <a:gd name="T60" fmla="*/ 38 w 95"/>
                <a:gd name="T61" fmla="*/ 44 h 101"/>
                <a:gd name="T62" fmla="*/ 25 w 95"/>
                <a:gd name="T63" fmla="*/ 42 h 101"/>
                <a:gd name="T64" fmla="*/ 86 w 95"/>
                <a:gd name="T65" fmla="*/ 25 h 101"/>
                <a:gd name="T66" fmla="*/ 94 w 95"/>
                <a:gd name="T67" fmla="*/ 27 h 101"/>
                <a:gd name="T68" fmla="*/ 94 w 95"/>
                <a:gd name="T69" fmla="*/ 79 h 101"/>
                <a:gd name="T70" fmla="*/ 75 w 95"/>
                <a:gd name="T71" fmla="*/ 84 h 101"/>
                <a:gd name="T72" fmla="*/ 51 w 95"/>
                <a:gd name="T73" fmla="*/ 100 h 101"/>
                <a:gd name="T74" fmla="*/ 42 w 95"/>
                <a:gd name="T75" fmla="*/ 100 h 101"/>
                <a:gd name="T76" fmla="*/ 57 w 95"/>
                <a:gd name="T77" fmla="*/ 63 h 101"/>
                <a:gd name="T78" fmla="*/ 52 w 95"/>
                <a:gd name="T79" fmla="*/ 58 h 101"/>
                <a:gd name="T80" fmla="*/ 53 w 95"/>
                <a:gd name="T81" fmla="*/ 41 h 101"/>
                <a:gd name="T82" fmla="*/ 62 w 95"/>
                <a:gd name="T83" fmla="*/ 57 h 101"/>
                <a:gd name="T84" fmla="*/ 83 w 95"/>
                <a:gd name="T8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1">
                  <a:moveTo>
                    <a:pt x="30" y="75"/>
                  </a:moveTo>
                  <a:cubicBezTo>
                    <a:pt x="27" y="76"/>
                    <a:pt x="27" y="76"/>
                    <a:pt x="27" y="76"/>
                  </a:cubicBezTo>
                  <a:cubicBezTo>
                    <a:pt x="30" y="79"/>
                    <a:pt x="34" y="83"/>
                    <a:pt x="38" y="88"/>
                  </a:cubicBezTo>
                  <a:cubicBezTo>
                    <a:pt x="35" y="88"/>
                    <a:pt x="32" y="89"/>
                    <a:pt x="29" y="91"/>
                  </a:cubicBezTo>
                  <a:cubicBezTo>
                    <a:pt x="28" y="91"/>
                    <a:pt x="28" y="92"/>
                    <a:pt x="27" y="92"/>
                  </a:cubicBezTo>
                  <a:cubicBezTo>
                    <a:pt x="27" y="92"/>
                    <a:pt x="27" y="91"/>
                    <a:pt x="27" y="90"/>
                  </a:cubicBezTo>
                  <a:cubicBezTo>
                    <a:pt x="26" y="85"/>
                    <a:pt x="24" y="79"/>
                    <a:pt x="20" y="74"/>
                  </a:cubicBezTo>
                  <a:cubicBezTo>
                    <a:pt x="20" y="73"/>
                    <a:pt x="19" y="72"/>
                    <a:pt x="20" y="72"/>
                  </a:cubicBezTo>
                  <a:cubicBezTo>
                    <a:pt x="20" y="71"/>
                    <a:pt x="21" y="71"/>
                    <a:pt x="22" y="72"/>
                  </a:cubicBezTo>
                  <a:cubicBezTo>
                    <a:pt x="23" y="73"/>
                    <a:pt x="24" y="73"/>
                    <a:pt x="24" y="74"/>
                  </a:cubicBezTo>
                  <a:cubicBezTo>
                    <a:pt x="25" y="73"/>
                    <a:pt x="26" y="71"/>
                    <a:pt x="27" y="69"/>
                  </a:cubicBezTo>
                  <a:cubicBezTo>
                    <a:pt x="28" y="67"/>
                    <a:pt x="29" y="66"/>
                    <a:pt x="30" y="65"/>
                  </a:cubicBezTo>
                  <a:cubicBezTo>
                    <a:pt x="18" y="59"/>
                    <a:pt x="8" y="55"/>
                    <a:pt x="0" y="54"/>
                  </a:cubicBezTo>
                  <a:cubicBezTo>
                    <a:pt x="1" y="52"/>
                    <a:pt x="3" y="50"/>
                    <a:pt x="5" y="49"/>
                  </a:cubicBezTo>
                  <a:cubicBezTo>
                    <a:pt x="4" y="43"/>
                    <a:pt x="3" y="39"/>
                    <a:pt x="1" y="36"/>
                  </a:cubicBezTo>
                  <a:cubicBezTo>
                    <a:pt x="4" y="36"/>
                    <a:pt x="8" y="35"/>
                    <a:pt x="12" y="33"/>
                  </a:cubicBezTo>
                  <a:cubicBezTo>
                    <a:pt x="11" y="35"/>
                    <a:pt x="10" y="38"/>
                    <a:pt x="9" y="42"/>
                  </a:cubicBezTo>
                  <a:cubicBezTo>
                    <a:pt x="9" y="45"/>
                    <a:pt x="9" y="47"/>
                    <a:pt x="8" y="49"/>
                  </a:cubicBezTo>
                  <a:cubicBezTo>
                    <a:pt x="10" y="49"/>
                    <a:pt x="12" y="50"/>
                    <a:pt x="14" y="51"/>
                  </a:cubicBezTo>
                  <a:cubicBezTo>
                    <a:pt x="15" y="50"/>
                    <a:pt x="15" y="48"/>
                    <a:pt x="15" y="46"/>
                  </a:cubicBezTo>
                  <a:cubicBezTo>
                    <a:pt x="16" y="44"/>
                    <a:pt x="16" y="43"/>
                    <a:pt x="16" y="42"/>
                  </a:cubicBezTo>
                  <a:cubicBezTo>
                    <a:pt x="18" y="42"/>
                    <a:pt x="20" y="42"/>
                    <a:pt x="22" y="42"/>
                  </a:cubicBezTo>
                  <a:cubicBezTo>
                    <a:pt x="21" y="43"/>
                    <a:pt x="21" y="44"/>
                    <a:pt x="20" y="47"/>
                  </a:cubicBezTo>
                  <a:cubicBezTo>
                    <a:pt x="18" y="49"/>
                    <a:pt x="18" y="52"/>
                    <a:pt x="17" y="53"/>
                  </a:cubicBezTo>
                  <a:cubicBezTo>
                    <a:pt x="19" y="54"/>
                    <a:pt x="21" y="54"/>
                    <a:pt x="23" y="56"/>
                  </a:cubicBezTo>
                  <a:cubicBezTo>
                    <a:pt x="24" y="52"/>
                    <a:pt x="25" y="49"/>
                    <a:pt x="26" y="47"/>
                  </a:cubicBezTo>
                  <a:cubicBezTo>
                    <a:pt x="28" y="46"/>
                    <a:pt x="30" y="46"/>
                    <a:pt x="31" y="46"/>
                  </a:cubicBezTo>
                  <a:cubicBezTo>
                    <a:pt x="31" y="47"/>
                    <a:pt x="29" y="50"/>
                    <a:pt x="28" y="53"/>
                  </a:cubicBezTo>
                  <a:cubicBezTo>
                    <a:pt x="27" y="55"/>
                    <a:pt x="27" y="56"/>
                    <a:pt x="26" y="57"/>
                  </a:cubicBezTo>
                  <a:cubicBezTo>
                    <a:pt x="29" y="58"/>
                    <a:pt x="31" y="59"/>
                    <a:pt x="33" y="60"/>
                  </a:cubicBezTo>
                  <a:cubicBezTo>
                    <a:pt x="39" y="50"/>
                    <a:pt x="44" y="40"/>
                    <a:pt x="50" y="30"/>
                  </a:cubicBezTo>
                  <a:cubicBezTo>
                    <a:pt x="49" y="29"/>
                    <a:pt x="49" y="29"/>
                    <a:pt x="49" y="28"/>
                  </a:cubicBezTo>
                  <a:cubicBezTo>
                    <a:pt x="48" y="28"/>
                    <a:pt x="47" y="26"/>
                    <a:pt x="45" y="24"/>
                  </a:cubicBezTo>
                  <a:cubicBezTo>
                    <a:pt x="44" y="25"/>
                    <a:pt x="44" y="26"/>
                    <a:pt x="43" y="28"/>
                  </a:cubicBezTo>
                  <a:cubicBezTo>
                    <a:pt x="43" y="29"/>
                    <a:pt x="43" y="30"/>
                    <a:pt x="42" y="31"/>
                  </a:cubicBezTo>
                  <a:cubicBezTo>
                    <a:pt x="41" y="31"/>
                    <a:pt x="39" y="31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40" y="26"/>
                    <a:pt x="41" y="23"/>
                    <a:pt x="42" y="21"/>
                  </a:cubicBezTo>
                  <a:cubicBezTo>
                    <a:pt x="41" y="19"/>
                    <a:pt x="39" y="17"/>
                    <a:pt x="38" y="16"/>
                  </a:cubicBezTo>
                  <a:cubicBezTo>
                    <a:pt x="37" y="16"/>
                    <a:pt x="37" y="17"/>
                    <a:pt x="37" y="17"/>
                  </a:cubicBezTo>
                  <a:cubicBezTo>
                    <a:pt x="36" y="18"/>
                    <a:pt x="36" y="20"/>
                    <a:pt x="34" y="23"/>
                  </a:cubicBezTo>
                  <a:cubicBezTo>
                    <a:pt x="33" y="24"/>
                    <a:pt x="31" y="24"/>
                    <a:pt x="29" y="23"/>
                  </a:cubicBezTo>
                  <a:cubicBezTo>
                    <a:pt x="30" y="21"/>
                    <a:pt x="32" y="19"/>
                    <a:pt x="34" y="14"/>
                  </a:cubicBezTo>
                  <a:cubicBezTo>
                    <a:pt x="35" y="14"/>
                    <a:pt x="35" y="13"/>
                    <a:pt x="35" y="13"/>
                  </a:cubicBezTo>
                  <a:cubicBezTo>
                    <a:pt x="35" y="13"/>
                    <a:pt x="34" y="12"/>
                    <a:pt x="34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1" y="8"/>
                    <a:pt x="30" y="8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2"/>
                    <a:pt x="27" y="14"/>
                    <a:pt x="27" y="16"/>
                  </a:cubicBezTo>
                  <a:cubicBezTo>
                    <a:pt x="24" y="17"/>
                    <a:pt x="22" y="17"/>
                    <a:pt x="21" y="17"/>
                  </a:cubicBezTo>
                  <a:cubicBezTo>
                    <a:pt x="24" y="12"/>
                    <a:pt x="25" y="8"/>
                    <a:pt x="25" y="5"/>
                  </a:cubicBezTo>
                  <a:cubicBezTo>
                    <a:pt x="30" y="4"/>
                    <a:pt x="33" y="2"/>
                    <a:pt x="37" y="0"/>
                  </a:cubicBezTo>
                  <a:cubicBezTo>
                    <a:pt x="38" y="5"/>
                    <a:pt x="43" y="12"/>
                    <a:pt x="53" y="23"/>
                  </a:cubicBezTo>
                  <a:cubicBezTo>
                    <a:pt x="55" y="19"/>
                    <a:pt x="56" y="16"/>
                    <a:pt x="56" y="14"/>
                  </a:cubicBezTo>
                  <a:cubicBezTo>
                    <a:pt x="62" y="14"/>
                    <a:pt x="68" y="12"/>
                    <a:pt x="73" y="9"/>
                  </a:cubicBezTo>
                  <a:cubicBezTo>
                    <a:pt x="73" y="15"/>
                    <a:pt x="72" y="22"/>
                    <a:pt x="70" y="29"/>
                  </a:cubicBezTo>
                  <a:cubicBezTo>
                    <a:pt x="70" y="30"/>
                    <a:pt x="69" y="31"/>
                    <a:pt x="69" y="31"/>
                  </a:cubicBezTo>
                  <a:cubicBezTo>
                    <a:pt x="68" y="31"/>
                    <a:pt x="68" y="30"/>
                    <a:pt x="67" y="29"/>
                  </a:cubicBezTo>
                  <a:cubicBezTo>
                    <a:pt x="66" y="25"/>
                    <a:pt x="64" y="22"/>
                    <a:pt x="62" y="19"/>
                  </a:cubicBezTo>
                  <a:cubicBezTo>
                    <a:pt x="58" y="25"/>
                    <a:pt x="49" y="40"/>
                    <a:pt x="36" y="64"/>
                  </a:cubicBezTo>
                  <a:cubicBezTo>
                    <a:pt x="33" y="70"/>
                    <a:pt x="31" y="73"/>
                    <a:pt x="30" y="75"/>
                  </a:cubicBezTo>
                  <a:close/>
                  <a:moveTo>
                    <a:pt x="10" y="31"/>
                  </a:moveTo>
                  <a:cubicBezTo>
                    <a:pt x="11" y="30"/>
                    <a:pt x="13" y="29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5" y="24"/>
                    <a:pt x="13" y="22"/>
                    <a:pt x="12" y="20"/>
                  </a:cubicBezTo>
                  <a:cubicBezTo>
                    <a:pt x="14" y="20"/>
                    <a:pt x="16" y="19"/>
                    <a:pt x="19" y="17"/>
                  </a:cubicBezTo>
                  <a:cubicBezTo>
                    <a:pt x="19" y="19"/>
                    <a:pt x="20" y="22"/>
                    <a:pt x="21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7" y="24"/>
                    <a:pt x="30" y="27"/>
                  </a:cubicBezTo>
                  <a:cubicBezTo>
                    <a:pt x="30" y="27"/>
                    <a:pt x="31" y="28"/>
                    <a:pt x="30" y="28"/>
                  </a:cubicBezTo>
                  <a:cubicBezTo>
                    <a:pt x="31" y="28"/>
                    <a:pt x="30" y="28"/>
                    <a:pt x="30" y="29"/>
                  </a:cubicBezTo>
                  <a:cubicBezTo>
                    <a:pt x="27" y="29"/>
                    <a:pt x="25" y="30"/>
                    <a:pt x="23" y="30"/>
                  </a:cubicBezTo>
                  <a:cubicBezTo>
                    <a:pt x="23" y="30"/>
                    <a:pt x="23" y="31"/>
                    <a:pt x="23" y="31"/>
                  </a:cubicBezTo>
                  <a:cubicBezTo>
                    <a:pt x="23" y="32"/>
                    <a:pt x="23" y="33"/>
                    <a:pt x="23" y="33"/>
                  </a:cubicBezTo>
                  <a:cubicBezTo>
                    <a:pt x="24" y="37"/>
                    <a:pt x="22" y="40"/>
                    <a:pt x="18" y="41"/>
                  </a:cubicBezTo>
                  <a:cubicBezTo>
                    <a:pt x="19" y="39"/>
                    <a:pt x="19" y="36"/>
                    <a:pt x="18" y="32"/>
                  </a:cubicBezTo>
                  <a:cubicBezTo>
                    <a:pt x="15" y="32"/>
                    <a:pt x="13" y="32"/>
                    <a:pt x="11" y="32"/>
                  </a:cubicBezTo>
                  <a:cubicBezTo>
                    <a:pt x="10" y="32"/>
                    <a:pt x="10" y="32"/>
                    <a:pt x="9" y="32"/>
                  </a:cubicBezTo>
                  <a:cubicBezTo>
                    <a:pt x="9" y="31"/>
                    <a:pt x="9" y="31"/>
                    <a:pt x="10" y="31"/>
                  </a:cubicBezTo>
                  <a:close/>
                  <a:moveTo>
                    <a:pt x="25" y="41"/>
                  </a:moveTo>
                  <a:cubicBezTo>
                    <a:pt x="25" y="41"/>
                    <a:pt x="26" y="40"/>
                    <a:pt x="26" y="40"/>
                  </a:cubicBezTo>
                  <a:cubicBezTo>
                    <a:pt x="27" y="39"/>
                    <a:pt x="28" y="39"/>
                    <a:pt x="30" y="38"/>
                  </a:cubicBezTo>
                  <a:cubicBezTo>
                    <a:pt x="29" y="35"/>
                    <a:pt x="28" y="34"/>
                    <a:pt x="26" y="32"/>
                  </a:cubicBezTo>
                  <a:cubicBezTo>
                    <a:pt x="29" y="32"/>
                    <a:pt x="31" y="31"/>
                    <a:pt x="33" y="29"/>
                  </a:cubicBezTo>
                  <a:cubicBezTo>
                    <a:pt x="33" y="30"/>
                    <a:pt x="33" y="32"/>
                    <a:pt x="34" y="34"/>
                  </a:cubicBezTo>
                  <a:cubicBezTo>
                    <a:pt x="34" y="34"/>
                    <a:pt x="34" y="35"/>
                    <a:pt x="34" y="35"/>
                  </a:cubicBezTo>
                  <a:cubicBezTo>
                    <a:pt x="35" y="35"/>
                    <a:pt x="36" y="34"/>
                    <a:pt x="36" y="34"/>
                  </a:cubicBezTo>
                  <a:cubicBezTo>
                    <a:pt x="37" y="33"/>
                    <a:pt x="38" y="33"/>
                    <a:pt x="38" y="33"/>
                  </a:cubicBezTo>
                  <a:cubicBezTo>
                    <a:pt x="40" y="34"/>
                    <a:pt x="41" y="35"/>
                    <a:pt x="43" y="37"/>
                  </a:cubicBezTo>
                  <a:cubicBezTo>
                    <a:pt x="44" y="38"/>
                    <a:pt x="44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0" y="40"/>
                    <a:pt x="38" y="40"/>
                    <a:pt x="36" y="40"/>
                  </a:cubicBezTo>
                  <a:cubicBezTo>
                    <a:pt x="37" y="42"/>
                    <a:pt x="37" y="43"/>
                    <a:pt x="38" y="44"/>
                  </a:cubicBezTo>
                  <a:cubicBezTo>
                    <a:pt x="38" y="48"/>
                    <a:pt x="37" y="51"/>
                    <a:pt x="33" y="53"/>
                  </a:cubicBezTo>
                  <a:cubicBezTo>
                    <a:pt x="33" y="49"/>
                    <a:pt x="32" y="46"/>
                    <a:pt x="31" y="41"/>
                  </a:cubicBezTo>
                  <a:cubicBezTo>
                    <a:pt x="30" y="42"/>
                    <a:pt x="28" y="42"/>
                    <a:pt x="25" y="42"/>
                  </a:cubicBezTo>
                  <a:cubicBezTo>
                    <a:pt x="25" y="42"/>
                    <a:pt x="24" y="42"/>
                    <a:pt x="24" y="42"/>
                  </a:cubicBezTo>
                  <a:cubicBezTo>
                    <a:pt x="24" y="42"/>
                    <a:pt x="24" y="41"/>
                    <a:pt x="25" y="41"/>
                  </a:cubicBezTo>
                  <a:close/>
                  <a:moveTo>
                    <a:pt x="86" y="25"/>
                  </a:moveTo>
                  <a:cubicBezTo>
                    <a:pt x="89" y="25"/>
                    <a:pt x="91" y="25"/>
                    <a:pt x="93" y="25"/>
                  </a:cubicBezTo>
                  <a:cubicBezTo>
                    <a:pt x="94" y="25"/>
                    <a:pt x="95" y="25"/>
                    <a:pt x="95" y="26"/>
                  </a:cubicBezTo>
                  <a:cubicBezTo>
                    <a:pt x="95" y="26"/>
                    <a:pt x="95" y="27"/>
                    <a:pt x="94" y="27"/>
                  </a:cubicBezTo>
                  <a:cubicBezTo>
                    <a:pt x="88" y="35"/>
                    <a:pt x="80" y="46"/>
                    <a:pt x="72" y="60"/>
                  </a:cubicBezTo>
                  <a:cubicBezTo>
                    <a:pt x="78" y="64"/>
                    <a:pt x="82" y="66"/>
                    <a:pt x="85" y="69"/>
                  </a:cubicBezTo>
                  <a:cubicBezTo>
                    <a:pt x="92" y="74"/>
                    <a:pt x="95" y="77"/>
                    <a:pt x="94" y="79"/>
                  </a:cubicBezTo>
                  <a:cubicBezTo>
                    <a:pt x="90" y="82"/>
                    <a:pt x="84" y="84"/>
                    <a:pt x="76" y="85"/>
                  </a:cubicBezTo>
                  <a:cubicBezTo>
                    <a:pt x="75" y="86"/>
                    <a:pt x="74" y="86"/>
                    <a:pt x="74" y="85"/>
                  </a:cubicBezTo>
                  <a:cubicBezTo>
                    <a:pt x="74" y="85"/>
                    <a:pt x="74" y="84"/>
                    <a:pt x="75" y="84"/>
                  </a:cubicBezTo>
                  <a:cubicBezTo>
                    <a:pt x="79" y="79"/>
                    <a:pt x="81" y="76"/>
                    <a:pt x="80" y="76"/>
                  </a:cubicBezTo>
                  <a:cubicBezTo>
                    <a:pt x="76" y="72"/>
                    <a:pt x="72" y="69"/>
                    <a:pt x="68" y="67"/>
                  </a:cubicBezTo>
                  <a:cubicBezTo>
                    <a:pt x="62" y="78"/>
                    <a:pt x="56" y="89"/>
                    <a:pt x="51" y="100"/>
                  </a:cubicBezTo>
                  <a:cubicBezTo>
                    <a:pt x="50" y="100"/>
                    <a:pt x="47" y="101"/>
                    <a:pt x="43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01"/>
                    <a:pt x="42" y="100"/>
                    <a:pt x="42" y="100"/>
                  </a:cubicBezTo>
                  <a:cubicBezTo>
                    <a:pt x="45" y="96"/>
                    <a:pt x="49" y="88"/>
                    <a:pt x="56" y="76"/>
                  </a:cubicBezTo>
                  <a:cubicBezTo>
                    <a:pt x="59" y="71"/>
                    <a:pt x="61" y="67"/>
                    <a:pt x="63" y="64"/>
                  </a:cubicBezTo>
                  <a:cubicBezTo>
                    <a:pt x="61" y="63"/>
                    <a:pt x="59" y="63"/>
                    <a:pt x="57" y="63"/>
                  </a:cubicBezTo>
                  <a:cubicBezTo>
                    <a:pt x="58" y="61"/>
                    <a:pt x="59" y="60"/>
                    <a:pt x="60" y="59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9"/>
                    <a:pt x="54" y="53"/>
                    <a:pt x="52" y="58"/>
                  </a:cubicBezTo>
                  <a:cubicBezTo>
                    <a:pt x="50" y="63"/>
                    <a:pt x="48" y="67"/>
                    <a:pt x="47" y="69"/>
                  </a:cubicBezTo>
                  <a:cubicBezTo>
                    <a:pt x="44" y="70"/>
                    <a:pt x="41" y="71"/>
                    <a:pt x="40" y="70"/>
                  </a:cubicBezTo>
                  <a:cubicBezTo>
                    <a:pt x="47" y="59"/>
                    <a:pt x="51" y="50"/>
                    <a:pt x="53" y="41"/>
                  </a:cubicBezTo>
                  <a:cubicBezTo>
                    <a:pt x="57" y="41"/>
                    <a:pt x="62" y="40"/>
                    <a:pt x="66" y="37"/>
                  </a:cubicBezTo>
                  <a:cubicBezTo>
                    <a:pt x="64" y="41"/>
                    <a:pt x="63" y="47"/>
                    <a:pt x="63" y="55"/>
                  </a:cubicBezTo>
                  <a:cubicBezTo>
                    <a:pt x="62" y="56"/>
                    <a:pt x="62" y="56"/>
                    <a:pt x="62" y="57"/>
                  </a:cubicBezTo>
                  <a:cubicBezTo>
                    <a:pt x="63" y="56"/>
                    <a:pt x="63" y="55"/>
                    <a:pt x="64" y="55"/>
                  </a:cubicBezTo>
                  <a:cubicBezTo>
                    <a:pt x="64" y="56"/>
                    <a:pt x="65" y="56"/>
                    <a:pt x="67" y="57"/>
                  </a:cubicBezTo>
                  <a:cubicBezTo>
                    <a:pt x="75" y="42"/>
                    <a:pt x="80" y="32"/>
                    <a:pt x="83" y="27"/>
                  </a:cubicBezTo>
                  <a:cubicBezTo>
                    <a:pt x="84" y="26"/>
                    <a:pt x="85" y="25"/>
                    <a:pt x="8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0" name="Freeform 36"/>
            <p:cNvSpPr/>
            <p:nvPr/>
          </p:nvSpPr>
          <p:spPr bwMode="auto">
            <a:xfrm>
              <a:off x="8823325" y="527051"/>
              <a:ext cx="125413" cy="112713"/>
            </a:xfrm>
            <a:custGeom>
              <a:avLst/>
              <a:gdLst>
                <a:gd name="T0" fmla="*/ 11 w 102"/>
                <a:gd name="T1" fmla="*/ 2 h 91"/>
                <a:gd name="T2" fmla="*/ 25 w 102"/>
                <a:gd name="T3" fmla="*/ 0 h 91"/>
                <a:gd name="T4" fmla="*/ 28 w 102"/>
                <a:gd name="T5" fmla="*/ 18 h 91"/>
                <a:gd name="T6" fmla="*/ 31 w 102"/>
                <a:gd name="T7" fmla="*/ 30 h 91"/>
                <a:gd name="T8" fmla="*/ 37 w 102"/>
                <a:gd name="T9" fmla="*/ 27 h 91"/>
                <a:gd name="T10" fmla="*/ 57 w 102"/>
                <a:gd name="T11" fmla="*/ 16 h 91"/>
                <a:gd name="T12" fmla="*/ 61 w 102"/>
                <a:gd name="T13" fmla="*/ 15 h 91"/>
                <a:gd name="T14" fmla="*/ 64 w 102"/>
                <a:gd name="T15" fmla="*/ 18 h 91"/>
                <a:gd name="T16" fmla="*/ 66 w 102"/>
                <a:gd name="T17" fmla="*/ 19 h 91"/>
                <a:gd name="T18" fmla="*/ 66 w 102"/>
                <a:gd name="T19" fmla="*/ 22 h 91"/>
                <a:gd name="T20" fmla="*/ 33 w 102"/>
                <a:gd name="T21" fmla="*/ 37 h 91"/>
                <a:gd name="T22" fmla="*/ 45 w 102"/>
                <a:gd name="T23" fmla="*/ 42 h 91"/>
                <a:gd name="T24" fmla="*/ 50 w 102"/>
                <a:gd name="T25" fmla="*/ 45 h 91"/>
                <a:gd name="T26" fmla="*/ 72 w 102"/>
                <a:gd name="T27" fmla="*/ 55 h 91"/>
                <a:gd name="T28" fmla="*/ 77 w 102"/>
                <a:gd name="T29" fmla="*/ 55 h 91"/>
                <a:gd name="T30" fmla="*/ 97 w 102"/>
                <a:gd name="T31" fmla="*/ 58 h 91"/>
                <a:gd name="T32" fmla="*/ 102 w 102"/>
                <a:gd name="T33" fmla="*/ 60 h 91"/>
                <a:gd name="T34" fmla="*/ 98 w 102"/>
                <a:gd name="T35" fmla="*/ 63 h 91"/>
                <a:gd name="T36" fmla="*/ 79 w 102"/>
                <a:gd name="T37" fmla="*/ 70 h 91"/>
                <a:gd name="T38" fmla="*/ 64 w 102"/>
                <a:gd name="T39" fmla="*/ 67 h 91"/>
                <a:gd name="T40" fmla="*/ 48 w 102"/>
                <a:gd name="T41" fmla="*/ 55 h 91"/>
                <a:gd name="T42" fmla="*/ 46 w 102"/>
                <a:gd name="T43" fmla="*/ 53 h 91"/>
                <a:gd name="T44" fmla="*/ 34 w 102"/>
                <a:gd name="T45" fmla="*/ 44 h 91"/>
                <a:gd name="T46" fmla="*/ 29 w 102"/>
                <a:gd name="T47" fmla="*/ 80 h 91"/>
                <a:gd name="T48" fmla="*/ 16 w 102"/>
                <a:gd name="T49" fmla="*/ 90 h 91"/>
                <a:gd name="T50" fmla="*/ 6 w 102"/>
                <a:gd name="T51" fmla="*/ 91 h 91"/>
                <a:gd name="T52" fmla="*/ 25 w 102"/>
                <a:gd name="T53" fmla="*/ 41 h 91"/>
                <a:gd name="T54" fmla="*/ 9 w 102"/>
                <a:gd name="T55" fmla="*/ 53 h 91"/>
                <a:gd name="T56" fmla="*/ 0 w 102"/>
                <a:gd name="T57" fmla="*/ 48 h 91"/>
                <a:gd name="T58" fmla="*/ 24 w 102"/>
                <a:gd name="T59" fmla="*/ 35 h 91"/>
                <a:gd name="T60" fmla="*/ 11 w 102"/>
                <a:gd name="T61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91">
                  <a:moveTo>
                    <a:pt x="11" y="2"/>
                  </a:moveTo>
                  <a:cubicBezTo>
                    <a:pt x="16" y="2"/>
                    <a:pt x="21" y="1"/>
                    <a:pt x="25" y="0"/>
                  </a:cubicBezTo>
                  <a:cubicBezTo>
                    <a:pt x="25" y="4"/>
                    <a:pt x="25" y="10"/>
                    <a:pt x="28" y="18"/>
                  </a:cubicBezTo>
                  <a:cubicBezTo>
                    <a:pt x="29" y="22"/>
                    <a:pt x="30" y="26"/>
                    <a:pt x="31" y="30"/>
                  </a:cubicBezTo>
                  <a:cubicBezTo>
                    <a:pt x="32" y="30"/>
                    <a:pt x="34" y="28"/>
                    <a:pt x="37" y="27"/>
                  </a:cubicBezTo>
                  <a:cubicBezTo>
                    <a:pt x="41" y="25"/>
                    <a:pt x="47" y="21"/>
                    <a:pt x="57" y="16"/>
                  </a:cubicBezTo>
                  <a:cubicBezTo>
                    <a:pt x="59" y="15"/>
                    <a:pt x="60" y="15"/>
                    <a:pt x="61" y="15"/>
                  </a:cubicBezTo>
                  <a:cubicBezTo>
                    <a:pt x="62" y="16"/>
                    <a:pt x="63" y="17"/>
                    <a:pt x="64" y="18"/>
                  </a:cubicBezTo>
                  <a:cubicBezTo>
                    <a:pt x="65" y="18"/>
                    <a:pt x="66" y="19"/>
                    <a:pt x="66" y="19"/>
                  </a:cubicBezTo>
                  <a:cubicBezTo>
                    <a:pt x="67" y="20"/>
                    <a:pt x="67" y="21"/>
                    <a:pt x="66" y="22"/>
                  </a:cubicBezTo>
                  <a:cubicBezTo>
                    <a:pt x="57" y="25"/>
                    <a:pt x="46" y="30"/>
                    <a:pt x="33" y="37"/>
                  </a:cubicBezTo>
                  <a:cubicBezTo>
                    <a:pt x="35" y="38"/>
                    <a:pt x="39" y="39"/>
                    <a:pt x="45" y="42"/>
                  </a:cubicBezTo>
                  <a:cubicBezTo>
                    <a:pt x="47" y="43"/>
                    <a:pt x="49" y="44"/>
                    <a:pt x="50" y="45"/>
                  </a:cubicBezTo>
                  <a:cubicBezTo>
                    <a:pt x="60" y="51"/>
                    <a:pt x="67" y="54"/>
                    <a:pt x="72" y="55"/>
                  </a:cubicBezTo>
                  <a:cubicBezTo>
                    <a:pt x="73" y="55"/>
                    <a:pt x="75" y="55"/>
                    <a:pt x="77" y="55"/>
                  </a:cubicBezTo>
                  <a:cubicBezTo>
                    <a:pt x="86" y="56"/>
                    <a:pt x="93" y="57"/>
                    <a:pt x="97" y="58"/>
                  </a:cubicBezTo>
                  <a:cubicBezTo>
                    <a:pt x="100" y="59"/>
                    <a:pt x="101" y="60"/>
                    <a:pt x="102" y="60"/>
                  </a:cubicBezTo>
                  <a:cubicBezTo>
                    <a:pt x="102" y="61"/>
                    <a:pt x="101" y="62"/>
                    <a:pt x="98" y="63"/>
                  </a:cubicBezTo>
                  <a:cubicBezTo>
                    <a:pt x="91" y="66"/>
                    <a:pt x="84" y="68"/>
                    <a:pt x="79" y="70"/>
                  </a:cubicBezTo>
                  <a:cubicBezTo>
                    <a:pt x="73" y="71"/>
                    <a:pt x="68" y="70"/>
                    <a:pt x="64" y="67"/>
                  </a:cubicBezTo>
                  <a:cubicBezTo>
                    <a:pt x="60" y="64"/>
                    <a:pt x="54" y="60"/>
                    <a:pt x="48" y="55"/>
                  </a:cubicBezTo>
                  <a:cubicBezTo>
                    <a:pt x="48" y="54"/>
                    <a:pt x="47" y="53"/>
                    <a:pt x="46" y="53"/>
                  </a:cubicBezTo>
                  <a:cubicBezTo>
                    <a:pt x="40" y="48"/>
                    <a:pt x="36" y="45"/>
                    <a:pt x="34" y="44"/>
                  </a:cubicBezTo>
                  <a:cubicBezTo>
                    <a:pt x="35" y="58"/>
                    <a:pt x="33" y="70"/>
                    <a:pt x="29" y="80"/>
                  </a:cubicBezTo>
                  <a:cubicBezTo>
                    <a:pt x="27" y="84"/>
                    <a:pt x="23" y="88"/>
                    <a:pt x="16" y="90"/>
                  </a:cubicBezTo>
                  <a:cubicBezTo>
                    <a:pt x="13" y="91"/>
                    <a:pt x="10" y="91"/>
                    <a:pt x="6" y="91"/>
                  </a:cubicBezTo>
                  <a:cubicBezTo>
                    <a:pt x="22" y="80"/>
                    <a:pt x="28" y="64"/>
                    <a:pt x="25" y="41"/>
                  </a:cubicBezTo>
                  <a:cubicBezTo>
                    <a:pt x="19" y="45"/>
                    <a:pt x="14" y="49"/>
                    <a:pt x="9" y="53"/>
                  </a:cubicBezTo>
                  <a:cubicBezTo>
                    <a:pt x="6" y="52"/>
                    <a:pt x="3" y="50"/>
                    <a:pt x="0" y="48"/>
                  </a:cubicBezTo>
                  <a:cubicBezTo>
                    <a:pt x="7" y="45"/>
                    <a:pt x="15" y="40"/>
                    <a:pt x="24" y="35"/>
                  </a:cubicBezTo>
                  <a:cubicBezTo>
                    <a:pt x="20" y="21"/>
                    <a:pt x="16" y="1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1" name="Freeform 37"/>
            <p:cNvSpPr>
              <a:spLocks noEditPoints="1"/>
            </p:cNvSpPr>
            <p:nvPr/>
          </p:nvSpPr>
          <p:spPr bwMode="auto">
            <a:xfrm>
              <a:off x="9039225" y="514351"/>
              <a:ext cx="120650" cy="128588"/>
            </a:xfrm>
            <a:custGeom>
              <a:avLst/>
              <a:gdLst>
                <a:gd name="T0" fmla="*/ 35 w 97"/>
                <a:gd name="T1" fmla="*/ 38 h 105"/>
                <a:gd name="T2" fmla="*/ 22 w 97"/>
                <a:gd name="T3" fmla="*/ 36 h 105"/>
                <a:gd name="T4" fmla="*/ 18 w 97"/>
                <a:gd name="T5" fmla="*/ 49 h 105"/>
                <a:gd name="T6" fmla="*/ 7 w 97"/>
                <a:gd name="T7" fmla="*/ 83 h 105"/>
                <a:gd name="T8" fmla="*/ 0 w 97"/>
                <a:gd name="T9" fmla="*/ 75 h 105"/>
                <a:gd name="T10" fmla="*/ 14 w 97"/>
                <a:gd name="T11" fmla="*/ 40 h 105"/>
                <a:gd name="T12" fmla="*/ 23 w 97"/>
                <a:gd name="T13" fmla="*/ 0 h 105"/>
                <a:gd name="T14" fmla="*/ 29 w 97"/>
                <a:gd name="T15" fmla="*/ 4 h 105"/>
                <a:gd name="T16" fmla="*/ 30 w 97"/>
                <a:gd name="T17" fmla="*/ 6 h 105"/>
                <a:gd name="T18" fmla="*/ 44 w 97"/>
                <a:gd name="T19" fmla="*/ 5 h 105"/>
                <a:gd name="T20" fmla="*/ 54 w 97"/>
                <a:gd name="T21" fmla="*/ 12 h 105"/>
                <a:gd name="T22" fmla="*/ 44 w 97"/>
                <a:gd name="T23" fmla="*/ 33 h 105"/>
                <a:gd name="T24" fmla="*/ 40 w 97"/>
                <a:gd name="T25" fmla="*/ 43 h 105"/>
                <a:gd name="T26" fmla="*/ 35 w 97"/>
                <a:gd name="T27" fmla="*/ 38 h 105"/>
                <a:gd name="T28" fmla="*/ 29 w 97"/>
                <a:gd name="T29" fmla="*/ 10 h 105"/>
                <a:gd name="T30" fmla="*/ 27 w 97"/>
                <a:gd name="T31" fmla="*/ 19 h 105"/>
                <a:gd name="T32" fmla="*/ 34 w 97"/>
                <a:gd name="T33" fmla="*/ 19 h 105"/>
                <a:gd name="T34" fmla="*/ 37 w 97"/>
                <a:gd name="T35" fmla="*/ 19 h 105"/>
                <a:gd name="T36" fmla="*/ 38 w 97"/>
                <a:gd name="T37" fmla="*/ 23 h 105"/>
                <a:gd name="T38" fmla="*/ 38 w 97"/>
                <a:gd name="T39" fmla="*/ 24 h 105"/>
                <a:gd name="T40" fmla="*/ 27 w 97"/>
                <a:gd name="T41" fmla="*/ 23 h 105"/>
                <a:gd name="T42" fmla="*/ 26 w 97"/>
                <a:gd name="T43" fmla="*/ 22 h 105"/>
                <a:gd name="T44" fmla="*/ 23 w 97"/>
                <a:gd name="T45" fmla="*/ 32 h 105"/>
                <a:gd name="T46" fmla="*/ 36 w 97"/>
                <a:gd name="T47" fmla="*/ 32 h 105"/>
                <a:gd name="T48" fmla="*/ 43 w 97"/>
                <a:gd name="T49" fmla="*/ 13 h 105"/>
                <a:gd name="T50" fmla="*/ 42 w 97"/>
                <a:gd name="T51" fmla="*/ 11 h 105"/>
                <a:gd name="T52" fmla="*/ 29 w 97"/>
                <a:gd name="T53" fmla="*/ 10 h 105"/>
                <a:gd name="T54" fmla="*/ 68 w 97"/>
                <a:gd name="T55" fmla="*/ 87 h 105"/>
                <a:gd name="T56" fmla="*/ 80 w 97"/>
                <a:gd name="T57" fmla="*/ 44 h 105"/>
                <a:gd name="T58" fmla="*/ 64 w 97"/>
                <a:gd name="T59" fmla="*/ 42 h 105"/>
                <a:gd name="T60" fmla="*/ 62 w 97"/>
                <a:gd name="T61" fmla="*/ 46 h 105"/>
                <a:gd name="T62" fmla="*/ 57 w 97"/>
                <a:gd name="T63" fmla="*/ 39 h 105"/>
                <a:gd name="T64" fmla="*/ 63 w 97"/>
                <a:gd name="T65" fmla="*/ 21 h 105"/>
                <a:gd name="T66" fmla="*/ 64 w 97"/>
                <a:gd name="T67" fmla="*/ 8 h 105"/>
                <a:gd name="T68" fmla="*/ 70 w 97"/>
                <a:gd name="T69" fmla="*/ 12 h 105"/>
                <a:gd name="T70" fmla="*/ 71 w 97"/>
                <a:gd name="T71" fmla="*/ 13 h 105"/>
                <a:gd name="T72" fmla="*/ 86 w 97"/>
                <a:gd name="T73" fmla="*/ 12 h 105"/>
                <a:gd name="T74" fmla="*/ 97 w 97"/>
                <a:gd name="T75" fmla="*/ 21 h 105"/>
                <a:gd name="T76" fmla="*/ 82 w 97"/>
                <a:gd name="T77" fmla="*/ 69 h 105"/>
                <a:gd name="T78" fmla="*/ 76 w 97"/>
                <a:gd name="T79" fmla="*/ 93 h 105"/>
                <a:gd name="T80" fmla="*/ 71 w 97"/>
                <a:gd name="T81" fmla="*/ 105 h 105"/>
                <a:gd name="T82" fmla="*/ 55 w 97"/>
                <a:gd name="T83" fmla="*/ 88 h 105"/>
                <a:gd name="T84" fmla="*/ 54 w 97"/>
                <a:gd name="T85" fmla="*/ 85 h 105"/>
                <a:gd name="T86" fmla="*/ 57 w 97"/>
                <a:gd name="T87" fmla="*/ 86 h 105"/>
                <a:gd name="T88" fmla="*/ 68 w 97"/>
                <a:gd name="T89" fmla="*/ 87 h 105"/>
                <a:gd name="T90" fmla="*/ 71 w 97"/>
                <a:gd name="T91" fmla="*/ 15 h 105"/>
                <a:gd name="T92" fmla="*/ 68 w 97"/>
                <a:gd name="T93" fmla="*/ 25 h 105"/>
                <a:gd name="T94" fmla="*/ 75 w 97"/>
                <a:gd name="T95" fmla="*/ 25 h 105"/>
                <a:gd name="T96" fmla="*/ 80 w 97"/>
                <a:gd name="T97" fmla="*/ 26 h 105"/>
                <a:gd name="T98" fmla="*/ 81 w 97"/>
                <a:gd name="T99" fmla="*/ 31 h 105"/>
                <a:gd name="T100" fmla="*/ 77 w 97"/>
                <a:gd name="T101" fmla="*/ 30 h 105"/>
                <a:gd name="T102" fmla="*/ 67 w 97"/>
                <a:gd name="T103" fmla="*/ 29 h 105"/>
                <a:gd name="T104" fmla="*/ 65 w 97"/>
                <a:gd name="T105" fmla="*/ 37 h 105"/>
                <a:gd name="T106" fmla="*/ 81 w 97"/>
                <a:gd name="T107" fmla="*/ 39 h 105"/>
                <a:gd name="T108" fmla="*/ 85 w 97"/>
                <a:gd name="T109" fmla="*/ 18 h 105"/>
                <a:gd name="T110" fmla="*/ 80 w 97"/>
                <a:gd name="T111" fmla="*/ 18 h 105"/>
                <a:gd name="T112" fmla="*/ 72 w 97"/>
                <a:gd name="T113" fmla="*/ 18 h 105"/>
                <a:gd name="T114" fmla="*/ 71 w 97"/>
                <a:gd name="T115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7" h="105">
                  <a:moveTo>
                    <a:pt x="35" y="38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1" y="38"/>
                    <a:pt x="20" y="43"/>
                    <a:pt x="18" y="49"/>
                  </a:cubicBezTo>
                  <a:cubicBezTo>
                    <a:pt x="11" y="73"/>
                    <a:pt x="7" y="84"/>
                    <a:pt x="7" y="83"/>
                  </a:cubicBezTo>
                  <a:cubicBezTo>
                    <a:pt x="4" y="81"/>
                    <a:pt x="2" y="79"/>
                    <a:pt x="0" y="75"/>
                  </a:cubicBezTo>
                  <a:cubicBezTo>
                    <a:pt x="3" y="71"/>
                    <a:pt x="8" y="59"/>
                    <a:pt x="14" y="40"/>
                  </a:cubicBezTo>
                  <a:cubicBezTo>
                    <a:pt x="20" y="20"/>
                    <a:pt x="23" y="7"/>
                    <a:pt x="23" y="0"/>
                  </a:cubicBezTo>
                  <a:cubicBezTo>
                    <a:pt x="24" y="1"/>
                    <a:pt x="26" y="2"/>
                    <a:pt x="29" y="4"/>
                  </a:cubicBezTo>
                  <a:cubicBezTo>
                    <a:pt x="30" y="5"/>
                    <a:pt x="30" y="6"/>
                    <a:pt x="30" y="6"/>
                  </a:cubicBezTo>
                  <a:cubicBezTo>
                    <a:pt x="37" y="7"/>
                    <a:pt x="41" y="7"/>
                    <a:pt x="44" y="5"/>
                  </a:cubicBezTo>
                  <a:cubicBezTo>
                    <a:pt x="46" y="8"/>
                    <a:pt x="49" y="10"/>
                    <a:pt x="54" y="12"/>
                  </a:cubicBezTo>
                  <a:cubicBezTo>
                    <a:pt x="52" y="14"/>
                    <a:pt x="49" y="21"/>
                    <a:pt x="44" y="33"/>
                  </a:cubicBezTo>
                  <a:cubicBezTo>
                    <a:pt x="42" y="40"/>
                    <a:pt x="41" y="43"/>
                    <a:pt x="40" y="43"/>
                  </a:cubicBezTo>
                  <a:cubicBezTo>
                    <a:pt x="39" y="42"/>
                    <a:pt x="37" y="41"/>
                    <a:pt x="35" y="38"/>
                  </a:cubicBezTo>
                  <a:close/>
                  <a:moveTo>
                    <a:pt x="29" y="1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29" y="19"/>
                    <a:pt x="31" y="19"/>
                    <a:pt x="34" y="19"/>
                  </a:cubicBezTo>
                  <a:cubicBezTo>
                    <a:pt x="35" y="19"/>
                    <a:pt x="36" y="19"/>
                    <a:pt x="37" y="19"/>
                  </a:cubicBezTo>
                  <a:cubicBezTo>
                    <a:pt x="37" y="19"/>
                    <a:pt x="37" y="21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5" y="24"/>
                    <a:pt x="32" y="24"/>
                    <a:pt x="27" y="23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7" y="32"/>
                    <a:pt x="32" y="32"/>
                    <a:pt x="36" y="3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2" y="11"/>
                    <a:pt x="42" y="11"/>
                  </a:cubicBezTo>
                  <a:cubicBezTo>
                    <a:pt x="37" y="11"/>
                    <a:pt x="33" y="11"/>
                    <a:pt x="29" y="10"/>
                  </a:cubicBezTo>
                  <a:close/>
                  <a:moveTo>
                    <a:pt x="68" y="87"/>
                  </a:moveTo>
                  <a:cubicBezTo>
                    <a:pt x="71" y="78"/>
                    <a:pt x="75" y="64"/>
                    <a:pt x="80" y="44"/>
                  </a:cubicBezTo>
                  <a:cubicBezTo>
                    <a:pt x="73" y="43"/>
                    <a:pt x="68" y="42"/>
                    <a:pt x="64" y="42"/>
                  </a:cubicBezTo>
                  <a:cubicBezTo>
                    <a:pt x="63" y="45"/>
                    <a:pt x="62" y="46"/>
                    <a:pt x="62" y="46"/>
                  </a:cubicBezTo>
                  <a:cubicBezTo>
                    <a:pt x="59" y="43"/>
                    <a:pt x="58" y="41"/>
                    <a:pt x="57" y="39"/>
                  </a:cubicBezTo>
                  <a:cubicBezTo>
                    <a:pt x="59" y="34"/>
                    <a:pt x="61" y="28"/>
                    <a:pt x="63" y="21"/>
                  </a:cubicBezTo>
                  <a:cubicBezTo>
                    <a:pt x="64" y="15"/>
                    <a:pt x="65" y="11"/>
                    <a:pt x="64" y="8"/>
                  </a:cubicBezTo>
                  <a:cubicBezTo>
                    <a:pt x="65" y="9"/>
                    <a:pt x="67" y="10"/>
                    <a:pt x="70" y="12"/>
                  </a:cubicBezTo>
                  <a:cubicBezTo>
                    <a:pt x="71" y="12"/>
                    <a:pt x="71" y="12"/>
                    <a:pt x="71" y="13"/>
                  </a:cubicBezTo>
                  <a:cubicBezTo>
                    <a:pt x="79" y="14"/>
                    <a:pt x="84" y="14"/>
                    <a:pt x="86" y="12"/>
                  </a:cubicBezTo>
                  <a:cubicBezTo>
                    <a:pt x="89" y="16"/>
                    <a:pt x="93" y="19"/>
                    <a:pt x="97" y="21"/>
                  </a:cubicBezTo>
                  <a:cubicBezTo>
                    <a:pt x="94" y="26"/>
                    <a:pt x="88" y="42"/>
                    <a:pt x="82" y="69"/>
                  </a:cubicBezTo>
                  <a:cubicBezTo>
                    <a:pt x="79" y="80"/>
                    <a:pt x="77" y="88"/>
                    <a:pt x="76" y="93"/>
                  </a:cubicBezTo>
                  <a:cubicBezTo>
                    <a:pt x="74" y="100"/>
                    <a:pt x="72" y="104"/>
                    <a:pt x="71" y="105"/>
                  </a:cubicBezTo>
                  <a:cubicBezTo>
                    <a:pt x="66" y="102"/>
                    <a:pt x="61" y="97"/>
                    <a:pt x="55" y="88"/>
                  </a:cubicBezTo>
                  <a:cubicBezTo>
                    <a:pt x="54" y="86"/>
                    <a:pt x="54" y="86"/>
                    <a:pt x="54" y="85"/>
                  </a:cubicBezTo>
                  <a:cubicBezTo>
                    <a:pt x="55" y="85"/>
                    <a:pt x="55" y="85"/>
                    <a:pt x="57" y="86"/>
                  </a:cubicBezTo>
                  <a:cubicBezTo>
                    <a:pt x="64" y="89"/>
                    <a:pt x="68" y="89"/>
                    <a:pt x="68" y="87"/>
                  </a:cubicBezTo>
                  <a:close/>
                  <a:moveTo>
                    <a:pt x="71" y="15"/>
                  </a:moveTo>
                  <a:cubicBezTo>
                    <a:pt x="68" y="25"/>
                    <a:pt x="68" y="25"/>
                    <a:pt x="68" y="25"/>
                  </a:cubicBezTo>
                  <a:cubicBezTo>
                    <a:pt x="69" y="25"/>
                    <a:pt x="71" y="25"/>
                    <a:pt x="75" y="25"/>
                  </a:cubicBezTo>
                  <a:cubicBezTo>
                    <a:pt x="77" y="25"/>
                    <a:pt x="79" y="25"/>
                    <a:pt x="80" y="26"/>
                  </a:cubicBezTo>
                  <a:cubicBezTo>
                    <a:pt x="81" y="28"/>
                    <a:pt x="81" y="30"/>
                    <a:pt x="81" y="31"/>
                  </a:cubicBezTo>
                  <a:cubicBezTo>
                    <a:pt x="80" y="31"/>
                    <a:pt x="79" y="31"/>
                    <a:pt x="77" y="30"/>
                  </a:cubicBezTo>
                  <a:cubicBezTo>
                    <a:pt x="72" y="30"/>
                    <a:pt x="69" y="29"/>
                    <a:pt x="67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9" y="38"/>
                    <a:pt x="74" y="39"/>
                    <a:pt x="81" y="39"/>
                  </a:cubicBezTo>
                  <a:cubicBezTo>
                    <a:pt x="83" y="28"/>
                    <a:pt x="85" y="21"/>
                    <a:pt x="85" y="18"/>
                  </a:cubicBezTo>
                  <a:cubicBezTo>
                    <a:pt x="84" y="18"/>
                    <a:pt x="82" y="18"/>
                    <a:pt x="80" y="18"/>
                  </a:cubicBezTo>
                  <a:cubicBezTo>
                    <a:pt x="76" y="18"/>
                    <a:pt x="74" y="18"/>
                    <a:pt x="72" y="18"/>
                  </a:cubicBezTo>
                  <a:cubicBezTo>
                    <a:pt x="71" y="17"/>
                    <a:pt x="71" y="16"/>
                    <a:pt x="7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2" name="Freeform 38"/>
            <p:cNvSpPr>
              <a:spLocks noEditPoints="1"/>
            </p:cNvSpPr>
            <p:nvPr/>
          </p:nvSpPr>
          <p:spPr bwMode="auto">
            <a:xfrm>
              <a:off x="9205913" y="641351"/>
              <a:ext cx="153988" cy="146050"/>
            </a:xfrm>
            <a:custGeom>
              <a:avLst/>
              <a:gdLst>
                <a:gd name="T0" fmla="*/ 124 w 125"/>
                <a:gd name="T1" fmla="*/ 46 h 118"/>
                <a:gd name="T2" fmla="*/ 123 w 125"/>
                <a:gd name="T3" fmla="*/ 52 h 118"/>
                <a:gd name="T4" fmla="*/ 83 w 125"/>
                <a:gd name="T5" fmla="*/ 13 h 118"/>
                <a:gd name="T6" fmla="*/ 51 w 125"/>
                <a:gd name="T7" fmla="*/ 54 h 118"/>
                <a:gd name="T8" fmla="*/ 56 w 125"/>
                <a:gd name="T9" fmla="*/ 52 h 118"/>
                <a:gd name="T10" fmla="*/ 55 w 125"/>
                <a:gd name="T11" fmla="*/ 51 h 118"/>
                <a:gd name="T12" fmla="*/ 52 w 125"/>
                <a:gd name="T13" fmla="*/ 52 h 118"/>
                <a:gd name="T14" fmla="*/ 66 w 125"/>
                <a:gd name="T15" fmla="*/ 36 h 118"/>
                <a:gd name="T16" fmla="*/ 76 w 125"/>
                <a:gd name="T17" fmla="*/ 29 h 118"/>
                <a:gd name="T18" fmla="*/ 81 w 125"/>
                <a:gd name="T19" fmla="*/ 36 h 118"/>
                <a:gd name="T20" fmla="*/ 84 w 125"/>
                <a:gd name="T21" fmla="*/ 30 h 118"/>
                <a:gd name="T22" fmla="*/ 81 w 125"/>
                <a:gd name="T23" fmla="*/ 27 h 118"/>
                <a:gd name="T24" fmla="*/ 80 w 125"/>
                <a:gd name="T25" fmla="*/ 19 h 118"/>
                <a:gd name="T26" fmla="*/ 113 w 125"/>
                <a:gd name="T27" fmla="*/ 49 h 118"/>
                <a:gd name="T28" fmla="*/ 113 w 125"/>
                <a:gd name="T29" fmla="*/ 55 h 118"/>
                <a:gd name="T30" fmla="*/ 112 w 125"/>
                <a:gd name="T31" fmla="*/ 57 h 118"/>
                <a:gd name="T32" fmla="*/ 92 w 125"/>
                <a:gd name="T33" fmla="*/ 38 h 118"/>
                <a:gd name="T34" fmla="*/ 89 w 125"/>
                <a:gd name="T35" fmla="*/ 41 h 118"/>
                <a:gd name="T36" fmla="*/ 96 w 125"/>
                <a:gd name="T37" fmla="*/ 49 h 118"/>
                <a:gd name="T38" fmla="*/ 81 w 125"/>
                <a:gd name="T39" fmla="*/ 72 h 118"/>
                <a:gd name="T40" fmla="*/ 72 w 125"/>
                <a:gd name="T41" fmla="*/ 78 h 118"/>
                <a:gd name="T42" fmla="*/ 71 w 125"/>
                <a:gd name="T43" fmla="*/ 74 h 118"/>
                <a:gd name="T44" fmla="*/ 64 w 125"/>
                <a:gd name="T45" fmla="*/ 60 h 118"/>
                <a:gd name="T46" fmla="*/ 60 w 125"/>
                <a:gd name="T47" fmla="*/ 58 h 118"/>
                <a:gd name="T48" fmla="*/ 53 w 125"/>
                <a:gd name="T49" fmla="*/ 60 h 118"/>
                <a:gd name="T50" fmla="*/ 69 w 125"/>
                <a:gd name="T51" fmla="*/ 81 h 118"/>
                <a:gd name="T52" fmla="*/ 57 w 125"/>
                <a:gd name="T53" fmla="*/ 80 h 118"/>
                <a:gd name="T54" fmla="*/ 55 w 125"/>
                <a:gd name="T55" fmla="*/ 95 h 118"/>
                <a:gd name="T56" fmla="*/ 62 w 125"/>
                <a:gd name="T57" fmla="*/ 117 h 118"/>
                <a:gd name="T58" fmla="*/ 47 w 125"/>
                <a:gd name="T59" fmla="*/ 99 h 118"/>
                <a:gd name="T60" fmla="*/ 44 w 125"/>
                <a:gd name="T61" fmla="*/ 80 h 118"/>
                <a:gd name="T62" fmla="*/ 23 w 125"/>
                <a:gd name="T63" fmla="*/ 59 h 118"/>
                <a:gd name="T64" fmla="*/ 41 w 125"/>
                <a:gd name="T65" fmla="*/ 66 h 118"/>
                <a:gd name="T66" fmla="*/ 40 w 125"/>
                <a:gd name="T67" fmla="*/ 59 h 118"/>
                <a:gd name="T68" fmla="*/ 18 w 125"/>
                <a:gd name="T69" fmla="*/ 47 h 118"/>
                <a:gd name="T70" fmla="*/ 0 w 125"/>
                <a:gd name="T71" fmla="*/ 37 h 118"/>
                <a:gd name="T72" fmla="*/ 83 w 125"/>
                <a:gd name="T73" fmla="*/ 0 h 118"/>
                <a:gd name="T74" fmla="*/ 109 w 125"/>
                <a:gd name="T75" fmla="*/ 30 h 118"/>
                <a:gd name="T76" fmla="*/ 49 w 125"/>
                <a:gd name="T77" fmla="*/ 75 h 118"/>
                <a:gd name="T78" fmla="*/ 62 w 125"/>
                <a:gd name="T79" fmla="*/ 73 h 118"/>
                <a:gd name="T80" fmla="*/ 52 w 125"/>
                <a:gd name="T81" fmla="*/ 64 h 118"/>
                <a:gd name="T82" fmla="*/ 51 w 125"/>
                <a:gd name="T83" fmla="*/ 59 h 118"/>
                <a:gd name="T84" fmla="*/ 43 w 125"/>
                <a:gd name="T85" fmla="*/ 60 h 118"/>
                <a:gd name="T86" fmla="*/ 45 w 125"/>
                <a:gd name="T87" fmla="*/ 61 h 118"/>
                <a:gd name="T88" fmla="*/ 75 w 125"/>
                <a:gd name="T89" fmla="*/ 37 h 118"/>
                <a:gd name="T90" fmla="*/ 71 w 125"/>
                <a:gd name="T91" fmla="*/ 39 h 118"/>
                <a:gd name="T92" fmla="*/ 84 w 125"/>
                <a:gd name="T93" fmla="*/ 50 h 118"/>
                <a:gd name="T94" fmla="*/ 75 w 125"/>
                <a:gd name="T95" fmla="*/ 48 h 118"/>
                <a:gd name="T96" fmla="*/ 64 w 125"/>
                <a:gd name="T97" fmla="*/ 44 h 118"/>
                <a:gd name="T98" fmla="*/ 78 w 125"/>
                <a:gd name="T99" fmla="*/ 56 h 118"/>
                <a:gd name="T100" fmla="*/ 69 w 125"/>
                <a:gd name="T101" fmla="*/ 54 h 118"/>
                <a:gd name="T102" fmla="*/ 58 w 125"/>
                <a:gd name="T103" fmla="*/ 49 h 118"/>
                <a:gd name="T104" fmla="*/ 75 w 125"/>
                <a:gd name="T105" fmla="*/ 66 h 118"/>
                <a:gd name="T106" fmla="*/ 75 w 125"/>
                <a:gd name="T107" fmla="*/ 67 h 118"/>
                <a:gd name="T108" fmla="*/ 92 w 125"/>
                <a:gd name="T109" fmla="*/ 52 h 118"/>
                <a:gd name="T110" fmla="*/ 75 w 125"/>
                <a:gd name="T111" fmla="*/ 3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5" h="118">
                  <a:moveTo>
                    <a:pt x="123" y="43"/>
                  </a:moveTo>
                  <a:cubicBezTo>
                    <a:pt x="124" y="43"/>
                    <a:pt x="125" y="44"/>
                    <a:pt x="124" y="46"/>
                  </a:cubicBezTo>
                  <a:cubicBezTo>
                    <a:pt x="124" y="48"/>
                    <a:pt x="124" y="49"/>
                    <a:pt x="124" y="50"/>
                  </a:cubicBezTo>
                  <a:cubicBezTo>
                    <a:pt x="124" y="51"/>
                    <a:pt x="123" y="52"/>
                    <a:pt x="123" y="52"/>
                  </a:cubicBezTo>
                  <a:cubicBezTo>
                    <a:pt x="123" y="52"/>
                    <a:pt x="122" y="52"/>
                    <a:pt x="121" y="51"/>
                  </a:cubicBezTo>
                  <a:cubicBezTo>
                    <a:pt x="109" y="38"/>
                    <a:pt x="96" y="25"/>
                    <a:pt x="83" y="13"/>
                  </a:cubicBezTo>
                  <a:cubicBezTo>
                    <a:pt x="59" y="31"/>
                    <a:pt x="38" y="42"/>
                    <a:pt x="20" y="46"/>
                  </a:cubicBezTo>
                  <a:cubicBezTo>
                    <a:pt x="30" y="52"/>
                    <a:pt x="40" y="54"/>
                    <a:pt x="51" y="54"/>
                  </a:cubicBezTo>
                  <a:cubicBezTo>
                    <a:pt x="53" y="54"/>
                    <a:pt x="55" y="53"/>
                    <a:pt x="57" y="53"/>
                  </a:cubicBezTo>
                  <a:cubicBezTo>
                    <a:pt x="57" y="52"/>
                    <a:pt x="57" y="52"/>
                    <a:pt x="56" y="52"/>
                  </a:cubicBezTo>
                  <a:cubicBezTo>
                    <a:pt x="56" y="51"/>
                    <a:pt x="55" y="51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2"/>
                    <a:pt x="52" y="52"/>
                  </a:cubicBezTo>
                  <a:cubicBezTo>
                    <a:pt x="52" y="49"/>
                    <a:pt x="52" y="47"/>
                    <a:pt x="53" y="45"/>
                  </a:cubicBezTo>
                  <a:cubicBezTo>
                    <a:pt x="56" y="43"/>
                    <a:pt x="61" y="40"/>
                    <a:pt x="66" y="36"/>
                  </a:cubicBezTo>
                  <a:cubicBezTo>
                    <a:pt x="70" y="32"/>
                    <a:pt x="73" y="29"/>
                    <a:pt x="74" y="26"/>
                  </a:cubicBezTo>
                  <a:cubicBezTo>
                    <a:pt x="75" y="27"/>
                    <a:pt x="75" y="28"/>
                    <a:pt x="76" y="29"/>
                  </a:cubicBezTo>
                  <a:cubicBezTo>
                    <a:pt x="76" y="30"/>
                    <a:pt x="77" y="31"/>
                    <a:pt x="77" y="32"/>
                  </a:cubicBezTo>
                  <a:cubicBezTo>
                    <a:pt x="78" y="33"/>
                    <a:pt x="79" y="35"/>
                    <a:pt x="81" y="36"/>
                  </a:cubicBezTo>
                  <a:cubicBezTo>
                    <a:pt x="85" y="36"/>
                    <a:pt x="88" y="35"/>
                    <a:pt x="89" y="34"/>
                  </a:cubicBezTo>
                  <a:cubicBezTo>
                    <a:pt x="88" y="33"/>
                    <a:pt x="86" y="32"/>
                    <a:pt x="84" y="30"/>
                  </a:cubicBezTo>
                  <a:cubicBezTo>
                    <a:pt x="83" y="29"/>
                    <a:pt x="82" y="28"/>
                    <a:pt x="82" y="28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0" y="27"/>
                    <a:pt x="80" y="26"/>
                    <a:pt x="80" y="24"/>
                  </a:cubicBezTo>
                  <a:cubicBezTo>
                    <a:pt x="80" y="22"/>
                    <a:pt x="80" y="20"/>
                    <a:pt x="80" y="19"/>
                  </a:cubicBezTo>
                  <a:cubicBezTo>
                    <a:pt x="84" y="23"/>
                    <a:pt x="91" y="29"/>
                    <a:pt x="101" y="38"/>
                  </a:cubicBezTo>
                  <a:cubicBezTo>
                    <a:pt x="106" y="43"/>
                    <a:pt x="110" y="47"/>
                    <a:pt x="113" y="49"/>
                  </a:cubicBezTo>
                  <a:cubicBezTo>
                    <a:pt x="114" y="50"/>
                    <a:pt x="114" y="51"/>
                    <a:pt x="114" y="52"/>
                  </a:cubicBezTo>
                  <a:cubicBezTo>
                    <a:pt x="113" y="53"/>
                    <a:pt x="113" y="54"/>
                    <a:pt x="113" y="55"/>
                  </a:cubicBezTo>
                  <a:cubicBezTo>
                    <a:pt x="113" y="55"/>
                    <a:pt x="113" y="55"/>
                    <a:pt x="112" y="56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1" y="57"/>
                    <a:pt x="111" y="56"/>
                  </a:cubicBezTo>
                  <a:cubicBezTo>
                    <a:pt x="107" y="51"/>
                    <a:pt x="101" y="45"/>
                    <a:pt x="92" y="38"/>
                  </a:cubicBezTo>
                  <a:cubicBezTo>
                    <a:pt x="92" y="39"/>
                    <a:pt x="92" y="40"/>
                    <a:pt x="93" y="42"/>
                  </a:cubicBezTo>
                  <a:cubicBezTo>
                    <a:pt x="92" y="41"/>
                    <a:pt x="91" y="41"/>
                    <a:pt x="89" y="41"/>
                  </a:cubicBezTo>
                  <a:cubicBezTo>
                    <a:pt x="87" y="41"/>
                    <a:pt x="85" y="40"/>
                    <a:pt x="84" y="40"/>
                  </a:cubicBezTo>
                  <a:cubicBezTo>
                    <a:pt x="89" y="44"/>
                    <a:pt x="93" y="47"/>
                    <a:pt x="96" y="49"/>
                  </a:cubicBezTo>
                  <a:cubicBezTo>
                    <a:pt x="96" y="51"/>
                    <a:pt x="98" y="55"/>
                    <a:pt x="101" y="59"/>
                  </a:cubicBezTo>
                  <a:cubicBezTo>
                    <a:pt x="99" y="59"/>
                    <a:pt x="92" y="63"/>
                    <a:pt x="81" y="72"/>
                  </a:cubicBezTo>
                  <a:cubicBezTo>
                    <a:pt x="78" y="74"/>
                    <a:pt x="76" y="76"/>
                    <a:pt x="74" y="77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1" y="78"/>
                    <a:pt x="71" y="77"/>
                    <a:pt x="71" y="76"/>
                  </a:cubicBezTo>
                  <a:cubicBezTo>
                    <a:pt x="71" y="75"/>
                    <a:pt x="71" y="75"/>
                    <a:pt x="71" y="74"/>
                  </a:cubicBezTo>
                  <a:cubicBezTo>
                    <a:pt x="71" y="71"/>
                    <a:pt x="71" y="70"/>
                    <a:pt x="72" y="69"/>
                  </a:cubicBezTo>
                  <a:cubicBezTo>
                    <a:pt x="70" y="67"/>
                    <a:pt x="67" y="64"/>
                    <a:pt x="64" y="60"/>
                  </a:cubicBezTo>
                  <a:cubicBezTo>
                    <a:pt x="62" y="58"/>
                    <a:pt x="60" y="57"/>
                    <a:pt x="59" y="55"/>
                  </a:cubicBezTo>
                  <a:cubicBezTo>
                    <a:pt x="60" y="56"/>
                    <a:pt x="60" y="57"/>
                    <a:pt x="60" y="58"/>
                  </a:cubicBezTo>
                  <a:cubicBezTo>
                    <a:pt x="60" y="59"/>
                    <a:pt x="60" y="60"/>
                    <a:pt x="60" y="61"/>
                  </a:cubicBezTo>
                  <a:cubicBezTo>
                    <a:pt x="58" y="60"/>
                    <a:pt x="56" y="60"/>
                    <a:pt x="53" y="60"/>
                  </a:cubicBezTo>
                  <a:cubicBezTo>
                    <a:pt x="59" y="65"/>
                    <a:pt x="63" y="68"/>
                    <a:pt x="66" y="69"/>
                  </a:cubicBezTo>
                  <a:cubicBezTo>
                    <a:pt x="66" y="73"/>
                    <a:pt x="67" y="77"/>
                    <a:pt x="69" y="81"/>
                  </a:cubicBezTo>
                  <a:cubicBezTo>
                    <a:pt x="66" y="80"/>
                    <a:pt x="63" y="80"/>
                    <a:pt x="60" y="80"/>
                  </a:cubicBezTo>
                  <a:cubicBezTo>
                    <a:pt x="60" y="80"/>
                    <a:pt x="59" y="80"/>
                    <a:pt x="57" y="80"/>
                  </a:cubicBezTo>
                  <a:cubicBezTo>
                    <a:pt x="55" y="81"/>
                    <a:pt x="53" y="81"/>
                    <a:pt x="50" y="81"/>
                  </a:cubicBezTo>
                  <a:cubicBezTo>
                    <a:pt x="51" y="86"/>
                    <a:pt x="53" y="91"/>
                    <a:pt x="55" y="95"/>
                  </a:cubicBezTo>
                  <a:cubicBezTo>
                    <a:pt x="59" y="102"/>
                    <a:pt x="61" y="108"/>
                    <a:pt x="63" y="114"/>
                  </a:cubicBezTo>
                  <a:cubicBezTo>
                    <a:pt x="63" y="116"/>
                    <a:pt x="63" y="117"/>
                    <a:pt x="62" y="117"/>
                  </a:cubicBezTo>
                  <a:cubicBezTo>
                    <a:pt x="62" y="118"/>
                    <a:pt x="61" y="118"/>
                    <a:pt x="60" y="117"/>
                  </a:cubicBezTo>
                  <a:cubicBezTo>
                    <a:pt x="53" y="110"/>
                    <a:pt x="49" y="104"/>
                    <a:pt x="47" y="99"/>
                  </a:cubicBezTo>
                  <a:cubicBezTo>
                    <a:pt x="46" y="97"/>
                    <a:pt x="46" y="94"/>
                    <a:pt x="45" y="89"/>
                  </a:cubicBezTo>
                  <a:cubicBezTo>
                    <a:pt x="44" y="85"/>
                    <a:pt x="44" y="82"/>
                    <a:pt x="44" y="80"/>
                  </a:cubicBezTo>
                  <a:cubicBezTo>
                    <a:pt x="38" y="79"/>
                    <a:pt x="33" y="76"/>
                    <a:pt x="28" y="73"/>
                  </a:cubicBezTo>
                  <a:cubicBezTo>
                    <a:pt x="23" y="69"/>
                    <a:pt x="21" y="64"/>
                    <a:pt x="23" y="59"/>
                  </a:cubicBezTo>
                  <a:cubicBezTo>
                    <a:pt x="29" y="67"/>
                    <a:pt x="36" y="71"/>
                    <a:pt x="42" y="73"/>
                  </a:cubicBezTo>
                  <a:cubicBezTo>
                    <a:pt x="42" y="72"/>
                    <a:pt x="42" y="69"/>
                    <a:pt x="41" y="66"/>
                  </a:cubicBezTo>
                  <a:cubicBezTo>
                    <a:pt x="41" y="64"/>
                    <a:pt x="41" y="62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34" y="59"/>
                    <a:pt x="30" y="58"/>
                    <a:pt x="25" y="56"/>
                  </a:cubicBezTo>
                  <a:cubicBezTo>
                    <a:pt x="21" y="53"/>
                    <a:pt x="19" y="50"/>
                    <a:pt x="18" y="47"/>
                  </a:cubicBezTo>
                  <a:cubicBezTo>
                    <a:pt x="17" y="47"/>
                    <a:pt x="16" y="47"/>
                    <a:pt x="15" y="47"/>
                  </a:cubicBezTo>
                  <a:cubicBezTo>
                    <a:pt x="8" y="47"/>
                    <a:pt x="3" y="44"/>
                    <a:pt x="0" y="37"/>
                  </a:cubicBezTo>
                  <a:cubicBezTo>
                    <a:pt x="21" y="40"/>
                    <a:pt x="44" y="32"/>
                    <a:pt x="71" y="13"/>
                  </a:cubicBezTo>
                  <a:cubicBezTo>
                    <a:pt x="78" y="8"/>
                    <a:pt x="82" y="4"/>
                    <a:pt x="83" y="0"/>
                  </a:cubicBezTo>
                  <a:cubicBezTo>
                    <a:pt x="85" y="2"/>
                    <a:pt x="86" y="5"/>
                    <a:pt x="88" y="10"/>
                  </a:cubicBezTo>
                  <a:cubicBezTo>
                    <a:pt x="90" y="13"/>
                    <a:pt x="98" y="20"/>
                    <a:pt x="109" y="30"/>
                  </a:cubicBezTo>
                  <a:cubicBezTo>
                    <a:pt x="115" y="36"/>
                    <a:pt x="120" y="40"/>
                    <a:pt x="123" y="43"/>
                  </a:cubicBezTo>
                  <a:close/>
                  <a:moveTo>
                    <a:pt x="49" y="75"/>
                  </a:moveTo>
                  <a:cubicBezTo>
                    <a:pt x="53" y="75"/>
                    <a:pt x="57" y="74"/>
                    <a:pt x="61" y="74"/>
                  </a:cubicBezTo>
                  <a:cubicBezTo>
                    <a:pt x="62" y="74"/>
                    <a:pt x="62" y="74"/>
                    <a:pt x="62" y="73"/>
                  </a:cubicBezTo>
                  <a:cubicBezTo>
                    <a:pt x="62" y="73"/>
                    <a:pt x="62" y="73"/>
                    <a:pt x="61" y="72"/>
                  </a:cubicBezTo>
                  <a:cubicBezTo>
                    <a:pt x="60" y="71"/>
                    <a:pt x="57" y="68"/>
                    <a:pt x="52" y="64"/>
                  </a:cubicBezTo>
                  <a:cubicBezTo>
                    <a:pt x="52" y="64"/>
                    <a:pt x="51" y="64"/>
                    <a:pt x="51" y="64"/>
                  </a:cubicBezTo>
                  <a:cubicBezTo>
                    <a:pt x="51" y="63"/>
                    <a:pt x="51" y="62"/>
                    <a:pt x="51" y="59"/>
                  </a:cubicBezTo>
                  <a:cubicBezTo>
                    <a:pt x="50" y="60"/>
                    <a:pt x="48" y="60"/>
                    <a:pt x="45" y="60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4" y="60"/>
                    <a:pt x="44" y="60"/>
                    <a:pt x="44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6" y="63"/>
                    <a:pt x="47" y="68"/>
                    <a:pt x="49" y="75"/>
                  </a:cubicBezTo>
                  <a:close/>
                  <a:moveTo>
                    <a:pt x="75" y="37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2" y="41"/>
                    <a:pt x="76" y="44"/>
                    <a:pt x="82" y="48"/>
                  </a:cubicBezTo>
                  <a:cubicBezTo>
                    <a:pt x="83" y="49"/>
                    <a:pt x="84" y="50"/>
                    <a:pt x="84" y="50"/>
                  </a:cubicBezTo>
                  <a:cubicBezTo>
                    <a:pt x="84" y="52"/>
                    <a:pt x="84" y="53"/>
                    <a:pt x="83" y="56"/>
                  </a:cubicBezTo>
                  <a:cubicBezTo>
                    <a:pt x="82" y="54"/>
                    <a:pt x="79" y="52"/>
                    <a:pt x="75" y="48"/>
                  </a:cubicBezTo>
                  <a:cubicBezTo>
                    <a:pt x="72" y="45"/>
                    <a:pt x="69" y="42"/>
                    <a:pt x="68" y="41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5" y="45"/>
                    <a:pt x="68" y="47"/>
                    <a:pt x="71" y="50"/>
                  </a:cubicBezTo>
                  <a:cubicBezTo>
                    <a:pt x="74" y="53"/>
                    <a:pt x="77" y="55"/>
                    <a:pt x="78" y="56"/>
                  </a:cubicBezTo>
                  <a:cubicBezTo>
                    <a:pt x="78" y="57"/>
                    <a:pt x="78" y="59"/>
                    <a:pt x="77" y="61"/>
                  </a:cubicBezTo>
                  <a:cubicBezTo>
                    <a:pt x="76" y="60"/>
                    <a:pt x="73" y="58"/>
                    <a:pt x="69" y="54"/>
                  </a:cubicBezTo>
                  <a:cubicBezTo>
                    <a:pt x="65" y="50"/>
                    <a:pt x="63" y="47"/>
                    <a:pt x="61" y="46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60" y="50"/>
                    <a:pt x="63" y="53"/>
                    <a:pt x="67" y="57"/>
                  </a:cubicBezTo>
                  <a:cubicBezTo>
                    <a:pt x="71" y="61"/>
                    <a:pt x="74" y="64"/>
                    <a:pt x="75" y="66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83" y="61"/>
                    <a:pt x="89" y="57"/>
                    <a:pt x="91" y="54"/>
                  </a:cubicBezTo>
                  <a:cubicBezTo>
                    <a:pt x="92" y="54"/>
                    <a:pt x="93" y="53"/>
                    <a:pt x="92" y="52"/>
                  </a:cubicBezTo>
                  <a:cubicBezTo>
                    <a:pt x="90" y="50"/>
                    <a:pt x="86" y="46"/>
                    <a:pt x="80" y="41"/>
                  </a:cubicBezTo>
                  <a:cubicBezTo>
                    <a:pt x="78" y="39"/>
                    <a:pt x="76" y="38"/>
                    <a:pt x="7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3" name="Freeform 39"/>
            <p:cNvSpPr>
              <a:spLocks noEditPoints="1"/>
            </p:cNvSpPr>
            <p:nvPr/>
          </p:nvSpPr>
          <p:spPr bwMode="auto">
            <a:xfrm>
              <a:off x="8488363" y="433388"/>
              <a:ext cx="1008063" cy="1011238"/>
            </a:xfrm>
            <a:custGeom>
              <a:avLst/>
              <a:gdLst>
                <a:gd name="T0" fmla="*/ 0 w 817"/>
                <a:gd name="T1" fmla="*/ 408 h 817"/>
                <a:gd name="T2" fmla="*/ 408 w 817"/>
                <a:gd name="T3" fmla="*/ 817 h 817"/>
                <a:gd name="T4" fmla="*/ 817 w 817"/>
                <a:gd name="T5" fmla="*/ 408 h 817"/>
                <a:gd name="T6" fmla="*/ 408 w 817"/>
                <a:gd name="T7" fmla="*/ 0 h 817"/>
                <a:gd name="T8" fmla="*/ 0 w 817"/>
                <a:gd name="T9" fmla="*/ 408 h 817"/>
                <a:gd name="T10" fmla="*/ 17 w 817"/>
                <a:gd name="T11" fmla="*/ 408 h 817"/>
                <a:gd name="T12" fmla="*/ 408 w 817"/>
                <a:gd name="T13" fmla="*/ 17 h 817"/>
                <a:gd name="T14" fmla="*/ 800 w 817"/>
                <a:gd name="T15" fmla="*/ 408 h 817"/>
                <a:gd name="T16" fmla="*/ 408 w 817"/>
                <a:gd name="T17" fmla="*/ 800 h 817"/>
                <a:gd name="T18" fmla="*/ 17 w 817"/>
                <a:gd name="T19" fmla="*/ 408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7" h="817">
                  <a:moveTo>
                    <a:pt x="0" y="408"/>
                  </a:moveTo>
                  <a:cubicBezTo>
                    <a:pt x="0" y="634"/>
                    <a:pt x="183" y="817"/>
                    <a:pt x="408" y="817"/>
                  </a:cubicBezTo>
                  <a:cubicBezTo>
                    <a:pt x="634" y="817"/>
                    <a:pt x="817" y="634"/>
                    <a:pt x="817" y="408"/>
                  </a:cubicBezTo>
                  <a:cubicBezTo>
                    <a:pt x="817" y="183"/>
                    <a:pt x="634" y="0"/>
                    <a:pt x="408" y="0"/>
                  </a:cubicBezTo>
                  <a:cubicBezTo>
                    <a:pt x="183" y="0"/>
                    <a:pt x="0" y="183"/>
                    <a:pt x="0" y="408"/>
                  </a:cubicBezTo>
                  <a:close/>
                  <a:moveTo>
                    <a:pt x="17" y="408"/>
                  </a:moveTo>
                  <a:cubicBezTo>
                    <a:pt x="17" y="193"/>
                    <a:pt x="193" y="17"/>
                    <a:pt x="408" y="17"/>
                  </a:cubicBezTo>
                  <a:cubicBezTo>
                    <a:pt x="624" y="17"/>
                    <a:pt x="800" y="193"/>
                    <a:pt x="800" y="408"/>
                  </a:cubicBezTo>
                  <a:cubicBezTo>
                    <a:pt x="800" y="624"/>
                    <a:pt x="624" y="800"/>
                    <a:pt x="408" y="800"/>
                  </a:cubicBezTo>
                  <a:cubicBezTo>
                    <a:pt x="193" y="800"/>
                    <a:pt x="17" y="624"/>
                    <a:pt x="17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4" name="Freeform 40"/>
            <p:cNvSpPr/>
            <p:nvPr/>
          </p:nvSpPr>
          <p:spPr bwMode="auto">
            <a:xfrm>
              <a:off x="8561388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8 w 68"/>
                <a:gd name="T7" fmla="*/ 27 h 67"/>
                <a:gd name="T8" fmla="*/ 0 w 68"/>
                <a:gd name="T9" fmla="*/ 33 h 67"/>
                <a:gd name="T10" fmla="*/ 18 w 68"/>
                <a:gd name="T11" fmla="*/ 43 h 67"/>
                <a:gd name="T12" fmla="*/ 11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3 w 68"/>
                <a:gd name="T27" fmla="*/ 26 h 67"/>
                <a:gd name="T28" fmla="*/ 60 w 68"/>
                <a:gd name="T29" fmla="*/ 9 h 67"/>
                <a:gd name="T30" fmla="*/ 44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8" y="27"/>
                  </a:lnTo>
                  <a:lnTo>
                    <a:pt x="0" y="33"/>
                  </a:lnTo>
                  <a:lnTo>
                    <a:pt x="18" y="43"/>
                  </a:lnTo>
                  <a:lnTo>
                    <a:pt x="11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3" y="26"/>
                  </a:lnTo>
                  <a:lnTo>
                    <a:pt x="60" y="9"/>
                  </a:lnTo>
                  <a:lnTo>
                    <a:pt x="44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5" name="Freeform 41"/>
            <p:cNvSpPr/>
            <p:nvPr/>
          </p:nvSpPr>
          <p:spPr bwMode="auto">
            <a:xfrm>
              <a:off x="9312275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7 w 68"/>
                <a:gd name="T7" fmla="*/ 27 h 67"/>
                <a:gd name="T8" fmla="*/ 0 w 68"/>
                <a:gd name="T9" fmla="*/ 33 h 67"/>
                <a:gd name="T10" fmla="*/ 17 w 68"/>
                <a:gd name="T11" fmla="*/ 43 h 67"/>
                <a:gd name="T12" fmla="*/ 10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4 w 68"/>
                <a:gd name="T27" fmla="*/ 26 h 67"/>
                <a:gd name="T28" fmla="*/ 59 w 68"/>
                <a:gd name="T29" fmla="*/ 9 h 67"/>
                <a:gd name="T30" fmla="*/ 45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7" y="27"/>
                  </a:lnTo>
                  <a:lnTo>
                    <a:pt x="0" y="33"/>
                  </a:lnTo>
                  <a:lnTo>
                    <a:pt x="17" y="43"/>
                  </a:lnTo>
                  <a:lnTo>
                    <a:pt x="10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4" y="26"/>
                  </a:lnTo>
                  <a:lnTo>
                    <a:pt x="59" y="9"/>
                  </a:lnTo>
                  <a:lnTo>
                    <a:pt x="45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6" name="Freeform 42"/>
            <p:cNvSpPr>
              <a:spLocks noEditPoints="1"/>
            </p:cNvSpPr>
            <p:nvPr/>
          </p:nvSpPr>
          <p:spPr bwMode="auto">
            <a:xfrm>
              <a:off x="8840788" y="711201"/>
              <a:ext cx="71438" cy="66675"/>
            </a:xfrm>
            <a:custGeom>
              <a:avLst/>
              <a:gdLst>
                <a:gd name="T0" fmla="*/ 21 w 57"/>
                <a:gd name="T1" fmla="*/ 18 h 54"/>
                <a:gd name="T2" fmla="*/ 0 w 57"/>
                <a:gd name="T3" fmla="*/ 21 h 54"/>
                <a:gd name="T4" fmla="*/ 18 w 57"/>
                <a:gd name="T5" fmla="*/ 33 h 54"/>
                <a:gd name="T6" fmla="*/ 11 w 57"/>
                <a:gd name="T7" fmla="*/ 53 h 54"/>
                <a:gd name="T8" fmla="*/ 31 w 57"/>
                <a:gd name="T9" fmla="*/ 42 h 54"/>
                <a:gd name="T10" fmla="*/ 45 w 57"/>
                <a:gd name="T11" fmla="*/ 54 h 54"/>
                <a:gd name="T12" fmla="*/ 42 w 57"/>
                <a:gd name="T13" fmla="*/ 31 h 54"/>
                <a:gd name="T14" fmla="*/ 57 w 57"/>
                <a:gd name="T15" fmla="*/ 20 h 54"/>
                <a:gd name="T16" fmla="*/ 38 w 57"/>
                <a:gd name="T17" fmla="*/ 18 h 54"/>
                <a:gd name="T18" fmla="*/ 31 w 57"/>
                <a:gd name="T19" fmla="*/ 4 h 54"/>
                <a:gd name="T20" fmla="*/ 29 w 57"/>
                <a:gd name="T21" fmla="*/ 0 h 54"/>
                <a:gd name="T22" fmla="*/ 21 w 57"/>
                <a:gd name="T23" fmla="*/ 18 h 54"/>
                <a:gd name="T24" fmla="*/ 24 w 57"/>
                <a:gd name="T25" fmla="*/ 22 h 54"/>
                <a:gd name="T26" fmla="*/ 29 w 57"/>
                <a:gd name="T27" fmla="*/ 9 h 54"/>
                <a:gd name="T28" fmla="*/ 36 w 57"/>
                <a:gd name="T29" fmla="*/ 21 h 54"/>
                <a:gd name="T30" fmla="*/ 47 w 57"/>
                <a:gd name="T31" fmla="*/ 23 h 54"/>
                <a:gd name="T32" fmla="*/ 38 w 57"/>
                <a:gd name="T33" fmla="*/ 30 h 54"/>
                <a:gd name="T34" fmla="*/ 40 w 57"/>
                <a:gd name="T35" fmla="*/ 44 h 54"/>
                <a:gd name="T36" fmla="*/ 32 w 57"/>
                <a:gd name="T37" fmla="*/ 37 h 54"/>
                <a:gd name="T38" fmla="*/ 18 w 57"/>
                <a:gd name="T39" fmla="*/ 44 h 54"/>
                <a:gd name="T40" fmla="*/ 23 w 57"/>
                <a:gd name="T41" fmla="*/ 31 h 54"/>
                <a:gd name="T42" fmla="*/ 11 w 57"/>
                <a:gd name="T43" fmla="*/ 23 h 54"/>
                <a:gd name="T44" fmla="*/ 24 w 57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7" y="35"/>
                    <a:pt x="11" y="53"/>
                    <a:pt x="11" y="53"/>
                  </a:cubicBezTo>
                  <a:cubicBezTo>
                    <a:pt x="11" y="53"/>
                    <a:pt x="29" y="43"/>
                    <a:pt x="31" y="42"/>
                  </a:cubicBezTo>
                  <a:cubicBezTo>
                    <a:pt x="33" y="43"/>
                    <a:pt x="45" y="54"/>
                    <a:pt x="45" y="54"/>
                  </a:cubicBezTo>
                  <a:cubicBezTo>
                    <a:pt x="45" y="54"/>
                    <a:pt x="42" y="34"/>
                    <a:pt x="42" y="31"/>
                  </a:cubicBezTo>
                  <a:cubicBezTo>
                    <a:pt x="44" y="30"/>
                    <a:pt x="57" y="20"/>
                    <a:pt x="57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7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7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8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5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7" name="Freeform 43"/>
            <p:cNvSpPr>
              <a:spLocks noEditPoints="1"/>
            </p:cNvSpPr>
            <p:nvPr/>
          </p:nvSpPr>
          <p:spPr bwMode="auto">
            <a:xfrm>
              <a:off x="9053513" y="711201"/>
              <a:ext cx="71438" cy="66675"/>
            </a:xfrm>
            <a:custGeom>
              <a:avLst/>
              <a:gdLst>
                <a:gd name="T0" fmla="*/ 21 w 58"/>
                <a:gd name="T1" fmla="*/ 18 h 54"/>
                <a:gd name="T2" fmla="*/ 0 w 58"/>
                <a:gd name="T3" fmla="*/ 21 h 54"/>
                <a:gd name="T4" fmla="*/ 18 w 58"/>
                <a:gd name="T5" fmla="*/ 33 h 54"/>
                <a:gd name="T6" fmla="*/ 12 w 58"/>
                <a:gd name="T7" fmla="*/ 53 h 54"/>
                <a:gd name="T8" fmla="*/ 31 w 58"/>
                <a:gd name="T9" fmla="*/ 42 h 54"/>
                <a:gd name="T10" fmla="*/ 46 w 58"/>
                <a:gd name="T11" fmla="*/ 54 h 54"/>
                <a:gd name="T12" fmla="*/ 42 w 58"/>
                <a:gd name="T13" fmla="*/ 31 h 54"/>
                <a:gd name="T14" fmla="*/ 58 w 58"/>
                <a:gd name="T15" fmla="*/ 20 h 54"/>
                <a:gd name="T16" fmla="*/ 38 w 58"/>
                <a:gd name="T17" fmla="*/ 18 h 54"/>
                <a:gd name="T18" fmla="*/ 31 w 58"/>
                <a:gd name="T19" fmla="*/ 4 h 54"/>
                <a:gd name="T20" fmla="*/ 29 w 58"/>
                <a:gd name="T21" fmla="*/ 0 h 54"/>
                <a:gd name="T22" fmla="*/ 21 w 58"/>
                <a:gd name="T23" fmla="*/ 18 h 54"/>
                <a:gd name="T24" fmla="*/ 24 w 58"/>
                <a:gd name="T25" fmla="*/ 22 h 54"/>
                <a:gd name="T26" fmla="*/ 29 w 58"/>
                <a:gd name="T27" fmla="*/ 9 h 54"/>
                <a:gd name="T28" fmla="*/ 36 w 58"/>
                <a:gd name="T29" fmla="*/ 21 h 54"/>
                <a:gd name="T30" fmla="*/ 48 w 58"/>
                <a:gd name="T31" fmla="*/ 23 h 54"/>
                <a:gd name="T32" fmla="*/ 38 w 58"/>
                <a:gd name="T33" fmla="*/ 30 h 54"/>
                <a:gd name="T34" fmla="*/ 40 w 58"/>
                <a:gd name="T35" fmla="*/ 44 h 54"/>
                <a:gd name="T36" fmla="*/ 32 w 58"/>
                <a:gd name="T37" fmla="*/ 37 h 54"/>
                <a:gd name="T38" fmla="*/ 19 w 58"/>
                <a:gd name="T39" fmla="*/ 44 h 54"/>
                <a:gd name="T40" fmla="*/ 23 w 58"/>
                <a:gd name="T41" fmla="*/ 31 h 54"/>
                <a:gd name="T42" fmla="*/ 11 w 58"/>
                <a:gd name="T43" fmla="*/ 23 h 54"/>
                <a:gd name="T44" fmla="*/ 24 w 58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8" y="35"/>
                    <a:pt x="12" y="53"/>
                    <a:pt x="12" y="53"/>
                  </a:cubicBezTo>
                  <a:cubicBezTo>
                    <a:pt x="12" y="53"/>
                    <a:pt x="29" y="43"/>
                    <a:pt x="31" y="42"/>
                  </a:cubicBezTo>
                  <a:cubicBezTo>
                    <a:pt x="33" y="43"/>
                    <a:pt x="46" y="54"/>
                    <a:pt x="46" y="54"/>
                  </a:cubicBezTo>
                  <a:cubicBezTo>
                    <a:pt x="46" y="54"/>
                    <a:pt x="43" y="34"/>
                    <a:pt x="42" y="31"/>
                  </a:cubicBezTo>
                  <a:cubicBezTo>
                    <a:pt x="44" y="30"/>
                    <a:pt x="58" y="20"/>
                    <a:pt x="58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8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8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9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6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8" name="Freeform 44"/>
            <p:cNvSpPr>
              <a:spLocks noEditPoints="1"/>
            </p:cNvSpPr>
            <p:nvPr/>
          </p:nvSpPr>
          <p:spPr bwMode="auto">
            <a:xfrm>
              <a:off x="8945563" y="957263"/>
              <a:ext cx="74613" cy="68263"/>
            </a:xfrm>
            <a:custGeom>
              <a:avLst/>
              <a:gdLst>
                <a:gd name="T0" fmla="*/ 22 w 60"/>
                <a:gd name="T1" fmla="*/ 19 h 55"/>
                <a:gd name="T2" fmla="*/ 0 w 60"/>
                <a:gd name="T3" fmla="*/ 19 h 55"/>
                <a:gd name="T4" fmla="*/ 17 w 60"/>
                <a:gd name="T5" fmla="*/ 34 h 55"/>
                <a:gd name="T6" fmla="*/ 11 w 60"/>
                <a:gd name="T7" fmla="*/ 55 h 55"/>
                <a:gd name="T8" fmla="*/ 30 w 60"/>
                <a:gd name="T9" fmla="*/ 42 h 55"/>
                <a:gd name="T10" fmla="*/ 46 w 60"/>
                <a:gd name="T11" fmla="*/ 54 h 55"/>
                <a:gd name="T12" fmla="*/ 44 w 60"/>
                <a:gd name="T13" fmla="*/ 32 h 55"/>
                <a:gd name="T14" fmla="*/ 56 w 60"/>
                <a:gd name="T15" fmla="*/ 23 h 55"/>
                <a:gd name="T16" fmla="*/ 60 w 60"/>
                <a:gd name="T17" fmla="*/ 19 h 55"/>
                <a:gd name="T18" fmla="*/ 38 w 60"/>
                <a:gd name="T19" fmla="*/ 19 h 55"/>
                <a:gd name="T20" fmla="*/ 31 w 60"/>
                <a:gd name="T21" fmla="*/ 0 h 55"/>
                <a:gd name="T22" fmla="*/ 22 w 60"/>
                <a:gd name="T23" fmla="*/ 19 h 55"/>
                <a:gd name="T24" fmla="*/ 25 w 60"/>
                <a:gd name="T25" fmla="*/ 23 h 55"/>
                <a:gd name="T26" fmla="*/ 31 w 60"/>
                <a:gd name="T27" fmla="*/ 10 h 55"/>
                <a:gd name="T28" fmla="*/ 35 w 60"/>
                <a:gd name="T29" fmla="*/ 23 h 55"/>
                <a:gd name="T30" fmla="*/ 50 w 60"/>
                <a:gd name="T31" fmla="*/ 23 h 55"/>
                <a:gd name="T32" fmla="*/ 41 w 60"/>
                <a:gd name="T33" fmla="*/ 31 h 55"/>
                <a:gd name="T34" fmla="*/ 41 w 60"/>
                <a:gd name="T35" fmla="*/ 46 h 55"/>
                <a:gd name="T36" fmla="*/ 31 w 60"/>
                <a:gd name="T37" fmla="*/ 37 h 55"/>
                <a:gd name="T38" fmla="*/ 17 w 60"/>
                <a:gd name="T39" fmla="*/ 46 h 55"/>
                <a:gd name="T40" fmla="*/ 21 w 60"/>
                <a:gd name="T41" fmla="*/ 32 h 55"/>
                <a:gd name="T42" fmla="*/ 11 w 60"/>
                <a:gd name="T43" fmla="*/ 23 h 55"/>
                <a:gd name="T44" fmla="*/ 25 w 60"/>
                <a:gd name="T45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55">
                  <a:moveTo>
                    <a:pt x="22" y="19"/>
                  </a:moveTo>
                  <a:cubicBezTo>
                    <a:pt x="20" y="19"/>
                    <a:pt x="0" y="19"/>
                    <a:pt x="0" y="19"/>
                  </a:cubicBezTo>
                  <a:cubicBezTo>
                    <a:pt x="0" y="19"/>
                    <a:pt x="15" y="32"/>
                    <a:pt x="17" y="34"/>
                  </a:cubicBezTo>
                  <a:cubicBezTo>
                    <a:pt x="16" y="36"/>
                    <a:pt x="11" y="55"/>
                    <a:pt x="11" y="55"/>
                  </a:cubicBezTo>
                  <a:cubicBezTo>
                    <a:pt x="11" y="55"/>
                    <a:pt x="28" y="43"/>
                    <a:pt x="30" y="42"/>
                  </a:cubicBezTo>
                  <a:cubicBezTo>
                    <a:pt x="32" y="43"/>
                    <a:pt x="46" y="54"/>
                    <a:pt x="46" y="5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40" y="19"/>
                    <a:pt x="38" y="19"/>
                  </a:cubicBezTo>
                  <a:cubicBezTo>
                    <a:pt x="37" y="17"/>
                    <a:pt x="31" y="0"/>
                    <a:pt x="31" y="0"/>
                  </a:cubicBezTo>
                  <a:cubicBezTo>
                    <a:pt x="31" y="0"/>
                    <a:pt x="23" y="17"/>
                    <a:pt x="22" y="19"/>
                  </a:cubicBezTo>
                  <a:close/>
                  <a:moveTo>
                    <a:pt x="25" y="23"/>
                  </a:moveTo>
                  <a:cubicBezTo>
                    <a:pt x="25" y="23"/>
                    <a:pt x="28" y="15"/>
                    <a:pt x="31" y="10"/>
                  </a:cubicBezTo>
                  <a:cubicBezTo>
                    <a:pt x="32" y="15"/>
                    <a:pt x="35" y="23"/>
                    <a:pt x="35" y="23"/>
                  </a:cubicBezTo>
                  <a:cubicBezTo>
                    <a:pt x="35" y="23"/>
                    <a:pt x="44" y="23"/>
                    <a:pt x="50" y="23"/>
                  </a:cubicBezTo>
                  <a:cubicBezTo>
                    <a:pt x="46" y="27"/>
                    <a:pt x="41" y="31"/>
                    <a:pt x="41" y="31"/>
                  </a:cubicBezTo>
                  <a:cubicBezTo>
                    <a:pt x="41" y="31"/>
                    <a:pt x="41" y="40"/>
                    <a:pt x="41" y="46"/>
                  </a:cubicBezTo>
                  <a:cubicBezTo>
                    <a:pt x="38" y="43"/>
                    <a:pt x="31" y="37"/>
                    <a:pt x="31" y="37"/>
                  </a:cubicBezTo>
                  <a:cubicBezTo>
                    <a:pt x="31" y="37"/>
                    <a:pt x="22" y="43"/>
                    <a:pt x="17" y="46"/>
                  </a:cubicBezTo>
                  <a:cubicBezTo>
                    <a:pt x="19" y="41"/>
                    <a:pt x="21" y="32"/>
                    <a:pt x="21" y="32"/>
                  </a:cubicBezTo>
                  <a:cubicBezTo>
                    <a:pt x="21" y="32"/>
                    <a:pt x="15" y="26"/>
                    <a:pt x="11" y="23"/>
                  </a:cubicBezTo>
                  <a:cubicBezTo>
                    <a:pt x="16" y="23"/>
                    <a:pt x="25" y="23"/>
                    <a:pt x="2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9" name="Freeform 45"/>
            <p:cNvSpPr/>
            <p:nvPr/>
          </p:nvSpPr>
          <p:spPr bwMode="auto">
            <a:xfrm>
              <a:off x="8877300" y="769938"/>
              <a:ext cx="212725" cy="158750"/>
            </a:xfrm>
            <a:custGeom>
              <a:avLst/>
              <a:gdLst>
                <a:gd name="T0" fmla="*/ 111 w 173"/>
                <a:gd name="T1" fmla="*/ 10 h 128"/>
                <a:gd name="T2" fmla="*/ 104 w 173"/>
                <a:gd name="T3" fmla="*/ 0 h 128"/>
                <a:gd name="T4" fmla="*/ 91 w 173"/>
                <a:gd name="T5" fmla="*/ 11 h 128"/>
                <a:gd name="T6" fmla="*/ 85 w 173"/>
                <a:gd name="T7" fmla="*/ 0 h 128"/>
                <a:gd name="T8" fmla="*/ 72 w 173"/>
                <a:gd name="T9" fmla="*/ 11 h 128"/>
                <a:gd name="T10" fmla="*/ 64 w 173"/>
                <a:gd name="T11" fmla="*/ 0 h 128"/>
                <a:gd name="T12" fmla="*/ 48 w 173"/>
                <a:gd name="T13" fmla="*/ 25 h 128"/>
                <a:gd name="T14" fmla="*/ 39 w 173"/>
                <a:gd name="T15" fmla="*/ 37 h 128"/>
                <a:gd name="T16" fmla="*/ 34 w 173"/>
                <a:gd name="T17" fmla="*/ 25 h 128"/>
                <a:gd name="T18" fmla="*/ 22 w 173"/>
                <a:gd name="T19" fmla="*/ 37 h 128"/>
                <a:gd name="T20" fmla="*/ 15 w 173"/>
                <a:gd name="T21" fmla="*/ 25 h 128"/>
                <a:gd name="T22" fmla="*/ 0 w 173"/>
                <a:gd name="T23" fmla="*/ 76 h 128"/>
                <a:gd name="T24" fmla="*/ 25 w 173"/>
                <a:gd name="T25" fmla="*/ 128 h 128"/>
                <a:gd name="T26" fmla="*/ 55 w 173"/>
                <a:gd name="T27" fmla="*/ 125 h 128"/>
                <a:gd name="T28" fmla="*/ 28 w 173"/>
                <a:gd name="T29" fmla="*/ 74 h 128"/>
                <a:gd name="T30" fmla="*/ 2 w 173"/>
                <a:gd name="T31" fmla="*/ 27 h 128"/>
                <a:gd name="T32" fmla="*/ 12 w 173"/>
                <a:gd name="T33" fmla="*/ 40 h 128"/>
                <a:gd name="T34" fmla="*/ 24 w 173"/>
                <a:gd name="T35" fmla="*/ 28 h 128"/>
                <a:gd name="T36" fmla="*/ 32 w 173"/>
                <a:gd name="T37" fmla="*/ 40 h 128"/>
                <a:gd name="T38" fmla="*/ 41 w 173"/>
                <a:gd name="T39" fmla="*/ 28 h 128"/>
                <a:gd name="T40" fmla="*/ 51 w 173"/>
                <a:gd name="T41" fmla="*/ 3 h 128"/>
                <a:gd name="T42" fmla="*/ 61 w 173"/>
                <a:gd name="T43" fmla="*/ 13 h 128"/>
                <a:gd name="T44" fmla="*/ 75 w 173"/>
                <a:gd name="T45" fmla="*/ 3 h 128"/>
                <a:gd name="T46" fmla="*/ 82 w 173"/>
                <a:gd name="T47" fmla="*/ 14 h 128"/>
                <a:gd name="T48" fmla="*/ 94 w 173"/>
                <a:gd name="T49" fmla="*/ 3 h 128"/>
                <a:gd name="T50" fmla="*/ 101 w 173"/>
                <a:gd name="T51" fmla="*/ 13 h 128"/>
                <a:gd name="T52" fmla="*/ 114 w 173"/>
                <a:gd name="T53" fmla="*/ 3 h 128"/>
                <a:gd name="T54" fmla="*/ 123 w 173"/>
                <a:gd name="T55" fmla="*/ 29 h 128"/>
                <a:gd name="T56" fmla="*/ 133 w 173"/>
                <a:gd name="T57" fmla="*/ 40 h 128"/>
                <a:gd name="T58" fmla="*/ 143 w 173"/>
                <a:gd name="T59" fmla="*/ 28 h 128"/>
                <a:gd name="T60" fmla="*/ 152 w 173"/>
                <a:gd name="T61" fmla="*/ 41 h 128"/>
                <a:gd name="T62" fmla="*/ 164 w 173"/>
                <a:gd name="T63" fmla="*/ 28 h 128"/>
                <a:gd name="T64" fmla="*/ 171 w 173"/>
                <a:gd name="T65" fmla="*/ 72 h 128"/>
                <a:gd name="T66" fmla="*/ 147 w 173"/>
                <a:gd name="T67" fmla="*/ 125 h 128"/>
                <a:gd name="T68" fmla="*/ 59 w 173"/>
                <a:gd name="T69" fmla="*/ 128 h 128"/>
                <a:gd name="T70" fmla="*/ 150 w 173"/>
                <a:gd name="T71" fmla="*/ 75 h 128"/>
                <a:gd name="T72" fmla="*/ 173 w 173"/>
                <a:gd name="T73" fmla="*/ 25 h 128"/>
                <a:gd name="T74" fmla="*/ 162 w 173"/>
                <a:gd name="T75" fmla="*/ 38 h 128"/>
                <a:gd name="T76" fmla="*/ 155 w 173"/>
                <a:gd name="T77" fmla="*/ 25 h 128"/>
                <a:gd name="T78" fmla="*/ 141 w 173"/>
                <a:gd name="T79" fmla="*/ 38 h 128"/>
                <a:gd name="T80" fmla="*/ 136 w 173"/>
                <a:gd name="T81" fmla="*/ 27 h 128"/>
                <a:gd name="T82" fmla="*/ 126 w 173"/>
                <a:gd name="T8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3" h="128">
                  <a:moveTo>
                    <a:pt x="111" y="0"/>
                  </a:moveTo>
                  <a:cubicBezTo>
                    <a:pt x="111" y="0"/>
                    <a:pt x="111" y="8"/>
                    <a:pt x="111" y="10"/>
                  </a:cubicBezTo>
                  <a:cubicBezTo>
                    <a:pt x="109" y="10"/>
                    <a:pt x="106" y="10"/>
                    <a:pt x="104" y="10"/>
                  </a:cubicBezTo>
                  <a:cubicBezTo>
                    <a:pt x="104" y="8"/>
                    <a:pt x="104" y="0"/>
                    <a:pt x="10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9"/>
                    <a:pt x="91" y="11"/>
                  </a:cubicBezTo>
                  <a:cubicBezTo>
                    <a:pt x="90" y="11"/>
                    <a:pt x="87" y="11"/>
                    <a:pt x="85" y="11"/>
                  </a:cubicBezTo>
                  <a:cubicBezTo>
                    <a:pt x="85" y="9"/>
                    <a:pt x="85" y="0"/>
                    <a:pt x="8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9"/>
                    <a:pt x="72" y="11"/>
                  </a:cubicBezTo>
                  <a:cubicBezTo>
                    <a:pt x="70" y="11"/>
                    <a:pt x="66" y="11"/>
                    <a:pt x="64" y="11"/>
                  </a:cubicBezTo>
                  <a:cubicBezTo>
                    <a:pt x="64" y="9"/>
                    <a:pt x="64" y="0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23"/>
                    <a:pt x="48" y="25"/>
                  </a:cubicBezTo>
                  <a:cubicBezTo>
                    <a:pt x="46" y="25"/>
                    <a:pt x="39" y="25"/>
                    <a:pt x="39" y="25"/>
                  </a:cubicBezTo>
                  <a:cubicBezTo>
                    <a:pt x="39" y="25"/>
                    <a:pt x="39" y="35"/>
                    <a:pt x="39" y="37"/>
                  </a:cubicBezTo>
                  <a:cubicBezTo>
                    <a:pt x="37" y="37"/>
                    <a:pt x="36" y="37"/>
                    <a:pt x="34" y="37"/>
                  </a:cubicBezTo>
                  <a:cubicBezTo>
                    <a:pt x="34" y="35"/>
                    <a:pt x="34" y="25"/>
                    <a:pt x="34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5"/>
                    <a:pt x="22" y="35"/>
                    <a:pt x="22" y="37"/>
                  </a:cubicBezTo>
                  <a:cubicBezTo>
                    <a:pt x="20" y="37"/>
                    <a:pt x="16" y="37"/>
                    <a:pt x="15" y="37"/>
                  </a:cubicBezTo>
                  <a:cubicBezTo>
                    <a:pt x="15" y="35"/>
                    <a:pt x="15" y="25"/>
                    <a:pt x="1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23" y="76"/>
                    <a:pt x="25" y="76"/>
                  </a:cubicBezTo>
                  <a:cubicBezTo>
                    <a:pt x="25" y="79"/>
                    <a:pt x="25" y="128"/>
                    <a:pt x="25" y="128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55" y="125"/>
                    <a:pt x="55" y="125"/>
                    <a:pt x="55" y="125"/>
                  </a:cubicBezTo>
                  <a:cubicBezTo>
                    <a:pt x="55" y="125"/>
                    <a:pt x="31" y="125"/>
                    <a:pt x="28" y="125"/>
                  </a:cubicBezTo>
                  <a:cubicBezTo>
                    <a:pt x="28" y="122"/>
                    <a:pt x="28" y="74"/>
                    <a:pt x="28" y="74"/>
                  </a:cubicBezTo>
                  <a:cubicBezTo>
                    <a:pt x="28" y="74"/>
                    <a:pt x="5" y="74"/>
                    <a:pt x="2" y="74"/>
                  </a:cubicBezTo>
                  <a:cubicBezTo>
                    <a:pt x="2" y="71"/>
                    <a:pt x="2" y="30"/>
                    <a:pt x="2" y="27"/>
                  </a:cubicBezTo>
                  <a:cubicBezTo>
                    <a:pt x="4" y="27"/>
                    <a:pt x="10" y="27"/>
                    <a:pt x="12" y="27"/>
                  </a:cubicBezTo>
                  <a:cubicBezTo>
                    <a:pt x="12" y="29"/>
                    <a:pt x="12" y="40"/>
                    <a:pt x="1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0"/>
                    <a:pt x="24" y="28"/>
                  </a:cubicBezTo>
                  <a:cubicBezTo>
                    <a:pt x="26" y="28"/>
                    <a:pt x="30" y="28"/>
                    <a:pt x="32" y="28"/>
                  </a:cubicBezTo>
                  <a:cubicBezTo>
                    <a:pt x="32" y="30"/>
                    <a:pt x="32" y="40"/>
                    <a:pt x="32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30"/>
                    <a:pt x="41" y="28"/>
                  </a:cubicBezTo>
                  <a:cubicBezTo>
                    <a:pt x="43" y="28"/>
                    <a:pt x="51" y="28"/>
                    <a:pt x="51" y="28"/>
                  </a:cubicBezTo>
                  <a:cubicBezTo>
                    <a:pt x="51" y="28"/>
                    <a:pt x="51" y="5"/>
                    <a:pt x="51" y="3"/>
                  </a:cubicBezTo>
                  <a:cubicBezTo>
                    <a:pt x="53" y="3"/>
                    <a:pt x="59" y="3"/>
                    <a:pt x="61" y="3"/>
                  </a:cubicBezTo>
                  <a:cubicBezTo>
                    <a:pt x="61" y="5"/>
                    <a:pt x="61" y="13"/>
                    <a:pt x="61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3"/>
                    <a:pt x="75" y="5"/>
                    <a:pt x="75" y="3"/>
                  </a:cubicBezTo>
                  <a:cubicBezTo>
                    <a:pt x="77" y="3"/>
                    <a:pt x="81" y="3"/>
                    <a:pt x="82" y="3"/>
                  </a:cubicBezTo>
                  <a:cubicBezTo>
                    <a:pt x="82" y="5"/>
                    <a:pt x="82" y="14"/>
                    <a:pt x="82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5"/>
                    <a:pt x="94" y="3"/>
                  </a:cubicBezTo>
                  <a:cubicBezTo>
                    <a:pt x="95" y="3"/>
                    <a:pt x="100" y="3"/>
                    <a:pt x="101" y="3"/>
                  </a:cubicBezTo>
                  <a:cubicBezTo>
                    <a:pt x="101" y="5"/>
                    <a:pt x="101" y="13"/>
                    <a:pt x="101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4" y="5"/>
                    <a:pt x="114" y="3"/>
                  </a:cubicBezTo>
                  <a:cubicBezTo>
                    <a:pt x="116" y="3"/>
                    <a:pt x="121" y="3"/>
                    <a:pt x="123" y="3"/>
                  </a:cubicBezTo>
                  <a:cubicBezTo>
                    <a:pt x="123" y="5"/>
                    <a:pt x="123" y="29"/>
                    <a:pt x="123" y="29"/>
                  </a:cubicBezTo>
                  <a:cubicBezTo>
                    <a:pt x="123" y="29"/>
                    <a:pt x="131" y="29"/>
                    <a:pt x="133" y="29"/>
                  </a:cubicBezTo>
                  <a:cubicBezTo>
                    <a:pt x="133" y="31"/>
                    <a:pt x="133" y="40"/>
                    <a:pt x="133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3" y="30"/>
                    <a:pt x="143" y="28"/>
                  </a:cubicBezTo>
                  <a:cubicBezTo>
                    <a:pt x="145" y="28"/>
                    <a:pt x="150" y="28"/>
                    <a:pt x="152" y="28"/>
                  </a:cubicBezTo>
                  <a:cubicBezTo>
                    <a:pt x="152" y="30"/>
                    <a:pt x="152" y="41"/>
                    <a:pt x="152" y="41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4" y="41"/>
                    <a:pt x="164" y="30"/>
                    <a:pt x="164" y="28"/>
                  </a:cubicBezTo>
                  <a:cubicBezTo>
                    <a:pt x="166" y="28"/>
                    <a:pt x="169" y="28"/>
                    <a:pt x="171" y="28"/>
                  </a:cubicBezTo>
                  <a:cubicBezTo>
                    <a:pt x="171" y="30"/>
                    <a:pt x="171" y="70"/>
                    <a:pt x="171" y="72"/>
                  </a:cubicBezTo>
                  <a:cubicBezTo>
                    <a:pt x="168" y="72"/>
                    <a:pt x="147" y="72"/>
                    <a:pt x="147" y="72"/>
                  </a:cubicBezTo>
                  <a:cubicBezTo>
                    <a:pt x="147" y="72"/>
                    <a:pt x="147" y="122"/>
                    <a:pt x="147" y="125"/>
                  </a:cubicBezTo>
                  <a:cubicBezTo>
                    <a:pt x="144" y="125"/>
                    <a:pt x="59" y="125"/>
                    <a:pt x="59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150" y="128"/>
                    <a:pt x="150" y="128"/>
                    <a:pt x="150" y="128"/>
                  </a:cubicBezTo>
                  <a:cubicBezTo>
                    <a:pt x="150" y="128"/>
                    <a:pt x="150" y="78"/>
                    <a:pt x="150" y="75"/>
                  </a:cubicBezTo>
                  <a:cubicBezTo>
                    <a:pt x="152" y="75"/>
                    <a:pt x="173" y="75"/>
                    <a:pt x="173" y="7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62" y="25"/>
                    <a:pt x="162" y="25"/>
                    <a:pt x="162" y="25"/>
                  </a:cubicBezTo>
                  <a:cubicBezTo>
                    <a:pt x="162" y="25"/>
                    <a:pt x="162" y="36"/>
                    <a:pt x="162" y="38"/>
                  </a:cubicBezTo>
                  <a:cubicBezTo>
                    <a:pt x="160" y="38"/>
                    <a:pt x="156" y="38"/>
                    <a:pt x="155" y="38"/>
                  </a:cubicBezTo>
                  <a:cubicBezTo>
                    <a:pt x="155" y="36"/>
                    <a:pt x="155" y="25"/>
                    <a:pt x="155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41" y="25"/>
                    <a:pt x="141" y="35"/>
                    <a:pt x="141" y="38"/>
                  </a:cubicBezTo>
                  <a:cubicBezTo>
                    <a:pt x="139" y="38"/>
                    <a:pt x="137" y="38"/>
                    <a:pt x="136" y="38"/>
                  </a:cubicBezTo>
                  <a:cubicBezTo>
                    <a:pt x="136" y="35"/>
                    <a:pt x="136" y="27"/>
                    <a:pt x="136" y="27"/>
                  </a:cubicBezTo>
                  <a:cubicBezTo>
                    <a:pt x="136" y="27"/>
                    <a:pt x="128" y="27"/>
                    <a:pt x="126" y="27"/>
                  </a:cubicBezTo>
                  <a:cubicBezTo>
                    <a:pt x="126" y="24"/>
                    <a:pt x="126" y="0"/>
                    <a:pt x="126" y="0"/>
                  </a:cubicBez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0" name="Freeform 46"/>
            <p:cNvSpPr>
              <a:spLocks noEditPoints="1"/>
            </p:cNvSpPr>
            <p:nvPr/>
          </p:nvSpPr>
          <p:spPr bwMode="auto">
            <a:xfrm>
              <a:off x="8942388" y="839788"/>
              <a:ext cx="85725" cy="88900"/>
            </a:xfrm>
            <a:custGeom>
              <a:avLst/>
              <a:gdLst>
                <a:gd name="T0" fmla="*/ 0 w 70"/>
                <a:gd name="T1" fmla="*/ 29 h 71"/>
                <a:gd name="T2" fmla="*/ 0 w 70"/>
                <a:gd name="T3" fmla="*/ 71 h 71"/>
                <a:gd name="T4" fmla="*/ 12 w 70"/>
                <a:gd name="T5" fmla="*/ 71 h 71"/>
                <a:gd name="T6" fmla="*/ 12 w 70"/>
                <a:gd name="T7" fmla="*/ 33 h 71"/>
                <a:gd name="T8" fmla="*/ 33 w 70"/>
                <a:gd name="T9" fmla="*/ 16 h 71"/>
                <a:gd name="T10" fmla="*/ 57 w 70"/>
                <a:gd name="T11" fmla="*/ 33 h 71"/>
                <a:gd name="T12" fmla="*/ 57 w 70"/>
                <a:gd name="T13" fmla="*/ 71 h 71"/>
                <a:gd name="T14" fmla="*/ 70 w 70"/>
                <a:gd name="T15" fmla="*/ 71 h 71"/>
                <a:gd name="T16" fmla="*/ 70 w 70"/>
                <a:gd name="T17" fmla="*/ 32 h 71"/>
                <a:gd name="T18" fmla="*/ 35 w 70"/>
                <a:gd name="T19" fmla="*/ 2 h 71"/>
                <a:gd name="T20" fmla="*/ 0 w 70"/>
                <a:gd name="T21" fmla="*/ 29 h 71"/>
                <a:gd name="T22" fmla="*/ 2 w 70"/>
                <a:gd name="T23" fmla="*/ 29 h 71"/>
                <a:gd name="T24" fmla="*/ 35 w 70"/>
                <a:gd name="T25" fmla="*/ 5 h 71"/>
                <a:gd name="T26" fmla="*/ 67 w 70"/>
                <a:gd name="T27" fmla="*/ 32 h 71"/>
                <a:gd name="T28" fmla="*/ 67 w 70"/>
                <a:gd name="T29" fmla="*/ 68 h 71"/>
                <a:gd name="T30" fmla="*/ 60 w 70"/>
                <a:gd name="T31" fmla="*/ 68 h 71"/>
                <a:gd name="T32" fmla="*/ 60 w 70"/>
                <a:gd name="T33" fmla="*/ 33 h 71"/>
                <a:gd name="T34" fmla="*/ 33 w 70"/>
                <a:gd name="T35" fmla="*/ 13 h 71"/>
                <a:gd name="T36" fmla="*/ 33 w 70"/>
                <a:gd name="T37" fmla="*/ 13 h 71"/>
                <a:gd name="T38" fmla="*/ 9 w 70"/>
                <a:gd name="T39" fmla="*/ 32 h 71"/>
                <a:gd name="T40" fmla="*/ 9 w 70"/>
                <a:gd name="T41" fmla="*/ 68 h 71"/>
                <a:gd name="T42" fmla="*/ 2 w 70"/>
                <a:gd name="T43" fmla="*/ 68 h 71"/>
                <a:gd name="T44" fmla="*/ 2 w 70"/>
                <a:gd name="T45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71">
                  <a:moveTo>
                    <a:pt x="0" y="29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5" y="16"/>
                    <a:pt x="33" y="16"/>
                  </a:cubicBezTo>
                  <a:cubicBezTo>
                    <a:pt x="34" y="16"/>
                    <a:pt x="57" y="16"/>
                    <a:pt x="57" y="3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66" y="2"/>
                    <a:pt x="35" y="2"/>
                  </a:cubicBezTo>
                  <a:cubicBezTo>
                    <a:pt x="35" y="2"/>
                    <a:pt x="5" y="0"/>
                    <a:pt x="0" y="29"/>
                  </a:cubicBezTo>
                  <a:close/>
                  <a:moveTo>
                    <a:pt x="2" y="29"/>
                  </a:moveTo>
                  <a:cubicBezTo>
                    <a:pt x="7" y="3"/>
                    <a:pt x="34" y="4"/>
                    <a:pt x="35" y="5"/>
                  </a:cubicBezTo>
                  <a:cubicBezTo>
                    <a:pt x="64" y="5"/>
                    <a:pt x="67" y="31"/>
                    <a:pt x="67" y="32"/>
                  </a:cubicBezTo>
                  <a:cubicBezTo>
                    <a:pt x="67" y="32"/>
                    <a:pt x="67" y="65"/>
                    <a:pt x="67" y="68"/>
                  </a:cubicBezTo>
                  <a:cubicBezTo>
                    <a:pt x="65" y="68"/>
                    <a:pt x="61" y="68"/>
                    <a:pt x="60" y="68"/>
                  </a:cubicBezTo>
                  <a:cubicBezTo>
                    <a:pt x="60" y="65"/>
                    <a:pt x="60" y="33"/>
                    <a:pt x="60" y="33"/>
                  </a:cubicBezTo>
                  <a:cubicBezTo>
                    <a:pt x="59" y="13"/>
                    <a:pt x="34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12" y="13"/>
                    <a:pt x="9" y="32"/>
                    <a:pt x="9" y="32"/>
                  </a:cubicBezTo>
                  <a:cubicBezTo>
                    <a:pt x="9" y="32"/>
                    <a:pt x="9" y="65"/>
                    <a:pt x="9" y="68"/>
                  </a:cubicBezTo>
                  <a:cubicBezTo>
                    <a:pt x="7" y="68"/>
                    <a:pt x="4" y="68"/>
                    <a:pt x="2" y="68"/>
                  </a:cubicBezTo>
                  <a:cubicBezTo>
                    <a:pt x="2" y="65"/>
                    <a:pt x="2" y="29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1" name="Rectangle 47"/>
            <p:cNvSpPr>
              <a:spLocks noChangeArrowheads="1"/>
            </p:cNvSpPr>
            <p:nvPr/>
          </p:nvSpPr>
          <p:spPr bwMode="auto">
            <a:xfrm>
              <a:off x="8943975" y="912813"/>
              <a:ext cx="11113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2" name="Rectangle 48"/>
            <p:cNvSpPr>
              <a:spLocks noChangeArrowheads="1"/>
            </p:cNvSpPr>
            <p:nvPr/>
          </p:nvSpPr>
          <p:spPr bwMode="auto">
            <a:xfrm>
              <a:off x="8943975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3" name="Rectangle 49"/>
            <p:cNvSpPr>
              <a:spLocks noChangeArrowheads="1"/>
            </p:cNvSpPr>
            <p:nvPr/>
          </p:nvSpPr>
          <p:spPr bwMode="auto">
            <a:xfrm>
              <a:off x="8943975" y="8921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4" name="Rectangle 50"/>
            <p:cNvSpPr>
              <a:spLocks noChangeArrowheads="1"/>
            </p:cNvSpPr>
            <p:nvPr/>
          </p:nvSpPr>
          <p:spPr bwMode="auto">
            <a:xfrm>
              <a:off x="8943975" y="8794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5" name="Freeform 51"/>
            <p:cNvSpPr/>
            <p:nvPr/>
          </p:nvSpPr>
          <p:spPr bwMode="auto">
            <a:xfrm>
              <a:off x="8945563" y="863601"/>
              <a:ext cx="14288" cy="9525"/>
            </a:xfrm>
            <a:custGeom>
              <a:avLst/>
              <a:gdLst>
                <a:gd name="T0" fmla="*/ 0 w 9"/>
                <a:gd name="T1" fmla="*/ 3 h 6"/>
                <a:gd name="T2" fmla="*/ 8 w 9"/>
                <a:gd name="T3" fmla="*/ 6 h 6"/>
                <a:gd name="T4" fmla="*/ 9 w 9"/>
                <a:gd name="T5" fmla="*/ 4 h 6"/>
                <a:gd name="T6" fmla="*/ 1 w 9"/>
                <a:gd name="T7" fmla="*/ 0 h 6"/>
                <a:gd name="T8" fmla="*/ 0 w 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0" y="3"/>
                  </a:moveTo>
                  <a:lnTo>
                    <a:pt x="8" y="6"/>
                  </a:lnTo>
                  <a:lnTo>
                    <a:pt x="9" y="4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6" name="Freeform 52"/>
            <p:cNvSpPr/>
            <p:nvPr/>
          </p:nvSpPr>
          <p:spPr bwMode="auto">
            <a:xfrm>
              <a:off x="8953500" y="854076"/>
              <a:ext cx="12700" cy="12700"/>
            </a:xfrm>
            <a:custGeom>
              <a:avLst/>
              <a:gdLst>
                <a:gd name="T0" fmla="*/ 0 w 8"/>
                <a:gd name="T1" fmla="*/ 2 h 8"/>
                <a:gd name="T2" fmla="*/ 6 w 8"/>
                <a:gd name="T3" fmla="*/ 8 h 8"/>
                <a:gd name="T4" fmla="*/ 8 w 8"/>
                <a:gd name="T5" fmla="*/ 6 h 8"/>
                <a:gd name="T6" fmla="*/ 2 w 8"/>
                <a:gd name="T7" fmla="*/ 0 h 8"/>
                <a:gd name="T8" fmla="*/ 0 w 8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6" y="8"/>
                  </a:lnTo>
                  <a:lnTo>
                    <a:pt x="8" y="6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7" name="Freeform 53"/>
            <p:cNvSpPr/>
            <p:nvPr/>
          </p:nvSpPr>
          <p:spPr bwMode="auto">
            <a:xfrm>
              <a:off x="8967788" y="846138"/>
              <a:ext cx="7938" cy="14288"/>
            </a:xfrm>
            <a:custGeom>
              <a:avLst/>
              <a:gdLst>
                <a:gd name="T0" fmla="*/ 0 w 5"/>
                <a:gd name="T1" fmla="*/ 1 h 9"/>
                <a:gd name="T2" fmla="*/ 3 w 5"/>
                <a:gd name="T3" fmla="*/ 9 h 9"/>
                <a:gd name="T4" fmla="*/ 5 w 5"/>
                <a:gd name="T5" fmla="*/ 8 h 9"/>
                <a:gd name="T6" fmla="*/ 3 w 5"/>
                <a:gd name="T7" fmla="*/ 0 h 9"/>
                <a:gd name="T8" fmla="*/ 0 w 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1"/>
                  </a:moveTo>
                  <a:lnTo>
                    <a:pt x="3" y="9"/>
                  </a:lnTo>
                  <a:lnTo>
                    <a:pt x="5" y="8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8" name="Rectangle 54"/>
            <p:cNvSpPr>
              <a:spLocks noChangeArrowheads="1"/>
            </p:cNvSpPr>
            <p:nvPr/>
          </p:nvSpPr>
          <p:spPr bwMode="auto">
            <a:xfrm>
              <a:off x="8983663" y="846138"/>
              <a:ext cx="3175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9" name="Freeform 55"/>
            <p:cNvSpPr/>
            <p:nvPr/>
          </p:nvSpPr>
          <p:spPr bwMode="auto">
            <a:xfrm>
              <a:off x="8994775" y="846138"/>
              <a:ext cx="7938" cy="14288"/>
            </a:xfrm>
            <a:custGeom>
              <a:avLst/>
              <a:gdLst>
                <a:gd name="T0" fmla="*/ 0 w 5"/>
                <a:gd name="T1" fmla="*/ 8 h 9"/>
                <a:gd name="T2" fmla="*/ 1 w 5"/>
                <a:gd name="T3" fmla="*/ 9 h 9"/>
                <a:gd name="T4" fmla="*/ 5 w 5"/>
                <a:gd name="T5" fmla="*/ 1 h 9"/>
                <a:gd name="T6" fmla="*/ 3 w 5"/>
                <a:gd name="T7" fmla="*/ 0 h 9"/>
                <a:gd name="T8" fmla="*/ 0 w 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8"/>
                  </a:moveTo>
                  <a:lnTo>
                    <a:pt x="1" y="9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0" name="Freeform 56"/>
            <p:cNvSpPr/>
            <p:nvPr/>
          </p:nvSpPr>
          <p:spPr bwMode="auto">
            <a:xfrm>
              <a:off x="9005888" y="854076"/>
              <a:ext cx="11113" cy="11113"/>
            </a:xfrm>
            <a:custGeom>
              <a:avLst/>
              <a:gdLst>
                <a:gd name="T0" fmla="*/ 0 w 7"/>
                <a:gd name="T1" fmla="*/ 5 h 7"/>
                <a:gd name="T2" fmla="*/ 1 w 7"/>
                <a:gd name="T3" fmla="*/ 7 h 7"/>
                <a:gd name="T4" fmla="*/ 7 w 7"/>
                <a:gd name="T5" fmla="*/ 2 h 7"/>
                <a:gd name="T6" fmla="*/ 6 w 7"/>
                <a:gd name="T7" fmla="*/ 0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lnTo>
                    <a:pt x="1" y="7"/>
                  </a:lnTo>
                  <a:lnTo>
                    <a:pt x="7" y="2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1" name="Freeform 57"/>
            <p:cNvSpPr/>
            <p:nvPr/>
          </p:nvSpPr>
          <p:spPr bwMode="auto">
            <a:xfrm>
              <a:off x="9012238" y="865188"/>
              <a:ext cx="11113" cy="7938"/>
            </a:xfrm>
            <a:custGeom>
              <a:avLst/>
              <a:gdLst>
                <a:gd name="T0" fmla="*/ 0 w 7"/>
                <a:gd name="T1" fmla="*/ 3 h 5"/>
                <a:gd name="T2" fmla="*/ 0 w 7"/>
                <a:gd name="T3" fmla="*/ 5 h 5"/>
                <a:gd name="T4" fmla="*/ 7 w 7"/>
                <a:gd name="T5" fmla="*/ 2 h 5"/>
                <a:gd name="T6" fmla="*/ 7 w 7"/>
                <a:gd name="T7" fmla="*/ 0 h 5"/>
                <a:gd name="T8" fmla="*/ 0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lnTo>
                    <a:pt x="0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2" name="Rectangle 58"/>
            <p:cNvSpPr>
              <a:spLocks noChangeArrowheads="1"/>
            </p:cNvSpPr>
            <p:nvPr/>
          </p:nvSpPr>
          <p:spPr bwMode="auto">
            <a:xfrm>
              <a:off x="9013825" y="879476"/>
              <a:ext cx="1270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3" name="Rectangle 59"/>
            <p:cNvSpPr>
              <a:spLocks noChangeArrowheads="1"/>
            </p:cNvSpPr>
            <p:nvPr/>
          </p:nvSpPr>
          <p:spPr bwMode="auto">
            <a:xfrm>
              <a:off x="9013825" y="890588"/>
              <a:ext cx="1270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4" name="Rectangle 60"/>
            <p:cNvSpPr>
              <a:spLocks noChangeArrowheads="1"/>
            </p:cNvSpPr>
            <p:nvPr/>
          </p:nvSpPr>
          <p:spPr bwMode="auto">
            <a:xfrm>
              <a:off x="9015413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5" name="Rectangle 61"/>
            <p:cNvSpPr>
              <a:spLocks noChangeArrowheads="1"/>
            </p:cNvSpPr>
            <p:nvPr/>
          </p:nvSpPr>
          <p:spPr bwMode="auto">
            <a:xfrm>
              <a:off x="9013825" y="912813"/>
              <a:ext cx="127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6" name="Rectangle 62"/>
            <p:cNvSpPr>
              <a:spLocks noChangeArrowheads="1"/>
            </p:cNvSpPr>
            <p:nvPr/>
          </p:nvSpPr>
          <p:spPr bwMode="auto">
            <a:xfrm>
              <a:off x="8939213" y="792163"/>
              <a:ext cx="9048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7" name="Rectangle 63"/>
            <p:cNvSpPr>
              <a:spLocks noChangeArrowheads="1"/>
            </p:cNvSpPr>
            <p:nvPr/>
          </p:nvSpPr>
          <p:spPr bwMode="auto">
            <a:xfrm>
              <a:off x="8878888" y="827088"/>
              <a:ext cx="20955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8" name="Rectangle 64"/>
            <p:cNvSpPr>
              <a:spLocks noChangeArrowheads="1"/>
            </p:cNvSpPr>
            <p:nvPr/>
          </p:nvSpPr>
          <p:spPr bwMode="auto">
            <a:xfrm>
              <a:off x="8878888" y="842963"/>
              <a:ext cx="2095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9" name="Rectangle 65"/>
            <p:cNvSpPr>
              <a:spLocks noChangeArrowheads="1"/>
            </p:cNvSpPr>
            <p:nvPr/>
          </p:nvSpPr>
          <p:spPr bwMode="auto">
            <a:xfrm>
              <a:off x="8910638" y="862013"/>
              <a:ext cx="381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0" name="Rectangle 66"/>
            <p:cNvSpPr>
              <a:spLocks noChangeArrowheads="1"/>
            </p:cNvSpPr>
            <p:nvPr/>
          </p:nvSpPr>
          <p:spPr bwMode="auto">
            <a:xfrm>
              <a:off x="9020175" y="858838"/>
              <a:ext cx="412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1" name="Rectangle 67"/>
            <p:cNvSpPr>
              <a:spLocks noChangeArrowheads="1"/>
            </p:cNvSpPr>
            <p:nvPr/>
          </p:nvSpPr>
          <p:spPr bwMode="auto">
            <a:xfrm>
              <a:off x="8910638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2" name="Rectangle 68"/>
            <p:cNvSpPr>
              <a:spLocks noChangeArrowheads="1"/>
            </p:cNvSpPr>
            <p:nvPr/>
          </p:nvSpPr>
          <p:spPr bwMode="auto">
            <a:xfrm>
              <a:off x="9026525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3" name="Rectangle 69"/>
            <p:cNvSpPr>
              <a:spLocks noChangeArrowheads="1"/>
            </p:cNvSpPr>
            <p:nvPr/>
          </p:nvSpPr>
          <p:spPr bwMode="auto">
            <a:xfrm>
              <a:off x="8910638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4" name="Rectangle 70"/>
            <p:cNvSpPr>
              <a:spLocks noChangeArrowheads="1"/>
            </p:cNvSpPr>
            <p:nvPr/>
          </p:nvSpPr>
          <p:spPr bwMode="auto">
            <a:xfrm>
              <a:off x="9026525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5" name="Rectangle 71"/>
            <p:cNvSpPr>
              <a:spLocks noChangeArrowheads="1"/>
            </p:cNvSpPr>
            <p:nvPr/>
          </p:nvSpPr>
          <p:spPr bwMode="auto">
            <a:xfrm>
              <a:off x="8909050" y="906463"/>
              <a:ext cx="34925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6" name="Rectangle 72"/>
            <p:cNvSpPr>
              <a:spLocks noChangeArrowheads="1"/>
            </p:cNvSpPr>
            <p:nvPr/>
          </p:nvSpPr>
          <p:spPr bwMode="auto">
            <a:xfrm>
              <a:off x="9026525" y="906463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7" name="Rectangle 73"/>
            <p:cNvSpPr>
              <a:spLocks noChangeArrowheads="1"/>
            </p:cNvSpPr>
            <p:nvPr/>
          </p:nvSpPr>
          <p:spPr bwMode="auto">
            <a:xfrm>
              <a:off x="8916988" y="9080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8" name="Rectangle 74"/>
            <p:cNvSpPr>
              <a:spLocks noChangeArrowheads="1"/>
            </p:cNvSpPr>
            <p:nvPr/>
          </p:nvSpPr>
          <p:spPr bwMode="auto">
            <a:xfrm>
              <a:off x="9045575" y="908051"/>
              <a:ext cx="4763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9" name="Rectangle 75"/>
            <p:cNvSpPr>
              <a:spLocks noChangeArrowheads="1"/>
            </p:cNvSpPr>
            <p:nvPr/>
          </p:nvSpPr>
          <p:spPr bwMode="auto">
            <a:xfrm>
              <a:off x="9039225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0" name="Rectangle 76"/>
            <p:cNvSpPr>
              <a:spLocks noChangeArrowheads="1"/>
            </p:cNvSpPr>
            <p:nvPr/>
          </p:nvSpPr>
          <p:spPr bwMode="auto">
            <a:xfrm>
              <a:off x="8926513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1" name="Rectangle 77"/>
            <p:cNvSpPr>
              <a:spLocks noChangeArrowheads="1"/>
            </p:cNvSpPr>
            <p:nvPr/>
          </p:nvSpPr>
          <p:spPr bwMode="auto">
            <a:xfrm>
              <a:off x="8916988" y="874713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2" name="Rectangle 78"/>
            <p:cNvSpPr>
              <a:spLocks noChangeArrowheads="1"/>
            </p:cNvSpPr>
            <p:nvPr/>
          </p:nvSpPr>
          <p:spPr bwMode="auto">
            <a:xfrm>
              <a:off x="9047163" y="876301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3" name="Rectangle 79"/>
            <p:cNvSpPr>
              <a:spLocks noChangeArrowheads="1"/>
            </p:cNvSpPr>
            <p:nvPr/>
          </p:nvSpPr>
          <p:spPr bwMode="auto">
            <a:xfrm>
              <a:off x="9036050" y="86042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4" name="Rectangle 80"/>
            <p:cNvSpPr>
              <a:spLocks noChangeArrowheads="1"/>
            </p:cNvSpPr>
            <p:nvPr/>
          </p:nvSpPr>
          <p:spPr bwMode="auto">
            <a:xfrm>
              <a:off x="8929688" y="862013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5" name="Rectangle 81"/>
            <p:cNvSpPr>
              <a:spLocks noChangeArrowheads="1"/>
            </p:cNvSpPr>
            <p:nvPr/>
          </p:nvSpPr>
          <p:spPr bwMode="auto">
            <a:xfrm>
              <a:off x="88931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6" name="Rectangle 82"/>
            <p:cNvSpPr>
              <a:spLocks noChangeArrowheads="1"/>
            </p:cNvSpPr>
            <p:nvPr/>
          </p:nvSpPr>
          <p:spPr bwMode="auto">
            <a:xfrm>
              <a:off x="89185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7" name="Rectangle 83"/>
            <p:cNvSpPr>
              <a:spLocks noChangeArrowheads="1"/>
            </p:cNvSpPr>
            <p:nvPr/>
          </p:nvSpPr>
          <p:spPr bwMode="auto">
            <a:xfrm>
              <a:off x="89439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8" name="Rectangle 84"/>
            <p:cNvSpPr>
              <a:spLocks noChangeArrowheads="1"/>
            </p:cNvSpPr>
            <p:nvPr/>
          </p:nvSpPr>
          <p:spPr bwMode="auto">
            <a:xfrm>
              <a:off x="9021763" y="844551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9" name="Rectangle 85"/>
            <p:cNvSpPr>
              <a:spLocks noChangeArrowheads="1"/>
            </p:cNvSpPr>
            <p:nvPr/>
          </p:nvSpPr>
          <p:spPr bwMode="auto">
            <a:xfrm>
              <a:off x="9048750" y="842963"/>
              <a:ext cx="15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0" name="Rectangle 86"/>
            <p:cNvSpPr>
              <a:spLocks noChangeArrowheads="1"/>
            </p:cNvSpPr>
            <p:nvPr/>
          </p:nvSpPr>
          <p:spPr bwMode="auto">
            <a:xfrm>
              <a:off x="9072563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1" name="Rectangle 87"/>
            <p:cNvSpPr>
              <a:spLocks noChangeArrowheads="1"/>
            </p:cNvSpPr>
            <p:nvPr/>
          </p:nvSpPr>
          <p:spPr bwMode="auto">
            <a:xfrm>
              <a:off x="9075738" y="828676"/>
              <a:ext cx="1588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2" name="Rectangle 88"/>
            <p:cNvSpPr>
              <a:spLocks noChangeArrowheads="1"/>
            </p:cNvSpPr>
            <p:nvPr/>
          </p:nvSpPr>
          <p:spPr bwMode="auto">
            <a:xfrm>
              <a:off x="9055100" y="828676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3" name="Rectangle 89"/>
            <p:cNvSpPr>
              <a:spLocks noChangeArrowheads="1"/>
            </p:cNvSpPr>
            <p:nvPr/>
          </p:nvSpPr>
          <p:spPr bwMode="auto">
            <a:xfrm>
              <a:off x="9039225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4" name="Rectangle 90"/>
            <p:cNvSpPr>
              <a:spLocks noChangeArrowheads="1"/>
            </p:cNvSpPr>
            <p:nvPr/>
          </p:nvSpPr>
          <p:spPr bwMode="auto">
            <a:xfrm>
              <a:off x="9009063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5" name="Rectangle 91"/>
            <p:cNvSpPr>
              <a:spLocks noChangeArrowheads="1"/>
            </p:cNvSpPr>
            <p:nvPr/>
          </p:nvSpPr>
          <p:spPr bwMode="auto">
            <a:xfrm>
              <a:off x="8983663" y="828676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6" name="Rectangle 92"/>
            <p:cNvSpPr>
              <a:spLocks noChangeArrowheads="1"/>
            </p:cNvSpPr>
            <p:nvPr/>
          </p:nvSpPr>
          <p:spPr bwMode="auto">
            <a:xfrm>
              <a:off x="8956675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7" name="Rectangle 93"/>
            <p:cNvSpPr>
              <a:spLocks noChangeArrowheads="1"/>
            </p:cNvSpPr>
            <p:nvPr/>
          </p:nvSpPr>
          <p:spPr bwMode="auto">
            <a:xfrm>
              <a:off x="8928100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8" name="Rectangle 94"/>
            <p:cNvSpPr>
              <a:spLocks noChangeArrowheads="1"/>
            </p:cNvSpPr>
            <p:nvPr/>
          </p:nvSpPr>
          <p:spPr bwMode="auto">
            <a:xfrm>
              <a:off x="8907463" y="828676"/>
              <a:ext cx="4763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9" name="Rectangle 95"/>
            <p:cNvSpPr>
              <a:spLocks noChangeArrowheads="1"/>
            </p:cNvSpPr>
            <p:nvPr/>
          </p:nvSpPr>
          <p:spPr bwMode="auto">
            <a:xfrm>
              <a:off x="8888413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0" name="Rectangle 96"/>
            <p:cNvSpPr>
              <a:spLocks noChangeArrowheads="1"/>
            </p:cNvSpPr>
            <p:nvPr/>
          </p:nvSpPr>
          <p:spPr bwMode="auto">
            <a:xfrm>
              <a:off x="8937625" y="811213"/>
              <a:ext cx="920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1" name="Rectangle 97"/>
            <p:cNvSpPr>
              <a:spLocks noChangeArrowheads="1"/>
            </p:cNvSpPr>
            <p:nvPr/>
          </p:nvSpPr>
          <p:spPr bwMode="auto">
            <a:xfrm>
              <a:off x="9028113" y="804863"/>
              <a:ext cx="4763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2" name="Rectangle 98"/>
            <p:cNvSpPr>
              <a:spLocks noChangeArrowheads="1"/>
            </p:cNvSpPr>
            <p:nvPr/>
          </p:nvSpPr>
          <p:spPr bwMode="auto">
            <a:xfrm>
              <a:off x="8934450" y="801688"/>
              <a:ext cx="4763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3" name="Rectangle 99"/>
            <p:cNvSpPr>
              <a:spLocks noChangeArrowheads="1"/>
            </p:cNvSpPr>
            <p:nvPr/>
          </p:nvSpPr>
          <p:spPr bwMode="auto">
            <a:xfrm>
              <a:off x="8943975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4" name="Rectangle 100"/>
            <p:cNvSpPr>
              <a:spLocks noChangeArrowheads="1"/>
            </p:cNvSpPr>
            <p:nvPr/>
          </p:nvSpPr>
          <p:spPr bwMode="auto">
            <a:xfrm>
              <a:off x="89709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5" name="Rectangle 101"/>
            <p:cNvSpPr>
              <a:spLocks noChangeArrowheads="1"/>
            </p:cNvSpPr>
            <p:nvPr/>
          </p:nvSpPr>
          <p:spPr bwMode="auto">
            <a:xfrm>
              <a:off x="89963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6" name="Rectangle 102"/>
            <p:cNvSpPr>
              <a:spLocks noChangeArrowheads="1"/>
            </p:cNvSpPr>
            <p:nvPr/>
          </p:nvSpPr>
          <p:spPr bwMode="auto">
            <a:xfrm>
              <a:off x="9023350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7" name="Rectangle 103"/>
            <p:cNvSpPr>
              <a:spLocks noChangeArrowheads="1"/>
            </p:cNvSpPr>
            <p:nvPr/>
          </p:nvSpPr>
          <p:spPr bwMode="auto">
            <a:xfrm>
              <a:off x="9005888" y="795338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8" name="Rectangle 104"/>
            <p:cNvSpPr>
              <a:spLocks noChangeArrowheads="1"/>
            </p:cNvSpPr>
            <p:nvPr/>
          </p:nvSpPr>
          <p:spPr bwMode="auto">
            <a:xfrm>
              <a:off x="8980488" y="7937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9" name="Rectangle 105"/>
            <p:cNvSpPr>
              <a:spLocks noChangeArrowheads="1"/>
            </p:cNvSpPr>
            <p:nvPr/>
          </p:nvSpPr>
          <p:spPr bwMode="auto">
            <a:xfrm>
              <a:off x="8958263" y="79533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0" name="Freeform 106"/>
            <p:cNvSpPr/>
            <p:nvPr/>
          </p:nvSpPr>
          <p:spPr bwMode="auto">
            <a:xfrm>
              <a:off x="8918575" y="923926"/>
              <a:ext cx="38100" cy="38100"/>
            </a:xfrm>
            <a:custGeom>
              <a:avLst/>
              <a:gdLst>
                <a:gd name="T0" fmla="*/ 0 w 24"/>
                <a:gd name="T1" fmla="*/ 21 h 24"/>
                <a:gd name="T2" fmla="*/ 3 w 24"/>
                <a:gd name="T3" fmla="*/ 24 h 24"/>
                <a:gd name="T4" fmla="*/ 24 w 24"/>
                <a:gd name="T5" fmla="*/ 3 h 24"/>
                <a:gd name="T6" fmla="*/ 22 w 24"/>
                <a:gd name="T7" fmla="*/ 0 h 24"/>
                <a:gd name="T8" fmla="*/ 0 w 24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21"/>
                  </a:moveTo>
                  <a:lnTo>
                    <a:pt x="3" y="24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1" name="Freeform 107"/>
            <p:cNvSpPr/>
            <p:nvPr/>
          </p:nvSpPr>
          <p:spPr bwMode="auto">
            <a:xfrm>
              <a:off x="9012238" y="923926"/>
              <a:ext cx="31750" cy="34925"/>
            </a:xfrm>
            <a:custGeom>
              <a:avLst/>
              <a:gdLst>
                <a:gd name="T0" fmla="*/ 0 w 20"/>
                <a:gd name="T1" fmla="*/ 2 h 22"/>
                <a:gd name="T2" fmla="*/ 18 w 20"/>
                <a:gd name="T3" fmla="*/ 22 h 22"/>
                <a:gd name="T4" fmla="*/ 20 w 20"/>
                <a:gd name="T5" fmla="*/ 21 h 22"/>
                <a:gd name="T6" fmla="*/ 1 w 20"/>
                <a:gd name="T7" fmla="*/ 0 h 22"/>
                <a:gd name="T8" fmla="*/ 0 w 20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2">
                  <a:moveTo>
                    <a:pt x="0" y="2"/>
                  </a:moveTo>
                  <a:lnTo>
                    <a:pt x="18" y="22"/>
                  </a:lnTo>
                  <a:lnTo>
                    <a:pt x="20" y="21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2" name="Freeform 108"/>
            <p:cNvSpPr>
              <a:spLocks noEditPoints="1"/>
            </p:cNvSpPr>
            <p:nvPr/>
          </p:nvSpPr>
          <p:spPr bwMode="auto">
            <a:xfrm>
              <a:off x="8848725" y="1063626"/>
              <a:ext cx="285750" cy="101600"/>
            </a:xfrm>
            <a:custGeom>
              <a:avLst/>
              <a:gdLst>
                <a:gd name="T0" fmla="*/ 127 w 232"/>
                <a:gd name="T1" fmla="*/ 0 h 82"/>
                <a:gd name="T2" fmla="*/ 1 w 232"/>
                <a:gd name="T3" fmla="*/ 12 h 82"/>
                <a:gd name="T4" fmla="*/ 0 w 232"/>
                <a:gd name="T5" fmla="*/ 12 h 82"/>
                <a:gd name="T6" fmla="*/ 0 w 232"/>
                <a:gd name="T7" fmla="*/ 82 h 82"/>
                <a:gd name="T8" fmla="*/ 2 w 232"/>
                <a:gd name="T9" fmla="*/ 81 h 82"/>
                <a:gd name="T10" fmla="*/ 107 w 232"/>
                <a:gd name="T11" fmla="*/ 64 h 82"/>
                <a:gd name="T12" fmla="*/ 229 w 232"/>
                <a:gd name="T13" fmla="*/ 81 h 82"/>
                <a:gd name="T14" fmla="*/ 232 w 232"/>
                <a:gd name="T15" fmla="*/ 82 h 82"/>
                <a:gd name="T16" fmla="*/ 232 w 232"/>
                <a:gd name="T17" fmla="*/ 13 h 82"/>
                <a:gd name="T18" fmla="*/ 230 w 232"/>
                <a:gd name="T19" fmla="*/ 13 h 82"/>
                <a:gd name="T20" fmla="*/ 127 w 232"/>
                <a:gd name="T21" fmla="*/ 0 h 82"/>
                <a:gd name="T22" fmla="*/ 127 w 232"/>
                <a:gd name="T23" fmla="*/ 4 h 82"/>
                <a:gd name="T24" fmla="*/ 228 w 232"/>
                <a:gd name="T25" fmla="*/ 16 h 82"/>
                <a:gd name="T26" fmla="*/ 228 w 232"/>
                <a:gd name="T27" fmla="*/ 76 h 82"/>
                <a:gd name="T28" fmla="*/ 107 w 232"/>
                <a:gd name="T29" fmla="*/ 60 h 82"/>
                <a:gd name="T30" fmla="*/ 4 w 232"/>
                <a:gd name="T31" fmla="*/ 77 h 82"/>
                <a:gd name="T32" fmla="*/ 4 w 232"/>
                <a:gd name="T33" fmla="*/ 16 h 82"/>
                <a:gd name="T34" fmla="*/ 127 w 232"/>
                <a:gd name="T35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82">
                  <a:moveTo>
                    <a:pt x="127" y="0"/>
                  </a:moveTo>
                  <a:cubicBezTo>
                    <a:pt x="78" y="0"/>
                    <a:pt x="2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3" y="81"/>
                    <a:pt x="45" y="64"/>
                    <a:pt x="107" y="64"/>
                  </a:cubicBezTo>
                  <a:cubicBezTo>
                    <a:pt x="171" y="64"/>
                    <a:pt x="217" y="77"/>
                    <a:pt x="229" y="81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2" y="13"/>
                    <a:pt x="232" y="13"/>
                    <a:pt x="232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176" y="0"/>
                    <a:pt x="127" y="0"/>
                  </a:cubicBezTo>
                  <a:close/>
                  <a:moveTo>
                    <a:pt x="127" y="4"/>
                  </a:moveTo>
                  <a:cubicBezTo>
                    <a:pt x="172" y="4"/>
                    <a:pt x="220" y="14"/>
                    <a:pt x="228" y="16"/>
                  </a:cubicBezTo>
                  <a:cubicBezTo>
                    <a:pt x="228" y="19"/>
                    <a:pt x="228" y="72"/>
                    <a:pt x="228" y="76"/>
                  </a:cubicBezTo>
                  <a:cubicBezTo>
                    <a:pt x="213" y="72"/>
                    <a:pt x="168" y="60"/>
                    <a:pt x="107" y="60"/>
                  </a:cubicBezTo>
                  <a:cubicBezTo>
                    <a:pt x="53" y="60"/>
                    <a:pt x="14" y="73"/>
                    <a:pt x="4" y="77"/>
                  </a:cubicBezTo>
                  <a:cubicBezTo>
                    <a:pt x="4" y="72"/>
                    <a:pt x="4" y="19"/>
                    <a:pt x="4" y="16"/>
                  </a:cubicBezTo>
                  <a:cubicBezTo>
                    <a:pt x="12" y="14"/>
                    <a:pt x="81" y="4"/>
                    <a:pt x="1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3" name="Freeform 109"/>
            <p:cNvSpPr/>
            <p:nvPr/>
          </p:nvSpPr>
          <p:spPr bwMode="auto">
            <a:xfrm>
              <a:off x="8726488" y="890588"/>
              <a:ext cx="130175" cy="274638"/>
            </a:xfrm>
            <a:custGeom>
              <a:avLst/>
              <a:gdLst>
                <a:gd name="T0" fmla="*/ 60 w 106"/>
                <a:gd name="T1" fmla="*/ 3 h 222"/>
                <a:gd name="T2" fmla="*/ 21 w 106"/>
                <a:gd name="T3" fmla="*/ 55 h 222"/>
                <a:gd name="T4" fmla="*/ 12 w 106"/>
                <a:gd name="T5" fmla="*/ 105 h 222"/>
                <a:gd name="T6" fmla="*/ 19 w 106"/>
                <a:gd name="T7" fmla="*/ 112 h 222"/>
                <a:gd name="T8" fmla="*/ 41 w 106"/>
                <a:gd name="T9" fmla="*/ 156 h 222"/>
                <a:gd name="T10" fmla="*/ 45 w 106"/>
                <a:gd name="T11" fmla="*/ 176 h 222"/>
                <a:gd name="T12" fmla="*/ 56 w 106"/>
                <a:gd name="T13" fmla="*/ 174 h 222"/>
                <a:gd name="T14" fmla="*/ 72 w 106"/>
                <a:gd name="T15" fmla="*/ 168 h 222"/>
                <a:gd name="T16" fmla="*/ 75 w 106"/>
                <a:gd name="T17" fmla="*/ 171 h 222"/>
                <a:gd name="T18" fmla="*/ 77 w 106"/>
                <a:gd name="T19" fmla="*/ 179 h 222"/>
                <a:gd name="T20" fmla="*/ 100 w 106"/>
                <a:gd name="T21" fmla="*/ 222 h 222"/>
                <a:gd name="T22" fmla="*/ 101 w 106"/>
                <a:gd name="T23" fmla="*/ 219 h 222"/>
                <a:gd name="T24" fmla="*/ 81 w 106"/>
                <a:gd name="T25" fmla="*/ 178 h 222"/>
                <a:gd name="T26" fmla="*/ 78 w 106"/>
                <a:gd name="T27" fmla="*/ 170 h 222"/>
                <a:gd name="T28" fmla="*/ 73 w 106"/>
                <a:gd name="T29" fmla="*/ 164 h 222"/>
                <a:gd name="T30" fmla="*/ 54 w 106"/>
                <a:gd name="T31" fmla="*/ 171 h 222"/>
                <a:gd name="T32" fmla="*/ 47 w 106"/>
                <a:gd name="T33" fmla="*/ 173 h 222"/>
                <a:gd name="T34" fmla="*/ 45 w 106"/>
                <a:gd name="T35" fmla="*/ 162 h 222"/>
                <a:gd name="T36" fmla="*/ 45 w 106"/>
                <a:gd name="T37" fmla="*/ 156 h 222"/>
                <a:gd name="T38" fmla="*/ 45 w 106"/>
                <a:gd name="T39" fmla="*/ 153 h 222"/>
                <a:gd name="T40" fmla="*/ 22 w 106"/>
                <a:gd name="T41" fmla="*/ 110 h 222"/>
                <a:gd name="T42" fmla="*/ 15 w 106"/>
                <a:gd name="T43" fmla="*/ 103 h 222"/>
                <a:gd name="T44" fmla="*/ 10 w 106"/>
                <a:gd name="T45" fmla="*/ 87 h 222"/>
                <a:gd name="T46" fmla="*/ 24 w 106"/>
                <a:gd name="T47" fmla="*/ 58 h 222"/>
                <a:gd name="T48" fmla="*/ 60 w 106"/>
                <a:gd name="T49" fmla="*/ 10 h 222"/>
                <a:gd name="T50" fmla="*/ 61 w 106"/>
                <a:gd name="T51" fmla="*/ 16 h 222"/>
                <a:gd name="T52" fmla="*/ 55 w 106"/>
                <a:gd name="T53" fmla="*/ 53 h 222"/>
                <a:gd name="T54" fmla="*/ 51 w 106"/>
                <a:gd name="T55" fmla="*/ 73 h 222"/>
                <a:gd name="T56" fmla="*/ 52 w 106"/>
                <a:gd name="T57" fmla="*/ 85 h 222"/>
                <a:gd name="T58" fmla="*/ 52 w 106"/>
                <a:gd name="T59" fmla="*/ 88 h 222"/>
                <a:gd name="T60" fmla="*/ 54 w 106"/>
                <a:gd name="T61" fmla="*/ 87 h 222"/>
                <a:gd name="T62" fmla="*/ 90 w 106"/>
                <a:gd name="T63" fmla="*/ 89 h 222"/>
                <a:gd name="T64" fmla="*/ 101 w 106"/>
                <a:gd name="T65" fmla="*/ 101 h 222"/>
                <a:gd name="T66" fmla="*/ 89 w 106"/>
                <a:gd name="T67" fmla="*/ 124 h 222"/>
                <a:gd name="T68" fmla="*/ 84 w 106"/>
                <a:gd name="T69" fmla="*/ 137 h 222"/>
                <a:gd name="T70" fmla="*/ 99 w 106"/>
                <a:gd name="T71" fmla="*/ 158 h 222"/>
                <a:gd name="T72" fmla="*/ 101 w 106"/>
                <a:gd name="T73" fmla="*/ 155 h 222"/>
                <a:gd name="T74" fmla="*/ 88 w 106"/>
                <a:gd name="T75" fmla="*/ 136 h 222"/>
                <a:gd name="T76" fmla="*/ 92 w 106"/>
                <a:gd name="T77" fmla="*/ 127 h 222"/>
                <a:gd name="T78" fmla="*/ 105 w 106"/>
                <a:gd name="T79" fmla="*/ 101 h 222"/>
                <a:gd name="T80" fmla="*/ 91 w 106"/>
                <a:gd name="T81" fmla="*/ 85 h 222"/>
                <a:gd name="T82" fmla="*/ 55 w 106"/>
                <a:gd name="T83" fmla="*/ 82 h 222"/>
                <a:gd name="T84" fmla="*/ 55 w 106"/>
                <a:gd name="T85" fmla="*/ 72 h 222"/>
                <a:gd name="T86" fmla="*/ 58 w 106"/>
                <a:gd name="T87" fmla="*/ 54 h 222"/>
                <a:gd name="T88" fmla="*/ 65 w 106"/>
                <a:gd name="T89" fmla="*/ 16 h 222"/>
                <a:gd name="T90" fmla="*/ 63 w 106"/>
                <a:gd name="T91" fmla="*/ 4 h 222"/>
                <a:gd name="T92" fmla="*/ 62 w 106"/>
                <a:gd name="T93" fmla="*/ 0 h 222"/>
                <a:gd name="T94" fmla="*/ 60 w 106"/>
                <a:gd name="T95" fmla="*/ 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6" h="222">
                  <a:moveTo>
                    <a:pt x="60" y="3"/>
                  </a:moveTo>
                  <a:cubicBezTo>
                    <a:pt x="60" y="4"/>
                    <a:pt x="33" y="44"/>
                    <a:pt x="21" y="55"/>
                  </a:cubicBezTo>
                  <a:cubicBezTo>
                    <a:pt x="7" y="68"/>
                    <a:pt x="0" y="90"/>
                    <a:pt x="12" y="105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30" y="125"/>
                    <a:pt x="42" y="138"/>
                    <a:pt x="41" y="156"/>
                  </a:cubicBezTo>
                  <a:cubicBezTo>
                    <a:pt x="40" y="168"/>
                    <a:pt x="42" y="174"/>
                    <a:pt x="45" y="176"/>
                  </a:cubicBezTo>
                  <a:cubicBezTo>
                    <a:pt x="48" y="178"/>
                    <a:pt x="52" y="177"/>
                    <a:pt x="56" y="174"/>
                  </a:cubicBezTo>
                  <a:cubicBezTo>
                    <a:pt x="62" y="171"/>
                    <a:pt x="68" y="167"/>
                    <a:pt x="72" y="168"/>
                  </a:cubicBezTo>
                  <a:cubicBezTo>
                    <a:pt x="73" y="169"/>
                    <a:pt x="74" y="170"/>
                    <a:pt x="75" y="171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80" y="193"/>
                    <a:pt x="86" y="216"/>
                    <a:pt x="100" y="222"/>
                  </a:cubicBezTo>
                  <a:cubicBezTo>
                    <a:pt x="101" y="219"/>
                    <a:pt x="101" y="219"/>
                    <a:pt x="101" y="219"/>
                  </a:cubicBezTo>
                  <a:cubicBezTo>
                    <a:pt x="89" y="213"/>
                    <a:pt x="84" y="191"/>
                    <a:pt x="81" y="178"/>
                  </a:cubicBezTo>
                  <a:cubicBezTo>
                    <a:pt x="78" y="170"/>
                    <a:pt x="78" y="170"/>
                    <a:pt x="78" y="170"/>
                  </a:cubicBezTo>
                  <a:cubicBezTo>
                    <a:pt x="77" y="167"/>
                    <a:pt x="76" y="165"/>
                    <a:pt x="73" y="164"/>
                  </a:cubicBezTo>
                  <a:cubicBezTo>
                    <a:pt x="68" y="163"/>
                    <a:pt x="61" y="166"/>
                    <a:pt x="54" y="171"/>
                  </a:cubicBezTo>
                  <a:cubicBezTo>
                    <a:pt x="51" y="173"/>
                    <a:pt x="49" y="174"/>
                    <a:pt x="47" y="173"/>
                  </a:cubicBezTo>
                  <a:cubicBezTo>
                    <a:pt x="46" y="172"/>
                    <a:pt x="45" y="169"/>
                    <a:pt x="45" y="162"/>
                  </a:cubicBezTo>
                  <a:cubicBezTo>
                    <a:pt x="45" y="160"/>
                    <a:pt x="45" y="158"/>
                    <a:pt x="45" y="156"/>
                  </a:cubicBezTo>
                  <a:cubicBezTo>
                    <a:pt x="45" y="155"/>
                    <a:pt x="45" y="154"/>
                    <a:pt x="45" y="153"/>
                  </a:cubicBezTo>
                  <a:cubicBezTo>
                    <a:pt x="45" y="135"/>
                    <a:pt x="33" y="122"/>
                    <a:pt x="22" y="110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2" y="98"/>
                    <a:pt x="10" y="93"/>
                    <a:pt x="10" y="87"/>
                  </a:cubicBezTo>
                  <a:cubicBezTo>
                    <a:pt x="10" y="77"/>
                    <a:pt x="16" y="66"/>
                    <a:pt x="24" y="58"/>
                  </a:cubicBezTo>
                  <a:cubicBezTo>
                    <a:pt x="34" y="49"/>
                    <a:pt x="53" y="21"/>
                    <a:pt x="60" y="10"/>
                  </a:cubicBezTo>
                  <a:cubicBezTo>
                    <a:pt x="60" y="12"/>
                    <a:pt x="61" y="14"/>
                    <a:pt x="61" y="16"/>
                  </a:cubicBezTo>
                  <a:cubicBezTo>
                    <a:pt x="61" y="28"/>
                    <a:pt x="59" y="44"/>
                    <a:pt x="55" y="53"/>
                  </a:cubicBezTo>
                  <a:cubicBezTo>
                    <a:pt x="51" y="59"/>
                    <a:pt x="51" y="66"/>
                    <a:pt x="51" y="73"/>
                  </a:cubicBezTo>
                  <a:cubicBezTo>
                    <a:pt x="51" y="79"/>
                    <a:pt x="52" y="85"/>
                    <a:pt x="52" y="85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7"/>
                    <a:pt x="72" y="81"/>
                    <a:pt x="90" y="89"/>
                  </a:cubicBezTo>
                  <a:cubicBezTo>
                    <a:pt x="96" y="92"/>
                    <a:pt x="100" y="96"/>
                    <a:pt x="101" y="101"/>
                  </a:cubicBezTo>
                  <a:cubicBezTo>
                    <a:pt x="102" y="108"/>
                    <a:pt x="98" y="116"/>
                    <a:pt x="89" y="124"/>
                  </a:cubicBezTo>
                  <a:cubicBezTo>
                    <a:pt x="86" y="128"/>
                    <a:pt x="84" y="132"/>
                    <a:pt x="84" y="137"/>
                  </a:cubicBezTo>
                  <a:cubicBezTo>
                    <a:pt x="85" y="148"/>
                    <a:pt x="98" y="158"/>
                    <a:pt x="99" y="158"/>
                  </a:cubicBezTo>
                  <a:cubicBezTo>
                    <a:pt x="101" y="155"/>
                    <a:pt x="101" y="155"/>
                    <a:pt x="101" y="155"/>
                  </a:cubicBezTo>
                  <a:cubicBezTo>
                    <a:pt x="101" y="155"/>
                    <a:pt x="89" y="146"/>
                    <a:pt x="88" y="136"/>
                  </a:cubicBezTo>
                  <a:cubicBezTo>
                    <a:pt x="88" y="133"/>
                    <a:pt x="89" y="130"/>
                    <a:pt x="92" y="127"/>
                  </a:cubicBezTo>
                  <a:cubicBezTo>
                    <a:pt x="102" y="118"/>
                    <a:pt x="106" y="109"/>
                    <a:pt x="105" y="101"/>
                  </a:cubicBezTo>
                  <a:cubicBezTo>
                    <a:pt x="104" y="94"/>
                    <a:pt x="99" y="89"/>
                    <a:pt x="91" y="85"/>
                  </a:cubicBezTo>
                  <a:cubicBezTo>
                    <a:pt x="75" y="78"/>
                    <a:pt x="60" y="81"/>
                    <a:pt x="55" y="82"/>
                  </a:cubicBezTo>
                  <a:cubicBezTo>
                    <a:pt x="55" y="80"/>
                    <a:pt x="55" y="77"/>
                    <a:pt x="55" y="72"/>
                  </a:cubicBezTo>
                  <a:cubicBezTo>
                    <a:pt x="55" y="67"/>
                    <a:pt x="55" y="60"/>
                    <a:pt x="58" y="54"/>
                  </a:cubicBezTo>
                  <a:cubicBezTo>
                    <a:pt x="63" y="45"/>
                    <a:pt x="65" y="29"/>
                    <a:pt x="65" y="16"/>
                  </a:cubicBezTo>
                  <a:cubicBezTo>
                    <a:pt x="65" y="11"/>
                    <a:pt x="64" y="6"/>
                    <a:pt x="63" y="4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6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4" name="Freeform 110"/>
            <p:cNvSpPr/>
            <p:nvPr/>
          </p:nvSpPr>
          <p:spPr bwMode="auto">
            <a:xfrm>
              <a:off x="8743950" y="993776"/>
              <a:ext cx="50800" cy="34925"/>
            </a:xfrm>
            <a:custGeom>
              <a:avLst/>
              <a:gdLst>
                <a:gd name="T0" fmla="*/ 1 w 42"/>
                <a:gd name="T1" fmla="*/ 20 h 28"/>
                <a:gd name="T2" fmla="*/ 0 w 42"/>
                <a:gd name="T3" fmla="*/ 24 h 28"/>
                <a:gd name="T4" fmla="*/ 42 w 42"/>
                <a:gd name="T5" fmla="*/ 2 h 28"/>
                <a:gd name="T6" fmla="*/ 39 w 42"/>
                <a:gd name="T7" fmla="*/ 0 h 28"/>
                <a:gd name="T8" fmla="*/ 1 w 42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1" y="2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7" y="28"/>
                    <a:pt x="42" y="2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6" y="23"/>
                    <a:pt x="2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5" name="Freeform 111"/>
            <p:cNvSpPr/>
            <p:nvPr/>
          </p:nvSpPr>
          <p:spPr bwMode="auto">
            <a:xfrm>
              <a:off x="8780463" y="996951"/>
              <a:ext cx="31750" cy="104775"/>
            </a:xfrm>
            <a:custGeom>
              <a:avLst/>
              <a:gdLst>
                <a:gd name="T0" fmla="*/ 5 w 26"/>
                <a:gd name="T1" fmla="*/ 23 h 84"/>
                <a:gd name="T2" fmla="*/ 9 w 26"/>
                <a:gd name="T3" fmla="*/ 32 h 84"/>
                <a:gd name="T4" fmla="*/ 14 w 26"/>
                <a:gd name="T5" fmla="*/ 82 h 84"/>
                <a:gd name="T6" fmla="*/ 17 w 26"/>
                <a:gd name="T7" fmla="*/ 84 h 84"/>
                <a:gd name="T8" fmla="*/ 12 w 26"/>
                <a:gd name="T9" fmla="*/ 30 h 84"/>
                <a:gd name="T10" fmla="*/ 9 w 26"/>
                <a:gd name="T11" fmla="*/ 22 h 84"/>
                <a:gd name="T12" fmla="*/ 9 w 26"/>
                <a:gd name="T13" fmla="*/ 1 h 84"/>
                <a:gd name="T14" fmla="*/ 6 w 26"/>
                <a:gd name="T15" fmla="*/ 0 h 84"/>
                <a:gd name="T16" fmla="*/ 5 w 26"/>
                <a:gd name="T17" fmla="*/ 2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84">
                  <a:moveTo>
                    <a:pt x="5" y="23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5" y="45"/>
                    <a:pt x="22" y="60"/>
                    <a:pt x="14" y="82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26" y="60"/>
                    <a:pt x="18" y="43"/>
                    <a:pt x="12" y="3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5" y="10"/>
                    <a:pt x="9" y="2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0" y="9"/>
                    <a:pt x="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6" name="Freeform 112"/>
            <p:cNvSpPr/>
            <p:nvPr/>
          </p:nvSpPr>
          <p:spPr bwMode="auto">
            <a:xfrm>
              <a:off x="8734425" y="892176"/>
              <a:ext cx="60325" cy="41275"/>
            </a:xfrm>
            <a:custGeom>
              <a:avLst/>
              <a:gdLst>
                <a:gd name="T0" fmla="*/ 1 w 48"/>
                <a:gd name="T1" fmla="*/ 14 h 33"/>
                <a:gd name="T2" fmla="*/ 5 w 48"/>
                <a:gd name="T3" fmla="*/ 24 h 33"/>
                <a:gd name="T4" fmla="*/ 39 w 48"/>
                <a:gd name="T5" fmla="*/ 29 h 33"/>
                <a:gd name="T6" fmla="*/ 38 w 48"/>
                <a:gd name="T7" fmla="*/ 25 h 33"/>
                <a:gd name="T8" fmla="*/ 7 w 48"/>
                <a:gd name="T9" fmla="*/ 21 h 33"/>
                <a:gd name="T10" fmla="*/ 5 w 48"/>
                <a:gd name="T11" fmla="*/ 14 h 33"/>
                <a:gd name="T12" fmla="*/ 22 w 48"/>
                <a:gd name="T13" fmla="*/ 5 h 33"/>
                <a:gd name="T14" fmla="*/ 46 w 48"/>
                <a:gd name="T15" fmla="*/ 12 h 33"/>
                <a:gd name="T16" fmla="*/ 48 w 48"/>
                <a:gd name="T17" fmla="*/ 9 h 33"/>
                <a:gd name="T18" fmla="*/ 23 w 48"/>
                <a:gd name="T19" fmla="*/ 1 h 33"/>
                <a:gd name="T20" fmla="*/ 1 w 48"/>
                <a:gd name="T21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1" y="14"/>
                  </a:moveTo>
                  <a:cubicBezTo>
                    <a:pt x="0" y="16"/>
                    <a:pt x="1" y="20"/>
                    <a:pt x="5" y="24"/>
                  </a:cubicBezTo>
                  <a:cubicBezTo>
                    <a:pt x="9" y="28"/>
                    <a:pt x="18" y="33"/>
                    <a:pt x="39" y="29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19" y="28"/>
                    <a:pt x="11" y="25"/>
                    <a:pt x="7" y="21"/>
                  </a:cubicBezTo>
                  <a:cubicBezTo>
                    <a:pt x="5" y="18"/>
                    <a:pt x="4" y="15"/>
                    <a:pt x="5" y="14"/>
                  </a:cubicBezTo>
                  <a:cubicBezTo>
                    <a:pt x="6" y="8"/>
                    <a:pt x="12" y="4"/>
                    <a:pt x="22" y="5"/>
                  </a:cubicBezTo>
                  <a:cubicBezTo>
                    <a:pt x="36" y="6"/>
                    <a:pt x="46" y="12"/>
                    <a:pt x="46" y="12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38" y="2"/>
                    <a:pt x="23" y="1"/>
                  </a:cubicBezTo>
                  <a:cubicBezTo>
                    <a:pt x="11" y="0"/>
                    <a:pt x="2" y="5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7" name="Freeform 113"/>
            <p:cNvSpPr/>
            <p:nvPr/>
          </p:nvSpPr>
          <p:spPr bwMode="auto">
            <a:xfrm>
              <a:off x="8747125" y="927101"/>
              <a:ext cx="6350" cy="36513"/>
            </a:xfrm>
            <a:custGeom>
              <a:avLst/>
              <a:gdLst>
                <a:gd name="T0" fmla="*/ 0 w 4"/>
                <a:gd name="T1" fmla="*/ 23 h 23"/>
                <a:gd name="T2" fmla="*/ 3 w 4"/>
                <a:gd name="T3" fmla="*/ 23 h 23"/>
                <a:gd name="T4" fmla="*/ 4 w 4"/>
                <a:gd name="T5" fmla="*/ 0 h 23"/>
                <a:gd name="T6" fmla="*/ 1 w 4"/>
                <a:gd name="T7" fmla="*/ 0 h 23"/>
                <a:gd name="T8" fmla="*/ 0 w 4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0" y="23"/>
                  </a:moveTo>
                  <a:lnTo>
                    <a:pt x="3" y="23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8" name="Freeform 114"/>
            <p:cNvSpPr/>
            <p:nvPr/>
          </p:nvSpPr>
          <p:spPr bwMode="auto">
            <a:xfrm>
              <a:off x="9121775" y="890588"/>
              <a:ext cx="133350" cy="274638"/>
            </a:xfrm>
            <a:custGeom>
              <a:avLst/>
              <a:gdLst>
                <a:gd name="T0" fmla="*/ 43 w 107"/>
                <a:gd name="T1" fmla="*/ 4 h 222"/>
                <a:gd name="T2" fmla="*/ 42 w 107"/>
                <a:gd name="T3" fmla="*/ 16 h 222"/>
                <a:gd name="T4" fmla="*/ 48 w 107"/>
                <a:gd name="T5" fmla="*/ 54 h 222"/>
                <a:gd name="T6" fmla="*/ 52 w 107"/>
                <a:gd name="T7" fmla="*/ 72 h 222"/>
                <a:gd name="T8" fmla="*/ 51 w 107"/>
                <a:gd name="T9" fmla="*/ 82 h 222"/>
                <a:gd name="T10" fmla="*/ 15 w 107"/>
                <a:gd name="T11" fmla="*/ 85 h 222"/>
                <a:gd name="T12" fmla="*/ 2 w 107"/>
                <a:gd name="T13" fmla="*/ 101 h 222"/>
                <a:gd name="T14" fmla="*/ 14 w 107"/>
                <a:gd name="T15" fmla="*/ 127 h 222"/>
                <a:gd name="T16" fmla="*/ 19 w 107"/>
                <a:gd name="T17" fmla="*/ 136 h 222"/>
                <a:gd name="T18" fmla="*/ 5 w 107"/>
                <a:gd name="T19" fmla="*/ 155 h 222"/>
                <a:gd name="T20" fmla="*/ 8 w 107"/>
                <a:gd name="T21" fmla="*/ 158 h 222"/>
                <a:gd name="T22" fmla="*/ 22 w 107"/>
                <a:gd name="T23" fmla="*/ 137 h 222"/>
                <a:gd name="T24" fmla="*/ 17 w 107"/>
                <a:gd name="T25" fmla="*/ 124 h 222"/>
                <a:gd name="T26" fmla="*/ 6 w 107"/>
                <a:gd name="T27" fmla="*/ 101 h 222"/>
                <a:gd name="T28" fmla="*/ 17 w 107"/>
                <a:gd name="T29" fmla="*/ 89 h 222"/>
                <a:gd name="T30" fmla="*/ 52 w 107"/>
                <a:gd name="T31" fmla="*/ 87 h 222"/>
                <a:gd name="T32" fmla="*/ 54 w 107"/>
                <a:gd name="T33" fmla="*/ 88 h 222"/>
                <a:gd name="T34" fmla="*/ 55 w 107"/>
                <a:gd name="T35" fmla="*/ 85 h 222"/>
                <a:gd name="T36" fmla="*/ 56 w 107"/>
                <a:gd name="T37" fmla="*/ 73 h 222"/>
                <a:gd name="T38" fmla="*/ 52 w 107"/>
                <a:gd name="T39" fmla="*/ 53 h 222"/>
                <a:gd name="T40" fmla="*/ 46 w 107"/>
                <a:gd name="T41" fmla="*/ 16 h 222"/>
                <a:gd name="T42" fmla="*/ 46 w 107"/>
                <a:gd name="T43" fmla="*/ 10 h 222"/>
                <a:gd name="T44" fmla="*/ 83 w 107"/>
                <a:gd name="T45" fmla="*/ 58 h 222"/>
                <a:gd name="T46" fmla="*/ 97 w 107"/>
                <a:gd name="T47" fmla="*/ 87 h 222"/>
                <a:gd name="T48" fmla="*/ 91 w 107"/>
                <a:gd name="T49" fmla="*/ 103 h 222"/>
                <a:gd name="T50" fmla="*/ 85 w 107"/>
                <a:gd name="T51" fmla="*/ 110 h 222"/>
                <a:gd name="T52" fmla="*/ 61 w 107"/>
                <a:gd name="T53" fmla="*/ 153 h 222"/>
                <a:gd name="T54" fmla="*/ 61 w 107"/>
                <a:gd name="T55" fmla="*/ 156 h 222"/>
                <a:gd name="T56" fmla="*/ 62 w 107"/>
                <a:gd name="T57" fmla="*/ 162 h 222"/>
                <a:gd name="T58" fmla="*/ 59 w 107"/>
                <a:gd name="T59" fmla="*/ 173 h 222"/>
                <a:gd name="T60" fmla="*/ 52 w 107"/>
                <a:gd name="T61" fmla="*/ 171 h 222"/>
                <a:gd name="T62" fmla="*/ 33 w 107"/>
                <a:gd name="T63" fmla="*/ 164 h 222"/>
                <a:gd name="T64" fmla="*/ 28 w 107"/>
                <a:gd name="T65" fmla="*/ 170 h 222"/>
                <a:gd name="T66" fmla="*/ 26 w 107"/>
                <a:gd name="T67" fmla="*/ 178 h 222"/>
                <a:gd name="T68" fmla="*/ 5 w 107"/>
                <a:gd name="T69" fmla="*/ 219 h 222"/>
                <a:gd name="T70" fmla="*/ 7 w 107"/>
                <a:gd name="T71" fmla="*/ 222 h 222"/>
                <a:gd name="T72" fmla="*/ 30 w 107"/>
                <a:gd name="T73" fmla="*/ 179 h 222"/>
                <a:gd name="T74" fmla="*/ 32 w 107"/>
                <a:gd name="T75" fmla="*/ 171 h 222"/>
                <a:gd name="T76" fmla="*/ 35 w 107"/>
                <a:gd name="T77" fmla="*/ 168 h 222"/>
                <a:gd name="T78" fmla="*/ 50 w 107"/>
                <a:gd name="T79" fmla="*/ 174 h 222"/>
                <a:gd name="T80" fmla="*/ 61 w 107"/>
                <a:gd name="T81" fmla="*/ 176 h 222"/>
                <a:gd name="T82" fmla="*/ 65 w 107"/>
                <a:gd name="T83" fmla="*/ 156 h 222"/>
                <a:gd name="T84" fmla="*/ 88 w 107"/>
                <a:gd name="T85" fmla="*/ 112 h 222"/>
                <a:gd name="T86" fmla="*/ 94 w 107"/>
                <a:gd name="T87" fmla="*/ 105 h 222"/>
                <a:gd name="T88" fmla="*/ 85 w 107"/>
                <a:gd name="T89" fmla="*/ 55 h 222"/>
                <a:gd name="T90" fmla="*/ 47 w 107"/>
                <a:gd name="T91" fmla="*/ 3 h 222"/>
                <a:gd name="T92" fmla="*/ 44 w 107"/>
                <a:gd name="T93" fmla="*/ 0 h 222"/>
                <a:gd name="T94" fmla="*/ 43 w 107"/>
                <a:gd name="T95" fmla="*/ 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7" h="222">
                  <a:moveTo>
                    <a:pt x="43" y="4"/>
                  </a:moveTo>
                  <a:cubicBezTo>
                    <a:pt x="42" y="6"/>
                    <a:pt x="42" y="11"/>
                    <a:pt x="42" y="16"/>
                  </a:cubicBezTo>
                  <a:cubicBezTo>
                    <a:pt x="42" y="29"/>
                    <a:pt x="44" y="45"/>
                    <a:pt x="48" y="54"/>
                  </a:cubicBezTo>
                  <a:cubicBezTo>
                    <a:pt x="51" y="60"/>
                    <a:pt x="52" y="67"/>
                    <a:pt x="52" y="72"/>
                  </a:cubicBezTo>
                  <a:cubicBezTo>
                    <a:pt x="52" y="77"/>
                    <a:pt x="52" y="80"/>
                    <a:pt x="51" y="82"/>
                  </a:cubicBezTo>
                  <a:cubicBezTo>
                    <a:pt x="47" y="81"/>
                    <a:pt x="32" y="78"/>
                    <a:pt x="15" y="85"/>
                  </a:cubicBezTo>
                  <a:cubicBezTo>
                    <a:pt x="7" y="89"/>
                    <a:pt x="3" y="94"/>
                    <a:pt x="2" y="101"/>
                  </a:cubicBezTo>
                  <a:cubicBezTo>
                    <a:pt x="0" y="109"/>
                    <a:pt x="5" y="118"/>
                    <a:pt x="14" y="127"/>
                  </a:cubicBezTo>
                  <a:cubicBezTo>
                    <a:pt x="17" y="130"/>
                    <a:pt x="19" y="133"/>
                    <a:pt x="19" y="136"/>
                  </a:cubicBezTo>
                  <a:cubicBezTo>
                    <a:pt x="18" y="146"/>
                    <a:pt x="6" y="155"/>
                    <a:pt x="5" y="155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22" y="148"/>
                    <a:pt x="22" y="137"/>
                  </a:cubicBezTo>
                  <a:cubicBezTo>
                    <a:pt x="23" y="132"/>
                    <a:pt x="21" y="128"/>
                    <a:pt x="17" y="124"/>
                  </a:cubicBezTo>
                  <a:cubicBezTo>
                    <a:pt x="9" y="116"/>
                    <a:pt x="5" y="108"/>
                    <a:pt x="6" y="101"/>
                  </a:cubicBezTo>
                  <a:cubicBezTo>
                    <a:pt x="7" y="96"/>
                    <a:pt x="10" y="92"/>
                    <a:pt x="17" y="89"/>
                  </a:cubicBezTo>
                  <a:cubicBezTo>
                    <a:pt x="35" y="81"/>
                    <a:pt x="52" y="87"/>
                    <a:pt x="52" y="87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5" y="85"/>
                    <a:pt x="56" y="79"/>
                    <a:pt x="56" y="73"/>
                  </a:cubicBezTo>
                  <a:cubicBezTo>
                    <a:pt x="56" y="66"/>
                    <a:pt x="55" y="59"/>
                    <a:pt x="52" y="53"/>
                  </a:cubicBezTo>
                  <a:cubicBezTo>
                    <a:pt x="48" y="44"/>
                    <a:pt x="46" y="28"/>
                    <a:pt x="46" y="16"/>
                  </a:cubicBezTo>
                  <a:cubicBezTo>
                    <a:pt x="46" y="14"/>
                    <a:pt x="46" y="12"/>
                    <a:pt x="46" y="10"/>
                  </a:cubicBezTo>
                  <a:cubicBezTo>
                    <a:pt x="53" y="21"/>
                    <a:pt x="72" y="49"/>
                    <a:pt x="83" y="58"/>
                  </a:cubicBezTo>
                  <a:cubicBezTo>
                    <a:pt x="91" y="66"/>
                    <a:pt x="97" y="77"/>
                    <a:pt x="97" y="87"/>
                  </a:cubicBezTo>
                  <a:cubicBezTo>
                    <a:pt x="97" y="93"/>
                    <a:pt x="95" y="98"/>
                    <a:pt x="91" y="103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74" y="122"/>
                    <a:pt x="61" y="135"/>
                    <a:pt x="61" y="153"/>
                  </a:cubicBezTo>
                  <a:cubicBezTo>
                    <a:pt x="61" y="154"/>
                    <a:pt x="61" y="155"/>
                    <a:pt x="61" y="156"/>
                  </a:cubicBezTo>
                  <a:cubicBezTo>
                    <a:pt x="62" y="158"/>
                    <a:pt x="62" y="160"/>
                    <a:pt x="62" y="162"/>
                  </a:cubicBezTo>
                  <a:cubicBezTo>
                    <a:pt x="62" y="169"/>
                    <a:pt x="60" y="172"/>
                    <a:pt x="59" y="173"/>
                  </a:cubicBezTo>
                  <a:cubicBezTo>
                    <a:pt x="58" y="174"/>
                    <a:pt x="55" y="173"/>
                    <a:pt x="52" y="171"/>
                  </a:cubicBezTo>
                  <a:cubicBezTo>
                    <a:pt x="45" y="166"/>
                    <a:pt x="38" y="163"/>
                    <a:pt x="33" y="164"/>
                  </a:cubicBezTo>
                  <a:cubicBezTo>
                    <a:pt x="31" y="165"/>
                    <a:pt x="29" y="167"/>
                    <a:pt x="28" y="170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3" y="191"/>
                    <a:pt x="18" y="213"/>
                    <a:pt x="5" y="219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21" y="216"/>
                    <a:pt x="26" y="193"/>
                    <a:pt x="30" y="179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3" y="170"/>
                    <a:pt x="33" y="169"/>
                    <a:pt x="35" y="168"/>
                  </a:cubicBezTo>
                  <a:cubicBezTo>
                    <a:pt x="38" y="167"/>
                    <a:pt x="45" y="171"/>
                    <a:pt x="50" y="174"/>
                  </a:cubicBezTo>
                  <a:cubicBezTo>
                    <a:pt x="55" y="177"/>
                    <a:pt x="58" y="178"/>
                    <a:pt x="61" y="176"/>
                  </a:cubicBezTo>
                  <a:cubicBezTo>
                    <a:pt x="65" y="174"/>
                    <a:pt x="66" y="168"/>
                    <a:pt x="65" y="156"/>
                  </a:cubicBezTo>
                  <a:cubicBezTo>
                    <a:pt x="64" y="138"/>
                    <a:pt x="76" y="125"/>
                    <a:pt x="88" y="11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107" y="90"/>
                    <a:pt x="100" y="68"/>
                    <a:pt x="85" y="55"/>
                  </a:cubicBezTo>
                  <a:cubicBezTo>
                    <a:pt x="73" y="44"/>
                    <a:pt x="47" y="4"/>
                    <a:pt x="47" y="3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9" name="Freeform 115"/>
            <p:cNvSpPr/>
            <p:nvPr/>
          </p:nvSpPr>
          <p:spPr bwMode="auto">
            <a:xfrm>
              <a:off x="9185275" y="993776"/>
              <a:ext cx="50800" cy="34925"/>
            </a:xfrm>
            <a:custGeom>
              <a:avLst/>
              <a:gdLst>
                <a:gd name="T0" fmla="*/ 0 w 41"/>
                <a:gd name="T1" fmla="*/ 2 h 28"/>
                <a:gd name="T2" fmla="*/ 41 w 41"/>
                <a:gd name="T3" fmla="*/ 24 h 28"/>
                <a:gd name="T4" fmla="*/ 40 w 41"/>
                <a:gd name="T5" fmla="*/ 20 h 28"/>
                <a:gd name="T6" fmla="*/ 3 w 41"/>
                <a:gd name="T7" fmla="*/ 0 h 28"/>
                <a:gd name="T8" fmla="*/ 0 w 41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0" y="2"/>
                  </a:moveTo>
                  <a:cubicBezTo>
                    <a:pt x="24" y="28"/>
                    <a:pt x="40" y="24"/>
                    <a:pt x="41" y="2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25" y="23"/>
                    <a:pt x="3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0" name="Freeform 116"/>
            <p:cNvSpPr/>
            <p:nvPr/>
          </p:nvSpPr>
          <p:spPr bwMode="auto">
            <a:xfrm>
              <a:off x="9167813" y="996951"/>
              <a:ext cx="31750" cy="104775"/>
            </a:xfrm>
            <a:custGeom>
              <a:avLst/>
              <a:gdLst>
                <a:gd name="T0" fmla="*/ 16 w 25"/>
                <a:gd name="T1" fmla="*/ 1 h 84"/>
                <a:gd name="T2" fmla="*/ 17 w 25"/>
                <a:gd name="T3" fmla="*/ 22 h 84"/>
                <a:gd name="T4" fmla="*/ 13 w 25"/>
                <a:gd name="T5" fmla="*/ 30 h 84"/>
                <a:gd name="T6" fmla="*/ 8 w 25"/>
                <a:gd name="T7" fmla="*/ 84 h 84"/>
                <a:gd name="T8" fmla="*/ 12 w 25"/>
                <a:gd name="T9" fmla="*/ 82 h 84"/>
                <a:gd name="T10" fmla="*/ 17 w 25"/>
                <a:gd name="T11" fmla="*/ 32 h 84"/>
                <a:gd name="T12" fmla="*/ 20 w 25"/>
                <a:gd name="T13" fmla="*/ 23 h 84"/>
                <a:gd name="T14" fmla="*/ 20 w 25"/>
                <a:gd name="T15" fmla="*/ 0 h 84"/>
                <a:gd name="T16" fmla="*/ 16 w 25"/>
                <a:gd name="T17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4">
                  <a:moveTo>
                    <a:pt x="16" y="1"/>
                  </a:moveTo>
                  <a:cubicBezTo>
                    <a:pt x="17" y="2"/>
                    <a:pt x="21" y="10"/>
                    <a:pt x="17" y="2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7" y="43"/>
                    <a:pt x="0" y="60"/>
                    <a:pt x="8" y="84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4" y="60"/>
                    <a:pt x="11" y="45"/>
                    <a:pt x="17" y="3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5" y="9"/>
                    <a:pt x="20" y="0"/>
                    <a:pt x="20" y="0"/>
                  </a:cubicBezTo>
                  <a:lnTo>
                    <a:pt x="1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1" name="Freeform 117"/>
            <p:cNvSpPr/>
            <p:nvPr/>
          </p:nvSpPr>
          <p:spPr bwMode="auto">
            <a:xfrm>
              <a:off x="9185275" y="892176"/>
              <a:ext cx="58738" cy="41275"/>
            </a:xfrm>
            <a:custGeom>
              <a:avLst/>
              <a:gdLst>
                <a:gd name="T0" fmla="*/ 26 w 48"/>
                <a:gd name="T1" fmla="*/ 1 h 33"/>
                <a:gd name="T2" fmla="*/ 0 w 48"/>
                <a:gd name="T3" fmla="*/ 9 h 33"/>
                <a:gd name="T4" fmla="*/ 2 w 48"/>
                <a:gd name="T5" fmla="*/ 12 h 33"/>
                <a:gd name="T6" fmla="*/ 26 w 48"/>
                <a:gd name="T7" fmla="*/ 5 h 33"/>
                <a:gd name="T8" fmla="*/ 44 w 48"/>
                <a:gd name="T9" fmla="*/ 14 h 33"/>
                <a:gd name="T10" fmla="*/ 41 w 48"/>
                <a:gd name="T11" fmla="*/ 21 h 33"/>
                <a:gd name="T12" fmla="*/ 11 w 48"/>
                <a:gd name="T13" fmla="*/ 25 h 33"/>
                <a:gd name="T14" fmla="*/ 10 w 48"/>
                <a:gd name="T15" fmla="*/ 29 h 33"/>
                <a:gd name="T16" fmla="*/ 44 w 48"/>
                <a:gd name="T17" fmla="*/ 24 h 33"/>
                <a:gd name="T18" fmla="*/ 48 w 48"/>
                <a:gd name="T19" fmla="*/ 14 h 33"/>
                <a:gd name="T20" fmla="*/ 26 w 48"/>
                <a:gd name="T2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26" y="1"/>
                  </a:moveTo>
                  <a:cubicBezTo>
                    <a:pt x="11" y="2"/>
                    <a:pt x="1" y="9"/>
                    <a:pt x="0" y="9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2" y="6"/>
                    <a:pt x="26" y="5"/>
                  </a:cubicBezTo>
                  <a:cubicBezTo>
                    <a:pt x="36" y="4"/>
                    <a:pt x="43" y="8"/>
                    <a:pt x="44" y="14"/>
                  </a:cubicBezTo>
                  <a:cubicBezTo>
                    <a:pt x="44" y="15"/>
                    <a:pt x="44" y="18"/>
                    <a:pt x="41" y="21"/>
                  </a:cubicBezTo>
                  <a:cubicBezTo>
                    <a:pt x="38" y="25"/>
                    <a:pt x="29" y="28"/>
                    <a:pt x="11" y="25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0" y="33"/>
                    <a:pt x="40" y="28"/>
                    <a:pt x="44" y="24"/>
                  </a:cubicBezTo>
                  <a:cubicBezTo>
                    <a:pt x="48" y="20"/>
                    <a:pt x="48" y="16"/>
                    <a:pt x="48" y="14"/>
                  </a:cubicBezTo>
                  <a:cubicBezTo>
                    <a:pt x="46" y="5"/>
                    <a:pt x="38" y="0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2" name="Rectangle 118"/>
            <p:cNvSpPr>
              <a:spLocks noChangeArrowheads="1"/>
            </p:cNvSpPr>
            <p:nvPr/>
          </p:nvSpPr>
          <p:spPr bwMode="auto">
            <a:xfrm>
              <a:off x="9228138" y="927101"/>
              <a:ext cx="4763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3" name="Freeform 119"/>
            <p:cNvSpPr>
              <a:spLocks noEditPoints="1"/>
            </p:cNvSpPr>
            <p:nvPr/>
          </p:nvSpPr>
          <p:spPr bwMode="auto">
            <a:xfrm>
              <a:off x="8872538" y="1084263"/>
              <a:ext cx="55563" cy="57150"/>
            </a:xfrm>
            <a:custGeom>
              <a:avLst/>
              <a:gdLst>
                <a:gd name="T0" fmla="*/ 22 w 45"/>
                <a:gd name="T1" fmla="*/ 20 h 46"/>
                <a:gd name="T2" fmla="*/ 31 w 45"/>
                <a:gd name="T3" fmla="*/ 20 h 46"/>
                <a:gd name="T4" fmla="*/ 23 w 45"/>
                <a:gd name="T5" fmla="*/ 22 h 46"/>
                <a:gd name="T6" fmla="*/ 27 w 45"/>
                <a:gd name="T7" fmla="*/ 27 h 46"/>
                <a:gd name="T8" fmla="*/ 29 w 45"/>
                <a:gd name="T9" fmla="*/ 22 h 46"/>
                <a:gd name="T10" fmla="*/ 29 w 45"/>
                <a:gd name="T11" fmla="*/ 27 h 46"/>
                <a:gd name="T12" fmla="*/ 45 w 45"/>
                <a:gd name="T13" fmla="*/ 27 h 46"/>
                <a:gd name="T14" fmla="*/ 22 w 45"/>
                <a:gd name="T15" fmla="*/ 30 h 46"/>
                <a:gd name="T16" fmla="*/ 4 w 45"/>
                <a:gd name="T17" fmla="*/ 35 h 46"/>
                <a:gd name="T18" fmla="*/ 1 w 45"/>
                <a:gd name="T19" fmla="*/ 33 h 46"/>
                <a:gd name="T20" fmla="*/ 20 w 45"/>
                <a:gd name="T21" fmla="*/ 22 h 46"/>
                <a:gd name="T22" fmla="*/ 11 w 45"/>
                <a:gd name="T23" fmla="*/ 24 h 46"/>
                <a:gd name="T24" fmla="*/ 16 w 45"/>
                <a:gd name="T25" fmla="*/ 22 h 46"/>
                <a:gd name="T26" fmla="*/ 20 w 45"/>
                <a:gd name="T27" fmla="*/ 17 h 46"/>
                <a:gd name="T28" fmla="*/ 13 w 45"/>
                <a:gd name="T29" fmla="*/ 17 h 46"/>
                <a:gd name="T30" fmla="*/ 20 w 45"/>
                <a:gd name="T31" fmla="*/ 16 h 46"/>
                <a:gd name="T32" fmla="*/ 18 w 45"/>
                <a:gd name="T33" fmla="*/ 13 h 46"/>
                <a:gd name="T34" fmla="*/ 11 w 45"/>
                <a:gd name="T35" fmla="*/ 12 h 46"/>
                <a:gd name="T36" fmla="*/ 27 w 45"/>
                <a:gd name="T37" fmla="*/ 8 h 46"/>
                <a:gd name="T38" fmla="*/ 20 w 45"/>
                <a:gd name="T39" fmla="*/ 12 h 46"/>
                <a:gd name="T40" fmla="*/ 22 w 45"/>
                <a:gd name="T41" fmla="*/ 15 h 46"/>
                <a:gd name="T42" fmla="*/ 26 w 45"/>
                <a:gd name="T43" fmla="*/ 13 h 46"/>
                <a:gd name="T44" fmla="*/ 24 w 45"/>
                <a:gd name="T45" fmla="*/ 16 h 46"/>
                <a:gd name="T46" fmla="*/ 11 w 45"/>
                <a:gd name="T47" fmla="*/ 5 h 46"/>
                <a:gd name="T48" fmla="*/ 16 w 45"/>
                <a:gd name="T49" fmla="*/ 9 h 46"/>
                <a:gd name="T50" fmla="*/ 11 w 45"/>
                <a:gd name="T51" fmla="*/ 5 h 46"/>
                <a:gd name="T52" fmla="*/ 16 w 45"/>
                <a:gd name="T53" fmla="*/ 26 h 46"/>
                <a:gd name="T54" fmla="*/ 14 w 45"/>
                <a:gd name="T55" fmla="*/ 29 h 46"/>
                <a:gd name="T56" fmla="*/ 29 w 45"/>
                <a:gd name="T57" fmla="*/ 32 h 46"/>
                <a:gd name="T58" fmla="*/ 35 w 45"/>
                <a:gd name="T59" fmla="*/ 35 h 46"/>
                <a:gd name="T60" fmla="*/ 32 w 45"/>
                <a:gd name="T61" fmla="*/ 39 h 46"/>
                <a:gd name="T62" fmla="*/ 27 w 45"/>
                <a:gd name="T63" fmla="*/ 42 h 46"/>
                <a:gd name="T64" fmla="*/ 18 w 45"/>
                <a:gd name="T65" fmla="*/ 46 h 46"/>
                <a:gd name="T66" fmla="*/ 16 w 45"/>
                <a:gd name="T67" fmla="*/ 43 h 46"/>
                <a:gd name="T68" fmla="*/ 12 w 45"/>
                <a:gd name="T69" fmla="*/ 35 h 46"/>
                <a:gd name="T70" fmla="*/ 29 w 45"/>
                <a:gd name="T71" fmla="*/ 32 h 46"/>
                <a:gd name="T72" fmla="*/ 24 w 45"/>
                <a:gd name="T73" fmla="*/ 35 h 46"/>
                <a:gd name="T74" fmla="*/ 17 w 45"/>
                <a:gd name="T75" fmla="*/ 39 h 46"/>
                <a:gd name="T76" fmla="*/ 25 w 45"/>
                <a:gd name="T77" fmla="*/ 41 h 46"/>
                <a:gd name="T78" fmla="*/ 29 w 45"/>
                <a:gd name="T79" fmla="*/ 35 h 46"/>
                <a:gd name="T80" fmla="*/ 30 w 45"/>
                <a:gd name="T81" fmla="*/ 3 h 46"/>
                <a:gd name="T82" fmla="*/ 24 w 45"/>
                <a:gd name="T83" fmla="*/ 7 h 46"/>
                <a:gd name="T84" fmla="*/ 22 w 45"/>
                <a:gd name="T85" fmla="*/ 6 h 46"/>
                <a:gd name="T86" fmla="*/ 25 w 45"/>
                <a:gd name="T87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22" y="17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5" y="19"/>
                    <a:pt x="28" y="19"/>
                  </a:cubicBezTo>
                  <a:cubicBezTo>
                    <a:pt x="30" y="18"/>
                    <a:pt x="31" y="19"/>
                    <a:pt x="31" y="20"/>
                  </a:cubicBezTo>
                  <a:cubicBezTo>
                    <a:pt x="31" y="20"/>
                    <a:pt x="30" y="21"/>
                    <a:pt x="27" y="21"/>
                  </a:cubicBezTo>
                  <a:cubicBezTo>
                    <a:pt x="25" y="21"/>
                    <a:pt x="24" y="22"/>
                    <a:pt x="23" y="22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5"/>
                    <a:pt x="28" y="24"/>
                    <a:pt x="28" y="22"/>
                  </a:cubicBezTo>
                  <a:cubicBezTo>
                    <a:pt x="28" y="22"/>
                    <a:pt x="28" y="22"/>
                    <a:pt x="29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0" y="24"/>
                    <a:pt x="29" y="26"/>
                    <a:pt x="29" y="27"/>
                  </a:cubicBezTo>
                  <a:cubicBezTo>
                    <a:pt x="31" y="26"/>
                    <a:pt x="35" y="26"/>
                    <a:pt x="40" y="24"/>
                  </a:cubicBezTo>
                  <a:cubicBezTo>
                    <a:pt x="43" y="24"/>
                    <a:pt x="44" y="25"/>
                    <a:pt x="45" y="27"/>
                  </a:cubicBezTo>
                  <a:cubicBezTo>
                    <a:pt x="45" y="27"/>
                    <a:pt x="44" y="27"/>
                    <a:pt x="42" y="27"/>
                  </a:cubicBezTo>
                  <a:cubicBezTo>
                    <a:pt x="40" y="27"/>
                    <a:pt x="33" y="28"/>
                    <a:pt x="22" y="30"/>
                  </a:cubicBezTo>
                  <a:cubicBezTo>
                    <a:pt x="13" y="32"/>
                    <a:pt x="7" y="34"/>
                    <a:pt x="6" y="34"/>
                  </a:cubicBezTo>
                  <a:cubicBezTo>
                    <a:pt x="5" y="35"/>
                    <a:pt x="4" y="35"/>
                    <a:pt x="4" y="35"/>
                  </a:cubicBezTo>
                  <a:cubicBezTo>
                    <a:pt x="3" y="35"/>
                    <a:pt x="2" y="34"/>
                    <a:pt x="1" y="34"/>
                  </a:cubicBezTo>
                  <a:cubicBezTo>
                    <a:pt x="0" y="33"/>
                    <a:pt x="0" y="33"/>
                    <a:pt x="1" y="33"/>
                  </a:cubicBezTo>
                  <a:cubicBezTo>
                    <a:pt x="1" y="33"/>
                    <a:pt x="8" y="32"/>
                    <a:pt x="21" y="29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7" y="23"/>
                    <a:pt x="15" y="24"/>
                    <a:pt x="14" y="24"/>
                  </a:cubicBezTo>
                  <a:cubicBezTo>
                    <a:pt x="13" y="24"/>
                    <a:pt x="12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3"/>
                    <a:pt x="14" y="22"/>
                    <a:pt x="16" y="22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3" y="18"/>
                    <a:pt x="13" y="18"/>
                    <a:pt x="13" y="17"/>
                  </a:cubicBezTo>
                  <a:cubicBezTo>
                    <a:pt x="14" y="17"/>
                    <a:pt x="15" y="17"/>
                    <a:pt x="15" y="17"/>
                  </a:cubicBezTo>
                  <a:cubicBezTo>
                    <a:pt x="16" y="17"/>
                    <a:pt x="18" y="16"/>
                    <a:pt x="20" y="16"/>
                  </a:cubicBezTo>
                  <a:cubicBezTo>
                    <a:pt x="19" y="14"/>
                    <a:pt x="19" y="13"/>
                    <a:pt x="18" y="12"/>
                  </a:cubicBezTo>
                  <a:cubicBezTo>
                    <a:pt x="18" y="12"/>
                    <a:pt x="18" y="12"/>
                    <a:pt x="18" y="13"/>
                  </a:cubicBezTo>
                  <a:cubicBezTo>
                    <a:pt x="16" y="13"/>
                    <a:pt x="14" y="13"/>
                    <a:pt x="13" y="13"/>
                  </a:cubicBezTo>
                  <a:cubicBezTo>
                    <a:pt x="12" y="13"/>
                    <a:pt x="11" y="13"/>
                    <a:pt x="11" y="12"/>
                  </a:cubicBezTo>
                  <a:cubicBezTo>
                    <a:pt x="13" y="12"/>
                    <a:pt x="17" y="11"/>
                    <a:pt x="23" y="9"/>
                  </a:cubicBezTo>
                  <a:cubicBezTo>
                    <a:pt x="25" y="8"/>
                    <a:pt x="26" y="8"/>
                    <a:pt x="27" y="8"/>
                  </a:cubicBezTo>
                  <a:cubicBezTo>
                    <a:pt x="30" y="7"/>
                    <a:pt x="31" y="8"/>
                    <a:pt x="30" y="9"/>
                  </a:cubicBezTo>
                  <a:cubicBezTo>
                    <a:pt x="30" y="9"/>
                    <a:pt x="26" y="10"/>
                    <a:pt x="20" y="12"/>
                  </a:cubicBezTo>
                  <a:cubicBezTo>
                    <a:pt x="22" y="12"/>
                    <a:pt x="22" y="13"/>
                    <a:pt x="22" y="13"/>
                  </a:cubicBezTo>
                  <a:cubicBezTo>
                    <a:pt x="22" y="13"/>
                    <a:pt x="22" y="14"/>
                    <a:pt x="22" y="15"/>
                  </a:cubicBezTo>
                  <a:cubicBezTo>
                    <a:pt x="23" y="15"/>
                    <a:pt x="23" y="15"/>
                    <a:pt x="24" y="14"/>
                  </a:cubicBezTo>
                  <a:cubicBezTo>
                    <a:pt x="25" y="14"/>
                    <a:pt x="26" y="14"/>
                    <a:pt x="26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8" y="15"/>
                    <a:pt x="27" y="16"/>
                    <a:pt x="24" y="16"/>
                  </a:cubicBezTo>
                  <a:cubicBezTo>
                    <a:pt x="23" y="16"/>
                    <a:pt x="22" y="17"/>
                    <a:pt x="22" y="17"/>
                  </a:cubicBezTo>
                  <a:close/>
                  <a:moveTo>
                    <a:pt x="11" y="5"/>
                  </a:moveTo>
                  <a:cubicBezTo>
                    <a:pt x="13" y="5"/>
                    <a:pt x="14" y="5"/>
                    <a:pt x="15" y="6"/>
                  </a:cubicBezTo>
                  <a:cubicBezTo>
                    <a:pt x="16" y="7"/>
                    <a:pt x="17" y="8"/>
                    <a:pt x="16" y="9"/>
                  </a:cubicBezTo>
                  <a:cubicBezTo>
                    <a:pt x="16" y="10"/>
                    <a:pt x="15" y="10"/>
                    <a:pt x="14" y="9"/>
                  </a:cubicBezTo>
                  <a:cubicBezTo>
                    <a:pt x="11" y="7"/>
                    <a:pt x="10" y="6"/>
                    <a:pt x="11" y="5"/>
                  </a:cubicBezTo>
                  <a:close/>
                  <a:moveTo>
                    <a:pt x="13" y="25"/>
                  </a:moveTo>
                  <a:cubicBezTo>
                    <a:pt x="14" y="25"/>
                    <a:pt x="15" y="26"/>
                    <a:pt x="16" y="26"/>
                  </a:cubicBezTo>
                  <a:cubicBezTo>
                    <a:pt x="16" y="27"/>
                    <a:pt x="17" y="28"/>
                    <a:pt x="16" y="29"/>
                  </a:cubicBezTo>
                  <a:cubicBezTo>
                    <a:pt x="16" y="30"/>
                    <a:pt x="15" y="30"/>
                    <a:pt x="14" y="29"/>
                  </a:cubicBezTo>
                  <a:cubicBezTo>
                    <a:pt x="12" y="27"/>
                    <a:pt x="12" y="26"/>
                    <a:pt x="13" y="25"/>
                  </a:cubicBezTo>
                  <a:close/>
                  <a:moveTo>
                    <a:pt x="29" y="32"/>
                  </a:moveTo>
                  <a:cubicBezTo>
                    <a:pt x="30" y="32"/>
                    <a:pt x="31" y="32"/>
                    <a:pt x="33" y="33"/>
                  </a:cubicBezTo>
                  <a:cubicBezTo>
                    <a:pt x="35" y="34"/>
                    <a:pt x="35" y="34"/>
                    <a:pt x="35" y="35"/>
                  </a:cubicBezTo>
                  <a:cubicBezTo>
                    <a:pt x="33" y="36"/>
                    <a:pt x="32" y="38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40"/>
                    <a:pt x="33" y="41"/>
                    <a:pt x="33" y="41"/>
                  </a:cubicBezTo>
                  <a:cubicBezTo>
                    <a:pt x="33" y="41"/>
                    <a:pt x="31" y="41"/>
                    <a:pt x="27" y="42"/>
                  </a:cubicBezTo>
                  <a:cubicBezTo>
                    <a:pt x="25" y="42"/>
                    <a:pt x="22" y="43"/>
                    <a:pt x="18" y="44"/>
                  </a:cubicBezTo>
                  <a:cubicBezTo>
                    <a:pt x="19" y="45"/>
                    <a:pt x="18" y="46"/>
                    <a:pt x="18" y="46"/>
                  </a:cubicBezTo>
                  <a:cubicBezTo>
                    <a:pt x="17" y="46"/>
                    <a:pt x="17" y="45"/>
                    <a:pt x="16" y="44"/>
                  </a:cubicBezTo>
                  <a:cubicBezTo>
                    <a:pt x="16" y="44"/>
                    <a:pt x="16" y="43"/>
                    <a:pt x="16" y="43"/>
                  </a:cubicBezTo>
                  <a:cubicBezTo>
                    <a:pt x="15" y="40"/>
                    <a:pt x="14" y="38"/>
                    <a:pt x="13" y="37"/>
                  </a:cubicBezTo>
                  <a:cubicBezTo>
                    <a:pt x="12" y="36"/>
                    <a:pt x="12" y="36"/>
                    <a:pt x="12" y="35"/>
                  </a:cubicBezTo>
                  <a:cubicBezTo>
                    <a:pt x="13" y="35"/>
                    <a:pt x="14" y="35"/>
                    <a:pt x="16" y="35"/>
                  </a:cubicBezTo>
                  <a:cubicBezTo>
                    <a:pt x="22" y="35"/>
                    <a:pt x="27" y="34"/>
                    <a:pt x="29" y="32"/>
                  </a:cubicBezTo>
                  <a:close/>
                  <a:moveTo>
                    <a:pt x="29" y="35"/>
                  </a:moveTo>
                  <a:cubicBezTo>
                    <a:pt x="29" y="35"/>
                    <a:pt x="27" y="35"/>
                    <a:pt x="24" y="35"/>
                  </a:cubicBezTo>
                  <a:cubicBezTo>
                    <a:pt x="22" y="36"/>
                    <a:pt x="19" y="36"/>
                    <a:pt x="17" y="37"/>
                  </a:cubicBezTo>
                  <a:cubicBezTo>
                    <a:pt x="16" y="37"/>
                    <a:pt x="17" y="38"/>
                    <a:pt x="17" y="39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9" y="42"/>
                    <a:pt x="22" y="41"/>
                    <a:pt x="25" y="41"/>
                  </a:cubicBezTo>
                  <a:cubicBezTo>
                    <a:pt x="27" y="40"/>
                    <a:pt x="28" y="40"/>
                    <a:pt x="28" y="40"/>
                  </a:cubicBezTo>
                  <a:cubicBezTo>
                    <a:pt x="29" y="38"/>
                    <a:pt x="30" y="36"/>
                    <a:pt x="29" y="35"/>
                  </a:cubicBezTo>
                  <a:close/>
                  <a:moveTo>
                    <a:pt x="27" y="1"/>
                  </a:moveTo>
                  <a:cubicBezTo>
                    <a:pt x="30" y="1"/>
                    <a:pt x="31" y="2"/>
                    <a:pt x="30" y="3"/>
                  </a:cubicBezTo>
                  <a:cubicBezTo>
                    <a:pt x="29" y="4"/>
                    <a:pt x="28" y="4"/>
                    <a:pt x="26" y="5"/>
                  </a:cubicBezTo>
                  <a:cubicBezTo>
                    <a:pt x="25" y="6"/>
                    <a:pt x="24" y="7"/>
                    <a:pt x="24" y="7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1" y="8"/>
                    <a:pt x="22" y="7"/>
                    <a:pt x="22" y="6"/>
                  </a:cubicBezTo>
                  <a:cubicBezTo>
                    <a:pt x="25" y="4"/>
                    <a:pt x="26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6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4" name="Freeform 120"/>
            <p:cNvSpPr>
              <a:spLocks noEditPoints="1"/>
            </p:cNvSpPr>
            <p:nvPr/>
          </p:nvSpPr>
          <p:spPr bwMode="auto">
            <a:xfrm>
              <a:off x="8934450" y="1087438"/>
              <a:ext cx="50800" cy="44450"/>
            </a:xfrm>
            <a:custGeom>
              <a:avLst/>
              <a:gdLst>
                <a:gd name="T0" fmla="*/ 21 w 41"/>
                <a:gd name="T1" fmla="*/ 25 h 37"/>
                <a:gd name="T2" fmla="*/ 21 w 41"/>
                <a:gd name="T3" fmla="*/ 31 h 37"/>
                <a:gd name="T4" fmla="*/ 33 w 41"/>
                <a:gd name="T5" fmla="*/ 30 h 37"/>
                <a:gd name="T6" fmla="*/ 37 w 41"/>
                <a:gd name="T7" fmla="*/ 29 h 37"/>
                <a:gd name="T8" fmla="*/ 41 w 41"/>
                <a:gd name="T9" fmla="*/ 31 h 37"/>
                <a:gd name="T10" fmla="*/ 39 w 41"/>
                <a:gd name="T11" fmla="*/ 33 h 37"/>
                <a:gd name="T12" fmla="*/ 38 w 41"/>
                <a:gd name="T13" fmla="*/ 33 h 37"/>
                <a:gd name="T14" fmla="*/ 4 w 41"/>
                <a:gd name="T15" fmla="*/ 37 h 37"/>
                <a:gd name="T16" fmla="*/ 0 w 41"/>
                <a:gd name="T17" fmla="*/ 35 h 37"/>
                <a:gd name="T18" fmla="*/ 1 w 41"/>
                <a:gd name="T19" fmla="*/ 34 h 37"/>
                <a:gd name="T20" fmla="*/ 19 w 41"/>
                <a:gd name="T21" fmla="*/ 32 h 37"/>
                <a:gd name="T22" fmla="*/ 19 w 41"/>
                <a:gd name="T23" fmla="*/ 25 h 37"/>
                <a:gd name="T24" fmla="*/ 14 w 41"/>
                <a:gd name="T25" fmla="*/ 26 h 37"/>
                <a:gd name="T26" fmla="*/ 13 w 41"/>
                <a:gd name="T27" fmla="*/ 26 h 37"/>
                <a:gd name="T28" fmla="*/ 10 w 41"/>
                <a:gd name="T29" fmla="*/ 26 h 37"/>
                <a:gd name="T30" fmla="*/ 11 w 41"/>
                <a:gd name="T31" fmla="*/ 25 h 37"/>
                <a:gd name="T32" fmla="*/ 14 w 41"/>
                <a:gd name="T33" fmla="*/ 24 h 37"/>
                <a:gd name="T34" fmla="*/ 19 w 41"/>
                <a:gd name="T35" fmla="*/ 23 h 37"/>
                <a:gd name="T36" fmla="*/ 17 w 41"/>
                <a:gd name="T37" fmla="*/ 19 h 37"/>
                <a:gd name="T38" fmla="*/ 17 w 41"/>
                <a:gd name="T39" fmla="*/ 18 h 37"/>
                <a:gd name="T40" fmla="*/ 21 w 41"/>
                <a:gd name="T41" fmla="*/ 19 h 37"/>
                <a:gd name="T42" fmla="*/ 21 w 41"/>
                <a:gd name="T43" fmla="*/ 20 h 37"/>
                <a:gd name="T44" fmla="*/ 21 w 41"/>
                <a:gd name="T45" fmla="*/ 23 h 37"/>
                <a:gd name="T46" fmla="*/ 24 w 41"/>
                <a:gd name="T47" fmla="*/ 22 h 37"/>
                <a:gd name="T48" fmla="*/ 27 w 41"/>
                <a:gd name="T49" fmla="*/ 21 h 37"/>
                <a:gd name="T50" fmla="*/ 30 w 41"/>
                <a:gd name="T51" fmla="*/ 22 h 37"/>
                <a:gd name="T52" fmla="*/ 29 w 41"/>
                <a:gd name="T53" fmla="*/ 23 h 37"/>
                <a:gd name="T54" fmla="*/ 21 w 41"/>
                <a:gd name="T55" fmla="*/ 25 h 37"/>
                <a:gd name="T56" fmla="*/ 13 w 41"/>
                <a:gd name="T57" fmla="*/ 15 h 37"/>
                <a:gd name="T58" fmla="*/ 25 w 41"/>
                <a:gd name="T59" fmla="*/ 12 h 37"/>
                <a:gd name="T60" fmla="*/ 22 w 41"/>
                <a:gd name="T61" fmla="*/ 9 h 37"/>
                <a:gd name="T62" fmla="*/ 30 w 41"/>
                <a:gd name="T63" fmla="*/ 11 h 37"/>
                <a:gd name="T64" fmla="*/ 30 w 41"/>
                <a:gd name="T65" fmla="*/ 16 h 37"/>
                <a:gd name="T66" fmla="*/ 26 w 41"/>
                <a:gd name="T67" fmla="*/ 14 h 37"/>
                <a:gd name="T68" fmla="*/ 10 w 41"/>
                <a:gd name="T69" fmla="*/ 18 h 37"/>
                <a:gd name="T70" fmla="*/ 8 w 41"/>
                <a:gd name="T71" fmla="*/ 19 h 37"/>
                <a:gd name="T72" fmla="*/ 8 w 41"/>
                <a:gd name="T73" fmla="*/ 15 h 37"/>
                <a:gd name="T74" fmla="*/ 9 w 41"/>
                <a:gd name="T75" fmla="*/ 15 h 37"/>
                <a:gd name="T76" fmla="*/ 17 w 41"/>
                <a:gd name="T77" fmla="*/ 5 h 37"/>
                <a:gd name="T78" fmla="*/ 12 w 41"/>
                <a:gd name="T79" fmla="*/ 5 h 37"/>
                <a:gd name="T80" fmla="*/ 9 w 41"/>
                <a:gd name="T81" fmla="*/ 5 h 37"/>
                <a:gd name="T82" fmla="*/ 10 w 41"/>
                <a:gd name="T83" fmla="*/ 4 h 37"/>
                <a:gd name="T84" fmla="*/ 24 w 41"/>
                <a:gd name="T85" fmla="*/ 0 h 37"/>
                <a:gd name="T86" fmla="*/ 27 w 41"/>
                <a:gd name="T87" fmla="*/ 0 h 37"/>
                <a:gd name="T88" fmla="*/ 31 w 41"/>
                <a:gd name="T89" fmla="*/ 1 h 37"/>
                <a:gd name="T90" fmla="*/ 28 w 41"/>
                <a:gd name="T91" fmla="*/ 3 h 37"/>
                <a:gd name="T92" fmla="*/ 19 w 41"/>
                <a:gd name="T93" fmla="*/ 5 h 37"/>
                <a:gd name="T94" fmla="*/ 20 w 41"/>
                <a:gd name="T95" fmla="*/ 7 h 37"/>
                <a:gd name="T96" fmla="*/ 17 w 41"/>
                <a:gd name="T97" fmla="*/ 10 h 37"/>
                <a:gd name="T98" fmla="*/ 13 w 41"/>
                <a:gd name="T9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" h="37">
                  <a:moveTo>
                    <a:pt x="21" y="25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7" y="31"/>
                    <a:pt x="31" y="30"/>
                    <a:pt x="33" y="30"/>
                  </a:cubicBezTo>
                  <a:cubicBezTo>
                    <a:pt x="34" y="29"/>
                    <a:pt x="36" y="29"/>
                    <a:pt x="37" y="29"/>
                  </a:cubicBezTo>
                  <a:cubicBezTo>
                    <a:pt x="38" y="29"/>
                    <a:pt x="40" y="30"/>
                    <a:pt x="41" y="31"/>
                  </a:cubicBezTo>
                  <a:cubicBezTo>
                    <a:pt x="41" y="32"/>
                    <a:pt x="41" y="32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29" y="32"/>
                    <a:pt x="18" y="33"/>
                    <a:pt x="4" y="37"/>
                  </a:cubicBezTo>
                  <a:cubicBezTo>
                    <a:pt x="3" y="36"/>
                    <a:pt x="2" y="36"/>
                    <a:pt x="0" y="35"/>
                  </a:cubicBezTo>
                  <a:cubicBezTo>
                    <a:pt x="0" y="35"/>
                    <a:pt x="0" y="34"/>
                    <a:pt x="1" y="34"/>
                  </a:cubicBezTo>
                  <a:cubicBezTo>
                    <a:pt x="7" y="34"/>
                    <a:pt x="13" y="33"/>
                    <a:pt x="19" y="3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6" y="26"/>
                    <a:pt x="15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0" y="26"/>
                    <a:pt x="10" y="26"/>
                  </a:cubicBezTo>
                  <a:cubicBezTo>
                    <a:pt x="9" y="25"/>
                    <a:pt x="10" y="25"/>
                    <a:pt x="11" y="25"/>
                  </a:cubicBezTo>
                  <a:cubicBezTo>
                    <a:pt x="12" y="25"/>
                    <a:pt x="13" y="25"/>
                    <a:pt x="14" y="24"/>
                  </a:cubicBezTo>
                  <a:cubicBezTo>
                    <a:pt x="15" y="24"/>
                    <a:pt x="17" y="24"/>
                    <a:pt x="19" y="23"/>
                  </a:cubicBezTo>
                  <a:cubicBezTo>
                    <a:pt x="18" y="22"/>
                    <a:pt x="18" y="20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7"/>
                    <a:pt x="19" y="17"/>
                    <a:pt x="21" y="19"/>
                  </a:cubicBezTo>
                  <a:cubicBezTo>
                    <a:pt x="21" y="19"/>
                    <a:pt x="21" y="19"/>
                    <a:pt x="21" y="20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2"/>
                    <a:pt x="23" y="22"/>
                    <a:pt x="24" y="22"/>
                  </a:cubicBezTo>
                  <a:cubicBezTo>
                    <a:pt x="25" y="21"/>
                    <a:pt x="26" y="21"/>
                    <a:pt x="27" y="21"/>
                  </a:cubicBezTo>
                  <a:cubicBezTo>
                    <a:pt x="28" y="21"/>
                    <a:pt x="29" y="22"/>
                    <a:pt x="30" y="22"/>
                  </a:cubicBezTo>
                  <a:cubicBezTo>
                    <a:pt x="30" y="23"/>
                    <a:pt x="30" y="23"/>
                    <a:pt x="29" y="23"/>
                  </a:cubicBezTo>
                  <a:cubicBezTo>
                    <a:pt x="26" y="24"/>
                    <a:pt x="23" y="24"/>
                    <a:pt x="21" y="25"/>
                  </a:cubicBezTo>
                  <a:close/>
                  <a:moveTo>
                    <a:pt x="13" y="15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23" y="10"/>
                    <a:pt x="22" y="9"/>
                    <a:pt x="22" y="9"/>
                  </a:cubicBezTo>
                  <a:cubicBezTo>
                    <a:pt x="25" y="9"/>
                    <a:pt x="27" y="10"/>
                    <a:pt x="30" y="11"/>
                  </a:cubicBezTo>
                  <a:cubicBezTo>
                    <a:pt x="31" y="13"/>
                    <a:pt x="31" y="15"/>
                    <a:pt x="30" y="16"/>
                  </a:cubicBezTo>
                  <a:cubicBezTo>
                    <a:pt x="29" y="17"/>
                    <a:pt x="28" y="16"/>
                    <a:pt x="26" y="14"/>
                  </a:cubicBezTo>
                  <a:cubicBezTo>
                    <a:pt x="20" y="15"/>
                    <a:pt x="14" y="17"/>
                    <a:pt x="10" y="18"/>
                  </a:cubicBezTo>
                  <a:cubicBezTo>
                    <a:pt x="9" y="19"/>
                    <a:pt x="9" y="19"/>
                    <a:pt x="8" y="19"/>
                  </a:cubicBezTo>
                  <a:cubicBezTo>
                    <a:pt x="7" y="19"/>
                    <a:pt x="7" y="17"/>
                    <a:pt x="8" y="15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12" y="14"/>
                    <a:pt x="15" y="11"/>
                    <a:pt x="17" y="5"/>
                  </a:cubicBezTo>
                  <a:cubicBezTo>
                    <a:pt x="15" y="5"/>
                    <a:pt x="13" y="6"/>
                    <a:pt x="12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5" y="3"/>
                    <a:pt x="20" y="2"/>
                    <a:pt x="24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2"/>
                    <a:pt x="30" y="2"/>
                    <a:pt x="28" y="3"/>
                  </a:cubicBezTo>
                  <a:cubicBezTo>
                    <a:pt x="26" y="3"/>
                    <a:pt x="23" y="4"/>
                    <a:pt x="19" y="5"/>
                  </a:cubicBezTo>
                  <a:cubicBezTo>
                    <a:pt x="20" y="6"/>
                    <a:pt x="21" y="6"/>
                    <a:pt x="20" y="7"/>
                  </a:cubicBezTo>
                  <a:cubicBezTo>
                    <a:pt x="20" y="7"/>
                    <a:pt x="19" y="8"/>
                    <a:pt x="17" y="10"/>
                  </a:cubicBezTo>
                  <a:cubicBezTo>
                    <a:pt x="16" y="12"/>
                    <a:pt x="14" y="13"/>
                    <a:pt x="1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5" name="Freeform 121"/>
            <p:cNvSpPr>
              <a:spLocks noEditPoints="1"/>
            </p:cNvSpPr>
            <p:nvPr/>
          </p:nvSpPr>
          <p:spPr bwMode="auto">
            <a:xfrm>
              <a:off x="8990013" y="1085851"/>
              <a:ext cx="57150" cy="47625"/>
            </a:xfrm>
            <a:custGeom>
              <a:avLst/>
              <a:gdLst>
                <a:gd name="T0" fmla="*/ 19 w 46"/>
                <a:gd name="T1" fmla="*/ 11 h 39"/>
                <a:gd name="T2" fmla="*/ 22 w 46"/>
                <a:gd name="T3" fmla="*/ 12 h 39"/>
                <a:gd name="T4" fmla="*/ 12 w 46"/>
                <a:gd name="T5" fmla="*/ 15 h 39"/>
                <a:gd name="T6" fmla="*/ 15 w 46"/>
                <a:gd name="T7" fmla="*/ 17 h 39"/>
                <a:gd name="T8" fmla="*/ 14 w 46"/>
                <a:gd name="T9" fmla="*/ 19 h 39"/>
                <a:gd name="T10" fmla="*/ 16 w 46"/>
                <a:gd name="T11" fmla="*/ 19 h 39"/>
                <a:gd name="T12" fmla="*/ 19 w 46"/>
                <a:gd name="T13" fmla="*/ 22 h 39"/>
                <a:gd name="T14" fmla="*/ 16 w 46"/>
                <a:gd name="T15" fmla="*/ 28 h 39"/>
                <a:gd name="T16" fmla="*/ 15 w 46"/>
                <a:gd name="T17" fmla="*/ 31 h 39"/>
                <a:gd name="T18" fmla="*/ 11 w 46"/>
                <a:gd name="T19" fmla="*/ 36 h 39"/>
                <a:gd name="T20" fmla="*/ 10 w 46"/>
                <a:gd name="T21" fmla="*/ 34 h 39"/>
                <a:gd name="T22" fmla="*/ 9 w 46"/>
                <a:gd name="T23" fmla="*/ 31 h 39"/>
                <a:gd name="T24" fmla="*/ 9 w 46"/>
                <a:gd name="T25" fmla="*/ 31 h 39"/>
                <a:gd name="T26" fmla="*/ 9 w 46"/>
                <a:gd name="T27" fmla="*/ 30 h 39"/>
                <a:gd name="T28" fmla="*/ 12 w 46"/>
                <a:gd name="T29" fmla="*/ 31 h 39"/>
                <a:gd name="T30" fmla="*/ 14 w 46"/>
                <a:gd name="T31" fmla="*/ 26 h 39"/>
                <a:gd name="T32" fmla="*/ 15 w 46"/>
                <a:gd name="T33" fmla="*/ 20 h 39"/>
                <a:gd name="T34" fmla="*/ 15 w 46"/>
                <a:gd name="T35" fmla="*/ 20 h 39"/>
                <a:gd name="T36" fmla="*/ 13 w 46"/>
                <a:gd name="T37" fmla="*/ 20 h 39"/>
                <a:gd name="T38" fmla="*/ 12 w 46"/>
                <a:gd name="T39" fmla="*/ 21 h 39"/>
                <a:gd name="T40" fmla="*/ 1 w 46"/>
                <a:gd name="T41" fmla="*/ 33 h 39"/>
                <a:gd name="T42" fmla="*/ 0 w 46"/>
                <a:gd name="T43" fmla="*/ 33 h 39"/>
                <a:gd name="T44" fmla="*/ 1 w 46"/>
                <a:gd name="T45" fmla="*/ 32 h 39"/>
                <a:gd name="T46" fmla="*/ 11 w 46"/>
                <a:gd name="T47" fmla="*/ 15 h 39"/>
                <a:gd name="T48" fmla="*/ 8 w 46"/>
                <a:gd name="T49" fmla="*/ 16 h 39"/>
                <a:gd name="T50" fmla="*/ 5 w 46"/>
                <a:gd name="T51" fmla="*/ 17 h 39"/>
                <a:gd name="T52" fmla="*/ 2 w 46"/>
                <a:gd name="T53" fmla="*/ 14 h 39"/>
                <a:gd name="T54" fmla="*/ 19 w 46"/>
                <a:gd name="T55" fmla="*/ 11 h 39"/>
                <a:gd name="T56" fmla="*/ 14 w 46"/>
                <a:gd name="T57" fmla="*/ 1 h 39"/>
                <a:gd name="T58" fmla="*/ 18 w 46"/>
                <a:gd name="T59" fmla="*/ 2 h 39"/>
                <a:gd name="T60" fmla="*/ 19 w 46"/>
                <a:gd name="T61" fmla="*/ 6 h 39"/>
                <a:gd name="T62" fmla="*/ 17 w 46"/>
                <a:gd name="T63" fmla="*/ 6 h 39"/>
                <a:gd name="T64" fmla="*/ 14 w 46"/>
                <a:gd name="T65" fmla="*/ 1 h 39"/>
                <a:gd name="T66" fmla="*/ 29 w 46"/>
                <a:gd name="T67" fmla="*/ 0 h 39"/>
                <a:gd name="T68" fmla="*/ 32 w 46"/>
                <a:gd name="T69" fmla="*/ 2 h 39"/>
                <a:gd name="T70" fmla="*/ 31 w 46"/>
                <a:gd name="T71" fmla="*/ 5 h 39"/>
                <a:gd name="T72" fmla="*/ 30 w 46"/>
                <a:gd name="T73" fmla="*/ 9 h 39"/>
                <a:gd name="T74" fmla="*/ 46 w 46"/>
                <a:gd name="T75" fmla="*/ 21 h 39"/>
                <a:gd name="T76" fmla="*/ 46 w 46"/>
                <a:gd name="T77" fmla="*/ 22 h 39"/>
                <a:gd name="T78" fmla="*/ 46 w 46"/>
                <a:gd name="T79" fmla="*/ 22 h 39"/>
                <a:gd name="T80" fmla="*/ 40 w 46"/>
                <a:gd name="T81" fmla="*/ 22 h 39"/>
                <a:gd name="T82" fmla="*/ 37 w 46"/>
                <a:gd name="T83" fmla="*/ 22 h 39"/>
                <a:gd name="T84" fmla="*/ 29 w 46"/>
                <a:gd name="T85" fmla="*/ 10 h 39"/>
                <a:gd name="T86" fmla="*/ 19 w 46"/>
                <a:gd name="T87" fmla="*/ 24 h 39"/>
                <a:gd name="T88" fmla="*/ 18 w 46"/>
                <a:gd name="T89" fmla="*/ 25 h 39"/>
                <a:gd name="T90" fmla="*/ 19 w 46"/>
                <a:gd name="T91" fmla="*/ 23 h 39"/>
                <a:gd name="T92" fmla="*/ 26 w 46"/>
                <a:gd name="T93" fmla="*/ 10 h 39"/>
                <a:gd name="T94" fmla="*/ 28 w 46"/>
                <a:gd name="T95" fmla="*/ 0 h 39"/>
                <a:gd name="T96" fmla="*/ 29 w 46"/>
                <a:gd name="T97" fmla="*/ 0 h 39"/>
                <a:gd name="T98" fmla="*/ 25 w 46"/>
                <a:gd name="T99" fmla="*/ 31 h 39"/>
                <a:gd name="T100" fmla="*/ 31 w 46"/>
                <a:gd name="T101" fmla="*/ 33 h 39"/>
                <a:gd name="T102" fmla="*/ 32 w 46"/>
                <a:gd name="T103" fmla="*/ 37 h 39"/>
                <a:gd name="T104" fmla="*/ 30 w 46"/>
                <a:gd name="T105" fmla="*/ 37 h 39"/>
                <a:gd name="T106" fmla="*/ 25 w 46"/>
                <a:gd name="T107" fmla="*/ 31 h 39"/>
                <a:gd name="T108" fmla="*/ 31 w 46"/>
                <a:gd name="T109" fmla="*/ 24 h 39"/>
                <a:gd name="T110" fmla="*/ 32 w 46"/>
                <a:gd name="T111" fmla="*/ 28 h 39"/>
                <a:gd name="T112" fmla="*/ 30 w 46"/>
                <a:gd name="T113" fmla="*/ 27 h 39"/>
                <a:gd name="T114" fmla="*/ 26 w 46"/>
                <a:gd name="T115" fmla="*/ 23 h 39"/>
                <a:gd name="T116" fmla="*/ 31 w 46"/>
                <a:gd name="T11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39">
                  <a:moveTo>
                    <a:pt x="19" y="11"/>
                  </a:moveTo>
                  <a:cubicBezTo>
                    <a:pt x="21" y="11"/>
                    <a:pt x="22" y="11"/>
                    <a:pt x="22" y="12"/>
                  </a:cubicBezTo>
                  <a:cubicBezTo>
                    <a:pt x="22" y="13"/>
                    <a:pt x="18" y="13"/>
                    <a:pt x="12" y="15"/>
                  </a:cubicBezTo>
                  <a:cubicBezTo>
                    <a:pt x="14" y="15"/>
                    <a:pt x="15" y="16"/>
                    <a:pt x="15" y="17"/>
                  </a:cubicBezTo>
                  <a:cubicBezTo>
                    <a:pt x="14" y="18"/>
                    <a:pt x="14" y="18"/>
                    <a:pt x="14" y="19"/>
                  </a:cubicBezTo>
                  <a:cubicBezTo>
                    <a:pt x="15" y="19"/>
                    <a:pt x="15" y="19"/>
                    <a:pt x="16" y="19"/>
                  </a:cubicBezTo>
                  <a:cubicBezTo>
                    <a:pt x="18" y="20"/>
                    <a:pt x="19" y="21"/>
                    <a:pt x="19" y="22"/>
                  </a:cubicBezTo>
                  <a:cubicBezTo>
                    <a:pt x="18" y="22"/>
                    <a:pt x="17" y="25"/>
                    <a:pt x="16" y="28"/>
                  </a:cubicBezTo>
                  <a:cubicBezTo>
                    <a:pt x="16" y="29"/>
                    <a:pt x="16" y="30"/>
                    <a:pt x="15" y="31"/>
                  </a:cubicBezTo>
                  <a:cubicBezTo>
                    <a:pt x="14" y="34"/>
                    <a:pt x="13" y="35"/>
                    <a:pt x="11" y="36"/>
                  </a:cubicBezTo>
                  <a:cubicBezTo>
                    <a:pt x="11" y="36"/>
                    <a:pt x="10" y="35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3" y="31"/>
                    <a:pt x="13" y="29"/>
                    <a:pt x="14" y="26"/>
                  </a:cubicBezTo>
                  <a:cubicBezTo>
                    <a:pt x="15" y="23"/>
                    <a:pt x="16" y="21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3" y="20"/>
                    <a:pt x="13" y="20"/>
                    <a:pt x="12" y="21"/>
                  </a:cubicBezTo>
                  <a:cubicBezTo>
                    <a:pt x="9" y="27"/>
                    <a:pt x="5" y="31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2"/>
                    <a:pt x="1" y="32"/>
                  </a:cubicBezTo>
                  <a:cubicBezTo>
                    <a:pt x="8" y="25"/>
                    <a:pt x="11" y="19"/>
                    <a:pt x="11" y="15"/>
                  </a:cubicBezTo>
                  <a:cubicBezTo>
                    <a:pt x="10" y="15"/>
                    <a:pt x="9" y="15"/>
                    <a:pt x="8" y="16"/>
                  </a:cubicBezTo>
                  <a:cubicBezTo>
                    <a:pt x="7" y="16"/>
                    <a:pt x="6" y="16"/>
                    <a:pt x="5" y="17"/>
                  </a:cubicBezTo>
                  <a:cubicBezTo>
                    <a:pt x="3" y="16"/>
                    <a:pt x="2" y="16"/>
                    <a:pt x="2" y="14"/>
                  </a:cubicBezTo>
                  <a:cubicBezTo>
                    <a:pt x="7" y="14"/>
                    <a:pt x="13" y="13"/>
                    <a:pt x="19" y="11"/>
                  </a:cubicBezTo>
                  <a:close/>
                  <a:moveTo>
                    <a:pt x="14" y="1"/>
                  </a:moveTo>
                  <a:cubicBezTo>
                    <a:pt x="15" y="1"/>
                    <a:pt x="16" y="2"/>
                    <a:pt x="18" y="2"/>
                  </a:cubicBezTo>
                  <a:cubicBezTo>
                    <a:pt x="19" y="3"/>
                    <a:pt x="20" y="5"/>
                    <a:pt x="19" y="6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3" y="2"/>
                    <a:pt x="12" y="1"/>
                    <a:pt x="14" y="1"/>
                  </a:cubicBezTo>
                  <a:close/>
                  <a:moveTo>
                    <a:pt x="29" y="0"/>
                  </a:moveTo>
                  <a:cubicBezTo>
                    <a:pt x="32" y="1"/>
                    <a:pt x="33" y="2"/>
                    <a:pt x="32" y="2"/>
                  </a:cubicBezTo>
                  <a:cubicBezTo>
                    <a:pt x="32" y="3"/>
                    <a:pt x="32" y="4"/>
                    <a:pt x="31" y="5"/>
                  </a:cubicBezTo>
                  <a:cubicBezTo>
                    <a:pt x="30" y="7"/>
                    <a:pt x="30" y="8"/>
                    <a:pt x="30" y="9"/>
                  </a:cubicBezTo>
                  <a:cubicBezTo>
                    <a:pt x="35" y="15"/>
                    <a:pt x="40" y="19"/>
                    <a:pt x="46" y="21"/>
                  </a:cubicBezTo>
                  <a:cubicBezTo>
                    <a:pt x="46" y="21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3" y="22"/>
                    <a:pt x="41" y="22"/>
                    <a:pt x="40" y="22"/>
                  </a:cubicBezTo>
                  <a:cubicBezTo>
                    <a:pt x="39" y="22"/>
                    <a:pt x="38" y="22"/>
                    <a:pt x="37" y="22"/>
                  </a:cubicBezTo>
                  <a:cubicBezTo>
                    <a:pt x="36" y="21"/>
                    <a:pt x="33" y="17"/>
                    <a:pt x="29" y="10"/>
                  </a:cubicBezTo>
                  <a:cubicBezTo>
                    <a:pt x="26" y="17"/>
                    <a:pt x="23" y="22"/>
                    <a:pt x="19" y="24"/>
                  </a:cubicBezTo>
                  <a:cubicBezTo>
                    <a:pt x="19" y="25"/>
                    <a:pt x="18" y="25"/>
                    <a:pt x="18" y="25"/>
                  </a:cubicBezTo>
                  <a:cubicBezTo>
                    <a:pt x="18" y="24"/>
                    <a:pt x="18" y="24"/>
                    <a:pt x="19" y="23"/>
                  </a:cubicBezTo>
                  <a:cubicBezTo>
                    <a:pt x="22" y="20"/>
                    <a:pt x="24" y="15"/>
                    <a:pt x="26" y="10"/>
                  </a:cubicBezTo>
                  <a:cubicBezTo>
                    <a:pt x="28" y="5"/>
                    <a:pt x="28" y="2"/>
                    <a:pt x="28" y="0"/>
                  </a:cubicBezTo>
                  <a:cubicBezTo>
                    <a:pt x="27" y="0"/>
                    <a:pt x="28" y="0"/>
                    <a:pt x="29" y="0"/>
                  </a:cubicBezTo>
                  <a:close/>
                  <a:moveTo>
                    <a:pt x="25" y="31"/>
                  </a:moveTo>
                  <a:cubicBezTo>
                    <a:pt x="28" y="32"/>
                    <a:pt x="30" y="32"/>
                    <a:pt x="31" y="33"/>
                  </a:cubicBezTo>
                  <a:cubicBezTo>
                    <a:pt x="32" y="35"/>
                    <a:pt x="33" y="36"/>
                    <a:pt x="32" y="37"/>
                  </a:cubicBezTo>
                  <a:cubicBezTo>
                    <a:pt x="32" y="38"/>
                    <a:pt x="31" y="39"/>
                    <a:pt x="30" y="37"/>
                  </a:cubicBezTo>
                  <a:cubicBezTo>
                    <a:pt x="26" y="33"/>
                    <a:pt x="25" y="31"/>
                    <a:pt x="25" y="31"/>
                  </a:cubicBezTo>
                  <a:close/>
                  <a:moveTo>
                    <a:pt x="31" y="24"/>
                  </a:moveTo>
                  <a:cubicBezTo>
                    <a:pt x="32" y="25"/>
                    <a:pt x="32" y="26"/>
                    <a:pt x="32" y="28"/>
                  </a:cubicBezTo>
                  <a:cubicBezTo>
                    <a:pt x="32" y="28"/>
                    <a:pt x="31" y="28"/>
                    <a:pt x="30" y="27"/>
                  </a:cubicBezTo>
                  <a:cubicBezTo>
                    <a:pt x="25" y="24"/>
                    <a:pt x="24" y="22"/>
                    <a:pt x="26" y="23"/>
                  </a:cubicBezTo>
                  <a:cubicBezTo>
                    <a:pt x="28" y="23"/>
                    <a:pt x="30" y="23"/>
                    <a:pt x="3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6" name="Freeform 122"/>
            <p:cNvSpPr/>
            <p:nvPr/>
          </p:nvSpPr>
          <p:spPr bwMode="auto">
            <a:xfrm>
              <a:off x="9050338" y="1092201"/>
              <a:ext cx="53975" cy="41275"/>
            </a:xfrm>
            <a:custGeom>
              <a:avLst/>
              <a:gdLst>
                <a:gd name="T0" fmla="*/ 26 w 43"/>
                <a:gd name="T1" fmla="*/ 16 h 34"/>
                <a:gd name="T2" fmla="*/ 23 w 43"/>
                <a:gd name="T3" fmla="*/ 30 h 34"/>
                <a:gd name="T4" fmla="*/ 33 w 43"/>
                <a:gd name="T5" fmla="*/ 29 h 34"/>
                <a:gd name="T6" fmla="*/ 39 w 43"/>
                <a:gd name="T7" fmla="*/ 30 h 34"/>
                <a:gd name="T8" fmla="*/ 43 w 43"/>
                <a:gd name="T9" fmla="*/ 32 h 34"/>
                <a:gd name="T10" fmla="*/ 41 w 43"/>
                <a:gd name="T11" fmla="*/ 34 h 34"/>
                <a:gd name="T12" fmla="*/ 4 w 43"/>
                <a:gd name="T13" fmla="*/ 33 h 34"/>
                <a:gd name="T14" fmla="*/ 1 w 43"/>
                <a:gd name="T15" fmla="*/ 30 h 34"/>
                <a:gd name="T16" fmla="*/ 11 w 43"/>
                <a:gd name="T17" fmla="*/ 30 h 34"/>
                <a:gd name="T18" fmla="*/ 12 w 43"/>
                <a:gd name="T19" fmla="*/ 21 h 34"/>
                <a:gd name="T20" fmla="*/ 12 w 43"/>
                <a:gd name="T21" fmla="*/ 17 h 34"/>
                <a:gd name="T22" fmla="*/ 11 w 43"/>
                <a:gd name="T23" fmla="*/ 13 h 34"/>
                <a:gd name="T24" fmla="*/ 11 w 43"/>
                <a:gd name="T25" fmla="*/ 11 h 34"/>
                <a:gd name="T26" fmla="*/ 16 w 43"/>
                <a:gd name="T27" fmla="*/ 14 h 34"/>
                <a:gd name="T28" fmla="*/ 15 w 43"/>
                <a:gd name="T29" fmla="*/ 15 h 34"/>
                <a:gd name="T30" fmla="*/ 13 w 43"/>
                <a:gd name="T31" fmla="*/ 30 h 34"/>
                <a:gd name="T32" fmla="*/ 21 w 43"/>
                <a:gd name="T33" fmla="*/ 30 h 34"/>
                <a:gd name="T34" fmla="*/ 22 w 43"/>
                <a:gd name="T35" fmla="*/ 21 h 34"/>
                <a:gd name="T36" fmla="*/ 24 w 43"/>
                <a:gd name="T37" fmla="*/ 10 h 34"/>
                <a:gd name="T38" fmla="*/ 23 w 43"/>
                <a:gd name="T39" fmla="*/ 1 h 34"/>
                <a:gd name="T40" fmla="*/ 23 w 43"/>
                <a:gd name="T41" fmla="*/ 0 h 34"/>
                <a:gd name="T42" fmla="*/ 28 w 43"/>
                <a:gd name="T43" fmla="*/ 3 h 34"/>
                <a:gd name="T44" fmla="*/ 28 w 43"/>
                <a:gd name="T45" fmla="*/ 3 h 34"/>
                <a:gd name="T46" fmla="*/ 26 w 43"/>
                <a:gd name="T47" fmla="*/ 15 h 34"/>
                <a:gd name="T48" fmla="*/ 32 w 43"/>
                <a:gd name="T49" fmla="*/ 14 h 34"/>
                <a:gd name="T50" fmla="*/ 34 w 43"/>
                <a:gd name="T51" fmla="*/ 13 h 34"/>
                <a:gd name="T52" fmla="*/ 37 w 43"/>
                <a:gd name="T53" fmla="*/ 15 h 34"/>
                <a:gd name="T54" fmla="*/ 36 w 43"/>
                <a:gd name="T55" fmla="*/ 16 h 34"/>
                <a:gd name="T56" fmla="*/ 26 w 43"/>
                <a:gd name="T57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34">
                  <a:moveTo>
                    <a:pt x="26" y="16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6" y="30"/>
                    <a:pt x="30" y="30"/>
                    <a:pt x="33" y="29"/>
                  </a:cubicBezTo>
                  <a:cubicBezTo>
                    <a:pt x="36" y="29"/>
                    <a:pt x="38" y="29"/>
                    <a:pt x="39" y="30"/>
                  </a:cubicBezTo>
                  <a:cubicBezTo>
                    <a:pt x="41" y="30"/>
                    <a:pt x="42" y="31"/>
                    <a:pt x="43" y="32"/>
                  </a:cubicBezTo>
                  <a:cubicBezTo>
                    <a:pt x="43" y="34"/>
                    <a:pt x="43" y="34"/>
                    <a:pt x="41" y="34"/>
                  </a:cubicBezTo>
                  <a:cubicBezTo>
                    <a:pt x="28" y="31"/>
                    <a:pt x="15" y="30"/>
                    <a:pt x="4" y="33"/>
                  </a:cubicBezTo>
                  <a:cubicBezTo>
                    <a:pt x="1" y="31"/>
                    <a:pt x="0" y="30"/>
                    <a:pt x="1" y="30"/>
                  </a:cubicBezTo>
                  <a:cubicBezTo>
                    <a:pt x="5" y="30"/>
                    <a:pt x="8" y="30"/>
                    <a:pt x="11" y="30"/>
                  </a:cubicBezTo>
                  <a:cubicBezTo>
                    <a:pt x="11" y="28"/>
                    <a:pt x="11" y="26"/>
                    <a:pt x="12" y="21"/>
                  </a:cubicBezTo>
                  <a:cubicBezTo>
                    <a:pt x="12" y="20"/>
                    <a:pt x="12" y="19"/>
                    <a:pt x="12" y="17"/>
                  </a:cubicBezTo>
                  <a:cubicBezTo>
                    <a:pt x="12" y="16"/>
                    <a:pt x="12" y="14"/>
                    <a:pt x="11" y="13"/>
                  </a:cubicBezTo>
                  <a:cubicBezTo>
                    <a:pt x="10" y="12"/>
                    <a:pt x="10" y="12"/>
                    <a:pt x="11" y="11"/>
                  </a:cubicBezTo>
                  <a:cubicBezTo>
                    <a:pt x="12" y="11"/>
                    <a:pt x="14" y="12"/>
                    <a:pt x="16" y="14"/>
                  </a:cubicBezTo>
                  <a:cubicBezTo>
                    <a:pt x="16" y="14"/>
                    <a:pt x="16" y="14"/>
                    <a:pt x="15" y="15"/>
                  </a:cubicBezTo>
                  <a:cubicBezTo>
                    <a:pt x="15" y="16"/>
                    <a:pt x="14" y="21"/>
                    <a:pt x="13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7"/>
                    <a:pt x="22" y="24"/>
                    <a:pt x="22" y="21"/>
                  </a:cubicBezTo>
                  <a:cubicBezTo>
                    <a:pt x="23" y="17"/>
                    <a:pt x="23" y="14"/>
                    <a:pt x="24" y="10"/>
                  </a:cubicBezTo>
                  <a:cubicBezTo>
                    <a:pt x="24" y="6"/>
                    <a:pt x="24" y="3"/>
                    <a:pt x="23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5" y="0"/>
                    <a:pt x="27" y="1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5"/>
                    <a:pt x="26" y="9"/>
                    <a:pt x="26" y="15"/>
                  </a:cubicBezTo>
                  <a:cubicBezTo>
                    <a:pt x="28" y="14"/>
                    <a:pt x="30" y="14"/>
                    <a:pt x="32" y="14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5" y="13"/>
                    <a:pt x="37" y="14"/>
                    <a:pt x="37" y="15"/>
                  </a:cubicBezTo>
                  <a:cubicBezTo>
                    <a:pt x="38" y="15"/>
                    <a:pt x="37" y="16"/>
                    <a:pt x="36" y="16"/>
                  </a:cubicBezTo>
                  <a:cubicBezTo>
                    <a:pt x="32" y="16"/>
                    <a:pt x="29" y="16"/>
                    <a:pt x="2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</p:grpSp>
      <p:sp>
        <p:nvSpPr>
          <p:cNvPr id="21508" name="文本框 15"/>
          <p:cNvSpPr txBox="1"/>
          <p:nvPr/>
        </p:nvSpPr>
        <p:spPr>
          <a:xfrm>
            <a:off x="683895" y="713740"/>
            <a:ext cx="1330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3200" dirty="0">
                <a:solidFill>
                  <a:srgbClr val="103568"/>
                </a:solidFill>
                <a:latin typeface="Stencil" panose="040409050D0802020404" pitchFamily="82" charset="0"/>
                <a:ea typeface="宋体" panose="02010600030101010101" pitchFamily="2" charset="-122"/>
              </a:rPr>
              <a:t>5.12</a:t>
            </a:r>
            <a:endParaRPr lang="en-US" altLang="zh-CN" sz="3200" dirty="0">
              <a:solidFill>
                <a:srgbClr val="103568"/>
              </a:solidFill>
              <a:latin typeface="Stencil" panose="040409050D0802020404" pitchFamily="82" charset="0"/>
              <a:ea typeface="宋体" panose="02010600030101010101" pitchFamily="2" charset="-122"/>
            </a:endParaRPr>
          </a:p>
        </p:txBody>
      </p:sp>
      <p:pic>
        <p:nvPicPr>
          <p:cNvPr id="18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5825" y="835025"/>
            <a:ext cx="5951220" cy="1652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825" y="2746375"/>
            <a:ext cx="6029325" cy="3398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52450" y="454025"/>
            <a:ext cx="11001375" cy="56911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trike="noStrike" noProof="1" dirty="0"/>
              <a:t> </a:t>
            </a:r>
            <a:endParaRPr lang="zh-CN" altLang="en-US" strike="noStrike" noProof="1" dirty="0"/>
          </a:p>
        </p:txBody>
      </p:sp>
      <p:grpSp>
        <p:nvGrpSpPr>
          <p:cNvPr id="278" name="组合 277"/>
          <p:cNvGrpSpPr/>
          <p:nvPr/>
        </p:nvGrpSpPr>
        <p:grpSpPr>
          <a:xfrm>
            <a:off x="3290884" y="603896"/>
            <a:ext cx="5640754" cy="5658516"/>
            <a:chOff x="8488363" y="433388"/>
            <a:chExt cx="1008063" cy="1011238"/>
          </a:xfrm>
          <a:solidFill>
            <a:schemeClr val="bg1">
              <a:lumMod val="95000"/>
              <a:alpha val="30000"/>
            </a:schemeClr>
          </a:solidFill>
        </p:grpSpPr>
        <p:sp>
          <p:nvSpPr>
            <p:cNvPr id="279" name="Freeform 5"/>
            <p:cNvSpPr/>
            <p:nvPr/>
          </p:nvSpPr>
          <p:spPr bwMode="auto">
            <a:xfrm>
              <a:off x="8564563" y="974726"/>
              <a:ext cx="73025" cy="68263"/>
            </a:xfrm>
            <a:custGeom>
              <a:avLst/>
              <a:gdLst>
                <a:gd name="T0" fmla="*/ 56 w 59"/>
                <a:gd name="T1" fmla="*/ 33 h 55"/>
                <a:gd name="T2" fmla="*/ 59 w 59"/>
                <a:gd name="T3" fmla="*/ 44 h 55"/>
                <a:gd name="T4" fmla="*/ 28 w 59"/>
                <a:gd name="T5" fmla="*/ 52 h 55"/>
                <a:gd name="T6" fmla="*/ 3 w 59"/>
                <a:gd name="T7" fmla="*/ 36 h 55"/>
                <a:gd name="T8" fmla="*/ 16 w 59"/>
                <a:gd name="T9" fmla="*/ 9 h 55"/>
                <a:gd name="T10" fmla="*/ 47 w 59"/>
                <a:gd name="T11" fmla="*/ 0 h 55"/>
                <a:gd name="T12" fmla="*/ 50 w 59"/>
                <a:gd name="T13" fmla="*/ 11 h 55"/>
                <a:gd name="T14" fmla="*/ 23 w 59"/>
                <a:gd name="T15" fmla="*/ 19 h 55"/>
                <a:gd name="T16" fmla="*/ 10 w 59"/>
                <a:gd name="T17" fmla="*/ 34 h 55"/>
                <a:gd name="T18" fmla="*/ 29 w 59"/>
                <a:gd name="T19" fmla="*/ 40 h 55"/>
                <a:gd name="T20" fmla="*/ 56 w 59"/>
                <a:gd name="T21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55">
                  <a:moveTo>
                    <a:pt x="56" y="33"/>
                  </a:moveTo>
                  <a:cubicBezTo>
                    <a:pt x="59" y="44"/>
                    <a:pt x="59" y="44"/>
                    <a:pt x="59" y="4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16" y="55"/>
                    <a:pt x="7" y="50"/>
                    <a:pt x="3" y="36"/>
                  </a:cubicBezTo>
                  <a:cubicBezTo>
                    <a:pt x="0" y="22"/>
                    <a:pt x="4" y="13"/>
                    <a:pt x="16" y="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2" y="21"/>
                    <a:pt x="8" y="26"/>
                    <a:pt x="10" y="34"/>
                  </a:cubicBezTo>
                  <a:cubicBezTo>
                    <a:pt x="12" y="42"/>
                    <a:pt x="18" y="44"/>
                    <a:pt x="29" y="40"/>
                  </a:cubicBezTo>
                  <a:lnTo>
                    <a:pt x="5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0" name="Freeform 6"/>
            <p:cNvSpPr/>
            <p:nvPr/>
          </p:nvSpPr>
          <p:spPr bwMode="auto">
            <a:xfrm>
              <a:off x="8583613" y="1039813"/>
              <a:ext cx="80963" cy="77788"/>
            </a:xfrm>
            <a:custGeom>
              <a:avLst/>
              <a:gdLst>
                <a:gd name="T0" fmla="*/ 14 w 51"/>
                <a:gd name="T1" fmla="*/ 49 h 49"/>
                <a:gd name="T2" fmla="*/ 9 w 51"/>
                <a:gd name="T3" fmla="*/ 37 h 49"/>
                <a:gd name="T4" fmla="*/ 34 w 51"/>
                <a:gd name="T5" fmla="*/ 10 h 49"/>
                <a:gd name="T6" fmla="*/ 33 w 51"/>
                <a:gd name="T7" fmla="*/ 10 h 49"/>
                <a:gd name="T8" fmla="*/ 3 w 51"/>
                <a:gd name="T9" fmla="*/ 23 h 49"/>
                <a:gd name="T10" fmla="*/ 0 w 51"/>
                <a:gd name="T11" fmla="*/ 15 h 49"/>
                <a:gd name="T12" fmla="*/ 36 w 51"/>
                <a:gd name="T13" fmla="*/ 0 h 49"/>
                <a:gd name="T14" fmla="*/ 42 w 51"/>
                <a:gd name="T15" fmla="*/ 12 h 49"/>
                <a:gd name="T16" fmla="*/ 18 w 51"/>
                <a:gd name="T17" fmla="*/ 38 h 49"/>
                <a:gd name="T18" fmla="*/ 18 w 51"/>
                <a:gd name="T19" fmla="*/ 38 h 49"/>
                <a:gd name="T20" fmla="*/ 48 w 51"/>
                <a:gd name="T21" fmla="*/ 26 h 49"/>
                <a:gd name="T22" fmla="*/ 51 w 51"/>
                <a:gd name="T23" fmla="*/ 33 h 49"/>
                <a:gd name="T24" fmla="*/ 14 w 51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49">
                  <a:moveTo>
                    <a:pt x="14" y="49"/>
                  </a:moveTo>
                  <a:lnTo>
                    <a:pt x="9" y="37"/>
                  </a:lnTo>
                  <a:lnTo>
                    <a:pt x="34" y="10"/>
                  </a:lnTo>
                  <a:lnTo>
                    <a:pt x="33" y="10"/>
                  </a:lnTo>
                  <a:lnTo>
                    <a:pt x="3" y="23"/>
                  </a:lnTo>
                  <a:lnTo>
                    <a:pt x="0" y="15"/>
                  </a:lnTo>
                  <a:lnTo>
                    <a:pt x="36" y="0"/>
                  </a:lnTo>
                  <a:lnTo>
                    <a:pt x="42" y="12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48" y="26"/>
                  </a:lnTo>
                  <a:lnTo>
                    <a:pt x="51" y="33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1" name="Freeform 7"/>
            <p:cNvSpPr/>
            <p:nvPr/>
          </p:nvSpPr>
          <p:spPr bwMode="auto">
            <a:xfrm>
              <a:off x="8613775" y="1103313"/>
              <a:ext cx="63500" cy="41275"/>
            </a:xfrm>
            <a:custGeom>
              <a:avLst/>
              <a:gdLst>
                <a:gd name="T0" fmla="*/ 40 w 40"/>
                <a:gd name="T1" fmla="*/ 7 h 26"/>
                <a:gd name="T2" fmla="*/ 4 w 40"/>
                <a:gd name="T3" fmla="*/ 26 h 26"/>
                <a:gd name="T4" fmla="*/ 0 w 40"/>
                <a:gd name="T5" fmla="*/ 18 h 26"/>
                <a:gd name="T6" fmla="*/ 35 w 40"/>
                <a:gd name="T7" fmla="*/ 0 h 26"/>
                <a:gd name="T8" fmla="*/ 40 w 40"/>
                <a:gd name="T9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40" y="7"/>
                  </a:moveTo>
                  <a:lnTo>
                    <a:pt x="4" y="26"/>
                  </a:lnTo>
                  <a:lnTo>
                    <a:pt x="0" y="18"/>
                  </a:lnTo>
                  <a:lnTo>
                    <a:pt x="35" y="0"/>
                  </a:lnTo>
                  <a:lnTo>
                    <a:pt x="4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2" name="Freeform 8"/>
            <p:cNvSpPr/>
            <p:nvPr/>
          </p:nvSpPr>
          <p:spPr bwMode="auto">
            <a:xfrm>
              <a:off x="8639175" y="1120776"/>
              <a:ext cx="74613" cy="68263"/>
            </a:xfrm>
            <a:custGeom>
              <a:avLst/>
              <a:gdLst>
                <a:gd name="T0" fmla="*/ 0 w 47"/>
                <a:gd name="T1" fmla="*/ 35 h 43"/>
                <a:gd name="T2" fmla="*/ 25 w 47"/>
                <a:gd name="T3" fmla="*/ 0 h 43"/>
                <a:gd name="T4" fmla="*/ 31 w 47"/>
                <a:gd name="T5" fmla="*/ 8 h 43"/>
                <a:gd name="T6" fmla="*/ 11 w 47"/>
                <a:gd name="T7" fmla="*/ 35 h 43"/>
                <a:gd name="T8" fmla="*/ 11 w 47"/>
                <a:gd name="T9" fmla="*/ 35 h 43"/>
                <a:gd name="T10" fmla="*/ 42 w 47"/>
                <a:gd name="T11" fmla="*/ 25 h 43"/>
                <a:gd name="T12" fmla="*/ 47 w 47"/>
                <a:gd name="T13" fmla="*/ 32 h 43"/>
                <a:gd name="T14" fmla="*/ 6 w 47"/>
                <a:gd name="T15" fmla="*/ 43 h 43"/>
                <a:gd name="T16" fmla="*/ 0 w 47"/>
                <a:gd name="T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3">
                  <a:moveTo>
                    <a:pt x="0" y="35"/>
                  </a:moveTo>
                  <a:lnTo>
                    <a:pt x="25" y="0"/>
                  </a:lnTo>
                  <a:lnTo>
                    <a:pt x="31" y="8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42" y="25"/>
                  </a:lnTo>
                  <a:lnTo>
                    <a:pt x="47" y="32"/>
                  </a:lnTo>
                  <a:lnTo>
                    <a:pt x="6" y="43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3" name="Freeform 9"/>
            <p:cNvSpPr/>
            <p:nvPr/>
          </p:nvSpPr>
          <p:spPr bwMode="auto">
            <a:xfrm>
              <a:off x="8669338" y="1174751"/>
              <a:ext cx="76200" cy="74613"/>
            </a:xfrm>
            <a:custGeom>
              <a:avLst/>
              <a:gdLst>
                <a:gd name="T0" fmla="*/ 0 w 48"/>
                <a:gd name="T1" fmla="*/ 27 h 47"/>
                <a:gd name="T2" fmla="*/ 30 w 48"/>
                <a:gd name="T3" fmla="*/ 0 h 47"/>
                <a:gd name="T4" fmla="*/ 48 w 48"/>
                <a:gd name="T5" fmla="*/ 20 h 47"/>
                <a:gd name="T6" fmla="*/ 44 w 48"/>
                <a:gd name="T7" fmla="*/ 24 h 47"/>
                <a:gd name="T8" fmla="*/ 31 w 48"/>
                <a:gd name="T9" fmla="*/ 11 h 47"/>
                <a:gd name="T10" fmla="*/ 24 w 48"/>
                <a:gd name="T11" fmla="*/ 17 h 47"/>
                <a:gd name="T12" fmla="*/ 36 w 48"/>
                <a:gd name="T13" fmla="*/ 29 h 47"/>
                <a:gd name="T14" fmla="*/ 30 w 48"/>
                <a:gd name="T15" fmla="*/ 34 h 47"/>
                <a:gd name="T16" fmla="*/ 19 w 48"/>
                <a:gd name="T17" fmla="*/ 22 h 47"/>
                <a:gd name="T18" fmla="*/ 11 w 48"/>
                <a:gd name="T19" fmla="*/ 29 h 47"/>
                <a:gd name="T20" fmla="*/ 24 w 48"/>
                <a:gd name="T21" fmla="*/ 43 h 47"/>
                <a:gd name="T22" fmla="*/ 20 w 48"/>
                <a:gd name="T23" fmla="*/ 47 h 47"/>
                <a:gd name="T24" fmla="*/ 0 w 48"/>
                <a:gd name="T25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7">
                  <a:moveTo>
                    <a:pt x="0" y="27"/>
                  </a:moveTo>
                  <a:lnTo>
                    <a:pt x="30" y="0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1" y="11"/>
                  </a:lnTo>
                  <a:lnTo>
                    <a:pt x="24" y="17"/>
                  </a:lnTo>
                  <a:lnTo>
                    <a:pt x="36" y="29"/>
                  </a:lnTo>
                  <a:lnTo>
                    <a:pt x="30" y="34"/>
                  </a:lnTo>
                  <a:lnTo>
                    <a:pt x="19" y="22"/>
                  </a:lnTo>
                  <a:lnTo>
                    <a:pt x="11" y="29"/>
                  </a:lnTo>
                  <a:lnTo>
                    <a:pt x="24" y="43"/>
                  </a:lnTo>
                  <a:lnTo>
                    <a:pt x="20" y="47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4" name="Freeform 10"/>
            <p:cNvSpPr>
              <a:spLocks noEditPoints="1"/>
            </p:cNvSpPr>
            <p:nvPr/>
          </p:nvSpPr>
          <p:spPr bwMode="auto">
            <a:xfrm>
              <a:off x="8712200" y="1211263"/>
              <a:ext cx="74613" cy="82550"/>
            </a:xfrm>
            <a:custGeom>
              <a:avLst/>
              <a:gdLst>
                <a:gd name="T0" fmla="*/ 21 w 60"/>
                <a:gd name="T1" fmla="*/ 31 h 66"/>
                <a:gd name="T2" fmla="*/ 8 w 60"/>
                <a:gd name="T3" fmla="*/ 48 h 66"/>
                <a:gd name="T4" fmla="*/ 0 w 60"/>
                <a:gd name="T5" fmla="*/ 41 h 66"/>
                <a:gd name="T6" fmla="*/ 32 w 60"/>
                <a:gd name="T7" fmla="*/ 0 h 66"/>
                <a:gd name="T8" fmla="*/ 49 w 60"/>
                <a:gd name="T9" fmla="*/ 14 h 66"/>
                <a:gd name="T10" fmla="*/ 55 w 60"/>
                <a:gd name="T11" fmla="*/ 35 h 66"/>
                <a:gd name="T12" fmla="*/ 39 w 60"/>
                <a:gd name="T13" fmla="*/ 39 h 66"/>
                <a:gd name="T14" fmla="*/ 38 w 60"/>
                <a:gd name="T15" fmla="*/ 39 h 66"/>
                <a:gd name="T16" fmla="*/ 39 w 60"/>
                <a:gd name="T17" fmla="*/ 54 h 66"/>
                <a:gd name="T18" fmla="*/ 38 w 60"/>
                <a:gd name="T19" fmla="*/ 55 h 66"/>
                <a:gd name="T20" fmla="*/ 32 w 60"/>
                <a:gd name="T21" fmla="*/ 66 h 66"/>
                <a:gd name="T22" fmla="*/ 23 w 60"/>
                <a:gd name="T23" fmla="*/ 59 h 66"/>
                <a:gd name="T24" fmla="*/ 30 w 60"/>
                <a:gd name="T25" fmla="*/ 47 h 66"/>
                <a:gd name="T26" fmla="*/ 30 w 60"/>
                <a:gd name="T27" fmla="*/ 39 h 66"/>
                <a:gd name="T28" fmla="*/ 21 w 60"/>
                <a:gd name="T29" fmla="*/ 31 h 66"/>
                <a:gd name="T30" fmla="*/ 35 w 60"/>
                <a:gd name="T31" fmla="*/ 14 h 66"/>
                <a:gd name="T32" fmla="*/ 26 w 60"/>
                <a:gd name="T33" fmla="*/ 25 h 66"/>
                <a:gd name="T34" fmla="*/ 34 w 60"/>
                <a:gd name="T35" fmla="*/ 30 h 66"/>
                <a:gd name="T36" fmla="*/ 44 w 60"/>
                <a:gd name="T37" fmla="*/ 29 h 66"/>
                <a:gd name="T38" fmla="*/ 42 w 60"/>
                <a:gd name="T39" fmla="*/ 20 h 66"/>
                <a:gd name="T40" fmla="*/ 35 w 60"/>
                <a:gd name="T4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66">
                  <a:moveTo>
                    <a:pt x="21" y="31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8" y="21"/>
                    <a:pt x="60" y="28"/>
                    <a:pt x="55" y="35"/>
                  </a:cubicBezTo>
                  <a:cubicBezTo>
                    <a:pt x="50" y="40"/>
                    <a:pt x="45" y="42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2" y="42"/>
                    <a:pt x="42" y="47"/>
                    <a:pt x="39" y="54"/>
                  </a:cubicBezTo>
                  <a:cubicBezTo>
                    <a:pt x="38" y="54"/>
                    <a:pt x="38" y="55"/>
                    <a:pt x="38" y="55"/>
                  </a:cubicBezTo>
                  <a:cubicBezTo>
                    <a:pt x="34" y="60"/>
                    <a:pt x="32" y="64"/>
                    <a:pt x="32" y="66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5" y="55"/>
                    <a:pt x="27" y="51"/>
                    <a:pt x="30" y="47"/>
                  </a:cubicBezTo>
                  <a:cubicBezTo>
                    <a:pt x="32" y="43"/>
                    <a:pt x="32" y="40"/>
                    <a:pt x="30" y="39"/>
                  </a:cubicBezTo>
                  <a:lnTo>
                    <a:pt x="21" y="31"/>
                  </a:lnTo>
                  <a:close/>
                  <a:moveTo>
                    <a:pt x="35" y="14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8" y="33"/>
                    <a:pt x="41" y="33"/>
                    <a:pt x="44" y="29"/>
                  </a:cubicBezTo>
                  <a:cubicBezTo>
                    <a:pt x="47" y="26"/>
                    <a:pt x="46" y="23"/>
                    <a:pt x="42" y="20"/>
                  </a:cubicBezTo>
                  <a:lnTo>
                    <a:pt x="3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5" name="Freeform 11"/>
            <p:cNvSpPr/>
            <p:nvPr/>
          </p:nvSpPr>
          <p:spPr bwMode="auto">
            <a:xfrm>
              <a:off x="8766175" y="1249363"/>
              <a:ext cx="68263" cy="71438"/>
            </a:xfrm>
            <a:custGeom>
              <a:avLst/>
              <a:gdLst>
                <a:gd name="T0" fmla="*/ 51 w 55"/>
                <a:gd name="T1" fmla="*/ 28 h 58"/>
                <a:gd name="T2" fmla="*/ 41 w 55"/>
                <a:gd name="T3" fmla="*/ 23 h 58"/>
                <a:gd name="T4" fmla="*/ 38 w 55"/>
                <a:gd name="T5" fmla="*/ 12 h 58"/>
                <a:gd name="T6" fmla="*/ 27 w 55"/>
                <a:gd name="T7" fmla="*/ 14 h 58"/>
                <a:gd name="T8" fmla="*/ 32 w 55"/>
                <a:gd name="T9" fmla="*/ 25 h 58"/>
                <a:gd name="T10" fmla="*/ 33 w 55"/>
                <a:gd name="T11" fmla="*/ 26 h 58"/>
                <a:gd name="T12" fmla="*/ 42 w 55"/>
                <a:gd name="T13" fmla="*/ 47 h 58"/>
                <a:gd name="T14" fmla="*/ 15 w 55"/>
                <a:gd name="T15" fmla="*/ 52 h 58"/>
                <a:gd name="T16" fmla="*/ 5 w 55"/>
                <a:gd name="T17" fmla="*/ 27 h 58"/>
                <a:gd name="T18" fmla="*/ 15 w 55"/>
                <a:gd name="T19" fmla="*/ 32 h 58"/>
                <a:gd name="T20" fmla="*/ 18 w 55"/>
                <a:gd name="T21" fmla="*/ 45 h 58"/>
                <a:gd name="T22" fmla="*/ 31 w 55"/>
                <a:gd name="T23" fmla="*/ 44 h 58"/>
                <a:gd name="T24" fmla="*/ 25 w 55"/>
                <a:gd name="T25" fmla="*/ 33 h 58"/>
                <a:gd name="T26" fmla="*/ 24 w 55"/>
                <a:gd name="T27" fmla="*/ 31 h 58"/>
                <a:gd name="T28" fmla="*/ 16 w 55"/>
                <a:gd name="T29" fmla="*/ 11 h 58"/>
                <a:gd name="T30" fmla="*/ 43 w 55"/>
                <a:gd name="T31" fmla="*/ 6 h 58"/>
                <a:gd name="T32" fmla="*/ 51 w 55"/>
                <a:gd name="T33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8">
                  <a:moveTo>
                    <a:pt x="51" y="28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3" y="19"/>
                    <a:pt x="42" y="15"/>
                    <a:pt x="38" y="12"/>
                  </a:cubicBezTo>
                  <a:cubicBezTo>
                    <a:pt x="33" y="10"/>
                    <a:pt x="29" y="11"/>
                    <a:pt x="27" y="14"/>
                  </a:cubicBezTo>
                  <a:cubicBezTo>
                    <a:pt x="25" y="18"/>
                    <a:pt x="26" y="21"/>
                    <a:pt x="32" y="25"/>
                  </a:cubicBezTo>
                  <a:cubicBezTo>
                    <a:pt x="32" y="26"/>
                    <a:pt x="32" y="26"/>
                    <a:pt x="33" y="26"/>
                  </a:cubicBezTo>
                  <a:cubicBezTo>
                    <a:pt x="42" y="34"/>
                    <a:pt x="46" y="41"/>
                    <a:pt x="42" y="47"/>
                  </a:cubicBezTo>
                  <a:cubicBezTo>
                    <a:pt x="37" y="57"/>
                    <a:pt x="28" y="58"/>
                    <a:pt x="15" y="52"/>
                  </a:cubicBezTo>
                  <a:cubicBezTo>
                    <a:pt x="3" y="45"/>
                    <a:pt x="0" y="37"/>
                    <a:pt x="5" y="27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2" y="38"/>
                    <a:pt x="13" y="42"/>
                    <a:pt x="18" y="45"/>
                  </a:cubicBezTo>
                  <a:cubicBezTo>
                    <a:pt x="24" y="48"/>
                    <a:pt x="28" y="48"/>
                    <a:pt x="31" y="44"/>
                  </a:cubicBezTo>
                  <a:cubicBezTo>
                    <a:pt x="32" y="41"/>
                    <a:pt x="30" y="37"/>
                    <a:pt x="25" y="33"/>
                  </a:cubicBezTo>
                  <a:cubicBezTo>
                    <a:pt x="25" y="32"/>
                    <a:pt x="24" y="32"/>
                    <a:pt x="24" y="31"/>
                  </a:cubicBezTo>
                  <a:cubicBezTo>
                    <a:pt x="15" y="24"/>
                    <a:pt x="12" y="17"/>
                    <a:pt x="16" y="11"/>
                  </a:cubicBezTo>
                  <a:cubicBezTo>
                    <a:pt x="21" y="2"/>
                    <a:pt x="30" y="0"/>
                    <a:pt x="43" y="6"/>
                  </a:cubicBezTo>
                  <a:cubicBezTo>
                    <a:pt x="52" y="12"/>
                    <a:pt x="55" y="19"/>
                    <a:pt x="5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6" name="Freeform 12"/>
            <p:cNvSpPr/>
            <p:nvPr/>
          </p:nvSpPr>
          <p:spPr bwMode="auto">
            <a:xfrm>
              <a:off x="8823325" y="1271588"/>
              <a:ext cx="36513" cy="63500"/>
            </a:xfrm>
            <a:custGeom>
              <a:avLst/>
              <a:gdLst>
                <a:gd name="T0" fmla="*/ 23 w 23"/>
                <a:gd name="T1" fmla="*/ 3 h 40"/>
                <a:gd name="T2" fmla="*/ 8 w 23"/>
                <a:gd name="T3" fmla="*/ 40 h 40"/>
                <a:gd name="T4" fmla="*/ 0 w 23"/>
                <a:gd name="T5" fmla="*/ 37 h 40"/>
                <a:gd name="T6" fmla="*/ 14 w 23"/>
                <a:gd name="T7" fmla="*/ 0 h 40"/>
                <a:gd name="T8" fmla="*/ 23 w 23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0">
                  <a:moveTo>
                    <a:pt x="23" y="3"/>
                  </a:moveTo>
                  <a:lnTo>
                    <a:pt x="8" y="40"/>
                  </a:lnTo>
                  <a:lnTo>
                    <a:pt x="0" y="37"/>
                  </a:lnTo>
                  <a:lnTo>
                    <a:pt x="14" y="0"/>
                  </a:ln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7" name="Freeform 13"/>
            <p:cNvSpPr/>
            <p:nvPr/>
          </p:nvSpPr>
          <p:spPr bwMode="auto">
            <a:xfrm>
              <a:off x="8861425" y="1277938"/>
              <a:ext cx="52388" cy="69850"/>
            </a:xfrm>
            <a:custGeom>
              <a:avLst/>
              <a:gdLst>
                <a:gd name="T0" fmla="*/ 0 w 33"/>
                <a:gd name="T1" fmla="*/ 7 h 44"/>
                <a:gd name="T2" fmla="*/ 2 w 33"/>
                <a:gd name="T3" fmla="*/ 0 h 44"/>
                <a:gd name="T4" fmla="*/ 33 w 33"/>
                <a:gd name="T5" fmla="*/ 8 h 44"/>
                <a:gd name="T6" fmla="*/ 32 w 33"/>
                <a:gd name="T7" fmla="*/ 14 h 44"/>
                <a:gd name="T8" fmla="*/ 20 w 33"/>
                <a:gd name="T9" fmla="*/ 12 h 44"/>
                <a:gd name="T10" fmla="*/ 12 w 33"/>
                <a:gd name="T11" fmla="*/ 44 h 44"/>
                <a:gd name="T12" fmla="*/ 4 w 33"/>
                <a:gd name="T13" fmla="*/ 42 h 44"/>
                <a:gd name="T14" fmla="*/ 12 w 33"/>
                <a:gd name="T15" fmla="*/ 10 h 44"/>
                <a:gd name="T16" fmla="*/ 0 w 33"/>
                <a:gd name="T17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4">
                  <a:moveTo>
                    <a:pt x="0" y="7"/>
                  </a:moveTo>
                  <a:lnTo>
                    <a:pt x="2" y="0"/>
                  </a:lnTo>
                  <a:lnTo>
                    <a:pt x="33" y="8"/>
                  </a:lnTo>
                  <a:lnTo>
                    <a:pt x="32" y="14"/>
                  </a:lnTo>
                  <a:lnTo>
                    <a:pt x="20" y="12"/>
                  </a:lnTo>
                  <a:lnTo>
                    <a:pt x="12" y="44"/>
                  </a:lnTo>
                  <a:lnTo>
                    <a:pt x="4" y="42"/>
                  </a:lnTo>
                  <a:lnTo>
                    <a:pt x="12" y="1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8" name="Freeform 14"/>
            <p:cNvSpPr>
              <a:spLocks noEditPoints="1"/>
            </p:cNvSpPr>
            <p:nvPr/>
          </p:nvSpPr>
          <p:spPr bwMode="auto">
            <a:xfrm>
              <a:off x="8909050" y="1293813"/>
              <a:ext cx="60325" cy="66675"/>
            </a:xfrm>
            <a:custGeom>
              <a:avLst/>
              <a:gdLst>
                <a:gd name="T0" fmla="*/ 8 w 38"/>
                <a:gd name="T1" fmla="*/ 39 h 42"/>
                <a:gd name="T2" fmla="*/ 0 w 38"/>
                <a:gd name="T3" fmla="*/ 39 h 42"/>
                <a:gd name="T4" fmla="*/ 18 w 38"/>
                <a:gd name="T5" fmla="*/ 0 h 42"/>
                <a:gd name="T6" fmla="*/ 28 w 38"/>
                <a:gd name="T7" fmla="*/ 0 h 42"/>
                <a:gd name="T8" fmla="*/ 38 w 38"/>
                <a:gd name="T9" fmla="*/ 42 h 42"/>
                <a:gd name="T10" fmla="*/ 30 w 38"/>
                <a:gd name="T11" fmla="*/ 41 h 42"/>
                <a:gd name="T12" fmla="*/ 27 w 38"/>
                <a:gd name="T13" fmla="*/ 32 h 42"/>
                <a:gd name="T14" fmla="*/ 12 w 38"/>
                <a:gd name="T15" fmla="*/ 31 h 42"/>
                <a:gd name="T16" fmla="*/ 8 w 38"/>
                <a:gd name="T17" fmla="*/ 39 h 42"/>
                <a:gd name="T18" fmla="*/ 15 w 38"/>
                <a:gd name="T19" fmla="*/ 25 h 42"/>
                <a:gd name="T20" fmla="*/ 26 w 38"/>
                <a:gd name="T21" fmla="*/ 25 h 42"/>
                <a:gd name="T22" fmla="*/ 22 w 38"/>
                <a:gd name="T23" fmla="*/ 7 h 42"/>
                <a:gd name="T24" fmla="*/ 22 w 38"/>
                <a:gd name="T25" fmla="*/ 7 h 42"/>
                <a:gd name="T26" fmla="*/ 15 w 38"/>
                <a:gd name="T27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2">
                  <a:moveTo>
                    <a:pt x="8" y="39"/>
                  </a:moveTo>
                  <a:lnTo>
                    <a:pt x="0" y="39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42"/>
                  </a:lnTo>
                  <a:lnTo>
                    <a:pt x="30" y="41"/>
                  </a:lnTo>
                  <a:lnTo>
                    <a:pt x="27" y="32"/>
                  </a:lnTo>
                  <a:lnTo>
                    <a:pt x="12" y="31"/>
                  </a:lnTo>
                  <a:lnTo>
                    <a:pt x="8" y="39"/>
                  </a:lnTo>
                  <a:close/>
                  <a:moveTo>
                    <a:pt x="15" y="25"/>
                  </a:moveTo>
                  <a:lnTo>
                    <a:pt x="26" y="25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15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9" name="Freeform 15"/>
            <p:cNvSpPr/>
            <p:nvPr/>
          </p:nvSpPr>
          <p:spPr bwMode="auto">
            <a:xfrm>
              <a:off x="8978900" y="1293813"/>
              <a:ext cx="52388" cy="66675"/>
            </a:xfrm>
            <a:custGeom>
              <a:avLst/>
              <a:gdLst>
                <a:gd name="T0" fmla="*/ 40 w 42"/>
                <a:gd name="T1" fmla="*/ 15 h 54"/>
                <a:gd name="T2" fmla="*/ 29 w 42"/>
                <a:gd name="T3" fmla="*/ 16 h 54"/>
                <a:gd name="T4" fmla="*/ 21 w 42"/>
                <a:gd name="T5" fmla="*/ 8 h 54"/>
                <a:gd name="T6" fmla="*/ 13 w 42"/>
                <a:gd name="T7" fmla="*/ 15 h 54"/>
                <a:gd name="T8" fmla="*/ 22 w 42"/>
                <a:gd name="T9" fmla="*/ 22 h 54"/>
                <a:gd name="T10" fmla="*/ 24 w 42"/>
                <a:gd name="T11" fmla="*/ 23 h 54"/>
                <a:gd name="T12" fmla="*/ 42 w 42"/>
                <a:gd name="T13" fmla="*/ 36 h 54"/>
                <a:gd name="T14" fmla="*/ 21 w 42"/>
                <a:gd name="T15" fmla="*/ 53 h 54"/>
                <a:gd name="T16" fmla="*/ 0 w 42"/>
                <a:gd name="T17" fmla="*/ 37 h 54"/>
                <a:gd name="T18" fmla="*/ 12 w 42"/>
                <a:gd name="T19" fmla="*/ 37 h 54"/>
                <a:gd name="T20" fmla="*/ 21 w 42"/>
                <a:gd name="T21" fmla="*/ 46 h 54"/>
                <a:gd name="T22" fmla="*/ 31 w 42"/>
                <a:gd name="T23" fmla="*/ 39 h 54"/>
                <a:gd name="T24" fmla="*/ 21 w 42"/>
                <a:gd name="T25" fmla="*/ 32 h 54"/>
                <a:gd name="T26" fmla="*/ 19 w 42"/>
                <a:gd name="T27" fmla="*/ 32 h 54"/>
                <a:gd name="T28" fmla="*/ 1 w 42"/>
                <a:gd name="T29" fmla="*/ 18 h 54"/>
                <a:gd name="T30" fmla="*/ 22 w 42"/>
                <a:gd name="T31" fmla="*/ 0 h 54"/>
                <a:gd name="T32" fmla="*/ 40 w 42"/>
                <a:gd name="T33" fmla="*/ 1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54">
                  <a:moveTo>
                    <a:pt x="40" y="15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0"/>
                    <a:pt x="26" y="8"/>
                    <a:pt x="21" y="8"/>
                  </a:cubicBezTo>
                  <a:cubicBezTo>
                    <a:pt x="15" y="9"/>
                    <a:pt x="13" y="11"/>
                    <a:pt x="13" y="15"/>
                  </a:cubicBezTo>
                  <a:cubicBezTo>
                    <a:pt x="12" y="19"/>
                    <a:pt x="16" y="21"/>
                    <a:pt x="22" y="22"/>
                  </a:cubicBezTo>
                  <a:cubicBezTo>
                    <a:pt x="23" y="22"/>
                    <a:pt x="23" y="22"/>
                    <a:pt x="24" y="23"/>
                  </a:cubicBezTo>
                  <a:cubicBezTo>
                    <a:pt x="36" y="24"/>
                    <a:pt x="42" y="29"/>
                    <a:pt x="42" y="36"/>
                  </a:cubicBezTo>
                  <a:cubicBezTo>
                    <a:pt x="42" y="47"/>
                    <a:pt x="35" y="52"/>
                    <a:pt x="21" y="53"/>
                  </a:cubicBezTo>
                  <a:cubicBezTo>
                    <a:pt x="7" y="54"/>
                    <a:pt x="1" y="49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3"/>
                    <a:pt x="15" y="46"/>
                    <a:pt x="21" y="46"/>
                  </a:cubicBezTo>
                  <a:cubicBezTo>
                    <a:pt x="27" y="45"/>
                    <a:pt x="31" y="43"/>
                    <a:pt x="31" y="39"/>
                  </a:cubicBezTo>
                  <a:cubicBezTo>
                    <a:pt x="31" y="35"/>
                    <a:pt x="27" y="33"/>
                    <a:pt x="21" y="32"/>
                  </a:cubicBezTo>
                  <a:cubicBezTo>
                    <a:pt x="20" y="32"/>
                    <a:pt x="19" y="32"/>
                    <a:pt x="19" y="32"/>
                  </a:cubicBezTo>
                  <a:cubicBezTo>
                    <a:pt x="7" y="30"/>
                    <a:pt x="1" y="25"/>
                    <a:pt x="1" y="18"/>
                  </a:cubicBezTo>
                  <a:cubicBezTo>
                    <a:pt x="1" y="8"/>
                    <a:pt x="8" y="2"/>
                    <a:pt x="22" y="0"/>
                  </a:cubicBezTo>
                  <a:cubicBezTo>
                    <a:pt x="33" y="0"/>
                    <a:pt x="39" y="5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0" name="Freeform 16"/>
            <p:cNvSpPr>
              <a:spLocks noEditPoints="1"/>
            </p:cNvSpPr>
            <p:nvPr/>
          </p:nvSpPr>
          <p:spPr bwMode="auto">
            <a:xfrm>
              <a:off x="9043988" y="1285876"/>
              <a:ext cx="61913" cy="69850"/>
            </a:xfrm>
            <a:custGeom>
              <a:avLst/>
              <a:gdLst>
                <a:gd name="T0" fmla="*/ 8 w 39"/>
                <a:gd name="T1" fmla="*/ 43 h 44"/>
                <a:gd name="T2" fmla="*/ 0 w 39"/>
                <a:gd name="T3" fmla="*/ 44 h 44"/>
                <a:gd name="T4" fmla="*/ 7 w 39"/>
                <a:gd name="T5" fmla="*/ 2 h 44"/>
                <a:gd name="T6" fmla="*/ 17 w 39"/>
                <a:gd name="T7" fmla="*/ 0 h 44"/>
                <a:gd name="T8" fmla="*/ 39 w 39"/>
                <a:gd name="T9" fmla="*/ 37 h 44"/>
                <a:gd name="T10" fmla="*/ 30 w 39"/>
                <a:gd name="T11" fmla="*/ 39 h 44"/>
                <a:gd name="T12" fmla="*/ 25 w 39"/>
                <a:gd name="T13" fmla="*/ 31 h 44"/>
                <a:gd name="T14" fmla="*/ 10 w 39"/>
                <a:gd name="T15" fmla="*/ 34 h 44"/>
                <a:gd name="T16" fmla="*/ 8 w 39"/>
                <a:gd name="T17" fmla="*/ 43 h 44"/>
                <a:gd name="T18" fmla="*/ 11 w 39"/>
                <a:gd name="T19" fmla="*/ 27 h 44"/>
                <a:gd name="T20" fmla="*/ 22 w 39"/>
                <a:gd name="T21" fmla="*/ 25 h 44"/>
                <a:gd name="T22" fmla="*/ 14 w 39"/>
                <a:gd name="T23" fmla="*/ 9 h 44"/>
                <a:gd name="T24" fmla="*/ 13 w 39"/>
                <a:gd name="T25" fmla="*/ 9 h 44"/>
                <a:gd name="T26" fmla="*/ 11 w 39"/>
                <a:gd name="T27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4">
                  <a:moveTo>
                    <a:pt x="8" y="43"/>
                  </a:moveTo>
                  <a:lnTo>
                    <a:pt x="0" y="44"/>
                  </a:lnTo>
                  <a:lnTo>
                    <a:pt x="7" y="2"/>
                  </a:lnTo>
                  <a:lnTo>
                    <a:pt x="17" y="0"/>
                  </a:lnTo>
                  <a:lnTo>
                    <a:pt x="39" y="37"/>
                  </a:lnTo>
                  <a:lnTo>
                    <a:pt x="30" y="39"/>
                  </a:lnTo>
                  <a:lnTo>
                    <a:pt x="25" y="31"/>
                  </a:lnTo>
                  <a:lnTo>
                    <a:pt x="10" y="34"/>
                  </a:lnTo>
                  <a:lnTo>
                    <a:pt x="8" y="43"/>
                  </a:lnTo>
                  <a:close/>
                  <a:moveTo>
                    <a:pt x="11" y="27"/>
                  </a:moveTo>
                  <a:lnTo>
                    <a:pt x="22" y="25"/>
                  </a:lnTo>
                  <a:lnTo>
                    <a:pt x="14" y="9"/>
                  </a:lnTo>
                  <a:lnTo>
                    <a:pt x="13" y="9"/>
                  </a:lnTo>
                  <a:lnTo>
                    <a:pt x="1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1" name="Freeform 17"/>
            <p:cNvSpPr/>
            <p:nvPr/>
          </p:nvSpPr>
          <p:spPr bwMode="auto">
            <a:xfrm>
              <a:off x="9094788" y="1255713"/>
              <a:ext cx="88900" cy="85725"/>
            </a:xfrm>
            <a:custGeom>
              <a:avLst/>
              <a:gdLst>
                <a:gd name="T0" fmla="*/ 36 w 56"/>
                <a:gd name="T1" fmla="*/ 8 h 54"/>
                <a:gd name="T2" fmla="*/ 38 w 56"/>
                <a:gd name="T3" fmla="*/ 45 h 54"/>
                <a:gd name="T4" fmla="*/ 32 w 56"/>
                <a:gd name="T5" fmla="*/ 47 h 54"/>
                <a:gd name="T6" fmla="*/ 9 w 56"/>
                <a:gd name="T7" fmla="*/ 19 h 54"/>
                <a:gd name="T8" fmla="*/ 9 w 56"/>
                <a:gd name="T9" fmla="*/ 20 h 54"/>
                <a:gd name="T10" fmla="*/ 22 w 56"/>
                <a:gd name="T11" fmla="*/ 51 h 54"/>
                <a:gd name="T12" fmla="*/ 14 w 56"/>
                <a:gd name="T13" fmla="*/ 54 h 54"/>
                <a:gd name="T14" fmla="*/ 0 w 56"/>
                <a:gd name="T15" fmla="*/ 17 h 54"/>
                <a:gd name="T16" fmla="*/ 13 w 56"/>
                <a:gd name="T17" fmla="*/ 12 h 54"/>
                <a:gd name="T18" fmla="*/ 31 w 56"/>
                <a:gd name="T19" fmla="*/ 35 h 54"/>
                <a:gd name="T20" fmla="*/ 31 w 56"/>
                <a:gd name="T21" fmla="*/ 35 h 54"/>
                <a:gd name="T22" fmla="*/ 29 w 56"/>
                <a:gd name="T23" fmla="*/ 5 h 54"/>
                <a:gd name="T24" fmla="*/ 42 w 56"/>
                <a:gd name="T25" fmla="*/ 0 h 54"/>
                <a:gd name="T26" fmla="*/ 56 w 56"/>
                <a:gd name="T27" fmla="*/ 37 h 54"/>
                <a:gd name="T28" fmla="*/ 49 w 56"/>
                <a:gd name="T29" fmla="*/ 40 h 54"/>
                <a:gd name="T30" fmla="*/ 36 w 56"/>
                <a:gd name="T31" fmla="*/ 8 h 54"/>
                <a:gd name="T32" fmla="*/ 36 w 56"/>
                <a:gd name="T33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4">
                  <a:moveTo>
                    <a:pt x="36" y="8"/>
                  </a:moveTo>
                  <a:lnTo>
                    <a:pt x="38" y="45"/>
                  </a:lnTo>
                  <a:lnTo>
                    <a:pt x="32" y="47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22" y="51"/>
                  </a:lnTo>
                  <a:lnTo>
                    <a:pt x="14" y="54"/>
                  </a:lnTo>
                  <a:lnTo>
                    <a:pt x="0" y="17"/>
                  </a:lnTo>
                  <a:lnTo>
                    <a:pt x="13" y="12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9" y="5"/>
                  </a:lnTo>
                  <a:lnTo>
                    <a:pt x="42" y="0"/>
                  </a:lnTo>
                  <a:lnTo>
                    <a:pt x="56" y="37"/>
                  </a:lnTo>
                  <a:lnTo>
                    <a:pt x="49" y="4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2" name="Freeform 18"/>
            <p:cNvSpPr>
              <a:spLocks noEditPoints="1"/>
            </p:cNvSpPr>
            <p:nvPr/>
          </p:nvSpPr>
          <p:spPr bwMode="auto">
            <a:xfrm>
              <a:off x="9169400" y="1225551"/>
              <a:ext cx="74613" cy="74613"/>
            </a:xfrm>
            <a:custGeom>
              <a:avLst/>
              <a:gdLst>
                <a:gd name="T0" fmla="*/ 45 w 60"/>
                <a:gd name="T1" fmla="*/ 52 h 61"/>
                <a:gd name="T2" fmla="*/ 10 w 60"/>
                <a:gd name="T3" fmla="*/ 44 h 61"/>
                <a:gd name="T4" fmla="*/ 15 w 60"/>
                <a:gd name="T5" fmla="*/ 8 h 61"/>
                <a:gd name="T6" fmla="*/ 50 w 60"/>
                <a:gd name="T7" fmla="*/ 16 h 61"/>
                <a:gd name="T8" fmla="*/ 45 w 60"/>
                <a:gd name="T9" fmla="*/ 52 h 61"/>
                <a:gd name="T10" fmla="*/ 19 w 60"/>
                <a:gd name="T11" fmla="*/ 15 h 61"/>
                <a:gd name="T12" fmla="*/ 19 w 60"/>
                <a:gd name="T13" fmla="*/ 38 h 61"/>
                <a:gd name="T14" fmla="*/ 41 w 60"/>
                <a:gd name="T15" fmla="*/ 46 h 61"/>
                <a:gd name="T16" fmla="*/ 41 w 60"/>
                <a:gd name="T17" fmla="*/ 23 h 61"/>
                <a:gd name="T18" fmla="*/ 19 w 60"/>
                <a:gd name="T19" fmla="*/ 1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1">
                  <a:moveTo>
                    <a:pt x="45" y="52"/>
                  </a:moveTo>
                  <a:cubicBezTo>
                    <a:pt x="31" y="61"/>
                    <a:pt x="20" y="58"/>
                    <a:pt x="10" y="44"/>
                  </a:cubicBezTo>
                  <a:cubicBezTo>
                    <a:pt x="0" y="30"/>
                    <a:pt x="2" y="18"/>
                    <a:pt x="15" y="8"/>
                  </a:cubicBezTo>
                  <a:cubicBezTo>
                    <a:pt x="28" y="0"/>
                    <a:pt x="40" y="2"/>
                    <a:pt x="50" y="16"/>
                  </a:cubicBezTo>
                  <a:cubicBezTo>
                    <a:pt x="60" y="31"/>
                    <a:pt x="58" y="43"/>
                    <a:pt x="45" y="52"/>
                  </a:cubicBezTo>
                  <a:close/>
                  <a:moveTo>
                    <a:pt x="19" y="15"/>
                  </a:moveTo>
                  <a:cubicBezTo>
                    <a:pt x="12" y="20"/>
                    <a:pt x="12" y="27"/>
                    <a:pt x="19" y="38"/>
                  </a:cubicBezTo>
                  <a:cubicBezTo>
                    <a:pt x="26" y="48"/>
                    <a:pt x="33" y="51"/>
                    <a:pt x="41" y="46"/>
                  </a:cubicBezTo>
                  <a:cubicBezTo>
                    <a:pt x="48" y="41"/>
                    <a:pt x="48" y="33"/>
                    <a:pt x="41" y="23"/>
                  </a:cubicBezTo>
                  <a:cubicBezTo>
                    <a:pt x="34" y="13"/>
                    <a:pt x="26" y="10"/>
                    <a:pt x="1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3" name="Freeform 19"/>
            <p:cNvSpPr/>
            <p:nvPr/>
          </p:nvSpPr>
          <p:spPr bwMode="auto">
            <a:xfrm>
              <a:off x="9218613" y="1204913"/>
              <a:ext cx="53975" cy="55563"/>
            </a:xfrm>
            <a:custGeom>
              <a:avLst/>
              <a:gdLst>
                <a:gd name="T0" fmla="*/ 6 w 34"/>
                <a:gd name="T1" fmla="*/ 0 h 35"/>
                <a:gd name="T2" fmla="*/ 34 w 34"/>
                <a:gd name="T3" fmla="*/ 29 h 35"/>
                <a:gd name="T4" fmla="*/ 27 w 34"/>
                <a:gd name="T5" fmla="*/ 35 h 35"/>
                <a:gd name="T6" fmla="*/ 0 w 34"/>
                <a:gd name="T7" fmla="*/ 5 h 35"/>
                <a:gd name="T8" fmla="*/ 6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6" y="0"/>
                  </a:moveTo>
                  <a:lnTo>
                    <a:pt x="34" y="29"/>
                  </a:lnTo>
                  <a:lnTo>
                    <a:pt x="27" y="35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4" name="Freeform 20"/>
            <p:cNvSpPr/>
            <p:nvPr/>
          </p:nvSpPr>
          <p:spPr bwMode="auto">
            <a:xfrm>
              <a:off x="9236075" y="1165226"/>
              <a:ext cx="76200" cy="73025"/>
            </a:xfrm>
            <a:custGeom>
              <a:avLst/>
              <a:gdLst>
                <a:gd name="T0" fmla="*/ 30 w 48"/>
                <a:gd name="T1" fmla="*/ 46 h 46"/>
                <a:gd name="T2" fmla="*/ 0 w 48"/>
                <a:gd name="T3" fmla="*/ 20 h 46"/>
                <a:gd name="T4" fmla="*/ 18 w 48"/>
                <a:gd name="T5" fmla="*/ 0 h 46"/>
                <a:gd name="T6" fmla="*/ 23 w 48"/>
                <a:gd name="T7" fmla="*/ 4 h 46"/>
                <a:gd name="T8" fmla="*/ 11 w 48"/>
                <a:gd name="T9" fmla="*/ 18 h 46"/>
                <a:gd name="T10" fmla="*/ 18 w 48"/>
                <a:gd name="T11" fmla="*/ 24 h 46"/>
                <a:gd name="T12" fmla="*/ 29 w 48"/>
                <a:gd name="T13" fmla="*/ 11 h 46"/>
                <a:gd name="T14" fmla="*/ 34 w 48"/>
                <a:gd name="T15" fmla="*/ 16 h 46"/>
                <a:gd name="T16" fmla="*/ 23 w 48"/>
                <a:gd name="T17" fmla="*/ 28 h 46"/>
                <a:gd name="T18" fmla="*/ 31 w 48"/>
                <a:gd name="T19" fmla="*/ 35 h 46"/>
                <a:gd name="T20" fmla="*/ 44 w 48"/>
                <a:gd name="T21" fmla="*/ 21 h 46"/>
                <a:gd name="T22" fmla="*/ 48 w 48"/>
                <a:gd name="T23" fmla="*/ 26 h 46"/>
                <a:gd name="T24" fmla="*/ 30 w 48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6">
                  <a:moveTo>
                    <a:pt x="30" y="46"/>
                  </a:moveTo>
                  <a:lnTo>
                    <a:pt x="0" y="20"/>
                  </a:lnTo>
                  <a:lnTo>
                    <a:pt x="18" y="0"/>
                  </a:lnTo>
                  <a:lnTo>
                    <a:pt x="23" y="4"/>
                  </a:lnTo>
                  <a:lnTo>
                    <a:pt x="11" y="18"/>
                  </a:lnTo>
                  <a:lnTo>
                    <a:pt x="18" y="24"/>
                  </a:lnTo>
                  <a:lnTo>
                    <a:pt x="29" y="11"/>
                  </a:lnTo>
                  <a:lnTo>
                    <a:pt x="34" y="16"/>
                  </a:lnTo>
                  <a:lnTo>
                    <a:pt x="23" y="28"/>
                  </a:lnTo>
                  <a:lnTo>
                    <a:pt x="31" y="35"/>
                  </a:lnTo>
                  <a:lnTo>
                    <a:pt x="44" y="21"/>
                  </a:lnTo>
                  <a:lnTo>
                    <a:pt x="48" y="26"/>
                  </a:lnTo>
                  <a:lnTo>
                    <a:pt x="3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5" name="Freeform 21"/>
            <p:cNvSpPr/>
            <p:nvPr/>
          </p:nvSpPr>
          <p:spPr bwMode="auto">
            <a:xfrm>
              <a:off x="9271000" y="1109663"/>
              <a:ext cx="84138" cy="82550"/>
            </a:xfrm>
            <a:custGeom>
              <a:avLst/>
              <a:gdLst>
                <a:gd name="T0" fmla="*/ 53 w 53"/>
                <a:gd name="T1" fmla="*/ 21 h 52"/>
                <a:gd name="T2" fmla="*/ 46 w 53"/>
                <a:gd name="T3" fmla="*/ 32 h 52"/>
                <a:gd name="T4" fmla="*/ 10 w 53"/>
                <a:gd name="T5" fmla="*/ 27 h 52"/>
                <a:gd name="T6" fmla="*/ 10 w 53"/>
                <a:gd name="T7" fmla="*/ 28 h 52"/>
                <a:gd name="T8" fmla="*/ 38 w 53"/>
                <a:gd name="T9" fmla="*/ 46 h 52"/>
                <a:gd name="T10" fmla="*/ 33 w 53"/>
                <a:gd name="T11" fmla="*/ 52 h 52"/>
                <a:gd name="T12" fmla="*/ 0 w 53"/>
                <a:gd name="T13" fmla="*/ 30 h 52"/>
                <a:gd name="T14" fmla="*/ 7 w 53"/>
                <a:gd name="T15" fmla="*/ 20 h 52"/>
                <a:gd name="T16" fmla="*/ 42 w 53"/>
                <a:gd name="T17" fmla="*/ 24 h 52"/>
                <a:gd name="T18" fmla="*/ 41 w 53"/>
                <a:gd name="T19" fmla="*/ 24 h 52"/>
                <a:gd name="T20" fmla="*/ 15 w 53"/>
                <a:gd name="T21" fmla="*/ 7 h 52"/>
                <a:gd name="T22" fmla="*/ 19 w 53"/>
                <a:gd name="T23" fmla="*/ 0 h 52"/>
                <a:gd name="T24" fmla="*/ 53 w 53"/>
                <a:gd name="T2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2">
                  <a:moveTo>
                    <a:pt x="53" y="21"/>
                  </a:moveTo>
                  <a:lnTo>
                    <a:pt x="46" y="32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38" y="46"/>
                  </a:lnTo>
                  <a:lnTo>
                    <a:pt x="33" y="52"/>
                  </a:lnTo>
                  <a:lnTo>
                    <a:pt x="0" y="30"/>
                  </a:lnTo>
                  <a:lnTo>
                    <a:pt x="7" y="20"/>
                  </a:lnTo>
                  <a:lnTo>
                    <a:pt x="42" y="24"/>
                  </a:lnTo>
                  <a:lnTo>
                    <a:pt x="41" y="24"/>
                  </a:lnTo>
                  <a:lnTo>
                    <a:pt x="15" y="7"/>
                  </a:lnTo>
                  <a:lnTo>
                    <a:pt x="19" y="0"/>
                  </a:lnTo>
                  <a:lnTo>
                    <a:pt x="5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6" name="Freeform 22"/>
            <p:cNvSpPr/>
            <p:nvPr/>
          </p:nvSpPr>
          <p:spPr bwMode="auto">
            <a:xfrm>
              <a:off x="9309100" y="1060451"/>
              <a:ext cx="71438" cy="66675"/>
            </a:xfrm>
            <a:custGeom>
              <a:avLst/>
              <a:gdLst>
                <a:gd name="T0" fmla="*/ 27 w 58"/>
                <a:gd name="T1" fmla="*/ 4 h 54"/>
                <a:gd name="T2" fmla="*/ 22 w 58"/>
                <a:gd name="T3" fmla="*/ 13 h 54"/>
                <a:gd name="T4" fmla="*/ 12 w 58"/>
                <a:gd name="T5" fmla="*/ 18 h 54"/>
                <a:gd name="T6" fmla="*/ 14 w 58"/>
                <a:gd name="T7" fmla="*/ 28 h 54"/>
                <a:gd name="T8" fmla="*/ 25 w 58"/>
                <a:gd name="T9" fmla="*/ 23 h 54"/>
                <a:gd name="T10" fmla="*/ 26 w 58"/>
                <a:gd name="T11" fmla="*/ 22 h 54"/>
                <a:gd name="T12" fmla="*/ 46 w 58"/>
                <a:gd name="T13" fmla="*/ 11 h 54"/>
                <a:gd name="T14" fmla="*/ 52 w 58"/>
                <a:gd name="T15" fmla="*/ 38 h 54"/>
                <a:gd name="T16" fmla="*/ 28 w 58"/>
                <a:gd name="T17" fmla="*/ 49 h 54"/>
                <a:gd name="T18" fmla="*/ 33 w 58"/>
                <a:gd name="T19" fmla="*/ 39 h 54"/>
                <a:gd name="T20" fmla="*/ 45 w 58"/>
                <a:gd name="T21" fmla="*/ 35 h 54"/>
                <a:gd name="T22" fmla="*/ 43 w 58"/>
                <a:gd name="T23" fmla="*/ 23 h 54"/>
                <a:gd name="T24" fmla="*/ 33 w 58"/>
                <a:gd name="T25" fmla="*/ 29 h 54"/>
                <a:gd name="T26" fmla="*/ 31 w 58"/>
                <a:gd name="T27" fmla="*/ 30 h 54"/>
                <a:gd name="T28" fmla="*/ 11 w 58"/>
                <a:gd name="T29" fmla="*/ 40 h 54"/>
                <a:gd name="T30" fmla="*/ 5 w 58"/>
                <a:gd name="T31" fmla="*/ 13 h 54"/>
                <a:gd name="T32" fmla="*/ 27 w 58"/>
                <a:gd name="T3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4">
                  <a:moveTo>
                    <a:pt x="27" y="4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17" y="12"/>
                    <a:pt x="14" y="13"/>
                    <a:pt x="12" y="18"/>
                  </a:cubicBezTo>
                  <a:cubicBezTo>
                    <a:pt x="10" y="23"/>
                    <a:pt x="11" y="26"/>
                    <a:pt x="14" y="28"/>
                  </a:cubicBezTo>
                  <a:cubicBezTo>
                    <a:pt x="18" y="30"/>
                    <a:pt x="21" y="28"/>
                    <a:pt x="25" y="23"/>
                  </a:cubicBezTo>
                  <a:cubicBezTo>
                    <a:pt x="25" y="22"/>
                    <a:pt x="26" y="22"/>
                    <a:pt x="26" y="22"/>
                  </a:cubicBezTo>
                  <a:cubicBezTo>
                    <a:pt x="33" y="12"/>
                    <a:pt x="40" y="8"/>
                    <a:pt x="46" y="11"/>
                  </a:cubicBezTo>
                  <a:cubicBezTo>
                    <a:pt x="56" y="16"/>
                    <a:pt x="58" y="25"/>
                    <a:pt x="52" y="38"/>
                  </a:cubicBezTo>
                  <a:cubicBezTo>
                    <a:pt x="46" y="50"/>
                    <a:pt x="38" y="54"/>
                    <a:pt x="28" y="4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41"/>
                    <a:pt x="43" y="40"/>
                    <a:pt x="45" y="35"/>
                  </a:cubicBezTo>
                  <a:cubicBezTo>
                    <a:pt x="48" y="29"/>
                    <a:pt x="47" y="25"/>
                    <a:pt x="43" y="23"/>
                  </a:cubicBezTo>
                  <a:cubicBezTo>
                    <a:pt x="40" y="21"/>
                    <a:pt x="37" y="23"/>
                    <a:pt x="33" y="29"/>
                  </a:cubicBezTo>
                  <a:cubicBezTo>
                    <a:pt x="32" y="29"/>
                    <a:pt x="32" y="30"/>
                    <a:pt x="31" y="30"/>
                  </a:cubicBezTo>
                  <a:cubicBezTo>
                    <a:pt x="24" y="40"/>
                    <a:pt x="18" y="43"/>
                    <a:pt x="11" y="40"/>
                  </a:cubicBezTo>
                  <a:cubicBezTo>
                    <a:pt x="2" y="35"/>
                    <a:pt x="0" y="26"/>
                    <a:pt x="5" y="13"/>
                  </a:cubicBezTo>
                  <a:cubicBezTo>
                    <a:pt x="10" y="3"/>
                    <a:pt x="18" y="0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7" name="Freeform 23"/>
            <p:cNvSpPr/>
            <p:nvPr/>
          </p:nvSpPr>
          <p:spPr bwMode="auto">
            <a:xfrm>
              <a:off x="9329738" y="1031876"/>
              <a:ext cx="65088" cy="34925"/>
            </a:xfrm>
            <a:custGeom>
              <a:avLst/>
              <a:gdLst>
                <a:gd name="T0" fmla="*/ 2 w 41"/>
                <a:gd name="T1" fmla="*/ 0 h 22"/>
                <a:gd name="T2" fmla="*/ 41 w 41"/>
                <a:gd name="T3" fmla="*/ 14 h 22"/>
                <a:gd name="T4" fmla="*/ 37 w 41"/>
                <a:gd name="T5" fmla="*/ 22 h 22"/>
                <a:gd name="T6" fmla="*/ 0 w 41"/>
                <a:gd name="T7" fmla="*/ 9 h 22"/>
                <a:gd name="T8" fmla="*/ 2 w 4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2">
                  <a:moveTo>
                    <a:pt x="2" y="0"/>
                  </a:moveTo>
                  <a:lnTo>
                    <a:pt x="41" y="14"/>
                  </a:lnTo>
                  <a:lnTo>
                    <a:pt x="37" y="22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8" name="Freeform 24"/>
            <p:cNvSpPr/>
            <p:nvPr/>
          </p:nvSpPr>
          <p:spPr bwMode="auto">
            <a:xfrm>
              <a:off x="9339263" y="977901"/>
              <a:ext cx="71438" cy="60325"/>
            </a:xfrm>
            <a:custGeom>
              <a:avLst/>
              <a:gdLst>
                <a:gd name="T0" fmla="*/ 23 w 57"/>
                <a:gd name="T1" fmla="*/ 2 h 49"/>
                <a:gd name="T2" fmla="*/ 20 w 57"/>
                <a:gd name="T3" fmla="*/ 12 h 49"/>
                <a:gd name="T4" fmla="*/ 10 w 57"/>
                <a:gd name="T5" fmla="*/ 18 h 49"/>
                <a:gd name="T6" fmla="*/ 15 w 57"/>
                <a:gd name="T7" fmla="*/ 28 h 49"/>
                <a:gd name="T8" fmla="*/ 24 w 57"/>
                <a:gd name="T9" fmla="*/ 21 h 49"/>
                <a:gd name="T10" fmla="*/ 25 w 57"/>
                <a:gd name="T11" fmla="*/ 20 h 49"/>
                <a:gd name="T12" fmla="*/ 43 w 57"/>
                <a:gd name="T13" fmla="*/ 6 h 49"/>
                <a:gd name="T14" fmla="*/ 54 w 57"/>
                <a:gd name="T15" fmla="*/ 31 h 49"/>
                <a:gd name="T16" fmla="*/ 32 w 57"/>
                <a:gd name="T17" fmla="*/ 46 h 49"/>
                <a:gd name="T18" fmla="*/ 35 w 57"/>
                <a:gd name="T19" fmla="*/ 35 h 49"/>
                <a:gd name="T20" fmla="*/ 46 w 57"/>
                <a:gd name="T21" fmla="*/ 29 h 49"/>
                <a:gd name="T22" fmla="*/ 42 w 57"/>
                <a:gd name="T23" fmla="*/ 18 h 49"/>
                <a:gd name="T24" fmla="*/ 33 w 57"/>
                <a:gd name="T25" fmla="*/ 25 h 49"/>
                <a:gd name="T26" fmla="*/ 32 w 57"/>
                <a:gd name="T27" fmla="*/ 27 h 49"/>
                <a:gd name="T28" fmla="*/ 14 w 57"/>
                <a:gd name="T29" fmla="*/ 40 h 49"/>
                <a:gd name="T30" fmla="*/ 3 w 57"/>
                <a:gd name="T31" fmla="*/ 15 h 49"/>
                <a:gd name="T32" fmla="*/ 23 w 57"/>
                <a:gd name="T3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49">
                  <a:moveTo>
                    <a:pt x="23" y="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15" y="11"/>
                    <a:pt x="12" y="13"/>
                    <a:pt x="10" y="18"/>
                  </a:cubicBezTo>
                  <a:cubicBezTo>
                    <a:pt x="9" y="24"/>
                    <a:pt x="11" y="27"/>
                    <a:pt x="15" y="28"/>
                  </a:cubicBezTo>
                  <a:cubicBezTo>
                    <a:pt x="18" y="29"/>
                    <a:pt x="22" y="27"/>
                    <a:pt x="24" y="21"/>
                  </a:cubicBezTo>
                  <a:cubicBezTo>
                    <a:pt x="24" y="20"/>
                    <a:pt x="25" y="20"/>
                    <a:pt x="25" y="20"/>
                  </a:cubicBezTo>
                  <a:cubicBezTo>
                    <a:pt x="30" y="8"/>
                    <a:pt x="36" y="4"/>
                    <a:pt x="43" y="6"/>
                  </a:cubicBezTo>
                  <a:cubicBezTo>
                    <a:pt x="53" y="9"/>
                    <a:pt x="57" y="17"/>
                    <a:pt x="54" y="31"/>
                  </a:cubicBezTo>
                  <a:cubicBezTo>
                    <a:pt x="50" y="44"/>
                    <a:pt x="43" y="49"/>
                    <a:pt x="32" y="4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41" y="37"/>
                    <a:pt x="45" y="35"/>
                    <a:pt x="46" y="29"/>
                  </a:cubicBezTo>
                  <a:cubicBezTo>
                    <a:pt x="48" y="23"/>
                    <a:pt x="47" y="19"/>
                    <a:pt x="42" y="18"/>
                  </a:cubicBezTo>
                  <a:cubicBezTo>
                    <a:pt x="39" y="17"/>
                    <a:pt x="36" y="19"/>
                    <a:pt x="33" y="25"/>
                  </a:cubicBezTo>
                  <a:cubicBezTo>
                    <a:pt x="33" y="26"/>
                    <a:pt x="32" y="27"/>
                    <a:pt x="32" y="27"/>
                  </a:cubicBezTo>
                  <a:cubicBezTo>
                    <a:pt x="27" y="38"/>
                    <a:pt x="21" y="42"/>
                    <a:pt x="14" y="40"/>
                  </a:cubicBezTo>
                  <a:cubicBezTo>
                    <a:pt x="4" y="37"/>
                    <a:pt x="0" y="29"/>
                    <a:pt x="3" y="15"/>
                  </a:cubicBezTo>
                  <a:cubicBezTo>
                    <a:pt x="6" y="4"/>
                    <a:pt x="13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9" name="Freeform 25"/>
            <p:cNvSpPr>
              <a:spLocks noEditPoints="1"/>
            </p:cNvSpPr>
            <p:nvPr/>
          </p:nvSpPr>
          <p:spPr bwMode="auto">
            <a:xfrm>
              <a:off x="8794750" y="688976"/>
              <a:ext cx="377825" cy="363538"/>
            </a:xfrm>
            <a:custGeom>
              <a:avLst/>
              <a:gdLst>
                <a:gd name="T0" fmla="*/ 0 w 306"/>
                <a:gd name="T1" fmla="*/ 52 h 295"/>
                <a:gd name="T2" fmla="*/ 2 w 306"/>
                <a:gd name="T3" fmla="*/ 54 h 295"/>
                <a:gd name="T4" fmla="*/ 2 w 306"/>
                <a:gd name="T5" fmla="*/ 56 h 295"/>
                <a:gd name="T6" fmla="*/ 31 w 306"/>
                <a:gd name="T7" fmla="*/ 92 h 295"/>
                <a:gd name="T8" fmla="*/ 31 w 306"/>
                <a:gd name="T9" fmla="*/ 180 h 295"/>
                <a:gd name="T10" fmla="*/ 85 w 306"/>
                <a:gd name="T11" fmla="*/ 253 h 295"/>
                <a:gd name="T12" fmla="*/ 150 w 306"/>
                <a:gd name="T13" fmla="*/ 289 h 295"/>
                <a:gd name="T14" fmla="*/ 152 w 306"/>
                <a:gd name="T15" fmla="*/ 295 h 295"/>
                <a:gd name="T16" fmla="*/ 154 w 306"/>
                <a:gd name="T17" fmla="*/ 289 h 295"/>
                <a:gd name="T18" fmla="*/ 233 w 306"/>
                <a:gd name="T19" fmla="*/ 248 h 295"/>
                <a:gd name="T20" fmla="*/ 277 w 306"/>
                <a:gd name="T21" fmla="*/ 177 h 295"/>
                <a:gd name="T22" fmla="*/ 277 w 306"/>
                <a:gd name="T23" fmla="*/ 93 h 295"/>
                <a:gd name="T24" fmla="*/ 304 w 306"/>
                <a:gd name="T25" fmla="*/ 58 h 295"/>
                <a:gd name="T26" fmla="*/ 306 w 306"/>
                <a:gd name="T27" fmla="*/ 56 h 295"/>
                <a:gd name="T28" fmla="*/ 242 w 306"/>
                <a:gd name="T29" fmla="*/ 2 h 295"/>
                <a:gd name="T30" fmla="*/ 241 w 306"/>
                <a:gd name="T31" fmla="*/ 3 h 295"/>
                <a:gd name="T32" fmla="*/ 151 w 306"/>
                <a:gd name="T33" fmla="*/ 29 h 295"/>
                <a:gd name="T34" fmla="*/ 66 w 306"/>
                <a:gd name="T35" fmla="*/ 1 h 295"/>
                <a:gd name="T36" fmla="*/ 65 w 306"/>
                <a:gd name="T37" fmla="*/ 0 h 295"/>
                <a:gd name="T38" fmla="*/ 0 w 306"/>
                <a:gd name="T39" fmla="*/ 52 h 295"/>
                <a:gd name="T40" fmla="*/ 65 w 306"/>
                <a:gd name="T41" fmla="*/ 5 h 295"/>
                <a:gd name="T42" fmla="*/ 151 w 306"/>
                <a:gd name="T43" fmla="*/ 33 h 295"/>
                <a:gd name="T44" fmla="*/ 242 w 306"/>
                <a:gd name="T45" fmla="*/ 7 h 295"/>
                <a:gd name="T46" fmla="*/ 299 w 306"/>
                <a:gd name="T47" fmla="*/ 56 h 295"/>
                <a:gd name="T48" fmla="*/ 273 w 306"/>
                <a:gd name="T49" fmla="*/ 93 h 295"/>
                <a:gd name="T50" fmla="*/ 273 w 306"/>
                <a:gd name="T51" fmla="*/ 177 h 295"/>
                <a:gd name="T52" fmla="*/ 231 w 306"/>
                <a:gd name="T53" fmla="*/ 244 h 295"/>
                <a:gd name="T54" fmla="*/ 152 w 306"/>
                <a:gd name="T55" fmla="*/ 284 h 295"/>
                <a:gd name="T56" fmla="*/ 85 w 306"/>
                <a:gd name="T57" fmla="*/ 249 h 295"/>
                <a:gd name="T58" fmla="*/ 35 w 306"/>
                <a:gd name="T59" fmla="*/ 180 h 295"/>
                <a:gd name="T60" fmla="*/ 35 w 306"/>
                <a:gd name="T61" fmla="*/ 91 h 295"/>
                <a:gd name="T62" fmla="*/ 4 w 306"/>
                <a:gd name="T63" fmla="*/ 53 h 295"/>
                <a:gd name="T64" fmla="*/ 65 w 306"/>
                <a:gd name="T65" fmla="*/ 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295">
                  <a:moveTo>
                    <a:pt x="0" y="52"/>
                  </a:moveTo>
                  <a:cubicBezTo>
                    <a:pt x="0" y="52"/>
                    <a:pt x="2" y="54"/>
                    <a:pt x="2" y="54"/>
                  </a:cubicBezTo>
                  <a:cubicBezTo>
                    <a:pt x="2" y="55"/>
                    <a:pt x="2" y="56"/>
                    <a:pt x="2" y="56"/>
                  </a:cubicBezTo>
                  <a:cubicBezTo>
                    <a:pt x="28" y="59"/>
                    <a:pt x="31" y="90"/>
                    <a:pt x="31" y="92"/>
                  </a:cubicBezTo>
                  <a:cubicBezTo>
                    <a:pt x="31" y="92"/>
                    <a:pt x="31" y="179"/>
                    <a:pt x="31" y="180"/>
                  </a:cubicBezTo>
                  <a:cubicBezTo>
                    <a:pt x="31" y="217"/>
                    <a:pt x="49" y="241"/>
                    <a:pt x="85" y="253"/>
                  </a:cubicBezTo>
                  <a:cubicBezTo>
                    <a:pt x="139" y="260"/>
                    <a:pt x="150" y="288"/>
                    <a:pt x="150" y="289"/>
                  </a:cubicBezTo>
                  <a:cubicBezTo>
                    <a:pt x="152" y="295"/>
                    <a:pt x="152" y="295"/>
                    <a:pt x="152" y="295"/>
                  </a:cubicBezTo>
                  <a:cubicBezTo>
                    <a:pt x="154" y="289"/>
                    <a:pt x="154" y="289"/>
                    <a:pt x="154" y="289"/>
                  </a:cubicBezTo>
                  <a:cubicBezTo>
                    <a:pt x="158" y="270"/>
                    <a:pt x="191" y="260"/>
                    <a:pt x="233" y="248"/>
                  </a:cubicBezTo>
                  <a:cubicBezTo>
                    <a:pt x="277" y="235"/>
                    <a:pt x="277" y="177"/>
                    <a:pt x="277" y="177"/>
                  </a:cubicBezTo>
                  <a:cubicBezTo>
                    <a:pt x="277" y="93"/>
                    <a:pt x="277" y="93"/>
                    <a:pt x="277" y="93"/>
                  </a:cubicBezTo>
                  <a:cubicBezTo>
                    <a:pt x="277" y="71"/>
                    <a:pt x="304" y="58"/>
                    <a:pt x="304" y="58"/>
                  </a:cubicBezTo>
                  <a:cubicBezTo>
                    <a:pt x="306" y="56"/>
                    <a:pt x="306" y="56"/>
                    <a:pt x="306" y="56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41" y="3"/>
                    <a:pt x="241" y="3"/>
                    <a:pt x="241" y="3"/>
                  </a:cubicBezTo>
                  <a:cubicBezTo>
                    <a:pt x="236" y="7"/>
                    <a:pt x="199" y="29"/>
                    <a:pt x="151" y="29"/>
                  </a:cubicBezTo>
                  <a:cubicBezTo>
                    <a:pt x="104" y="29"/>
                    <a:pt x="67" y="1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0" y="52"/>
                  </a:lnTo>
                  <a:close/>
                  <a:moveTo>
                    <a:pt x="65" y="5"/>
                  </a:moveTo>
                  <a:cubicBezTo>
                    <a:pt x="71" y="9"/>
                    <a:pt x="107" y="33"/>
                    <a:pt x="151" y="33"/>
                  </a:cubicBezTo>
                  <a:cubicBezTo>
                    <a:pt x="199" y="33"/>
                    <a:pt x="235" y="13"/>
                    <a:pt x="242" y="7"/>
                  </a:cubicBezTo>
                  <a:cubicBezTo>
                    <a:pt x="244" y="9"/>
                    <a:pt x="296" y="52"/>
                    <a:pt x="299" y="56"/>
                  </a:cubicBezTo>
                  <a:cubicBezTo>
                    <a:pt x="293" y="59"/>
                    <a:pt x="273" y="72"/>
                    <a:pt x="273" y="93"/>
                  </a:cubicBezTo>
                  <a:cubicBezTo>
                    <a:pt x="273" y="93"/>
                    <a:pt x="273" y="177"/>
                    <a:pt x="273" y="177"/>
                  </a:cubicBezTo>
                  <a:cubicBezTo>
                    <a:pt x="273" y="178"/>
                    <a:pt x="273" y="232"/>
                    <a:pt x="231" y="244"/>
                  </a:cubicBezTo>
                  <a:cubicBezTo>
                    <a:pt x="191" y="256"/>
                    <a:pt x="160" y="266"/>
                    <a:pt x="152" y="284"/>
                  </a:cubicBezTo>
                  <a:cubicBezTo>
                    <a:pt x="148" y="276"/>
                    <a:pt x="132" y="255"/>
                    <a:pt x="85" y="249"/>
                  </a:cubicBezTo>
                  <a:cubicBezTo>
                    <a:pt x="52" y="238"/>
                    <a:pt x="35" y="215"/>
                    <a:pt x="35" y="180"/>
                  </a:cubicBezTo>
                  <a:cubicBezTo>
                    <a:pt x="35" y="179"/>
                    <a:pt x="35" y="91"/>
                    <a:pt x="35" y="91"/>
                  </a:cubicBezTo>
                  <a:cubicBezTo>
                    <a:pt x="35" y="91"/>
                    <a:pt x="31" y="59"/>
                    <a:pt x="4" y="53"/>
                  </a:cubicBezTo>
                  <a:cubicBezTo>
                    <a:pt x="8" y="50"/>
                    <a:pt x="63" y="6"/>
                    <a:pt x="6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0" name="Freeform 26"/>
            <p:cNvSpPr/>
            <p:nvPr/>
          </p:nvSpPr>
          <p:spPr bwMode="auto">
            <a:xfrm>
              <a:off x="8832850" y="781051"/>
              <a:ext cx="106363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4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4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1" name="Freeform 27"/>
            <p:cNvSpPr/>
            <p:nvPr/>
          </p:nvSpPr>
          <p:spPr bwMode="auto">
            <a:xfrm>
              <a:off x="9031288" y="781051"/>
              <a:ext cx="107950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5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5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2" name="Rectangle 28"/>
            <p:cNvSpPr>
              <a:spLocks noChangeArrowheads="1"/>
            </p:cNvSpPr>
            <p:nvPr/>
          </p:nvSpPr>
          <p:spPr bwMode="auto">
            <a:xfrm>
              <a:off x="8834438" y="844551"/>
              <a:ext cx="4445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3" name="Rectangle 29"/>
            <p:cNvSpPr>
              <a:spLocks noChangeArrowheads="1"/>
            </p:cNvSpPr>
            <p:nvPr/>
          </p:nvSpPr>
          <p:spPr bwMode="auto">
            <a:xfrm>
              <a:off x="9088438" y="844551"/>
              <a:ext cx="460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4" name="Rectangle 30"/>
            <p:cNvSpPr>
              <a:spLocks noChangeArrowheads="1"/>
            </p:cNvSpPr>
            <p:nvPr/>
          </p:nvSpPr>
          <p:spPr bwMode="auto">
            <a:xfrm>
              <a:off x="883761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5" name="Rectangle 31"/>
            <p:cNvSpPr>
              <a:spLocks noChangeArrowheads="1"/>
            </p:cNvSpPr>
            <p:nvPr/>
          </p:nvSpPr>
          <p:spPr bwMode="auto">
            <a:xfrm>
              <a:off x="905986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6" name="Rectangle 32"/>
            <p:cNvSpPr>
              <a:spLocks noChangeArrowheads="1"/>
            </p:cNvSpPr>
            <p:nvPr/>
          </p:nvSpPr>
          <p:spPr bwMode="auto">
            <a:xfrm>
              <a:off x="8845550" y="957263"/>
              <a:ext cx="2746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7" name="Freeform 33"/>
            <p:cNvSpPr>
              <a:spLocks noEditPoints="1"/>
            </p:cNvSpPr>
            <p:nvPr/>
          </p:nvSpPr>
          <p:spPr bwMode="auto">
            <a:xfrm>
              <a:off x="8528050" y="474663"/>
              <a:ext cx="927100" cy="927100"/>
            </a:xfrm>
            <a:custGeom>
              <a:avLst/>
              <a:gdLst>
                <a:gd name="T0" fmla="*/ 0 w 750"/>
                <a:gd name="T1" fmla="*/ 374 h 749"/>
                <a:gd name="T2" fmla="*/ 375 w 750"/>
                <a:gd name="T3" fmla="*/ 749 h 749"/>
                <a:gd name="T4" fmla="*/ 750 w 750"/>
                <a:gd name="T5" fmla="*/ 374 h 749"/>
                <a:gd name="T6" fmla="*/ 375 w 750"/>
                <a:gd name="T7" fmla="*/ 0 h 749"/>
                <a:gd name="T8" fmla="*/ 0 w 750"/>
                <a:gd name="T9" fmla="*/ 374 h 749"/>
                <a:gd name="T10" fmla="*/ 8 w 750"/>
                <a:gd name="T11" fmla="*/ 374 h 749"/>
                <a:gd name="T12" fmla="*/ 375 w 750"/>
                <a:gd name="T13" fmla="*/ 7 h 749"/>
                <a:gd name="T14" fmla="*/ 742 w 750"/>
                <a:gd name="T15" fmla="*/ 374 h 749"/>
                <a:gd name="T16" fmla="*/ 375 w 750"/>
                <a:gd name="T17" fmla="*/ 741 h 749"/>
                <a:gd name="T18" fmla="*/ 8 w 750"/>
                <a:gd name="T19" fmla="*/ 374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0" h="749">
                  <a:moveTo>
                    <a:pt x="0" y="374"/>
                  </a:moveTo>
                  <a:cubicBezTo>
                    <a:pt x="0" y="581"/>
                    <a:pt x="169" y="749"/>
                    <a:pt x="375" y="749"/>
                  </a:cubicBezTo>
                  <a:cubicBezTo>
                    <a:pt x="582" y="749"/>
                    <a:pt x="750" y="581"/>
                    <a:pt x="750" y="374"/>
                  </a:cubicBezTo>
                  <a:cubicBezTo>
                    <a:pt x="750" y="168"/>
                    <a:pt x="582" y="0"/>
                    <a:pt x="375" y="0"/>
                  </a:cubicBezTo>
                  <a:cubicBezTo>
                    <a:pt x="169" y="0"/>
                    <a:pt x="0" y="168"/>
                    <a:pt x="0" y="374"/>
                  </a:cubicBezTo>
                  <a:close/>
                  <a:moveTo>
                    <a:pt x="8" y="374"/>
                  </a:moveTo>
                  <a:cubicBezTo>
                    <a:pt x="8" y="172"/>
                    <a:pt x="173" y="7"/>
                    <a:pt x="375" y="7"/>
                  </a:cubicBezTo>
                  <a:cubicBezTo>
                    <a:pt x="578" y="7"/>
                    <a:pt x="742" y="172"/>
                    <a:pt x="742" y="374"/>
                  </a:cubicBezTo>
                  <a:cubicBezTo>
                    <a:pt x="742" y="577"/>
                    <a:pt x="578" y="741"/>
                    <a:pt x="375" y="741"/>
                  </a:cubicBezTo>
                  <a:cubicBezTo>
                    <a:pt x="173" y="741"/>
                    <a:pt x="8" y="577"/>
                    <a:pt x="8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8" name="Freeform 34"/>
            <p:cNvSpPr>
              <a:spLocks noEditPoints="1"/>
            </p:cNvSpPr>
            <p:nvPr/>
          </p:nvSpPr>
          <p:spPr bwMode="auto">
            <a:xfrm>
              <a:off x="8683625" y="628651"/>
              <a:ext cx="617538" cy="620713"/>
            </a:xfrm>
            <a:custGeom>
              <a:avLst/>
              <a:gdLst>
                <a:gd name="T0" fmla="*/ 0 w 501"/>
                <a:gd name="T1" fmla="*/ 250 h 501"/>
                <a:gd name="T2" fmla="*/ 250 w 501"/>
                <a:gd name="T3" fmla="*/ 501 h 501"/>
                <a:gd name="T4" fmla="*/ 501 w 501"/>
                <a:gd name="T5" fmla="*/ 250 h 501"/>
                <a:gd name="T6" fmla="*/ 250 w 501"/>
                <a:gd name="T7" fmla="*/ 0 h 501"/>
                <a:gd name="T8" fmla="*/ 0 w 501"/>
                <a:gd name="T9" fmla="*/ 250 h 501"/>
                <a:gd name="T10" fmla="*/ 5 w 501"/>
                <a:gd name="T11" fmla="*/ 250 h 501"/>
                <a:gd name="T12" fmla="*/ 250 w 501"/>
                <a:gd name="T13" fmla="*/ 5 h 501"/>
                <a:gd name="T14" fmla="*/ 496 w 501"/>
                <a:gd name="T15" fmla="*/ 250 h 501"/>
                <a:gd name="T16" fmla="*/ 250 w 501"/>
                <a:gd name="T17" fmla="*/ 496 h 501"/>
                <a:gd name="T18" fmla="*/ 5 w 501"/>
                <a:gd name="T19" fmla="*/ 2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1" h="501">
                  <a:moveTo>
                    <a:pt x="0" y="250"/>
                  </a:moveTo>
                  <a:cubicBezTo>
                    <a:pt x="0" y="388"/>
                    <a:pt x="112" y="501"/>
                    <a:pt x="250" y="501"/>
                  </a:cubicBezTo>
                  <a:cubicBezTo>
                    <a:pt x="388" y="501"/>
                    <a:pt x="501" y="388"/>
                    <a:pt x="501" y="250"/>
                  </a:cubicBezTo>
                  <a:cubicBezTo>
                    <a:pt x="501" y="112"/>
                    <a:pt x="388" y="0"/>
                    <a:pt x="250" y="0"/>
                  </a:cubicBezTo>
                  <a:cubicBezTo>
                    <a:pt x="112" y="0"/>
                    <a:pt x="0" y="112"/>
                    <a:pt x="0" y="250"/>
                  </a:cubicBezTo>
                  <a:close/>
                  <a:moveTo>
                    <a:pt x="5" y="250"/>
                  </a:moveTo>
                  <a:cubicBezTo>
                    <a:pt x="5" y="115"/>
                    <a:pt x="115" y="5"/>
                    <a:pt x="250" y="5"/>
                  </a:cubicBezTo>
                  <a:cubicBezTo>
                    <a:pt x="386" y="5"/>
                    <a:pt x="496" y="115"/>
                    <a:pt x="496" y="250"/>
                  </a:cubicBezTo>
                  <a:cubicBezTo>
                    <a:pt x="496" y="386"/>
                    <a:pt x="386" y="496"/>
                    <a:pt x="250" y="496"/>
                  </a:cubicBezTo>
                  <a:cubicBezTo>
                    <a:pt x="115" y="496"/>
                    <a:pt x="5" y="386"/>
                    <a:pt x="5" y="2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9" name="Freeform 35"/>
            <p:cNvSpPr>
              <a:spLocks noEditPoints="1"/>
            </p:cNvSpPr>
            <p:nvPr/>
          </p:nvSpPr>
          <p:spPr bwMode="auto">
            <a:xfrm>
              <a:off x="8623300" y="649288"/>
              <a:ext cx="117475" cy="125413"/>
            </a:xfrm>
            <a:custGeom>
              <a:avLst/>
              <a:gdLst>
                <a:gd name="T0" fmla="*/ 38 w 95"/>
                <a:gd name="T1" fmla="*/ 88 h 101"/>
                <a:gd name="T2" fmla="*/ 27 w 95"/>
                <a:gd name="T3" fmla="*/ 90 h 101"/>
                <a:gd name="T4" fmla="*/ 22 w 95"/>
                <a:gd name="T5" fmla="*/ 72 h 101"/>
                <a:gd name="T6" fmla="*/ 30 w 95"/>
                <a:gd name="T7" fmla="*/ 65 h 101"/>
                <a:gd name="T8" fmla="*/ 1 w 95"/>
                <a:gd name="T9" fmla="*/ 36 h 101"/>
                <a:gd name="T10" fmla="*/ 8 w 95"/>
                <a:gd name="T11" fmla="*/ 49 h 101"/>
                <a:gd name="T12" fmla="*/ 16 w 95"/>
                <a:gd name="T13" fmla="*/ 42 h 101"/>
                <a:gd name="T14" fmla="*/ 17 w 95"/>
                <a:gd name="T15" fmla="*/ 53 h 101"/>
                <a:gd name="T16" fmla="*/ 31 w 95"/>
                <a:gd name="T17" fmla="*/ 46 h 101"/>
                <a:gd name="T18" fmla="*/ 33 w 95"/>
                <a:gd name="T19" fmla="*/ 60 h 101"/>
                <a:gd name="T20" fmla="*/ 45 w 95"/>
                <a:gd name="T21" fmla="*/ 24 h 101"/>
                <a:gd name="T22" fmla="*/ 37 w 95"/>
                <a:gd name="T23" fmla="*/ 31 h 101"/>
                <a:gd name="T24" fmla="*/ 38 w 95"/>
                <a:gd name="T25" fmla="*/ 16 h 101"/>
                <a:gd name="T26" fmla="*/ 29 w 95"/>
                <a:gd name="T27" fmla="*/ 23 h 101"/>
                <a:gd name="T28" fmla="*/ 34 w 95"/>
                <a:gd name="T29" fmla="*/ 11 h 101"/>
                <a:gd name="T30" fmla="*/ 29 w 95"/>
                <a:gd name="T31" fmla="*/ 10 h 101"/>
                <a:gd name="T32" fmla="*/ 25 w 95"/>
                <a:gd name="T33" fmla="*/ 5 h 101"/>
                <a:gd name="T34" fmla="*/ 56 w 95"/>
                <a:gd name="T35" fmla="*/ 14 h 101"/>
                <a:gd name="T36" fmla="*/ 69 w 95"/>
                <a:gd name="T37" fmla="*/ 31 h 101"/>
                <a:gd name="T38" fmla="*/ 36 w 95"/>
                <a:gd name="T39" fmla="*/ 64 h 101"/>
                <a:gd name="T40" fmla="*/ 15 w 95"/>
                <a:gd name="T41" fmla="*/ 28 h 101"/>
                <a:gd name="T42" fmla="*/ 19 w 95"/>
                <a:gd name="T43" fmla="*/ 17 h 101"/>
                <a:gd name="T44" fmla="*/ 30 w 95"/>
                <a:gd name="T45" fmla="*/ 27 h 101"/>
                <a:gd name="T46" fmla="*/ 23 w 95"/>
                <a:gd name="T47" fmla="*/ 30 h 101"/>
                <a:gd name="T48" fmla="*/ 18 w 95"/>
                <a:gd name="T49" fmla="*/ 41 h 101"/>
                <a:gd name="T50" fmla="*/ 9 w 95"/>
                <a:gd name="T51" fmla="*/ 32 h 101"/>
                <a:gd name="T52" fmla="*/ 26 w 95"/>
                <a:gd name="T53" fmla="*/ 40 h 101"/>
                <a:gd name="T54" fmla="*/ 33 w 95"/>
                <a:gd name="T55" fmla="*/ 29 h 101"/>
                <a:gd name="T56" fmla="*/ 36 w 95"/>
                <a:gd name="T57" fmla="*/ 34 h 101"/>
                <a:gd name="T58" fmla="*/ 43 w 95"/>
                <a:gd name="T59" fmla="*/ 39 h 101"/>
                <a:gd name="T60" fmla="*/ 38 w 95"/>
                <a:gd name="T61" fmla="*/ 44 h 101"/>
                <a:gd name="T62" fmla="*/ 25 w 95"/>
                <a:gd name="T63" fmla="*/ 42 h 101"/>
                <a:gd name="T64" fmla="*/ 86 w 95"/>
                <a:gd name="T65" fmla="*/ 25 h 101"/>
                <a:gd name="T66" fmla="*/ 94 w 95"/>
                <a:gd name="T67" fmla="*/ 27 h 101"/>
                <a:gd name="T68" fmla="*/ 94 w 95"/>
                <a:gd name="T69" fmla="*/ 79 h 101"/>
                <a:gd name="T70" fmla="*/ 75 w 95"/>
                <a:gd name="T71" fmla="*/ 84 h 101"/>
                <a:gd name="T72" fmla="*/ 51 w 95"/>
                <a:gd name="T73" fmla="*/ 100 h 101"/>
                <a:gd name="T74" fmla="*/ 42 w 95"/>
                <a:gd name="T75" fmla="*/ 100 h 101"/>
                <a:gd name="T76" fmla="*/ 57 w 95"/>
                <a:gd name="T77" fmla="*/ 63 h 101"/>
                <a:gd name="T78" fmla="*/ 52 w 95"/>
                <a:gd name="T79" fmla="*/ 58 h 101"/>
                <a:gd name="T80" fmla="*/ 53 w 95"/>
                <a:gd name="T81" fmla="*/ 41 h 101"/>
                <a:gd name="T82" fmla="*/ 62 w 95"/>
                <a:gd name="T83" fmla="*/ 57 h 101"/>
                <a:gd name="T84" fmla="*/ 83 w 95"/>
                <a:gd name="T8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1">
                  <a:moveTo>
                    <a:pt x="30" y="75"/>
                  </a:moveTo>
                  <a:cubicBezTo>
                    <a:pt x="27" y="76"/>
                    <a:pt x="27" y="76"/>
                    <a:pt x="27" y="76"/>
                  </a:cubicBezTo>
                  <a:cubicBezTo>
                    <a:pt x="30" y="79"/>
                    <a:pt x="34" y="83"/>
                    <a:pt x="38" y="88"/>
                  </a:cubicBezTo>
                  <a:cubicBezTo>
                    <a:pt x="35" y="88"/>
                    <a:pt x="32" y="89"/>
                    <a:pt x="29" y="91"/>
                  </a:cubicBezTo>
                  <a:cubicBezTo>
                    <a:pt x="28" y="91"/>
                    <a:pt x="28" y="92"/>
                    <a:pt x="27" y="92"/>
                  </a:cubicBezTo>
                  <a:cubicBezTo>
                    <a:pt x="27" y="92"/>
                    <a:pt x="27" y="91"/>
                    <a:pt x="27" y="90"/>
                  </a:cubicBezTo>
                  <a:cubicBezTo>
                    <a:pt x="26" y="85"/>
                    <a:pt x="24" y="79"/>
                    <a:pt x="20" y="74"/>
                  </a:cubicBezTo>
                  <a:cubicBezTo>
                    <a:pt x="20" y="73"/>
                    <a:pt x="19" y="72"/>
                    <a:pt x="20" y="72"/>
                  </a:cubicBezTo>
                  <a:cubicBezTo>
                    <a:pt x="20" y="71"/>
                    <a:pt x="21" y="71"/>
                    <a:pt x="22" y="72"/>
                  </a:cubicBezTo>
                  <a:cubicBezTo>
                    <a:pt x="23" y="73"/>
                    <a:pt x="24" y="73"/>
                    <a:pt x="24" y="74"/>
                  </a:cubicBezTo>
                  <a:cubicBezTo>
                    <a:pt x="25" y="73"/>
                    <a:pt x="26" y="71"/>
                    <a:pt x="27" y="69"/>
                  </a:cubicBezTo>
                  <a:cubicBezTo>
                    <a:pt x="28" y="67"/>
                    <a:pt x="29" y="66"/>
                    <a:pt x="30" y="65"/>
                  </a:cubicBezTo>
                  <a:cubicBezTo>
                    <a:pt x="18" y="59"/>
                    <a:pt x="8" y="55"/>
                    <a:pt x="0" y="54"/>
                  </a:cubicBezTo>
                  <a:cubicBezTo>
                    <a:pt x="1" y="52"/>
                    <a:pt x="3" y="50"/>
                    <a:pt x="5" y="49"/>
                  </a:cubicBezTo>
                  <a:cubicBezTo>
                    <a:pt x="4" y="43"/>
                    <a:pt x="3" y="39"/>
                    <a:pt x="1" y="36"/>
                  </a:cubicBezTo>
                  <a:cubicBezTo>
                    <a:pt x="4" y="36"/>
                    <a:pt x="8" y="35"/>
                    <a:pt x="12" y="33"/>
                  </a:cubicBezTo>
                  <a:cubicBezTo>
                    <a:pt x="11" y="35"/>
                    <a:pt x="10" y="38"/>
                    <a:pt x="9" y="42"/>
                  </a:cubicBezTo>
                  <a:cubicBezTo>
                    <a:pt x="9" y="45"/>
                    <a:pt x="9" y="47"/>
                    <a:pt x="8" y="49"/>
                  </a:cubicBezTo>
                  <a:cubicBezTo>
                    <a:pt x="10" y="49"/>
                    <a:pt x="12" y="50"/>
                    <a:pt x="14" y="51"/>
                  </a:cubicBezTo>
                  <a:cubicBezTo>
                    <a:pt x="15" y="50"/>
                    <a:pt x="15" y="48"/>
                    <a:pt x="15" y="46"/>
                  </a:cubicBezTo>
                  <a:cubicBezTo>
                    <a:pt x="16" y="44"/>
                    <a:pt x="16" y="43"/>
                    <a:pt x="16" y="42"/>
                  </a:cubicBezTo>
                  <a:cubicBezTo>
                    <a:pt x="18" y="42"/>
                    <a:pt x="20" y="42"/>
                    <a:pt x="22" y="42"/>
                  </a:cubicBezTo>
                  <a:cubicBezTo>
                    <a:pt x="21" y="43"/>
                    <a:pt x="21" y="44"/>
                    <a:pt x="20" y="47"/>
                  </a:cubicBezTo>
                  <a:cubicBezTo>
                    <a:pt x="18" y="49"/>
                    <a:pt x="18" y="52"/>
                    <a:pt x="17" y="53"/>
                  </a:cubicBezTo>
                  <a:cubicBezTo>
                    <a:pt x="19" y="54"/>
                    <a:pt x="21" y="54"/>
                    <a:pt x="23" y="56"/>
                  </a:cubicBezTo>
                  <a:cubicBezTo>
                    <a:pt x="24" y="52"/>
                    <a:pt x="25" y="49"/>
                    <a:pt x="26" y="47"/>
                  </a:cubicBezTo>
                  <a:cubicBezTo>
                    <a:pt x="28" y="46"/>
                    <a:pt x="30" y="46"/>
                    <a:pt x="31" y="46"/>
                  </a:cubicBezTo>
                  <a:cubicBezTo>
                    <a:pt x="31" y="47"/>
                    <a:pt x="29" y="50"/>
                    <a:pt x="28" y="53"/>
                  </a:cubicBezTo>
                  <a:cubicBezTo>
                    <a:pt x="27" y="55"/>
                    <a:pt x="27" y="56"/>
                    <a:pt x="26" y="57"/>
                  </a:cubicBezTo>
                  <a:cubicBezTo>
                    <a:pt x="29" y="58"/>
                    <a:pt x="31" y="59"/>
                    <a:pt x="33" y="60"/>
                  </a:cubicBezTo>
                  <a:cubicBezTo>
                    <a:pt x="39" y="50"/>
                    <a:pt x="44" y="40"/>
                    <a:pt x="50" y="30"/>
                  </a:cubicBezTo>
                  <a:cubicBezTo>
                    <a:pt x="49" y="29"/>
                    <a:pt x="49" y="29"/>
                    <a:pt x="49" y="28"/>
                  </a:cubicBezTo>
                  <a:cubicBezTo>
                    <a:pt x="48" y="28"/>
                    <a:pt x="47" y="26"/>
                    <a:pt x="45" y="24"/>
                  </a:cubicBezTo>
                  <a:cubicBezTo>
                    <a:pt x="44" y="25"/>
                    <a:pt x="44" y="26"/>
                    <a:pt x="43" y="28"/>
                  </a:cubicBezTo>
                  <a:cubicBezTo>
                    <a:pt x="43" y="29"/>
                    <a:pt x="43" y="30"/>
                    <a:pt x="42" y="31"/>
                  </a:cubicBezTo>
                  <a:cubicBezTo>
                    <a:pt x="41" y="31"/>
                    <a:pt x="39" y="31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40" y="26"/>
                    <a:pt x="41" y="23"/>
                    <a:pt x="42" y="21"/>
                  </a:cubicBezTo>
                  <a:cubicBezTo>
                    <a:pt x="41" y="19"/>
                    <a:pt x="39" y="17"/>
                    <a:pt x="38" y="16"/>
                  </a:cubicBezTo>
                  <a:cubicBezTo>
                    <a:pt x="37" y="16"/>
                    <a:pt x="37" y="17"/>
                    <a:pt x="37" y="17"/>
                  </a:cubicBezTo>
                  <a:cubicBezTo>
                    <a:pt x="36" y="18"/>
                    <a:pt x="36" y="20"/>
                    <a:pt x="34" y="23"/>
                  </a:cubicBezTo>
                  <a:cubicBezTo>
                    <a:pt x="33" y="24"/>
                    <a:pt x="31" y="24"/>
                    <a:pt x="29" y="23"/>
                  </a:cubicBezTo>
                  <a:cubicBezTo>
                    <a:pt x="30" y="21"/>
                    <a:pt x="32" y="19"/>
                    <a:pt x="34" y="14"/>
                  </a:cubicBezTo>
                  <a:cubicBezTo>
                    <a:pt x="35" y="14"/>
                    <a:pt x="35" y="13"/>
                    <a:pt x="35" y="13"/>
                  </a:cubicBezTo>
                  <a:cubicBezTo>
                    <a:pt x="35" y="13"/>
                    <a:pt x="34" y="12"/>
                    <a:pt x="34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1" y="8"/>
                    <a:pt x="30" y="8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2"/>
                    <a:pt x="27" y="14"/>
                    <a:pt x="27" y="16"/>
                  </a:cubicBezTo>
                  <a:cubicBezTo>
                    <a:pt x="24" y="17"/>
                    <a:pt x="22" y="17"/>
                    <a:pt x="21" y="17"/>
                  </a:cubicBezTo>
                  <a:cubicBezTo>
                    <a:pt x="24" y="12"/>
                    <a:pt x="25" y="8"/>
                    <a:pt x="25" y="5"/>
                  </a:cubicBezTo>
                  <a:cubicBezTo>
                    <a:pt x="30" y="4"/>
                    <a:pt x="33" y="2"/>
                    <a:pt x="37" y="0"/>
                  </a:cubicBezTo>
                  <a:cubicBezTo>
                    <a:pt x="38" y="5"/>
                    <a:pt x="43" y="12"/>
                    <a:pt x="53" y="23"/>
                  </a:cubicBezTo>
                  <a:cubicBezTo>
                    <a:pt x="55" y="19"/>
                    <a:pt x="56" y="16"/>
                    <a:pt x="56" y="14"/>
                  </a:cubicBezTo>
                  <a:cubicBezTo>
                    <a:pt x="62" y="14"/>
                    <a:pt x="68" y="12"/>
                    <a:pt x="73" y="9"/>
                  </a:cubicBezTo>
                  <a:cubicBezTo>
                    <a:pt x="73" y="15"/>
                    <a:pt x="72" y="22"/>
                    <a:pt x="70" y="29"/>
                  </a:cubicBezTo>
                  <a:cubicBezTo>
                    <a:pt x="70" y="30"/>
                    <a:pt x="69" y="31"/>
                    <a:pt x="69" y="31"/>
                  </a:cubicBezTo>
                  <a:cubicBezTo>
                    <a:pt x="68" y="31"/>
                    <a:pt x="68" y="30"/>
                    <a:pt x="67" y="29"/>
                  </a:cubicBezTo>
                  <a:cubicBezTo>
                    <a:pt x="66" y="25"/>
                    <a:pt x="64" y="22"/>
                    <a:pt x="62" y="19"/>
                  </a:cubicBezTo>
                  <a:cubicBezTo>
                    <a:pt x="58" y="25"/>
                    <a:pt x="49" y="40"/>
                    <a:pt x="36" y="64"/>
                  </a:cubicBezTo>
                  <a:cubicBezTo>
                    <a:pt x="33" y="70"/>
                    <a:pt x="31" y="73"/>
                    <a:pt x="30" y="75"/>
                  </a:cubicBezTo>
                  <a:close/>
                  <a:moveTo>
                    <a:pt x="10" y="31"/>
                  </a:moveTo>
                  <a:cubicBezTo>
                    <a:pt x="11" y="30"/>
                    <a:pt x="13" y="29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5" y="24"/>
                    <a:pt x="13" y="22"/>
                    <a:pt x="12" y="20"/>
                  </a:cubicBezTo>
                  <a:cubicBezTo>
                    <a:pt x="14" y="20"/>
                    <a:pt x="16" y="19"/>
                    <a:pt x="19" y="17"/>
                  </a:cubicBezTo>
                  <a:cubicBezTo>
                    <a:pt x="19" y="19"/>
                    <a:pt x="20" y="22"/>
                    <a:pt x="21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7" y="24"/>
                    <a:pt x="30" y="27"/>
                  </a:cubicBezTo>
                  <a:cubicBezTo>
                    <a:pt x="30" y="27"/>
                    <a:pt x="31" y="28"/>
                    <a:pt x="30" y="28"/>
                  </a:cubicBezTo>
                  <a:cubicBezTo>
                    <a:pt x="31" y="28"/>
                    <a:pt x="30" y="28"/>
                    <a:pt x="30" y="29"/>
                  </a:cubicBezTo>
                  <a:cubicBezTo>
                    <a:pt x="27" y="29"/>
                    <a:pt x="25" y="30"/>
                    <a:pt x="23" y="30"/>
                  </a:cubicBezTo>
                  <a:cubicBezTo>
                    <a:pt x="23" y="30"/>
                    <a:pt x="23" y="31"/>
                    <a:pt x="23" y="31"/>
                  </a:cubicBezTo>
                  <a:cubicBezTo>
                    <a:pt x="23" y="32"/>
                    <a:pt x="23" y="33"/>
                    <a:pt x="23" y="33"/>
                  </a:cubicBezTo>
                  <a:cubicBezTo>
                    <a:pt x="24" y="37"/>
                    <a:pt x="22" y="40"/>
                    <a:pt x="18" y="41"/>
                  </a:cubicBezTo>
                  <a:cubicBezTo>
                    <a:pt x="19" y="39"/>
                    <a:pt x="19" y="36"/>
                    <a:pt x="18" y="32"/>
                  </a:cubicBezTo>
                  <a:cubicBezTo>
                    <a:pt x="15" y="32"/>
                    <a:pt x="13" y="32"/>
                    <a:pt x="11" y="32"/>
                  </a:cubicBezTo>
                  <a:cubicBezTo>
                    <a:pt x="10" y="32"/>
                    <a:pt x="10" y="32"/>
                    <a:pt x="9" y="32"/>
                  </a:cubicBezTo>
                  <a:cubicBezTo>
                    <a:pt x="9" y="31"/>
                    <a:pt x="9" y="31"/>
                    <a:pt x="10" y="31"/>
                  </a:cubicBezTo>
                  <a:close/>
                  <a:moveTo>
                    <a:pt x="25" y="41"/>
                  </a:moveTo>
                  <a:cubicBezTo>
                    <a:pt x="25" y="41"/>
                    <a:pt x="26" y="40"/>
                    <a:pt x="26" y="40"/>
                  </a:cubicBezTo>
                  <a:cubicBezTo>
                    <a:pt x="27" y="39"/>
                    <a:pt x="28" y="39"/>
                    <a:pt x="30" y="38"/>
                  </a:cubicBezTo>
                  <a:cubicBezTo>
                    <a:pt x="29" y="35"/>
                    <a:pt x="28" y="34"/>
                    <a:pt x="26" y="32"/>
                  </a:cubicBezTo>
                  <a:cubicBezTo>
                    <a:pt x="29" y="32"/>
                    <a:pt x="31" y="31"/>
                    <a:pt x="33" y="29"/>
                  </a:cubicBezTo>
                  <a:cubicBezTo>
                    <a:pt x="33" y="30"/>
                    <a:pt x="33" y="32"/>
                    <a:pt x="34" y="34"/>
                  </a:cubicBezTo>
                  <a:cubicBezTo>
                    <a:pt x="34" y="34"/>
                    <a:pt x="34" y="35"/>
                    <a:pt x="34" y="35"/>
                  </a:cubicBezTo>
                  <a:cubicBezTo>
                    <a:pt x="35" y="35"/>
                    <a:pt x="36" y="34"/>
                    <a:pt x="36" y="34"/>
                  </a:cubicBezTo>
                  <a:cubicBezTo>
                    <a:pt x="37" y="33"/>
                    <a:pt x="38" y="33"/>
                    <a:pt x="38" y="33"/>
                  </a:cubicBezTo>
                  <a:cubicBezTo>
                    <a:pt x="40" y="34"/>
                    <a:pt x="41" y="35"/>
                    <a:pt x="43" y="37"/>
                  </a:cubicBezTo>
                  <a:cubicBezTo>
                    <a:pt x="44" y="38"/>
                    <a:pt x="44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0" y="40"/>
                    <a:pt x="38" y="40"/>
                    <a:pt x="36" y="40"/>
                  </a:cubicBezTo>
                  <a:cubicBezTo>
                    <a:pt x="37" y="42"/>
                    <a:pt x="37" y="43"/>
                    <a:pt x="38" y="44"/>
                  </a:cubicBezTo>
                  <a:cubicBezTo>
                    <a:pt x="38" y="48"/>
                    <a:pt x="37" y="51"/>
                    <a:pt x="33" y="53"/>
                  </a:cubicBezTo>
                  <a:cubicBezTo>
                    <a:pt x="33" y="49"/>
                    <a:pt x="32" y="46"/>
                    <a:pt x="31" y="41"/>
                  </a:cubicBezTo>
                  <a:cubicBezTo>
                    <a:pt x="30" y="42"/>
                    <a:pt x="28" y="42"/>
                    <a:pt x="25" y="42"/>
                  </a:cubicBezTo>
                  <a:cubicBezTo>
                    <a:pt x="25" y="42"/>
                    <a:pt x="24" y="42"/>
                    <a:pt x="24" y="42"/>
                  </a:cubicBezTo>
                  <a:cubicBezTo>
                    <a:pt x="24" y="42"/>
                    <a:pt x="24" y="41"/>
                    <a:pt x="25" y="41"/>
                  </a:cubicBezTo>
                  <a:close/>
                  <a:moveTo>
                    <a:pt x="86" y="25"/>
                  </a:moveTo>
                  <a:cubicBezTo>
                    <a:pt x="89" y="25"/>
                    <a:pt x="91" y="25"/>
                    <a:pt x="93" y="25"/>
                  </a:cubicBezTo>
                  <a:cubicBezTo>
                    <a:pt x="94" y="25"/>
                    <a:pt x="95" y="25"/>
                    <a:pt x="95" y="26"/>
                  </a:cubicBezTo>
                  <a:cubicBezTo>
                    <a:pt x="95" y="26"/>
                    <a:pt x="95" y="27"/>
                    <a:pt x="94" y="27"/>
                  </a:cubicBezTo>
                  <a:cubicBezTo>
                    <a:pt x="88" y="35"/>
                    <a:pt x="80" y="46"/>
                    <a:pt x="72" y="60"/>
                  </a:cubicBezTo>
                  <a:cubicBezTo>
                    <a:pt x="78" y="64"/>
                    <a:pt x="82" y="66"/>
                    <a:pt x="85" y="69"/>
                  </a:cubicBezTo>
                  <a:cubicBezTo>
                    <a:pt x="92" y="74"/>
                    <a:pt x="95" y="77"/>
                    <a:pt x="94" y="79"/>
                  </a:cubicBezTo>
                  <a:cubicBezTo>
                    <a:pt x="90" y="82"/>
                    <a:pt x="84" y="84"/>
                    <a:pt x="76" y="85"/>
                  </a:cubicBezTo>
                  <a:cubicBezTo>
                    <a:pt x="75" y="86"/>
                    <a:pt x="74" y="86"/>
                    <a:pt x="74" y="85"/>
                  </a:cubicBezTo>
                  <a:cubicBezTo>
                    <a:pt x="74" y="85"/>
                    <a:pt x="74" y="84"/>
                    <a:pt x="75" y="84"/>
                  </a:cubicBezTo>
                  <a:cubicBezTo>
                    <a:pt x="79" y="79"/>
                    <a:pt x="81" y="76"/>
                    <a:pt x="80" y="76"/>
                  </a:cubicBezTo>
                  <a:cubicBezTo>
                    <a:pt x="76" y="72"/>
                    <a:pt x="72" y="69"/>
                    <a:pt x="68" y="67"/>
                  </a:cubicBezTo>
                  <a:cubicBezTo>
                    <a:pt x="62" y="78"/>
                    <a:pt x="56" y="89"/>
                    <a:pt x="51" y="100"/>
                  </a:cubicBezTo>
                  <a:cubicBezTo>
                    <a:pt x="50" y="100"/>
                    <a:pt x="47" y="101"/>
                    <a:pt x="43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01"/>
                    <a:pt x="42" y="100"/>
                    <a:pt x="42" y="100"/>
                  </a:cubicBezTo>
                  <a:cubicBezTo>
                    <a:pt x="45" y="96"/>
                    <a:pt x="49" y="88"/>
                    <a:pt x="56" y="76"/>
                  </a:cubicBezTo>
                  <a:cubicBezTo>
                    <a:pt x="59" y="71"/>
                    <a:pt x="61" y="67"/>
                    <a:pt x="63" y="64"/>
                  </a:cubicBezTo>
                  <a:cubicBezTo>
                    <a:pt x="61" y="63"/>
                    <a:pt x="59" y="63"/>
                    <a:pt x="57" y="63"/>
                  </a:cubicBezTo>
                  <a:cubicBezTo>
                    <a:pt x="58" y="61"/>
                    <a:pt x="59" y="60"/>
                    <a:pt x="60" y="59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9"/>
                    <a:pt x="54" y="53"/>
                    <a:pt x="52" y="58"/>
                  </a:cubicBezTo>
                  <a:cubicBezTo>
                    <a:pt x="50" y="63"/>
                    <a:pt x="48" y="67"/>
                    <a:pt x="47" y="69"/>
                  </a:cubicBezTo>
                  <a:cubicBezTo>
                    <a:pt x="44" y="70"/>
                    <a:pt x="41" y="71"/>
                    <a:pt x="40" y="70"/>
                  </a:cubicBezTo>
                  <a:cubicBezTo>
                    <a:pt x="47" y="59"/>
                    <a:pt x="51" y="50"/>
                    <a:pt x="53" y="41"/>
                  </a:cubicBezTo>
                  <a:cubicBezTo>
                    <a:pt x="57" y="41"/>
                    <a:pt x="62" y="40"/>
                    <a:pt x="66" y="37"/>
                  </a:cubicBezTo>
                  <a:cubicBezTo>
                    <a:pt x="64" y="41"/>
                    <a:pt x="63" y="47"/>
                    <a:pt x="63" y="55"/>
                  </a:cubicBezTo>
                  <a:cubicBezTo>
                    <a:pt x="62" y="56"/>
                    <a:pt x="62" y="56"/>
                    <a:pt x="62" y="57"/>
                  </a:cubicBezTo>
                  <a:cubicBezTo>
                    <a:pt x="63" y="56"/>
                    <a:pt x="63" y="55"/>
                    <a:pt x="64" y="55"/>
                  </a:cubicBezTo>
                  <a:cubicBezTo>
                    <a:pt x="64" y="56"/>
                    <a:pt x="65" y="56"/>
                    <a:pt x="67" y="57"/>
                  </a:cubicBezTo>
                  <a:cubicBezTo>
                    <a:pt x="75" y="42"/>
                    <a:pt x="80" y="32"/>
                    <a:pt x="83" y="27"/>
                  </a:cubicBezTo>
                  <a:cubicBezTo>
                    <a:pt x="84" y="26"/>
                    <a:pt x="85" y="25"/>
                    <a:pt x="8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0" name="Freeform 36"/>
            <p:cNvSpPr/>
            <p:nvPr/>
          </p:nvSpPr>
          <p:spPr bwMode="auto">
            <a:xfrm>
              <a:off x="8823325" y="527051"/>
              <a:ext cx="125413" cy="112713"/>
            </a:xfrm>
            <a:custGeom>
              <a:avLst/>
              <a:gdLst>
                <a:gd name="T0" fmla="*/ 11 w 102"/>
                <a:gd name="T1" fmla="*/ 2 h 91"/>
                <a:gd name="T2" fmla="*/ 25 w 102"/>
                <a:gd name="T3" fmla="*/ 0 h 91"/>
                <a:gd name="T4" fmla="*/ 28 w 102"/>
                <a:gd name="T5" fmla="*/ 18 h 91"/>
                <a:gd name="T6" fmla="*/ 31 w 102"/>
                <a:gd name="T7" fmla="*/ 30 h 91"/>
                <a:gd name="T8" fmla="*/ 37 w 102"/>
                <a:gd name="T9" fmla="*/ 27 h 91"/>
                <a:gd name="T10" fmla="*/ 57 w 102"/>
                <a:gd name="T11" fmla="*/ 16 h 91"/>
                <a:gd name="T12" fmla="*/ 61 w 102"/>
                <a:gd name="T13" fmla="*/ 15 h 91"/>
                <a:gd name="T14" fmla="*/ 64 w 102"/>
                <a:gd name="T15" fmla="*/ 18 h 91"/>
                <a:gd name="T16" fmla="*/ 66 w 102"/>
                <a:gd name="T17" fmla="*/ 19 h 91"/>
                <a:gd name="T18" fmla="*/ 66 w 102"/>
                <a:gd name="T19" fmla="*/ 22 h 91"/>
                <a:gd name="T20" fmla="*/ 33 w 102"/>
                <a:gd name="T21" fmla="*/ 37 h 91"/>
                <a:gd name="T22" fmla="*/ 45 w 102"/>
                <a:gd name="T23" fmla="*/ 42 h 91"/>
                <a:gd name="T24" fmla="*/ 50 w 102"/>
                <a:gd name="T25" fmla="*/ 45 h 91"/>
                <a:gd name="T26" fmla="*/ 72 w 102"/>
                <a:gd name="T27" fmla="*/ 55 h 91"/>
                <a:gd name="T28" fmla="*/ 77 w 102"/>
                <a:gd name="T29" fmla="*/ 55 h 91"/>
                <a:gd name="T30" fmla="*/ 97 w 102"/>
                <a:gd name="T31" fmla="*/ 58 h 91"/>
                <a:gd name="T32" fmla="*/ 102 w 102"/>
                <a:gd name="T33" fmla="*/ 60 h 91"/>
                <a:gd name="T34" fmla="*/ 98 w 102"/>
                <a:gd name="T35" fmla="*/ 63 h 91"/>
                <a:gd name="T36" fmla="*/ 79 w 102"/>
                <a:gd name="T37" fmla="*/ 70 h 91"/>
                <a:gd name="T38" fmla="*/ 64 w 102"/>
                <a:gd name="T39" fmla="*/ 67 h 91"/>
                <a:gd name="T40" fmla="*/ 48 w 102"/>
                <a:gd name="T41" fmla="*/ 55 h 91"/>
                <a:gd name="T42" fmla="*/ 46 w 102"/>
                <a:gd name="T43" fmla="*/ 53 h 91"/>
                <a:gd name="T44" fmla="*/ 34 w 102"/>
                <a:gd name="T45" fmla="*/ 44 h 91"/>
                <a:gd name="T46" fmla="*/ 29 w 102"/>
                <a:gd name="T47" fmla="*/ 80 h 91"/>
                <a:gd name="T48" fmla="*/ 16 w 102"/>
                <a:gd name="T49" fmla="*/ 90 h 91"/>
                <a:gd name="T50" fmla="*/ 6 w 102"/>
                <a:gd name="T51" fmla="*/ 91 h 91"/>
                <a:gd name="T52" fmla="*/ 25 w 102"/>
                <a:gd name="T53" fmla="*/ 41 h 91"/>
                <a:gd name="T54" fmla="*/ 9 w 102"/>
                <a:gd name="T55" fmla="*/ 53 h 91"/>
                <a:gd name="T56" fmla="*/ 0 w 102"/>
                <a:gd name="T57" fmla="*/ 48 h 91"/>
                <a:gd name="T58" fmla="*/ 24 w 102"/>
                <a:gd name="T59" fmla="*/ 35 h 91"/>
                <a:gd name="T60" fmla="*/ 11 w 102"/>
                <a:gd name="T61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91">
                  <a:moveTo>
                    <a:pt x="11" y="2"/>
                  </a:moveTo>
                  <a:cubicBezTo>
                    <a:pt x="16" y="2"/>
                    <a:pt x="21" y="1"/>
                    <a:pt x="25" y="0"/>
                  </a:cubicBezTo>
                  <a:cubicBezTo>
                    <a:pt x="25" y="4"/>
                    <a:pt x="25" y="10"/>
                    <a:pt x="28" y="18"/>
                  </a:cubicBezTo>
                  <a:cubicBezTo>
                    <a:pt x="29" y="22"/>
                    <a:pt x="30" y="26"/>
                    <a:pt x="31" y="30"/>
                  </a:cubicBezTo>
                  <a:cubicBezTo>
                    <a:pt x="32" y="30"/>
                    <a:pt x="34" y="28"/>
                    <a:pt x="37" y="27"/>
                  </a:cubicBezTo>
                  <a:cubicBezTo>
                    <a:pt x="41" y="25"/>
                    <a:pt x="47" y="21"/>
                    <a:pt x="57" y="16"/>
                  </a:cubicBezTo>
                  <a:cubicBezTo>
                    <a:pt x="59" y="15"/>
                    <a:pt x="60" y="15"/>
                    <a:pt x="61" y="15"/>
                  </a:cubicBezTo>
                  <a:cubicBezTo>
                    <a:pt x="62" y="16"/>
                    <a:pt x="63" y="17"/>
                    <a:pt x="64" y="18"/>
                  </a:cubicBezTo>
                  <a:cubicBezTo>
                    <a:pt x="65" y="18"/>
                    <a:pt x="66" y="19"/>
                    <a:pt x="66" y="19"/>
                  </a:cubicBezTo>
                  <a:cubicBezTo>
                    <a:pt x="67" y="20"/>
                    <a:pt x="67" y="21"/>
                    <a:pt x="66" y="22"/>
                  </a:cubicBezTo>
                  <a:cubicBezTo>
                    <a:pt x="57" y="25"/>
                    <a:pt x="46" y="30"/>
                    <a:pt x="33" y="37"/>
                  </a:cubicBezTo>
                  <a:cubicBezTo>
                    <a:pt x="35" y="38"/>
                    <a:pt x="39" y="39"/>
                    <a:pt x="45" y="42"/>
                  </a:cubicBezTo>
                  <a:cubicBezTo>
                    <a:pt x="47" y="43"/>
                    <a:pt x="49" y="44"/>
                    <a:pt x="50" y="45"/>
                  </a:cubicBezTo>
                  <a:cubicBezTo>
                    <a:pt x="60" y="51"/>
                    <a:pt x="67" y="54"/>
                    <a:pt x="72" y="55"/>
                  </a:cubicBezTo>
                  <a:cubicBezTo>
                    <a:pt x="73" y="55"/>
                    <a:pt x="75" y="55"/>
                    <a:pt x="77" y="55"/>
                  </a:cubicBezTo>
                  <a:cubicBezTo>
                    <a:pt x="86" y="56"/>
                    <a:pt x="93" y="57"/>
                    <a:pt x="97" y="58"/>
                  </a:cubicBezTo>
                  <a:cubicBezTo>
                    <a:pt x="100" y="59"/>
                    <a:pt x="101" y="60"/>
                    <a:pt x="102" y="60"/>
                  </a:cubicBezTo>
                  <a:cubicBezTo>
                    <a:pt x="102" y="61"/>
                    <a:pt x="101" y="62"/>
                    <a:pt x="98" y="63"/>
                  </a:cubicBezTo>
                  <a:cubicBezTo>
                    <a:pt x="91" y="66"/>
                    <a:pt x="84" y="68"/>
                    <a:pt x="79" y="70"/>
                  </a:cubicBezTo>
                  <a:cubicBezTo>
                    <a:pt x="73" y="71"/>
                    <a:pt x="68" y="70"/>
                    <a:pt x="64" y="67"/>
                  </a:cubicBezTo>
                  <a:cubicBezTo>
                    <a:pt x="60" y="64"/>
                    <a:pt x="54" y="60"/>
                    <a:pt x="48" y="55"/>
                  </a:cubicBezTo>
                  <a:cubicBezTo>
                    <a:pt x="48" y="54"/>
                    <a:pt x="47" y="53"/>
                    <a:pt x="46" y="53"/>
                  </a:cubicBezTo>
                  <a:cubicBezTo>
                    <a:pt x="40" y="48"/>
                    <a:pt x="36" y="45"/>
                    <a:pt x="34" y="44"/>
                  </a:cubicBezTo>
                  <a:cubicBezTo>
                    <a:pt x="35" y="58"/>
                    <a:pt x="33" y="70"/>
                    <a:pt x="29" y="80"/>
                  </a:cubicBezTo>
                  <a:cubicBezTo>
                    <a:pt x="27" y="84"/>
                    <a:pt x="23" y="88"/>
                    <a:pt x="16" y="90"/>
                  </a:cubicBezTo>
                  <a:cubicBezTo>
                    <a:pt x="13" y="91"/>
                    <a:pt x="10" y="91"/>
                    <a:pt x="6" y="91"/>
                  </a:cubicBezTo>
                  <a:cubicBezTo>
                    <a:pt x="22" y="80"/>
                    <a:pt x="28" y="64"/>
                    <a:pt x="25" y="41"/>
                  </a:cubicBezTo>
                  <a:cubicBezTo>
                    <a:pt x="19" y="45"/>
                    <a:pt x="14" y="49"/>
                    <a:pt x="9" y="53"/>
                  </a:cubicBezTo>
                  <a:cubicBezTo>
                    <a:pt x="6" y="52"/>
                    <a:pt x="3" y="50"/>
                    <a:pt x="0" y="48"/>
                  </a:cubicBezTo>
                  <a:cubicBezTo>
                    <a:pt x="7" y="45"/>
                    <a:pt x="15" y="40"/>
                    <a:pt x="24" y="35"/>
                  </a:cubicBezTo>
                  <a:cubicBezTo>
                    <a:pt x="20" y="21"/>
                    <a:pt x="16" y="1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1" name="Freeform 37"/>
            <p:cNvSpPr>
              <a:spLocks noEditPoints="1"/>
            </p:cNvSpPr>
            <p:nvPr/>
          </p:nvSpPr>
          <p:spPr bwMode="auto">
            <a:xfrm>
              <a:off x="9039225" y="514351"/>
              <a:ext cx="120650" cy="128588"/>
            </a:xfrm>
            <a:custGeom>
              <a:avLst/>
              <a:gdLst>
                <a:gd name="T0" fmla="*/ 35 w 97"/>
                <a:gd name="T1" fmla="*/ 38 h 105"/>
                <a:gd name="T2" fmla="*/ 22 w 97"/>
                <a:gd name="T3" fmla="*/ 36 h 105"/>
                <a:gd name="T4" fmla="*/ 18 w 97"/>
                <a:gd name="T5" fmla="*/ 49 h 105"/>
                <a:gd name="T6" fmla="*/ 7 w 97"/>
                <a:gd name="T7" fmla="*/ 83 h 105"/>
                <a:gd name="T8" fmla="*/ 0 w 97"/>
                <a:gd name="T9" fmla="*/ 75 h 105"/>
                <a:gd name="T10" fmla="*/ 14 w 97"/>
                <a:gd name="T11" fmla="*/ 40 h 105"/>
                <a:gd name="T12" fmla="*/ 23 w 97"/>
                <a:gd name="T13" fmla="*/ 0 h 105"/>
                <a:gd name="T14" fmla="*/ 29 w 97"/>
                <a:gd name="T15" fmla="*/ 4 h 105"/>
                <a:gd name="T16" fmla="*/ 30 w 97"/>
                <a:gd name="T17" fmla="*/ 6 h 105"/>
                <a:gd name="T18" fmla="*/ 44 w 97"/>
                <a:gd name="T19" fmla="*/ 5 h 105"/>
                <a:gd name="T20" fmla="*/ 54 w 97"/>
                <a:gd name="T21" fmla="*/ 12 h 105"/>
                <a:gd name="T22" fmla="*/ 44 w 97"/>
                <a:gd name="T23" fmla="*/ 33 h 105"/>
                <a:gd name="T24" fmla="*/ 40 w 97"/>
                <a:gd name="T25" fmla="*/ 43 h 105"/>
                <a:gd name="T26" fmla="*/ 35 w 97"/>
                <a:gd name="T27" fmla="*/ 38 h 105"/>
                <a:gd name="T28" fmla="*/ 29 w 97"/>
                <a:gd name="T29" fmla="*/ 10 h 105"/>
                <a:gd name="T30" fmla="*/ 27 w 97"/>
                <a:gd name="T31" fmla="*/ 19 h 105"/>
                <a:gd name="T32" fmla="*/ 34 w 97"/>
                <a:gd name="T33" fmla="*/ 19 h 105"/>
                <a:gd name="T34" fmla="*/ 37 w 97"/>
                <a:gd name="T35" fmla="*/ 19 h 105"/>
                <a:gd name="T36" fmla="*/ 38 w 97"/>
                <a:gd name="T37" fmla="*/ 23 h 105"/>
                <a:gd name="T38" fmla="*/ 38 w 97"/>
                <a:gd name="T39" fmla="*/ 24 h 105"/>
                <a:gd name="T40" fmla="*/ 27 w 97"/>
                <a:gd name="T41" fmla="*/ 23 h 105"/>
                <a:gd name="T42" fmla="*/ 26 w 97"/>
                <a:gd name="T43" fmla="*/ 22 h 105"/>
                <a:gd name="T44" fmla="*/ 23 w 97"/>
                <a:gd name="T45" fmla="*/ 32 h 105"/>
                <a:gd name="T46" fmla="*/ 36 w 97"/>
                <a:gd name="T47" fmla="*/ 32 h 105"/>
                <a:gd name="T48" fmla="*/ 43 w 97"/>
                <a:gd name="T49" fmla="*/ 13 h 105"/>
                <a:gd name="T50" fmla="*/ 42 w 97"/>
                <a:gd name="T51" fmla="*/ 11 h 105"/>
                <a:gd name="T52" fmla="*/ 29 w 97"/>
                <a:gd name="T53" fmla="*/ 10 h 105"/>
                <a:gd name="T54" fmla="*/ 68 w 97"/>
                <a:gd name="T55" fmla="*/ 87 h 105"/>
                <a:gd name="T56" fmla="*/ 80 w 97"/>
                <a:gd name="T57" fmla="*/ 44 h 105"/>
                <a:gd name="T58" fmla="*/ 64 w 97"/>
                <a:gd name="T59" fmla="*/ 42 h 105"/>
                <a:gd name="T60" fmla="*/ 62 w 97"/>
                <a:gd name="T61" fmla="*/ 46 h 105"/>
                <a:gd name="T62" fmla="*/ 57 w 97"/>
                <a:gd name="T63" fmla="*/ 39 h 105"/>
                <a:gd name="T64" fmla="*/ 63 w 97"/>
                <a:gd name="T65" fmla="*/ 21 h 105"/>
                <a:gd name="T66" fmla="*/ 64 w 97"/>
                <a:gd name="T67" fmla="*/ 8 h 105"/>
                <a:gd name="T68" fmla="*/ 70 w 97"/>
                <a:gd name="T69" fmla="*/ 12 h 105"/>
                <a:gd name="T70" fmla="*/ 71 w 97"/>
                <a:gd name="T71" fmla="*/ 13 h 105"/>
                <a:gd name="T72" fmla="*/ 86 w 97"/>
                <a:gd name="T73" fmla="*/ 12 h 105"/>
                <a:gd name="T74" fmla="*/ 97 w 97"/>
                <a:gd name="T75" fmla="*/ 21 h 105"/>
                <a:gd name="T76" fmla="*/ 82 w 97"/>
                <a:gd name="T77" fmla="*/ 69 h 105"/>
                <a:gd name="T78" fmla="*/ 76 w 97"/>
                <a:gd name="T79" fmla="*/ 93 h 105"/>
                <a:gd name="T80" fmla="*/ 71 w 97"/>
                <a:gd name="T81" fmla="*/ 105 h 105"/>
                <a:gd name="T82" fmla="*/ 55 w 97"/>
                <a:gd name="T83" fmla="*/ 88 h 105"/>
                <a:gd name="T84" fmla="*/ 54 w 97"/>
                <a:gd name="T85" fmla="*/ 85 h 105"/>
                <a:gd name="T86" fmla="*/ 57 w 97"/>
                <a:gd name="T87" fmla="*/ 86 h 105"/>
                <a:gd name="T88" fmla="*/ 68 w 97"/>
                <a:gd name="T89" fmla="*/ 87 h 105"/>
                <a:gd name="T90" fmla="*/ 71 w 97"/>
                <a:gd name="T91" fmla="*/ 15 h 105"/>
                <a:gd name="T92" fmla="*/ 68 w 97"/>
                <a:gd name="T93" fmla="*/ 25 h 105"/>
                <a:gd name="T94" fmla="*/ 75 w 97"/>
                <a:gd name="T95" fmla="*/ 25 h 105"/>
                <a:gd name="T96" fmla="*/ 80 w 97"/>
                <a:gd name="T97" fmla="*/ 26 h 105"/>
                <a:gd name="T98" fmla="*/ 81 w 97"/>
                <a:gd name="T99" fmla="*/ 31 h 105"/>
                <a:gd name="T100" fmla="*/ 77 w 97"/>
                <a:gd name="T101" fmla="*/ 30 h 105"/>
                <a:gd name="T102" fmla="*/ 67 w 97"/>
                <a:gd name="T103" fmla="*/ 29 h 105"/>
                <a:gd name="T104" fmla="*/ 65 w 97"/>
                <a:gd name="T105" fmla="*/ 37 h 105"/>
                <a:gd name="T106" fmla="*/ 81 w 97"/>
                <a:gd name="T107" fmla="*/ 39 h 105"/>
                <a:gd name="T108" fmla="*/ 85 w 97"/>
                <a:gd name="T109" fmla="*/ 18 h 105"/>
                <a:gd name="T110" fmla="*/ 80 w 97"/>
                <a:gd name="T111" fmla="*/ 18 h 105"/>
                <a:gd name="T112" fmla="*/ 72 w 97"/>
                <a:gd name="T113" fmla="*/ 18 h 105"/>
                <a:gd name="T114" fmla="*/ 71 w 97"/>
                <a:gd name="T115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7" h="105">
                  <a:moveTo>
                    <a:pt x="35" y="38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1" y="38"/>
                    <a:pt x="20" y="43"/>
                    <a:pt x="18" y="49"/>
                  </a:cubicBezTo>
                  <a:cubicBezTo>
                    <a:pt x="11" y="73"/>
                    <a:pt x="7" y="84"/>
                    <a:pt x="7" y="83"/>
                  </a:cubicBezTo>
                  <a:cubicBezTo>
                    <a:pt x="4" y="81"/>
                    <a:pt x="2" y="79"/>
                    <a:pt x="0" y="75"/>
                  </a:cubicBezTo>
                  <a:cubicBezTo>
                    <a:pt x="3" y="71"/>
                    <a:pt x="8" y="59"/>
                    <a:pt x="14" y="40"/>
                  </a:cubicBezTo>
                  <a:cubicBezTo>
                    <a:pt x="20" y="20"/>
                    <a:pt x="23" y="7"/>
                    <a:pt x="23" y="0"/>
                  </a:cubicBezTo>
                  <a:cubicBezTo>
                    <a:pt x="24" y="1"/>
                    <a:pt x="26" y="2"/>
                    <a:pt x="29" y="4"/>
                  </a:cubicBezTo>
                  <a:cubicBezTo>
                    <a:pt x="30" y="5"/>
                    <a:pt x="30" y="6"/>
                    <a:pt x="30" y="6"/>
                  </a:cubicBezTo>
                  <a:cubicBezTo>
                    <a:pt x="37" y="7"/>
                    <a:pt x="41" y="7"/>
                    <a:pt x="44" y="5"/>
                  </a:cubicBezTo>
                  <a:cubicBezTo>
                    <a:pt x="46" y="8"/>
                    <a:pt x="49" y="10"/>
                    <a:pt x="54" y="12"/>
                  </a:cubicBezTo>
                  <a:cubicBezTo>
                    <a:pt x="52" y="14"/>
                    <a:pt x="49" y="21"/>
                    <a:pt x="44" y="33"/>
                  </a:cubicBezTo>
                  <a:cubicBezTo>
                    <a:pt x="42" y="40"/>
                    <a:pt x="41" y="43"/>
                    <a:pt x="40" y="43"/>
                  </a:cubicBezTo>
                  <a:cubicBezTo>
                    <a:pt x="39" y="42"/>
                    <a:pt x="37" y="41"/>
                    <a:pt x="35" y="38"/>
                  </a:cubicBezTo>
                  <a:close/>
                  <a:moveTo>
                    <a:pt x="29" y="1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29" y="19"/>
                    <a:pt x="31" y="19"/>
                    <a:pt x="34" y="19"/>
                  </a:cubicBezTo>
                  <a:cubicBezTo>
                    <a:pt x="35" y="19"/>
                    <a:pt x="36" y="19"/>
                    <a:pt x="37" y="19"/>
                  </a:cubicBezTo>
                  <a:cubicBezTo>
                    <a:pt x="37" y="19"/>
                    <a:pt x="37" y="21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5" y="24"/>
                    <a:pt x="32" y="24"/>
                    <a:pt x="27" y="23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7" y="32"/>
                    <a:pt x="32" y="32"/>
                    <a:pt x="36" y="3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2" y="11"/>
                    <a:pt x="42" y="11"/>
                  </a:cubicBezTo>
                  <a:cubicBezTo>
                    <a:pt x="37" y="11"/>
                    <a:pt x="33" y="11"/>
                    <a:pt x="29" y="10"/>
                  </a:cubicBezTo>
                  <a:close/>
                  <a:moveTo>
                    <a:pt x="68" y="87"/>
                  </a:moveTo>
                  <a:cubicBezTo>
                    <a:pt x="71" y="78"/>
                    <a:pt x="75" y="64"/>
                    <a:pt x="80" y="44"/>
                  </a:cubicBezTo>
                  <a:cubicBezTo>
                    <a:pt x="73" y="43"/>
                    <a:pt x="68" y="42"/>
                    <a:pt x="64" y="42"/>
                  </a:cubicBezTo>
                  <a:cubicBezTo>
                    <a:pt x="63" y="45"/>
                    <a:pt x="62" y="46"/>
                    <a:pt x="62" y="46"/>
                  </a:cubicBezTo>
                  <a:cubicBezTo>
                    <a:pt x="59" y="43"/>
                    <a:pt x="58" y="41"/>
                    <a:pt x="57" y="39"/>
                  </a:cubicBezTo>
                  <a:cubicBezTo>
                    <a:pt x="59" y="34"/>
                    <a:pt x="61" y="28"/>
                    <a:pt x="63" y="21"/>
                  </a:cubicBezTo>
                  <a:cubicBezTo>
                    <a:pt x="64" y="15"/>
                    <a:pt x="65" y="11"/>
                    <a:pt x="64" y="8"/>
                  </a:cubicBezTo>
                  <a:cubicBezTo>
                    <a:pt x="65" y="9"/>
                    <a:pt x="67" y="10"/>
                    <a:pt x="70" y="12"/>
                  </a:cubicBezTo>
                  <a:cubicBezTo>
                    <a:pt x="71" y="12"/>
                    <a:pt x="71" y="12"/>
                    <a:pt x="71" y="13"/>
                  </a:cubicBezTo>
                  <a:cubicBezTo>
                    <a:pt x="79" y="14"/>
                    <a:pt x="84" y="14"/>
                    <a:pt x="86" y="12"/>
                  </a:cubicBezTo>
                  <a:cubicBezTo>
                    <a:pt x="89" y="16"/>
                    <a:pt x="93" y="19"/>
                    <a:pt x="97" y="21"/>
                  </a:cubicBezTo>
                  <a:cubicBezTo>
                    <a:pt x="94" y="26"/>
                    <a:pt x="88" y="42"/>
                    <a:pt x="82" y="69"/>
                  </a:cubicBezTo>
                  <a:cubicBezTo>
                    <a:pt x="79" y="80"/>
                    <a:pt x="77" y="88"/>
                    <a:pt x="76" y="93"/>
                  </a:cubicBezTo>
                  <a:cubicBezTo>
                    <a:pt x="74" y="100"/>
                    <a:pt x="72" y="104"/>
                    <a:pt x="71" y="105"/>
                  </a:cubicBezTo>
                  <a:cubicBezTo>
                    <a:pt x="66" y="102"/>
                    <a:pt x="61" y="97"/>
                    <a:pt x="55" y="88"/>
                  </a:cubicBezTo>
                  <a:cubicBezTo>
                    <a:pt x="54" y="86"/>
                    <a:pt x="54" y="86"/>
                    <a:pt x="54" y="85"/>
                  </a:cubicBezTo>
                  <a:cubicBezTo>
                    <a:pt x="55" y="85"/>
                    <a:pt x="55" y="85"/>
                    <a:pt x="57" y="86"/>
                  </a:cubicBezTo>
                  <a:cubicBezTo>
                    <a:pt x="64" y="89"/>
                    <a:pt x="68" y="89"/>
                    <a:pt x="68" y="87"/>
                  </a:cubicBezTo>
                  <a:close/>
                  <a:moveTo>
                    <a:pt x="71" y="15"/>
                  </a:moveTo>
                  <a:cubicBezTo>
                    <a:pt x="68" y="25"/>
                    <a:pt x="68" y="25"/>
                    <a:pt x="68" y="25"/>
                  </a:cubicBezTo>
                  <a:cubicBezTo>
                    <a:pt x="69" y="25"/>
                    <a:pt x="71" y="25"/>
                    <a:pt x="75" y="25"/>
                  </a:cubicBezTo>
                  <a:cubicBezTo>
                    <a:pt x="77" y="25"/>
                    <a:pt x="79" y="25"/>
                    <a:pt x="80" y="26"/>
                  </a:cubicBezTo>
                  <a:cubicBezTo>
                    <a:pt x="81" y="28"/>
                    <a:pt x="81" y="30"/>
                    <a:pt x="81" y="31"/>
                  </a:cubicBezTo>
                  <a:cubicBezTo>
                    <a:pt x="80" y="31"/>
                    <a:pt x="79" y="31"/>
                    <a:pt x="77" y="30"/>
                  </a:cubicBezTo>
                  <a:cubicBezTo>
                    <a:pt x="72" y="30"/>
                    <a:pt x="69" y="29"/>
                    <a:pt x="67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9" y="38"/>
                    <a:pt x="74" y="39"/>
                    <a:pt x="81" y="39"/>
                  </a:cubicBezTo>
                  <a:cubicBezTo>
                    <a:pt x="83" y="28"/>
                    <a:pt x="85" y="21"/>
                    <a:pt x="85" y="18"/>
                  </a:cubicBezTo>
                  <a:cubicBezTo>
                    <a:pt x="84" y="18"/>
                    <a:pt x="82" y="18"/>
                    <a:pt x="80" y="18"/>
                  </a:cubicBezTo>
                  <a:cubicBezTo>
                    <a:pt x="76" y="18"/>
                    <a:pt x="74" y="18"/>
                    <a:pt x="72" y="18"/>
                  </a:cubicBezTo>
                  <a:cubicBezTo>
                    <a:pt x="71" y="17"/>
                    <a:pt x="71" y="16"/>
                    <a:pt x="7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2" name="Freeform 38"/>
            <p:cNvSpPr>
              <a:spLocks noEditPoints="1"/>
            </p:cNvSpPr>
            <p:nvPr/>
          </p:nvSpPr>
          <p:spPr bwMode="auto">
            <a:xfrm>
              <a:off x="9205913" y="641351"/>
              <a:ext cx="153988" cy="146050"/>
            </a:xfrm>
            <a:custGeom>
              <a:avLst/>
              <a:gdLst>
                <a:gd name="T0" fmla="*/ 124 w 125"/>
                <a:gd name="T1" fmla="*/ 46 h 118"/>
                <a:gd name="T2" fmla="*/ 123 w 125"/>
                <a:gd name="T3" fmla="*/ 52 h 118"/>
                <a:gd name="T4" fmla="*/ 83 w 125"/>
                <a:gd name="T5" fmla="*/ 13 h 118"/>
                <a:gd name="T6" fmla="*/ 51 w 125"/>
                <a:gd name="T7" fmla="*/ 54 h 118"/>
                <a:gd name="T8" fmla="*/ 56 w 125"/>
                <a:gd name="T9" fmla="*/ 52 h 118"/>
                <a:gd name="T10" fmla="*/ 55 w 125"/>
                <a:gd name="T11" fmla="*/ 51 h 118"/>
                <a:gd name="T12" fmla="*/ 52 w 125"/>
                <a:gd name="T13" fmla="*/ 52 h 118"/>
                <a:gd name="T14" fmla="*/ 66 w 125"/>
                <a:gd name="T15" fmla="*/ 36 h 118"/>
                <a:gd name="T16" fmla="*/ 76 w 125"/>
                <a:gd name="T17" fmla="*/ 29 h 118"/>
                <a:gd name="T18" fmla="*/ 81 w 125"/>
                <a:gd name="T19" fmla="*/ 36 h 118"/>
                <a:gd name="T20" fmla="*/ 84 w 125"/>
                <a:gd name="T21" fmla="*/ 30 h 118"/>
                <a:gd name="T22" fmla="*/ 81 w 125"/>
                <a:gd name="T23" fmla="*/ 27 h 118"/>
                <a:gd name="T24" fmla="*/ 80 w 125"/>
                <a:gd name="T25" fmla="*/ 19 h 118"/>
                <a:gd name="T26" fmla="*/ 113 w 125"/>
                <a:gd name="T27" fmla="*/ 49 h 118"/>
                <a:gd name="T28" fmla="*/ 113 w 125"/>
                <a:gd name="T29" fmla="*/ 55 h 118"/>
                <a:gd name="T30" fmla="*/ 112 w 125"/>
                <a:gd name="T31" fmla="*/ 57 h 118"/>
                <a:gd name="T32" fmla="*/ 92 w 125"/>
                <a:gd name="T33" fmla="*/ 38 h 118"/>
                <a:gd name="T34" fmla="*/ 89 w 125"/>
                <a:gd name="T35" fmla="*/ 41 h 118"/>
                <a:gd name="T36" fmla="*/ 96 w 125"/>
                <a:gd name="T37" fmla="*/ 49 h 118"/>
                <a:gd name="T38" fmla="*/ 81 w 125"/>
                <a:gd name="T39" fmla="*/ 72 h 118"/>
                <a:gd name="T40" fmla="*/ 72 w 125"/>
                <a:gd name="T41" fmla="*/ 78 h 118"/>
                <a:gd name="T42" fmla="*/ 71 w 125"/>
                <a:gd name="T43" fmla="*/ 74 h 118"/>
                <a:gd name="T44" fmla="*/ 64 w 125"/>
                <a:gd name="T45" fmla="*/ 60 h 118"/>
                <a:gd name="T46" fmla="*/ 60 w 125"/>
                <a:gd name="T47" fmla="*/ 58 h 118"/>
                <a:gd name="T48" fmla="*/ 53 w 125"/>
                <a:gd name="T49" fmla="*/ 60 h 118"/>
                <a:gd name="T50" fmla="*/ 69 w 125"/>
                <a:gd name="T51" fmla="*/ 81 h 118"/>
                <a:gd name="T52" fmla="*/ 57 w 125"/>
                <a:gd name="T53" fmla="*/ 80 h 118"/>
                <a:gd name="T54" fmla="*/ 55 w 125"/>
                <a:gd name="T55" fmla="*/ 95 h 118"/>
                <a:gd name="T56" fmla="*/ 62 w 125"/>
                <a:gd name="T57" fmla="*/ 117 h 118"/>
                <a:gd name="T58" fmla="*/ 47 w 125"/>
                <a:gd name="T59" fmla="*/ 99 h 118"/>
                <a:gd name="T60" fmla="*/ 44 w 125"/>
                <a:gd name="T61" fmla="*/ 80 h 118"/>
                <a:gd name="T62" fmla="*/ 23 w 125"/>
                <a:gd name="T63" fmla="*/ 59 h 118"/>
                <a:gd name="T64" fmla="*/ 41 w 125"/>
                <a:gd name="T65" fmla="*/ 66 h 118"/>
                <a:gd name="T66" fmla="*/ 40 w 125"/>
                <a:gd name="T67" fmla="*/ 59 h 118"/>
                <a:gd name="T68" fmla="*/ 18 w 125"/>
                <a:gd name="T69" fmla="*/ 47 h 118"/>
                <a:gd name="T70" fmla="*/ 0 w 125"/>
                <a:gd name="T71" fmla="*/ 37 h 118"/>
                <a:gd name="T72" fmla="*/ 83 w 125"/>
                <a:gd name="T73" fmla="*/ 0 h 118"/>
                <a:gd name="T74" fmla="*/ 109 w 125"/>
                <a:gd name="T75" fmla="*/ 30 h 118"/>
                <a:gd name="T76" fmla="*/ 49 w 125"/>
                <a:gd name="T77" fmla="*/ 75 h 118"/>
                <a:gd name="T78" fmla="*/ 62 w 125"/>
                <a:gd name="T79" fmla="*/ 73 h 118"/>
                <a:gd name="T80" fmla="*/ 52 w 125"/>
                <a:gd name="T81" fmla="*/ 64 h 118"/>
                <a:gd name="T82" fmla="*/ 51 w 125"/>
                <a:gd name="T83" fmla="*/ 59 h 118"/>
                <a:gd name="T84" fmla="*/ 43 w 125"/>
                <a:gd name="T85" fmla="*/ 60 h 118"/>
                <a:gd name="T86" fmla="*/ 45 w 125"/>
                <a:gd name="T87" fmla="*/ 61 h 118"/>
                <a:gd name="T88" fmla="*/ 75 w 125"/>
                <a:gd name="T89" fmla="*/ 37 h 118"/>
                <a:gd name="T90" fmla="*/ 71 w 125"/>
                <a:gd name="T91" fmla="*/ 39 h 118"/>
                <a:gd name="T92" fmla="*/ 84 w 125"/>
                <a:gd name="T93" fmla="*/ 50 h 118"/>
                <a:gd name="T94" fmla="*/ 75 w 125"/>
                <a:gd name="T95" fmla="*/ 48 h 118"/>
                <a:gd name="T96" fmla="*/ 64 w 125"/>
                <a:gd name="T97" fmla="*/ 44 h 118"/>
                <a:gd name="T98" fmla="*/ 78 w 125"/>
                <a:gd name="T99" fmla="*/ 56 h 118"/>
                <a:gd name="T100" fmla="*/ 69 w 125"/>
                <a:gd name="T101" fmla="*/ 54 h 118"/>
                <a:gd name="T102" fmla="*/ 58 w 125"/>
                <a:gd name="T103" fmla="*/ 49 h 118"/>
                <a:gd name="T104" fmla="*/ 75 w 125"/>
                <a:gd name="T105" fmla="*/ 66 h 118"/>
                <a:gd name="T106" fmla="*/ 75 w 125"/>
                <a:gd name="T107" fmla="*/ 67 h 118"/>
                <a:gd name="T108" fmla="*/ 92 w 125"/>
                <a:gd name="T109" fmla="*/ 52 h 118"/>
                <a:gd name="T110" fmla="*/ 75 w 125"/>
                <a:gd name="T111" fmla="*/ 3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5" h="118">
                  <a:moveTo>
                    <a:pt x="123" y="43"/>
                  </a:moveTo>
                  <a:cubicBezTo>
                    <a:pt x="124" y="43"/>
                    <a:pt x="125" y="44"/>
                    <a:pt x="124" y="46"/>
                  </a:cubicBezTo>
                  <a:cubicBezTo>
                    <a:pt x="124" y="48"/>
                    <a:pt x="124" y="49"/>
                    <a:pt x="124" y="50"/>
                  </a:cubicBezTo>
                  <a:cubicBezTo>
                    <a:pt x="124" y="51"/>
                    <a:pt x="123" y="52"/>
                    <a:pt x="123" y="52"/>
                  </a:cubicBezTo>
                  <a:cubicBezTo>
                    <a:pt x="123" y="52"/>
                    <a:pt x="122" y="52"/>
                    <a:pt x="121" y="51"/>
                  </a:cubicBezTo>
                  <a:cubicBezTo>
                    <a:pt x="109" y="38"/>
                    <a:pt x="96" y="25"/>
                    <a:pt x="83" y="13"/>
                  </a:cubicBezTo>
                  <a:cubicBezTo>
                    <a:pt x="59" y="31"/>
                    <a:pt x="38" y="42"/>
                    <a:pt x="20" y="46"/>
                  </a:cubicBezTo>
                  <a:cubicBezTo>
                    <a:pt x="30" y="52"/>
                    <a:pt x="40" y="54"/>
                    <a:pt x="51" y="54"/>
                  </a:cubicBezTo>
                  <a:cubicBezTo>
                    <a:pt x="53" y="54"/>
                    <a:pt x="55" y="53"/>
                    <a:pt x="57" y="53"/>
                  </a:cubicBezTo>
                  <a:cubicBezTo>
                    <a:pt x="57" y="52"/>
                    <a:pt x="57" y="52"/>
                    <a:pt x="56" y="52"/>
                  </a:cubicBezTo>
                  <a:cubicBezTo>
                    <a:pt x="56" y="51"/>
                    <a:pt x="55" y="51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2"/>
                    <a:pt x="52" y="52"/>
                  </a:cubicBezTo>
                  <a:cubicBezTo>
                    <a:pt x="52" y="49"/>
                    <a:pt x="52" y="47"/>
                    <a:pt x="53" y="45"/>
                  </a:cubicBezTo>
                  <a:cubicBezTo>
                    <a:pt x="56" y="43"/>
                    <a:pt x="61" y="40"/>
                    <a:pt x="66" y="36"/>
                  </a:cubicBezTo>
                  <a:cubicBezTo>
                    <a:pt x="70" y="32"/>
                    <a:pt x="73" y="29"/>
                    <a:pt x="74" y="26"/>
                  </a:cubicBezTo>
                  <a:cubicBezTo>
                    <a:pt x="75" y="27"/>
                    <a:pt x="75" y="28"/>
                    <a:pt x="76" y="29"/>
                  </a:cubicBezTo>
                  <a:cubicBezTo>
                    <a:pt x="76" y="30"/>
                    <a:pt x="77" y="31"/>
                    <a:pt x="77" y="32"/>
                  </a:cubicBezTo>
                  <a:cubicBezTo>
                    <a:pt x="78" y="33"/>
                    <a:pt x="79" y="35"/>
                    <a:pt x="81" y="36"/>
                  </a:cubicBezTo>
                  <a:cubicBezTo>
                    <a:pt x="85" y="36"/>
                    <a:pt x="88" y="35"/>
                    <a:pt x="89" y="34"/>
                  </a:cubicBezTo>
                  <a:cubicBezTo>
                    <a:pt x="88" y="33"/>
                    <a:pt x="86" y="32"/>
                    <a:pt x="84" y="30"/>
                  </a:cubicBezTo>
                  <a:cubicBezTo>
                    <a:pt x="83" y="29"/>
                    <a:pt x="82" y="28"/>
                    <a:pt x="82" y="28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0" y="27"/>
                    <a:pt x="80" y="26"/>
                    <a:pt x="80" y="24"/>
                  </a:cubicBezTo>
                  <a:cubicBezTo>
                    <a:pt x="80" y="22"/>
                    <a:pt x="80" y="20"/>
                    <a:pt x="80" y="19"/>
                  </a:cubicBezTo>
                  <a:cubicBezTo>
                    <a:pt x="84" y="23"/>
                    <a:pt x="91" y="29"/>
                    <a:pt x="101" y="38"/>
                  </a:cubicBezTo>
                  <a:cubicBezTo>
                    <a:pt x="106" y="43"/>
                    <a:pt x="110" y="47"/>
                    <a:pt x="113" y="49"/>
                  </a:cubicBezTo>
                  <a:cubicBezTo>
                    <a:pt x="114" y="50"/>
                    <a:pt x="114" y="51"/>
                    <a:pt x="114" y="52"/>
                  </a:cubicBezTo>
                  <a:cubicBezTo>
                    <a:pt x="113" y="53"/>
                    <a:pt x="113" y="54"/>
                    <a:pt x="113" y="55"/>
                  </a:cubicBezTo>
                  <a:cubicBezTo>
                    <a:pt x="113" y="55"/>
                    <a:pt x="113" y="55"/>
                    <a:pt x="112" y="56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1" y="57"/>
                    <a:pt x="111" y="56"/>
                  </a:cubicBezTo>
                  <a:cubicBezTo>
                    <a:pt x="107" y="51"/>
                    <a:pt x="101" y="45"/>
                    <a:pt x="92" y="38"/>
                  </a:cubicBezTo>
                  <a:cubicBezTo>
                    <a:pt x="92" y="39"/>
                    <a:pt x="92" y="40"/>
                    <a:pt x="93" y="42"/>
                  </a:cubicBezTo>
                  <a:cubicBezTo>
                    <a:pt x="92" y="41"/>
                    <a:pt x="91" y="41"/>
                    <a:pt x="89" y="41"/>
                  </a:cubicBezTo>
                  <a:cubicBezTo>
                    <a:pt x="87" y="41"/>
                    <a:pt x="85" y="40"/>
                    <a:pt x="84" y="40"/>
                  </a:cubicBezTo>
                  <a:cubicBezTo>
                    <a:pt x="89" y="44"/>
                    <a:pt x="93" y="47"/>
                    <a:pt x="96" y="49"/>
                  </a:cubicBezTo>
                  <a:cubicBezTo>
                    <a:pt x="96" y="51"/>
                    <a:pt x="98" y="55"/>
                    <a:pt x="101" y="59"/>
                  </a:cubicBezTo>
                  <a:cubicBezTo>
                    <a:pt x="99" y="59"/>
                    <a:pt x="92" y="63"/>
                    <a:pt x="81" y="72"/>
                  </a:cubicBezTo>
                  <a:cubicBezTo>
                    <a:pt x="78" y="74"/>
                    <a:pt x="76" y="76"/>
                    <a:pt x="74" y="77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1" y="78"/>
                    <a:pt x="71" y="77"/>
                    <a:pt x="71" y="76"/>
                  </a:cubicBezTo>
                  <a:cubicBezTo>
                    <a:pt x="71" y="75"/>
                    <a:pt x="71" y="75"/>
                    <a:pt x="71" y="74"/>
                  </a:cubicBezTo>
                  <a:cubicBezTo>
                    <a:pt x="71" y="71"/>
                    <a:pt x="71" y="70"/>
                    <a:pt x="72" y="69"/>
                  </a:cubicBezTo>
                  <a:cubicBezTo>
                    <a:pt x="70" y="67"/>
                    <a:pt x="67" y="64"/>
                    <a:pt x="64" y="60"/>
                  </a:cubicBezTo>
                  <a:cubicBezTo>
                    <a:pt x="62" y="58"/>
                    <a:pt x="60" y="57"/>
                    <a:pt x="59" y="55"/>
                  </a:cubicBezTo>
                  <a:cubicBezTo>
                    <a:pt x="60" y="56"/>
                    <a:pt x="60" y="57"/>
                    <a:pt x="60" y="58"/>
                  </a:cubicBezTo>
                  <a:cubicBezTo>
                    <a:pt x="60" y="59"/>
                    <a:pt x="60" y="60"/>
                    <a:pt x="60" y="61"/>
                  </a:cubicBezTo>
                  <a:cubicBezTo>
                    <a:pt x="58" y="60"/>
                    <a:pt x="56" y="60"/>
                    <a:pt x="53" y="60"/>
                  </a:cubicBezTo>
                  <a:cubicBezTo>
                    <a:pt x="59" y="65"/>
                    <a:pt x="63" y="68"/>
                    <a:pt x="66" y="69"/>
                  </a:cubicBezTo>
                  <a:cubicBezTo>
                    <a:pt x="66" y="73"/>
                    <a:pt x="67" y="77"/>
                    <a:pt x="69" y="81"/>
                  </a:cubicBezTo>
                  <a:cubicBezTo>
                    <a:pt x="66" y="80"/>
                    <a:pt x="63" y="80"/>
                    <a:pt x="60" y="80"/>
                  </a:cubicBezTo>
                  <a:cubicBezTo>
                    <a:pt x="60" y="80"/>
                    <a:pt x="59" y="80"/>
                    <a:pt x="57" y="80"/>
                  </a:cubicBezTo>
                  <a:cubicBezTo>
                    <a:pt x="55" y="81"/>
                    <a:pt x="53" y="81"/>
                    <a:pt x="50" y="81"/>
                  </a:cubicBezTo>
                  <a:cubicBezTo>
                    <a:pt x="51" y="86"/>
                    <a:pt x="53" y="91"/>
                    <a:pt x="55" y="95"/>
                  </a:cubicBezTo>
                  <a:cubicBezTo>
                    <a:pt x="59" y="102"/>
                    <a:pt x="61" y="108"/>
                    <a:pt x="63" y="114"/>
                  </a:cubicBezTo>
                  <a:cubicBezTo>
                    <a:pt x="63" y="116"/>
                    <a:pt x="63" y="117"/>
                    <a:pt x="62" y="117"/>
                  </a:cubicBezTo>
                  <a:cubicBezTo>
                    <a:pt x="62" y="118"/>
                    <a:pt x="61" y="118"/>
                    <a:pt x="60" y="117"/>
                  </a:cubicBezTo>
                  <a:cubicBezTo>
                    <a:pt x="53" y="110"/>
                    <a:pt x="49" y="104"/>
                    <a:pt x="47" y="99"/>
                  </a:cubicBezTo>
                  <a:cubicBezTo>
                    <a:pt x="46" y="97"/>
                    <a:pt x="46" y="94"/>
                    <a:pt x="45" y="89"/>
                  </a:cubicBezTo>
                  <a:cubicBezTo>
                    <a:pt x="44" y="85"/>
                    <a:pt x="44" y="82"/>
                    <a:pt x="44" y="80"/>
                  </a:cubicBezTo>
                  <a:cubicBezTo>
                    <a:pt x="38" y="79"/>
                    <a:pt x="33" y="76"/>
                    <a:pt x="28" y="73"/>
                  </a:cubicBezTo>
                  <a:cubicBezTo>
                    <a:pt x="23" y="69"/>
                    <a:pt x="21" y="64"/>
                    <a:pt x="23" y="59"/>
                  </a:cubicBezTo>
                  <a:cubicBezTo>
                    <a:pt x="29" y="67"/>
                    <a:pt x="36" y="71"/>
                    <a:pt x="42" y="73"/>
                  </a:cubicBezTo>
                  <a:cubicBezTo>
                    <a:pt x="42" y="72"/>
                    <a:pt x="42" y="69"/>
                    <a:pt x="41" y="66"/>
                  </a:cubicBezTo>
                  <a:cubicBezTo>
                    <a:pt x="41" y="64"/>
                    <a:pt x="41" y="62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34" y="59"/>
                    <a:pt x="30" y="58"/>
                    <a:pt x="25" y="56"/>
                  </a:cubicBezTo>
                  <a:cubicBezTo>
                    <a:pt x="21" y="53"/>
                    <a:pt x="19" y="50"/>
                    <a:pt x="18" y="47"/>
                  </a:cubicBezTo>
                  <a:cubicBezTo>
                    <a:pt x="17" y="47"/>
                    <a:pt x="16" y="47"/>
                    <a:pt x="15" y="47"/>
                  </a:cubicBezTo>
                  <a:cubicBezTo>
                    <a:pt x="8" y="47"/>
                    <a:pt x="3" y="44"/>
                    <a:pt x="0" y="37"/>
                  </a:cubicBezTo>
                  <a:cubicBezTo>
                    <a:pt x="21" y="40"/>
                    <a:pt x="44" y="32"/>
                    <a:pt x="71" y="13"/>
                  </a:cubicBezTo>
                  <a:cubicBezTo>
                    <a:pt x="78" y="8"/>
                    <a:pt x="82" y="4"/>
                    <a:pt x="83" y="0"/>
                  </a:cubicBezTo>
                  <a:cubicBezTo>
                    <a:pt x="85" y="2"/>
                    <a:pt x="86" y="5"/>
                    <a:pt x="88" y="10"/>
                  </a:cubicBezTo>
                  <a:cubicBezTo>
                    <a:pt x="90" y="13"/>
                    <a:pt x="98" y="20"/>
                    <a:pt x="109" y="30"/>
                  </a:cubicBezTo>
                  <a:cubicBezTo>
                    <a:pt x="115" y="36"/>
                    <a:pt x="120" y="40"/>
                    <a:pt x="123" y="43"/>
                  </a:cubicBezTo>
                  <a:close/>
                  <a:moveTo>
                    <a:pt x="49" y="75"/>
                  </a:moveTo>
                  <a:cubicBezTo>
                    <a:pt x="53" y="75"/>
                    <a:pt x="57" y="74"/>
                    <a:pt x="61" y="74"/>
                  </a:cubicBezTo>
                  <a:cubicBezTo>
                    <a:pt x="62" y="74"/>
                    <a:pt x="62" y="74"/>
                    <a:pt x="62" y="73"/>
                  </a:cubicBezTo>
                  <a:cubicBezTo>
                    <a:pt x="62" y="73"/>
                    <a:pt x="62" y="73"/>
                    <a:pt x="61" y="72"/>
                  </a:cubicBezTo>
                  <a:cubicBezTo>
                    <a:pt x="60" y="71"/>
                    <a:pt x="57" y="68"/>
                    <a:pt x="52" y="64"/>
                  </a:cubicBezTo>
                  <a:cubicBezTo>
                    <a:pt x="52" y="64"/>
                    <a:pt x="51" y="64"/>
                    <a:pt x="51" y="64"/>
                  </a:cubicBezTo>
                  <a:cubicBezTo>
                    <a:pt x="51" y="63"/>
                    <a:pt x="51" y="62"/>
                    <a:pt x="51" y="59"/>
                  </a:cubicBezTo>
                  <a:cubicBezTo>
                    <a:pt x="50" y="60"/>
                    <a:pt x="48" y="60"/>
                    <a:pt x="45" y="60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4" y="60"/>
                    <a:pt x="44" y="60"/>
                    <a:pt x="44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6" y="63"/>
                    <a:pt x="47" y="68"/>
                    <a:pt x="49" y="75"/>
                  </a:cubicBezTo>
                  <a:close/>
                  <a:moveTo>
                    <a:pt x="75" y="37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2" y="41"/>
                    <a:pt x="76" y="44"/>
                    <a:pt x="82" y="48"/>
                  </a:cubicBezTo>
                  <a:cubicBezTo>
                    <a:pt x="83" y="49"/>
                    <a:pt x="84" y="50"/>
                    <a:pt x="84" y="50"/>
                  </a:cubicBezTo>
                  <a:cubicBezTo>
                    <a:pt x="84" y="52"/>
                    <a:pt x="84" y="53"/>
                    <a:pt x="83" y="56"/>
                  </a:cubicBezTo>
                  <a:cubicBezTo>
                    <a:pt x="82" y="54"/>
                    <a:pt x="79" y="52"/>
                    <a:pt x="75" y="48"/>
                  </a:cubicBezTo>
                  <a:cubicBezTo>
                    <a:pt x="72" y="45"/>
                    <a:pt x="69" y="42"/>
                    <a:pt x="68" y="41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5" y="45"/>
                    <a:pt x="68" y="47"/>
                    <a:pt x="71" y="50"/>
                  </a:cubicBezTo>
                  <a:cubicBezTo>
                    <a:pt x="74" y="53"/>
                    <a:pt x="77" y="55"/>
                    <a:pt x="78" y="56"/>
                  </a:cubicBezTo>
                  <a:cubicBezTo>
                    <a:pt x="78" y="57"/>
                    <a:pt x="78" y="59"/>
                    <a:pt x="77" y="61"/>
                  </a:cubicBezTo>
                  <a:cubicBezTo>
                    <a:pt x="76" y="60"/>
                    <a:pt x="73" y="58"/>
                    <a:pt x="69" y="54"/>
                  </a:cubicBezTo>
                  <a:cubicBezTo>
                    <a:pt x="65" y="50"/>
                    <a:pt x="63" y="47"/>
                    <a:pt x="61" y="46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60" y="50"/>
                    <a:pt x="63" y="53"/>
                    <a:pt x="67" y="57"/>
                  </a:cubicBezTo>
                  <a:cubicBezTo>
                    <a:pt x="71" y="61"/>
                    <a:pt x="74" y="64"/>
                    <a:pt x="75" y="66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83" y="61"/>
                    <a:pt x="89" y="57"/>
                    <a:pt x="91" y="54"/>
                  </a:cubicBezTo>
                  <a:cubicBezTo>
                    <a:pt x="92" y="54"/>
                    <a:pt x="93" y="53"/>
                    <a:pt x="92" y="52"/>
                  </a:cubicBezTo>
                  <a:cubicBezTo>
                    <a:pt x="90" y="50"/>
                    <a:pt x="86" y="46"/>
                    <a:pt x="80" y="41"/>
                  </a:cubicBezTo>
                  <a:cubicBezTo>
                    <a:pt x="78" y="39"/>
                    <a:pt x="76" y="38"/>
                    <a:pt x="7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3" name="Freeform 39"/>
            <p:cNvSpPr>
              <a:spLocks noEditPoints="1"/>
            </p:cNvSpPr>
            <p:nvPr/>
          </p:nvSpPr>
          <p:spPr bwMode="auto">
            <a:xfrm>
              <a:off x="8488363" y="433388"/>
              <a:ext cx="1008063" cy="1011238"/>
            </a:xfrm>
            <a:custGeom>
              <a:avLst/>
              <a:gdLst>
                <a:gd name="T0" fmla="*/ 0 w 817"/>
                <a:gd name="T1" fmla="*/ 408 h 817"/>
                <a:gd name="T2" fmla="*/ 408 w 817"/>
                <a:gd name="T3" fmla="*/ 817 h 817"/>
                <a:gd name="T4" fmla="*/ 817 w 817"/>
                <a:gd name="T5" fmla="*/ 408 h 817"/>
                <a:gd name="T6" fmla="*/ 408 w 817"/>
                <a:gd name="T7" fmla="*/ 0 h 817"/>
                <a:gd name="T8" fmla="*/ 0 w 817"/>
                <a:gd name="T9" fmla="*/ 408 h 817"/>
                <a:gd name="T10" fmla="*/ 17 w 817"/>
                <a:gd name="T11" fmla="*/ 408 h 817"/>
                <a:gd name="T12" fmla="*/ 408 w 817"/>
                <a:gd name="T13" fmla="*/ 17 h 817"/>
                <a:gd name="T14" fmla="*/ 800 w 817"/>
                <a:gd name="T15" fmla="*/ 408 h 817"/>
                <a:gd name="T16" fmla="*/ 408 w 817"/>
                <a:gd name="T17" fmla="*/ 800 h 817"/>
                <a:gd name="T18" fmla="*/ 17 w 817"/>
                <a:gd name="T19" fmla="*/ 408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7" h="817">
                  <a:moveTo>
                    <a:pt x="0" y="408"/>
                  </a:moveTo>
                  <a:cubicBezTo>
                    <a:pt x="0" y="634"/>
                    <a:pt x="183" y="817"/>
                    <a:pt x="408" y="817"/>
                  </a:cubicBezTo>
                  <a:cubicBezTo>
                    <a:pt x="634" y="817"/>
                    <a:pt x="817" y="634"/>
                    <a:pt x="817" y="408"/>
                  </a:cubicBezTo>
                  <a:cubicBezTo>
                    <a:pt x="817" y="183"/>
                    <a:pt x="634" y="0"/>
                    <a:pt x="408" y="0"/>
                  </a:cubicBezTo>
                  <a:cubicBezTo>
                    <a:pt x="183" y="0"/>
                    <a:pt x="0" y="183"/>
                    <a:pt x="0" y="408"/>
                  </a:cubicBezTo>
                  <a:close/>
                  <a:moveTo>
                    <a:pt x="17" y="408"/>
                  </a:moveTo>
                  <a:cubicBezTo>
                    <a:pt x="17" y="193"/>
                    <a:pt x="193" y="17"/>
                    <a:pt x="408" y="17"/>
                  </a:cubicBezTo>
                  <a:cubicBezTo>
                    <a:pt x="624" y="17"/>
                    <a:pt x="800" y="193"/>
                    <a:pt x="800" y="408"/>
                  </a:cubicBezTo>
                  <a:cubicBezTo>
                    <a:pt x="800" y="624"/>
                    <a:pt x="624" y="800"/>
                    <a:pt x="408" y="800"/>
                  </a:cubicBezTo>
                  <a:cubicBezTo>
                    <a:pt x="193" y="800"/>
                    <a:pt x="17" y="624"/>
                    <a:pt x="17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4" name="Freeform 40"/>
            <p:cNvSpPr/>
            <p:nvPr/>
          </p:nvSpPr>
          <p:spPr bwMode="auto">
            <a:xfrm>
              <a:off x="8561388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8 w 68"/>
                <a:gd name="T7" fmla="*/ 27 h 67"/>
                <a:gd name="T8" fmla="*/ 0 w 68"/>
                <a:gd name="T9" fmla="*/ 33 h 67"/>
                <a:gd name="T10" fmla="*/ 18 w 68"/>
                <a:gd name="T11" fmla="*/ 43 h 67"/>
                <a:gd name="T12" fmla="*/ 11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3 w 68"/>
                <a:gd name="T27" fmla="*/ 26 h 67"/>
                <a:gd name="T28" fmla="*/ 60 w 68"/>
                <a:gd name="T29" fmla="*/ 9 h 67"/>
                <a:gd name="T30" fmla="*/ 44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8" y="27"/>
                  </a:lnTo>
                  <a:lnTo>
                    <a:pt x="0" y="33"/>
                  </a:lnTo>
                  <a:lnTo>
                    <a:pt x="18" y="43"/>
                  </a:lnTo>
                  <a:lnTo>
                    <a:pt x="11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3" y="26"/>
                  </a:lnTo>
                  <a:lnTo>
                    <a:pt x="60" y="9"/>
                  </a:lnTo>
                  <a:lnTo>
                    <a:pt x="44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5" name="Freeform 41"/>
            <p:cNvSpPr/>
            <p:nvPr/>
          </p:nvSpPr>
          <p:spPr bwMode="auto">
            <a:xfrm>
              <a:off x="9312275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7 w 68"/>
                <a:gd name="T7" fmla="*/ 27 h 67"/>
                <a:gd name="T8" fmla="*/ 0 w 68"/>
                <a:gd name="T9" fmla="*/ 33 h 67"/>
                <a:gd name="T10" fmla="*/ 17 w 68"/>
                <a:gd name="T11" fmla="*/ 43 h 67"/>
                <a:gd name="T12" fmla="*/ 10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4 w 68"/>
                <a:gd name="T27" fmla="*/ 26 h 67"/>
                <a:gd name="T28" fmla="*/ 59 w 68"/>
                <a:gd name="T29" fmla="*/ 9 h 67"/>
                <a:gd name="T30" fmla="*/ 45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7" y="27"/>
                  </a:lnTo>
                  <a:lnTo>
                    <a:pt x="0" y="33"/>
                  </a:lnTo>
                  <a:lnTo>
                    <a:pt x="17" y="43"/>
                  </a:lnTo>
                  <a:lnTo>
                    <a:pt x="10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4" y="26"/>
                  </a:lnTo>
                  <a:lnTo>
                    <a:pt x="59" y="9"/>
                  </a:lnTo>
                  <a:lnTo>
                    <a:pt x="45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6" name="Freeform 42"/>
            <p:cNvSpPr>
              <a:spLocks noEditPoints="1"/>
            </p:cNvSpPr>
            <p:nvPr/>
          </p:nvSpPr>
          <p:spPr bwMode="auto">
            <a:xfrm>
              <a:off x="8840788" y="711201"/>
              <a:ext cx="71438" cy="66675"/>
            </a:xfrm>
            <a:custGeom>
              <a:avLst/>
              <a:gdLst>
                <a:gd name="T0" fmla="*/ 21 w 57"/>
                <a:gd name="T1" fmla="*/ 18 h 54"/>
                <a:gd name="T2" fmla="*/ 0 w 57"/>
                <a:gd name="T3" fmla="*/ 21 h 54"/>
                <a:gd name="T4" fmla="*/ 18 w 57"/>
                <a:gd name="T5" fmla="*/ 33 h 54"/>
                <a:gd name="T6" fmla="*/ 11 w 57"/>
                <a:gd name="T7" fmla="*/ 53 h 54"/>
                <a:gd name="T8" fmla="*/ 31 w 57"/>
                <a:gd name="T9" fmla="*/ 42 h 54"/>
                <a:gd name="T10" fmla="*/ 45 w 57"/>
                <a:gd name="T11" fmla="*/ 54 h 54"/>
                <a:gd name="T12" fmla="*/ 42 w 57"/>
                <a:gd name="T13" fmla="*/ 31 h 54"/>
                <a:gd name="T14" fmla="*/ 57 w 57"/>
                <a:gd name="T15" fmla="*/ 20 h 54"/>
                <a:gd name="T16" fmla="*/ 38 w 57"/>
                <a:gd name="T17" fmla="*/ 18 h 54"/>
                <a:gd name="T18" fmla="*/ 31 w 57"/>
                <a:gd name="T19" fmla="*/ 4 h 54"/>
                <a:gd name="T20" fmla="*/ 29 w 57"/>
                <a:gd name="T21" fmla="*/ 0 h 54"/>
                <a:gd name="T22" fmla="*/ 21 w 57"/>
                <a:gd name="T23" fmla="*/ 18 h 54"/>
                <a:gd name="T24" fmla="*/ 24 w 57"/>
                <a:gd name="T25" fmla="*/ 22 h 54"/>
                <a:gd name="T26" fmla="*/ 29 w 57"/>
                <a:gd name="T27" fmla="*/ 9 h 54"/>
                <a:gd name="T28" fmla="*/ 36 w 57"/>
                <a:gd name="T29" fmla="*/ 21 h 54"/>
                <a:gd name="T30" fmla="*/ 47 w 57"/>
                <a:gd name="T31" fmla="*/ 23 h 54"/>
                <a:gd name="T32" fmla="*/ 38 w 57"/>
                <a:gd name="T33" fmla="*/ 30 h 54"/>
                <a:gd name="T34" fmla="*/ 40 w 57"/>
                <a:gd name="T35" fmla="*/ 44 h 54"/>
                <a:gd name="T36" fmla="*/ 32 w 57"/>
                <a:gd name="T37" fmla="*/ 37 h 54"/>
                <a:gd name="T38" fmla="*/ 18 w 57"/>
                <a:gd name="T39" fmla="*/ 44 h 54"/>
                <a:gd name="T40" fmla="*/ 23 w 57"/>
                <a:gd name="T41" fmla="*/ 31 h 54"/>
                <a:gd name="T42" fmla="*/ 11 w 57"/>
                <a:gd name="T43" fmla="*/ 23 h 54"/>
                <a:gd name="T44" fmla="*/ 24 w 57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7" y="35"/>
                    <a:pt x="11" y="53"/>
                    <a:pt x="11" y="53"/>
                  </a:cubicBezTo>
                  <a:cubicBezTo>
                    <a:pt x="11" y="53"/>
                    <a:pt x="29" y="43"/>
                    <a:pt x="31" y="42"/>
                  </a:cubicBezTo>
                  <a:cubicBezTo>
                    <a:pt x="33" y="43"/>
                    <a:pt x="45" y="54"/>
                    <a:pt x="45" y="54"/>
                  </a:cubicBezTo>
                  <a:cubicBezTo>
                    <a:pt x="45" y="54"/>
                    <a:pt x="42" y="34"/>
                    <a:pt x="42" y="31"/>
                  </a:cubicBezTo>
                  <a:cubicBezTo>
                    <a:pt x="44" y="30"/>
                    <a:pt x="57" y="20"/>
                    <a:pt x="57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7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7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8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5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7" name="Freeform 43"/>
            <p:cNvSpPr>
              <a:spLocks noEditPoints="1"/>
            </p:cNvSpPr>
            <p:nvPr/>
          </p:nvSpPr>
          <p:spPr bwMode="auto">
            <a:xfrm>
              <a:off x="9053513" y="711201"/>
              <a:ext cx="71438" cy="66675"/>
            </a:xfrm>
            <a:custGeom>
              <a:avLst/>
              <a:gdLst>
                <a:gd name="T0" fmla="*/ 21 w 58"/>
                <a:gd name="T1" fmla="*/ 18 h 54"/>
                <a:gd name="T2" fmla="*/ 0 w 58"/>
                <a:gd name="T3" fmla="*/ 21 h 54"/>
                <a:gd name="T4" fmla="*/ 18 w 58"/>
                <a:gd name="T5" fmla="*/ 33 h 54"/>
                <a:gd name="T6" fmla="*/ 12 w 58"/>
                <a:gd name="T7" fmla="*/ 53 h 54"/>
                <a:gd name="T8" fmla="*/ 31 w 58"/>
                <a:gd name="T9" fmla="*/ 42 h 54"/>
                <a:gd name="T10" fmla="*/ 46 w 58"/>
                <a:gd name="T11" fmla="*/ 54 h 54"/>
                <a:gd name="T12" fmla="*/ 42 w 58"/>
                <a:gd name="T13" fmla="*/ 31 h 54"/>
                <a:gd name="T14" fmla="*/ 58 w 58"/>
                <a:gd name="T15" fmla="*/ 20 h 54"/>
                <a:gd name="T16" fmla="*/ 38 w 58"/>
                <a:gd name="T17" fmla="*/ 18 h 54"/>
                <a:gd name="T18" fmla="*/ 31 w 58"/>
                <a:gd name="T19" fmla="*/ 4 h 54"/>
                <a:gd name="T20" fmla="*/ 29 w 58"/>
                <a:gd name="T21" fmla="*/ 0 h 54"/>
                <a:gd name="T22" fmla="*/ 21 w 58"/>
                <a:gd name="T23" fmla="*/ 18 h 54"/>
                <a:gd name="T24" fmla="*/ 24 w 58"/>
                <a:gd name="T25" fmla="*/ 22 h 54"/>
                <a:gd name="T26" fmla="*/ 29 w 58"/>
                <a:gd name="T27" fmla="*/ 9 h 54"/>
                <a:gd name="T28" fmla="*/ 36 w 58"/>
                <a:gd name="T29" fmla="*/ 21 h 54"/>
                <a:gd name="T30" fmla="*/ 48 w 58"/>
                <a:gd name="T31" fmla="*/ 23 h 54"/>
                <a:gd name="T32" fmla="*/ 38 w 58"/>
                <a:gd name="T33" fmla="*/ 30 h 54"/>
                <a:gd name="T34" fmla="*/ 40 w 58"/>
                <a:gd name="T35" fmla="*/ 44 h 54"/>
                <a:gd name="T36" fmla="*/ 32 w 58"/>
                <a:gd name="T37" fmla="*/ 37 h 54"/>
                <a:gd name="T38" fmla="*/ 19 w 58"/>
                <a:gd name="T39" fmla="*/ 44 h 54"/>
                <a:gd name="T40" fmla="*/ 23 w 58"/>
                <a:gd name="T41" fmla="*/ 31 h 54"/>
                <a:gd name="T42" fmla="*/ 11 w 58"/>
                <a:gd name="T43" fmla="*/ 23 h 54"/>
                <a:gd name="T44" fmla="*/ 24 w 58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8" y="35"/>
                    <a:pt x="12" y="53"/>
                    <a:pt x="12" y="53"/>
                  </a:cubicBezTo>
                  <a:cubicBezTo>
                    <a:pt x="12" y="53"/>
                    <a:pt x="29" y="43"/>
                    <a:pt x="31" y="42"/>
                  </a:cubicBezTo>
                  <a:cubicBezTo>
                    <a:pt x="33" y="43"/>
                    <a:pt x="46" y="54"/>
                    <a:pt x="46" y="54"/>
                  </a:cubicBezTo>
                  <a:cubicBezTo>
                    <a:pt x="46" y="54"/>
                    <a:pt x="43" y="34"/>
                    <a:pt x="42" y="31"/>
                  </a:cubicBezTo>
                  <a:cubicBezTo>
                    <a:pt x="44" y="30"/>
                    <a:pt x="58" y="20"/>
                    <a:pt x="58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8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8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9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6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8" name="Freeform 44"/>
            <p:cNvSpPr>
              <a:spLocks noEditPoints="1"/>
            </p:cNvSpPr>
            <p:nvPr/>
          </p:nvSpPr>
          <p:spPr bwMode="auto">
            <a:xfrm>
              <a:off x="8945563" y="957263"/>
              <a:ext cx="74613" cy="68263"/>
            </a:xfrm>
            <a:custGeom>
              <a:avLst/>
              <a:gdLst>
                <a:gd name="T0" fmla="*/ 22 w 60"/>
                <a:gd name="T1" fmla="*/ 19 h 55"/>
                <a:gd name="T2" fmla="*/ 0 w 60"/>
                <a:gd name="T3" fmla="*/ 19 h 55"/>
                <a:gd name="T4" fmla="*/ 17 w 60"/>
                <a:gd name="T5" fmla="*/ 34 h 55"/>
                <a:gd name="T6" fmla="*/ 11 w 60"/>
                <a:gd name="T7" fmla="*/ 55 h 55"/>
                <a:gd name="T8" fmla="*/ 30 w 60"/>
                <a:gd name="T9" fmla="*/ 42 h 55"/>
                <a:gd name="T10" fmla="*/ 46 w 60"/>
                <a:gd name="T11" fmla="*/ 54 h 55"/>
                <a:gd name="T12" fmla="*/ 44 w 60"/>
                <a:gd name="T13" fmla="*/ 32 h 55"/>
                <a:gd name="T14" fmla="*/ 56 w 60"/>
                <a:gd name="T15" fmla="*/ 23 h 55"/>
                <a:gd name="T16" fmla="*/ 60 w 60"/>
                <a:gd name="T17" fmla="*/ 19 h 55"/>
                <a:gd name="T18" fmla="*/ 38 w 60"/>
                <a:gd name="T19" fmla="*/ 19 h 55"/>
                <a:gd name="T20" fmla="*/ 31 w 60"/>
                <a:gd name="T21" fmla="*/ 0 h 55"/>
                <a:gd name="T22" fmla="*/ 22 w 60"/>
                <a:gd name="T23" fmla="*/ 19 h 55"/>
                <a:gd name="T24" fmla="*/ 25 w 60"/>
                <a:gd name="T25" fmla="*/ 23 h 55"/>
                <a:gd name="T26" fmla="*/ 31 w 60"/>
                <a:gd name="T27" fmla="*/ 10 h 55"/>
                <a:gd name="T28" fmla="*/ 35 w 60"/>
                <a:gd name="T29" fmla="*/ 23 h 55"/>
                <a:gd name="T30" fmla="*/ 50 w 60"/>
                <a:gd name="T31" fmla="*/ 23 h 55"/>
                <a:gd name="T32" fmla="*/ 41 w 60"/>
                <a:gd name="T33" fmla="*/ 31 h 55"/>
                <a:gd name="T34" fmla="*/ 41 w 60"/>
                <a:gd name="T35" fmla="*/ 46 h 55"/>
                <a:gd name="T36" fmla="*/ 31 w 60"/>
                <a:gd name="T37" fmla="*/ 37 h 55"/>
                <a:gd name="T38" fmla="*/ 17 w 60"/>
                <a:gd name="T39" fmla="*/ 46 h 55"/>
                <a:gd name="T40" fmla="*/ 21 w 60"/>
                <a:gd name="T41" fmla="*/ 32 h 55"/>
                <a:gd name="T42" fmla="*/ 11 w 60"/>
                <a:gd name="T43" fmla="*/ 23 h 55"/>
                <a:gd name="T44" fmla="*/ 25 w 60"/>
                <a:gd name="T45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55">
                  <a:moveTo>
                    <a:pt x="22" y="19"/>
                  </a:moveTo>
                  <a:cubicBezTo>
                    <a:pt x="20" y="19"/>
                    <a:pt x="0" y="19"/>
                    <a:pt x="0" y="19"/>
                  </a:cubicBezTo>
                  <a:cubicBezTo>
                    <a:pt x="0" y="19"/>
                    <a:pt x="15" y="32"/>
                    <a:pt x="17" y="34"/>
                  </a:cubicBezTo>
                  <a:cubicBezTo>
                    <a:pt x="16" y="36"/>
                    <a:pt x="11" y="55"/>
                    <a:pt x="11" y="55"/>
                  </a:cubicBezTo>
                  <a:cubicBezTo>
                    <a:pt x="11" y="55"/>
                    <a:pt x="28" y="43"/>
                    <a:pt x="30" y="42"/>
                  </a:cubicBezTo>
                  <a:cubicBezTo>
                    <a:pt x="32" y="43"/>
                    <a:pt x="46" y="54"/>
                    <a:pt x="46" y="5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40" y="19"/>
                    <a:pt x="38" y="19"/>
                  </a:cubicBezTo>
                  <a:cubicBezTo>
                    <a:pt x="37" y="17"/>
                    <a:pt x="31" y="0"/>
                    <a:pt x="31" y="0"/>
                  </a:cubicBezTo>
                  <a:cubicBezTo>
                    <a:pt x="31" y="0"/>
                    <a:pt x="23" y="17"/>
                    <a:pt x="22" y="19"/>
                  </a:cubicBezTo>
                  <a:close/>
                  <a:moveTo>
                    <a:pt x="25" y="23"/>
                  </a:moveTo>
                  <a:cubicBezTo>
                    <a:pt x="25" y="23"/>
                    <a:pt x="28" y="15"/>
                    <a:pt x="31" y="10"/>
                  </a:cubicBezTo>
                  <a:cubicBezTo>
                    <a:pt x="32" y="15"/>
                    <a:pt x="35" y="23"/>
                    <a:pt x="35" y="23"/>
                  </a:cubicBezTo>
                  <a:cubicBezTo>
                    <a:pt x="35" y="23"/>
                    <a:pt x="44" y="23"/>
                    <a:pt x="50" y="23"/>
                  </a:cubicBezTo>
                  <a:cubicBezTo>
                    <a:pt x="46" y="27"/>
                    <a:pt x="41" y="31"/>
                    <a:pt x="41" y="31"/>
                  </a:cubicBezTo>
                  <a:cubicBezTo>
                    <a:pt x="41" y="31"/>
                    <a:pt x="41" y="40"/>
                    <a:pt x="41" y="46"/>
                  </a:cubicBezTo>
                  <a:cubicBezTo>
                    <a:pt x="38" y="43"/>
                    <a:pt x="31" y="37"/>
                    <a:pt x="31" y="37"/>
                  </a:cubicBezTo>
                  <a:cubicBezTo>
                    <a:pt x="31" y="37"/>
                    <a:pt x="22" y="43"/>
                    <a:pt x="17" y="46"/>
                  </a:cubicBezTo>
                  <a:cubicBezTo>
                    <a:pt x="19" y="41"/>
                    <a:pt x="21" y="32"/>
                    <a:pt x="21" y="32"/>
                  </a:cubicBezTo>
                  <a:cubicBezTo>
                    <a:pt x="21" y="32"/>
                    <a:pt x="15" y="26"/>
                    <a:pt x="11" y="23"/>
                  </a:cubicBezTo>
                  <a:cubicBezTo>
                    <a:pt x="16" y="23"/>
                    <a:pt x="25" y="23"/>
                    <a:pt x="2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9" name="Freeform 45"/>
            <p:cNvSpPr/>
            <p:nvPr/>
          </p:nvSpPr>
          <p:spPr bwMode="auto">
            <a:xfrm>
              <a:off x="8877300" y="769938"/>
              <a:ext cx="212725" cy="158750"/>
            </a:xfrm>
            <a:custGeom>
              <a:avLst/>
              <a:gdLst>
                <a:gd name="T0" fmla="*/ 111 w 173"/>
                <a:gd name="T1" fmla="*/ 10 h 128"/>
                <a:gd name="T2" fmla="*/ 104 w 173"/>
                <a:gd name="T3" fmla="*/ 0 h 128"/>
                <a:gd name="T4" fmla="*/ 91 w 173"/>
                <a:gd name="T5" fmla="*/ 11 h 128"/>
                <a:gd name="T6" fmla="*/ 85 w 173"/>
                <a:gd name="T7" fmla="*/ 0 h 128"/>
                <a:gd name="T8" fmla="*/ 72 w 173"/>
                <a:gd name="T9" fmla="*/ 11 h 128"/>
                <a:gd name="T10" fmla="*/ 64 w 173"/>
                <a:gd name="T11" fmla="*/ 0 h 128"/>
                <a:gd name="T12" fmla="*/ 48 w 173"/>
                <a:gd name="T13" fmla="*/ 25 h 128"/>
                <a:gd name="T14" fmla="*/ 39 w 173"/>
                <a:gd name="T15" fmla="*/ 37 h 128"/>
                <a:gd name="T16" fmla="*/ 34 w 173"/>
                <a:gd name="T17" fmla="*/ 25 h 128"/>
                <a:gd name="T18" fmla="*/ 22 w 173"/>
                <a:gd name="T19" fmla="*/ 37 h 128"/>
                <a:gd name="T20" fmla="*/ 15 w 173"/>
                <a:gd name="T21" fmla="*/ 25 h 128"/>
                <a:gd name="T22" fmla="*/ 0 w 173"/>
                <a:gd name="T23" fmla="*/ 76 h 128"/>
                <a:gd name="T24" fmla="*/ 25 w 173"/>
                <a:gd name="T25" fmla="*/ 128 h 128"/>
                <a:gd name="T26" fmla="*/ 55 w 173"/>
                <a:gd name="T27" fmla="*/ 125 h 128"/>
                <a:gd name="T28" fmla="*/ 28 w 173"/>
                <a:gd name="T29" fmla="*/ 74 h 128"/>
                <a:gd name="T30" fmla="*/ 2 w 173"/>
                <a:gd name="T31" fmla="*/ 27 h 128"/>
                <a:gd name="T32" fmla="*/ 12 w 173"/>
                <a:gd name="T33" fmla="*/ 40 h 128"/>
                <a:gd name="T34" fmla="*/ 24 w 173"/>
                <a:gd name="T35" fmla="*/ 28 h 128"/>
                <a:gd name="T36" fmla="*/ 32 w 173"/>
                <a:gd name="T37" fmla="*/ 40 h 128"/>
                <a:gd name="T38" fmla="*/ 41 w 173"/>
                <a:gd name="T39" fmla="*/ 28 h 128"/>
                <a:gd name="T40" fmla="*/ 51 w 173"/>
                <a:gd name="T41" fmla="*/ 3 h 128"/>
                <a:gd name="T42" fmla="*/ 61 w 173"/>
                <a:gd name="T43" fmla="*/ 13 h 128"/>
                <a:gd name="T44" fmla="*/ 75 w 173"/>
                <a:gd name="T45" fmla="*/ 3 h 128"/>
                <a:gd name="T46" fmla="*/ 82 w 173"/>
                <a:gd name="T47" fmla="*/ 14 h 128"/>
                <a:gd name="T48" fmla="*/ 94 w 173"/>
                <a:gd name="T49" fmla="*/ 3 h 128"/>
                <a:gd name="T50" fmla="*/ 101 w 173"/>
                <a:gd name="T51" fmla="*/ 13 h 128"/>
                <a:gd name="T52" fmla="*/ 114 w 173"/>
                <a:gd name="T53" fmla="*/ 3 h 128"/>
                <a:gd name="T54" fmla="*/ 123 w 173"/>
                <a:gd name="T55" fmla="*/ 29 h 128"/>
                <a:gd name="T56" fmla="*/ 133 w 173"/>
                <a:gd name="T57" fmla="*/ 40 h 128"/>
                <a:gd name="T58" fmla="*/ 143 w 173"/>
                <a:gd name="T59" fmla="*/ 28 h 128"/>
                <a:gd name="T60" fmla="*/ 152 w 173"/>
                <a:gd name="T61" fmla="*/ 41 h 128"/>
                <a:gd name="T62" fmla="*/ 164 w 173"/>
                <a:gd name="T63" fmla="*/ 28 h 128"/>
                <a:gd name="T64" fmla="*/ 171 w 173"/>
                <a:gd name="T65" fmla="*/ 72 h 128"/>
                <a:gd name="T66" fmla="*/ 147 w 173"/>
                <a:gd name="T67" fmla="*/ 125 h 128"/>
                <a:gd name="T68" fmla="*/ 59 w 173"/>
                <a:gd name="T69" fmla="*/ 128 h 128"/>
                <a:gd name="T70" fmla="*/ 150 w 173"/>
                <a:gd name="T71" fmla="*/ 75 h 128"/>
                <a:gd name="T72" fmla="*/ 173 w 173"/>
                <a:gd name="T73" fmla="*/ 25 h 128"/>
                <a:gd name="T74" fmla="*/ 162 w 173"/>
                <a:gd name="T75" fmla="*/ 38 h 128"/>
                <a:gd name="T76" fmla="*/ 155 w 173"/>
                <a:gd name="T77" fmla="*/ 25 h 128"/>
                <a:gd name="T78" fmla="*/ 141 w 173"/>
                <a:gd name="T79" fmla="*/ 38 h 128"/>
                <a:gd name="T80" fmla="*/ 136 w 173"/>
                <a:gd name="T81" fmla="*/ 27 h 128"/>
                <a:gd name="T82" fmla="*/ 126 w 173"/>
                <a:gd name="T8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3" h="128">
                  <a:moveTo>
                    <a:pt x="111" y="0"/>
                  </a:moveTo>
                  <a:cubicBezTo>
                    <a:pt x="111" y="0"/>
                    <a:pt x="111" y="8"/>
                    <a:pt x="111" y="10"/>
                  </a:cubicBezTo>
                  <a:cubicBezTo>
                    <a:pt x="109" y="10"/>
                    <a:pt x="106" y="10"/>
                    <a:pt x="104" y="10"/>
                  </a:cubicBezTo>
                  <a:cubicBezTo>
                    <a:pt x="104" y="8"/>
                    <a:pt x="104" y="0"/>
                    <a:pt x="10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9"/>
                    <a:pt x="91" y="11"/>
                  </a:cubicBezTo>
                  <a:cubicBezTo>
                    <a:pt x="90" y="11"/>
                    <a:pt x="87" y="11"/>
                    <a:pt x="85" y="11"/>
                  </a:cubicBezTo>
                  <a:cubicBezTo>
                    <a:pt x="85" y="9"/>
                    <a:pt x="85" y="0"/>
                    <a:pt x="8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9"/>
                    <a:pt x="72" y="11"/>
                  </a:cubicBezTo>
                  <a:cubicBezTo>
                    <a:pt x="70" y="11"/>
                    <a:pt x="66" y="11"/>
                    <a:pt x="64" y="11"/>
                  </a:cubicBezTo>
                  <a:cubicBezTo>
                    <a:pt x="64" y="9"/>
                    <a:pt x="64" y="0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23"/>
                    <a:pt x="48" y="25"/>
                  </a:cubicBezTo>
                  <a:cubicBezTo>
                    <a:pt x="46" y="25"/>
                    <a:pt x="39" y="25"/>
                    <a:pt x="39" y="25"/>
                  </a:cubicBezTo>
                  <a:cubicBezTo>
                    <a:pt x="39" y="25"/>
                    <a:pt x="39" y="35"/>
                    <a:pt x="39" y="37"/>
                  </a:cubicBezTo>
                  <a:cubicBezTo>
                    <a:pt x="37" y="37"/>
                    <a:pt x="36" y="37"/>
                    <a:pt x="34" y="37"/>
                  </a:cubicBezTo>
                  <a:cubicBezTo>
                    <a:pt x="34" y="35"/>
                    <a:pt x="34" y="25"/>
                    <a:pt x="34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5"/>
                    <a:pt x="22" y="35"/>
                    <a:pt x="22" y="37"/>
                  </a:cubicBezTo>
                  <a:cubicBezTo>
                    <a:pt x="20" y="37"/>
                    <a:pt x="16" y="37"/>
                    <a:pt x="15" y="37"/>
                  </a:cubicBezTo>
                  <a:cubicBezTo>
                    <a:pt x="15" y="35"/>
                    <a:pt x="15" y="25"/>
                    <a:pt x="1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23" y="76"/>
                    <a:pt x="25" y="76"/>
                  </a:cubicBezTo>
                  <a:cubicBezTo>
                    <a:pt x="25" y="79"/>
                    <a:pt x="25" y="128"/>
                    <a:pt x="25" y="128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55" y="125"/>
                    <a:pt x="55" y="125"/>
                    <a:pt x="55" y="125"/>
                  </a:cubicBezTo>
                  <a:cubicBezTo>
                    <a:pt x="55" y="125"/>
                    <a:pt x="31" y="125"/>
                    <a:pt x="28" y="125"/>
                  </a:cubicBezTo>
                  <a:cubicBezTo>
                    <a:pt x="28" y="122"/>
                    <a:pt x="28" y="74"/>
                    <a:pt x="28" y="74"/>
                  </a:cubicBezTo>
                  <a:cubicBezTo>
                    <a:pt x="28" y="74"/>
                    <a:pt x="5" y="74"/>
                    <a:pt x="2" y="74"/>
                  </a:cubicBezTo>
                  <a:cubicBezTo>
                    <a:pt x="2" y="71"/>
                    <a:pt x="2" y="30"/>
                    <a:pt x="2" y="27"/>
                  </a:cubicBezTo>
                  <a:cubicBezTo>
                    <a:pt x="4" y="27"/>
                    <a:pt x="10" y="27"/>
                    <a:pt x="12" y="27"/>
                  </a:cubicBezTo>
                  <a:cubicBezTo>
                    <a:pt x="12" y="29"/>
                    <a:pt x="12" y="40"/>
                    <a:pt x="1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0"/>
                    <a:pt x="24" y="28"/>
                  </a:cubicBezTo>
                  <a:cubicBezTo>
                    <a:pt x="26" y="28"/>
                    <a:pt x="30" y="28"/>
                    <a:pt x="32" y="28"/>
                  </a:cubicBezTo>
                  <a:cubicBezTo>
                    <a:pt x="32" y="30"/>
                    <a:pt x="32" y="40"/>
                    <a:pt x="32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30"/>
                    <a:pt x="41" y="28"/>
                  </a:cubicBezTo>
                  <a:cubicBezTo>
                    <a:pt x="43" y="28"/>
                    <a:pt x="51" y="28"/>
                    <a:pt x="51" y="28"/>
                  </a:cubicBezTo>
                  <a:cubicBezTo>
                    <a:pt x="51" y="28"/>
                    <a:pt x="51" y="5"/>
                    <a:pt x="51" y="3"/>
                  </a:cubicBezTo>
                  <a:cubicBezTo>
                    <a:pt x="53" y="3"/>
                    <a:pt x="59" y="3"/>
                    <a:pt x="61" y="3"/>
                  </a:cubicBezTo>
                  <a:cubicBezTo>
                    <a:pt x="61" y="5"/>
                    <a:pt x="61" y="13"/>
                    <a:pt x="61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3"/>
                    <a:pt x="75" y="5"/>
                    <a:pt x="75" y="3"/>
                  </a:cubicBezTo>
                  <a:cubicBezTo>
                    <a:pt x="77" y="3"/>
                    <a:pt x="81" y="3"/>
                    <a:pt x="82" y="3"/>
                  </a:cubicBezTo>
                  <a:cubicBezTo>
                    <a:pt x="82" y="5"/>
                    <a:pt x="82" y="14"/>
                    <a:pt x="82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5"/>
                    <a:pt x="94" y="3"/>
                  </a:cubicBezTo>
                  <a:cubicBezTo>
                    <a:pt x="95" y="3"/>
                    <a:pt x="100" y="3"/>
                    <a:pt x="101" y="3"/>
                  </a:cubicBezTo>
                  <a:cubicBezTo>
                    <a:pt x="101" y="5"/>
                    <a:pt x="101" y="13"/>
                    <a:pt x="101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4" y="5"/>
                    <a:pt x="114" y="3"/>
                  </a:cubicBezTo>
                  <a:cubicBezTo>
                    <a:pt x="116" y="3"/>
                    <a:pt x="121" y="3"/>
                    <a:pt x="123" y="3"/>
                  </a:cubicBezTo>
                  <a:cubicBezTo>
                    <a:pt x="123" y="5"/>
                    <a:pt x="123" y="29"/>
                    <a:pt x="123" y="29"/>
                  </a:cubicBezTo>
                  <a:cubicBezTo>
                    <a:pt x="123" y="29"/>
                    <a:pt x="131" y="29"/>
                    <a:pt x="133" y="29"/>
                  </a:cubicBezTo>
                  <a:cubicBezTo>
                    <a:pt x="133" y="31"/>
                    <a:pt x="133" y="40"/>
                    <a:pt x="133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3" y="30"/>
                    <a:pt x="143" y="28"/>
                  </a:cubicBezTo>
                  <a:cubicBezTo>
                    <a:pt x="145" y="28"/>
                    <a:pt x="150" y="28"/>
                    <a:pt x="152" y="28"/>
                  </a:cubicBezTo>
                  <a:cubicBezTo>
                    <a:pt x="152" y="30"/>
                    <a:pt x="152" y="41"/>
                    <a:pt x="152" y="41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4" y="41"/>
                    <a:pt x="164" y="30"/>
                    <a:pt x="164" y="28"/>
                  </a:cubicBezTo>
                  <a:cubicBezTo>
                    <a:pt x="166" y="28"/>
                    <a:pt x="169" y="28"/>
                    <a:pt x="171" y="28"/>
                  </a:cubicBezTo>
                  <a:cubicBezTo>
                    <a:pt x="171" y="30"/>
                    <a:pt x="171" y="70"/>
                    <a:pt x="171" y="72"/>
                  </a:cubicBezTo>
                  <a:cubicBezTo>
                    <a:pt x="168" y="72"/>
                    <a:pt x="147" y="72"/>
                    <a:pt x="147" y="72"/>
                  </a:cubicBezTo>
                  <a:cubicBezTo>
                    <a:pt x="147" y="72"/>
                    <a:pt x="147" y="122"/>
                    <a:pt x="147" y="125"/>
                  </a:cubicBezTo>
                  <a:cubicBezTo>
                    <a:pt x="144" y="125"/>
                    <a:pt x="59" y="125"/>
                    <a:pt x="59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150" y="128"/>
                    <a:pt x="150" y="128"/>
                    <a:pt x="150" y="128"/>
                  </a:cubicBezTo>
                  <a:cubicBezTo>
                    <a:pt x="150" y="128"/>
                    <a:pt x="150" y="78"/>
                    <a:pt x="150" y="75"/>
                  </a:cubicBezTo>
                  <a:cubicBezTo>
                    <a:pt x="152" y="75"/>
                    <a:pt x="173" y="75"/>
                    <a:pt x="173" y="7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62" y="25"/>
                    <a:pt x="162" y="25"/>
                    <a:pt x="162" y="25"/>
                  </a:cubicBezTo>
                  <a:cubicBezTo>
                    <a:pt x="162" y="25"/>
                    <a:pt x="162" y="36"/>
                    <a:pt x="162" y="38"/>
                  </a:cubicBezTo>
                  <a:cubicBezTo>
                    <a:pt x="160" y="38"/>
                    <a:pt x="156" y="38"/>
                    <a:pt x="155" y="38"/>
                  </a:cubicBezTo>
                  <a:cubicBezTo>
                    <a:pt x="155" y="36"/>
                    <a:pt x="155" y="25"/>
                    <a:pt x="155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41" y="25"/>
                    <a:pt x="141" y="35"/>
                    <a:pt x="141" y="38"/>
                  </a:cubicBezTo>
                  <a:cubicBezTo>
                    <a:pt x="139" y="38"/>
                    <a:pt x="137" y="38"/>
                    <a:pt x="136" y="38"/>
                  </a:cubicBezTo>
                  <a:cubicBezTo>
                    <a:pt x="136" y="35"/>
                    <a:pt x="136" y="27"/>
                    <a:pt x="136" y="27"/>
                  </a:cubicBezTo>
                  <a:cubicBezTo>
                    <a:pt x="136" y="27"/>
                    <a:pt x="128" y="27"/>
                    <a:pt x="126" y="27"/>
                  </a:cubicBezTo>
                  <a:cubicBezTo>
                    <a:pt x="126" y="24"/>
                    <a:pt x="126" y="0"/>
                    <a:pt x="126" y="0"/>
                  </a:cubicBez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0" name="Freeform 46"/>
            <p:cNvSpPr>
              <a:spLocks noEditPoints="1"/>
            </p:cNvSpPr>
            <p:nvPr/>
          </p:nvSpPr>
          <p:spPr bwMode="auto">
            <a:xfrm>
              <a:off x="8942388" y="839788"/>
              <a:ext cx="85725" cy="88900"/>
            </a:xfrm>
            <a:custGeom>
              <a:avLst/>
              <a:gdLst>
                <a:gd name="T0" fmla="*/ 0 w 70"/>
                <a:gd name="T1" fmla="*/ 29 h 71"/>
                <a:gd name="T2" fmla="*/ 0 w 70"/>
                <a:gd name="T3" fmla="*/ 71 h 71"/>
                <a:gd name="T4" fmla="*/ 12 w 70"/>
                <a:gd name="T5" fmla="*/ 71 h 71"/>
                <a:gd name="T6" fmla="*/ 12 w 70"/>
                <a:gd name="T7" fmla="*/ 33 h 71"/>
                <a:gd name="T8" fmla="*/ 33 w 70"/>
                <a:gd name="T9" fmla="*/ 16 h 71"/>
                <a:gd name="T10" fmla="*/ 57 w 70"/>
                <a:gd name="T11" fmla="*/ 33 h 71"/>
                <a:gd name="T12" fmla="*/ 57 w 70"/>
                <a:gd name="T13" fmla="*/ 71 h 71"/>
                <a:gd name="T14" fmla="*/ 70 w 70"/>
                <a:gd name="T15" fmla="*/ 71 h 71"/>
                <a:gd name="T16" fmla="*/ 70 w 70"/>
                <a:gd name="T17" fmla="*/ 32 h 71"/>
                <a:gd name="T18" fmla="*/ 35 w 70"/>
                <a:gd name="T19" fmla="*/ 2 h 71"/>
                <a:gd name="T20" fmla="*/ 0 w 70"/>
                <a:gd name="T21" fmla="*/ 29 h 71"/>
                <a:gd name="T22" fmla="*/ 2 w 70"/>
                <a:gd name="T23" fmla="*/ 29 h 71"/>
                <a:gd name="T24" fmla="*/ 35 w 70"/>
                <a:gd name="T25" fmla="*/ 5 h 71"/>
                <a:gd name="T26" fmla="*/ 67 w 70"/>
                <a:gd name="T27" fmla="*/ 32 h 71"/>
                <a:gd name="T28" fmla="*/ 67 w 70"/>
                <a:gd name="T29" fmla="*/ 68 h 71"/>
                <a:gd name="T30" fmla="*/ 60 w 70"/>
                <a:gd name="T31" fmla="*/ 68 h 71"/>
                <a:gd name="T32" fmla="*/ 60 w 70"/>
                <a:gd name="T33" fmla="*/ 33 h 71"/>
                <a:gd name="T34" fmla="*/ 33 w 70"/>
                <a:gd name="T35" fmla="*/ 13 h 71"/>
                <a:gd name="T36" fmla="*/ 33 w 70"/>
                <a:gd name="T37" fmla="*/ 13 h 71"/>
                <a:gd name="T38" fmla="*/ 9 w 70"/>
                <a:gd name="T39" fmla="*/ 32 h 71"/>
                <a:gd name="T40" fmla="*/ 9 w 70"/>
                <a:gd name="T41" fmla="*/ 68 h 71"/>
                <a:gd name="T42" fmla="*/ 2 w 70"/>
                <a:gd name="T43" fmla="*/ 68 h 71"/>
                <a:gd name="T44" fmla="*/ 2 w 70"/>
                <a:gd name="T45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71">
                  <a:moveTo>
                    <a:pt x="0" y="29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5" y="16"/>
                    <a:pt x="33" y="16"/>
                  </a:cubicBezTo>
                  <a:cubicBezTo>
                    <a:pt x="34" y="16"/>
                    <a:pt x="57" y="16"/>
                    <a:pt x="57" y="3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66" y="2"/>
                    <a:pt x="35" y="2"/>
                  </a:cubicBezTo>
                  <a:cubicBezTo>
                    <a:pt x="35" y="2"/>
                    <a:pt x="5" y="0"/>
                    <a:pt x="0" y="29"/>
                  </a:cubicBezTo>
                  <a:close/>
                  <a:moveTo>
                    <a:pt x="2" y="29"/>
                  </a:moveTo>
                  <a:cubicBezTo>
                    <a:pt x="7" y="3"/>
                    <a:pt x="34" y="4"/>
                    <a:pt x="35" y="5"/>
                  </a:cubicBezTo>
                  <a:cubicBezTo>
                    <a:pt x="64" y="5"/>
                    <a:pt x="67" y="31"/>
                    <a:pt x="67" y="32"/>
                  </a:cubicBezTo>
                  <a:cubicBezTo>
                    <a:pt x="67" y="32"/>
                    <a:pt x="67" y="65"/>
                    <a:pt x="67" y="68"/>
                  </a:cubicBezTo>
                  <a:cubicBezTo>
                    <a:pt x="65" y="68"/>
                    <a:pt x="61" y="68"/>
                    <a:pt x="60" y="68"/>
                  </a:cubicBezTo>
                  <a:cubicBezTo>
                    <a:pt x="60" y="65"/>
                    <a:pt x="60" y="33"/>
                    <a:pt x="60" y="33"/>
                  </a:cubicBezTo>
                  <a:cubicBezTo>
                    <a:pt x="59" y="13"/>
                    <a:pt x="34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12" y="13"/>
                    <a:pt x="9" y="32"/>
                    <a:pt x="9" y="32"/>
                  </a:cubicBezTo>
                  <a:cubicBezTo>
                    <a:pt x="9" y="32"/>
                    <a:pt x="9" y="65"/>
                    <a:pt x="9" y="68"/>
                  </a:cubicBezTo>
                  <a:cubicBezTo>
                    <a:pt x="7" y="68"/>
                    <a:pt x="4" y="68"/>
                    <a:pt x="2" y="68"/>
                  </a:cubicBezTo>
                  <a:cubicBezTo>
                    <a:pt x="2" y="65"/>
                    <a:pt x="2" y="29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1" name="Rectangle 47"/>
            <p:cNvSpPr>
              <a:spLocks noChangeArrowheads="1"/>
            </p:cNvSpPr>
            <p:nvPr/>
          </p:nvSpPr>
          <p:spPr bwMode="auto">
            <a:xfrm>
              <a:off x="8943975" y="912813"/>
              <a:ext cx="11113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2" name="Rectangle 48"/>
            <p:cNvSpPr>
              <a:spLocks noChangeArrowheads="1"/>
            </p:cNvSpPr>
            <p:nvPr/>
          </p:nvSpPr>
          <p:spPr bwMode="auto">
            <a:xfrm>
              <a:off x="8943975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3" name="Rectangle 49"/>
            <p:cNvSpPr>
              <a:spLocks noChangeArrowheads="1"/>
            </p:cNvSpPr>
            <p:nvPr/>
          </p:nvSpPr>
          <p:spPr bwMode="auto">
            <a:xfrm>
              <a:off x="8943975" y="8921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4" name="Rectangle 50"/>
            <p:cNvSpPr>
              <a:spLocks noChangeArrowheads="1"/>
            </p:cNvSpPr>
            <p:nvPr/>
          </p:nvSpPr>
          <p:spPr bwMode="auto">
            <a:xfrm>
              <a:off x="8943975" y="8794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5" name="Freeform 51"/>
            <p:cNvSpPr/>
            <p:nvPr/>
          </p:nvSpPr>
          <p:spPr bwMode="auto">
            <a:xfrm>
              <a:off x="8945563" y="863601"/>
              <a:ext cx="14288" cy="9525"/>
            </a:xfrm>
            <a:custGeom>
              <a:avLst/>
              <a:gdLst>
                <a:gd name="T0" fmla="*/ 0 w 9"/>
                <a:gd name="T1" fmla="*/ 3 h 6"/>
                <a:gd name="T2" fmla="*/ 8 w 9"/>
                <a:gd name="T3" fmla="*/ 6 h 6"/>
                <a:gd name="T4" fmla="*/ 9 w 9"/>
                <a:gd name="T5" fmla="*/ 4 h 6"/>
                <a:gd name="T6" fmla="*/ 1 w 9"/>
                <a:gd name="T7" fmla="*/ 0 h 6"/>
                <a:gd name="T8" fmla="*/ 0 w 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0" y="3"/>
                  </a:moveTo>
                  <a:lnTo>
                    <a:pt x="8" y="6"/>
                  </a:lnTo>
                  <a:lnTo>
                    <a:pt x="9" y="4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6" name="Freeform 52"/>
            <p:cNvSpPr/>
            <p:nvPr/>
          </p:nvSpPr>
          <p:spPr bwMode="auto">
            <a:xfrm>
              <a:off x="8953500" y="854076"/>
              <a:ext cx="12700" cy="12700"/>
            </a:xfrm>
            <a:custGeom>
              <a:avLst/>
              <a:gdLst>
                <a:gd name="T0" fmla="*/ 0 w 8"/>
                <a:gd name="T1" fmla="*/ 2 h 8"/>
                <a:gd name="T2" fmla="*/ 6 w 8"/>
                <a:gd name="T3" fmla="*/ 8 h 8"/>
                <a:gd name="T4" fmla="*/ 8 w 8"/>
                <a:gd name="T5" fmla="*/ 6 h 8"/>
                <a:gd name="T6" fmla="*/ 2 w 8"/>
                <a:gd name="T7" fmla="*/ 0 h 8"/>
                <a:gd name="T8" fmla="*/ 0 w 8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6" y="8"/>
                  </a:lnTo>
                  <a:lnTo>
                    <a:pt x="8" y="6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7" name="Freeform 53"/>
            <p:cNvSpPr/>
            <p:nvPr/>
          </p:nvSpPr>
          <p:spPr bwMode="auto">
            <a:xfrm>
              <a:off x="8967788" y="846138"/>
              <a:ext cx="7938" cy="14288"/>
            </a:xfrm>
            <a:custGeom>
              <a:avLst/>
              <a:gdLst>
                <a:gd name="T0" fmla="*/ 0 w 5"/>
                <a:gd name="T1" fmla="*/ 1 h 9"/>
                <a:gd name="T2" fmla="*/ 3 w 5"/>
                <a:gd name="T3" fmla="*/ 9 h 9"/>
                <a:gd name="T4" fmla="*/ 5 w 5"/>
                <a:gd name="T5" fmla="*/ 8 h 9"/>
                <a:gd name="T6" fmla="*/ 3 w 5"/>
                <a:gd name="T7" fmla="*/ 0 h 9"/>
                <a:gd name="T8" fmla="*/ 0 w 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1"/>
                  </a:moveTo>
                  <a:lnTo>
                    <a:pt x="3" y="9"/>
                  </a:lnTo>
                  <a:lnTo>
                    <a:pt x="5" y="8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8" name="Rectangle 54"/>
            <p:cNvSpPr>
              <a:spLocks noChangeArrowheads="1"/>
            </p:cNvSpPr>
            <p:nvPr/>
          </p:nvSpPr>
          <p:spPr bwMode="auto">
            <a:xfrm>
              <a:off x="8983663" y="846138"/>
              <a:ext cx="3175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9" name="Freeform 55"/>
            <p:cNvSpPr/>
            <p:nvPr/>
          </p:nvSpPr>
          <p:spPr bwMode="auto">
            <a:xfrm>
              <a:off x="8994775" y="846138"/>
              <a:ext cx="7938" cy="14288"/>
            </a:xfrm>
            <a:custGeom>
              <a:avLst/>
              <a:gdLst>
                <a:gd name="T0" fmla="*/ 0 w 5"/>
                <a:gd name="T1" fmla="*/ 8 h 9"/>
                <a:gd name="T2" fmla="*/ 1 w 5"/>
                <a:gd name="T3" fmla="*/ 9 h 9"/>
                <a:gd name="T4" fmla="*/ 5 w 5"/>
                <a:gd name="T5" fmla="*/ 1 h 9"/>
                <a:gd name="T6" fmla="*/ 3 w 5"/>
                <a:gd name="T7" fmla="*/ 0 h 9"/>
                <a:gd name="T8" fmla="*/ 0 w 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8"/>
                  </a:moveTo>
                  <a:lnTo>
                    <a:pt x="1" y="9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0" name="Freeform 56"/>
            <p:cNvSpPr/>
            <p:nvPr/>
          </p:nvSpPr>
          <p:spPr bwMode="auto">
            <a:xfrm>
              <a:off x="9005888" y="854076"/>
              <a:ext cx="11113" cy="11113"/>
            </a:xfrm>
            <a:custGeom>
              <a:avLst/>
              <a:gdLst>
                <a:gd name="T0" fmla="*/ 0 w 7"/>
                <a:gd name="T1" fmla="*/ 5 h 7"/>
                <a:gd name="T2" fmla="*/ 1 w 7"/>
                <a:gd name="T3" fmla="*/ 7 h 7"/>
                <a:gd name="T4" fmla="*/ 7 w 7"/>
                <a:gd name="T5" fmla="*/ 2 h 7"/>
                <a:gd name="T6" fmla="*/ 6 w 7"/>
                <a:gd name="T7" fmla="*/ 0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lnTo>
                    <a:pt x="1" y="7"/>
                  </a:lnTo>
                  <a:lnTo>
                    <a:pt x="7" y="2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1" name="Freeform 57"/>
            <p:cNvSpPr/>
            <p:nvPr/>
          </p:nvSpPr>
          <p:spPr bwMode="auto">
            <a:xfrm>
              <a:off x="9012238" y="865188"/>
              <a:ext cx="11113" cy="7938"/>
            </a:xfrm>
            <a:custGeom>
              <a:avLst/>
              <a:gdLst>
                <a:gd name="T0" fmla="*/ 0 w 7"/>
                <a:gd name="T1" fmla="*/ 3 h 5"/>
                <a:gd name="T2" fmla="*/ 0 w 7"/>
                <a:gd name="T3" fmla="*/ 5 h 5"/>
                <a:gd name="T4" fmla="*/ 7 w 7"/>
                <a:gd name="T5" fmla="*/ 2 h 5"/>
                <a:gd name="T6" fmla="*/ 7 w 7"/>
                <a:gd name="T7" fmla="*/ 0 h 5"/>
                <a:gd name="T8" fmla="*/ 0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lnTo>
                    <a:pt x="0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2" name="Rectangle 58"/>
            <p:cNvSpPr>
              <a:spLocks noChangeArrowheads="1"/>
            </p:cNvSpPr>
            <p:nvPr/>
          </p:nvSpPr>
          <p:spPr bwMode="auto">
            <a:xfrm>
              <a:off x="9013825" y="879476"/>
              <a:ext cx="1270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3" name="Rectangle 59"/>
            <p:cNvSpPr>
              <a:spLocks noChangeArrowheads="1"/>
            </p:cNvSpPr>
            <p:nvPr/>
          </p:nvSpPr>
          <p:spPr bwMode="auto">
            <a:xfrm>
              <a:off x="9013825" y="890588"/>
              <a:ext cx="1270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4" name="Rectangle 60"/>
            <p:cNvSpPr>
              <a:spLocks noChangeArrowheads="1"/>
            </p:cNvSpPr>
            <p:nvPr/>
          </p:nvSpPr>
          <p:spPr bwMode="auto">
            <a:xfrm>
              <a:off x="9015413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5" name="Rectangle 61"/>
            <p:cNvSpPr>
              <a:spLocks noChangeArrowheads="1"/>
            </p:cNvSpPr>
            <p:nvPr/>
          </p:nvSpPr>
          <p:spPr bwMode="auto">
            <a:xfrm>
              <a:off x="9013825" y="912813"/>
              <a:ext cx="127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6" name="Rectangle 62"/>
            <p:cNvSpPr>
              <a:spLocks noChangeArrowheads="1"/>
            </p:cNvSpPr>
            <p:nvPr/>
          </p:nvSpPr>
          <p:spPr bwMode="auto">
            <a:xfrm>
              <a:off x="8939213" y="792163"/>
              <a:ext cx="9048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7" name="Rectangle 63"/>
            <p:cNvSpPr>
              <a:spLocks noChangeArrowheads="1"/>
            </p:cNvSpPr>
            <p:nvPr/>
          </p:nvSpPr>
          <p:spPr bwMode="auto">
            <a:xfrm>
              <a:off x="8878888" y="827088"/>
              <a:ext cx="20955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8" name="Rectangle 64"/>
            <p:cNvSpPr>
              <a:spLocks noChangeArrowheads="1"/>
            </p:cNvSpPr>
            <p:nvPr/>
          </p:nvSpPr>
          <p:spPr bwMode="auto">
            <a:xfrm>
              <a:off x="8878888" y="842963"/>
              <a:ext cx="2095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9" name="Rectangle 65"/>
            <p:cNvSpPr>
              <a:spLocks noChangeArrowheads="1"/>
            </p:cNvSpPr>
            <p:nvPr/>
          </p:nvSpPr>
          <p:spPr bwMode="auto">
            <a:xfrm>
              <a:off x="8910638" y="862013"/>
              <a:ext cx="381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0" name="Rectangle 66"/>
            <p:cNvSpPr>
              <a:spLocks noChangeArrowheads="1"/>
            </p:cNvSpPr>
            <p:nvPr/>
          </p:nvSpPr>
          <p:spPr bwMode="auto">
            <a:xfrm>
              <a:off x="9020175" y="858838"/>
              <a:ext cx="412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1" name="Rectangle 67"/>
            <p:cNvSpPr>
              <a:spLocks noChangeArrowheads="1"/>
            </p:cNvSpPr>
            <p:nvPr/>
          </p:nvSpPr>
          <p:spPr bwMode="auto">
            <a:xfrm>
              <a:off x="8910638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2" name="Rectangle 68"/>
            <p:cNvSpPr>
              <a:spLocks noChangeArrowheads="1"/>
            </p:cNvSpPr>
            <p:nvPr/>
          </p:nvSpPr>
          <p:spPr bwMode="auto">
            <a:xfrm>
              <a:off x="9026525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3" name="Rectangle 69"/>
            <p:cNvSpPr>
              <a:spLocks noChangeArrowheads="1"/>
            </p:cNvSpPr>
            <p:nvPr/>
          </p:nvSpPr>
          <p:spPr bwMode="auto">
            <a:xfrm>
              <a:off x="8910638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4" name="Rectangle 70"/>
            <p:cNvSpPr>
              <a:spLocks noChangeArrowheads="1"/>
            </p:cNvSpPr>
            <p:nvPr/>
          </p:nvSpPr>
          <p:spPr bwMode="auto">
            <a:xfrm>
              <a:off x="9026525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5" name="Rectangle 71"/>
            <p:cNvSpPr>
              <a:spLocks noChangeArrowheads="1"/>
            </p:cNvSpPr>
            <p:nvPr/>
          </p:nvSpPr>
          <p:spPr bwMode="auto">
            <a:xfrm>
              <a:off x="8909050" y="906463"/>
              <a:ext cx="34925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6" name="Rectangle 72"/>
            <p:cNvSpPr>
              <a:spLocks noChangeArrowheads="1"/>
            </p:cNvSpPr>
            <p:nvPr/>
          </p:nvSpPr>
          <p:spPr bwMode="auto">
            <a:xfrm>
              <a:off x="9026525" y="906463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7" name="Rectangle 73"/>
            <p:cNvSpPr>
              <a:spLocks noChangeArrowheads="1"/>
            </p:cNvSpPr>
            <p:nvPr/>
          </p:nvSpPr>
          <p:spPr bwMode="auto">
            <a:xfrm>
              <a:off x="8916988" y="9080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8" name="Rectangle 74"/>
            <p:cNvSpPr>
              <a:spLocks noChangeArrowheads="1"/>
            </p:cNvSpPr>
            <p:nvPr/>
          </p:nvSpPr>
          <p:spPr bwMode="auto">
            <a:xfrm>
              <a:off x="9045575" y="908051"/>
              <a:ext cx="4763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9" name="Rectangle 75"/>
            <p:cNvSpPr>
              <a:spLocks noChangeArrowheads="1"/>
            </p:cNvSpPr>
            <p:nvPr/>
          </p:nvSpPr>
          <p:spPr bwMode="auto">
            <a:xfrm>
              <a:off x="9039225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0" name="Rectangle 76"/>
            <p:cNvSpPr>
              <a:spLocks noChangeArrowheads="1"/>
            </p:cNvSpPr>
            <p:nvPr/>
          </p:nvSpPr>
          <p:spPr bwMode="auto">
            <a:xfrm>
              <a:off x="8926513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1" name="Rectangle 77"/>
            <p:cNvSpPr>
              <a:spLocks noChangeArrowheads="1"/>
            </p:cNvSpPr>
            <p:nvPr/>
          </p:nvSpPr>
          <p:spPr bwMode="auto">
            <a:xfrm>
              <a:off x="8916988" y="874713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2" name="Rectangle 78"/>
            <p:cNvSpPr>
              <a:spLocks noChangeArrowheads="1"/>
            </p:cNvSpPr>
            <p:nvPr/>
          </p:nvSpPr>
          <p:spPr bwMode="auto">
            <a:xfrm>
              <a:off x="9047163" y="876301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3" name="Rectangle 79"/>
            <p:cNvSpPr>
              <a:spLocks noChangeArrowheads="1"/>
            </p:cNvSpPr>
            <p:nvPr/>
          </p:nvSpPr>
          <p:spPr bwMode="auto">
            <a:xfrm>
              <a:off x="9036050" y="86042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4" name="Rectangle 80"/>
            <p:cNvSpPr>
              <a:spLocks noChangeArrowheads="1"/>
            </p:cNvSpPr>
            <p:nvPr/>
          </p:nvSpPr>
          <p:spPr bwMode="auto">
            <a:xfrm>
              <a:off x="8929688" y="862013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5" name="Rectangle 81"/>
            <p:cNvSpPr>
              <a:spLocks noChangeArrowheads="1"/>
            </p:cNvSpPr>
            <p:nvPr/>
          </p:nvSpPr>
          <p:spPr bwMode="auto">
            <a:xfrm>
              <a:off x="88931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6" name="Rectangle 82"/>
            <p:cNvSpPr>
              <a:spLocks noChangeArrowheads="1"/>
            </p:cNvSpPr>
            <p:nvPr/>
          </p:nvSpPr>
          <p:spPr bwMode="auto">
            <a:xfrm>
              <a:off x="89185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7" name="Rectangle 83"/>
            <p:cNvSpPr>
              <a:spLocks noChangeArrowheads="1"/>
            </p:cNvSpPr>
            <p:nvPr/>
          </p:nvSpPr>
          <p:spPr bwMode="auto">
            <a:xfrm>
              <a:off x="89439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8" name="Rectangle 84"/>
            <p:cNvSpPr>
              <a:spLocks noChangeArrowheads="1"/>
            </p:cNvSpPr>
            <p:nvPr/>
          </p:nvSpPr>
          <p:spPr bwMode="auto">
            <a:xfrm>
              <a:off x="9021763" y="844551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9" name="Rectangle 85"/>
            <p:cNvSpPr>
              <a:spLocks noChangeArrowheads="1"/>
            </p:cNvSpPr>
            <p:nvPr/>
          </p:nvSpPr>
          <p:spPr bwMode="auto">
            <a:xfrm>
              <a:off x="9048750" y="842963"/>
              <a:ext cx="15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0" name="Rectangle 86"/>
            <p:cNvSpPr>
              <a:spLocks noChangeArrowheads="1"/>
            </p:cNvSpPr>
            <p:nvPr/>
          </p:nvSpPr>
          <p:spPr bwMode="auto">
            <a:xfrm>
              <a:off x="9072563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1" name="Rectangle 87"/>
            <p:cNvSpPr>
              <a:spLocks noChangeArrowheads="1"/>
            </p:cNvSpPr>
            <p:nvPr/>
          </p:nvSpPr>
          <p:spPr bwMode="auto">
            <a:xfrm>
              <a:off x="9075738" y="828676"/>
              <a:ext cx="1588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2" name="Rectangle 88"/>
            <p:cNvSpPr>
              <a:spLocks noChangeArrowheads="1"/>
            </p:cNvSpPr>
            <p:nvPr/>
          </p:nvSpPr>
          <p:spPr bwMode="auto">
            <a:xfrm>
              <a:off x="9055100" y="828676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3" name="Rectangle 89"/>
            <p:cNvSpPr>
              <a:spLocks noChangeArrowheads="1"/>
            </p:cNvSpPr>
            <p:nvPr/>
          </p:nvSpPr>
          <p:spPr bwMode="auto">
            <a:xfrm>
              <a:off x="9039225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4" name="Rectangle 90"/>
            <p:cNvSpPr>
              <a:spLocks noChangeArrowheads="1"/>
            </p:cNvSpPr>
            <p:nvPr/>
          </p:nvSpPr>
          <p:spPr bwMode="auto">
            <a:xfrm>
              <a:off x="9009063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5" name="Rectangle 91"/>
            <p:cNvSpPr>
              <a:spLocks noChangeArrowheads="1"/>
            </p:cNvSpPr>
            <p:nvPr/>
          </p:nvSpPr>
          <p:spPr bwMode="auto">
            <a:xfrm>
              <a:off x="8983663" y="828676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6" name="Rectangle 92"/>
            <p:cNvSpPr>
              <a:spLocks noChangeArrowheads="1"/>
            </p:cNvSpPr>
            <p:nvPr/>
          </p:nvSpPr>
          <p:spPr bwMode="auto">
            <a:xfrm>
              <a:off x="8956675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7" name="Rectangle 93"/>
            <p:cNvSpPr>
              <a:spLocks noChangeArrowheads="1"/>
            </p:cNvSpPr>
            <p:nvPr/>
          </p:nvSpPr>
          <p:spPr bwMode="auto">
            <a:xfrm>
              <a:off x="8928100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8" name="Rectangle 94"/>
            <p:cNvSpPr>
              <a:spLocks noChangeArrowheads="1"/>
            </p:cNvSpPr>
            <p:nvPr/>
          </p:nvSpPr>
          <p:spPr bwMode="auto">
            <a:xfrm>
              <a:off x="8907463" y="828676"/>
              <a:ext cx="4763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9" name="Rectangle 95"/>
            <p:cNvSpPr>
              <a:spLocks noChangeArrowheads="1"/>
            </p:cNvSpPr>
            <p:nvPr/>
          </p:nvSpPr>
          <p:spPr bwMode="auto">
            <a:xfrm>
              <a:off x="8888413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0" name="Rectangle 96"/>
            <p:cNvSpPr>
              <a:spLocks noChangeArrowheads="1"/>
            </p:cNvSpPr>
            <p:nvPr/>
          </p:nvSpPr>
          <p:spPr bwMode="auto">
            <a:xfrm>
              <a:off x="8937625" y="811213"/>
              <a:ext cx="920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1" name="Rectangle 97"/>
            <p:cNvSpPr>
              <a:spLocks noChangeArrowheads="1"/>
            </p:cNvSpPr>
            <p:nvPr/>
          </p:nvSpPr>
          <p:spPr bwMode="auto">
            <a:xfrm>
              <a:off x="9028113" y="804863"/>
              <a:ext cx="4763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2" name="Rectangle 98"/>
            <p:cNvSpPr>
              <a:spLocks noChangeArrowheads="1"/>
            </p:cNvSpPr>
            <p:nvPr/>
          </p:nvSpPr>
          <p:spPr bwMode="auto">
            <a:xfrm>
              <a:off x="8934450" y="801688"/>
              <a:ext cx="4763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3" name="Rectangle 99"/>
            <p:cNvSpPr>
              <a:spLocks noChangeArrowheads="1"/>
            </p:cNvSpPr>
            <p:nvPr/>
          </p:nvSpPr>
          <p:spPr bwMode="auto">
            <a:xfrm>
              <a:off x="8943975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4" name="Rectangle 100"/>
            <p:cNvSpPr>
              <a:spLocks noChangeArrowheads="1"/>
            </p:cNvSpPr>
            <p:nvPr/>
          </p:nvSpPr>
          <p:spPr bwMode="auto">
            <a:xfrm>
              <a:off x="89709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5" name="Rectangle 101"/>
            <p:cNvSpPr>
              <a:spLocks noChangeArrowheads="1"/>
            </p:cNvSpPr>
            <p:nvPr/>
          </p:nvSpPr>
          <p:spPr bwMode="auto">
            <a:xfrm>
              <a:off x="89963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6" name="Rectangle 102"/>
            <p:cNvSpPr>
              <a:spLocks noChangeArrowheads="1"/>
            </p:cNvSpPr>
            <p:nvPr/>
          </p:nvSpPr>
          <p:spPr bwMode="auto">
            <a:xfrm>
              <a:off x="9023350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7" name="Rectangle 103"/>
            <p:cNvSpPr>
              <a:spLocks noChangeArrowheads="1"/>
            </p:cNvSpPr>
            <p:nvPr/>
          </p:nvSpPr>
          <p:spPr bwMode="auto">
            <a:xfrm>
              <a:off x="9005888" y="795338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8" name="Rectangle 104"/>
            <p:cNvSpPr>
              <a:spLocks noChangeArrowheads="1"/>
            </p:cNvSpPr>
            <p:nvPr/>
          </p:nvSpPr>
          <p:spPr bwMode="auto">
            <a:xfrm>
              <a:off x="8980488" y="7937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9" name="Rectangle 105"/>
            <p:cNvSpPr>
              <a:spLocks noChangeArrowheads="1"/>
            </p:cNvSpPr>
            <p:nvPr/>
          </p:nvSpPr>
          <p:spPr bwMode="auto">
            <a:xfrm>
              <a:off x="8958263" y="79533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0" name="Freeform 106"/>
            <p:cNvSpPr/>
            <p:nvPr/>
          </p:nvSpPr>
          <p:spPr bwMode="auto">
            <a:xfrm>
              <a:off x="8918575" y="923926"/>
              <a:ext cx="38100" cy="38100"/>
            </a:xfrm>
            <a:custGeom>
              <a:avLst/>
              <a:gdLst>
                <a:gd name="T0" fmla="*/ 0 w 24"/>
                <a:gd name="T1" fmla="*/ 21 h 24"/>
                <a:gd name="T2" fmla="*/ 3 w 24"/>
                <a:gd name="T3" fmla="*/ 24 h 24"/>
                <a:gd name="T4" fmla="*/ 24 w 24"/>
                <a:gd name="T5" fmla="*/ 3 h 24"/>
                <a:gd name="T6" fmla="*/ 22 w 24"/>
                <a:gd name="T7" fmla="*/ 0 h 24"/>
                <a:gd name="T8" fmla="*/ 0 w 24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21"/>
                  </a:moveTo>
                  <a:lnTo>
                    <a:pt x="3" y="24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1" name="Freeform 107"/>
            <p:cNvSpPr/>
            <p:nvPr/>
          </p:nvSpPr>
          <p:spPr bwMode="auto">
            <a:xfrm>
              <a:off x="9012238" y="923926"/>
              <a:ext cx="31750" cy="34925"/>
            </a:xfrm>
            <a:custGeom>
              <a:avLst/>
              <a:gdLst>
                <a:gd name="T0" fmla="*/ 0 w 20"/>
                <a:gd name="T1" fmla="*/ 2 h 22"/>
                <a:gd name="T2" fmla="*/ 18 w 20"/>
                <a:gd name="T3" fmla="*/ 22 h 22"/>
                <a:gd name="T4" fmla="*/ 20 w 20"/>
                <a:gd name="T5" fmla="*/ 21 h 22"/>
                <a:gd name="T6" fmla="*/ 1 w 20"/>
                <a:gd name="T7" fmla="*/ 0 h 22"/>
                <a:gd name="T8" fmla="*/ 0 w 20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2">
                  <a:moveTo>
                    <a:pt x="0" y="2"/>
                  </a:moveTo>
                  <a:lnTo>
                    <a:pt x="18" y="22"/>
                  </a:lnTo>
                  <a:lnTo>
                    <a:pt x="20" y="21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2" name="Freeform 108"/>
            <p:cNvSpPr>
              <a:spLocks noEditPoints="1"/>
            </p:cNvSpPr>
            <p:nvPr/>
          </p:nvSpPr>
          <p:spPr bwMode="auto">
            <a:xfrm>
              <a:off x="8848725" y="1063626"/>
              <a:ext cx="285750" cy="101600"/>
            </a:xfrm>
            <a:custGeom>
              <a:avLst/>
              <a:gdLst>
                <a:gd name="T0" fmla="*/ 127 w 232"/>
                <a:gd name="T1" fmla="*/ 0 h 82"/>
                <a:gd name="T2" fmla="*/ 1 w 232"/>
                <a:gd name="T3" fmla="*/ 12 h 82"/>
                <a:gd name="T4" fmla="*/ 0 w 232"/>
                <a:gd name="T5" fmla="*/ 12 h 82"/>
                <a:gd name="T6" fmla="*/ 0 w 232"/>
                <a:gd name="T7" fmla="*/ 82 h 82"/>
                <a:gd name="T8" fmla="*/ 2 w 232"/>
                <a:gd name="T9" fmla="*/ 81 h 82"/>
                <a:gd name="T10" fmla="*/ 107 w 232"/>
                <a:gd name="T11" fmla="*/ 64 h 82"/>
                <a:gd name="T12" fmla="*/ 229 w 232"/>
                <a:gd name="T13" fmla="*/ 81 h 82"/>
                <a:gd name="T14" fmla="*/ 232 w 232"/>
                <a:gd name="T15" fmla="*/ 82 h 82"/>
                <a:gd name="T16" fmla="*/ 232 w 232"/>
                <a:gd name="T17" fmla="*/ 13 h 82"/>
                <a:gd name="T18" fmla="*/ 230 w 232"/>
                <a:gd name="T19" fmla="*/ 13 h 82"/>
                <a:gd name="T20" fmla="*/ 127 w 232"/>
                <a:gd name="T21" fmla="*/ 0 h 82"/>
                <a:gd name="T22" fmla="*/ 127 w 232"/>
                <a:gd name="T23" fmla="*/ 4 h 82"/>
                <a:gd name="T24" fmla="*/ 228 w 232"/>
                <a:gd name="T25" fmla="*/ 16 h 82"/>
                <a:gd name="T26" fmla="*/ 228 w 232"/>
                <a:gd name="T27" fmla="*/ 76 h 82"/>
                <a:gd name="T28" fmla="*/ 107 w 232"/>
                <a:gd name="T29" fmla="*/ 60 h 82"/>
                <a:gd name="T30" fmla="*/ 4 w 232"/>
                <a:gd name="T31" fmla="*/ 77 h 82"/>
                <a:gd name="T32" fmla="*/ 4 w 232"/>
                <a:gd name="T33" fmla="*/ 16 h 82"/>
                <a:gd name="T34" fmla="*/ 127 w 232"/>
                <a:gd name="T35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82">
                  <a:moveTo>
                    <a:pt x="127" y="0"/>
                  </a:moveTo>
                  <a:cubicBezTo>
                    <a:pt x="78" y="0"/>
                    <a:pt x="2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3" y="81"/>
                    <a:pt x="45" y="64"/>
                    <a:pt x="107" y="64"/>
                  </a:cubicBezTo>
                  <a:cubicBezTo>
                    <a:pt x="171" y="64"/>
                    <a:pt x="217" y="77"/>
                    <a:pt x="229" y="81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2" y="13"/>
                    <a:pt x="232" y="13"/>
                    <a:pt x="232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176" y="0"/>
                    <a:pt x="127" y="0"/>
                  </a:cubicBezTo>
                  <a:close/>
                  <a:moveTo>
                    <a:pt x="127" y="4"/>
                  </a:moveTo>
                  <a:cubicBezTo>
                    <a:pt x="172" y="4"/>
                    <a:pt x="220" y="14"/>
                    <a:pt x="228" y="16"/>
                  </a:cubicBezTo>
                  <a:cubicBezTo>
                    <a:pt x="228" y="19"/>
                    <a:pt x="228" y="72"/>
                    <a:pt x="228" y="76"/>
                  </a:cubicBezTo>
                  <a:cubicBezTo>
                    <a:pt x="213" y="72"/>
                    <a:pt x="168" y="60"/>
                    <a:pt x="107" y="60"/>
                  </a:cubicBezTo>
                  <a:cubicBezTo>
                    <a:pt x="53" y="60"/>
                    <a:pt x="14" y="73"/>
                    <a:pt x="4" y="77"/>
                  </a:cubicBezTo>
                  <a:cubicBezTo>
                    <a:pt x="4" y="72"/>
                    <a:pt x="4" y="19"/>
                    <a:pt x="4" y="16"/>
                  </a:cubicBezTo>
                  <a:cubicBezTo>
                    <a:pt x="12" y="14"/>
                    <a:pt x="81" y="4"/>
                    <a:pt x="1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3" name="Freeform 109"/>
            <p:cNvSpPr/>
            <p:nvPr/>
          </p:nvSpPr>
          <p:spPr bwMode="auto">
            <a:xfrm>
              <a:off x="8726488" y="890588"/>
              <a:ext cx="130175" cy="274638"/>
            </a:xfrm>
            <a:custGeom>
              <a:avLst/>
              <a:gdLst>
                <a:gd name="T0" fmla="*/ 60 w 106"/>
                <a:gd name="T1" fmla="*/ 3 h 222"/>
                <a:gd name="T2" fmla="*/ 21 w 106"/>
                <a:gd name="T3" fmla="*/ 55 h 222"/>
                <a:gd name="T4" fmla="*/ 12 w 106"/>
                <a:gd name="T5" fmla="*/ 105 h 222"/>
                <a:gd name="T6" fmla="*/ 19 w 106"/>
                <a:gd name="T7" fmla="*/ 112 h 222"/>
                <a:gd name="T8" fmla="*/ 41 w 106"/>
                <a:gd name="T9" fmla="*/ 156 h 222"/>
                <a:gd name="T10" fmla="*/ 45 w 106"/>
                <a:gd name="T11" fmla="*/ 176 h 222"/>
                <a:gd name="T12" fmla="*/ 56 w 106"/>
                <a:gd name="T13" fmla="*/ 174 h 222"/>
                <a:gd name="T14" fmla="*/ 72 w 106"/>
                <a:gd name="T15" fmla="*/ 168 h 222"/>
                <a:gd name="T16" fmla="*/ 75 w 106"/>
                <a:gd name="T17" fmla="*/ 171 h 222"/>
                <a:gd name="T18" fmla="*/ 77 w 106"/>
                <a:gd name="T19" fmla="*/ 179 h 222"/>
                <a:gd name="T20" fmla="*/ 100 w 106"/>
                <a:gd name="T21" fmla="*/ 222 h 222"/>
                <a:gd name="T22" fmla="*/ 101 w 106"/>
                <a:gd name="T23" fmla="*/ 219 h 222"/>
                <a:gd name="T24" fmla="*/ 81 w 106"/>
                <a:gd name="T25" fmla="*/ 178 h 222"/>
                <a:gd name="T26" fmla="*/ 78 w 106"/>
                <a:gd name="T27" fmla="*/ 170 h 222"/>
                <a:gd name="T28" fmla="*/ 73 w 106"/>
                <a:gd name="T29" fmla="*/ 164 h 222"/>
                <a:gd name="T30" fmla="*/ 54 w 106"/>
                <a:gd name="T31" fmla="*/ 171 h 222"/>
                <a:gd name="T32" fmla="*/ 47 w 106"/>
                <a:gd name="T33" fmla="*/ 173 h 222"/>
                <a:gd name="T34" fmla="*/ 45 w 106"/>
                <a:gd name="T35" fmla="*/ 162 h 222"/>
                <a:gd name="T36" fmla="*/ 45 w 106"/>
                <a:gd name="T37" fmla="*/ 156 h 222"/>
                <a:gd name="T38" fmla="*/ 45 w 106"/>
                <a:gd name="T39" fmla="*/ 153 h 222"/>
                <a:gd name="T40" fmla="*/ 22 w 106"/>
                <a:gd name="T41" fmla="*/ 110 h 222"/>
                <a:gd name="T42" fmla="*/ 15 w 106"/>
                <a:gd name="T43" fmla="*/ 103 h 222"/>
                <a:gd name="T44" fmla="*/ 10 w 106"/>
                <a:gd name="T45" fmla="*/ 87 h 222"/>
                <a:gd name="T46" fmla="*/ 24 w 106"/>
                <a:gd name="T47" fmla="*/ 58 h 222"/>
                <a:gd name="T48" fmla="*/ 60 w 106"/>
                <a:gd name="T49" fmla="*/ 10 h 222"/>
                <a:gd name="T50" fmla="*/ 61 w 106"/>
                <a:gd name="T51" fmla="*/ 16 h 222"/>
                <a:gd name="T52" fmla="*/ 55 w 106"/>
                <a:gd name="T53" fmla="*/ 53 h 222"/>
                <a:gd name="T54" fmla="*/ 51 w 106"/>
                <a:gd name="T55" fmla="*/ 73 h 222"/>
                <a:gd name="T56" fmla="*/ 52 w 106"/>
                <a:gd name="T57" fmla="*/ 85 h 222"/>
                <a:gd name="T58" fmla="*/ 52 w 106"/>
                <a:gd name="T59" fmla="*/ 88 h 222"/>
                <a:gd name="T60" fmla="*/ 54 w 106"/>
                <a:gd name="T61" fmla="*/ 87 h 222"/>
                <a:gd name="T62" fmla="*/ 90 w 106"/>
                <a:gd name="T63" fmla="*/ 89 h 222"/>
                <a:gd name="T64" fmla="*/ 101 w 106"/>
                <a:gd name="T65" fmla="*/ 101 h 222"/>
                <a:gd name="T66" fmla="*/ 89 w 106"/>
                <a:gd name="T67" fmla="*/ 124 h 222"/>
                <a:gd name="T68" fmla="*/ 84 w 106"/>
                <a:gd name="T69" fmla="*/ 137 h 222"/>
                <a:gd name="T70" fmla="*/ 99 w 106"/>
                <a:gd name="T71" fmla="*/ 158 h 222"/>
                <a:gd name="T72" fmla="*/ 101 w 106"/>
                <a:gd name="T73" fmla="*/ 155 h 222"/>
                <a:gd name="T74" fmla="*/ 88 w 106"/>
                <a:gd name="T75" fmla="*/ 136 h 222"/>
                <a:gd name="T76" fmla="*/ 92 w 106"/>
                <a:gd name="T77" fmla="*/ 127 h 222"/>
                <a:gd name="T78" fmla="*/ 105 w 106"/>
                <a:gd name="T79" fmla="*/ 101 h 222"/>
                <a:gd name="T80" fmla="*/ 91 w 106"/>
                <a:gd name="T81" fmla="*/ 85 h 222"/>
                <a:gd name="T82" fmla="*/ 55 w 106"/>
                <a:gd name="T83" fmla="*/ 82 h 222"/>
                <a:gd name="T84" fmla="*/ 55 w 106"/>
                <a:gd name="T85" fmla="*/ 72 h 222"/>
                <a:gd name="T86" fmla="*/ 58 w 106"/>
                <a:gd name="T87" fmla="*/ 54 h 222"/>
                <a:gd name="T88" fmla="*/ 65 w 106"/>
                <a:gd name="T89" fmla="*/ 16 h 222"/>
                <a:gd name="T90" fmla="*/ 63 w 106"/>
                <a:gd name="T91" fmla="*/ 4 h 222"/>
                <a:gd name="T92" fmla="*/ 62 w 106"/>
                <a:gd name="T93" fmla="*/ 0 h 222"/>
                <a:gd name="T94" fmla="*/ 60 w 106"/>
                <a:gd name="T95" fmla="*/ 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6" h="222">
                  <a:moveTo>
                    <a:pt x="60" y="3"/>
                  </a:moveTo>
                  <a:cubicBezTo>
                    <a:pt x="60" y="4"/>
                    <a:pt x="33" y="44"/>
                    <a:pt x="21" y="55"/>
                  </a:cubicBezTo>
                  <a:cubicBezTo>
                    <a:pt x="7" y="68"/>
                    <a:pt x="0" y="90"/>
                    <a:pt x="12" y="105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30" y="125"/>
                    <a:pt x="42" y="138"/>
                    <a:pt x="41" y="156"/>
                  </a:cubicBezTo>
                  <a:cubicBezTo>
                    <a:pt x="40" y="168"/>
                    <a:pt x="42" y="174"/>
                    <a:pt x="45" y="176"/>
                  </a:cubicBezTo>
                  <a:cubicBezTo>
                    <a:pt x="48" y="178"/>
                    <a:pt x="52" y="177"/>
                    <a:pt x="56" y="174"/>
                  </a:cubicBezTo>
                  <a:cubicBezTo>
                    <a:pt x="62" y="171"/>
                    <a:pt x="68" y="167"/>
                    <a:pt x="72" y="168"/>
                  </a:cubicBezTo>
                  <a:cubicBezTo>
                    <a:pt x="73" y="169"/>
                    <a:pt x="74" y="170"/>
                    <a:pt x="75" y="171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80" y="193"/>
                    <a:pt x="86" y="216"/>
                    <a:pt x="100" y="222"/>
                  </a:cubicBezTo>
                  <a:cubicBezTo>
                    <a:pt x="101" y="219"/>
                    <a:pt x="101" y="219"/>
                    <a:pt x="101" y="219"/>
                  </a:cubicBezTo>
                  <a:cubicBezTo>
                    <a:pt x="89" y="213"/>
                    <a:pt x="84" y="191"/>
                    <a:pt x="81" y="178"/>
                  </a:cubicBezTo>
                  <a:cubicBezTo>
                    <a:pt x="78" y="170"/>
                    <a:pt x="78" y="170"/>
                    <a:pt x="78" y="170"/>
                  </a:cubicBezTo>
                  <a:cubicBezTo>
                    <a:pt x="77" y="167"/>
                    <a:pt x="76" y="165"/>
                    <a:pt x="73" y="164"/>
                  </a:cubicBezTo>
                  <a:cubicBezTo>
                    <a:pt x="68" y="163"/>
                    <a:pt x="61" y="166"/>
                    <a:pt x="54" y="171"/>
                  </a:cubicBezTo>
                  <a:cubicBezTo>
                    <a:pt x="51" y="173"/>
                    <a:pt x="49" y="174"/>
                    <a:pt x="47" y="173"/>
                  </a:cubicBezTo>
                  <a:cubicBezTo>
                    <a:pt x="46" y="172"/>
                    <a:pt x="45" y="169"/>
                    <a:pt x="45" y="162"/>
                  </a:cubicBezTo>
                  <a:cubicBezTo>
                    <a:pt x="45" y="160"/>
                    <a:pt x="45" y="158"/>
                    <a:pt x="45" y="156"/>
                  </a:cubicBezTo>
                  <a:cubicBezTo>
                    <a:pt x="45" y="155"/>
                    <a:pt x="45" y="154"/>
                    <a:pt x="45" y="153"/>
                  </a:cubicBezTo>
                  <a:cubicBezTo>
                    <a:pt x="45" y="135"/>
                    <a:pt x="33" y="122"/>
                    <a:pt x="22" y="110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2" y="98"/>
                    <a:pt x="10" y="93"/>
                    <a:pt x="10" y="87"/>
                  </a:cubicBezTo>
                  <a:cubicBezTo>
                    <a:pt x="10" y="77"/>
                    <a:pt x="16" y="66"/>
                    <a:pt x="24" y="58"/>
                  </a:cubicBezTo>
                  <a:cubicBezTo>
                    <a:pt x="34" y="49"/>
                    <a:pt x="53" y="21"/>
                    <a:pt x="60" y="10"/>
                  </a:cubicBezTo>
                  <a:cubicBezTo>
                    <a:pt x="60" y="12"/>
                    <a:pt x="61" y="14"/>
                    <a:pt x="61" y="16"/>
                  </a:cubicBezTo>
                  <a:cubicBezTo>
                    <a:pt x="61" y="28"/>
                    <a:pt x="59" y="44"/>
                    <a:pt x="55" y="53"/>
                  </a:cubicBezTo>
                  <a:cubicBezTo>
                    <a:pt x="51" y="59"/>
                    <a:pt x="51" y="66"/>
                    <a:pt x="51" y="73"/>
                  </a:cubicBezTo>
                  <a:cubicBezTo>
                    <a:pt x="51" y="79"/>
                    <a:pt x="52" y="85"/>
                    <a:pt x="52" y="85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7"/>
                    <a:pt x="72" y="81"/>
                    <a:pt x="90" y="89"/>
                  </a:cubicBezTo>
                  <a:cubicBezTo>
                    <a:pt x="96" y="92"/>
                    <a:pt x="100" y="96"/>
                    <a:pt x="101" y="101"/>
                  </a:cubicBezTo>
                  <a:cubicBezTo>
                    <a:pt x="102" y="108"/>
                    <a:pt x="98" y="116"/>
                    <a:pt x="89" y="124"/>
                  </a:cubicBezTo>
                  <a:cubicBezTo>
                    <a:pt x="86" y="128"/>
                    <a:pt x="84" y="132"/>
                    <a:pt x="84" y="137"/>
                  </a:cubicBezTo>
                  <a:cubicBezTo>
                    <a:pt x="85" y="148"/>
                    <a:pt x="98" y="158"/>
                    <a:pt x="99" y="158"/>
                  </a:cubicBezTo>
                  <a:cubicBezTo>
                    <a:pt x="101" y="155"/>
                    <a:pt x="101" y="155"/>
                    <a:pt x="101" y="155"/>
                  </a:cubicBezTo>
                  <a:cubicBezTo>
                    <a:pt x="101" y="155"/>
                    <a:pt x="89" y="146"/>
                    <a:pt x="88" y="136"/>
                  </a:cubicBezTo>
                  <a:cubicBezTo>
                    <a:pt x="88" y="133"/>
                    <a:pt x="89" y="130"/>
                    <a:pt x="92" y="127"/>
                  </a:cubicBezTo>
                  <a:cubicBezTo>
                    <a:pt x="102" y="118"/>
                    <a:pt x="106" y="109"/>
                    <a:pt x="105" y="101"/>
                  </a:cubicBezTo>
                  <a:cubicBezTo>
                    <a:pt x="104" y="94"/>
                    <a:pt x="99" y="89"/>
                    <a:pt x="91" y="85"/>
                  </a:cubicBezTo>
                  <a:cubicBezTo>
                    <a:pt x="75" y="78"/>
                    <a:pt x="60" y="81"/>
                    <a:pt x="55" y="82"/>
                  </a:cubicBezTo>
                  <a:cubicBezTo>
                    <a:pt x="55" y="80"/>
                    <a:pt x="55" y="77"/>
                    <a:pt x="55" y="72"/>
                  </a:cubicBezTo>
                  <a:cubicBezTo>
                    <a:pt x="55" y="67"/>
                    <a:pt x="55" y="60"/>
                    <a:pt x="58" y="54"/>
                  </a:cubicBezTo>
                  <a:cubicBezTo>
                    <a:pt x="63" y="45"/>
                    <a:pt x="65" y="29"/>
                    <a:pt x="65" y="16"/>
                  </a:cubicBezTo>
                  <a:cubicBezTo>
                    <a:pt x="65" y="11"/>
                    <a:pt x="64" y="6"/>
                    <a:pt x="63" y="4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6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4" name="Freeform 110"/>
            <p:cNvSpPr/>
            <p:nvPr/>
          </p:nvSpPr>
          <p:spPr bwMode="auto">
            <a:xfrm>
              <a:off x="8743950" y="993776"/>
              <a:ext cx="50800" cy="34925"/>
            </a:xfrm>
            <a:custGeom>
              <a:avLst/>
              <a:gdLst>
                <a:gd name="T0" fmla="*/ 1 w 42"/>
                <a:gd name="T1" fmla="*/ 20 h 28"/>
                <a:gd name="T2" fmla="*/ 0 w 42"/>
                <a:gd name="T3" fmla="*/ 24 h 28"/>
                <a:gd name="T4" fmla="*/ 42 w 42"/>
                <a:gd name="T5" fmla="*/ 2 h 28"/>
                <a:gd name="T6" fmla="*/ 39 w 42"/>
                <a:gd name="T7" fmla="*/ 0 h 28"/>
                <a:gd name="T8" fmla="*/ 1 w 42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1" y="2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7" y="28"/>
                    <a:pt x="42" y="2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6" y="23"/>
                    <a:pt x="2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5" name="Freeform 111"/>
            <p:cNvSpPr/>
            <p:nvPr/>
          </p:nvSpPr>
          <p:spPr bwMode="auto">
            <a:xfrm>
              <a:off x="8780463" y="996951"/>
              <a:ext cx="31750" cy="104775"/>
            </a:xfrm>
            <a:custGeom>
              <a:avLst/>
              <a:gdLst>
                <a:gd name="T0" fmla="*/ 5 w 26"/>
                <a:gd name="T1" fmla="*/ 23 h 84"/>
                <a:gd name="T2" fmla="*/ 9 w 26"/>
                <a:gd name="T3" fmla="*/ 32 h 84"/>
                <a:gd name="T4" fmla="*/ 14 w 26"/>
                <a:gd name="T5" fmla="*/ 82 h 84"/>
                <a:gd name="T6" fmla="*/ 17 w 26"/>
                <a:gd name="T7" fmla="*/ 84 h 84"/>
                <a:gd name="T8" fmla="*/ 12 w 26"/>
                <a:gd name="T9" fmla="*/ 30 h 84"/>
                <a:gd name="T10" fmla="*/ 9 w 26"/>
                <a:gd name="T11" fmla="*/ 22 h 84"/>
                <a:gd name="T12" fmla="*/ 9 w 26"/>
                <a:gd name="T13" fmla="*/ 1 h 84"/>
                <a:gd name="T14" fmla="*/ 6 w 26"/>
                <a:gd name="T15" fmla="*/ 0 h 84"/>
                <a:gd name="T16" fmla="*/ 5 w 26"/>
                <a:gd name="T17" fmla="*/ 2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84">
                  <a:moveTo>
                    <a:pt x="5" y="23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5" y="45"/>
                    <a:pt x="22" y="60"/>
                    <a:pt x="14" y="82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26" y="60"/>
                    <a:pt x="18" y="43"/>
                    <a:pt x="12" y="3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5" y="10"/>
                    <a:pt x="9" y="2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0" y="9"/>
                    <a:pt x="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6" name="Freeform 112"/>
            <p:cNvSpPr/>
            <p:nvPr/>
          </p:nvSpPr>
          <p:spPr bwMode="auto">
            <a:xfrm>
              <a:off x="8734425" y="892176"/>
              <a:ext cx="60325" cy="41275"/>
            </a:xfrm>
            <a:custGeom>
              <a:avLst/>
              <a:gdLst>
                <a:gd name="T0" fmla="*/ 1 w 48"/>
                <a:gd name="T1" fmla="*/ 14 h 33"/>
                <a:gd name="T2" fmla="*/ 5 w 48"/>
                <a:gd name="T3" fmla="*/ 24 h 33"/>
                <a:gd name="T4" fmla="*/ 39 w 48"/>
                <a:gd name="T5" fmla="*/ 29 h 33"/>
                <a:gd name="T6" fmla="*/ 38 w 48"/>
                <a:gd name="T7" fmla="*/ 25 h 33"/>
                <a:gd name="T8" fmla="*/ 7 w 48"/>
                <a:gd name="T9" fmla="*/ 21 h 33"/>
                <a:gd name="T10" fmla="*/ 5 w 48"/>
                <a:gd name="T11" fmla="*/ 14 h 33"/>
                <a:gd name="T12" fmla="*/ 22 w 48"/>
                <a:gd name="T13" fmla="*/ 5 h 33"/>
                <a:gd name="T14" fmla="*/ 46 w 48"/>
                <a:gd name="T15" fmla="*/ 12 h 33"/>
                <a:gd name="T16" fmla="*/ 48 w 48"/>
                <a:gd name="T17" fmla="*/ 9 h 33"/>
                <a:gd name="T18" fmla="*/ 23 w 48"/>
                <a:gd name="T19" fmla="*/ 1 h 33"/>
                <a:gd name="T20" fmla="*/ 1 w 48"/>
                <a:gd name="T21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1" y="14"/>
                  </a:moveTo>
                  <a:cubicBezTo>
                    <a:pt x="0" y="16"/>
                    <a:pt x="1" y="20"/>
                    <a:pt x="5" y="24"/>
                  </a:cubicBezTo>
                  <a:cubicBezTo>
                    <a:pt x="9" y="28"/>
                    <a:pt x="18" y="33"/>
                    <a:pt x="39" y="29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19" y="28"/>
                    <a:pt x="11" y="25"/>
                    <a:pt x="7" y="21"/>
                  </a:cubicBezTo>
                  <a:cubicBezTo>
                    <a:pt x="5" y="18"/>
                    <a:pt x="4" y="15"/>
                    <a:pt x="5" y="14"/>
                  </a:cubicBezTo>
                  <a:cubicBezTo>
                    <a:pt x="6" y="8"/>
                    <a:pt x="12" y="4"/>
                    <a:pt x="22" y="5"/>
                  </a:cubicBezTo>
                  <a:cubicBezTo>
                    <a:pt x="36" y="6"/>
                    <a:pt x="46" y="12"/>
                    <a:pt x="46" y="12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38" y="2"/>
                    <a:pt x="23" y="1"/>
                  </a:cubicBezTo>
                  <a:cubicBezTo>
                    <a:pt x="11" y="0"/>
                    <a:pt x="2" y="5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7" name="Freeform 113"/>
            <p:cNvSpPr/>
            <p:nvPr/>
          </p:nvSpPr>
          <p:spPr bwMode="auto">
            <a:xfrm>
              <a:off x="8747125" y="927101"/>
              <a:ext cx="6350" cy="36513"/>
            </a:xfrm>
            <a:custGeom>
              <a:avLst/>
              <a:gdLst>
                <a:gd name="T0" fmla="*/ 0 w 4"/>
                <a:gd name="T1" fmla="*/ 23 h 23"/>
                <a:gd name="T2" fmla="*/ 3 w 4"/>
                <a:gd name="T3" fmla="*/ 23 h 23"/>
                <a:gd name="T4" fmla="*/ 4 w 4"/>
                <a:gd name="T5" fmla="*/ 0 h 23"/>
                <a:gd name="T6" fmla="*/ 1 w 4"/>
                <a:gd name="T7" fmla="*/ 0 h 23"/>
                <a:gd name="T8" fmla="*/ 0 w 4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0" y="23"/>
                  </a:moveTo>
                  <a:lnTo>
                    <a:pt x="3" y="23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8" name="Freeform 114"/>
            <p:cNvSpPr/>
            <p:nvPr/>
          </p:nvSpPr>
          <p:spPr bwMode="auto">
            <a:xfrm>
              <a:off x="9121775" y="890588"/>
              <a:ext cx="133350" cy="274638"/>
            </a:xfrm>
            <a:custGeom>
              <a:avLst/>
              <a:gdLst>
                <a:gd name="T0" fmla="*/ 43 w 107"/>
                <a:gd name="T1" fmla="*/ 4 h 222"/>
                <a:gd name="T2" fmla="*/ 42 w 107"/>
                <a:gd name="T3" fmla="*/ 16 h 222"/>
                <a:gd name="T4" fmla="*/ 48 w 107"/>
                <a:gd name="T5" fmla="*/ 54 h 222"/>
                <a:gd name="T6" fmla="*/ 52 w 107"/>
                <a:gd name="T7" fmla="*/ 72 h 222"/>
                <a:gd name="T8" fmla="*/ 51 w 107"/>
                <a:gd name="T9" fmla="*/ 82 h 222"/>
                <a:gd name="T10" fmla="*/ 15 w 107"/>
                <a:gd name="T11" fmla="*/ 85 h 222"/>
                <a:gd name="T12" fmla="*/ 2 w 107"/>
                <a:gd name="T13" fmla="*/ 101 h 222"/>
                <a:gd name="T14" fmla="*/ 14 w 107"/>
                <a:gd name="T15" fmla="*/ 127 h 222"/>
                <a:gd name="T16" fmla="*/ 19 w 107"/>
                <a:gd name="T17" fmla="*/ 136 h 222"/>
                <a:gd name="T18" fmla="*/ 5 w 107"/>
                <a:gd name="T19" fmla="*/ 155 h 222"/>
                <a:gd name="T20" fmla="*/ 8 w 107"/>
                <a:gd name="T21" fmla="*/ 158 h 222"/>
                <a:gd name="T22" fmla="*/ 22 w 107"/>
                <a:gd name="T23" fmla="*/ 137 h 222"/>
                <a:gd name="T24" fmla="*/ 17 w 107"/>
                <a:gd name="T25" fmla="*/ 124 h 222"/>
                <a:gd name="T26" fmla="*/ 6 w 107"/>
                <a:gd name="T27" fmla="*/ 101 h 222"/>
                <a:gd name="T28" fmla="*/ 17 w 107"/>
                <a:gd name="T29" fmla="*/ 89 h 222"/>
                <a:gd name="T30" fmla="*/ 52 w 107"/>
                <a:gd name="T31" fmla="*/ 87 h 222"/>
                <a:gd name="T32" fmla="*/ 54 w 107"/>
                <a:gd name="T33" fmla="*/ 88 h 222"/>
                <a:gd name="T34" fmla="*/ 55 w 107"/>
                <a:gd name="T35" fmla="*/ 85 h 222"/>
                <a:gd name="T36" fmla="*/ 56 w 107"/>
                <a:gd name="T37" fmla="*/ 73 h 222"/>
                <a:gd name="T38" fmla="*/ 52 w 107"/>
                <a:gd name="T39" fmla="*/ 53 h 222"/>
                <a:gd name="T40" fmla="*/ 46 w 107"/>
                <a:gd name="T41" fmla="*/ 16 h 222"/>
                <a:gd name="T42" fmla="*/ 46 w 107"/>
                <a:gd name="T43" fmla="*/ 10 h 222"/>
                <a:gd name="T44" fmla="*/ 83 w 107"/>
                <a:gd name="T45" fmla="*/ 58 h 222"/>
                <a:gd name="T46" fmla="*/ 97 w 107"/>
                <a:gd name="T47" fmla="*/ 87 h 222"/>
                <a:gd name="T48" fmla="*/ 91 w 107"/>
                <a:gd name="T49" fmla="*/ 103 h 222"/>
                <a:gd name="T50" fmla="*/ 85 w 107"/>
                <a:gd name="T51" fmla="*/ 110 h 222"/>
                <a:gd name="T52" fmla="*/ 61 w 107"/>
                <a:gd name="T53" fmla="*/ 153 h 222"/>
                <a:gd name="T54" fmla="*/ 61 w 107"/>
                <a:gd name="T55" fmla="*/ 156 h 222"/>
                <a:gd name="T56" fmla="*/ 62 w 107"/>
                <a:gd name="T57" fmla="*/ 162 h 222"/>
                <a:gd name="T58" fmla="*/ 59 w 107"/>
                <a:gd name="T59" fmla="*/ 173 h 222"/>
                <a:gd name="T60" fmla="*/ 52 w 107"/>
                <a:gd name="T61" fmla="*/ 171 h 222"/>
                <a:gd name="T62" fmla="*/ 33 w 107"/>
                <a:gd name="T63" fmla="*/ 164 h 222"/>
                <a:gd name="T64" fmla="*/ 28 w 107"/>
                <a:gd name="T65" fmla="*/ 170 h 222"/>
                <a:gd name="T66" fmla="*/ 26 w 107"/>
                <a:gd name="T67" fmla="*/ 178 h 222"/>
                <a:gd name="T68" fmla="*/ 5 w 107"/>
                <a:gd name="T69" fmla="*/ 219 h 222"/>
                <a:gd name="T70" fmla="*/ 7 w 107"/>
                <a:gd name="T71" fmla="*/ 222 h 222"/>
                <a:gd name="T72" fmla="*/ 30 w 107"/>
                <a:gd name="T73" fmla="*/ 179 h 222"/>
                <a:gd name="T74" fmla="*/ 32 w 107"/>
                <a:gd name="T75" fmla="*/ 171 h 222"/>
                <a:gd name="T76" fmla="*/ 35 w 107"/>
                <a:gd name="T77" fmla="*/ 168 h 222"/>
                <a:gd name="T78" fmla="*/ 50 w 107"/>
                <a:gd name="T79" fmla="*/ 174 h 222"/>
                <a:gd name="T80" fmla="*/ 61 w 107"/>
                <a:gd name="T81" fmla="*/ 176 h 222"/>
                <a:gd name="T82" fmla="*/ 65 w 107"/>
                <a:gd name="T83" fmla="*/ 156 h 222"/>
                <a:gd name="T84" fmla="*/ 88 w 107"/>
                <a:gd name="T85" fmla="*/ 112 h 222"/>
                <a:gd name="T86" fmla="*/ 94 w 107"/>
                <a:gd name="T87" fmla="*/ 105 h 222"/>
                <a:gd name="T88" fmla="*/ 85 w 107"/>
                <a:gd name="T89" fmla="*/ 55 h 222"/>
                <a:gd name="T90" fmla="*/ 47 w 107"/>
                <a:gd name="T91" fmla="*/ 3 h 222"/>
                <a:gd name="T92" fmla="*/ 44 w 107"/>
                <a:gd name="T93" fmla="*/ 0 h 222"/>
                <a:gd name="T94" fmla="*/ 43 w 107"/>
                <a:gd name="T95" fmla="*/ 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7" h="222">
                  <a:moveTo>
                    <a:pt x="43" y="4"/>
                  </a:moveTo>
                  <a:cubicBezTo>
                    <a:pt x="42" y="6"/>
                    <a:pt x="42" y="11"/>
                    <a:pt x="42" y="16"/>
                  </a:cubicBezTo>
                  <a:cubicBezTo>
                    <a:pt x="42" y="29"/>
                    <a:pt x="44" y="45"/>
                    <a:pt x="48" y="54"/>
                  </a:cubicBezTo>
                  <a:cubicBezTo>
                    <a:pt x="51" y="60"/>
                    <a:pt x="52" y="67"/>
                    <a:pt x="52" y="72"/>
                  </a:cubicBezTo>
                  <a:cubicBezTo>
                    <a:pt x="52" y="77"/>
                    <a:pt x="52" y="80"/>
                    <a:pt x="51" y="82"/>
                  </a:cubicBezTo>
                  <a:cubicBezTo>
                    <a:pt x="47" y="81"/>
                    <a:pt x="32" y="78"/>
                    <a:pt x="15" y="85"/>
                  </a:cubicBezTo>
                  <a:cubicBezTo>
                    <a:pt x="7" y="89"/>
                    <a:pt x="3" y="94"/>
                    <a:pt x="2" y="101"/>
                  </a:cubicBezTo>
                  <a:cubicBezTo>
                    <a:pt x="0" y="109"/>
                    <a:pt x="5" y="118"/>
                    <a:pt x="14" y="127"/>
                  </a:cubicBezTo>
                  <a:cubicBezTo>
                    <a:pt x="17" y="130"/>
                    <a:pt x="19" y="133"/>
                    <a:pt x="19" y="136"/>
                  </a:cubicBezTo>
                  <a:cubicBezTo>
                    <a:pt x="18" y="146"/>
                    <a:pt x="6" y="155"/>
                    <a:pt x="5" y="155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22" y="148"/>
                    <a:pt x="22" y="137"/>
                  </a:cubicBezTo>
                  <a:cubicBezTo>
                    <a:pt x="23" y="132"/>
                    <a:pt x="21" y="128"/>
                    <a:pt x="17" y="124"/>
                  </a:cubicBezTo>
                  <a:cubicBezTo>
                    <a:pt x="9" y="116"/>
                    <a:pt x="5" y="108"/>
                    <a:pt x="6" y="101"/>
                  </a:cubicBezTo>
                  <a:cubicBezTo>
                    <a:pt x="7" y="96"/>
                    <a:pt x="10" y="92"/>
                    <a:pt x="17" y="89"/>
                  </a:cubicBezTo>
                  <a:cubicBezTo>
                    <a:pt x="35" y="81"/>
                    <a:pt x="52" y="87"/>
                    <a:pt x="52" y="87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5" y="85"/>
                    <a:pt x="56" y="79"/>
                    <a:pt x="56" y="73"/>
                  </a:cubicBezTo>
                  <a:cubicBezTo>
                    <a:pt x="56" y="66"/>
                    <a:pt x="55" y="59"/>
                    <a:pt x="52" y="53"/>
                  </a:cubicBezTo>
                  <a:cubicBezTo>
                    <a:pt x="48" y="44"/>
                    <a:pt x="46" y="28"/>
                    <a:pt x="46" y="16"/>
                  </a:cubicBezTo>
                  <a:cubicBezTo>
                    <a:pt x="46" y="14"/>
                    <a:pt x="46" y="12"/>
                    <a:pt x="46" y="10"/>
                  </a:cubicBezTo>
                  <a:cubicBezTo>
                    <a:pt x="53" y="21"/>
                    <a:pt x="72" y="49"/>
                    <a:pt x="83" y="58"/>
                  </a:cubicBezTo>
                  <a:cubicBezTo>
                    <a:pt x="91" y="66"/>
                    <a:pt x="97" y="77"/>
                    <a:pt x="97" y="87"/>
                  </a:cubicBezTo>
                  <a:cubicBezTo>
                    <a:pt x="97" y="93"/>
                    <a:pt x="95" y="98"/>
                    <a:pt x="91" y="103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74" y="122"/>
                    <a:pt x="61" y="135"/>
                    <a:pt x="61" y="153"/>
                  </a:cubicBezTo>
                  <a:cubicBezTo>
                    <a:pt x="61" y="154"/>
                    <a:pt x="61" y="155"/>
                    <a:pt x="61" y="156"/>
                  </a:cubicBezTo>
                  <a:cubicBezTo>
                    <a:pt x="62" y="158"/>
                    <a:pt x="62" y="160"/>
                    <a:pt x="62" y="162"/>
                  </a:cubicBezTo>
                  <a:cubicBezTo>
                    <a:pt x="62" y="169"/>
                    <a:pt x="60" y="172"/>
                    <a:pt x="59" y="173"/>
                  </a:cubicBezTo>
                  <a:cubicBezTo>
                    <a:pt x="58" y="174"/>
                    <a:pt x="55" y="173"/>
                    <a:pt x="52" y="171"/>
                  </a:cubicBezTo>
                  <a:cubicBezTo>
                    <a:pt x="45" y="166"/>
                    <a:pt x="38" y="163"/>
                    <a:pt x="33" y="164"/>
                  </a:cubicBezTo>
                  <a:cubicBezTo>
                    <a:pt x="31" y="165"/>
                    <a:pt x="29" y="167"/>
                    <a:pt x="28" y="170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3" y="191"/>
                    <a:pt x="18" y="213"/>
                    <a:pt x="5" y="219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21" y="216"/>
                    <a:pt x="26" y="193"/>
                    <a:pt x="30" y="179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3" y="170"/>
                    <a:pt x="33" y="169"/>
                    <a:pt x="35" y="168"/>
                  </a:cubicBezTo>
                  <a:cubicBezTo>
                    <a:pt x="38" y="167"/>
                    <a:pt x="45" y="171"/>
                    <a:pt x="50" y="174"/>
                  </a:cubicBezTo>
                  <a:cubicBezTo>
                    <a:pt x="55" y="177"/>
                    <a:pt x="58" y="178"/>
                    <a:pt x="61" y="176"/>
                  </a:cubicBezTo>
                  <a:cubicBezTo>
                    <a:pt x="65" y="174"/>
                    <a:pt x="66" y="168"/>
                    <a:pt x="65" y="156"/>
                  </a:cubicBezTo>
                  <a:cubicBezTo>
                    <a:pt x="64" y="138"/>
                    <a:pt x="76" y="125"/>
                    <a:pt x="88" y="11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107" y="90"/>
                    <a:pt x="100" y="68"/>
                    <a:pt x="85" y="55"/>
                  </a:cubicBezTo>
                  <a:cubicBezTo>
                    <a:pt x="73" y="44"/>
                    <a:pt x="47" y="4"/>
                    <a:pt x="47" y="3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9" name="Freeform 115"/>
            <p:cNvSpPr/>
            <p:nvPr/>
          </p:nvSpPr>
          <p:spPr bwMode="auto">
            <a:xfrm>
              <a:off x="9185275" y="993776"/>
              <a:ext cx="50800" cy="34925"/>
            </a:xfrm>
            <a:custGeom>
              <a:avLst/>
              <a:gdLst>
                <a:gd name="T0" fmla="*/ 0 w 41"/>
                <a:gd name="T1" fmla="*/ 2 h 28"/>
                <a:gd name="T2" fmla="*/ 41 w 41"/>
                <a:gd name="T3" fmla="*/ 24 h 28"/>
                <a:gd name="T4" fmla="*/ 40 w 41"/>
                <a:gd name="T5" fmla="*/ 20 h 28"/>
                <a:gd name="T6" fmla="*/ 3 w 41"/>
                <a:gd name="T7" fmla="*/ 0 h 28"/>
                <a:gd name="T8" fmla="*/ 0 w 41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0" y="2"/>
                  </a:moveTo>
                  <a:cubicBezTo>
                    <a:pt x="24" y="28"/>
                    <a:pt x="40" y="24"/>
                    <a:pt x="41" y="2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25" y="23"/>
                    <a:pt x="3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0" name="Freeform 116"/>
            <p:cNvSpPr/>
            <p:nvPr/>
          </p:nvSpPr>
          <p:spPr bwMode="auto">
            <a:xfrm>
              <a:off x="9167813" y="996951"/>
              <a:ext cx="31750" cy="104775"/>
            </a:xfrm>
            <a:custGeom>
              <a:avLst/>
              <a:gdLst>
                <a:gd name="T0" fmla="*/ 16 w 25"/>
                <a:gd name="T1" fmla="*/ 1 h 84"/>
                <a:gd name="T2" fmla="*/ 17 w 25"/>
                <a:gd name="T3" fmla="*/ 22 h 84"/>
                <a:gd name="T4" fmla="*/ 13 w 25"/>
                <a:gd name="T5" fmla="*/ 30 h 84"/>
                <a:gd name="T6" fmla="*/ 8 w 25"/>
                <a:gd name="T7" fmla="*/ 84 h 84"/>
                <a:gd name="T8" fmla="*/ 12 w 25"/>
                <a:gd name="T9" fmla="*/ 82 h 84"/>
                <a:gd name="T10" fmla="*/ 17 w 25"/>
                <a:gd name="T11" fmla="*/ 32 h 84"/>
                <a:gd name="T12" fmla="*/ 20 w 25"/>
                <a:gd name="T13" fmla="*/ 23 h 84"/>
                <a:gd name="T14" fmla="*/ 20 w 25"/>
                <a:gd name="T15" fmla="*/ 0 h 84"/>
                <a:gd name="T16" fmla="*/ 16 w 25"/>
                <a:gd name="T17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4">
                  <a:moveTo>
                    <a:pt x="16" y="1"/>
                  </a:moveTo>
                  <a:cubicBezTo>
                    <a:pt x="17" y="2"/>
                    <a:pt x="21" y="10"/>
                    <a:pt x="17" y="2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7" y="43"/>
                    <a:pt x="0" y="60"/>
                    <a:pt x="8" y="84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4" y="60"/>
                    <a:pt x="11" y="45"/>
                    <a:pt x="17" y="3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5" y="9"/>
                    <a:pt x="20" y="0"/>
                    <a:pt x="20" y="0"/>
                  </a:cubicBezTo>
                  <a:lnTo>
                    <a:pt x="1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1" name="Freeform 117"/>
            <p:cNvSpPr/>
            <p:nvPr/>
          </p:nvSpPr>
          <p:spPr bwMode="auto">
            <a:xfrm>
              <a:off x="9185275" y="892176"/>
              <a:ext cx="58738" cy="41275"/>
            </a:xfrm>
            <a:custGeom>
              <a:avLst/>
              <a:gdLst>
                <a:gd name="T0" fmla="*/ 26 w 48"/>
                <a:gd name="T1" fmla="*/ 1 h 33"/>
                <a:gd name="T2" fmla="*/ 0 w 48"/>
                <a:gd name="T3" fmla="*/ 9 h 33"/>
                <a:gd name="T4" fmla="*/ 2 w 48"/>
                <a:gd name="T5" fmla="*/ 12 h 33"/>
                <a:gd name="T6" fmla="*/ 26 w 48"/>
                <a:gd name="T7" fmla="*/ 5 h 33"/>
                <a:gd name="T8" fmla="*/ 44 w 48"/>
                <a:gd name="T9" fmla="*/ 14 h 33"/>
                <a:gd name="T10" fmla="*/ 41 w 48"/>
                <a:gd name="T11" fmla="*/ 21 h 33"/>
                <a:gd name="T12" fmla="*/ 11 w 48"/>
                <a:gd name="T13" fmla="*/ 25 h 33"/>
                <a:gd name="T14" fmla="*/ 10 w 48"/>
                <a:gd name="T15" fmla="*/ 29 h 33"/>
                <a:gd name="T16" fmla="*/ 44 w 48"/>
                <a:gd name="T17" fmla="*/ 24 h 33"/>
                <a:gd name="T18" fmla="*/ 48 w 48"/>
                <a:gd name="T19" fmla="*/ 14 h 33"/>
                <a:gd name="T20" fmla="*/ 26 w 48"/>
                <a:gd name="T2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26" y="1"/>
                  </a:moveTo>
                  <a:cubicBezTo>
                    <a:pt x="11" y="2"/>
                    <a:pt x="1" y="9"/>
                    <a:pt x="0" y="9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2" y="6"/>
                    <a:pt x="26" y="5"/>
                  </a:cubicBezTo>
                  <a:cubicBezTo>
                    <a:pt x="36" y="4"/>
                    <a:pt x="43" y="8"/>
                    <a:pt x="44" y="14"/>
                  </a:cubicBezTo>
                  <a:cubicBezTo>
                    <a:pt x="44" y="15"/>
                    <a:pt x="44" y="18"/>
                    <a:pt x="41" y="21"/>
                  </a:cubicBezTo>
                  <a:cubicBezTo>
                    <a:pt x="38" y="25"/>
                    <a:pt x="29" y="28"/>
                    <a:pt x="11" y="25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0" y="33"/>
                    <a:pt x="40" y="28"/>
                    <a:pt x="44" y="24"/>
                  </a:cubicBezTo>
                  <a:cubicBezTo>
                    <a:pt x="48" y="20"/>
                    <a:pt x="48" y="16"/>
                    <a:pt x="48" y="14"/>
                  </a:cubicBezTo>
                  <a:cubicBezTo>
                    <a:pt x="46" y="5"/>
                    <a:pt x="38" y="0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2" name="Rectangle 118"/>
            <p:cNvSpPr>
              <a:spLocks noChangeArrowheads="1"/>
            </p:cNvSpPr>
            <p:nvPr/>
          </p:nvSpPr>
          <p:spPr bwMode="auto">
            <a:xfrm>
              <a:off x="9228138" y="927101"/>
              <a:ext cx="4763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3" name="Freeform 119"/>
            <p:cNvSpPr>
              <a:spLocks noEditPoints="1"/>
            </p:cNvSpPr>
            <p:nvPr/>
          </p:nvSpPr>
          <p:spPr bwMode="auto">
            <a:xfrm>
              <a:off x="8872538" y="1084263"/>
              <a:ext cx="55563" cy="57150"/>
            </a:xfrm>
            <a:custGeom>
              <a:avLst/>
              <a:gdLst>
                <a:gd name="T0" fmla="*/ 22 w 45"/>
                <a:gd name="T1" fmla="*/ 20 h 46"/>
                <a:gd name="T2" fmla="*/ 31 w 45"/>
                <a:gd name="T3" fmla="*/ 20 h 46"/>
                <a:gd name="T4" fmla="*/ 23 w 45"/>
                <a:gd name="T5" fmla="*/ 22 h 46"/>
                <a:gd name="T6" fmla="*/ 27 w 45"/>
                <a:gd name="T7" fmla="*/ 27 h 46"/>
                <a:gd name="T8" fmla="*/ 29 w 45"/>
                <a:gd name="T9" fmla="*/ 22 h 46"/>
                <a:gd name="T10" fmla="*/ 29 w 45"/>
                <a:gd name="T11" fmla="*/ 27 h 46"/>
                <a:gd name="T12" fmla="*/ 45 w 45"/>
                <a:gd name="T13" fmla="*/ 27 h 46"/>
                <a:gd name="T14" fmla="*/ 22 w 45"/>
                <a:gd name="T15" fmla="*/ 30 h 46"/>
                <a:gd name="T16" fmla="*/ 4 w 45"/>
                <a:gd name="T17" fmla="*/ 35 h 46"/>
                <a:gd name="T18" fmla="*/ 1 w 45"/>
                <a:gd name="T19" fmla="*/ 33 h 46"/>
                <a:gd name="T20" fmla="*/ 20 w 45"/>
                <a:gd name="T21" fmla="*/ 22 h 46"/>
                <a:gd name="T22" fmla="*/ 11 w 45"/>
                <a:gd name="T23" fmla="*/ 24 h 46"/>
                <a:gd name="T24" fmla="*/ 16 w 45"/>
                <a:gd name="T25" fmla="*/ 22 h 46"/>
                <a:gd name="T26" fmla="*/ 20 w 45"/>
                <a:gd name="T27" fmla="*/ 17 h 46"/>
                <a:gd name="T28" fmla="*/ 13 w 45"/>
                <a:gd name="T29" fmla="*/ 17 h 46"/>
                <a:gd name="T30" fmla="*/ 20 w 45"/>
                <a:gd name="T31" fmla="*/ 16 h 46"/>
                <a:gd name="T32" fmla="*/ 18 w 45"/>
                <a:gd name="T33" fmla="*/ 13 h 46"/>
                <a:gd name="T34" fmla="*/ 11 w 45"/>
                <a:gd name="T35" fmla="*/ 12 h 46"/>
                <a:gd name="T36" fmla="*/ 27 w 45"/>
                <a:gd name="T37" fmla="*/ 8 h 46"/>
                <a:gd name="T38" fmla="*/ 20 w 45"/>
                <a:gd name="T39" fmla="*/ 12 h 46"/>
                <a:gd name="T40" fmla="*/ 22 w 45"/>
                <a:gd name="T41" fmla="*/ 15 h 46"/>
                <a:gd name="T42" fmla="*/ 26 w 45"/>
                <a:gd name="T43" fmla="*/ 13 h 46"/>
                <a:gd name="T44" fmla="*/ 24 w 45"/>
                <a:gd name="T45" fmla="*/ 16 h 46"/>
                <a:gd name="T46" fmla="*/ 11 w 45"/>
                <a:gd name="T47" fmla="*/ 5 h 46"/>
                <a:gd name="T48" fmla="*/ 16 w 45"/>
                <a:gd name="T49" fmla="*/ 9 h 46"/>
                <a:gd name="T50" fmla="*/ 11 w 45"/>
                <a:gd name="T51" fmla="*/ 5 h 46"/>
                <a:gd name="T52" fmla="*/ 16 w 45"/>
                <a:gd name="T53" fmla="*/ 26 h 46"/>
                <a:gd name="T54" fmla="*/ 14 w 45"/>
                <a:gd name="T55" fmla="*/ 29 h 46"/>
                <a:gd name="T56" fmla="*/ 29 w 45"/>
                <a:gd name="T57" fmla="*/ 32 h 46"/>
                <a:gd name="T58" fmla="*/ 35 w 45"/>
                <a:gd name="T59" fmla="*/ 35 h 46"/>
                <a:gd name="T60" fmla="*/ 32 w 45"/>
                <a:gd name="T61" fmla="*/ 39 h 46"/>
                <a:gd name="T62" fmla="*/ 27 w 45"/>
                <a:gd name="T63" fmla="*/ 42 h 46"/>
                <a:gd name="T64" fmla="*/ 18 w 45"/>
                <a:gd name="T65" fmla="*/ 46 h 46"/>
                <a:gd name="T66" fmla="*/ 16 w 45"/>
                <a:gd name="T67" fmla="*/ 43 h 46"/>
                <a:gd name="T68" fmla="*/ 12 w 45"/>
                <a:gd name="T69" fmla="*/ 35 h 46"/>
                <a:gd name="T70" fmla="*/ 29 w 45"/>
                <a:gd name="T71" fmla="*/ 32 h 46"/>
                <a:gd name="T72" fmla="*/ 24 w 45"/>
                <a:gd name="T73" fmla="*/ 35 h 46"/>
                <a:gd name="T74" fmla="*/ 17 w 45"/>
                <a:gd name="T75" fmla="*/ 39 h 46"/>
                <a:gd name="T76" fmla="*/ 25 w 45"/>
                <a:gd name="T77" fmla="*/ 41 h 46"/>
                <a:gd name="T78" fmla="*/ 29 w 45"/>
                <a:gd name="T79" fmla="*/ 35 h 46"/>
                <a:gd name="T80" fmla="*/ 30 w 45"/>
                <a:gd name="T81" fmla="*/ 3 h 46"/>
                <a:gd name="T82" fmla="*/ 24 w 45"/>
                <a:gd name="T83" fmla="*/ 7 h 46"/>
                <a:gd name="T84" fmla="*/ 22 w 45"/>
                <a:gd name="T85" fmla="*/ 6 h 46"/>
                <a:gd name="T86" fmla="*/ 25 w 45"/>
                <a:gd name="T87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22" y="17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5" y="19"/>
                    <a:pt x="28" y="19"/>
                  </a:cubicBezTo>
                  <a:cubicBezTo>
                    <a:pt x="30" y="18"/>
                    <a:pt x="31" y="19"/>
                    <a:pt x="31" y="20"/>
                  </a:cubicBezTo>
                  <a:cubicBezTo>
                    <a:pt x="31" y="20"/>
                    <a:pt x="30" y="21"/>
                    <a:pt x="27" y="21"/>
                  </a:cubicBezTo>
                  <a:cubicBezTo>
                    <a:pt x="25" y="21"/>
                    <a:pt x="24" y="22"/>
                    <a:pt x="23" y="22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5"/>
                    <a:pt x="28" y="24"/>
                    <a:pt x="28" y="22"/>
                  </a:cubicBezTo>
                  <a:cubicBezTo>
                    <a:pt x="28" y="22"/>
                    <a:pt x="28" y="22"/>
                    <a:pt x="29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0" y="24"/>
                    <a:pt x="29" y="26"/>
                    <a:pt x="29" y="27"/>
                  </a:cubicBezTo>
                  <a:cubicBezTo>
                    <a:pt x="31" y="26"/>
                    <a:pt x="35" y="26"/>
                    <a:pt x="40" y="24"/>
                  </a:cubicBezTo>
                  <a:cubicBezTo>
                    <a:pt x="43" y="24"/>
                    <a:pt x="44" y="25"/>
                    <a:pt x="45" y="27"/>
                  </a:cubicBezTo>
                  <a:cubicBezTo>
                    <a:pt x="45" y="27"/>
                    <a:pt x="44" y="27"/>
                    <a:pt x="42" y="27"/>
                  </a:cubicBezTo>
                  <a:cubicBezTo>
                    <a:pt x="40" y="27"/>
                    <a:pt x="33" y="28"/>
                    <a:pt x="22" y="30"/>
                  </a:cubicBezTo>
                  <a:cubicBezTo>
                    <a:pt x="13" y="32"/>
                    <a:pt x="7" y="34"/>
                    <a:pt x="6" y="34"/>
                  </a:cubicBezTo>
                  <a:cubicBezTo>
                    <a:pt x="5" y="35"/>
                    <a:pt x="4" y="35"/>
                    <a:pt x="4" y="35"/>
                  </a:cubicBezTo>
                  <a:cubicBezTo>
                    <a:pt x="3" y="35"/>
                    <a:pt x="2" y="34"/>
                    <a:pt x="1" y="34"/>
                  </a:cubicBezTo>
                  <a:cubicBezTo>
                    <a:pt x="0" y="33"/>
                    <a:pt x="0" y="33"/>
                    <a:pt x="1" y="33"/>
                  </a:cubicBezTo>
                  <a:cubicBezTo>
                    <a:pt x="1" y="33"/>
                    <a:pt x="8" y="32"/>
                    <a:pt x="21" y="29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7" y="23"/>
                    <a:pt x="15" y="24"/>
                    <a:pt x="14" y="24"/>
                  </a:cubicBezTo>
                  <a:cubicBezTo>
                    <a:pt x="13" y="24"/>
                    <a:pt x="12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3"/>
                    <a:pt x="14" y="22"/>
                    <a:pt x="16" y="22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3" y="18"/>
                    <a:pt x="13" y="18"/>
                    <a:pt x="13" y="17"/>
                  </a:cubicBezTo>
                  <a:cubicBezTo>
                    <a:pt x="14" y="17"/>
                    <a:pt x="15" y="17"/>
                    <a:pt x="15" y="17"/>
                  </a:cubicBezTo>
                  <a:cubicBezTo>
                    <a:pt x="16" y="17"/>
                    <a:pt x="18" y="16"/>
                    <a:pt x="20" y="16"/>
                  </a:cubicBezTo>
                  <a:cubicBezTo>
                    <a:pt x="19" y="14"/>
                    <a:pt x="19" y="13"/>
                    <a:pt x="18" y="12"/>
                  </a:cubicBezTo>
                  <a:cubicBezTo>
                    <a:pt x="18" y="12"/>
                    <a:pt x="18" y="12"/>
                    <a:pt x="18" y="13"/>
                  </a:cubicBezTo>
                  <a:cubicBezTo>
                    <a:pt x="16" y="13"/>
                    <a:pt x="14" y="13"/>
                    <a:pt x="13" y="13"/>
                  </a:cubicBezTo>
                  <a:cubicBezTo>
                    <a:pt x="12" y="13"/>
                    <a:pt x="11" y="13"/>
                    <a:pt x="11" y="12"/>
                  </a:cubicBezTo>
                  <a:cubicBezTo>
                    <a:pt x="13" y="12"/>
                    <a:pt x="17" y="11"/>
                    <a:pt x="23" y="9"/>
                  </a:cubicBezTo>
                  <a:cubicBezTo>
                    <a:pt x="25" y="8"/>
                    <a:pt x="26" y="8"/>
                    <a:pt x="27" y="8"/>
                  </a:cubicBezTo>
                  <a:cubicBezTo>
                    <a:pt x="30" y="7"/>
                    <a:pt x="31" y="8"/>
                    <a:pt x="30" y="9"/>
                  </a:cubicBezTo>
                  <a:cubicBezTo>
                    <a:pt x="30" y="9"/>
                    <a:pt x="26" y="10"/>
                    <a:pt x="20" y="12"/>
                  </a:cubicBezTo>
                  <a:cubicBezTo>
                    <a:pt x="22" y="12"/>
                    <a:pt x="22" y="13"/>
                    <a:pt x="22" y="13"/>
                  </a:cubicBezTo>
                  <a:cubicBezTo>
                    <a:pt x="22" y="13"/>
                    <a:pt x="22" y="14"/>
                    <a:pt x="22" y="15"/>
                  </a:cubicBezTo>
                  <a:cubicBezTo>
                    <a:pt x="23" y="15"/>
                    <a:pt x="23" y="15"/>
                    <a:pt x="24" y="14"/>
                  </a:cubicBezTo>
                  <a:cubicBezTo>
                    <a:pt x="25" y="14"/>
                    <a:pt x="26" y="14"/>
                    <a:pt x="26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8" y="15"/>
                    <a:pt x="27" y="16"/>
                    <a:pt x="24" y="16"/>
                  </a:cubicBezTo>
                  <a:cubicBezTo>
                    <a:pt x="23" y="16"/>
                    <a:pt x="22" y="17"/>
                    <a:pt x="22" y="17"/>
                  </a:cubicBezTo>
                  <a:close/>
                  <a:moveTo>
                    <a:pt x="11" y="5"/>
                  </a:moveTo>
                  <a:cubicBezTo>
                    <a:pt x="13" y="5"/>
                    <a:pt x="14" y="5"/>
                    <a:pt x="15" y="6"/>
                  </a:cubicBezTo>
                  <a:cubicBezTo>
                    <a:pt x="16" y="7"/>
                    <a:pt x="17" y="8"/>
                    <a:pt x="16" y="9"/>
                  </a:cubicBezTo>
                  <a:cubicBezTo>
                    <a:pt x="16" y="10"/>
                    <a:pt x="15" y="10"/>
                    <a:pt x="14" y="9"/>
                  </a:cubicBezTo>
                  <a:cubicBezTo>
                    <a:pt x="11" y="7"/>
                    <a:pt x="10" y="6"/>
                    <a:pt x="11" y="5"/>
                  </a:cubicBezTo>
                  <a:close/>
                  <a:moveTo>
                    <a:pt x="13" y="25"/>
                  </a:moveTo>
                  <a:cubicBezTo>
                    <a:pt x="14" y="25"/>
                    <a:pt x="15" y="26"/>
                    <a:pt x="16" y="26"/>
                  </a:cubicBezTo>
                  <a:cubicBezTo>
                    <a:pt x="16" y="27"/>
                    <a:pt x="17" y="28"/>
                    <a:pt x="16" y="29"/>
                  </a:cubicBezTo>
                  <a:cubicBezTo>
                    <a:pt x="16" y="30"/>
                    <a:pt x="15" y="30"/>
                    <a:pt x="14" y="29"/>
                  </a:cubicBezTo>
                  <a:cubicBezTo>
                    <a:pt x="12" y="27"/>
                    <a:pt x="12" y="26"/>
                    <a:pt x="13" y="25"/>
                  </a:cubicBezTo>
                  <a:close/>
                  <a:moveTo>
                    <a:pt x="29" y="32"/>
                  </a:moveTo>
                  <a:cubicBezTo>
                    <a:pt x="30" y="32"/>
                    <a:pt x="31" y="32"/>
                    <a:pt x="33" y="33"/>
                  </a:cubicBezTo>
                  <a:cubicBezTo>
                    <a:pt x="35" y="34"/>
                    <a:pt x="35" y="34"/>
                    <a:pt x="35" y="35"/>
                  </a:cubicBezTo>
                  <a:cubicBezTo>
                    <a:pt x="33" y="36"/>
                    <a:pt x="32" y="38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40"/>
                    <a:pt x="33" y="41"/>
                    <a:pt x="33" y="41"/>
                  </a:cubicBezTo>
                  <a:cubicBezTo>
                    <a:pt x="33" y="41"/>
                    <a:pt x="31" y="41"/>
                    <a:pt x="27" y="42"/>
                  </a:cubicBezTo>
                  <a:cubicBezTo>
                    <a:pt x="25" y="42"/>
                    <a:pt x="22" y="43"/>
                    <a:pt x="18" y="44"/>
                  </a:cubicBezTo>
                  <a:cubicBezTo>
                    <a:pt x="19" y="45"/>
                    <a:pt x="18" y="46"/>
                    <a:pt x="18" y="46"/>
                  </a:cubicBezTo>
                  <a:cubicBezTo>
                    <a:pt x="17" y="46"/>
                    <a:pt x="17" y="45"/>
                    <a:pt x="16" y="44"/>
                  </a:cubicBezTo>
                  <a:cubicBezTo>
                    <a:pt x="16" y="44"/>
                    <a:pt x="16" y="43"/>
                    <a:pt x="16" y="43"/>
                  </a:cubicBezTo>
                  <a:cubicBezTo>
                    <a:pt x="15" y="40"/>
                    <a:pt x="14" y="38"/>
                    <a:pt x="13" y="37"/>
                  </a:cubicBezTo>
                  <a:cubicBezTo>
                    <a:pt x="12" y="36"/>
                    <a:pt x="12" y="36"/>
                    <a:pt x="12" y="35"/>
                  </a:cubicBezTo>
                  <a:cubicBezTo>
                    <a:pt x="13" y="35"/>
                    <a:pt x="14" y="35"/>
                    <a:pt x="16" y="35"/>
                  </a:cubicBezTo>
                  <a:cubicBezTo>
                    <a:pt x="22" y="35"/>
                    <a:pt x="27" y="34"/>
                    <a:pt x="29" y="32"/>
                  </a:cubicBezTo>
                  <a:close/>
                  <a:moveTo>
                    <a:pt x="29" y="35"/>
                  </a:moveTo>
                  <a:cubicBezTo>
                    <a:pt x="29" y="35"/>
                    <a:pt x="27" y="35"/>
                    <a:pt x="24" y="35"/>
                  </a:cubicBezTo>
                  <a:cubicBezTo>
                    <a:pt x="22" y="36"/>
                    <a:pt x="19" y="36"/>
                    <a:pt x="17" y="37"/>
                  </a:cubicBezTo>
                  <a:cubicBezTo>
                    <a:pt x="16" y="37"/>
                    <a:pt x="17" y="38"/>
                    <a:pt x="17" y="39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9" y="42"/>
                    <a:pt x="22" y="41"/>
                    <a:pt x="25" y="41"/>
                  </a:cubicBezTo>
                  <a:cubicBezTo>
                    <a:pt x="27" y="40"/>
                    <a:pt x="28" y="40"/>
                    <a:pt x="28" y="40"/>
                  </a:cubicBezTo>
                  <a:cubicBezTo>
                    <a:pt x="29" y="38"/>
                    <a:pt x="30" y="36"/>
                    <a:pt x="29" y="35"/>
                  </a:cubicBezTo>
                  <a:close/>
                  <a:moveTo>
                    <a:pt x="27" y="1"/>
                  </a:moveTo>
                  <a:cubicBezTo>
                    <a:pt x="30" y="1"/>
                    <a:pt x="31" y="2"/>
                    <a:pt x="30" y="3"/>
                  </a:cubicBezTo>
                  <a:cubicBezTo>
                    <a:pt x="29" y="4"/>
                    <a:pt x="28" y="4"/>
                    <a:pt x="26" y="5"/>
                  </a:cubicBezTo>
                  <a:cubicBezTo>
                    <a:pt x="25" y="6"/>
                    <a:pt x="24" y="7"/>
                    <a:pt x="24" y="7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1" y="8"/>
                    <a:pt x="22" y="7"/>
                    <a:pt x="22" y="6"/>
                  </a:cubicBezTo>
                  <a:cubicBezTo>
                    <a:pt x="25" y="4"/>
                    <a:pt x="26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6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4" name="Freeform 120"/>
            <p:cNvSpPr>
              <a:spLocks noEditPoints="1"/>
            </p:cNvSpPr>
            <p:nvPr/>
          </p:nvSpPr>
          <p:spPr bwMode="auto">
            <a:xfrm>
              <a:off x="8934450" y="1087438"/>
              <a:ext cx="50800" cy="44450"/>
            </a:xfrm>
            <a:custGeom>
              <a:avLst/>
              <a:gdLst>
                <a:gd name="T0" fmla="*/ 21 w 41"/>
                <a:gd name="T1" fmla="*/ 25 h 37"/>
                <a:gd name="T2" fmla="*/ 21 w 41"/>
                <a:gd name="T3" fmla="*/ 31 h 37"/>
                <a:gd name="T4" fmla="*/ 33 w 41"/>
                <a:gd name="T5" fmla="*/ 30 h 37"/>
                <a:gd name="T6" fmla="*/ 37 w 41"/>
                <a:gd name="T7" fmla="*/ 29 h 37"/>
                <a:gd name="T8" fmla="*/ 41 w 41"/>
                <a:gd name="T9" fmla="*/ 31 h 37"/>
                <a:gd name="T10" fmla="*/ 39 w 41"/>
                <a:gd name="T11" fmla="*/ 33 h 37"/>
                <a:gd name="T12" fmla="*/ 38 w 41"/>
                <a:gd name="T13" fmla="*/ 33 h 37"/>
                <a:gd name="T14" fmla="*/ 4 w 41"/>
                <a:gd name="T15" fmla="*/ 37 h 37"/>
                <a:gd name="T16" fmla="*/ 0 w 41"/>
                <a:gd name="T17" fmla="*/ 35 h 37"/>
                <a:gd name="T18" fmla="*/ 1 w 41"/>
                <a:gd name="T19" fmla="*/ 34 h 37"/>
                <a:gd name="T20" fmla="*/ 19 w 41"/>
                <a:gd name="T21" fmla="*/ 32 h 37"/>
                <a:gd name="T22" fmla="*/ 19 w 41"/>
                <a:gd name="T23" fmla="*/ 25 h 37"/>
                <a:gd name="T24" fmla="*/ 14 w 41"/>
                <a:gd name="T25" fmla="*/ 26 h 37"/>
                <a:gd name="T26" fmla="*/ 13 w 41"/>
                <a:gd name="T27" fmla="*/ 26 h 37"/>
                <a:gd name="T28" fmla="*/ 10 w 41"/>
                <a:gd name="T29" fmla="*/ 26 h 37"/>
                <a:gd name="T30" fmla="*/ 11 w 41"/>
                <a:gd name="T31" fmla="*/ 25 h 37"/>
                <a:gd name="T32" fmla="*/ 14 w 41"/>
                <a:gd name="T33" fmla="*/ 24 h 37"/>
                <a:gd name="T34" fmla="*/ 19 w 41"/>
                <a:gd name="T35" fmla="*/ 23 h 37"/>
                <a:gd name="T36" fmla="*/ 17 w 41"/>
                <a:gd name="T37" fmla="*/ 19 h 37"/>
                <a:gd name="T38" fmla="*/ 17 w 41"/>
                <a:gd name="T39" fmla="*/ 18 h 37"/>
                <a:gd name="T40" fmla="*/ 21 w 41"/>
                <a:gd name="T41" fmla="*/ 19 h 37"/>
                <a:gd name="T42" fmla="*/ 21 w 41"/>
                <a:gd name="T43" fmla="*/ 20 h 37"/>
                <a:gd name="T44" fmla="*/ 21 w 41"/>
                <a:gd name="T45" fmla="*/ 23 h 37"/>
                <a:gd name="T46" fmla="*/ 24 w 41"/>
                <a:gd name="T47" fmla="*/ 22 h 37"/>
                <a:gd name="T48" fmla="*/ 27 w 41"/>
                <a:gd name="T49" fmla="*/ 21 h 37"/>
                <a:gd name="T50" fmla="*/ 30 w 41"/>
                <a:gd name="T51" fmla="*/ 22 h 37"/>
                <a:gd name="T52" fmla="*/ 29 w 41"/>
                <a:gd name="T53" fmla="*/ 23 h 37"/>
                <a:gd name="T54" fmla="*/ 21 w 41"/>
                <a:gd name="T55" fmla="*/ 25 h 37"/>
                <a:gd name="T56" fmla="*/ 13 w 41"/>
                <a:gd name="T57" fmla="*/ 15 h 37"/>
                <a:gd name="T58" fmla="*/ 25 w 41"/>
                <a:gd name="T59" fmla="*/ 12 h 37"/>
                <a:gd name="T60" fmla="*/ 22 w 41"/>
                <a:gd name="T61" fmla="*/ 9 h 37"/>
                <a:gd name="T62" fmla="*/ 30 w 41"/>
                <a:gd name="T63" fmla="*/ 11 h 37"/>
                <a:gd name="T64" fmla="*/ 30 w 41"/>
                <a:gd name="T65" fmla="*/ 16 h 37"/>
                <a:gd name="T66" fmla="*/ 26 w 41"/>
                <a:gd name="T67" fmla="*/ 14 h 37"/>
                <a:gd name="T68" fmla="*/ 10 w 41"/>
                <a:gd name="T69" fmla="*/ 18 h 37"/>
                <a:gd name="T70" fmla="*/ 8 w 41"/>
                <a:gd name="T71" fmla="*/ 19 h 37"/>
                <a:gd name="T72" fmla="*/ 8 w 41"/>
                <a:gd name="T73" fmla="*/ 15 h 37"/>
                <a:gd name="T74" fmla="*/ 9 w 41"/>
                <a:gd name="T75" fmla="*/ 15 h 37"/>
                <a:gd name="T76" fmla="*/ 17 w 41"/>
                <a:gd name="T77" fmla="*/ 5 h 37"/>
                <a:gd name="T78" fmla="*/ 12 w 41"/>
                <a:gd name="T79" fmla="*/ 5 h 37"/>
                <a:gd name="T80" fmla="*/ 9 w 41"/>
                <a:gd name="T81" fmla="*/ 5 h 37"/>
                <a:gd name="T82" fmla="*/ 10 w 41"/>
                <a:gd name="T83" fmla="*/ 4 h 37"/>
                <a:gd name="T84" fmla="*/ 24 w 41"/>
                <a:gd name="T85" fmla="*/ 0 h 37"/>
                <a:gd name="T86" fmla="*/ 27 w 41"/>
                <a:gd name="T87" fmla="*/ 0 h 37"/>
                <a:gd name="T88" fmla="*/ 31 w 41"/>
                <a:gd name="T89" fmla="*/ 1 h 37"/>
                <a:gd name="T90" fmla="*/ 28 w 41"/>
                <a:gd name="T91" fmla="*/ 3 h 37"/>
                <a:gd name="T92" fmla="*/ 19 w 41"/>
                <a:gd name="T93" fmla="*/ 5 h 37"/>
                <a:gd name="T94" fmla="*/ 20 w 41"/>
                <a:gd name="T95" fmla="*/ 7 h 37"/>
                <a:gd name="T96" fmla="*/ 17 w 41"/>
                <a:gd name="T97" fmla="*/ 10 h 37"/>
                <a:gd name="T98" fmla="*/ 13 w 41"/>
                <a:gd name="T9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" h="37">
                  <a:moveTo>
                    <a:pt x="21" y="25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7" y="31"/>
                    <a:pt x="31" y="30"/>
                    <a:pt x="33" y="30"/>
                  </a:cubicBezTo>
                  <a:cubicBezTo>
                    <a:pt x="34" y="29"/>
                    <a:pt x="36" y="29"/>
                    <a:pt x="37" y="29"/>
                  </a:cubicBezTo>
                  <a:cubicBezTo>
                    <a:pt x="38" y="29"/>
                    <a:pt x="40" y="30"/>
                    <a:pt x="41" y="31"/>
                  </a:cubicBezTo>
                  <a:cubicBezTo>
                    <a:pt x="41" y="32"/>
                    <a:pt x="41" y="32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29" y="32"/>
                    <a:pt x="18" y="33"/>
                    <a:pt x="4" y="37"/>
                  </a:cubicBezTo>
                  <a:cubicBezTo>
                    <a:pt x="3" y="36"/>
                    <a:pt x="2" y="36"/>
                    <a:pt x="0" y="35"/>
                  </a:cubicBezTo>
                  <a:cubicBezTo>
                    <a:pt x="0" y="35"/>
                    <a:pt x="0" y="34"/>
                    <a:pt x="1" y="34"/>
                  </a:cubicBezTo>
                  <a:cubicBezTo>
                    <a:pt x="7" y="34"/>
                    <a:pt x="13" y="33"/>
                    <a:pt x="19" y="3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6" y="26"/>
                    <a:pt x="15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0" y="26"/>
                    <a:pt x="10" y="26"/>
                  </a:cubicBezTo>
                  <a:cubicBezTo>
                    <a:pt x="9" y="25"/>
                    <a:pt x="10" y="25"/>
                    <a:pt x="11" y="25"/>
                  </a:cubicBezTo>
                  <a:cubicBezTo>
                    <a:pt x="12" y="25"/>
                    <a:pt x="13" y="25"/>
                    <a:pt x="14" y="24"/>
                  </a:cubicBezTo>
                  <a:cubicBezTo>
                    <a:pt x="15" y="24"/>
                    <a:pt x="17" y="24"/>
                    <a:pt x="19" y="23"/>
                  </a:cubicBezTo>
                  <a:cubicBezTo>
                    <a:pt x="18" y="22"/>
                    <a:pt x="18" y="20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7"/>
                    <a:pt x="19" y="17"/>
                    <a:pt x="21" y="19"/>
                  </a:cubicBezTo>
                  <a:cubicBezTo>
                    <a:pt x="21" y="19"/>
                    <a:pt x="21" y="19"/>
                    <a:pt x="21" y="20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2"/>
                    <a:pt x="23" y="22"/>
                    <a:pt x="24" y="22"/>
                  </a:cubicBezTo>
                  <a:cubicBezTo>
                    <a:pt x="25" y="21"/>
                    <a:pt x="26" y="21"/>
                    <a:pt x="27" y="21"/>
                  </a:cubicBezTo>
                  <a:cubicBezTo>
                    <a:pt x="28" y="21"/>
                    <a:pt x="29" y="22"/>
                    <a:pt x="30" y="22"/>
                  </a:cubicBezTo>
                  <a:cubicBezTo>
                    <a:pt x="30" y="23"/>
                    <a:pt x="30" y="23"/>
                    <a:pt x="29" y="23"/>
                  </a:cubicBezTo>
                  <a:cubicBezTo>
                    <a:pt x="26" y="24"/>
                    <a:pt x="23" y="24"/>
                    <a:pt x="21" y="25"/>
                  </a:cubicBezTo>
                  <a:close/>
                  <a:moveTo>
                    <a:pt x="13" y="15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23" y="10"/>
                    <a:pt x="22" y="9"/>
                    <a:pt x="22" y="9"/>
                  </a:cubicBezTo>
                  <a:cubicBezTo>
                    <a:pt x="25" y="9"/>
                    <a:pt x="27" y="10"/>
                    <a:pt x="30" y="11"/>
                  </a:cubicBezTo>
                  <a:cubicBezTo>
                    <a:pt x="31" y="13"/>
                    <a:pt x="31" y="15"/>
                    <a:pt x="30" y="16"/>
                  </a:cubicBezTo>
                  <a:cubicBezTo>
                    <a:pt x="29" y="17"/>
                    <a:pt x="28" y="16"/>
                    <a:pt x="26" y="14"/>
                  </a:cubicBezTo>
                  <a:cubicBezTo>
                    <a:pt x="20" y="15"/>
                    <a:pt x="14" y="17"/>
                    <a:pt x="10" y="18"/>
                  </a:cubicBezTo>
                  <a:cubicBezTo>
                    <a:pt x="9" y="19"/>
                    <a:pt x="9" y="19"/>
                    <a:pt x="8" y="19"/>
                  </a:cubicBezTo>
                  <a:cubicBezTo>
                    <a:pt x="7" y="19"/>
                    <a:pt x="7" y="17"/>
                    <a:pt x="8" y="15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12" y="14"/>
                    <a:pt x="15" y="11"/>
                    <a:pt x="17" y="5"/>
                  </a:cubicBezTo>
                  <a:cubicBezTo>
                    <a:pt x="15" y="5"/>
                    <a:pt x="13" y="6"/>
                    <a:pt x="12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5" y="3"/>
                    <a:pt x="20" y="2"/>
                    <a:pt x="24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2"/>
                    <a:pt x="30" y="2"/>
                    <a:pt x="28" y="3"/>
                  </a:cubicBezTo>
                  <a:cubicBezTo>
                    <a:pt x="26" y="3"/>
                    <a:pt x="23" y="4"/>
                    <a:pt x="19" y="5"/>
                  </a:cubicBezTo>
                  <a:cubicBezTo>
                    <a:pt x="20" y="6"/>
                    <a:pt x="21" y="6"/>
                    <a:pt x="20" y="7"/>
                  </a:cubicBezTo>
                  <a:cubicBezTo>
                    <a:pt x="20" y="7"/>
                    <a:pt x="19" y="8"/>
                    <a:pt x="17" y="10"/>
                  </a:cubicBezTo>
                  <a:cubicBezTo>
                    <a:pt x="16" y="12"/>
                    <a:pt x="14" y="13"/>
                    <a:pt x="1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5" name="Freeform 121"/>
            <p:cNvSpPr>
              <a:spLocks noEditPoints="1"/>
            </p:cNvSpPr>
            <p:nvPr/>
          </p:nvSpPr>
          <p:spPr bwMode="auto">
            <a:xfrm>
              <a:off x="8990013" y="1085851"/>
              <a:ext cx="57150" cy="47625"/>
            </a:xfrm>
            <a:custGeom>
              <a:avLst/>
              <a:gdLst>
                <a:gd name="T0" fmla="*/ 19 w 46"/>
                <a:gd name="T1" fmla="*/ 11 h 39"/>
                <a:gd name="T2" fmla="*/ 22 w 46"/>
                <a:gd name="T3" fmla="*/ 12 h 39"/>
                <a:gd name="T4" fmla="*/ 12 w 46"/>
                <a:gd name="T5" fmla="*/ 15 h 39"/>
                <a:gd name="T6" fmla="*/ 15 w 46"/>
                <a:gd name="T7" fmla="*/ 17 h 39"/>
                <a:gd name="T8" fmla="*/ 14 w 46"/>
                <a:gd name="T9" fmla="*/ 19 h 39"/>
                <a:gd name="T10" fmla="*/ 16 w 46"/>
                <a:gd name="T11" fmla="*/ 19 h 39"/>
                <a:gd name="T12" fmla="*/ 19 w 46"/>
                <a:gd name="T13" fmla="*/ 22 h 39"/>
                <a:gd name="T14" fmla="*/ 16 w 46"/>
                <a:gd name="T15" fmla="*/ 28 h 39"/>
                <a:gd name="T16" fmla="*/ 15 w 46"/>
                <a:gd name="T17" fmla="*/ 31 h 39"/>
                <a:gd name="T18" fmla="*/ 11 w 46"/>
                <a:gd name="T19" fmla="*/ 36 h 39"/>
                <a:gd name="T20" fmla="*/ 10 w 46"/>
                <a:gd name="T21" fmla="*/ 34 h 39"/>
                <a:gd name="T22" fmla="*/ 9 w 46"/>
                <a:gd name="T23" fmla="*/ 31 h 39"/>
                <a:gd name="T24" fmla="*/ 9 w 46"/>
                <a:gd name="T25" fmla="*/ 31 h 39"/>
                <a:gd name="T26" fmla="*/ 9 w 46"/>
                <a:gd name="T27" fmla="*/ 30 h 39"/>
                <a:gd name="T28" fmla="*/ 12 w 46"/>
                <a:gd name="T29" fmla="*/ 31 h 39"/>
                <a:gd name="T30" fmla="*/ 14 w 46"/>
                <a:gd name="T31" fmla="*/ 26 h 39"/>
                <a:gd name="T32" fmla="*/ 15 w 46"/>
                <a:gd name="T33" fmla="*/ 20 h 39"/>
                <a:gd name="T34" fmla="*/ 15 w 46"/>
                <a:gd name="T35" fmla="*/ 20 h 39"/>
                <a:gd name="T36" fmla="*/ 13 w 46"/>
                <a:gd name="T37" fmla="*/ 20 h 39"/>
                <a:gd name="T38" fmla="*/ 12 w 46"/>
                <a:gd name="T39" fmla="*/ 21 h 39"/>
                <a:gd name="T40" fmla="*/ 1 w 46"/>
                <a:gd name="T41" fmla="*/ 33 h 39"/>
                <a:gd name="T42" fmla="*/ 0 w 46"/>
                <a:gd name="T43" fmla="*/ 33 h 39"/>
                <a:gd name="T44" fmla="*/ 1 w 46"/>
                <a:gd name="T45" fmla="*/ 32 h 39"/>
                <a:gd name="T46" fmla="*/ 11 w 46"/>
                <a:gd name="T47" fmla="*/ 15 h 39"/>
                <a:gd name="T48" fmla="*/ 8 w 46"/>
                <a:gd name="T49" fmla="*/ 16 h 39"/>
                <a:gd name="T50" fmla="*/ 5 w 46"/>
                <a:gd name="T51" fmla="*/ 17 h 39"/>
                <a:gd name="T52" fmla="*/ 2 w 46"/>
                <a:gd name="T53" fmla="*/ 14 h 39"/>
                <a:gd name="T54" fmla="*/ 19 w 46"/>
                <a:gd name="T55" fmla="*/ 11 h 39"/>
                <a:gd name="T56" fmla="*/ 14 w 46"/>
                <a:gd name="T57" fmla="*/ 1 h 39"/>
                <a:gd name="T58" fmla="*/ 18 w 46"/>
                <a:gd name="T59" fmla="*/ 2 h 39"/>
                <a:gd name="T60" fmla="*/ 19 w 46"/>
                <a:gd name="T61" fmla="*/ 6 h 39"/>
                <a:gd name="T62" fmla="*/ 17 w 46"/>
                <a:gd name="T63" fmla="*/ 6 h 39"/>
                <a:gd name="T64" fmla="*/ 14 w 46"/>
                <a:gd name="T65" fmla="*/ 1 h 39"/>
                <a:gd name="T66" fmla="*/ 29 w 46"/>
                <a:gd name="T67" fmla="*/ 0 h 39"/>
                <a:gd name="T68" fmla="*/ 32 w 46"/>
                <a:gd name="T69" fmla="*/ 2 h 39"/>
                <a:gd name="T70" fmla="*/ 31 w 46"/>
                <a:gd name="T71" fmla="*/ 5 h 39"/>
                <a:gd name="T72" fmla="*/ 30 w 46"/>
                <a:gd name="T73" fmla="*/ 9 h 39"/>
                <a:gd name="T74" fmla="*/ 46 w 46"/>
                <a:gd name="T75" fmla="*/ 21 h 39"/>
                <a:gd name="T76" fmla="*/ 46 w 46"/>
                <a:gd name="T77" fmla="*/ 22 h 39"/>
                <a:gd name="T78" fmla="*/ 46 w 46"/>
                <a:gd name="T79" fmla="*/ 22 h 39"/>
                <a:gd name="T80" fmla="*/ 40 w 46"/>
                <a:gd name="T81" fmla="*/ 22 h 39"/>
                <a:gd name="T82" fmla="*/ 37 w 46"/>
                <a:gd name="T83" fmla="*/ 22 h 39"/>
                <a:gd name="T84" fmla="*/ 29 w 46"/>
                <a:gd name="T85" fmla="*/ 10 h 39"/>
                <a:gd name="T86" fmla="*/ 19 w 46"/>
                <a:gd name="T87" fmla="*/ 24 h 39"/>
                <a:gd name="T88" fmla="*/ 18 w 46"/>
                <a:gd name="T89" fmla="*/ 25 h 39"/>
                <a:gd name="T90" fmla="*/ 19 w 46"/>
                <a:gd name="T91" fmla="*/ 23 h 39"/>
                <a:gd name="T92" fmla="*/ 26 w 46"/>
                <a:gd name="T93" fmla="*/ 10 h 39"/>
                <a:gd name="T94" fmla="*/ 28 w 46"/>
                <a:gd name="T95" fmla="*/ 0 h 39"/>
                <a:gd name="T96" fmla="*/ 29 w 46"/>
                <a:gd name="T97" fmla="*/ 0 h 39"/>
                <a:gd name="T98" fmla="*/ 25 w 46"/>
                <a:gd name="T99" fmla="*/ 31 h 39"/>
                <a:gd name="T100" fmla="*/ 31 w 46"/>
                <a:gd name="T101" fmla="*/ 33 h 39"/>
                <a:gd name="T102" fmla="*/ 32 w 46"/>
                <a:gd name="T103" fmla="*/ 37 h 39"/>
                <a:gd name="T104" fmla="*/ 30 w 46"/>
                <a:gd name="T105" fmla="*/ 37 h 39"/>
                <a:gd name="T106" fmla="*/ 25 w 46"/>
                <a:gd name="T107" fmla="*/ 31 h 39"/>
                <a:gd name="T108" fmla="*/ 31 w 46"/>
                <a:gd name="T109" fmla="*/ 24 h 39"/>
                <a:gd name="T110" fmla="*/ 32 w 46"/>
                <a:gd name="T111" fmla="*/ 28 h 39"/>
                <a:gd name="T112" fmla="*/ 30 w 46"/>
                <a:gd name="T113" fmla="*/ 27 h 39"/>
                <a:gd name="T114" fmla="*/ 26 w 46"/>
                <a:gd name="T115" fmla="*/ 23 h 39"/>
                <a:gd name="T116" fmla="*/ 31 w 46"/>
                <a:gd name="T11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39">
                  <a:moveTo>
                    <a:pt x="19" y="11"/>
                  </a:moveTo>
                  <a:cubicBezTo>
                    <a:pt x="21" y="11"/>
                    <a:pt x="22" y="11"/>
                    <a:pt x="22" y="12"/>
                  </a:cubicBezTo>
                  <a:cubicBezTo>
                    <a:pt x="22" y="13"/>
                    <a:pt x="18" y="13"/>
                    <a:pt x="12" y="15"/>
                  </a:cubicBezTo>
                  <a:cubicBezTo>
                    <a:pt x="14" y="15"/>
                    <a:pt x="15" y="16"/>
                    <a:pt x="15" y="17"/>
                  </a:cubicBezTo>
                  <a:cubicBezTo>
                    <a:pt x="14" y="18"/>
                    <a:pt x="14" y="18"/>
                    <a:pt x="14" y="19"/>
                  </a:cubicBezTo>
                  <a:cubicBezTo>
                    <a:pt x="15" y="19"/>
                    <a:pt x="15" y="19"/>
                    <a:pt x="16" y="19"/>
                  </a:cubicBezTo>
                  <a:cubicBezTo>
                    <a:pt x="18" y="20"/>
                    <a:pt x="19" y="21"/>
                    <a:pt x="19" y="22"/>
                  </a:cubicBezTo>
                  <a:cubicBezTo>
                    <a:pt x="18" y="22"/>
                    <a:pt x="17" y="25"/>
                    <a:pt x="16" y="28"/>
                  </a:cubicBezTo>
                  <a:cubicBezTo>
                    <a:pt x="16" y="29"/>
                    <a:pt x="16" y="30"/>
                    <a:pt x="15" y="31"/>
                  </a:cubicBezTo>
                  <a:cubicBezTo>
                    <a:pt x="14" y="34"/>
                    <a:pt x="13" y="35"/>
                    <a:pt x="11" y="36"/>
                  </a:cubicBezTo>
                  <a:cubicBezTo>
                    <a:pt x="11" y="36"/>
                    <a:pt x="10" y="35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3" y="31"/>
                    <a:pt x="13" y="29"/>
                    <a:pt x="14" y="26"/>
                  </a:cubicBezTo>
                  <a:cubicBezTo>
                    <a:pt x="15" y="23"/>
                    <a:pt x="16" y="21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3" y="20"/>
                    <a:pt x="13" y="20"/>
                    <a:pt x="12" y="21"/>
                  </a:cubicBezTo>
                  <a:cubicBezTo>
                    <a:pt x="9" y="27"/>
                    <a:pt x="5" y="31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2"/>
                    <a:pt x="1" y="32"/>
                  </a:cubicBezTo>
                  <a:cubicBezTo>
                    <a:pt x="8" y="25"/>
                    <a:pt x="11" y="19"/>
                    <a:pt x="11" y="15"/>
                  </a:cubicBezTo>
                  <a:cubicBezTo>
                    <a:pt x="10" y="15"/>
                    <a:pt x="9" y="15"/>
                    <a:pt x="8" y="16"/>
                  </a:cubicBezTo>
                  <a:cubicBezTo>
                    <a:pt x="7" y="16"/>
                    <a:pt x="6" y="16"/>
                    <a:pt x="5" y="17"/>
                  </a:cubicBezTo>
                  <a:cubicBezTo>
                    <a:pt x="3" y="16"/>
                    <a:pt x="2" y="16"/>
                    <a:pt x="2" y="14"/>
                  </a:cubicBezTo>
                  <a:cubicBezTo>
                    <a:pt x="7" y="14"/>
                    <a:pt x="13" y="13"/>
                    <a:pt x="19" y="11"/>
                  </a:cubicBezTo>
                  <a:close/>
                  <a:moveTo>
                    <a:pt x="14" y="1"/>
                  </a:moveTo>
                  <a:cubicBezTo>
                    <a:pt x="15" y="1"/>
                    <a:pt x="16" y="2"/>
                    <a:pt x="18" y="2"/>
                  </a:cubicBezTo>
                  <a:cubicBezTo>
                    <a:pt x="19" y="3"/>
                    <a:pt x="20" y="5"/>
                    <a:pt x="19" y="6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3" y="2"/>
                    <a:pt x="12" y="1"/>
                    <a:pt x="14" y="1"/>
                  </a:cubicBezTo>
                  <a:close/>
                  <a:moveTo>
                    <a:pt x="29" y="0"/>
                  </a:moveTo>
                  <a:cubicBezTo>
                    <a:pt x="32" y="1"/>
                    <a:pt x="33" y="2"/>
                    <a:pt x="32" y="2"/>
                  </a:cubicBezTo>
                  <a:cubicBezTo>
                    <a:pt x="32" y="3"/>
                    <a:pt x="32" y="4"/>
                    <a:pt x="31" y="5"/>
                  </a:cubicBezTo>
                  <a:cubicBezTo>
                    <a:pt x="30" y="7"/>
                    <a:pt x="30" y="8"/>
                    <a:pt x="30" y="9"/>
                  </a:cubicBezTo>
                  <a:cubicBezTo>
                    <a:pt x="35" y="15"/>
                    <a:pt x="40" y="19"/>
                    <a:pt x="46" y="21"/>
                  </a:cubicBezTo>
                  <a:cubicBezTo>
                    <a:pt x="46" y="21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3" y="22"/>
                    <a:pt x="41" y="22"/>
                    <a:pt x="40" y="22"/>
                  </a:cubicBezTo>
                  <a:cubicBezTo>
                    <a:pt x="39" y="22"/>
                    <a:pt x="38" y="22"/>
                    <a:pt x="37" y="22"/>
                  </a:cubicBezTo>
                  <a:cubicBezTo>
                    <a:pt x="36" y="21"/>
                    <a:pt x="33" y="17"/>
                    <a:pt x="29" y="10"/>
                  </a:cubicBezTo>
                  <a:cubicBezTo>
                    <a:pt x="26" y="17"/>
                    <a:pt x="23" y="22"/>
                    <a:pt x="19" y="24"/>
                  </a:cubicBezTo>
                  <a:cubicBezTo>
                    <a:pt x="19" y="25"/>
                    <a:pt x="18" y="25"/>
                    <a:pt x="18" y="25"/>
                  </a:cubicBezTo>
                  <a:cubicBezTo>
                    <a:pt x="18" y="24"/>
                    <a:pt x="18" y="24"/>
                    <a:pt x="19" y="23"/>
                  </a:cubicBezTo>
                  <a:cubicBezTo>
                    <a:pt x="22" y="20"/>
                    <a:pt x="24" y="15"/>
                    <a:pt x="26" y="10"/>
                  </a:cubicBezTo>
                  <a:cubicBezTo>
                    <a:pt x="28" y="5"/>
                    <a:pt x="28" y="2"/>
                    <a:pt x="28" y="0"/>
                  </a:cubicBezTo>
                  <a:cubicBezTo>
                    <a:pt x="27" y="0"/>
                    <a:pt x="28" y="0"/>
                    <a:pt x="29" y="0"/>
                  </a:cubicBezTo>
                  <a:close/>
                  <a:moveTo>
                    <a:pt x="25" y="31"/>
                  </a:moveTo>
                  <a:cubicBezTo>
                    <a:pt x="28" y="32"/>
                    <a:pt x="30" y="32"/>
                    <a:pt x="31" y="33"/>
                  </a:cubicBezTo>
                  <a:cubicBezTo>
                    <a:pt x="32" y="35"/>
                    <a:pt x="33" y="36"/>
                    <a:pt x="32" y="37"/>
                  </a:cubicBezTo>
                  <a:cubicBezTo>
                    <a:pt x="32" y="38"/>
                    <a:pt x="31" y="39"/>
                    <a:pt x="30" y="37"/>
                  </a:cubicBezTo>
                  <a:cubicBezTo>
                    <a:pt x="26" y="33"/>
                    <a:pt x="25" y="31"/>
                    <a:pt x="25" y="31"/>
                  </a:cubicBezTo>
                  <a:close/>
                  <a:moveTo>
                    <a:pt x="31" y="24"/>
                  </a:moveTo>
                  <a:cubicBezTo>
                    <a:pt x="32" y="25"/>
                    <a:pt x="32" y="26"/>
                    <a:pt x="32" y="28"/>
                  </a:cubicBezTo>
                  <a:cubicBezTo>
                    <a:pt x="32" y="28"/>
                    <a:pt x="31" y="28"/>
                    <a:pt x="30" y="27"/>
                  </a:cubicBezTo>
                  <a:cubicBezTo>
                    <a:pt x="25" y="24"/>
                    <a:pt x="24" y="22"/>
                    <a:pt x="26" y="23"/>
                  </a:cubicBezTo>
                  <a:cubicBezTo>
                    <a:pt x="28" y="23"/>
                    <a:pt x="30" y="23"/>
                    <a:pt x="3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6" name="Freeform 122"/>
            <p:cNvSpPr/>
            <p:nvPr/>
          </p:nvSpPr>
          <p:spPr bwMode="auto">
            <a:xfrm>
              <a:off x="9050338" y="1092201"/>
              <a:ext cx="53975" cy="41275"/>
            </a:xfrm>
            <a:custGeom>
              <a:avLst/>
              <a:gdLst>
                <a:gd name="T0" fmla="*/ 26 w 43"/>
                <a:gd name="T1" fmla="*/ 16 h 34"/>
                <a:gd name="T2" fmla="*/ 23 w 43"/>
                <a:gd name="T3" fmla="*/ 30 h 34"/>
                <a:gd name="T4" fmla="*/ 33 w 43"/>
                <a:gd name="T5" fmla="*/ 29 h 34"/>
                <a:gd name="T6" fmla="*/ 39 w 43"/>
                <a:gd name="T7" fmla="*/ 30 h 34"/>
                <a:gd name="T8" fmla="*/ 43 w 43"/>
                <a:gd name="T9" fmla="*/ 32 h 34"/>
                <a:gd name="T10" fmla="*/ 41 w 43"/>
                <a:gd name="T11" fmla="*/ 34 h 34"/>
                <a:gd name="T12" fmla="*/ 4 w 43"/>
                <a:gd name="T13" fmla="*/ 33 h 34"/>
                <a:gd name="T14" fmla="*/ 1 w 43"/>
                <a:gd name="T15" fmla="*/ 30 h 34"/>
                <a:gd name="T16" fmla="*/ 11 w 43"/>
                <a:gd name="T17" fmla="*/ 30 h 34"/>
                <a:gd name="T18" fmla="*/ 12 w 43"/>
                <a:gd name="T19" fmla="*/ 21 h 34"/>
                <a:gd name="T20" fmla="*/ 12 w 43"/>
                <a:gd name="T21" fmla="*/ 17 h 34"/>
                <a:gd name="T22" fmla="*/ 11 w 43"/>
                <a:gd name="T23" fmla="*/ 13 h 34"/>
                <a:gd name="T24" fmla="*/ 11 w 43"/>
                <a:gd name="T25" fmla="*/ 11 h 34"/>
                <a:gd name="T26" fmla="*/ 16 w 43"/>
                <a:gd name="T27" fmla="*/ 14 h 34"/>
                <a:gd name="T28" fmla="*/ 15 w 43"/>
                <a:gd name="T29" fmla="*/ 15 h 34"/>
                <a:gd name="T30" fmla="*/ 13 w 43"/>
                <a:gd name="T31" fmla="*/ 30 h 34"/>
                <a:gd name="T32" fmla="*/ 21 w 43"/>
                <a:gd name="T33" fmla="*/ 30 h 34"/>
                <a:gd name="T34" fmla="*/ 22 w 43"/>
                <a:gd name="T35" fmla="*/ 21 h 34"/>
                <a:gd name="T36" fmla="*/ 24 w 43"/>
                <a:gd name="T37" fmla="*/ 10 h 34"/>
                <a:gd name="T38" fmla="*/ 23 w 43"/>
                <a:gd name="T39" fmla="*/ 1 h 34"/>
                <a:gd name="T40" fmla="*/ 23 w 43"/>
                <a:gd name="T41" fmla="*/ 0 h 34"/>
                <a:gd name="T42" fmla="*/ 28 w 43"/>
                <a:gd name="T43" fmla="*/ 3 h 34"/>
                <a:gd name="T44" fmla="*/ 28 w 43"/>
                <a:gd name="T45" fmla="*/ 3 h 34"/>
                <a:gd name="T46" fmla="*/ 26 w 43"/>
                <a:gd name="T47" fmla="*/ 15 h 34"/>
                <a:gd name="T48" fmla="*/ 32 w 43"/>
                <a:gd name="T49" fmla="*/ 14 h 34"/>
                <a:gd name="T50" fmla="*/ 34 w 43"/>
                <a:gd name="T51" fmla="*/ 13 h 34"/>
                <a:gd name="T52" fmla="*/ 37 w 43"/>
                <a:gd name="T53" fmla="*/ 15 h 34"/>
                <a:gd name="T54" fmla="*/ 36 w 43"/>
                <a:gd name="T55" fmla="*/ 16 h 34"/>
                <a:gd name="T56" fmla="*/ 26 w 43"/>
                <a:gd name="T57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34">
                  <a:moveTo>
                    <a:pt x="26" y="16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6" y="30"/>
                    <a:pt x="30" y="30"/>
                    <a:pt x="33" y="29"/>
                  </a:cubicBezTo>
                  <a:cubicBezTo>
                    <a:pt x="36" y="29"/>
                    <a:pt x="38" y="29"/>
                    <a:pt x="39" y="30"/>
                  </a:cubicBezTo>
                  <a:cubicBezTo>
                    <a:pt x="41" y="30"/>
                    <a:pt x="42" y="31"/>
                    <a:pt x="43" y="32"/>
                  </a:cubicBezTo>
                  <a:cubicBezTo>
                    <a:pt x="43" y="34"/>
                    <a:pt x="43" y="34"/>
                    <a:pt x="41" y="34"/>
                  </a:cubicBezTo>
                  <a:cubicBezTo>
                    <a:pt x="28" y="31"/>
                    <a:pt x="15" y="30"/>
                    <a:pt x="4" y="33"/>
                  </a:cubicBezTo>
                  <a:cubicBezTo>
                    <a:pt x="1" y="31"/>
                    <a:pt x="0" y="30"/>
                    <a:pt x="1" y="30"/>
                  </a:cubicBezTo>
                  <a:cubicBezTo>
                    <a:pt x="5" y="30"/>
                    <a:pt x="8" y="30"/>
                    <a:pt x="11" y="30"/>
                  </a:cubicBezTo>
                  <a:cubicBezTo>
                    <a:pt x="11" y="28"/>
                    <a:pt x="11" y="26"/>
                    <a:pt x="12" y="21"/>
                  </a:cubicBezTo>
                  <a:cubicBezTo>
                    <a:pt x="12" y="20"/>
                    <a:pt x="12" y="19"/>
                    <a:pt x="12" y="17"/>
                  </a:cubicBezTo>
                  <a:cubicBezTo>
                    <a:pt x="12" y="16"/>
                    <a:pt x="12" y="14"/>
                    <a:pt x="11" y="13"/>
                  </a:cubicBezTo>
                  <a:cubicBezTo>
                    <a:pt x="10" y="12"/>
                    <a:pt x="10" y="12"/>
                    <a:pt x="11" y="11"/>
                  </a:cubicBezTo>
                  <a:cubicBezTo>
                    <a:pt x="12" y="11"/>
                    <a:pt x="14" y="12"/>
                    <a:pt x="16" y="14"/>
                  </a:cubicBezTo>
                  <a:cubicBezTo>
                    <a:pt x="16" y="14"/>
                    <a:pt x="16" y="14"/>
                    <a:pt x="15" y="15"/>
                  </a:cubicBezTo>
                  <a:cubicBezTo>
                    <a:pt x="15" y="16"/>
                    <a:pt x="14" y="21"/>
                    <a:pt x="13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7"/>
                    <a:pt x="22" y="24"/>
                    <a:pt x="22" y="21"/>
                  </a:cubicBezTo>
                  <a:cubicBezTo>
                    <a:pt x="23" y="17"/>
                    <a:pt x="23" y="14"/>
                    <a:pt x="24" y="10"/>
                  </a:cubicBezTo>
                  <a:cubicBezTo>
                    <a:pt x="24" y="6"/>
                    <a:pt x="24" y="3"/>
                    <a:pt x="23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5" y="0"/>
                    <a:pt x="27" y="1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5"/>
                    <a:pt x="26" y="9"/>
                    <a:pt x="26" y="15"/>
                  </a:cubicBezTo>
                  <a:cubicBezTo>
                    <a:pt x="28" y="14"/>
                    <a:pt x="30" y="14"/>
                    <a:pt x="32" y="14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5" y="13"/>
                    <a:pt x="37" y="14"/>
                    <a:pt x="37" y="15"/>
                  </a:cubicBezTo>
                  <a:cubicBezTo>
                    <a:pt x="38" y="15"/>
                    <a:pt x="37" y="16"/>
                    <a:pt x="36" y="16"/>
                  </a:cubicBezTo>
                  <a:cubicBezTo>
                    <a:pt x="32" y="16"/>
                    <a:pt x="29" y="16"/>
                    <a:pt x="2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</p:grpSp>
      <p:sp>
        <p:nvSpPr>
          <p:cNvPr id="21508" name="文本框 15"/>
          <p:cNvSpPr txBox="1"/>
          <p:nvPr/>
        </p:nvSpPr>
        <p:spPr>
          <a:xfrm>
            <a:off x="703580" y="713740"/>
            <a:ext cx="1330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3200" dirty="0">
                <a:solidFill>
                  <a:srgbClr val="103568"/>
                </a:solidFill>
                <a:latin typeface="Stencil" panose="040409050D0802020404" pitchFamily="82" charset="0"/>
                <a:ea typeface="宋体" panose="02010600030101010101" pitchFamily="2" charset="-122"/>
              </a:rPr>
              <a:t>5.12</a:t>
            </a:r>
            <a:endParaRPr lang="en-US" altLang="zh-CN" sz="3200" dirty="0">
              <a:solidFill>
                <a:srgbClr val="103568"/>
              </a:solidFill>
              <a:latin typeface="Stencil" panose="040409050D0802020404" pitchFamily="8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1415" y="1280160"/>
            <a:ext cx="919734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答：（1）操作码占据4位，则该指令系统最多可有2^4=16条指令，操作数占据6位，寻址方式占据3位，与寄存器编号占3位。则该机最多有2^3=8个通用寄存器。</a:t>
            </a:r>
            <a:endParaRPr sz="24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sz="24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（2）主存容量128KB，按字编址，计算机字长为16位，划分为128KB/2B=2^16个存储字，故MDR和MAR各需要16位。</a:t>
            </a:r>
            <a:endParaRPr sz="24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sz="24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（3）PC和Rn可表示的地址范围均为0~2^16-1，而主存空间为2^16，故转移指令的目标地址范围是0000H~FFFFH（0~2^16-1）</a:t>
            </a:r>
            <a:endParaRPr sz="24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sz="24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（4）汇编语言add(R4),(R5)+对应的机器码为0010 0011 0001 0101B=2315H。该指令执行后，寄存器R5和存储单元5678H的内容会改变。执行后R5的内容从5678H变为5679H。存储单元5678H中的内容变成该加法指令计算的结果5678H+1234H=68ACH。</a:t>
            </a:r>
            <a:endParaRPr sz="24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07" name="组合 306"/>
          <p:cNvGrpSpPr/>
          <p:nvPr/>
        </p:nvGrpSpPr>
        <p:grpSpPr>
          <a:xfrm>
            <a:off x="4794479" y="327590"/>
            <a:ext cx="2633568" cy="426593"/>
            <a:chOff x="4779216" y="200589"/>
            <a:chExt cx="2633568" cy="280071"/>
          </a:xfrm>
          <a:solidFill>
            <a:srgbClr val="0061D6"/>
          </a:solidFill>
        </p:grpSpPr>
        <p:sp>
          <p:nvSpPr>
            <p:cNvPr id="305" name="直角三角形 304"/>
            <p:cNvSpPr/>
            <p:nvPr/>
          </p:nvSpPr>
          <p:spPr>
            <a:xfrm>
              <a:off x="7260217" y="200589"/>
              <a:ext cx="152567" cy="28007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 dirty="0"/>
            </a:p>
          </p:txBody>
        </p:sp>
        <p:sp>
          <p:nvSpPr>
            <p:cNvPr id="306" name="直角三角形 305"/>
            <p:cNvSpPr/>
            <p:nvPr/>
          </p:nvSpPr>
          <p:spPr>
            <a:xfrm flipH="1">
              <a:off x="4779216" y="200589"/>
              <a:ext cx="152567" cy="28007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 dirty="0"/>
            </a:p>
          </p:txBody>
        </p:sp>
      </p:grpSp>
      <p:sp>
        <p:nvSpPr>
          <p:cNvPr id="304" name="矩形 303"/>
          <p:cNvSpPr/>
          <p:nvPr/>
        </p:nvSpPr>
        <p:spPr>
          <a:xfrm>
            <a:off x="600075" y="608013"/>
            <a:ext cx="11001375" cy="56911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trike="noStrike" noProof="1" dirty="0" smtClean="0"/>
              <a:t> </a:t>
            </a:r>
            <a:endParaRPr lang="zh-CN" altLang="en-US" strike="noStrike" noProof="1" dirty="0"/>
          </a:p>
        </p:txBody>
      </p:sp>
      <p:sp>
        <p:nvSpPr>
          <p:cNvPr id="300" name="五边形 299"/>
          <p:cNvSpPr/>
          <p:nvPr/>
        </p:nvSpPr>
        <p:spPr>
          <a:xfrm rot="5400000">
            <a:off x="4792663" y="481013"/>
            <a:ext cx="2636838" cy="2328863"/>
          </a:xfrm>
          <a:prstGeom prst="homePlate">
            <a:avLst>
              <a:gd name="adj" fmla="val 19946"/>
            </a:avLst>
          </a:prstGeom>
          <a:solidFill>
            <a:srgbClr val="003D8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79" name="五边形 178"/>
          <p:cNvSpPr/>
          <p:nvPr/>
        </p:nvSpPr>
        <p:spPr>
          <a:xfrm rot="5400000">
            <a:off x="4836319" y="437356"/>
            <a:ext cx="2549525" cy="2328863"/>
          </a:xfrm>
          <a:prstGeom prst="homePlate">
            <a:avLst>
              <a:gd name="adj" fmla="val 19946"/>
            </a:avLst>
          </a:prstGeom>
          <a:solidFill>
            <a:srgbClr val="003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301" name="组合 300"/>
          <p:cNvGrpSpPr/>
          <p:nvPr/>
        </p:nvGrpSpPr>
        <p:grpSpPr>
          <a:xfrm>
            <a:off x="5449157" y="607661"/>
            <a:ext cx="1324207" cy="1704224"/>
            <a:chOff x="5179014" y="516422"/>
            <a:chExt cx="1295904" cy="166779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5265884" y="516422"/>
              <a:ext cx="1122165" cy="1123906"/>
              <a:chOff x="1390650" y="1893888"/>
              <a:chExt cx="3068638" cy="3073400"/>
            </a:xfrm>
            <a:solidFill>
              <a:schemeClr val="bg1"/>
            </a:solidFill>
          </p:grpSpPr>
          <p:sp>
            <p:nvSpPr>
              <p:cNvPr id="54" name="Freeform 46"/>
              <p:cNvSpPr/>
              <p:nvPr/>
            </p:nvSpPr>
            <p:spPr bwMode="auto">
              <a:xfrm>
                <a:off x="1624013" y="3541713"/>
                <a:ext cx="222250" cy="206375"/>
              </a:xfrm>
              <a:custGeom>
                <a:avLst/>
                <a:gdLst>
                  <a:gd name="T0" fmla="*/ 56 w 59"/>
                  <a:gd name="T1" fmla="*/ 33 h 55"/>
                  <a:gd name="T2" fmla="*/ 59 w 59"/>
                  <a:gd name="T3" fmla="*/ 44 h 55"/>
                  <a:gd name="T4" fmla="*/ 28 w 59"/>
                  <a:gd name="T5" fmla="*/ 52 h 55"/>
                  <a:gd name="T6" fmla="*/ 3 w 59"/>
                  <a:gd name="T7" fmla="*/ 36 h 55"/>
                  <a:gd name="T8" fmla="*/ 16 w 59"/>
                  <a:gd name="T9" fmla="*/ 9 h 55"/>
                  <a:gd name="T10" fmla="*/ 47 w 59"/>
                  <a:gd name="T11" fmla="*/ 0 h 55"/>
                  <a:gd name="T12" fmla="*/ 50 w 59"/>
                  <a:gd name="T13" fmla="*/ 11 h 55"/>
                  <a:gd name="T14" fmla="*/ 23 w 59"/>
                  <a:gd name="T15" fmla="*/ 19 h 55"/>
                  <a:gd name="T16" fmla="*/ 10 w 59"/>
                  <a:gd name="T17" fmla="*/ 34 h 55"/>
                  <a:gd name="T18" fmla="*/ 29 w 59"/>
                  <a:gd name="T19" fmla="*/ 40 h 55"/>
                  <a:gd name="T20" fmla="*/ 56 w 59"/>
                  <a:gd name="T21" fmla="*/ 3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55">
                    <a:moveTo>
                      <a:pt x="56" y="33"/>
                    </a:moveTo>
                    <a:cubicBezTo>
                      <a:pt x="59" y="44"/>
                      <a:pt x="59" y="44"/>
                      <a:pt x="59" y="44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16" y="55"/>
                      <a:pt x="7" y="50"/>
                      <a:pt x="3" y="36"/>
                    </a:cubicBezTo>
                    <a:cubicBezTo>
                      <a:pt x="0" y="22"/>
                      <a:pt x="4" y="13"/>
                      <a:pt x="16" y="9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12" y="21"/>
                      <a:pt x="8" y="26"/>
                      <a:pt x="10" y="34"/>
                    </a:cubicBezTo>
                    <a:cubicBezTo>
                      <a:pt x="12" y="42"/>
                      <a:pt x="18" y="44"/>
                      <a:pt x="29" y="40"/>
                    </a:cubicBezTo>
                    <a:lnTo>
                      <a:pt x="5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55" name="Freeform 47"/>
              <p:cNvSpPr/>
              <p:nvPr/>
            </p:nvSpPr>
            <p:spPr bwMode="auto">
              <a:xfrm>
                <a:off x="1679575" y="3736976"/>
                <a:ext cx="249238" cy="238125"/>
              </a:xfrm>
              <a:custGeom>
                <a:avLst/>
                <a:gdLst>
                  <a:gd name="T0" fmla="*/ 43 w 157"/>
                  <a:gd name="T1" fmla="*/ 150 h 150"/>
                  <a:gd name="T2" fmla="*/ 29 w 157"/>
                  <a:gd name="T3" fmla="*/ 114 h 150"/>
                  <a:gd name="T4" fmla="*/ 105 w 157"/>
                  <a:gd name="T5" fmla="*/ 31 h 150"/>
                  <a:gd name="T6" fmla="*/ 102 w 157"/>
                  <a:gd name="T7" fmla="*/ 31 h 150"/>
                  <a:gd name="T8" fmla="*/ 10 w 157"/>
                  <a:gd name="T9" fmla="*/ 71 h 150"/>
                  <a:gd name="T10" fmla="*/ 0 w 157"/>
                  <a:gd name="T11" fmla="*/ 48 h 150"/>
                  <a:gd name="T12" fmla="*/ 112 w 157"/>
                  <a:gd name="T13" fmla="*/ 0 h 150"/>
                  <a:gd name="T14" fmla="*/ 128 w 157"/>
                  <a:gd name="T15" fmla="*/ 36 h 150"/>
                  <a:gd name="T16" fmla="*/ 57 w 157"/>
                  <a:gd name="T17" fmla="*/ 116 h 150"/>
                  <a:gd name="T18" fmla="*/ 57 w 157"/>
                  <a:gd name="T19" fmla="*/ 116 h 150"/>
                  <a:gd name="T20" fmla="*/ 147 w 157"/>
                  <a:gd name="T21" fmla="*/ 79 h 150"/>
                  <a:gd name="T22" fmla="*/ 157 w 157"/>
                  <a:gd name="T23" fmla="*/ 102 h 150"/>
                  <a:gd name="T24" fmla="*/ 43 w 157"/>
                  <a:gd name="T2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150">
                    <a:moveTo>
                      <a:pt x="43" y="150"/>
                    </a:moveTo>
                    <a:lnTo>
                      <a:pt x="29" y="114"/>
                    </a:lnTo>
                    <a:lnTo>
                      <a:pt x="105" y="31"/>
                    </a:lnTo>
                    <a:lnTo>
                      <a:pt x="102" y="31"/>
                    </a:lnTo>
                    <a:lnTo>
                      <a:pt x="10" y="71"/>
                    </a:lnTo>
                    <a:lnTo>
                      <a:pt x="0" y="48"/>
                    </a:lnTo>
                    <a:lnTo>
                      <a:pt x="112" y="0"/>
                    </a:lnTo>
                    <a:lnTo>
                      <a:pt x="128" y="36"/>
                    </a:lnTo>
                    <a:lnTo>
                      <a:pt x="57" y="116"/>
                    </a:lnTo>
                    <a:lnTo>
                      <a:pt x="57" y="116"/>
                    </a:lnTo>
                    <a:lnTo>
                      <a:pt x="147" y="79"/>
                    </a:lnTo>
                    <a:lnTo>
                      <a:pt x="157" y="102"/>
                    </a:lnTo>
                    <a:lnTo>
                      <a:pt x="43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56" name="Freeform 48"/>
              <p:cNvSpPr/>
              <p:nvPr/>
            </p:nvSpPr>
            <p:spPr bwMode="auto">
              <a:xfrm>
                <a:off x="1774825" y="3929063"/>
                <a:ext cx="190500" cy="128588"/>
              </a:xfrm>
              <a:custGeom>
                <a:avLst/>
                <a:gdLst>
                  <a:gd name="T0" fmla="*/ 120 w 120"/>
                  <a:gd name="T1" fmla="*/ 24 h 81"/>
                  <a:gd name="T2" fmla="*/ 11 w 120"/>
                  <a:gd name="T3" fmla="*/ 81 h 81"/>
                  <a:gd name="T4" fmla="*/ 0 w 120"/>
                  <a:gd name="T5" fmla="*/ 57 h 81"/>
                  <a:gd name="T6" fmla="*/ 106 w 120"/>
                  <a:gd name="T7" fmla="*/ 0 h 81"/>
                  <a:gd name="T8" fmla="*/ 120 w 120"/>
                  <a:gd name="T9" fmla="*/ 2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81">
                    <a:moveTo>
                      <a:pt x="120" y="24"/>
                    </a:moveTo>
                    <a:lnTo>
                      <a:pt x="11" y="81"/>
                    </a:lnTo>
                    <a:lnTo>
                      <a:pt x="0" y="57"/>
                    </a:lnTo>
                    <a:lnTo>
                      <a:pt x="106" y="0"/>
                    </a:lnTo>
                    <a:lnTo>
                      <a:pt x="12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57" name="Freeform 49"/>
              <p:cNvSpPr/>
              <p:nvPr/>
            </p:nvSpPr>
            <p:spPr bwMode="auto">
              <a:xfrm>
                <a:off x="1852613" y="3986213"/>
                <a:ext cx="225425" cy="206375"/>
              </a:xfrm>
              <a:custGeom>
                <a:avLst/>
                <a:gdLst>
                  <a:gd name="T0" fmla="*/ 0 w 142"/>
                  <a:gd name="T1" fmla="*/ 106 h 130"/>
                  <a:gd name="T2" fmla="*/ 76 w 142"/>
                  <a:gd name="T3" fmla="*/ 0 h 130"/>
                  <a:gd name="T4" fmla="*/ 93 w 142"/>
                  <a:gd name="T5" fmla="*/ 23 h 130"/>
                  <a:gd name="T6" fmla="*/ 31 w 142"/>
                  <a:gd name="T7" fmla="*/ 104 h 130"/>
                  <a:gd name="T8" fmla="*/ 31 w 142"/>
                  <a:gd name="T9" fmla="*/ 104 h 130"/>
                  <a:gd name="T10" fmla="*/ 128 w 142"/>
                  <a:gd name="T11" fmla="*/ 76 h 130"/>
                  <a:gd name="T12" fmla="*/ 142 w 142"/>
                  <a:gd name="T13" fmla="*/ 97 h 130"/>
                  <a:gd name="T14" fmla="*/ 17 w 142"/>
                  <a:gd name="T15" fmla="*/ 130 h 130"/>
                  <a:gd name="T16" fmla="*/ 0 w 142"/>
                  <a:gd name="T17" fmla="*/ 10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30">
                    <a:moveTo>
                      <a:pt x="0" y="106"/>
                    </a:moveTo>
                    <a:lnTo>
                      <a:pt x="76" y="0"/>
                    </a:lnTo>
                    <a:lnTo>
                      <a:pt x="93" y="23"/>
                    </a:lnTo>
                    <a:lnTo>
                      <a:pt x="31" y="104"/>
                    </a:lnTo>
                    <a:lnTo>
                      <a:pt x="31" y="104"/>
                    </a:lnTo>
                    <a:lnTo>
                      <a:pt x="128" y="76"/>
                    </a:lnTo>
                    <a:lnTo>
                      <a:pt x="142" y="97"/>
                    </a:lnTo>
                    <a:lnTo>
                      <a:pt x="17" y="130"/>
                    </a:lnTo>
                    <a:lnTo>
                      <a:pt x="0" y="1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58" name="Freeform 50"/>
              <p:cNvSpPr/>
              <p:nvPr/>
            </p:nvSpPr>
            <p:spPr bwMode="auto">
              <a:xfrm>
                <a:off x="1943100" y="4148138"/>
                <a:ext cx="233363" cy="228600"/>
              </a:xfrm>
              <a:custGeom>
                <a:avLst/>
                <a:gdLst>
                  <a:gd name="T0" fmla="*/ 0 w 147"/>
                  <a:gd name="T1" fmla="*/ 83 h 144"/>
                  <a:gd name="T2" fmla="*/ 90 w 147"/>
                  <a:gd name="T3" fmla="*/ 0 h 144"/>
                  <a:gd name="T4" fmla="*/ 147 w 147"/>
                  <a:gd name="T5" fmla="*/ 61 h 144"/>
                  <a:gd name="T6" fmla="*/ 133 w 147"/>
                  <a:gd name="T7" fmla="*/ 73 h 144"/>
                  <a:gd name="T8" fmla="*/ 95 w 147"/>
                  <a:gd name="T9" fmla="*/ 33 h 144"/>
                  <a:gd name="T10" fmla="*/ 73 w 147"/>
                  <a:gd name="T11" fmla="*/ 52 h 144"/>
                  <a:gd name="T12" fmla="*/ 109 w 147"/>
                  <a:gd name="T13" fmla="*/ 90 h 144"/>
                  <a:gd name="T14" fmla="*/ 92 w 147"/>
                  <a:gd name="T15" fmla="*/ 104 h 144"/>
                  <a:gd name="T16" fmla="*/ 57 w 147"/>
                  <a:gd name="T17" fmla="*/ 66 h 144"/>
                  <a:gd name="T18" fmla="*/ 33 w 147"/>
                  <a:gd name="T19" fmla="*/ 90 h 144"/>
                  <a:gd name="T20" fmla="*/ 73 w 147"/>
                  <a:gd name="T21" fmla="*/ 130 h 144"/>
                  <a:gd name="T22" fmla="*/ 59 w 147"/>
                  <a:gd name="T23" fmla="*/ 144 h 144"/>
                  <a:gd name="T24" fmla="*/ 0 w 147"/>
                  <a:gd name="T25" fmla="*/ 8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" h="144">
                    <a:moveTo>
                      <a:pt x="0" y="83"/>
                    </a:moveTo>
                    <a:lnTo>
                      <a:pt x="90" y="0"/>
                    </a:lnTo>
                    <a:lnTo>
                      <a:pt x="147" y="61"/>
                    </a:lnTo>
                    <a:lnTo>
                      <a:pt x="133" y="73"/>
                    </a:lnTo>
                    <a:lnTo>
                      <a:pt x="95" y="33"/>
                    </a:lnTo>
                    <a:lnTo>
                      <a:pt x="73" y="52"/>
                    </a:lnTo>
                    <a:lnTo>
                      <a:pt x="109" y="90"/>
                    </a:lnTo>
                    <a:lnTo>
                      <a:pt x="92" y="104"/>
                    </a:lnTo>
                    <a:lnTo>
                      <a:pt x="57" y="66"/>
                    </a:lnTo>
                    <a:lnTo>
                      <a:pt x="33" y="90"/>
                    </a:lnTo>
                    <a:lnTo>
                      <a:pt x="73" y="130"/>
                    </a:lnTo>
                    <a:lnTo>
                      <a:pt x="59" y="144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59" name="Freeform 51"/>
              <p:cNvSpPr>
                <a:spLocks noEditPoints="1"/>
              </p:cNvSpPr>
              <p:nvPr/>
            </p:nvSpPr>
            <p:spPr bwMode="auto">
              <a:xfrm>
                <a:off x="2074863" y="4260851"/>
                <a:ext cx="225425" cy="247650"/>
              </a:xfrm>
              <a:custGeom>
                <a:avLst/>
                <a:gdLst>
                  <a:gd name="T0" fmla="*/ 21 w 60"/>
                  <a:gd name="T1" fmla="*/ 31 h 66"/>
                  <a:gd name="T2" fmla="*/ 8 w 60"/>
                  <a:gd name="T3" fmla="*/ 48 h 66"/>
                  <a:gd name="T4" fmla="*/ 0 w 60"/>
                  <a:gd name="T5" fmla="*/ 41 h 66"/>
                  <a:gd name="T6" fmla="*/ 32 w 60"/>
                  <a:gd name="T7" fmla="*/ 0 h 66"/>
                  <a:gd name="T8" fmla="*/ 49 w 60"/>
                  <a:gd name="T9" fmla="*/ 14 h 66"/>
                  <a:gd name="T10" fmla="*/ 55 w 60"/>
                  <a:gd name="T11" fmla="*/ 35 h 66"/>
                  <a:gd name="T12" fmla="*/ 39 w 60"/>
                  <a:gd name="T13" fmla="*/ 39 h 66"/>
                  <a:gd name="T14" fmla="*/ 38 w 60"/>
                  <a:gd name="T15" fmla="*/ 39 h 66"/>
                  <a:gd name="T16" fmla="*/ 39 w 60"/>
                  <a:gd name="T17" fmla="*/ 54 h 66"/>
                  <a:gd name="T18" fmla="*/ 38 w 60"/>
                  <a:gd name="T19" fmla="*/ 55 h 66"/>
                  <a:gd name="T20" fmla="*/ 32 w 60"/>
                  <a:gd name="T21" fmla="*/ 66 h 66"/>
                  <a:gd name="T22" fmla="*/ 23 w 60"/>
                  <a:gd name="T23" fmla="*/ 59 h 66"/>
                  <a:gd name="T24" fmla="*/ 30 w 60"/>
                  <a:gd name="T25" fmla="*/ 47 h 66"/>
                  <a:gd name="T26" fmla="*/ 30 w 60"/>
                  <a:gd name="T27" fmla="*/ 39 h 66"/>
                  <a:gd name="T28" fmla="*/ 21 w 60"/>
                  <a:gd name="T29" fmla="*/ 31 h 66"/>
                  <a:gd name="T30" fmla="*/ 35 w 60"/>
                  <a:gd name="T31" fmla="*/ 14 h 66"/>
                  <a:gd name="T32" fmla="*/ 26 w 60"/>
                  <a:gd name="T33" fmla="*/ 25 h 66"/>
                  <a:gd name="T34" fmla="*/ 34 w 60"/>
                  <a:gd name="T35" fmla="*/ 30 h 66"/>
                  <a:gd name="T36" fmla="*/ 44 w 60"/>
                  <a:gd name="T37" fmla="*/ 29 h 66"/>
                  <a:gd name="T38" fmla="*/ 42 w 60"/>
                  <a:gd name="T39" fmla="*/ 20 h 66"/>
                  <a:gd name="T40" fmla="*/ 35 w 60"/>
                  <a:gd name="T41" fmla="*/ 1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" h="66">
                    <a:moveTo>
                      <a:pt x="21" y="31"/>
                    </a:moveTo>
                    <a:cubicBezTo>
                      <a:pt x="8" y="48"/>
                      <a:pt x="8" y="48"/>
                      <a:pt x="8" y="4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8" y="21"/>
                      <a:pt x="60" y="28"/>
                      <a:pt x="55" y="35"/>
                    </a:cubicBezTo>
                    <a:cubicBezTo>
                      <a:pt x="50" y="40"/>
                      <a:pt x="45" y="42"/>
                      <a:pt x="39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42" y="42"/>
                      <a:pt x="42" y="47"/>
                      <a:pt x="39" y="54"/>
                    </a:cubicBezTo>
                    <a:cubicBezTo>
                      <a:pt x="38" y="54"/>
                      <a:pt x="38" y="55"/>
                      <a:pt x="38" y="55"/>
                    </a:cubicBezTo>
                    <a:cubicBezTo>
                      <a:pt x="34" y="60"/>
                      <a:pt x="32" y="64"/>
                      <a:pt x="32" y="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5" y="55"/>
                      <a:pt x="27" y="51"/>
                      <a:pt x="30" y="47"/>
                    </a:cubicBezTo>
                    <a:cubicBezTo>
                      <a:pt x="32" y="43"/>
                      <a:pt x="32" y="40"/>
                      <a:pt x="30" y="39"/>
                    </a:cubicBezTo>
                    <a:lnTo>
                      <a:pt x="21" y="31"/>
                    </a:lnTo>
                    <a:close/>
                    <a:moveTo>
                      <a:pt x="35" y="14"/>
                    </a:moveTo>
                    <a:cubicBezTo>
                      <a:pt x="26" y="25"/>
                      <a:pt x="26" y="25"/>
                      <a:pt x="26" y="25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8" y="33"/>
                      <a:pt x="41" y="33"/>
                      <a:pt x="44" y="29"/>
                    </a:cubicBezTo>
                    <a:cubicBezTo>
                      <a:pt x="47" y="26"/>
                      <a:pt x="46" y="23"/>
                      <a:pt x="42" y="20"/>
                    </a:cubicBezTo>
                    <a:lnTo>
                      <a:pt x="3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60" name="Freeform 52"/>
              <p:cNvSpPr/>
              <p:nvPr/>
            </p:nvSpPr>
            <p:spPr bwMode="auto">
              <a:xfrm>
                <a:off x="2236788" y="4373563"/>
                <a:ext cx="206375" cy="217488"/>
              </a:xfrm>
              <a:custGeom>
                <a:avLst/>
                <a:gdLst>
                  <a:gd name="T0" fmla="*/ 51 w 55"/>
                  <a:gd name="T1" fmla="*/ 28 h 58"/>
                  <a:gd name="T2" fmla="*/ 41 w 55"/>
                  <a:gd name="T3" fmla="*/ 23 h 58"/>
                  <a:gd name="T4" fmla="*/ 38 w 55"/>
                  <a:gd name="T5" fmla="*/ 12 h 58"/>
                  <a:gd name="T6" fmla="*/ 27 w 55"/>
                  <a:gd name="T7" fmla="*/ 14 h 58"/>
                  <a:gd name="T8" fmla="*/ 32 w 55"/>
                  <a:gd name="T9" fmla="*/ 25 h 58"/>
                  <a:gd name="T10" fmla="*/ 33 w 55"/>
                  <a:gd name="T11" fmla="*/ 26 h 58"/>
                  <a:gd name="T12" fmla="*/ 42 w 55"/>
                  <a:gd name="T13" fmla="*/ 47 h 58"/>
                  <a:gd name="T14" fmla="*/ 15 w 55"/>
                  <a:gd name="T15" fmla="*/ 52 h 58"/>
                  <a:gd name="T16" fmla="*/ 5 w 55"/>
                  <a:gd name="T17" fmla="*/ 27 h 58"/>
                  <a:gd name="T18" fmla="*/ 15 w 55"/>
                  <a:gd name="T19" fmla="*/ 32 h 58"/>
                  <a:gd name="T20" fmla="*/ 18 w 55"/>
                  <a:gd name="T21" fmla="*/ 45 h 58"/>
                  <a:gd name="T22" fmla="*/ 31 w 55"/>
                  <a:gd name="T23" fmla="*/ 44 h 58"/>
                  <a:gd name="T24" fmla="*/ 25 w 55"/>
                  <a:gd name="T25" fmla="*/ 33 h 58"/>
                  <a:gd name="T26" fmla="*/ 24 w 55"/>
                  <a:gd name="T27" fmla="*/ 31 h 58"/>
                  <a:gd name="T28" fmla="*/ 16 w 55"/>
                  <a:gd name="T29" fmla="*/ 11 h 58"/>
                  <a:gd name="T30" fmla="*/ 43 w 55"/>
                  <a:gd name="T31" fmla="*/ 6 h 58"/>
                  <a:gd name="T32" fmla="*/ 51 w 55"/>
                  <a:gd name="T33" fmla="*/ 2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" h="58">
                    <a:moveTo>
                      <a:pt x="51" y="28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19"/>
                      <a:pt x="42" y="15"/>
                      <a:pt x="38" y="12"/>
                    </a:cubicBezTo>
                    <a:cubicBezTo>
                      <a:pt x="33" y="10"/>
                      <a:pt x="29" y="11"/>
                      <a:pt x="27" y="14"/>
                    </a:cubicBezTo>
                    <a:cubicBezTo>
                      <a:pt x="25" y="18"/>
                      <a:pt x="26" y="21"/>
                      <a:pt x="32" y="25"/>
                    </a:cubicBezTo>
                    <a:cubicBezTo>
                      <a:pt x="32" y="26"/>
                      <a:pt x="32" y="26"/>
                      <a:pt x="33" y="26"/>
                    </a:cubicBezTo>
                    <a:cubicBezTo>
                      <a:pt x="42" y="34"/>
                      <a:pt x="46" y="41"/>
                      <a:pt x="42" y="47"/>
                    </a:cubicBezTo>
                    <a:cubicBezTo>
                      <a:pt x="37" y="57"/>
                      <a:pt x="28" y="58"/>
                      <a:pt x="15" y="52"/>
                    </a:cubicBezTo>
                    <a:cubicBezTo>
                      <a:pt x="3" y="45"/>
                      <a:pt x="0" y="37"/>
                      <a:pt x="5" y="27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2" y="38"/>
                      <a:pt x="13" y="42"/>
                      <a:pt x="18" y="45"/>
                    </a:cubicBezTo>
                    <a:cubicBezTo>
                      <a:pt x="24" y="48"/>
                      <a:pt x="28" y="48"/>
                      <a:pt x="31" y="44"/>
                    </a:cubicBezTo>
                    <a:cubicBezTo>
                      <a:pt x="32" y="41"/>
                      <a:pt x="30" y="37"/>
                      <a:pt x="25" y="33"/>
                    </a:cubicBezTo>
                    <a:cubicBezTo>
                      <a:pt x="25" y="32"/>
                      <a:pt x="24" y="32"/>
                      <a:pt x="24" y="31"/>
                    </a:cubicBezTo>
                    <a:cubicBezTo>
                      <a:pt x="15" y="24"/>
                      <a:pt x="12" y="17"/>
                      <a:pt x="16" y="11"/>
                    </a:cubicBezTo>
                    <a:cubicBezTo>
                      <a:pt x="21" y="2"/>
                      <a:pt x="30" y="0"/>
                      <a:pt x="43" y="6"/>
                    </a:cubicBezTo>
                    <a:cubicBezTo>
                      <a:pt x="52" y="12"/>
                      <a:pt x="55" y="19"/>
                      <a:pt x="5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61" name="Freeform 53"/>
              <p:cNvSpPr/>
              <p:nvPr/>
            </p:nvSpPr>
            <p:spPr bwMode="auto">
              <a:xfrm>
                <a:off x="2413000" y="4440238"/>
                <a:ext cx="107950" cy="196850"/>
              </a:xfrm>
              <a:custGeom>
                <a:avLst/>
                <a:gdLst>
                  <a:gd name="T0" fmla="*/ 68 w 68"/>
                  <a:gd name="T1" fmla="*/ 10 h 124"/>
                  <a:gd name="T2" fmla="*/ 23 w 68"/>
                  <a:gd name="T3" fmla="*/ 124 h 124"/>
                  <a:gd name="T4" fmla="*/ 0 w 68"/>
                  <a:gd name="T5" fmla="*/ 114 h 124"/>
                  <a:gd name="T6" fmla="*/ 42 w 68"/>
                  <a:gd name="T7" fmla="*/ 0 h 124"/>
                  <a:gd name="T8" fmla="*/ 68 w 68"/>
                  <a:gd name="T9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124">
                    <a:moveTo>
                      <a:pt x="68" y="10"/>
                    </a:moveTo>
                    <a:lnTo>
                      <a:pt x="23" y="124"/>
                    </a:lnTo>
                    <a:lnTo>
                      <a:pt x="0" y="114"/>
                    </a:lnTo>
                    <a:lnTo>
                      <a:pt x="42" y="0"/>
                    </a:lnTo>
                    <a:lnTo>
                      <a:pt x="68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62" name="Freeform 54"/>
              <p:cNvSpPr/>
              <p:nvPr/>
            </p:nvSpPr>
            <p:spPr bwMode="auto">
              <a:xfrm>
                <a:off x="2528888" y="4464051"/>
                <a:ext cx="157163" cy="209550"/>
              </a:xfrm>
              <a:custGeom>
                <a:avLst/>
                <a:gdLst>
                  <a:gd name="T0" fmla="*/ 0 w 99"/>
                  <a:gd name="T1" fmla="*/ 19 h 132"/>
                  <a:gd name="T2" fmla="*/ 5 w 99"/>
                  <a:gd name="T3" fmla="*/ 0 h 132"/>
                  <a:gd name="T4" fmla="*/ 99 w 99"/>
                  <a:gd name="T5" fmla="*/ 23 h 132"/>
                  <a:gd name="T6" fmla="*/ 95 w 99"/>
                  <a:gd name="T7" fmla="*/ 42 h 132"/>
                  <a:gd name="T8" fmla="*/ 59 w 99"/>
                  <a:gd name="T9" fmla="*/ 35 h 132"/>
                  <a:gd name="T10" fmla="*/ 36 w 99"/>
                  <a:gd name="T11" fmla="*/ 132 h 132"/>
                  <a:gd name="T12" fmla="*/ 9 w 99"/>
                  <a:gd name="T13" fmla="*/ 128 h 132"/>
                  <a:gd name="T14" fmla="*/ 36 w 99"/>
                  <a:gd name="T15" fmla="*/ 28 h 132"/>
                  <a:gd name="T16" fmla="*/ 0 w 99"/>
                  <a:gd name="T17" fmla="*/ 1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32">
                    <a:moveTo>
                      <a:pt x="0" y="19"/>
                    </a:moveTo>
                    <a:lnTo>
                      <a:pt x="5" y="0"/>
                    </a:lnTo>
                    <a:lnTo>
                      <a:pt x="99" y="23"/>
                    </a:lnTo>
                    <a:lnTo>
                      <a:pt x="95" y="42"/>
                    </a:lnTo>
                    <a:lnTo>
                      <a:pt x="59" y="35"/>
                    </a:lnTo>
                    <a:lnTo>
                      <a:pt x="36" y="132"/>
                    </a:lnTo>
                    <a:lnTo>
                      <a:pt x="9" y="128"/>
                    </a:lnTo>
                    <a:lnTo>
                      <a:pt x="36" y="28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63" name="Freeform 55"/>
              <p:cNvSpPr>
                <a:spLocks noEditPoints="1"/>
              </p:cNvSpPr>
              <p:nvPr/>
            </p:nvSpPr>
            <p:spPr bwMode="auto">
              <a:xfrm>
                <a:off x="2671763" y="4508501"/>
                <a:ext cx="184150" cy="203200"/>
              </a:xfrm>
              <a:custGeom>
                <a:avLst/>
                <a:gdLst>
                  <a:gd name="T0" fmla="*/ 24 w 116"/>
                  <a:gd name="T1" fmla="*/ 121 h 128"/>
                  <a:gd name="T2" fmla="*/ 0 w 116"/>
                  <a:gd name="T3" fmla="*/ 119 h 128"/>
                  <a:gd name="T4" fmla="*/ 54 w 116"/>
                  <a:gd name="T5" fmla="*/ 0 h 128"/>
                  <a:gd name="T6" fmla="*/ 85 w 116"/>
                  <a:gd name="T7" fmla="*/ 3 h 128"/>
                  <a:gd name="T8" fmla="*/ 116 w 116"/>
                  <a:gd name="T9" fmla="*/ 128 h 128"/>
                  <a:gd name="T10" fmla="*/ 90 w 116"/>
                  <a:gd name="T11" fmla="*/ 126 h 128"/>
                  <a:gd name="T12" fmla="*/ 83 w 116"/>
                  <a:gd name="T13" fmla="*/ 100 h 128"/>
                  <a:gd name="T14" fmla="*/ 35 w 116"/>
                  <a:gd name="T15" fmla="*/ 95 h 128"/>
                  <a:gd name="T16" fmla="*/ 24 w 116"/>
                  <a:gd name="T17" fmla="*/ 121 h 128"/>
                  <a:gd name="T18" fmla="*/ 45 w 116"/>
                  <a:gd name="T19" fmla="*/ 76 h 128"/>
                  <a:gd name="T20" fmla="*/ 78 w 116"/>
                  <a:gd name="T21" fmla="*/ 78 h 128"/>
                  <a:gd name="T22" fmla="*/ 66 w 116"/>
                  <a:gd name="T23" fmla="*/ 24 h 128"/>
                  <a:gd name="T24" fmla="*/ 66 w 116"/>
                  <a:gd name="T25" fmla="*/ 24 h 128"/>
                  <a:gd name="T26" fmla="*/ 45 w 116"/>
                  <a:gd name="T27" fmla="*/ 7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28">
                    <a:moveTo>
                      <a:pt x="24" y="121"/>
                    </a:moveTo>
                    <a:lnTo>
                      <a:pt x="0" y="119"/>
                    </a:lnTo>
                    <a:lnTo>
                      <a:pt x="54" y="0"/>
                    </a:lnTo>
                    <a:lnTo>
                      <a:pt x="85" y="3"/>
                    </a:lnTo>
                    <a:lnTo>
                      <a:pt x="116" y="128"/>
                    </a:lnTo>
                    <a:lnTo>
                      <a:pt x="90" y="126"/>
                    </a:lnTo>
                    <a:lnTo>
                      <a:pt x="83" y="100"/>
                    </a:lnTo>
                    <a:lnTo>
                      <a:pt x="35" y="95"/>
                    </a:lnTo>
                    <a:lnTo>
                      <a:pt x="24" y="121"/>
                    </a:lnTo>
                    <a:close/>
                    <a:moveTo>
                      <a:pt x="45" y="76"/>
                    </a:moveTo>
                    <a:lnTo>
                      <a:pt x="78" y="78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4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64" name="Freeform 56"/>
              <p:cNvSpPr/>
              <p:nvPr/>
            </p:nvSpPr>
            <p:spPr bwMode="auto">
              <a:xfrm>
                <a:off x="2886075" y="4508501"/>
                <a:ext cx="157163" cy="203200"/>
              </a:xfrm>
              <a:custGeom>
                <a:avLst/>
                <a:gdLst>
                  <a:gd name="T0" fmla="*/ 40 w 42"/>
                  <a:gd name="T1" fmla="*/ 15 h 54"/>
                  <a:gd name="T2" fmla="*/ 29 w 42"/>
                  <a:gd name="T3" fmla="*/ 16 h 54"/>
                  <a:gd name="T4" fmla="*/ 21 w 42"/>
                  <a:gd name="T5" fmla="*/ 8 h 54"/>
                  <a:gd name="T6" fmla="*/ 13 w 42"/>
                  <a:gd name="T7" fmla="*/ 15 h 54"/>
                  <a:gd name="T8" fmla="*/ 22 w 42"/>
                  <a:gd name="T9" fmla="*/ 22 h 54"/>
                  <a:gd name="T10" fmla="*/ 24 w 42"/>
                  <a:gd name="T11" fmla="*/ 23 h 54"/>
                  <a:gd name="T12" fmla="*/ 42 w 42"/>
                  <a:gd name="T13" fmla="*/ 36 h 54"/>
                  <a:gd name="T14" fmla="*/ 21 w 42"/>
                  <a:gd name="T15" fmla="*/ 53 h 54"/>
                  <a:gd name="T16" fmla="*/ 0 w 42"/>
                  <a:gd name="T17" fmla="*/ 37 h 54"/>
                  <a:gd name="T18" fmla="*/ 12 w 42"/>
                  <a:gd name="T19" fmla="*/ 37 h 54"/>
                  <a:gd name="T20" fmla="*/ 21 w 42"/>
                  <a:gd name="T21" fmla="*/ 46 h 54"/>
                  <a:gd name="T22" fmla="*/ 31 w 42"/>
                  <a:gd name="T23" fmla="*/ 39 h 54"/>
                  <a:gd name="T24" fmla="*/ 21 w 42"/>
                  <a:gd name="T25" fmla="*/ 32 h 54"/>
                  <a:gd name="T26" fmla="*/ 19 w 42"/>
                  <a:gd name="T27" fmla="*/ 32 h 54"/>
                  <a:gd name="T28" fmla="*/ 1 w 42"/>
                  <a:gd name="T29" fmla="*/ 18 h 54"/>
                  <a:gd name="T30" fmla="*/ 22 w 42"/>
                  <a:gd name="T31" fmla="*/ 0 h 54"/>
                  <a:gd name="T32" fmla="*/ 40 w 42"/>
                  <a:gd name="T33" fmla="*/ 1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54">
                    <a:moveTo>
                      <a:pt x="40" y="15"/>
                    </a:move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0"/>
                      <a:pt x="26" y="8"/>
                      <a:pt x="21" y="8"/>
                    </a:cubicBezTo>
                    <a:cubicBezTo>
                      <a:pt x="15" y="9"/>
                      <a:pt x="13" y="11"/>
                      <a:pt x="13" y="15"/>
                    </a:cubicBezTo>
                    <a:cubicBezTo>
                      <a:pt x="12" y="19"/>
                      <a:pt x="16" y="21"/>
                      <a:pt x="22" y="22"/>
                    </a:cubicBezTo>
                    <a:cubicBezTo>
                      <a:pt x="23" y="22"/>
                      <a:pt x="23" y="22"/>
                      <a:pt x="24" y="23"/>
                    </a:cubicBezTo>
                    <a:cubicBezTo>
                      <a:pt x="36" y="24"/>
                      <a:pt x="42" y="29"/>
                      <a:pt x="42" y="36"/>
                    </a:cubicBezTo>
                    <a:cubicBezTo>
                      <a:pt x="42" y="47"/>
                      <a:pt x="35" y="52"/>
                      <a:pt x="21" y="53"/>
                    </a:cubicBezTo>
                    <a:cubicBezTo>
                      <a:pt x="7" y="54"/>
                      <a:pt x="1" y="49"/>
                      <a:pt x="0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43"/>
                      <a:pt x="15" y="46"/>
                      <a:pt x="21" y="46"/>
                    </a:cubicBezTo>
                    <a:cubicBezTo>
                      <a:pt x="27" y="45"/>
                      <a:pt x="31" y="43"/>
                      <a:pt x="31" y="39"/>
                    </a:cubicBezTo>
                    <a:cubicBezTo>
                      <a:pt x="31" y="35"/>
                      <a:pt x="27" y="33"/>
                      <a:pt x="21" y="32"/>
                    </a:cubicBezTo>
                    <a:cubicBezTo>
                      <a:pt x="20" y="32"/>
                      <a:pt x="19" y="32"/>
                      <a:pt x="19" y="32"/>
                    </a:cubicBezTo>
                    <a:cubicBezTo>
                      <a:pt x="7" y="30"/>
                      <a:pt x="1" y="25"/>
                      <a:pt x="1" y="18"/>
                    </a:cubicBezTo>
                    <a:cubicBezTo>
                      <a:pt x="1" y="8"/>
                      <a:pt x="8" y="2"/>
                      <a:pt x="22" y="0"/>
                    </a:cubicBezTo>
                    <a:cubicBezTo>
                      <a:pt x="33" y="0"/>
                      <a:pt x="39" y="5"/>
                      <a:pt x="4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65" name="Freeform 57"/>
              <p:cNvSpPr>
                <a:spLocks noEditPoints="1"/>
              </p:cNvSpPr>
              <p:nvPr/>
            </p:nvSpPr>
            <p:spPr bwMode="auto">
              <a:xfrm>
                <a:off x="3084513" y="4486276"/>
                <a:ext cx="184150" cy="214313"/>
              </a:xfrm>
              <a:custGeom>
                <a:avLst/>
                <a:gdLst>
                  <a:gd name="T0" fmla="*/ 24 w 116"/>
                  <a:gd name="T1" fmla="*/ 130 h 135"/>
                  <a:gd name="T2" fmla="*/ 0 w 116"/>
                  <a:gd name="T3" fmla="*/ 135 h 135"/>
                  <a:gd name="T4" fmla="*/ 19 w 116"/>
                  <a:gd name="T5" fmla="*/ 7 h 135"/>
                  <a:gd name="T6" fmla="*/ 50 w 116"/>
                  <a:gd name="T7" fmla="*/ 0 h 135"/>
                  <a:gd name="T8" fmla="*/ 116 w 116"/>
                  <a:gd name="T9" fmla="*/ 114 h 135"/>
                  <a:gd name="T10" fmla="*/ 90 w 116"/>
                  <a:gd name="T11" fmla="*/ 118 h 135"/>
                  <a:gd name="T12" fmla="*/ 76 w 116"/>
                  <a:gd name="T13" fmla="*/ 95 h 135"/>
                  <a:gd name="T14" fmla="*/ 28 w 116"/>
                  <a:gd name="T15" fmla="*/ 104 h 135"/>
                  <a:gd name="T16" fmla="*/ 24 w 116"/>
                  <a:gd name="T17" fmla="*/ 130 h 135"/>
                  <a:gd name="T18" fmla="*/ 31 w 116"/>
                  <a:gd name="T19" fmla="*/ 83 h 135"/>
                  <a:gd name="T20" fmla="*/ 66 w 116"/>
                  <a:gd name="T21" fmla="*/ 76 h 135"/>
                  <a:gd name="T22" fmla="*/ 40 w 116"/>
                  <a:gd name="T23" fmla="*/ 28 h 135"/>
                  <a:gd name="T24" fmla="*/ 38 w 116"/>
                  <a:gd name="T25" fmla="*/ 28 h 135"/>
                  <a:gd name="T26" fmla="*/ 31 w 116"/>
                  <a:gd name="T27" fmla="*/ 8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35">
                    <a:moveTo>
                      <a:pt x="24" y="130"/>
                    </a:moveTo>
                    <a:lnTo>
                      <a:pt x="0" y="135"/>
                    </a:lnTo>
                    <a:lnTo>
                      <a:pt x="19" y="7"/>
                    </a:lnTo>
                    <a:lnTo>
                      <a:pt x="50" y="0"/>
                    </a:lnTo>
                    <a:lnTo>
                      <a:pt x="116" y="114"/>
                    </a:lnTo>
                    <a:lnTo>
                      <a:pt x="90" y="118"/>
                    </a:lnTo>
                    <a:lnTo>
                      <a:pt x="76" y="95"/>
                    </a:lnTo>
                    <a:lnTo>
                      <a:pt x="28" y="104"/>
                    </a:lnTo>
                    <a:lnTo>
                      <a:pt x="24" y="130"/>
                    </a:lnTo>
                    <a:close/>
                    <a:moveTo>
                      <a:pt x="31" y="83"/>
                    </a:moveTo>
                    <a:lnTo>
                      <a:pt x="66" y="76"/>
                    </a:lnTo>
                    <a:lnTo>
                      <a:pt x="40" y="28"/>
                    </a:lnTo>
                    <a:lnTo>
                      <a:pt x="38" y="28"/>
                    </a:lnTo>
                    <a:lnTo>
                      <a:pt x="31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66" name="Freeform 58"/>
              <p:cNvSpPr/>
              <p:nvPr/>
            </p:nvSpPr>
            <p:spPr bwMode="auto">
              <a:xfrm>
                <a:off x="3235325" y="4395788"/>
                <a:ext cx="273050" cy="260350"/>
              </a:xfrm>
              <a:custGeom>
                <a:avLst/>
                <a:gdLst>
                  <a:gd name="T0" fmla="*/ 111 w 172"/>
                  <a:gd name="T1" fmla="*/ 24 h 164"/>
                  <a:gd name="T2" fmla="*/ 118 w 172"/>
                  <a:gd name="T3" fmla="*/ 135 h 164"/>
                  <a:gd name="T4" fmla="*/ 99 w 172"/>
                  <a:gd name="T5" fmla="*/ 142 h 164"/>
                  <a:gd name="T6" fmla="*/ 28 w 172"/>
                  <a:gd name="T7" fmla="*/ 57 h 164"/>
                  <a:gd name="T8" fmla="*/ 28 w 172"/>
                  <a:gd name="T9" fmla="*/ 59 h 164"/>
                  <a:gd name="T10" fmla="*/ 68 w 172"/>
                  <a:gd name="T11" fmla="*/ 154 h 164"/>
                  <a:gd name="T12" fmla="*/ 45 w 172"/>
                  <a:gd name="T13" fmla="*/ 164 h 164"/>
                  <a:gd name="T14" fmla="*/ 0 w 172"/>
                  <a:gd name="T15" fmla="*/ 50 h 164"/>
                  <a:gd name="T16" fmla="*/ 40 w 172"/>
                  <a:gd name="T17" fmla="*/ 36 h 164"/>
                  <a:gd name="T18" fmla="*/ 97 w 172"/>
                  <a:gd name="T19" fmla="*/ 107 h 164"/>
                  <a:gd name="T20" fmla="*/ 97 w 172"/>
                  <a:gd name="T21" fmla="*/ 107 h 164"/>
                  <a:gd name="T22" fmla="*/ 90 w 172"/>
                  <a:gd name="T23" fmla="*/ 14 h 164"/>
                  <a:gd name="T24" fmla="*/ 127 w 172"/>
                  <a:gd name="T25" fmla="*/ 0 h 164"/>
                  <a:gd name="T26" fmla="*/ 172 w 172"/>
                  <a:gd name="T27" fmla="*/ 111 h 164"/>
                  <a:gd name="T28" fmla="*/ 151 w 172"/>
                  <a:gd name="T29" fmla="*/ 121 h 164"/>
                  <a:gd name="T30" fmla="*/ 111 w 172"/>
                  <a:gd name="T31" fmla="*/ 24 h 164"/>
                  <a:gd name="T32" fmla="*/ 111 w 172"/>
                  <a:gd name="T33" fmla="*/ 2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2" h="164">
                    <a:moveTo>
                      <a:pt x="111" y="24"/>
                    </a:moveTo>
                    <a:lnTo>
                      <a:pt x="118" y="135"/>
                    </a:lnTo>
                    <a:lnTo>
                      <a:pt x="99" y="142"/>
                    </a:lnTo>
                    <a:lnTo>
                      <a:pt x="28" y="57"/>
                    </a:lnTo>
                    <a:lnTo>
                      <a:pt x="28" y="59"/>
                    </a:lnTo>
                    <a:lnTo>
                      <a:pt x="68" y="154"/>
                    </a:lnTo>
                    <a:lnTo>
                      <a:pt x="45" y="164"/>
                    </a:lnTo>
                    <a:lnTo>
                      <a:pt x="0" y="50"/>
                    </a:lnTo>
                    <a:lnTo>
                      <a:pt x="40" y="36"/>
                    </a:lnTo>
                    <a:lnTo>
                      <a:pt x="97" y="107"/>
                    </a:lnTo>
                    <a:lnTo>
                      <a:pt x="97" y="107"/>
                    </a:lnTo>
                    <a:lnTo>
                      <a:pt x="90" y="14"/>
                    </a:lnTo>
                    <a:lnTo>
                      <a:pt x="127" y="0"/>
                    </a:lnTo>
                    <a:lnTo>
                      <a:pt x="172" y="111"/>
                    </a:lnTo>
                    <a:lnTo>
                      <a:pt x="151" y="121"/>
                    </a:lnTo>
                    <a:lnTo>
                      <a:pt x="111" y="24"/>
                    </a:lnTo>
                    <a:lnTo>
                      <a:pt x="11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67" name="Freeform 59"/>
              <p:cNvSpPr>
                <a:spLocks noEditPoints="1"/>
              </p:cNvSpPr>
              <p:nvPr/>
            </p:nvSpPr>
            <p:spPr bwMode="auto">
              <a:xfrm>
                <a:off x="3463925" y="4302126"/>
                <a:ext cx="225425" cy="228600"/>
              </a:xfrm>
              <a:custGeom>
                <a:avLst/>
                <a:gdLst>
                  <a:gd name="T0" fmla="*/ 45 w 60"/>
                  <a:gd name="T1" fmla="*/ 52 h 61"/>
                  <a:gd name="T2" fmla="*/ 10 w 60"/>
                  <a:gd name="T3" fmla="*/ 44 h 61"/>
                  <a:gd name="T4" fmla="*/ 15 w 60"/>
                  <a:gd name="T5" fmla="*/ 8 h 61"/>
                  <a:gd name="T6" fmla="*/ 50 w 60"/>
                  <a:gd name="T7" fmla="*/ 16 h 61"/>
                  <a:gd name="T8" fmla="*/ 45 w 60"/>
                  <a:gd name="T9" fmla="*/ 52 h 61"/>
                  <a:gd name="T10" fmla="*/ 19 w 60"/>
                  <a:gd name="T11" fmla="*/ 15 h 61"/>
                  <a:gd name="T12" fmla="*/ 19 w 60"/>
                  <a:gd name="T13" fmla="*/ 38 h 61"/>
                  <a:gd name="T14" fmla="*/ 41 w 60"/>
                  <a:gd name="T15" fmla="*/ 46 h 61"/>
                  <a:gd name="T16" fmla="*/ 41 w 60"/>
                  <a:gd name="T17" fmla="*/ 23 h 61"/>
                  <a:gd name="T18" fmla="*/ 19 w 60"/>
                  <a:gd name="T19" fmla="*/ 1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1">
                    <a:moveTo>
                      <a:pt x="45" y="52"/>
                    </a:moveTo>
                    <a:cubicBezTo>
                      <a:pt x="31" y="61"/>
                      <a:pt x="20" y="58"/>
                      <a:pt x="10" y="44"/>
                    </a:cubicBezTo>
                    <a:cubicBezTo>
                      <a:pt x="0" y="30"/>
                      <a:pt x="2" y="18"/>
                      <a:pt x="15" y="8"/>
                    </a:cubicBezTo>
                    <a:cubicBezTo>
                      <a:pt x="28" y="0"/>
                      <a:pt x="40" y="2"/>
                      <a:pt x="50" y="16"/>
                    </a:cubicBezTo>
                    <a:cubicBezTo>
                      <a:pt x="60" y="31"/>
                      <a:pt x="58" y="43"/>
                      <a:pt x="45" y="52"/>
                    </a:cubicBezTo>
                    <a:close/>
                    <a:moveTo>
                      <a:pt x="19" y="15"/>
                    </a:moveTo>
                    <a:cubicBezTo>
                      <a:pt x="12" y="20"/>
                      <a:pt x="12" y="27"/>
                      <a:pt x="19" y="38"/>
                    </a:cubicBezTo>
                    <a:cubicBezTo>
                      <a:pt x="26" y="48"/>
                      <a:pt x="33" y="51"/>
                      <a:pt x="41" y="46"/>
                    </a:cubicBezTo>
                    <a:cubicBezTo>
                      <a:pt x="48" y="41"/>
                      <a:pt x="48" y="33"/>
                      <a:pt x="41" y="23"/>
                    </a:cubicBezTo>
                    <a:cubicBezTo>
                      <a:pt x="34" y="13"/>
                      <a:pt x="26" y="10"/>
                      <a:pt x="1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68" name="Freeform 60"/>
              <p:cNvSpPr/>
              <p:nvPr/>
            </p:nvSpPr>
            <p:spPr bwMode="auto">
              <a:xfrm>
                <a:off x="3614738" y="4238626"/>
                <a:ext cx="160338" cy="168275"/>
              </a:xfrm>
              <a:custGeom>
                <a:avLst/>
                <a:gdLst>
                  <a:gd name="T0" fmla="*/ 19 w 101"/>
                  <a:gd name="T1" fmla="*/ 0 h 106"/>
                  <a:gd name="T2" fmla="*/ 101 w 101"/>
                  <a:gd name="T3" fmla="*/ 90 h 106"/>
                  <a:gd name="T4" fmla="*/ 80 w 101"/>
                  <a:gd name="T5" fmla="*/ 106 h 106"/>
                  <a:gd name="T6" fmla="*/ 0 w 101"/>
                  <a:gd name="T7" fmla="*/ 16 h 106"/>
                  <a:gd name="T8" fmla="*/ 19 w 101"/>
                  <a:gd name="T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06">
                    <a:moveTo>
                      <a:pt x="19" y="0"/>
                    </a:moveTo>
                    <a:lnTo>
                      <a:pt x="101" y="90"/>
                    </a:lnTo>
                    <a:lnTo>
                      <a:pt x="80" y="106"/>
                    </a:lnTo>
                    <a:lnTo>
                      <a:pt x="0" y="16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69" name="Freeform 61"/>
              <p:cNvSpPr/>
              <p:nvPr/>
            </p:nvSpPr>
            <p:spPr bwMode="auto">
              <a:xfrm>
                <a:off x="3667125" y="4117976"/>
                <a:ext cx="231775" cy="225425"/>
              </a:xfrm>
              <a:custGeom>
                <a:avLst/>
                <a:gdLst>
                  <a:gd name="T0" fmla="*/ 92 w 146"/>
                  <a:gd name="T1" fmla="*/ 142 h 142"/>
                  <a:gd name="T2" fmla="*/ 0 w 146"/>
                  <a:gd name="T3" fmla="*/ 61 h 142"/>
                  <a:gd name="T4" fmla="*/ 54 w 146"/>
                  <a:gd name="T5" fmla="*/ 0 h 142"/>
                  <a:gd name="T6" fmla="*/ 71 w 146"/>
                  <a:gd name="T7" fmla="*/ 14 h 142"/>
                  <a:gd name="T8" fmla="*/ 33 w 146"/>
                  <a:gd name="T9" fmla="*/ 57 h 142"/>
                  <a:gd name="T10" fmla="*/ 54 w 146"/>
                  <a:gd name="T11" fmla="*/ 73 h 142"/>
                  <a:gd name="T12" fmla="*/ 87 w 146"/>
                  <a:gd name="T13" fmla="*/ 35 h 142"/>
                  <a:gd name="T14" fmla="*/ 104 w 146"/>
                  <a:gd name="T15" fmla="*/ 49 h 142"/>
                  <a:gd name="T16" fmla="*/ 71 w 146"/>
                  <a:gd name="T17" fmla="*/ 87 h 142"/>
                  <a:gd name="T18" fmla="*/ 94 w 146"/>
                  <a:gd name="T19" fmla="*/ 109 h 142"/>
                  <a:gd name="T20" fmla="*/ 132 w 146"/>
                  <a:gd name="T21" fmla="*/ 66 h 142"/>
                  <a:gd name="T22" fmla="*/ 146 w 146"/>
                  <a:gd name="T23" fmla="*/ 80 h 142"/>
                  <a:gd name="T24" fmla="*/ 92 w 146"/>
                  <a:gd name="T25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142">
                    <a:moveTo>
                      <a:pt x="92" y="142"/>
                    </a:moveTo>
                    <a:lnTo>
                      <a:pt x="0" y="61"/>
                    </a:lnTo>
                    <a:lnTo>
                      <a:pt x="54" y="0"/>
                    </a:lnTo>
                    <a:lnTo>
                      <a:pt x="71" y="14"/>
                    </a:lnTo>
                    <a:lnTo>
                      <a:pt x="33" y="57"/>
                    </a:lnTo>
                    <a:lnTo>
                      <a:pt x="54" y="73"/>
                    </a:lnTo>
                    <a:lnTo>
                      <a:pt x="87" y="35"/>
                    </a:lnTo>
                    <a:lnTo>
                      <a:pt x="104" y="49"/>
                    </a:lnTo>
                    <a:lnTo>
                      <a:pt x="71" y="87"/>
                    </a:lnTo>
                    <a:lnTo>
                      <a:pt x="94" y="109"/>
                    </a:lnTo>
                    <a:lnTo>
                      <a:pt x="132" y="66"/>
                    </a:lnTo>
                    <a:lnTo>
                      <a:pt x="146" y="80"/>
                    </a:lnTo>
                    <a:lnTo>
                      <a:pt x="92" y="1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70" name="Freeform 62"/>
              <p:cNvSpPr/>
              <p:nvPr/>
            </p:nvSpPr>
            <p:spPr bwMode="auto">
              <a:xfrm>
                <a:off x="3771900" y="3948113"/>
                <a:ext cx="255588" cy="252413"/>
              </a:xfrm>
              <a:custGeom>
                <a:avLst/>
                <a:gdLst>
                  <a:gd name="T0" fmla="*/ 161 w 161"/>
                  <a:gd name="T1" fmla="*/ 66 h 159"/>
                  <a:gd name="T2" fmla="*/ 142 w 161"/>
                  <a:gd name="T3" fmla="*/ 97 h 159"/>
                  <a:gd name="T4" fmla="*/ 31 w 161"/>
                  <a:gd name="T5" fmla="*/ 83 h 159"/>
                  <a:gd name="T6" fmla="*/ 31 w 161"/>
                  <a:gd name="T7" fmla="*/ 85 h 159"/>
                  <a:gd name="T8" fmla="*/ 116 w 161"/>
                  <a:gd name="T9" fmla="*/ 140 h 159"/>
                  <a:gd name="T10" fmla="*/ 102 w 161"/>
                  <a:gd name="T11" fmla="*/ 159 h 159"/>
                  <a:gd name="T12" fmla="*/ 0 w 161"/>
                  <a:gd name="T13" fmla="*/ 92 h 159"/>
                  <a:gd name="T14" fmla="*/ 21 w 161"/>
                  <a:gd name="T15" fmla="*/ 62 h 159"/>
                  <a:gd name="T16" fmla="*/ 128 w 161"/>
                  <a:gd name="T17" fmla="*/ 73 h 159"/>
                  <a:gd name="T18" fmla="*/ 125 w 161"/>
                  <a:gd name="T19" fmla="*/ 73 h 159"/>
                  <a:gd name="T20" fmla="*/ 45 w 161"/>
                  <a:gd name="T21" fmla="*/ 21 h 159"/>
                  <a:gd name="T22" fmla="*/ 59 w 161"/>
                  <a:gd name="T23" fmla="*/ 0 h 159"/>
                  <a:gd name="T24" fmla="*/ 161 w 161"/>
                  <a:gd name="T25" fmla="*/ 6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159">
                    <a:moveTo>
                      <a:pt x="161" y="66"/>
                    </a:moveTo>
                    <a:lnTo>
                      <a:pt x="142" y="97"/>
                    </a:lnTo>
                    <a:lnTo>
                      <a:pt x="31" y="83"/>
                    </a:lnTo>
                    <a:lnTo>
                      <a:pt x="31" y="85"/>
                    </a:lnTo>
                    <a:lnTo>
                      <a:pt x="116" y="140"/>
                    </a:lnTo>
                    <a:lnTo>
                      <a:pt x="102" y="159"/>
                    </a:lnTo>
                    <a:lnTo>
                      <a:pt x="0" y="92"/>
                    </a:lnTo>
                    <a:lnTo>
                      <a:pt x="21" y="62"/>
                    </a:lnTo>
                    <a:lnTo>
                      <a:pt x="128" y="73"/>
                    </a:lnTo>
                    <a:lnTo>
                      <a:pt x="125" y="73"/>
                    </a:lnTo>
                    <a:lnTo>
                      <a:pt x="45" y="21"/>
                    </a:lnTo>
                    <a:lnTo>
                      <a:pt x="59" y="0"/>
                    </a:lnTo>
                    <a:lnTo>
                      <a:pt x="161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71" name="Freeform 63"/>
              <p:cNvSpPr/>
              <p:nvPr/>
            </p:nvSpPr>
            <p:spPr bwMode="auto">
              <a:xfrm>
                <a:off x="3887788" y="3802063"/>
                <a:ext cx="217488" cy="203200"/>
              </a:xfrm>
              <a:custGeom>
                <a:avLst/>
                <a:gdLst>
                  <a:gd name="T0" fmla="*/ 27 w 58"/>
                  <a:gd name="T1" fmla="*/ 4 h 54"/>
                  <a:gd name="T2" fmla="*/ 22 w 58"/>
                  <a:gd name="T3" fmla="*/ 13 h 54"/>
                  <a:gd name="T4" fmla="*/ 12 w 58"/>
                  <a:gd name="T5" fmla="*/ 18 h 54"/>
                  <a:gd name="T6" fmla="*/ 14 w 58"/>
                  <a:gd name="T7" fmla="*/ 28 h 54"/>
                  <a:gd name="T8" fmla="*/ 25 w 58"/>
                  <a:gd name="T9" fmla="*/ 23 h 54"/>
                  <a:gd name="T10" fmla="*/ 26 w 58"/>
                  <a:gd name="T11" fmla="*/ 22 h 54"/>
                  <a:gd name="T12" fmla="*/ 46 w 58"/>
                  <a:gd name="T13" fmla="*/ 11 h 54"/>
                  <a:gd name="T14" fmla="*/ 52 w 58"/>
                  <a:gd name="T15" fmla="*/ 38 h 54"/>
                  <a:gd name="T16" fmla="*/ 28 w 58"/>
                  <a:gd name="T17" fmla="*/ 49 h 54"/>
                  <a:gd name="T18" fmla="*/ 33 w 58"/>
                  <a:gd name="T19" fmla="*/ 39 h 54"/>
                  <a:gd name="T20" fmla="*/ 45 w 58"/>
                  <a:gd name="T21" fmla="*/ 35 h 54"/>
                  <a:gd name="T22" fmla="*/ 43 w 58"/>
                  <a:gd name="T23" fmla="*/ 23 h 54"/>
                  <a:gd name="T24" fmla="*/ 33 w 58"/>
                  <a:gd name="T25" fmla="*/ 29 h 54"/>
                  <a:gd name="T26" fmla="*/ 31 w 58"/>
                  <a:gd name="T27" fmla="*/ 30 h 54"/>
                  <a:gd name="T28" fmla="*/ 11 w 58"/>
                  <a:gd name="T29" fmla="*/ 40 h 54"/>
                  <a:gd name="T30" fmla="*/ 5 w 58"/>
                  <a:gd name="T31" fmla="*/ 13 h 54"/>
                  <a:gd name="T32" fmla="*/ 27 w 58"/>
                  <a:gd name="T33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8" h="54">
                    <a:moveTo>
                      <a:pt x="27" y="4"/>
                    </a:moveTo>
                    <a:cubicBezTo>
                      <a:pt x="22" y="13"/>
                      <a:pt x="22" y="13"/>
                      <a:pt x="22" y="13"/>
                    </a:cubicBezTo>
                    <a:cubicBezTo>
                      <a:pt x="17" y="12"/>
                      <a:pt x="14" y="13"/>
                      <a:pt x="12" y="18"/>
                    </a:cubicBezTo>
                    <a:cubicBezTo>
                      <a:pt x="10" y="23"/>
                      <a:pt x="11" y="26"/>
                      <a:pt x="14" y="28"/>
                    </a:cubicBezTo>
                    <a:cubicBezTo>
                      <a:pt x="18" y="30"/>
                      <a:pt x="21" y="28"/>
                      <a:pt x="25" y="23"/>
                    </a:cubicBezTo>
                    <a:cubicBezTo>
                      <a:pt x="25" y="22"/>
                      <a:pt x="26" y="22"/>
                      <a:pt x="26" y="22"/>
                    </a:cubicBezTo>
                    <a:cubicBezTo>
                      <a:pt x="33" y="12"/>
                      <a:pt x="40" y="8"/>
                      <a:pt x="46" y="11"/>
                    </a:cubicBezTo>
                    <a:cubicBezTo>
                      <a:pt x="56" y="16"/>
                      <a:pt x="58" y="25"/>
                      <a:pt x="52" y="38"/>
                    </a:cubicBezTo>
                    <a:cubicBezTo>
                      <a:pt x="46" y="50"/>
                      <a:pt x="38" y="54"/>
                      <a:pt x="28" y="4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9" y="41"/>
                      <a:pt x="43" y="40"/>
                      <a:pt x="45" y="35"/>
                    </a:cubicBezTo>
                    <a:cubicBezTo>
                      <a:pt x="48" y="29"/>
                      <a:pt x="47" y="25"/>
                      <a:pt x="43" y="23"/>
                    </a:cubicBezTo>
                    <a:cubicBezTo>
                      <a:pt x="40" y="21"/>
                      <a:pt x="37" y="23"/>
                      <a:pt x="33" y="29"/>
                    </a:cubicBezTo>
                    <a:cubicBezTo>
                      <a:pt x="32" y="29"/>
                      <a:pt x="32" y="30"/>
                      <a:pt x="31" y="30"/>
                    </a:cubicBezTo>
                    <a:cubicBezTo>
                      <a:pt x="24" y="40"/>
                      <a:pt x="18" y="43"/>
                      <a:pt x="11" y="40"/>
                    </a:cubicBezTo>
                    <a:cubicBezTo>
                      <a:pt x="2" y="35"/>
                      <a:pt x="0" y="26"/>
                      <a:pt x="5" y="13"/>
                    </a:cubicBezTo>
                    <a:cubicBezTo>
                      <a:pt x="10" y="3"/>
                      <a:pt x="18" y="0"/>
                      <a:pt x="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72" name="Freeform 64"/>
              <p:cNvSpPr/>
              <p:nvPr/>
            </p:nvSpPr>
            <p:spPr bwMode="auto">
              <a:xfrm>
                <a:off x="3951288" y="3714751"/>
                <a:ext cx="195263" cy="104775"/>
              </a:xfrm>
              <a:custGeom>
                <a:avLst/>
                <a:gdLst>
                  <a:gd name="T0" fmla="*/ 8 w 123"/>
                  <a:gd name="T1" fmla="*/ 0 h 66"/>
                  <a:gd name="T2" fmla="*/ 123 w 123"/>
                  <a:gd name="T3" fmla="*/ 43 h 66"/>
                  <a:gd name="T4" fmla="*/ 114 w 123"/>
                  <a:gd name="T5" fmla="*/ 66 h 66"/>
                  <a:gd name="T6" fmla="*/ 0 w 123"/>
                  <a:gd name="T7" fmla="*/ 26 h 66"/>
                  <a:gd name="T8" fmla="*/ 8 w 123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66">
                    <a:moveTo>
                      <a:pt x="8" y="0"/>
                    </a:moveTo>
                    <a:lnTo>
                      <a:pt x="123" y="43"/>
                    </a:lnTo>
                    <a:lnTo>
                      <a:pt x="114" y="66"/>
                    </a:lnTo>
                    <a:lnTo>
                      <a:pt x="0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73" name="Freeform 65"/>
              <p:cNvSpPr/>
              <p:nvPr/>
            </p:nvSpPr>
            <p:spPr bwMode="auto">
              <a:xfrm>
                <a:off x="3981450" y="3549651"/>
                <a:ext cx="214313" cy="184150"/>
              </a:xfrm>
              <a:custGeom>
                <a:avLst/>
                <a:gdLst>
                  <a:gd name="T0" fmla="*/ 23 w 57"/>
                  <a:gd name="T1" fmla="*/ 2 h 49"/>
                  <a:gd name="T2" fmla="*/ 20 w 57"/>
                  <a:gd name="T3" fmla="*/ 12 h 49"/>
                  <a:gd name="T4" fmla="*/ 10 w 57"/>
                  <a:gd name="T5" fmla="*/ 18 h 49"/>
                  <a:gd name="T6" fmla="*/ 15 w 57"/>
                  <a:gd name="T7" fmla="*/ 28 h 49"/>
                  <a:gd name="T8" fmla="*/ 24 w 57"/>
                  <a:gd name="T9" fmla="*/ 21 h 49"/>
                  <a:gd name="T10" fmla="*/ 25 w 57"/>
                  <a:gd name="T11" fmla="*/ 20 h 49"/>
                  <a:gd name="T12" fmla="*/ 43 w 57"/>
                  <a:gd name="T13" fmla="*/ 6 h 49"/>
                  <a:gd name="T14" fmla="*/ 54 w 57"/>
                  <a:gd name="T15" fmla="*/ 31 h 49"/>
                  <a:gd name="T16" fmla="*/ 32 w 57"/>
                  <a:gd name="T17" fmla="*/ 46 h 49"/>
                  <a:gd name="T18" fmla="*/ 35 w 57"/>
                  <a:gd name="T19" fmla="*/ 35 h 49"/>
                  <a:gd name="T20" fmla="*/ 46 w 57"/>
                  <a:gd name="T21" fmla="*/ 29 h 49"/>
                  <a:gd name="T22" fmla="*/ 42 w 57"/>
                  <a:gd name="T23" fmla="*/ 18 h 49"/>
                  <a:gd name="T24" fmla="*/ 33 w 57"/>
                  <a:gd name="T25" fmla="*/ 25 h 49"/>
                  <a:gd name="T26" fmla="*/ 32 w 57"/>
                  <a:gd name="T27" fmla="*/ 27 h 49"/>
                  <a:gd name="T28" fmla="*/ 14 w 57"/>
                  <a:gd name="T29" fmla="*/ 40 h 49"/>
                  <a:gd name="T30" fmla="*/ 3 w 57"/>
                  <a:gd name="T31" fmla="*/ 15 h 49"/>
                  <a:gd name="T32" fmla="*/ 23 w 57"/>
                  <a:gd name="T33" fmla="*/ 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" h="49">
                    <a:moveTo>
                      <a:pt x="23" y="2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15" y="11"/>
                      <a:pt x="12" y="13"/>
                      <a:pt x="10" y="18"/>
                    </a:cubicBezTo>
                    <a:cubicBezTo>
                      <a:pt x="9" y="24"/>
                      <a:pt x="11" y="27"/>
                      <a:pt x="15" y="28"/>
                    </a:cubicBezTo>
                    <a:cubicBezTo>
                      <a:pt x="18" y="29"/>
                      <a:pt x="22" y="27"/>
                      <a:pt x="24" y="21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30" y="8"/>
                      <a:pt x="36" y="4"/>
                      <a:pt x="43" y="6"/>
                    </a:cubicBezTo>
                    <a:cubicBezTo>
                      <a:pt x="53" y="9"/>
                      <a:pt x="57" y="17"/>
                      <a:pt x="54" y="31"/>
                    </a:cubicBezTo>
                    <a:cubicBezTo>
                      <a:pt x="50" y="44"/>
                      <a:pt x="43" y="49"/>
                      <a:pt x="32" y="46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41" y="37"/>
                      <a:pt x="45" y="35"/>
                      <a:pt x="46" y="29"/>
                    </a:cubicBezTo>
                    <a:cubicBezTo>
                      <a:pt x="48" y="23"/>
                      <a:pt x="47" y="19"/>
                      <a:pt x="42" y="18"/>
                    </a:cubicBezTo>
                    <a:cubicBezTo>
                      <a:pt x="39" y="17"/>
                      <a:pt x="36" y="19"/>
                      <a:pt x="33" y="25"/>
                    </a:cubicBezTo>
                    <a:cubicBezTo>
                      <a:pt x="33" y="26"/>
                      <a:pt x="32" y="27"/>
                      <a:pt x="32" y="27"/>
                    </a:cubicBezTo>
                    <a:cubicBezTo>
                      <a:pt x="27" y="38"/>
                      <a:pt x="21" y="42"/>
                      <a:pt x="14" y="40"/>
                    </a:cubicBezTo>
                    <a:cubicBezTo>
                      <a:pt x="4" y="37"/>
                      <a:pt x="0" y="29"/>
                      <a:pt x="3" y="15"/>
                    </a:cubicBezTo>
                    <a:cubicBezTo>
                      <a:pt x="6" y="4"/>
                      <a:pt x="13" y="0"/>
                      <a:pt x="2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74" name="Freeform 66"/>
              <p:cNvSpPr>
                <a:spLocks noEditPoints="1"/>
              </p:cNvSpPr>
              <p:nvPr/>
            </p:nvSpPr>
            <p:spPr bwMode="auto">
              <a:xfrm>
                <a:off x="2322513" y="2668588"/>
                <a:ext cx="1149350" cy="1109663"/>
              </a:xfrm>
              <a:custGeom>
                <a:avLst/>
                <a:gdLst>
                  <a:gd name="T0" fmla="*/ 0 w 306"/>
                  <a:gd name="T1" fmla="*/ 52 h 295"/>
                  <a:gd name="T2" fmla="*/ 2 w 306"/>
                  <a:gd name="T3" fmla="*/ 54 h 295"/>
                  <a:gd name="T4" fmla="*/ 2 w 306"/>
                  <a:gd name="T5" fmla="*/ 56 h 295"/>
                  <a:gd name="T6" fmla="*/ 31 w 306"/>
                  <a:gd name="T7" fmla="*/ 92 h 295"/>
                  <a:gd name="T8" fmla="*/ 31 w 306"/>
                  <a:gd name="T9" fmla="*/ 180 h 295"/>
                  <a:gd name="T10" fmla="*/ 85 w 306"/>
                  <a:gd name="T11" fmla="*/ 253 h 295"/>
                  <a:gd name="T12" fmla="*/ 150 w 306"/>
                  <a:gd name="T13" fmla="*/ 289 h 295"/>
                  <a:gd name="T14" fmla="*/ 152 w 306"/>
                  <a:gd name="T15" fmla="*/ 295 h 295"/>
                  <a:gd name="T16" fmla="*/ 154 w 306"/>
                  <a:gd name="T17" fmla="*/ 289 h 295"/>
                  <a:gd name="T18" fmla="*/ 233 w 306"/>
                  <a:gd name="T19" fmla="*/ 248 h 295"/>
                  <a:gd name="T20" fmla="*/ 277 w 306"/>
                  <a:gd name="T21" fmla="*/ 177 h 295"/>
                  <a:gd name="T22" fmla="*/ 277 w 306"/>
                  <a:gd name="T23" fmla="*/ 93 h 295"/>
                  <a:gd name="T24" fmla="*/ 304 w 306"/>
                  <a:gd name="T25" fmla="*/ 58 h 295"/>
                  <a:gd name="T26" fmla="*/ 306 w 306"/>
                  <a:gd name="T27" fmla="*/ 56 h 295"/>
                  <a:gd name="T28" fmla="*/ 242 w 306"/>
                  <a:gd name="T29" fmla="*/ 2 h 295"/>
                  <a:gd name="T30" fmla="*/ 241 w 306"/>
                  <a:gd name="T31" fmla="*/ 3 h 295"/>
                  <a:gd name="T32" fmla="*/ 151 w 306"/>
                  <a:gd name="T33" fmla="*/ 29 h 295"/>
                  <a:gd name="T34" fmla="*/ 66 w 306"/>
                  <a:gd name="T35" fmla="*/ 1 h 295"/>
                  <a:gd name="T36" fmla="*/ 65 w 306"/>
                  <a:gd name="T37" fmla="*/ 0 h 295"/>
                  <a:gd name="T38" fmla="*/ 0 w 306"/>
                  <a:gd name="T39" fmla="*/ 52 h 295"/>
                  <a:gd name="T40" fmla="*/ 65 w 306"/>
                  <a:gd name="T41" fmla="*/ 5 h 295"/>
                  <a:gd name="T42" fmla="*/ 151 w 306"/>
                  <a:gd name="T43" fmla="*/ 33 h 295"/>
                  <a:gd name="T44" fmla="*/ 242 w 306"/>
                  <a:gd name="T45" fmla="*/ 7 h 295"/>
                  <a:gd name="T46" fmla="*/ 299 w 306"/>
                  <a:gd name="T47" fmla="*/ 56 h 295"/>
                  <a:gd name="T48" fmla="*/ 273 w 306"/>
                  <a:gd name="T49" fmla="*/ 93 h 295"/>
                  <a:gd name="T50" fmla="*/ 273 w 306"/>
                  <a:gd name="T51" fmla="*/ 177 h 295"/>
                  <a:gd name="T52" fmla="*/ 231 w 306"/>
                  <a:gd name="T53" fmla="*/ 244 h 295"/>
                  <a:gd name="T54" fmla="*/ 152 w 306"/>
                  <a:gd name="T55" fmla="*/ 284 h 295"/>
                  <a:gd name="T56" fmla="*/ 85 w 306"/>
                  <a:gd name="T57" fmla="*/ 249 h 295"/>
                  <a:gd name="T58" fmla="*/ 35 w 306"/>
                  <a:gd name="T59" fmla="*/ 180 h 295"/>
                  <a:gd name="T60" fmla="*/ 35 w 306"/>
                  <a:gd name="T61" fmla="*/ 91 h 295"/>
                  <a:gd name="T62" fmla="*/ 4 w 306"/>
                  <a:gd name="T63" fmla="*/ 53 h 295"/>
                  <a:gd name="T64" fmla="*/ 65 w 306"/>
                  <a:gd name="T65" fmla="*/ 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6" h="295">
                    <a:moveTo>
                      <a:pt x="0" y="52"/>
                    </a:moveTo>
                    <a:cubicBezTo>
                      <a:pt x="0" y="52"/>
                      <a:pt x="2" y="54"/>
                      <a:pt x="2" y="54"/>
                    </a:cubicBezTo>
                    <a:cubicBezTo>
                      <a:pt x="2" y="55"/>
                      <a:pt x="2" y="56"/>
                      <a:pt x="2" y="56"/>
                    </a:cubicBezTo>
                    <a:cubicBezTo>
                      <a:pt x="28" y="59"/>
                      <a:pt x="31" y="90"/>
                      <a:pt x="31" y="92"/>
                    </a:cubicBezTo>
                    <a:cubicBezTo>
                      <a:pt x="31" y="92"/>
                      <a:pt x="31" y="179"/>
                      <a:pt x="31" y="180"/>
                    </a:cubicBezTo>
                    <a:cubicBezTo>
                      <a:pt x="31" y="217"/>
                      <a:pt x="49" y="241"/>
                      <a:pt x="85" y="253"/>
                    </a:cubicBezTo>
                    <a:cubicBezTo>
                      <a:pt x="139" y="260"/>
                      <a:pt x="150" y="288"/>
                      <a:pt x="150" y="289"/>
                    </a:cubicBezTo>
                    <a:cubicBezTo>
                      <a:pt x="152" y="295"/>
                      <a:pt x="152" y="295"/>
                      <a:pt x="152" y="295"/>
                    </a:cubicBezTo>
                    <a:cubicBezTo>
                      <a:pt x="154" y="289"/>
                      <a:pt x="154" y="289"/>
                      <a:pt x="154" y="289"/>
                    </a:cubicBezTo>
                    <a:cubicBezTo>
                      <a:pt x="158" y="270"/>
                      <a:pt x="191" y="260"/>
                      <a:pt x="233" y="248"/>
                    </a:cubicBezTo>
                    <a:cubicBezTo>
                      <a:pt x="277" y="235"/>
                      <a:pt x="277" y="177"/>
                      <a:pt x="277" y="177"/>
                    </a:cubicBezTo>
                    <a:cubicBezTo>
                      <a:pt x="277" y="93"/>
                      <a:pt x="277" y="93"/>
                      <a:pt x="277" y="93"/>
                    </a:cubicBezTo>
                    <a:cubicBezTo>
                      <a:pt x="277" y="71"/>
                      <a:pt x="304" y="58"/>
                      <a:pt x="304" y="58"/>
                    </a:cubicBezTo>
                    <a:cubicBezTo>
                      <a:pt x="306" y="56"/>
                      <a:pt x="306" y="56"/>
                      <a:pt x="306" y="56"/>
                    </a:cubicBezTo>
                    <a:cubicBezTo>
                      <a:pt x="242" y="2"/>
                      <a:pt x="242" y="2"/>
                      <a:pt x="242" y="2"/>
                    </a:cubicBezTo>
                    <a:cubicBezTo>
                      <a:pt x="241" y="3"/>
                      <a:pt x="241" y="3"/>
                      <a:pt x="241" y="3"/>
                    </a:cubicBezTo>
                    <a:cubicBezTo>
                      <a:pt x="236" y="7"/>
                      <a:pt x="199" y="29"/>
                      <a:pt x="151" y="29"/>
                    </a:cubicBezTo>
                    <a:cubicBezTo>
                      <a:pt x="104" y="29"/>
                      <a:pt x="67" y="1"/>
                      <a:pt x="66" y="1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0" y="52"/>
                    </a:lnTo>
                    <a:close/>
                    <a:moveTo>
                      <a:pt x="65" y="5"/>
                    </a:moveTo>
                    <a:cubicBezTo>
                      <a:pt x="71" y="9"/>
                      <a:pt x="107" y="33"/>
                      <a:pt x="151" y="33"/>
                    </a:cubicBezTo>
                    <a:cubicBezTo>
                      <a:pt x="199" y="33"/>
                      <a:pt x="235" y="13"/>
                      <a:pt x="242" y="7"/>
                    </a:cubicBezTo>
                    <a:cubicBezTo>
                      <a:pt x="244" y="9"/>
                      <a:pt x="296" y="52"/>
                      <a:pt x="299" y="56"/>
                    </a:cubicBezTo>
                    <a:cubicBezTo>
                      <a:pt x="293" y="59"/>
                      <a:pt x="273" y="72"/>
                      <a:pt x="273" y="93"/>
                    </a:cubicBezTo>
                    <a:cubicBezTo>
                      <a:pt x="273" y="93"/>
                      <a:pt x="273" y="177"/>
                      <a:pt x="273" y="177"/>
                    </a:cubicBezTo>
                    <a:cubicBezTo>
                      <a:pt x="273" y="178"/>
                      <a:pt x="273" y="232"/>
                      <a:pt x="231" y="244"/>
                    </a:cubicBezTo>
                    <a:cubicBezTo>
                      <a:pt x="191" y="256"/>
                      <a:pt x="160" y="266"/>
                      <a:pt x="152" y="284"/>
                    </a:cubicBezTo>
                    <a:cubicBezTo>
                      <a:pt x="148" y="276"/>
                      <a:pt x="132" y="255"/>
                      <a:pt x="85" y="249"/>
                    </a:cubicBezTo>
                    <a:cubicBezTo>
                      <a:pt x="52" y="238"/>
                      <a:pt x="35" y="215"/>
                      <a:pt x="35" y="180"/>
                    </a:cubicBezTo>
                    <a:cubicBezTo>
                      <a:pt x="35" y="179"/>
                      <a:pt x="35" y="91"/>
                      <a:pt x="35" y="91"/>
                    </a:cubicBezTo>
                    <a:cubicBezTo>
                      <a:pt x="35" y="91"/>
                      <a:pt x="31" y="59"/>
                      <a:pt x="4" y="53"/>
                    </a:cubicBezTo>
                    <a:cubicBezTo>
                      <a:pt x="8" y="50"/>
                      <a:pt x="63" y="6"/>
                      <a:pt x="6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75" name="Freeform 67"/>
              <p:cNvSpPr/>
              <p:nvPr/>
            </p:nvSpPr>
            <p:spPr bwMode="auto">
              <a:xfrm>
                <a:off x="2438400" y="2951163"/>
                <a:ext cx="327025" cy="22225"/>
              </a:xfrm>
              <a:custGeom>
                <a:avLst/>
                <a:gdLst>
                  <a:gd name="T0" fmla="*/ 0 w 87"/>
                  <a:gd name="T1" fmla="*/ 0 h 6"/>
                  <a:gd name="T2" fmla="*/ 0 w 87"/>
                  <a:gd name="T3" fmla="*/ 4 h 6"/>
                  <a:gd name="T4" fmla="*/ 84 w 87"/>
                  <a:gd name="T5" fmla="*/ 4 h 6"/>
                  <a:gd name="T6" fmla="*/ 85 w 87"/>
                  <a:gd name="T7" fmla="*/ 6 h 6"/>
                  <a:gd name="T8" fmla="*/ 87 w 87"/>
                  <a:gd name="T9" fmla="*/ 0 h 6"/>
                  <a:gd name="T10" fmla="*/ 0 w 87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6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3" y="4"/>
                      <a:pt x="84" y="4"/>
                    </a:cubicBezTo>
                    <a:cubicBezTo>
                      <a:pt x="85" y="5"/>
                      <a:pt x="85" y="6"/>
                      <a:pt x="85" y="6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76" name="Freeform 68"/>
              <p:cNvSpPr/>
              <p:nvPr/>
            </p:nvSpPr>
            <p:spPr bwMode="auto">
              <a:xfrm>
                <a:off x="3043238" y="2951163"/>
                <a:ext cx="327025" cy="22225"/>
              </a:xfrm>
              <a:custGeom>
                <a:avLst/>
                <a:gdLst>
                  <a:gd name="T0" fmla="*/ 0 w 87"/>
                  <a:gd name="T1" fmla="*/ 0 h 6"/>
                  <a:gd name="T2" fmla="*/ 0 w 87"/>
                  <a:gd name="T3" fmla="*/ 4 h 6"/>
                  <a:gd name="T4" fmla="*/ 85 w 87"/>
                  <a:gd name="T5" fmla="*/ 4 h 6"/>
                  <a:gd name="T6" fmla="*/ 85 w 87"/>
                  <a:gd name="T7" fmla="*/ 6 h 6"/>
                  <a:gd name="T8" fmla="*/ 87 w 87"/>
                  <a:gd name="T9" fmla="*/ 0 h 6"/>
                  <a:gd name="T10" fmla="*/ 0 w 87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6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3" y="4"/>
                      <a:pt x="85" y="4"/>
                    </a:cubicBezTo>
                    <a:cubicBezTo>
                      <a:pt x="85" y="5"/>
                      <a:pt x="85" y="6"/>
                      <a:pt x="85" y="6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77" name="Rectangle 69"/>
              <p:cNvSpPr>
                <a:spLocks noChangeArrowheads="1"/>
              </p:cNvSpPr>
              <p:nvPr/>
            </p:nvSpPr>
            <p:spPr bwMode="auto">
              <a:xfrm>
                <a:off x="2443163" y="3143251"/>
                <a:ext cx="13811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78" name="Rectangle 70"/>
              <p:cNvSpPr>
                <a:spLocks noChangeArrowheads="1"/>
              </p:cNvSpPr>
              <p:nvPr/>
            </p:nvSpPr>
            <p:spPr bwMode="auto">
              <a:xfrm>
                <a:off x="3219450" y="3143251"/>
                <a:ext cx="139700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79" name="Rectangle 71"/>
              <p:cNvSpPr>
                <a:spLocks noChangeArrowheads="1"/>
              </p:cNvSpPr>
              <p:nvPr/>
            </p:nvSpPr>
            <p:spPr bwMode="auto">
              <a:xfrm>
                <a:off x="2454275" y="3297238"/>
                <a:ext cx="22066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80" name="Rectangle 72"/>
              <p:cNvSpPr>
                <a:spLocks noChangeArrowheads="1"/>
              </p:cNvSpPr>
              <p:nvPr/>
            </p:nvSpPr>
            <p:spPr bwMode="auto">
              <a:xfrm>
                <a:off x="3128963" y="3297238"/>
                <a:ext cx="225425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81" name="Rectangle 73"/>
              <p:cNvSpPr>
                <a:spLocks noChangeArrowheads="1"/>
              </p:cNvSpPr>
              <p:nvPr/>
            </p:nvSpPr>
            <p:spPr bwMode="auto">
              <a:xfrm>
                <a:off x="2476500" y="3484563"/>
                <a:ext cx="836613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82" name="Freeform 74"/>
              <p:cNvSpPr>
                <a:spLocks noEditPoints="1"/>
              </p:cNvSpPr>
              <p:nvPr/>
            </p:nvSpPr>
            <p:spPr bwMode="auto">
              <a:xfrm>
                <a:off x="1514475" y="2022476"/>
                <a:ext cx="2816225" cy="2817813"/>
              </a:xfrm>
              <a:custGeom>
                <a:avLst/>
                <a:gdLst>
                  <a:gd name="T0" fmla="*/ 0 w 750"/>
                  <a:gd name="T1" fmla="*/ 374 h 749"/>
                  <a:gd name="T2" fmla="*/ 375 w 750"/>
                  <a:gd name="T3" fmla="*/ 749 h 749"/>
                  <a:gd name="T4" fmla="*/ 750 w 750"/>
                  <a:gd name="T5" fmla="*/ 374 h 749"/>
                  <a:gd name="T6" fmla="*/ 375 w 750"/>
                  <a:gd name="T7" fmla="*/ 0 h 749"/>
                  <a:gd name="T8" fmla="*/ 0 w 750"/>
                  <a:gd name="T9" fmla="*/ 374 h 749"/>
                  <a:gd name="T10" fmla="*/ 8 w 750"/>
                  <a:gd name="T11" fmla="*/ 374 h 749"/>
                  <a:gd name="T12" fmla="*/ 375 w 750"/>
                  <a:gd name="T13" fmla="*/ 7 h 749"/>
                  <a:gd name="T14" fmla="*/ 742 w 750"/>
                  <a:gd name="T15" fmla="*/ 374 h 749"/>
                  <a:gd name="T16" fmla="*/ 375 w 750"/>
                  <a:gd name="T17" fmla="*/ 741 h 749"/>
                  <a:gd name="T18" fmla="*/ 8 w 750"/>
                  <a:gd name="T19" fmla="*/ 374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0" h="749">
                    <a:moveTo>
                      <a:pt x="0" y="374"/>
                    </a:moveTo>
                    <a:cubicBezTo>
                      <a:pt x="0" y="581"/>
                      <a:pt x="169" y="749"/>
                      <a:pt x="375" y="749"/>
                    </a:cubicBezTo>
                    <a:cubicBezTo>
                      <a:pt x="582" y="749"/>
                      <a:pt x="750" y="581"/>
                      <a:pt x="750" y="374"/>
                    </a:cubicBezTo>
                    <a:cubicBezTo>
                      <a:pt x="750" y="168"/>
                      <a:pt x="582" y="0"/>
                      <a:pt x="375" y="0"/>
                    </a:cubicBezTo>
                    <a:cubicBezTo>
                      <a:pt x="169" y="0"/>
                      <a:pt x="0" y="168"/>
                      <a:pt x="0" y="374"/>
                    </a:cubicBezTo>
                    <a:close/>
                    <a:moveTo>
                      <a:pt x="8" y="374"/>
                    </a:moveTo>
                    <a:cubicBezTo>
                      <a:pt x="8" y="172"/>
                      <a:pt x="173" y="7"/>
                      <a:pt x="375" y="7"/>
                    </a:cubicBezTo>
                    <a:cubicBezTo>
                      <a:pt x="578" y="7"/>
                      <a:pt x="742" y="172"/>
                      <a:pt x="742" y="374"/>
                    </a:cubicBezTo>
                    <a:cubicBezTo>
                      <a:pt x="742" y="577"/>
                      <a:pt x="578" y="741"/>
                      <a:pt x="375" y="741"/>
                    </a:cubicBezTo>
                    <a:cubicBezTo>
                      <a:pt x="173" y="741"/>
                      <a:pt x="8" y="577"/>
                      <a:pt x="8" y="3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83" name="Freeform 75"/>
              <p:cNvSpPr>
                <a:spLocks noEditPoints="1"/>
              </p:cNvSpPr>
              <p:nvPr/>
            </p:nvSpPr>
            <p:spPr bwMode="auto">
              <a:xfrm>
                <a:off x="1984375" y="2487613"/>
                <a:ext cx="1881188" cy="1885950"/>
              </a:xfrm>
              <a:custGeom>
                <a:avLst/>
                <a:gdLst>
                  <a:gd name="T0" fmla="*/ 0 w 501"/>
                  <a:gd name="T1" fmla="*/ 250 h 501"/>
                  <a:gd name="T2" fmla="*/ 250 w 501"/>
                  <a:gd name="T3" fmla="*/ 501 h 501"/>
                  <a:gd name="T4" fmla="*/ 501 w 501"/>
                  <a:gd name="T5" fmla="*/ 250 h 501"/>
                  <a:gd name="T6" fmla="*/ 250 w 501"/>
                  <a:gd name="T7" fmla="*/ 0 h 501"/>
                  <a:gd name="T8" fmla="*/ 0 w 501"/>
                  <a:gd name="T9" fmla="*/ 250 h 501"/>
                  <a:gd name="T10" fmla="*/ 5 w 501"/>
                  <a:gd name="T11" fmla="*/ 250 h 501"/>
                  <a:gd name="T12" fmla="*/ 250 w 501"/>
                  <a:gd name="T13" fmla="*/ 5 h 501"/>
                  <a:gd name="T14" fmla="*/ 496 w 501"/>
                  <a:gd name="T15" fmla="*/ 250 h 501"/>
                  <a:gd name="T16" fmla="*/ 250 w 501"/>
                  <a:gd name="T17" fmla="*/ 496 h 501"/>
                  <a:gd name="T18" fmla="*/ 5 w 501"/>
                  <a:gd name="T19" fmla="*/ 25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1" h="501">
                    <a:moveTo>
                      <a:pt x="0" y="250"/>
                    </a:moveTo>
                    <a:cubicBezTo>
                      <a:pt x="0" y="388"/>
                      <a:pt x="112" y="501"/>
                      <a:pt x="250" y="501"/>
                    </a:cubicBezTo>
                    <a:cubicBezTo>
                      <a:pt x="388" y="501"/>
                      <a:pt x="501" y="388"/>
                      <a:pt x="501" y="250"/>
                    </a:cubicBezTo>
                    <a:cubicBezTo>
                      <a:pt x="501" y="112"/>
                      <a:pt x="388" y="0"/>
                      <a:pt x="250" y="0"/>
                    </a:cubicBezTo>
                    <a:cubicBezTo>
                      <a:pt x="112" y="0"/>
                      <a:pt x="0" y="112"/>
                      <a:pt x="0" y="250"/>
                    </a:cubicBezTo>
                    <a:close/>
                    <a:moveTo>
                      <a:pt x="5" y="250"/>
                    </a:moveTo>
                    <a:cubicBezTo>
                      <a:pt x="5" y="115"/>
                      <a:pt x="115" y="5"/>
                      <a:pt x="250" y="5"/>
                    </a:cubicBezTo>
                    <a:cubicBezTo>
                      <a:pt x="386" y="5"/>
                      <a:pt x="496" y="115"/>
                      <a:pt x="496" y="250"/>
                    </a:cubicBezTo>
                    <a:cubicBezTo>
                      <a:pt x="496" y="386"/>
                      <a:pt x="386" y="496"/>
                      <a:pt x="250" y="496"/>
                    </a:cubicBezTo>
                    <a:cubicBezTo>
                      <a:pt x="115" y="496"/>
                      <a:pt x="5" y="386"/>
                      <a:pt x="5" y="2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84" name="Freeform 76"/>
              <p:cNvSpPr>
                <a:spLocks noEditPoints="1"/>
              </p:cNvSpPr>
              <p:nvPr/>
            </p:nvSpPr>
            <p:spPr bwMode="auto">
              <a:xfrm>
                <a:off x="1804988" y="2552701"/>
                <a:ext cx="355600" cy="379413"/>
              </a:xfrm>
              <a:custGeom>
                <a:avLst/>
                <a:gdLst>
                  <a:gd name="T0" fmla="*/ 38 w 95"/>
                  <a:gd name="T1" fmla="*/ 88 h 101"/>
                  <a:gd name="T2" fmla="*/ 27 w 95"/>
                  <a:gd name="T3" fmla="*/ 90 h 101"/>
                  <a:gd name="T4" fmla="*/ 22 w 95"/>
                  <a:gd name="T5" fmla="*/ 72 h 101"/>
                  <a:gd name="T6" fmla="*/ 30 w 95"/>
                  <a:gd name="T7" fmla="*/ 65 h 101"/>
                  <a:gd name="T8" fmla="*/ 1 w 95"/>
                  <a:gd name="T9" fmla="*/ 36 h 101"/>
                  <a:gd name="T10" fmla="*/ 8 w 95"/>
                  <a:gd name="T11" fmla="*/ 49 h 101"/>
                  <a:gd name="T12" fmla="*/ 16 w 95"/>
                  <a:gd name="T13" fmla="*/ 42 h 101"/>
                  <a:gd name="T14" fmla="*/ 17 w 95"/>
                  <a:gd name="T15" fmla="*/ 53 h 101"/>
                  <a:gd name="T16" fmla="*/ 31 w 95"/>
                  <a:gd name="T17" fmla="*/ 46 h 101"/>
                  <a:gd name="T18" fmla="*/ 33 w 95"/>
                  <a:gd name="T19" fmla="*/ 60 h 101"/>
                  <a:gd name="T20" fmla="*/ 45 w 95"/>
                  <a:gd name="T21" fmla="*/ 24 h 101"/>
                  <a:gd name="T22" fmla="*/ 37 w 95"/>
                  <a:gd name="T23" fmla="*/ 31 h 101"/>
                  <a:gd name="T24" fmla="*/ 38 w 95"/>
                  <a:gd name="T25" fmla="*/ 16 h 101"/>
                  <a:gd name="T26" fmla="*/ 29 w 95"/>
                  <a:gd name="T27" fmla="*/ 23 h 101"/>
                  <a:gd name="T28" fmla="*/ 34 w 95"/>
                  <a:gd name="T29" fmla="*/ 11 h 101"/>
                  <a:gd name="T30" fmla="*/ 29 w 95"/>
                  <a:gd name="T31" fmla="*/ 10 h 101"/>
                  <a:gd name="T32" fmla="*/ 25 w 95"/>
                  <a:gd name="T33" fmla="*/ 5 h 101"/>
                  <a:gd name="T34" fmla="*/ 56 w 95"/>
                  <a:gd name="T35" fmla="*/ 14 h 101"/>
                  <a:gd name="T36" fmla="*/ 69 w 95"/>
                  <a:gd name="T37" fmla="*/ 31 h 101"/>
                  <a:gd name="T38" fmla="*/ 36 w 95"/>
                  <a:gd name="T39" fmla="*/ 64 h 101"/>
                  <a:gd name="T40" fmla="*/ 15 w 95"/>
                  <a:gd name="T41" fmla="*/ 28 h 101"/>
                  <a:gd name="T42" fmla="*/ 19 w 95"/>
                  <a:gd name="T43" fmla="*/ 17 h 101"/>
                  <a:gd name="T44" fmla="*/ 30 w 95"/>
                  <a:gd name="T45" fmla="*/ 27 h 101"/>
                  <a:gd name="T46" fmla="*/ 23 w 95"/>
                  <a:gd name="T47" fmla="*/ 30 h 101"/>
                  <a:gd name="T48" fmla="*/ 18 w 95"/>
                  <a:gd name="T49" fmla="*/ 41 h 101"/>
                  <a:gd name="T50" fmla="*/ 9 w 95"/>
                  <a:gd name="T51" fmla="*/ 32 h 101"/>
                  <a:gd name="T52" fmla="*/ 26 w 95"/>
                  <a:gd name="T53" fmla="*/ 40 h 101"/>
                  <a:gd name="T54" fmla="*/ 33 w 95"/>
                  <a:gd name="T55" fmla="*/ 29 h 101"/>
                  <a:gd name="T56" fmla="*/ 36 w 95"/>
                  <a:gd name="T57" fmla="*/ 34 h 101"/>
                  <a:gd name="T58" fmla="*/ 43 w 95"/>
                  <a:gd name="T59" fmla="*/ 39 h 101"/>
                  <a:gd name="T60" fmla="*/ 38 w 95"/>
                  <a:gd name="T61" fmla="*/ 44 h 101"/>
                  <a:gd name="T62" fmla="*/ 25 w 95"/>
                  <a:gd name="T63" fmla="*/ 42 h 101"/>
                  <a:gd name="T64" fmla="*/ 86 w 95"/>
                  <a:gd name="T65" fmla="*/ 25 h 101"/>
                  <a:gd name="T66" fmla="*/ 94 w 95"/>
                  <a:gd name="T67" fmla="*/ 27 h 101"/>
                  <a:gd name="T68" fmla="*/ 94 w 95"/>
                  <a:gd name="T69" fmla="*/ 79 h 101"/>
                  <a:gd name="T70" fmla="*/ 75 w 95"/>
                  <a:gd name="T71" fmla="*/ 84 h 101"/>
                  <a:gd name="T72" fmla="*/ 51 w 95"/>
                  <a:gd name="T73" fmla="*/ 100 h 101"/>
                  <a:gd name="T74" fmla="*/ 42 w 95"/>
                  <a:gd name="T75" fmla="*/ 100 h 101"/>
                  <a:gd name="T76" fmla="*/ 57 w 95"/>
                  <a:gd name="T77" fmla="*/ 63 h 101"/>
                  <a:gd name="T78" fmla="*/ 52 w 95"/>
                  <a:gd name="T79" fmla="*/ 58 h 101"/>
                  <a:gd name="T80" fmla="*/ 53 w 95"/>
                  <a:gd name="T81" fmla="*/ 41 h 101"/>
                  <a:gd name="T82" fmla="*/ 62 w 95"/>
                  <a:gd name="T83" fmla="*/ 57 h 101"/>
                  <a:gd name="T84" fmla="*/ 83 w 95"/>
                  <a:gd name="T85" fmla="*/ 2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101">
                    <a:moveTo>
                      <a:pt x="30" y="75"/>
                    </a:moveTo>
                    <a:cubicBezTo>
                      <a:pt x="27" y="76"/>
                      <a:pt x="27" y="76"/>
                      <a:pt x="27" y="76"/>
                    </a:cubicBezTo>
                    <a:cubicBezTo>
                      <a:pt x="30" y="79"/>
                      <a:pt x="34" y="83"/>
                      <a:pt x="38" y="88"/>
                    </a:cubicBezTo>
                    <a:cubicBezTo>
                      <a:pt x="35" y="88"/>
                      <a:pt x="32" y="89"/>
                      <a:pt x="29" y="91"/>
                    </a:cubicBezTo>
                    <a:cubicBezTo>
                      <a:pt x="28" y="91"/>
                      <a:pt x="28" y="92"/>
                      <a:pt x="27" y="92"/>
                    </a:cubicBezTo>
                    <a:cubicBezTo>
                      <a:pt x="27" y="92"/>
                      <a:pt x="27" y="91"/>
                      <a:pt x="27" y="90"/>
                    </a:cubicBezTo>
                    <a:cubicBezTo>
                      <a:pt x="26" y="85"/>
                      <a:pt x="24" y="79"/>
                      <a:pt x="20" y="74"/>
                    </a:cubicBezTo>
                    <a:cubicBezTo>
                      <a:pt x="20" y="73"/>
                      <a:pt x="19" y="72"/>
                      <a:pt x="20" y="72"/>
                    </a:cubicBezTo>
                    <a:cubicBezTo>
                      <a:pt x="20" y="71"/>
                      <a:pt x="21" y="71"/>
                      <a:pt x="22" y="72"/>
                    </a:cubicBezTo>
                    <a:cubicBezTo>
                      <a:pt x="23" y="73"/>
                      <a:pt x="24" y="73"/>
                      <a:pt x="24" y="74"/>
                    </a:cubicBezTo>
                    <a:cubicBezTo>
                      <a:pt x="25" y="73"/>
                      <a:pt x="26" y="71"/>
                      <a:pt x="27" y="69"/>
                    </a:cubicBezTo>
                    <a:cubicBezTo>
                      <a:pt x="28" y="67"/>
                      <a:pt x="29" y="66"/>
                      <a:pt x="30" y="65"/>
                    </a:cubicBezTo>
                    <a:cubicBezTo>
                      <a:pt x="18" y="59"/>
                      <a:pt x="8" y="55"/>
                      <a:pt x="0" y="54"/>
                    </a:cubicBezTo>
                    <a:cubicBezTo>
                      <a:pt x="1" y="52"/>
                      <a:pt x="3" y="50"/>
                      <a:pt x="5" y="49"/>
                    </a:cubicBezTo>
                    <a:cubicBezTo>
                      <a:pt x="4" y="43"/>
                      <a:pt x="3" y="39"/>
                      <a:pt x="1" y="36"/>
                    </a:cubicBezTo>
                    <a:cubicBezTo>
                      <a:pt x="4" y="36"/>
                      <a:pt x="8" y="35"/>
                      <a:pt x="12" y="33"/>
                    </a:cubicBezTo>
                    <a:cubicBezTo>
                      <a:pt x="11" y="35"/>
                      <a:pt x="10" y="38"/>
                      <a:pt x="9" y="42"/>
                    </a:cubicBezTo>
                    <a:cubicBezTo>
                      <a:pt x="9" y="45"/>
                      <a:pt x="9" y="47"/>
                      <a:pt x="8" y="49"/>
                    </a:cubicBezTo>
                    <a:cubicBezTo>
                      <a:pt x="10" y="49"/>
                      <a:pt x="12" y="50"/>
                      <a:pt x="14" y="51"/>
                    </a:cubicBezTo>
                    <a:cubicBezTo>
                      <a:pt x="15" y="50"/>
                      <a:pt x="15" y="48"/>
                      <a:pt x="15" y="46"/>
                    </a:cubicBezTo>
                    <a:cubicBezTo>
                      <a:pt x="16" y="44"/>
                      <a:pt x="16" y="43"/>
                      <a:pt x="16" y="42"/>
                    </a:cubicBezTo>
                    <a:cubicBezTo>
                      <a:pt x="18" y="42"/>
                      <a:pt x="20" y="42"/>
                      <a:pt x="22" y="42"/>
                    </a:cubicBezTo>
                    <a:cubicBezTo>
                      <a:pt x="21" y="43"/>
                      <a:pt x="21" y="44"/>
                      <a:pt x="20" y="47"/>
                    </a:cubicBezTo>
                    <a:cubicBezTo>
                      <a:pt x="18" y="49"/>
                      <a:pt x="18" y="52"/>
                      <a:pt x="17" y="53"/>
                    </a:cubicBezTo>
                    <a:cubicBezTo>
                      <a:pt x="19" y="54"/>
                      <a:pt x="21" y="54"/>
                      <a:pt x="23" y="56"/>
                    </a:cubicBezTo>
                    <a:cubicBezTo>
                      <a:pt x="24" y="52"/>
                      <a:pt x="25" y="49"/>
                      <a:pt x="26" y="47"/>
                    </a:cubicBezTo>
                    <a:cubicBezTo>
                      <a:pt x="28" y="46"/>
                      <a:pt x="30" y="46"/>
                      <a:pt x="31" y="46"/>
                    </a:cubicBezTo>
                    <a:cubicBezTo>
                      <a:pt x="31" y="47"/>
                      <a:pt x="29" y="50"/>
                      <a:pt x="28" y="53"/>
                    </a:cubicBezTo>
                    <a:cubicBezTo>
                      <a:pt x="27" y="55"/>
                      <a:pt x="27" y="56"/>
                      <a:pt x="26" y="57"/>
                    </a:cubicBezTo>
                    <a:cubicBezTo>
                      <a:pt x="29" y="58"/>
                      <a:pt x="31" y="59"/>
                      <a:pt x="33" y="60"/>
                    </a:cubicBezTo>
                    <a:cubicBezTo>
                      <a:pt x="39" y="50"/>
                      <a:pt x="44" y="40"/>
                      <a:pt x="50" y="30"/>
                    </a:cubicBezTo>
                    <a:cubicBezTo>
                      <a:pt x="49" y="29"/>
                      <a:pt x="49" y="29"/>
                      <a:pt x="49" y="28"/>
                    </a:cubicBezTo>
                    <a:cubicBezTo>
                      <a:pt x="48" y="28"/>
                      <a:pt x="47" y="26"/>
                      <a:pt x="45" y="24"/>
                    </a:cubicBezTo>
                    <a:cubicBezTo>
                      <a:pt x="44" y="25"/>
                      <a:pt x="44" y="26"/>
                      <a:pt x="43" y="28"/>
                    </a:cubicBezTo>
                    <a:cubicBezTo>
                      <a:pt x="43" y="29"/>
                      <a:pt x="43" y="30"/>
                      <a:pt x="42" y="31"/>
                    </a:cubicBezTo>
                    <a:cubicBezTo>
                      <a:pt x="41" y="31"/>
                      <a:pt x="39" y="31"/>
                      <a:pt x="37" y="31"/>
                    </a:cubicBezTo>
                    <a:cubicBezTo>
                      <a:pt x="37" y="31"/>
                      <a:pt x="37" y="30"/>
                      <a:pt x="37" y="30"/>
                    </a:cubicBezTo>
                    <a:cubicBezTo>
                      <a:pt x="40" y="26"/>
                      <a:pt x="41" y="23"/>
                      <a:pt x="42" y="21"/>
                    </a:cubicBezTo>
                    <a:cubicBezTo>
                      <a:pt x="41" y="19"/>
                      <a:pt x="39" y="17"/>
                      <a:pt x="38" y="16"/>
                    </a:cubicBezTo>
                    <a:cubicBezTo>
                      <a:pt x="37" y="16"/>
                      <a:pt x="37" y="17"/>
                      <a:pt x="37" y="17"/>
                    </a:cubicBezTo>
                    <a:cubicBezTo>
                      <a:pt x="36" y="18"/>
                      <a:pt x="36" y="20"/>
                      <a:pt x="34" y="23"/>
                    </a:cubicBezTo>
                    <a:cubicBezTo>
                      <a:pt x="33" y="24"/>
                      <a:pt x="31" y="24"/>
                      <a:pt x="29" y="23"/>
                    </a:cubicBezTo>
                    <a:cubicBezTo>
                      <a:pt x="30" y="21"/>
                      <a:pt x="32" y="19"/>
                      <a:pt x="34" y="14"/>
                    </a:cubicBezTo>
                    <a:cubicBezTo>
                      <a:pt x="35" y="14"/>
                      <a:pt x="35" y="13"/>
                      <a:pt x="35" y="13"/>
                    </a:cubicBezTo>
                    <a:cubicBezTo>
                      <a:pt x="35" y="13"/>
                      <a:pt x="34" y="12"/>
                      <a:pt x="34" y="11"/>
                    </a:cubicBezTo>
                    <a:cubicBezTo>
                      <a:pt x="33" y="11"/>
                      <a:pt x="32" y="10"/>
                      <a:pt x="32" y="9"/>
                    </a:cubicBezTo>
                    <a:cubicBezTo>
                      <a:pt x="31" y="8"/>
                      <a:pt x="30" y="8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8" y="12"/>
                      <a:pt x="27" y="14"/>
                      <a:pt x="27" y="16"/>
                    </a:cubicBezTo>
                    <a:cubicBezTo>
                      <a:pt x="24" y="17"/>
                      <a:pt x="22" y="17"/>
                      <a:pt x="21" y="17"/>
                    </a:cubicBezTo>
                    <a:cubicBezTo>
                      <a:pt x="24" y="12"/>
                      <a:pt x="25" y="8"/>
                      <a:pt x="25" y="5"/>
                    </a:cubicBezTo>
                    <a:cubicBezTo>
                      <a:pt x="30" y="4"/>
                      <a:pt x="33" y="2"/>
                      <a:pt x="37" y="0"/>
                    </a:cubicBezTo>
                    <a:cubicBezTo>
                      <a:pt x="38" y="5"/>
                      <a:pt x="43" y="12"/>
                      <a:pt x="53" y="23"/>
                    </a:cubicBezTo>
                    <a:cubicBezTo>
                      <a:pt x="55" y="19"/>
                      <a:pt x="56" y="16"/>
                      <a:pt x="56" y="14"/>
                    </a:cubicBezTo>
                    <a:cubicBezTo>
                      <a:pt x="62" y="14"/>
                      <a:pt x="68" y="12"/>
                      <a:pt x="73" y="9"/>
                    </a:cubicBezTo>
                    <a:cubicBezTo>
                      <a:pt x="73" y="15"/>
                      <a:pt x="72" y="22"/>
                      <a:pt x="70" y="29"/>
                    </a:cubicBezTo>
                    <a:cubicBezTo>
                      <a:pt x="70" y="30"/>
                      <a:pt x="69" y="31"/>
                      <a:pt x="69" y="31"/>
                    </a:cubicBezTo>
                    <a:cubicBezTo>
                      <a:pt x="68" y="31"/>
                      <a:pt x="68" y="30"/>
                      <a:pt x="67" y="29"/>
                    </a:cubicBezTo>
                    <a:cubicBezTo>
                      <a:pt x="66" y="25"/>
                      <a:pt x="64" y="22"/>
                      <a:pt x="62" y="19"/>
                    </a:cubicBezTo>
                    <a:cubicBezTo>
                      <a:pt x="58" y="25"/>
                      <a:pt x="49" y="40"/>
                      <a:pt x="36" y="64"/>
                    </a:cubicBezTo>
                    <a:cubicBezTo>
                      <a:pt x="33" y="70"/>
                      <a:pt x="31" y="73"/>
                      <a:pt x="30" y="75"/>
                    </a:cubicBezTo>
                    <a:close/>
                    <a:moveTo>
                      <a:pt x="10" y="31"/>
                    </a:moveTo>
                    <a:cubicBezTo>
                      <a:pt x="11" y="30"/>
                      <a:pt x="13" y="29"/>
                      <a:pt x="15" y="28"/>
                    </a:cubicBezTo>
                    <a:cubicBezTo>
                      <a:pt x="16" y="28"/>
                      <a:pt x="16" y="27"/>
                      <a:pt x="16" y="27"/>
                    </a:cubicBezTo>
                    <a:cubicBezTo>
                      <a:pt x="15" y="24"/>
                      <a:pt x="13" y="22"/>
                      <a:pt x="12" y="20"/>
                    </a:cubicBezTo>
                    <a:cubicBezTo>
                      <a:pt x="14" y="20"/>
                      <a:pt x="16" y="19"/>
                      <a:pt x="19" y="17"/>
                    </a:cubicBezTo>
                    <a:cubicBezTo>
                      <a:pt x="19" y="19"/>
                      <a:pt x="20" y="22"/>
                      <a:pt x="21" y="24"/>
                    </a:cubicBezTo>
                    <a:cubicBezTo>
                      <a:pt x="22" y="24"/>
                      <a:pt x="23" y="23"/>
                      <a:pt x="24" y="23"/>
                    </a:cubicBezTo>
                    <a:cubicBezTo>
                      <a:pt x="25" y="23"/>
                      <a:pt x="27" y="24"/>
                      <a:pt x="30" y="27"/>
                    </a:cubicBezTo>
                    <a:cubicBezTo>
                      <a:pt x="30" y="27"/>
                      <a:pt x="31" y="28"/>
                      <a:pt x="30" y="28"/>
                    </a:cubicBezTo>
                    <a:cubicBezTo>
                      <a:pt x="31" y="28"/>
                      <a:pt x="30" y="28"/>
                      <a:pt x="30" y="29"/>
                    </a:cubicBezTo>
                    <a:cubicBezTo>
                      <a:pt x="27" y="29"/>
                      <a:pt x="25" y="30"/>
                      <a:pt x="23" y="30"/>
                    </a:cubicBezTo>
                    <a:cubicBezTo>
                      <a:pt x="23" y="30"/>
                      <a:pt x="23" y="31"/>
                      <a:pt x="23" y="31"/>
                    </a:cubicBezTo>
                    <a:cubicBezTo>
                      <a:pt x="23" y="32"/>
                      <a:pt x="23" y="33"/>
                      <a:pt x="23" y="33"/>
                    </a:cubicBezTo>
                    <a:cubicBezTo>
                      <a:pt x="24" y="37"/>
                      <a:pt x="22" y="40"/>
                      <a:pt x="18" y="41"/>
                    </a:cubicBezTo>
                    <a:cubicBezTo>
                      <a:pt x="19" y="39"/>
                      <a:pt x="19" y="36"/>
                      <a:pt x="18" y="32"/>
                    </a:cubicBezTo>
                    <a:cubicBezTo>
                      <a:pt x="15" y="32"/>
                      <a:pt x="13" y="32"/>
                      <a:pt x="11" y="32"/>
                    </a:cubicBezTo>
                    <a:cubicBezTo>
                      <a:pt x="10" y="32"/>
                      <a:pt x="10" y="32"/>
                      <a:pt x="9" y="32"/>
                    </a:cubicBezTo>
                    <a:cubicBezTo>
                      <a:pt x="9" y="31"/>
                      <a:pt x="9" y="31"/>
                      <a:pt x="10" y="31"/>
                    </a:cubicBezTo>
                    <a:close/>
                    <a:moveTo>
                      <a:pt x="25" y="41"/>
                    </a:moveTo>
                    <a:cubicBezTo>
                      <a:pt x="25" y="41"/>
                      <a:pt x="26" y="40"/>
                      <a:pt x="26" y="40"/>
                    </a:cubicBezTo>
                    <a:cubicBezTo>
                      <a:pt x="27" y="39"/>
                      <a:pt x="28" y="39"/>
                      <a:pt x="30" y="38"/>
                    </a:cubicBezTo>
                    <a:cubicBezTo>
                      <a:pt x="29" y="35"/>
                      <a:pt x="28" y="34"/>
                      <a:pt x="26" y="32"/>
                    </a:cubicBezTo>
                    <a:cubicBezTo>
                      <a:pt x="29" y="32"/>
                      <a:pt x="31" y="31"/>
                      <a:pt x="33" y="29"/>
                    </a:cubicBezTo>
                    <a:cubicBezTo>
                      <a:pt x="33" y="30"/>
                      <a:pt x="33" y="32"/>
                      <a:pt x="34" y="34"/>
                    </a:cubicBezTo>
                    <a:cubicBezTo>
                      <a:pt x="34" y="34"/>
                      <a:pt x="34" y="35"/>
                      <a:pt x="34" y="35"/>
                    </a:cubicBezTo>
                    <a:cubicBezTo>
                      <a:pt x="35" y="35"/>
                      <a:pt x="36" y="34"/>
                      <a:pt x="36" y="34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40" y="34"/>
                      <a:pt x="41" y="35"/>
                      <a:pt x="43" y="37"/>
                    </a:cubicBezTo>
                    <a:cubicBezTo>
                      <a:pt x="44" y="38"/>
                      <a:pt x="44" y="39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0" y="40"/>
                      <a:pt x="38" y="40"/>
                      <a:pt x="36" y="40"/>
                    </a:cubicBezTo>
                    <a:cubicBezTo>
                      <a:pt x="37" y="42"/>
                      <a:pt x="37" y="43"/>
                      <a:pt x="38" y="44"/>
                    </a:cubicBezTo>
                    <a:cubicBezTo>
                      <a:pt x="38" y="48"/>
                      <a:pt x="37" y="51"/>
                      <a:pt x="33" y="53"/>
                    </a:cubicBezTo>
                    <a:cubicBezTo>
                      <a:pt x="33" y="49"/>
                      <a:pt x="32" y="46"/>
                      <a:pt x="31" y="41"/>
                    </a:cubicBezTo>
                    <a:cubicBezTo>
                      <a:pt x="30" y="42"/>
                      <a:pt x="28" y="42"/>
                      <a:pt x="25" y="42"/>
                    </a:cubicBezTo>
                    <a:cubicBezTo>
                      <a:pt x="25" y="42"/>
                      <a:pt x="24" y="42"/>
                      <a:pt x="24" y="42"/>
                    </a:cubicBezTo>
                    <a:cubicBezTo>
                      <a:pt x="24" y="42"/>
                      <a:pt x="24" y="41"/>
                      <a:pt x="25" y="41"/>
                    </a:cubicBezTo>
                    <a:close/>
                    <a:moveTo>
                      <a:pt x="86" y="25"/>
                    </a:moveTo>
                    <a:cubicBezTo>
                      <a:pt x="89" y="25"/>
                      <a:pt x="91" y="25"/>
                      <a:pt x="93" y="25"/>
                    </a:cubicBezTo>
                    <a:cubicBezTo>
                      <a:pt x="94" y="25"/>
                      <a:pt x="95" y="25"/>
                      <a:pt x="95" y="26"/>
                    </a:cubicBezTo>
                    <a:cubicBezTo>
                      <a:pt x="95" y="26"/>
                      <a:pt x="95" y="27"/>
                      <a:pt x="94" y="27"/>
                    </a:cubicBezTo>
                    <a:cubicBezTo>
                      <a:pt x="88" y="35"/>
                      <a:pt x="80" y="46"/>
                      <a:pt x="72" y="60"/>
                    </a:cubicBezTo>
                    <a:cubicBezTo>
                      <a:pt x="78" y="64"/>
                      <a:pt x="82" y="66"/>
                      <a:pt x="85" y="69"/>
                    </a:cubicBezTo>
                    <a:cubicBezTo>
                      <a:pt x="92" y="74"/>
                      <a:pt x="95" y="77"/>
                      <a:pt x="94" y="79"/>
                    </a:cubicBezTo>
                    <a:cubicBezTo>
                      <a:pt x="90" y="82"/>
                      <a:pt x="84" y="84"/>
                      <a:pt x="76" y="85"/>
                    </a:cubicBezTo>
                    <a:cubicBezTo>
                      <a:pt x="75" y="86"/>
                      <a:pt x="74" y="86"/>
                      <a:pt x="74" y="85"/>
                    </a:cubicBezTo>
                    <a:cubicBezTo>
                      <a:pt x="74" y="85"/>
                      <a:pt x="74" y="84"/>
                      <a:pt x="75" y="84"/>
                    </a:cubicBezTo>
                    <a:cubicBezTo>
                      <a:pt x="79" y="79"/>
                      <a:pt x="81" y="76"/>
                      <a:pt x="80" y="76"/>
                    </a:cubicBezTo>
                    <a:cubicBezTo>
                      <a:pt x="76" y="72"/>
                      <a:pt x="72" y="69"/>
                      <a:pt x="68" y="67"/>
                    </a:cubicBezTo>
                    <a:cubicBezTo>
                      <a:pt x="62" y="78"/>
                      <a:pt x="56" y="89"/>
                      <a:pt x="51" y="100"/>
                    </a:cubicBezTo>
                    <a:cubicBezTo>
                      <a:pt x="50" y="100"/>
                      <a:pt x="47" y="101"/>
                      <a:pt x="43" y="101"/>
                    </a:cubicBezTo>
                    <a:cubicBezTo>
                      <a:pt x="42" y="101"/>
                      <a:pt x="42" y="101"/>
                      <a:pt x="42" y="101"/>
                    </a:cubicBezTo>
                    <a:cubicBezTo>
                      <a:pt x="42" y="101"/>
                      <a:pt x="42" y="100"/>
                      <a:pt x="42" y="100"/>
                    </a:cubicBezTo>
                    <a:cubicBezTo>
                      <a:pt x="45" y="96"/>
                      <a:pt x="49" y="88"/>
                      <a:pt x="56" y="76"/>
                    </a:cubicBezTo>
                    <a:cubicBezTo>
                      <a:pt x="59" y="71"/>
                      <a:pt x="61" y="67"/>
                      <a:pt x="63" y="64"/>
                    </a:cubicBezTo>
                    <a:cubicBezTo>
                      <a:pt x="61" y="63"/>
                      <a:pt x="59" y="63"/>
                      <a:pt x="57" y="63"/>
                    </a:cubicBezTo>
                    <a:cubicBezTo>
                      <a:pt x="58" y="61"/>
                      <a:pt x="59" y="60"/>
                      <a:pt x="60" y="59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9"/>
                      <a:pt x="54" y="53"/>
                      <a:pt x="52" y="58"/>
                    </a:cubicBezTo>
                    <a:cubicBezTo>
                      <a:pt x="50" y="63"/>
                      <a:pt x="48" y="67"/>
                      <a:pt x="47" y="69"/>
                    </a:cubicBezTo>
                    <a:cubicBezTo>
                      <a:pt x="44" y="70"/>
                      <a:pt x="41" y="71"/>
                      <a:pt x="40" y="70"/>
                    </a:cubicBezTo>
                    <a:cubicBezTo>
                      <a:pt x="47" y="59"/>
                      <a:pt x="51" y="50"/>
                      <a:pt x="53" y="41"/>
                    </a:cubicBezTo>
                    <a:cubicBezTo>
                      <a:pt x="57" y="41"/>
                      <a:pt x="62" y="40"/>
                      <a:pt x="66" y="37"/>
                    </a:cubicBezTo>
                    <a:cubicBezTo>
                      <a:pt x="64" y="41"/>
                      <a:pt x="63" y="47"/>
                      <a:pt x="63" y="55"/>
                    </a:cubicBezTo>
                    <a:cubicBezTo>
                      <a:pt x="62" y="56"/>
                      <a:pt x="62" y="56"/>
                      <a:pt x="62" y="57"/>
                    </a:cubicBezTo>
                    <a:cubicBezTo>
                      <a:pt x="63" y="56"/>
                      <a:pt x="63" y="55"/>
                      <a:pt x="64" y="55"/>
                    </a:cubicBezTo>
                    <a:cubicBezTo>
                      <a:pt x="64" y="56"/>
                      <a:pt x="65" y="56"/>
                      <a:pt x="67" y="57"/>
                    </a:cubicBezTo>
                    <a:cubicBezTo>
                      <a:pt x="75" y="42"/>
                      <a:pt x="80" y="32"/>
                      <a:pt x="83" y="27"/>
                    </a:cubicBezTo>
                    <a:cubicBezTo>
                      <a:pt x="84" y="26"/>
                      <a:pt x="85" y="25"/>
                      <a:pt x="86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85" name="Freeform 77"/>
              <p:cNvSpPr/>
              <p:nvPr/>
            </p:nvSpPr>
            <p:spPr bwMode="auto">
              <a:xfrm>
                <a:off x="2408238" y="2179638"/>
                <a:ext cx="384175" cy="342900"/>
              </a:xfrm>
              <a:custGeom>
                <a:avLst/>
                <a:gdLst>
                  <a:gd name="T0" fmla="*/ 11 w 102"/>
                  <a:gd name="T1" fmla="*/ 2 h 91"/>
                  <a:gd name="T2" fmla="*/ 25 w 102"/>
                  <a:gd name="T3" fmla="*/ 0 h 91"/>
                  <a:gd name="T4" fmla="*/ 28 w 102"/>
                  <a:gd name="T5" fmla="*/ 18 h 91"/>
                  <a:gd name="T6" fmla="*/ 31 w 102"/>
                  <a:gd name="T7" fmla="*/ 30 h 91"/>
                  <a:gd name="T8" fmla="*/ 37 w 102"/>
                  <a:gd name="T9" fmla="*/ 27 h 91"/>
                  <a:gd name="T10" fmla="*/ 57 w 102"/>
                  <a:gd name="T11" fmla="*/ 16 h 91"/>
                  <a:gd name="T12" fmla="*/ 61 w 102"/>
                  <a:gd name="T13" fmla="*/ 15 h 91"/>
                  <a:gd name="T14" fmla="*/ 64 w 102"/>
                  <a:gd name="T15" fmla="*/ 18 h 91"/>
                  <a:gd name="T16" fmla="*/ 66 w 102"/>
                  <a:gd name="T17" fmla="*/ 19 h 91"/>
                  <a:gd name="T18" fmla="*/ 66 w 102"/>
                  <a:gd name="T19" fmla="*/ 22 h 91"/>
                  <a:gd name="T20" fmla="*/ 33 w 102"/>
                  <a:gd name="T21" fmla="*/ 37 h 91"/>
                  <a:gd name="T22" fmla="*/ 45 w 102"/>
                  <a:gd name="T23" fmla="*/ 42 h 91"/>
                  <a:gd name="T24" fmla="*/ 50 w 102"/>
                  <a:gd name="T25" fmla="*/ 45 h 91"/>
                  <a:gd name="T26" fmla="*/ 72 w 102"/>
                  <a:gd name="T27" fmla="*/ 55 h 91"/>
                  <a:gd name="T28" fmla="*/ 77 w 102"/>
                  <a:gd name="T29" fmla="*/ 55 h 91"/>
                  <a:gd name="T30" fmla="*/ 97 w 102"/>
                  <a:gd name="T31" fmla="*/ 58 h 91"/>
                  <a:gd name="T32" fmla="*/ 102 w 102"/>
                  <a:gd name="T33" fmla="*/ 60 h 91"/>
                  <a:gd name="T34" fmla="*/ 98 w 102"/>
                  <a:gd name="T35" fmla="*/ 63 h 91"/>
                  <a:gd name="T36" fmla="*/ 79 w 102"/>
                  <a:gd name="T37" fmla="*/ 70 h 91"/>
                  <a:gd name="T38" fmla="*/ 64 w 102"/>
                  <a:gd name="T39" fmla="*/ 67 h 91"/>
                  <a:gd name="T40" fmla="*/ 48 w 102"/>
                  <a:gd name="T41" fmla="*/ 55 h 91"/>
                  <a:gd name="T42" fmla="*/ 46 w 102"/>
                  <a:gd name="T43" fmla="*/ 53 h 91"/>
                  <a:gd name="T44" fmla="*/ 34 w 102"/>
                  <a:gd name="T45" fmla="*/ 44 h 91"/>
                  <a:gd name="T46" fmla="*/ 29 w 102"/>
                  <a:gd name="T47" fmla="*/ 80 h 91"/>
                  <a:gd name="T48" fmla="*/ 16 w 102"/>
                  <a:gd name="T49" fmla="*/ 90 h 91"/>
                  <a:gd name="T50" fmla="*/ 6 w 102"/>
                  <a:gd name="T51" fmla="*/ 91 h 91"/>
                  <a:gd name="T52" fmla="*/ 25 w 102"/>
                  <a:gd name="T53" fmla="*/ 41 h 91"/>
                  <a:gd name="T54" fmla="*/ 9 w 102"/>
                  <a:gd name="T55" fmla="*/ 53 h 91"/>
                  <a:gd name="T56" fmla="*/ 0 w 102"/>
                  <a:gd name="T57" fmla="*/ 48 h 91"/>
                  <a:gd name="T58" fmla="*/ 24 w 102"/>
                  <a:gd name="T59" fmla="*/ 35 h 91"/>
                  <a:gd name="T60" fmla="*/ 11 w 102"/>
                  <a:gd name="T61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2" h="91">
                    <a:moveTo>
                      <a:pt x="11" y="2"/>
                    </a:moveTo>
                    <a:cubicBezTo>
                      <a:pt x="16" y="2"/>
                      <a:pt x="21" y="1"/>
                      <a:pt x="25" y="0"/>
                    </a:cubicBezTo>
                    <a:cubicBezTo>
                      <a:pt x="25" y="4"/>
                      <a:pt x="25" y="10"/>
                      <a:pt x="28" y="18"/>
                    </a:cubicBezTo>
                    <a:cubicBezTo>
                      <a:pt x="29" y="22"/>
                      <a:pt x="30" y="26"/>
                      <a:pt x="31" y="30"/>
                    </a:cubicBezTo>
                    <a:cubicBezTo>
                      <a:pt x="32" y="30"/>
                      <a:pt x="34" y="28"/>
                      <a:pt x="37" y="27"/>
                    </a:cubicBezTo>
                    <a:cubicBezTo>
                      <a:pt x="41" y="25"/>
                      <a:pt x="47" y="21"/>
                      <a:pt x="57" y="16"/>
                    </a:cubicBezTo>
                    <a:cubicBezTo>
                      <a:pt x="59" y="15"/>
                      <a:pt x="60" y="15"/>
                      <a:pt x="61" y="15"/>
                    </a:cubicBez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8"/>
                      <a:pt x="66" y="19"/>
                      <a:pt x="66" y="19"/>
                    </a:cubicBezTo>
                    <a:cubicBezTo>
                      <a:pt x="67" y="20"/>
                      <a:pt x="67" y="21"/>
                      <a:pt x="66" y="22"/>
                    </a:cubicBezTo>
                    <a:cubicBezTo>
                      <a:pt x="57" y="25"/>
                      <a:pt x="46" y="30"/>
                      <a:pt x="33" y="37"/>
                    </a:cubicBezTo>
                    <a:cubicBezTo>
                      <a:pt x="35" y="38"/>
                      <a:pt x="39" y="39"/>
                      <a:pt x="45" y="42"/>
                    </a:cubicBezTo>
                    <a:cubicBezTo>
                      <a:pt x="47" y="43"/>
                      <a:pt x="49" y="44"/>
                      <a:pt x="50" y="45"/>
                    </a:cubicBezTo>
                    <a:cubicBezTo>
                      <a:pt x="60" y="51"/>
                      <a:pt x="67" y="54"/>
                      <a:pt x="72" y="55"/>
                    </a:cubicBezTo>
                    <a:cubicBezTo>
                      <a:pt x="73" y="55"/>
                      <a:pt x="75" y="55"/>
                      <a:pt x="77" y="55"/>
                    </a:cubicBezTo>
                    <a:cubicBezTo>
                      <a:pt x="86" y="56"/>
                      <a:pt x="93" y="57"/>
                      <a:pt x="97" y="58"/>
                    </a:cubicBezTo>
                    <a:cubicBezTo>
                      <a:pt x="100" y="59"/>
                      <a:pt x="101" y="60"/>
                      <a:pt x="102" y="60"/>
                    </a:cubicBezTo>
                    <a:cubicBezTo>
                      <a:pt x="102" y="61"/>
                      <a:pt x="101" y="62"/>
                      <a:pt x="98" y="63"/>
                    </a:cubicBezTo>
                    <a:cubicBezTo>
                      <a:pt x="91" y="66"/>
                      <a:pt x="84" y="68"/>
                      <a:pt x="79" y="70"/>
                    </a:cubicBezTo>
                    <a:cubicBezTo>
                      <a:pt x="73" y="71"/>
                      <a:pt x="68" y="70"/>
                      <a:pt x="64" y="67"/>
                    </a:cubicBezTo>
                    <a:cubicBezTo>
                      <a:pt x="60" y="64"/>
                      <a:pt x="54" y="60"/>
                      <a:pt x="48" y="55"/>
                    </a:cubicBezTo>
                    <a:cubicBezTo>
                      <a:pt x="48" y="54"/>
                      <a:pt x="47" y="53"/>
                      <a:pt x="46" y="53"/>
                    </a:cubicBezTo>
                    <a:cubicBezTo>
                      <a:pt x="40" y="48"/>
                      <a:pt x="36" y="45"/>
                      <a:pt x="34" y="44"/>
                    </a:cubicBezTo>
                    <a:cubicBezTo>
                      <a:pt x="35" y="58"/>
                      <a:pt x="33" y="70"/>
                      <a:pt x="29" y="80"/>
                    </a:cubicBezTo>
                    <a:cubicBezTo>
                      <a:pt x="27" y="84"/>
                      <a:pt x="23" y="88"/>
                      <a:pt x="16" y="90"/>
                    </a:cubicBezTo>
                    <a:cubicBezTo>
                      <a:pt x="13" y="91"/>
                      <a:pt x="10" y="91"/>
                      <a:pt x="6" y="91"/>
                    </a:cubicBezTo>
                    <a:cubicBezTo>
                      <a:pt x="22" y="80"/>
                      <a:pt x="28" y="64"/>
                      <a:pt x="25" y="41"/>
                    </a:cubicBezTo>
                    <a:cubicBezTo>
                      <a:pt x="19" y="45"/>
                      <a:pt x="14" y="49"/>
                      <a:pt x="9" y="53"/>
                    </a:cubicBezTo>
                    <a:cubicBezTo>
                      <a:pt x="6" y="52"/>
                      <a:pt x="3" y="50"/>
                      <a:pt x="0" y="48"/>
                    </a:cubicBezTo>
                    <a:cubicBezTo>
                      <a:pt x="7" y="45"/>
                      <a:pt x="15" y="40"/>
                      <a:pt x="24" y="35"/>
                    </a:cubicBezTo>
                    <a:cubicBezTo>
                      <a:pt x="20" y="21"/>
                      <a:pt x="16" y="10"/>
                      <a:pt x="1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86" name="Freeform 78"/>
              <p:cNvSpPr>
                <a:spLocks noEditPoints="1"/>
              </p:cNvSpPr>
              <p:nvPr/>
            </p:nvSpPr>
            <p:spPr bwMode="auto">
              <a:xfrm>
                <a:off x="3070225" y="2138363"/>
                <a:ext cx="363538" cy="395288"/>
              </a:xfrm>
              <a:custGeom>
                <a:avLst/>
                <a:gdLst>
                  <a:gd name="T0" fmla="*/ 35 w 97"/>
                  <a:gd name="T1" fmla="*/ 38 h 105"/>
                  <a:gd name="T2" fmla="*/ 22 w 97"/>
                  <a:gd name="T3" fmla="*/ 36 h 105"/>
                  <a:gd name="T4" fmla="*/ 18 w 97"/>
                  <a:gd name="T5" fmla="*/ 49 h 105"/>
                  <a:gd name="T6" fmla="*/ 7 w 97"/>
                  <a:gd name="T7" fmla="*/ 83 h 105"/>
                  <a:gd name="T8" fmla="*/ 0 w 97"/>
                  <a:gd name="T9" fmla="*/ 75 h 105"/>
                  <a:gd name="T10" fmla="*/ 14 w 97"/>
                  <a:gd name="T11" fmla="*/ 40 h 105"/>
                  <a:gd name="T12" fmla="*/ 23 w 97"/>
                  <a:gd name="T13" fmla="*/ 0 h 105"/>
                  <a:gd name="T14" fmla="*/ 29 w 97"/>
                  <a:gd name="T15" fmla="*/ 4 h 105"/>
                  <a:gd name="T16" fmla="*/ 30 w 97"/>
                  <a:gd name="T17" fmla="*/ 6 h 105"/>
                  <a:gd name="T18" fmla="*/ 44 w 97"/>
                  <a:gd name="T19" fmla="*/ 5 h 105"/>
                  <a:gd name="T20" fmla="*/ 54 w 97"/>
                  <a:gd name="T21" fmla="*/ 12 h 105"/>
                  <a:gd name="T22" fmla="*/ 44 w 97"/>
                  <a:gd name="T23" fmla="*/ 33 h 105"/>
                  <a:gd name="T24" fmla="*/ 40 w 97"/>
                  <a:gd name="T25" fmla="*/ 43 h 105"/>
                  <a:gd name="T26" fmla="*/ 35 w 97"/>
                  <a:gd name="T27" fmla="*/ 38 h 105"/>
                  <a:gd name="T28" fmla="*/ 29 w 97"/>
                  <a:gd name="T29" fmla="*/ 10 h 105"/>
                  <a:gd name="T30" fmla="*/ 27 w 97"/>
                  <a:gd name="T31" fmla="*/ 19 h 105"/>
                  <a:gd name="T32" fmla="*/ 34 w 97"/>
                  <a:gd name="T33" fmla="*/ 19 h 105"/>
                  <a:gd name="T34" fmla="*/ 37 w 97"/>
                  <a:gd name="T35" fmla="*/ 19 h 105"/>
                  <a:gd name="T36" fmla="*/ 38 w 97"/>
                  <a:gd name="T37" fmla="*/ 23 h 105"/>
                  <a:gd name="T38" fmla="*/ 38 w 97"/>
                  <a:gd name="T39" fmla="*/ 24 h 105"/>
                  <a:gd name="T40" fmla="*/ 27 w 97"/>
                  <a:gd name="T41" fmla="*/ 23 h 105"/>
                  <a:gd name="T42" fmla="*/ 26 w 97"/>
                  <a:gd name="T43" fmla="*/ 22 h 105"/>
                  <a:gd name="T44" fmla="*/ 23 w 97"/>
                  <a:gd name="T45" fmla="*/ 32 h 105"/>
                  <a:gd name="T46" fmla="*/ 36 w 97"/>
                  <a:gd name="T47" fmla="*/ 32 h 105"/>
                  <a:gd name="T48" fmla="*/ 43 w 97"/>
                  <a:gd name="T49" fmla="*/ 13 h 105"/>
                  <a:gd name="T50" fmla="*/ 42 w 97"/>
                  <a:gd name="T51" fmla="*/ 11 h 105"/>
                  <a:gd name="T52" fmla="*/ 29 w 97"/>
                  <a:gd name="T53" fmla="*/ 10 h 105"/>
                  <a:gd name="T54" fmla="*/ 68 w 97"/>
                  <a:gd name="T55" fmla="*/ 87 h 105"/>
                  <a:gd name="T56" fmla="*/ 80 w 97"/>
                  <a:gd name="T57" fmla="*/ 44 h 105"/>
                  <a:gd name="T58" fmla="*/ 64 w 97"/>
                  <a:gd name="T59" fmla="*/ 42 h 105"/>
                  <a:gd name="T60" fmla="*/ 62 w 97"/>
                  <a:gd name="T61" fmla="*/ 46 h 105"/>
                  <a:gd name="T62" fmla="*/ 57 w 97"/>
                  <a:gd name="T63" fmla="*/ 39 h 105"/>
                  <a:gd name="T64" fmla="*/ 63 w 97"/>
                  <a:gd name="T65" fmla="*/ 21 h 105"/>
                  <a:gd name="T66" fmla="*/ 64 w 97"/>
                  <a:gd name="T67" fmla="*/ 8 h 105"/>
                  <a:gd name="T68" fmla="*/ 70 w 97"/>
                  <a:gd name="T69" fmla="*/ 12 h 105"/>
                  <a:gd name="T70" fmla="*/ 71 w 97"/>
                  <a:gd name="T71" fmla="*/ 13 h 105"/>
                  <a:gd name="T72" fmla="*/ 86 w 97"/>
                  <a:gd name="T73" fmla="*/ 12 h 105"/>
                  <a:gd name="T74" fmla="*/ 97 w 97"/>
                  <a:gd name="T75" fmla="*/ 21 h 105"/>
                  <a:gd name="T76" fmla="*/ 82 w 97"/>
                  <a:gd name="T77" fmla="*/ 69 h 105"/>
                  <a:gd name="T78" fmla="*/ 76 w 97"/>
                  <a:gd name="T79" fmla="*/ 93 h 105"/>
                  <a:gd name="T80" fmla="*/ 71 w 97"/>
                  <a:gd name="T81" fmla="*/ 105 h 105"/>
                  <a:gd name="T82" fmla="*/ 55 w 97"/>
                  <a:gd name="T83" fmla="*/ 88 h 105"/>
                  <a:gd name="T84" fmla="*/ 54 w 97"/>
                  <a:gd name="T85" fmla="*/ 85 h 105"/>
                  <a:gd name="T86" fmla="*/ 57 w 97"/>
                  <a:gd name="T87" fmla="*/ 86 h 105"/>
                  <a:gd name="T88" fmla="*/ 68 w 97"/>
                  <a:gd name="T89" fmla="*/ 87 h 105"/>
                  <a:gd name="T90" fmla="*/ 71 w 97"/>
                  <a:gd name="T91" fmla="*/ 15 h 105"/>
                  <a:gd name="T92" fmla="*/ 68 w 97"/>
                  <a:gd name="T93" fmla="*/ 25 h 105"/>
                  <a:gd name="T94" fmla="*/ 75 w 97"/>
                  <a:gd name="T95" fmla="*/ 25 h 105"/>
                  <a:gd name="T96" fmla="*/ 80 w 97"/>
                  <a:gd name="T97" fmla="*/ 26 h 105"/>
                  <a:gd name="T98" fmla="*/ 81 w 97"/>
                  <a:gd name="T99" fmla="*/ 31 h 105"/>
                  <a:gd name="T100" fmla="*/ 77 w 97"/>
                  <a:gd name="T101" fmla="*/ 30 h 105"/>
                  <a:gd name="T102" fmla="*/ 67 w 97"/>
                  <a:gd name="T103" fmla="*/ 29 h 105"/>
                  <a:gd name="T104" fmla="*/ 65 w 97"/>
                  <a:gd name="T105" fmla="*/ 37 h 105"/>
                  <a:gd name="T106" fmla="*/ 81 w 97"/>
                  <a:gd name="T107" fmla="*/ 39 h 105"/>
                  <a:gd name="T108" fmla="*/ 85 w 97"/>
                  <a:gd name="T109" fmla="*/ 18 h 105"/>
                  <a:gd name="T110" fmla="*/ 80 w 97"/>
                  <a:gd name="T111" fmla="*/ 18 h 105"/>
                  <a:gd name="T112" fmla="*/ 72 w 97"/>
                  <a:gd name="T113" fmla="*/ 18 h 105"/>
                  <a:gd name="T114" fmla="*/ 71 w 97"/>
                  <a:gd name="T115" fmla="*/ 1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7" h="105">
                    <a:moveTo>
                      <a:pt x="35" y="38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1" y="38"/>
                      <a:pt x="20" y="43"/>
                      <a:pt x="18" y="49"/>
                    </a:cubicBezTo>
                    <a:cubicBezTo>
                      <a:pt x="11" y="73"/>
                      <a:pt x="7" y="84"/>
                      <a:pt x="7" y="83"/>
                    </a:cubicBezTo>
                    <a:cubicBezTo>
                      <a:pt x="4" y="81"/>
                      <a:pt x="2" y="79"/>
                      <a:pt x="0" y="75"/>
                    </a:cubicBezTo>
                    <a:cubicBezTo>
                      <a:pt x="3" y="71"/>
                      <a:pt x="8" y="59"/>
                      <a:pt x="14" y="40"/>
                    </a:cubicBezTo>
                    <a:cubicBezTo>
                      <a:pt x="20" y="20"/>
                      <a:pt x="23" y="7"/>
                      <a:pt x="23" y="0"/>
                    </a:cubicBezTo>
                    <a:cubicBezTo>
                      <a:pt x="24" y="1"/>
                      <a:pt x="26" y="2"/>
                      <a:pt x="29" y="4"/>
                    </a:cubicBezTo>
                    <a:cubicBezTo>
                      <a:pt x="30" y="5"/>
                      <a:pt x="30" y="6"/>
                      <a:pt x="30" y="6"/>
                    </a:cubicBezTo>
                    <a:cubicBezTo>
                      <a:pt x="37" y="7"/>
                      <a:pt x="41" y="7"/>
                      <a:pt x="44" y="5"/>
                    </a:cubicBezTo>
                    <a:cubicBezTo>
                      <a:pt x="46" y="8"/>
                      <a:pt x="49" y="10"/>
                      <a:pt x="54" y="12"/>
                    </a:cubicBezTo>
                    <a:cubicBezTo>
                      <a:pt x="52" y="14"/>
                      <a:pt x="49" y="21"/>
                      <a:pt x="44" y="33"/>
                    </a:cubicBezTo>
                    <a:cubicBezTo>
                      <a:pt x="42" y="40"/>
                      <a:pt x="41" y="43"/>
                      <a:pt x="40" y="43"/>
                    </a:cubicBezTo>
                    <a:cubicBezTo>
                      <a:pt x="39" y="42"/>
                      <a:pt x="37" y="41"/>
                      <a:pt x="35" y="38"/>
                    </a:cubicBezTo>
                    <a:close/>
                    <a:moveTo>
                      <a:pt x="29" y="10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9" y="19"/>
                      <a:pt x="31" y="19"/>
                      <a:pt x="34" y="19"/>
                    </a:cubicBezTo>
                    <a:cubicBezTo>
                      <a:pt x="35" y="19"/>
                      <a:pt x="36" y="19"/>
                      <a:pt x="37" y="19"/>
                    </a:cubicBezTo>
                    <a:cubicBezTo>
                      <a:pt x="37" y="19"/>
                      <a:pt x="37" y="21"/>
                      <a:pt x="38" y="23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5" y="24"/>
                      <a:pt x="32" y="24"/>
                      <a:pt x="27" y="23"/>
                    </a:cubicBezTo>
                    <a:cubicBezTo>
                      <a:pt x="26" y="23"/>
                      <a:pt x="26" y="23"/>
                      <a:pt x="26" y="2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7" y="32"/>
                      <a:pt x="32" y="32"/>
                      <a:pt x="36" y="32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2"/>
                      <a:pt x="42" y="11"/>
                      <a:pt x="42" y="11"/>
                    </a:cubicBezTo>
                    <a:cubicBezTo>
                      <a:pt x="37" y="11"/>
                      <a:pt x="33" y="11"/>
                      <a:pt x="29" y="10"/>
                    </a:cubicBezTo>
                    <a:close/>
                    <a:moveTo>
                      <a:pt x="68" y="87"/>
                    </a:moveTo>
                    <a:cubicBezTo>
                      <a:pt x="71" y="78"/>
                      <a:pt x="75" y="64"/>
                      <a:pt x="80" y="44"/>
                    </a:cubicBezTo>
                    <a:cubicBezTo>
                      <a:pt x="73" y="43"/>
                      <a:pt x="68" y="42"/>
                      <a:pt x="64" y="42"/>
                    </a:cubicBezTo>
                    <a:cubicBezTo>
                      <a:pt x="63" y="45"/>
                      <a:pt x="62" y="46"/>
                      <a:pt x="62" y="46"/>
                    </a:cubicBezTo>
                    <a:cubicBezTo>
                      <a:pt x="59" y="43"/>
                      <a:pt x="58" y="41"/>
                      <a:pt x="57" y="39"/>
                    </a:cubicBezTo>
                    <a:cubicBezTo>
                      <a:pt x="59" y="34"/>
                      <a:pt x="61" y="28"/>
                      <a:pt x="63" y="21"/>
                    </a:cubicBezTo>
                    <a:cubicBezTo>
                      <a:pt x="64" y="15"/>
                      <a:pt x="65" y="11"/>
                      <a:pt x="64" y="8"/>
                    </a:cubicBezTo>
                    <a:cubicBezTo>
                      <a:pt x="65" y="9"/>
                      <a:pt x="67" y="10"/>
                      <a:pt x="70" y="12"/>
                    </a:cubicBezTo>
                    <a:cubicBezTo>
                      <a:pt x="71" y="12"/>
                      <a:pt x="71" y="12"/>
                      <a:pt x="71" y="13"/>
                    </a:cubicBezTo>
                    <a:cubicBezTo>
                      <a:pt x="79" y="14"/>
                      <a:pt x="84" y="14"/>
                      <a:pt x="86" y="12"/>
                    </a:cubicBezTo>
                    <a:cubicBezTo>
                      <a:pt x="89" y="16"/>
                      <a:pt x="93" y="19"/>
                      <a:pt x="97" y="21"/>
                    </a:cubicBezTo>
                    <a:cubicBezTo>
                      <a:pt x="94" y="26"/>
                      <a:pt x="88" y="42"/>
                      <a:pt x="82" y="69"/>
                    </a:cubicBezTo>
                    <a:cubicBezTo>
                      <a:pt x="79" y="80"/>
                      <a:pt x="77" y="88"/>
                      <a:pt x="76" y="93"/>
                    </a:cubicBezTo>
                    <a:cubicBezTo>
                      <a:pt x="74" y="100"/>
                      <a:pt x="72" y="104"/>
                      <a:pt x="71" y="105"/>
                    </a:cubicBezTo>
                    <a:cubicBezTo>
                      <a:pt x="66" y="102"/>
                      <a:pt x="61" y="97"/>
                      <a:pt x="55" y="88"/>
                    </a:cubicBezTo>
                    <a:cubicBezTo>
                      <a:pt x="54" y="86"/>
                      <a:pt x="54" y="86"/>
                      <a:pt x="54" y="85"/>
                    </a:cubicBezTo>
                    <a:cubicBezTo>
                      <a:pt x="55" y="85"/>
                      <a:pt x="55" y="85"/>
                      <a:pt x="57" y="86"/>
                    </a:cubicBezTo>
                    <a:cubicBezTo>
                      <a:pt x="64" y="89"/>
                      <a:pt x="68" y="89"/>
                      <a:pt x="68" y="87"/>
                    </a:cubicBezTo>
                    <a:close/>
                    <a:moveTo>
                      <a:pt x="71" y="15"/>
                    </a:moveTo>
                    <a:cubicBezTo>
                      <a:pt x="68" y="25"/>
                      <a:pt x="68" y="25"/>
                      <a:pt x="68" y="25"/>
                    </a:cubicBezTo>
                    <a:cubicBezTo>
                      <a:pt x="69" y="25"/>
                      <a:pt x="71" y="25"/>
                      <a:pt x="75" y="25"/>
                    </a:cubicBezTo>
                    <a:cubicBezTo>
                      <a:pt x="77" y="25"/>
                      <a:pt x="79" y="25"/>
                      <a:pt x="80" y="26"/>
                    </a:cubicBezTo>
                    <a:cubicBezTo>
                      <a:pt x="81" y="28"/>
                      <a:pt x="81" y="30"/>
                      <a:pt x="81" y="31"/>
                    </a:cubicBezTo>
                    <a:cubicBezTo>
                      <a:pt x="80" y="31"/>
                      <a:pt x="79" y="31"/>
                      <a:pt x="77" y="30"/>
                    </a:cubicBezTo>
                    <a:cubicBezTo>
                      <a:pt x="72" y="30"/>
                      <a:pt x="69" y="29"/>
                      <a:pt x="67" y="29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69" y="38"/>
                      <a:pt x="74" y="39"/>
                      <a:pt x="81" y="39"/>
                    </a:cubicBezTo>
                    <a:cubicBezTo>
                      <a:pt x="83" y="28"/>
                      <a:pt x="85" y="21"/>
                      <a:pt x="85" y="18"/>
                    </a:cubicBezTo>
                    <a:cubicBezTo>
                      <a:pt x="84" y="18"/>
                      <a:pt x="82" y="18"/>
                      <a:pt x="80" y="18"/>
                    </a:cubicBezTo>
                    <a:cubicBezTo>
                      <a:pt x="76" y="18"/>
                      <a:pt x="74" y="18"/>
                      <a:pt x="72" y="18"/>
                    </a:cubicBezTo>
                    <a:cubicBezTo>
                      <a:pt x="71" y="17"/>
                      <a:pt x="71" y="16"/>
                      <a:pt x="7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87" name="Freeform 79"/>
              <p:cNvSpPr>
                <a:spLocks noEditPoints="1"/>
              </p:cNvSpPr>
              <p:nvPr/>
            </p:nvSpPr>
            <p:spPr bwMode="auto">
              <a:xfrm>
                <a:off x="3573463" y="2525713"/>
                <a:ext cx="468313" cy="444500"/>
              </a:xfrm>
              <a:custGeom>
                <a:avLst/>
                <a:gdLst>
                  <a:gd name="T0" fmla="*/ 124 w 125"/>
                  <a:gd name="T1" fmla="*/ 46 h 118"/>
                  <a:gd name="T2" fmla="*/ 123 w 125"/>
                  <a:gd name="T3" fmla="*/ 52 h 118"/>
                  <a:gd name="T4" fmla="*/ 83 w 125"/>
                  <a:gd name="T5" fmla="*/ 13 h 118"/>
                  <a:gd name="T6" fmla="*/ 51 w 125"/>
                  <a:gd name="T7" fmla="*/ 54 h 118"/>
                  <a:gd name="T8" fmla="*/ 56 w 125"/>
                  <a:gd name="T9" fmla="*/ 52 h 118"/>
                  <a:gd name="T10" fmla="*/ 55 w 125"/>
                  <a:gd name="T11" fmla="*/ 51 h 118"/>
                  <a:gd name="T12" fmla="*/ 52 w 125"/>
                  <a:gd name="T13" fmla="*/ 52 h 118"/>
                  <a:gd name="T14" fmla="*/ 66 w 125"/>
                  <a:gd name="T15" fmla="*/ 36 h 118"/>
                  <a:gd name="T16" fmla="*/ 76 w 125"/>
                  <a:gd name="T17" fmla="*/ 29 h 118"/>
                  <a:gd name="T18" fmla="*/ 81 w 125"/>
                  <a:gd name="T19" fmla="*/ 36 h 118"/>
                  <a:gd name="T20" fmla="*/ 84 w 125"/>
                  <a:gd name="T21" fmla="*/ 30 h 118"/>
                  <a:gd name="T22" fmla="*/ 81 w 125"/>
                  <a:gd name="T23" fmla="*/ 27 h 118"/>
                  <a:gd name="T24" fmla="*/ 80 w 125"/>
                  <a:gd name="T25" fmla="*/ 19 h 118"/>
                  <a:gd name="T26" fmla="*/ 113 w 125"/>
                  <a:gd name="T27" fmla="*/ 49 h 118"/>
                  <a:gd name="T28" fmla="*/ 113 w 125"/>
                  <a:gd name="T29" fmla="*/ 55 h 118"/>
                  <a:gd name="T30" fmla="*/ 112 w 125"/>
                  <a:gd name="T31" fmla="*/ 57 h 118"/>
                  <a:gd name="T32" fmla="*/ 92 w 125"/>
                  <a:gd name="T33" fmla="*/ 38 h 118"/>
                  <a:gd name="T34" fmla="*/ 89 w 125"/>
                  <a:gd name="T35" fmla="*/ 41 h 118"/>
                  <a:gd name="T36" fmla="*/ 96 w 125"/>
                  <a:gd name="T37" fmla="*/ 49 h 118"/>
                  <a:gd name="T38" fmla="*/ 81 w 125"/>
                  <a:gd name="T39" fmla="*/ 72 h 118"/>
                  <a:gd name="T40" fmla="*/ 72 w 125"/>
                  <a:gd name="T41" fmla="*/ 78 h 118"/>
                  <a:gd name="T42" fmla="*/ 71 w 125"/>
                  <a:gd name="T43" fmla="*/ 74 h 118"/>
                  <a:gd name="T44" fmla="*/ 64 w 125"/>
                  <a:gd name="T45" fmla="*/ 60 h 118"/>
                  <a:gd name="T46" fmla="*/ 60 w 125"/>
                  <a:gd name="T47" fmla="*/ 58 h 118"/>
                  <a:gd name="T48" fmla="*/ 53 w 125"/>
                  <a:gd name="T49" fmla="*/ 60 h 118"/>
                  <a:gd name="T50" fmla="*/ 69 w 125"/>
                  <a:gd name="T51" fmla="*/ 81 h 118"/>
                  <a:gd name="T52" fmla="*/ 57 w 125"/>
                  <a:gd name="T53" fmla="*/ 80 h 118"/>
                  <a:gd name="T54" fmla="*/ 55 w 125"/>
                  <a:gd name="T55" fmla="*/ 95 h 118"/>
                  <a:gd name="T56" fmla="*/ 62 w 125"/>
                  <a:gd name="T57" fmla="*/ 117 h 118"/>
                  <a:gd name="T58" fmla="*/ 47 w 125"/>
                  <a:gd name="T59" fmla="*/ 99 h 118"/>
                  <a:gd name="T60" fmla="*/ 44 w 125"/>
                  <a:gd name="T61" fmla="*/ 80 h 118"/>
                  <a:gd name="T62" fmla="*/ 23 w 125"/>
                  <a:gd name="T63" fmla="*/ 59 h 118"/>
                  <a:gd name="T64" fmla="*/ 41 w 125"/>
                  <a:gd name="T65" fmla="*/ 66 h 118"/>
                  <a:gd name="T66" fmla="*/ 40 w 125"/>
                  <a:gd name="T67" fmla="*/ 59 h 118"/>
                  <a:gd name="T68" fmla="*/ 18 w 125"/>
                  <a:gd name="T69" fmla="*/ 47 h 118"/>
                  <a:gd name="T70" fmla="*/ 0 w 125"/>
                  <a:gd name="T71" fmla="*/ 37 h 118"/>
                  <a:gd name="T72" fmla="*/ 83 w 125"/>
                  <a:gd name="T73" fmla="*/ 0 h 118"/>
                  <a:gd name="T74" fmla="*/ 109 w 125"/>
                  <a:gd name="T75" fmla="*/ 30 h 118"/>
                  <a:gd name="T76" fmla="*/ 49 w 125"/>
                  <a:gd name="T77" fmla="*/ 75 h 118"/>
                  <a:gd name="T78" fmla="*/ 62 w 125"/>
                  <a:gd name="T79" fmla="*/ 73 h 118"/>
                  <a:gd name="T80" fmla="*/ 52 w 125"/>
                  <a:gd name="T81" fmla="*/ 64 h 118"/>
                  <a:gd name="T82" fmla="*/ 51 w 125"/>
                  <a:gd name="T83" fmla="*/ 59 h 118"/>
                  <a:gd name="T84" fmla="*/ 43 w 125"/>
                  <a:gd name="T85" fmla="*/ 60 h 118"/>
                  <a:gd name="T86" fmla="*/ 45 w 125"/>
                  <a:gd name="T87" fmla="*/ 61 h 118"/>
                  <a:gd name="T88" fmla="*/ 75 w 125"/>
                  <a:gd name="T89" fmla="*/ 37 h 118"/>
                  <a:gd name="T90" fmla="*/ 71 w 125"/>
                  <a:gd name="T91" fmla="*/ 39 h 118"/>
                  <a:gd name="T92" fmla="*/ 84 w 125"/>
                  <a:gd name="T93" fmla="*/ 50 h 118"/>
                  <a:gd name="T94" fmla="*/ 75 w 125"/>
                  <a:gd name="T95" fmla="*/ 48 h 118"/>
                  <a:gd name="T96" fmla="*/ 64 w 125"/>
                  <a:gd name="T97" fmla="*/ 44 h 118"/>
                  <a:gd name="T98" fmla="*/ 78 w 125"/>
                  <a:gd name="T99" fmla="*/ 56 h 118"/>
                  <a:gd name="T100" fmla="*/ 69 w 125"/>
                  <a:gd name="T101" fmla="*/ 54 h 118"/>
                  <a:gd name="T102" fmla="*/ 58 w 125"/>
                  <a:gd name="T103" fmla="*/ 49 h 118"/>
                  <a:gd name="T104" fmla="*/ 75 w 125"/>
                  <a:gd name="T105" fmla="*/ 66 h 118"/>
                  <a:gd name="T106" fmla="*/ 75 w 125"/>
                  <a:gd name="T107" fmla="*/ 67 h 118"/>
                  <a:gd name="T108" fmla="*/ 92 w 125"/>
                  <a:gd name="T109" fmla="*/ 52 h 118"/>
                  <a:gd name="T110" fmla="*/ 75 w 125"/>
                  <a:gd name="T111" fmla="*/ 3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5" h="118">
                    <a:moveTo>
                      <a:pt x="123" y="43"/>
                    </a:moveTo>
                    <a:cubicBezTo>
                      <a:pt x="124" y="43"/>
                      <a:pt x="125" y="44"/>
                      <a:pt x="124" y="46"/>
                    </a:cubicBezTo>
                    <a:cubicBezTo>
                      <a:pt x="124" y="48"/>
                      <a:pt x="124" y="49"/>
                      <a:pt x="124" y="50"/>
                    </a:cubicBezTo>
                    <a:cubicBezTo>
                      <a:pt x="124" y="51"/>
                      <a:pt x="123" y="52"/>
                      <a:pt x="123" y="52"/>
                    </a:cubicBezTo>
                    <a:cubicBezTo>
                      <a:pt x="123" y="52"/>
                      <a:pt x="122" y="52"/>
                      <a:pt x="121" y="51"/>
                    </a:cubicBezTo>
                    <a:cubicBezTo>
                      <a:pt x="109" y="38"/>
                      <a:pt x="96" y="25"/>
                      <a:pt x="83" y="13"/>
                    </a:cubicBezTo>
                    <a:cubicBezTo>
                      <a:pt x="59" y="31"/>
                      <a:pt x="38" y="42"/>
                      <a:pt x="20" y="46"/>
                    </a:cubicBezTo>
                    <a:cubicBezTo>
                      <a:pt x="30" y="52"/>
                      <a:pt x="40" y="54"/>
                      <a:pt x="51" y="54"/>
                    </a:cubicBezTo>
                    <a:cubicBezTo>
                      <a:pt x="53" y="54"/>
                      <a:pt x="55" y="53"/>
                      <a:pt x="57" y="53"/>
                    </a:cubicBezTo>
                    <a:cubicBezTo>
                      <a:pt x="57" y="52"/>
                      <a:pt x="57" y="52"/>
                      <a:pt x="56" y="52"/>
                    </a:cubicBezTo>
                    <a:cubicBezTo>
                      <a:pt x="56" y="51"/>
                      <a:pt x="55" y="51"/>
                      <a:pt x="55" y="5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2" y="53"/>
                      <a:pt x="52" y="52"/>
                      <a:pt x="52" y="52"/>
                    </a:cubicBezTo>
                    <a:cubicBezTo>
                      <a:pt x="52" y="49"/>
                      <a:pt x="52" y="47"/>
                      <a:pt x="53" y="45"/>
                    </a:cubicBezTo>
                    <a:cubicBezTo>
                      <a:pt x="56" y="43"/>
                      <a:pt x="61" y="40"/>
                      <a:pt x="66" y="36"/>
                    </a:cubicBezTo>
                    <a:cubicBezTo>
                      <a:pt x="70" y="32"/>
                      <a:pt x="73" y="29"/>
                      <a:pt x="74" y="26"/>
                    </a:cubicBezTo>
                    <a:cubicBezTo>
                      <a:pt x="75" y="27"/>
                      <a:pt x="75" y="28"/>
                      <a:pt x="76" y="29"/>
                    </a:cubicBezTo>
                    <a:cubicBezTo>
                      <a:pt x="76" y="30"/>
                      <a:pt x="77" y="31"/>
                      <a:pt x="77" y="32"/>
                    </a:cubicBezTo>
                    <a:cubicBezTo>
                      <a:pt x="78" y="33"/>
                      <a:pt x="79" y="35"/>
                      <a:pt x="81" y="36"/>
                    </a:cubicBezTo>
                    <a:cubicBezTo>
                      <a:pt x="85" y="36"/>
                      <a:pt x="88" y="35"/>
                      <a:pt x="89" y="34"/>
                    </a:cubicBezTo>
                    <a:cubicBezTo>
                      <a:pt x="88" y="33"/>
                      <a:pt x="86" y="32"/>
                      <a:pt x="84" y="30"/>
                    </a:cubicBezTo>
                    <a:cubicBezTo>
                      <a:pt x="83" y="29"/>
                      <a:pt x="82" y="28"/>
                      <a:pt x="82" y="28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0" y="27"/>
                      <a:pt x="80" y="26"/>
                      <a:pt x="80" y="24"/>
                    </a:cubicBezTo>
                    <a:cubicBezTo>
                      <a:pt x="80" y="22"/>
                      <a:pt x="80" y="20"/>
                      <a:pt x="80" y="19"/>
                    </a:cubicBezTo>
                    <a:cubicBezTo>
                      <a:pt x="84" y="23"/>
                      <a:pt x="91" y="29"/>
                      <a:pt x="101" y="38"/>
                    </a:cubicBezTo>
                    <a:cubicBezTo>
                      <a:pt x="106" y="43"/>
                      <a:pt x="110" y="47"/>
                      <a:pt x="113" y="49"/>
                    </a:cubicBezTo>
                    <a:cubicBezTo>
                      <a:pt x="114" y="50"/>
                      <a:pt x="114" y="51"/>
                      <a:pt x="114" y="52"/>
                    </a:cubicBezTo>
                    <a:cubicBezTo>
                      <a:pt x="113" y="53"/>
                      <a:pt x="113" y="54"/>
                      <a:pt x="113" y="55"/>
                    </a:cubicBezTo>
                    <a:cubicBezTo>
                      <a:pt x="113" y="55"/>
                      <a:pt x="113" y="55"/>
                      <a:pt x="112" y="56"/>
                    </a:cubicBezTo>
                    <a:cubicBezTo>
                      <a:pt x="112" y="57"/>
                      <a:pt x="112" y="57"/>
                      <a:pt x="112" y="57"/>
                    </a:cubicBezTo>
                    <a:cubicBezTo>
                      <a:pt x="112" y="57"/>
                      <a:pt x="111" y="57"/>
                      <a:pt x="111" y="56"/>
                    </a:cubicBezTo>
                    <a:cubicBezTo>
                      <a:pt x="107" y="51"/>
                      <a:pt x="101" y="45"/>
                      <a:pt x="92" y="38"/>
                    </a:cubicBezTo>
                    <a:cubicBezTo>
                      <a:pt x="92" y="39"/>
                      <a:pt x="92" y="40"/>
                      <a:pt x="93" y="42"/>
                    </a:cubicBezTo>
                    <a:cubicBezTo>
                      <a:pt x="92" y="41"/>
                      <a:pt x="91" y="41"/>
                      <a:pt x="89" y="41"/>
                    </a:cubicBezTo>
                    <a:cubicBezTo>
                      <a:pt x="87" y="41"/>
                      <a:pt x="85" y="40"/>
                      <a:pt x="84" y="40"/>
                    </a:cubicBezTo>
                    <a:cubicBezTo>
                      <a:pt x="89" y="44"/>
                      <a:pt x="93" y="47"/>
                      <a:pt x="96" y="49"/>
                    </a:cubicBezTo>
                    <a:cubicBezTo>
                      <a:pt x="96" y="51"/>
                      <a:pt x="98" y="55"/>
                      <a:pt x="101" y="59"/>
                    </a:cubicBezTo>
                    <a:cubicBezTo>
                      <a:pt x="99" y="59"/>
                      <a:pt x="92" y="63"/>
                      <a:pt x="81" y="72"/>
                    </a:cubicBezTo>
                    <a:cubicBezTo>
                      <a:pt x="78" y="74"/>
                      <a:pt x="76" y="76"/>
                      <a:pt x="74" y="77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71" y="78"/>
                      <a:pt x="71" y="77"/>
                      <a:pt x="71" y="76"/>
                    </a:cubicBezTo>
                    <a:cubicBezTo>
                      <a:pt x="71" y="75"/>
                      <a:pt x="71" y="75"/>
                      <a:pt x="71" y="74"/>
                    </a:cubicBezTo>
                    <a:cubicBezTo>
                      <a:pt x="71" y="71"/>
                      <a:pt x="71" y="70"/>
                      <a:pt x="72" y="69"/>
                    </a:cubicBezTo>
                    <a:cubicBezTo>
                      <a:pt x="70" y="67"/>
                      <a:pt x="67" y="64"/>
                      <a:pt x="64" y="60"/>
                    </a:cubicBezTo>
                    <a:cubicBezTo>
                      <a:pt x="62" y="58"/>
                      <a:pt x="60" y="57"/>
                      <a:pt x="59" y="55"/>
                    </a:cubicBezTo>
                    <a:cubicBezTo>
                      <a:pt x="60" y="56"/>
                      <a:pt x="60" y="57"/>
                      <a:pt x="60" y="58"/>
                    </a:cubicBezTo>
                    <a:cubicBezTo>
                      <a:pt x="60" y="59"/>
                      <a:pt x="60" y="60"/>
                      <a:pt x="60" y="61"/>
                    </a:cubicBezTo>
                    <a:cubicBezTo>
                      <a:pt x="58" y="60"/>
                      <a:pt x="56" y="60"/>
                      <a:pt x="53" y="60"/>
                    </a:cubicBezTo>
                    <a:cubicBezTo>
                      <a:pt x="59" y="65"/>
                      <a:pt x="63" y="68"/>
                      <a:pt x="66" y="69"/>
                    </a:cubicBezTo>
                    <a:cubicBezTo>
                      <a:pt x="66" y="73"/>
                      <a:pt x="67" y="77"/>
                      <a:pt x="69" y="81"/>
                    </a:cubicBezTo>
                    <a:cubicBezTo>
                      <a:pt x="66" y="80"/>
                      <a:pt x="63" y="80"/>
                      <a:pt x="60" y="80"/>
                    </a:cubicBezTo>
                    <a:cubicBezTo>
                      <a:pt x="60" y="80"/>
                      <a:pt x="59" y="80"/>
                      <a:pt x="57" y="80"/>
                    </a:cubicBezTo>
                    <a:cubicBezTo>
                      <a:pt x="55" y="81"/>
                      <a:pt x="53" y="81"/>
                      <a:pt x="50" y="81"/>
                    </a:cubicBezTo>
                    <a:cubicBezTo>
                      <a:pt x="51" y="86"/>
                      <a:pt x="53" y="91"/>
                      <a:pt x="55" y="95"/>
                    </a:cubicBezTo>
                    <a:cubicBezTo>
                      <a:pt x="59" y="102"/>
                      <a:pt x="61" y="108"/>
                      <a:pt x="63" y="114"/>
                    </a:cubicBezTo>
                    <a:cubicBezTo>
                      <a:pt x="63" y="116"/>
                      <a:pt x="63" y="117"/>
                      <a:pt x="62" y="117"/>
                    </a:cubicBezTo>
                    <a:cubicBezTo>
                      <a:pt x="62" y="118"/>
                      <a:pt x="61" y="118"/>
                      <a:pt x="60" y="117"/>
                    </a:cubicBezTo>
                    <a:cubicBezTo>
                      <a:pt x="53" y="110"/>
                      <a:pt x="49" y="104"/>
                      <a:pt x="47" y="99"/>
                    </a:cubicBezTo>
                    <a:cubicBezTo>
                      <a:pt x="46" y="97"/>
                      <a:pt x="46" y="94"/>
                      <a:pt x="45" y="89"/>
                    </a:cubicBezTo>
                    <a:cubicBezTo>
                      <a:pt x="44" y="85"/>
                      <a:pt x="44" y="82"/>
                      <a:pt x="44" y="80"/>
                    </a:cubicBezTo>
                    <a:cubicBezTo>
                      <a:pt x="38" y="79"/>
                      <a:pt x="33" y="76"/>
                      <a:pt x="28" y="73"/>
                    </a:cubicBezTo>
                    <a:cubicBezTo>
                      <a:pt x="23" y="69"/>
                      <a:pt x="21" y="64"/>
                      <a:pt x="23" y="59"/>
                    </a:cubicBezTo>
                    <a:cubicBezTo>
                      <a:pt x="29" y="67"/>
                      <a:pt x="36" y="71"/>
                      <a:pt x="42" y="73"/>
                    </a:cubicBezTo>
                    <a:cubicBezTo>
                      <a:pt x="42" y="72"/>
                      <a:pt x="42" y="69"/>
                      <a:pt x="41" y="66"/>
                    </a:cubicBezTo>
                    <a:cubicBezTo>
                      <a:pt x="41" y="64"/>
                      <a:pt x="41" y="62"/>
                      <a:pt x="40" y="61"/>
                    </a:cubicBezTo>
                    <a:cubicBezTo>
                      <a:pt x="40" y="60"/>
                      <a:pt x="40" y="60"/>
                      <a:pt x="40" y="59"/>
                    </a:cubicBezTo>
                    <a:cubicBezTo>
                      <a:pt x="34" y="59"/>
                      <a:pt x="30" y="58"/>
                      <a:pt x="25" y="56"/>
                    </a:cubicBezTo>
                    <a:cubicBezTo>
                      <a:pt x="21" y="53"/>
                      <a:pt x="19" y="50"/>
                      <a:pt x="18" y="47"/>
                    </a:cubicBezTo>
                    <a:cubicBezTo>
                      <a:pt x="17" y="47"/>
                      <a:pt x="16" y="47"/>
                      <a:pt x="15" y="47"/>
                    </a:cubicBezTo>
                    <a:cubicBezTo>
                      <a:pt x="8" y="47"/>
                      <a:pt x="3" y="44"/>
                      <a:pt x="0" y="37"/>
                    </a:cubicBezTo>
                    <a:cubicBezTo>
                      <a:pt x="21" y="40"/>
                      <a:pt x="44" y="32"/>
                      <a:pt x="71" y="13"/>
                    </a:cubicBezTo>
                    <a:cubicBezTo>
                      <a:pt x="78" y="8"/>
                      <a:pt x="82" y="4"/>
                      <a:pt x="83" y="0"/>
                    </a:cubicBezTo>
                    <a:cubicBezTo>
                      <a:pt x="85" y="2"/>
                      <a:pt x="86" y="5"/>
                      <a:pt x="88" y="10"/>
                    </a:cubicBezTo>
                    <a:cubicBezTo>
                      <a:pt x="90" y="13"/>
                      <a:pt x="98" y="20"/>
                      <a:pt x="109" y="30"/>
                    </a:cubicBezTo>
                    <a:cubicBezTo>
                      <a:pt x="115" y="36"/>
                      <a:pt x="120" y="40"/>
                      <a:pt x="123" y="43"/>
                    </a:cubicBezTo>
                    <a:close/>
                    <a:moveTo>
                      <a:pt x="49" y="75"/>
                    </a:moveTo>
                    <a:cubicBezTo>
                      <a:pt x="53" y="75"/>
                      <a:pt x="57" y="74"/>
                      <a:pt x="61" y="74"/>
                    </a:cubicBezTo>
                    <a:cubicBezTo>
                      <a:pt x="62" y="74"/>
                      <a:pt x="62" y="74"/>
                      <a:pt x="62" y="73"/>
                    </a:cubicBezTo>
                    <a:cubicBezTo>
                      <a:pt x="62" y="73"/>
                      <a:pt x="62" y="73"/>
                      <a:pt x="61" y="72"/>
                    </a:cubicBezTo>
                    <a:cubicBezTo>
                      <a:pt x="60" y="71"/>
                      <a:pt x="57" y="68"/>
                      <a:pt x="52" y="64"/>
                    </a:cubicBezTo>
                    <a:cubicBezTo>
                      <a:pt x="52" y="64"/>
                      <a:pt x="51" y="64"/>
                      <a:pt x="51" y="64"/>
                    </a:cubicBezTo>
                    <a:cubicBezTo>
                      <a:pt x="51" y="63"/>
                      <a:pt x="51" y="62"/>
                      <a:pt x="51" y="59"/>
                    </a:cubicBezTo>
                    <a:cubicBezTo>
                      <a:pt x="50" y="60"/>
                      <a:pt x="48" y="60"/>
                      <a:pt x="45" y="60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4" y="60"/>
                      <a:pt x="44" y="60"/>
                      <a:pt x="44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6" y="63"/>
                      <a:pt x="47" y="68"/>
                      <a:pt x="49" y="75"/>
                    </a:cubicBezTo>
                    <a:close/>
                    <a:moveTo>
                      <a:pt x="75" y="37"/>
                    </a:moveTo>
                    <a:cubicBezTo>
                      <a:pt x="75" y="34"/>
                      <a:pt x="75" y="34"/>
                      <a:pt x="75" y="34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41"/>
                      <a:pt x="76" y="44"/>
                      <a:pt x="82" y="48"/>
                    </a:cubicBezTo>
                    <a:cubicBezTo>
                      <a:pt x="83" y="49"/>
                      <a:pt x="84" y="50"/>
                      <a:pt x="84" y="50"/>
                    </a:cubicBezTo>
                    <a:cubicBezTo>
                      <a:pt x="84" y="52"/>
                      <a:pt x="84" y="53"/>
                      <a:pt x="83" y="56"/>
                    </a:cubicBezTo>
                    <a:cubicBezTo>
                      <a:pt x="82" y="54"/>
                      <a:pt x="79" y="52"/>
                      <a:pt x="75" y="48"/>
                    </a:cubicBezTo>
                    <a:cubicBezTo>
                      <a:pt x="72" y="45"/>
                      <a:pt x="69" y="42"/>
                      <a:pt x="68" y="41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5" y="45"/>
                      <a:pt x="68" y="47"/>
                      <a:pt x="71" y="50"/>
                    </a:cubicBezTo>
                    <a:cubicBezTo>
                      <a:pt x="74" y="53"/>
                      <a:pt x="77" y="55"/>
                      <a:pt x="78" y="56"/>
                    </a:cubicBezTo>
                    <a:cubicBezTo>
                      <a:pt x="78" y="57"/>
                      <a:pt x="78" y="59"/>
                      <a:pt x="77" y="61"/>
                    </a:cubicBezTo>
                    <a:cubicBezTo>
                      <a:pt x="76" y="60"/>
                      <a:pt x="73" y="58"/>
                      <a:pt x="69" y="54"/>
                    </a:cubicBezTo>
                    <a:cubicBezTo>
                      <a:pt x="65" y="50"/>
                      <a:pt x="63" y="47"/>
                      <a:pt x="61" y="46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60" y="50"/>
                      <a:pt x="63" y="53"/>
                      <a:pt x="67" y="57"/>
                    </a:cubicBezTo>
                    <a:cubicBezTo>
                      <a:pt x="71" y="61"/>
                      <a:pt x="74" y="64"/>
                      <a:pt x="75" y="66"/>
                    </a:cubicBezTo>
                    <a:cubicBezTo>
                      <a:pt x="74" y="67"/>
                      <a:pt x="74" y="67"/>
                      <a:pt x="74" y="67"/>
                    </a:cubicBezTo>
                    <a:cubicBezTo>
                      <a:pt x="75" y="67"/>
                      <a:pt x="75" y="67"/>
                      <a:pt x="75" y="67"/>
                    </a:cubicBezTo>
                    <a:cubicBezTo>
                      <a:pt x="83" y="61"/>
                      <a:pt x="89" y="57"/>
                      <a:pt x="91" y="54"/>
                    </a:cubicBezTo>
                    <a:cubicBezTo>
                      <a:pt x="92" y="54"/>
                      <a:pt x="93" y="53"/>
                      <a:pt x="92" y="52"/>
                    </a:cubicBezTo>
                    <a:cubicBezTo>
                      <a:pt x="90" y="50"/>
                      <a:pt x="86" y="46"/>
                      <a:pt x="80" y="41"/>
                    </a:cubicBezTo>
                    <a:cubicBezTo>
                      <a:pt x="78" y="39"/>
                      <a:pt x="76" y="38"/>
                      <a:pt x="7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88" name="Freeform 80"/>
              <p:cNvSpPr>
                <a:spLocks noEditPoints="1"/>
              </p:cNvSpPr>
              <p:nvPr/>
            </p:nvSpPr>
            <p:spPr bwMode="auto">
              <a:xfrm>
                <a:off x="1390650" y="1893888"/>
                <a:ext cx="3068638" cy="3073400"/>
              </a:xfrm>
              <a:custGeom>
                <a:avLst/>
                <a:gdLst>
                  <a:gd name="T0" fmla="*/ 0 w 817"/>
                  <a:gd name="T1" fmla="*/ 408 h 817"/>
                  <a:gd name="T2" fmla="*/ 408 w 817"/>
                  <a:gd name="T3" fmla="*/ 817 h 817"/>
                  <a:gd name="T4" fmla="*/ 817 w 817"/>
                  <a:gd name="T5" fmla="*/ 408 h 817"/>
                  <a:gd name="T6" fmla="*/ 408 w 817"/>
                  <a:gd name="T7" fmla="*/ 0 h 817"/>
                  <a:gd name="T8" fmla="*/ 0 w 817"/>
                  <a:gd name="T9" fmla="*/ 408 h 817"/>
                  <a:gd name="T10" fmla="*/ 17 w 817"/>
                  <a:gd name="T11" fmla="*/ 408 h 817"/>
                  <a:gd name="T12" fmla="*/ 408 w 817"/>
                  <a:gd name="T13" fmla="*/ 17 h 817"/>
                  <a:gd name="T14" fmla="*/ 800 w 817"/>
                  <a:gd name="T15" fmla="*/ 408 h 817"/>
                  <a:gd name="T16" fmla="*/ 408 w 817"/>
                  <a:gd name="T17" fmla="*/ 800 h 817"/>
                  <a:gd name="T18" fmla="*/ 17 w 817"/>
                  <a:gd name="T19" fmla="*/ 408 h 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7" h="817">
                    <a:moveTo>
                      <a:pt x="0" y="408"/>
                    </a:moveTo>
                    <a:cubicBezTo>
                      <a:pt x="0" y="634"/>
                      <a:pt x="183" y="817"/>
                      <a:pt x="408" y="817"/>
                    </a:cubicBezTo>
                    <a:cubicBezTo>
                      <a:pt x="634" y="817"/>
                      <a:pt x="817" y="634"/>
                      <a:pt x="817" y="408"/>
                    </a:cubicBezTo>
                    <a:cubicBezTo>
                      <a:pt x="817" y="183"/>
                      <a:pt x="634" y="0"/>
                      <a:pt x="408" y="0"/>
                    </a:cubicBezTo>
                    <a:cubicBezTo>
                      <a:pt x="183" y="0"/>
                      <a:pt x="0" y="183"/>
                      <a:pt x="0" y="408"/>
                    </a:cubicBezTo>
                    <a:close/>
                    <a:moveTo>
                      <a:pt x="17" y="408"/>
                    </a:moveTo>
                    <a:cubicBezTo>
                      <a:pt x="17" y="193"/>
                      <a:pt x="193" y="17"/>
                      <a:pt x="408" y="17"/>
                    </a:cubicBezTo>
                    <a:cubicBezTo>
                      <a:pt x="624" y="17"/>
                      <a:pt x="800" y="193"/>
                      <a:pt x="800" y="408"/>
                    </a:cubicBezTo>
                    <a:cubicBezTo>
                      <a:pt x="800" y="624"/>
                      <a:pt x="624" y="800"/>
                      <a:pt x="408" y="800"/>
                    </a:cubicBezTo>
                    <a:cubicBezTo>
                      <a:pt x="193" y="800"/>
                      <a:pt x="17" y="624"/>
                      <a:pt x="17" y="4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89" name="Freeform 81"/>
              <p:cNvSpPr/>
              <p:nvPr/>
            </p:nvSpPr>
            <p:spPr bwMode="auto">
              <a:xfrm>
                <a:off x="1616075" y="3090863"/>
                <a:ext cx="327025" cy="322263"/>
              </a:xfrm>
              <a:custGeom>
                <a:avLst/>
                <a:gdLst>
                  <a:gd name="T0" fmla="*/ 109 w 206"/>
                  <a:gd name="T1" fmla="*/ 0 h 203"/>
                  <a:gd name="T2" fmla="*/ 83 w 206"/>
                  <a:gd name="T3" fmla="*/ 52 h 203"/>
                  <a:gd name="T4" fmla="*/ 29 w 206"/>
                  <a:gd name="T5" fmla="*/ 28 h 203"/>
                  <a:gd name="T6" fmla="*/ 52 w 206"/>
                  <a:gd name="T7" fmla="*/ 83 h 203"/>
                  <a:gd name="T8" fmla="*/ 0 w 206"/>
                  <a:gd name="T9" fmla="*/ 102 h 203"/>
                  <a:gd name="T10" fmla="*/ 52 w 206"/>
                  <a:gd name="T11" fmla="*/ 130 h 203"/>
                  <a:gd name="T12" fmla="*/ 31 w 206"/>
                  <a:gd name="T13" fmla="*/ 180 h 203"/>
                  <a:gd name="T14" fmla="*/ 88 w 206"/>
                  <a:gd name="T15" fmla="*/ 158 h 203"/>
                  <a:gd name="T16" fmla="*/ 107 w 206"/>
                  <a:gd name="T17" fmla="*/ 203 h 203"/>
                  <a:gd name="T18" fmla="*/ 130 w 206"/>
                  <a:gd name="T19" fmla="*/ 158 h 203"/>
                  <a:gd name="T20" fmla="*/ 178 w 206"/>
                  <a:gd name="T21" fmla="*/ 175 h 203"/>
                  <a:gd name="T22" fmla="*/ 161 w 206"/>
                  <a:gd name="T23" fmla="*/ 128 h 203"/>
                  <a:gd name="T24" fmla="*/ 206 w 206"/>
                  <a:gd name="T25" fmla="*/ 104 h 203"/>
                  <a:gd name="T26" fmla="*/ 161 w 206"/>
                  <a:gd name="T27" fmla="*/ 80 h 203"/>
                  <a:gd name="T28" fmla="*/ 180 w 206"/>
                  <a:gd name="T29" fmla="*/ 28 h 203"/>
                  <a:gd name="T30" fmla="*/ 133 w 206"/>
                  <a:gd name="T31" fmla="*/ 47 h 203"/>
                  <a:gd name="T32" fmla="*/ 109 w 206"/>
                  <a:gd name="T33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6" h="203">
                    <a:moveTo>
                      <a:pt x="109" y="0"/>
                    </a:moveTo>
                    <a:lnTo>
                      <a:pt x="83" y="52"/>
                    </a:lnTo>
                    <a:lnTo>
                      <a:pt x="29" y="28"/>
                    </a:lnTo>
                    <a:lnTo>
                      <a:pt x="52" y="83"/>
                    </a:lnTo>
                    <a:lnTo>
                      <a:pt x="0" y="102"/>
                    </a:lnTo>
                    <a:lnTo>
                      <a:pt x="52" y="130"/>
                    </a:lnTo>
                    <a:lnTo>
                      <a:pt x="31" y="180"/>
                    </a:lnTo>
                    <a:lnTo>
                      <a:pt x="88" y="158"/>
                    </a:lnTo>
                    <a:lnTo>
                      <a:pt x="107" y="203"/>
                    </a:lnTo>
                    <a:lnTo>
                      <a:pt x="130" y="158"/>
                    </a:lnTo>
                    <a:lnTo>
                      <a:pt x="178" y="175"/>
                    </a:lnTo>
                    <a:lnTo>
                      <a:pt x="161" y="128"/>
                    </a:lnTo>
                    <a:lnTo>
                      <a:pt x="206" y="104"/>
                    </a:lnTo>
                    <a:lnTo>
                      <a:pt x="161" y="80"/>
                    </a:lnTo>
                    <a:lnTo>
                      <a:pt x="180" y="28"/>
                    </a:lnTo>
                    <a:lnTo>
                      <a:pt x="133" y="47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90" name="Freeform 82"/>
              <p:cNvSpPr/>
              <p:nvPr/>
            </p:nvSpPr>
            <p:spPr bwMode="auto">
              <a:xfrm>
                <a:off x="3898900" y="3090863"/>
                <a:ext cx="327025" cy="322263"/>
              </a:xfrm>
              <a:custGeom>
                <a:avLst/>
                <a:gdLst>
                  <a:gd name="T0" fmla="*/ 109 w 206"/>
                  <a:gd name="T1" fmla="*/ 0 h 203"/>
                  <a:gd name="T2" fmla="*/ 85 w 206"/>
                  <a:gd name="T3" fmla="*/ 52 h 203"/>
                  <a:gd name="T4" fmla="*/ 31 w 206"/>
                  <a:gd name="T5" fmla="*/ 28 h 203"/>
                  <a:gd name="T6" fmla="*/ 52 w 206"/>
                  <a:gd name="T7" fmla="*/ 83 h 203"/>
                  <a:gd name="T8" fmla="*/ 0 w 206"/>
                  <a:gd name="T9" fmla="*/ 102 h 203"/>
                  <a:gd name="T10" fmla="*/ 52 w 206"/>
                  <a:gd name="T11" fmla="*/ 130 h 203"/>
                  <a:gd name="T12" fmla="*/ 31 w 206"/>
                  <a:gd name="T13" fmla="*/ 180 h 203"/>
                  <a:gd name="T14" fmla="*/ 88 w 206"/>
                  <a:gd name="T15" fmla="*/ 158 h 203"/>
                  <a:gd name="T16" fmla="*/ 107 w 206"/>
                  <a:gd name="T17" fmla="*/ 203 h 203"/>
                  <a:gd name="T18" fmla="*/ 130 w 206"/>
                  <a:gd name="T19" fmla="*/ 158 h 203"/>
                  <a:gd name="T20" fmla="*/ 178 w 206"/>
                  <a:gd name="T21" fmla="*/ 175 h 203"/>
                  <a:gd name="T22" fmla="*/ 161 w 206"/>
                  <a:gd name="T23" fmla="*/ 128 h 203"/>
                  <a:gd name="T24" fmla="*/ 206 w 206"/>
                  <a:gd name="T25" fmla="*/ 104 h 203"/>
                  <a:gd name="T26" fmla="*/ 164 w 206"/>
                  <a:gd name="T27" fmla="*/ 80 h 203"/>
                  <a:gd name="T28" fmla="*/ 180 w 206"/>
                  <a:gd name="T29" fmla="*/ 28 h 203"/>
                  <a:gd name="T30" fmla="*/ 135 w 206"/>
                  <a:gd name="T31" fmla="*/ 47 h 203"/>
                  <a:gd name="T32" fmla="*/ 109 w 206"/>
                  <a:gd name="T33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6" h="203">
                    <a:moveTo>
                      <a:pt x="109" y="0"/>
                    </a:moveTo>
                    <a:lnTo>
                      <a:pt x="85" y="52"/>
                    </a:lnTo>
                    <a:lnTo>
                      <a:pt x="31" y="28"/>
                    </a:lnTo>
                    <a:lnTo>
                      <a:pt x="52" y="83"/>
                    </a:lnTo>
                    <a:lnTo>
                      <a:pt x="0" y="102"/>
                    </a:lnTo>
                    <a:lnTo>
                      <a:pt x="52" y="130"/>
                    </a:lnTo>
                    <a:lnTo>
                      <a:pt x="31" y="180"/>
                    </a:lnTo>
                    <a:lnTo>
                      <a:pt x="88" y="158"/>
                    </a:lnTo>
                    <a:lnTo>
                      <a:pt x="107" y="203"/>
                    </a:lnTo>
                    <a:lnTo>
                      <a:pt x="130" y="158"/>
                    </a:lnTo>
                    <a:lnTo>
                      <a:pt x="178" y="175"/>
                    </a:lnTo>
                    <a:lnTo>
                      <a:pt x="161" y="128"/>
                    </a:lnTo>
                    <a:lnTo>
                      <a:pt x="206" y="104"/>
                    </a:lnTo>
                    <a:lnTo>
                      <a:pt x="164" y="80"/>
                    </a:lnTo>
                    <a:lnTo>
                      <a:pt x="180" y="28"/>
                    </a:lnTo>
                    <a:lnTo>
                      <a:pt x="135" y="47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91" name="Freeform 83"/>
              <p:cNvSpPr>
                <a:spLocks noEditPoints="1"/>
              </p:cNvSpPr>
              <p:nvPr/>
            </p:nvSpPr>
            <p:spPr bwMode="auto">
              <a:xfrm>
                <a:off x="2465388" y="2736851"/>
                <a:ext cx="214313" cy="203200"/>
              </a:xfrm>
              <a:custGeom>
                <a:avLst/>
                <a:gdLst>
                  <a:gd name="T0" fmla="*/ 21 w 57"/>
                  <a:gd name="T1" fmla="*/ 18 h 54"/>
                  <a:gd name="T2" fmla="*/ 0 w 57"/>
                  <a:gd name="T3" fmla="*/ 21 h 54"/>
                  <a:gd name="T4" fmla="*/ 18 w 57"/>
                  <a:gd name="T5" fmla="*/ 33 h 54"/>
                  <a:gd name="T6" fmla="*/ 11 w 57"/>
                  <a:gd name="T7" fmla="*/ 53 h 54"/>
                  <a:gd name="T8" fmla="*/ 31 w 57"/>
                  <a:gd name="T9" fmla="*/ 42 h 54"/>
                  <a:gd name="T10" fmla="*/ 45 w 57"/>
                  <a:gd name="T11" fmla="*/ 54 h 54"/>
                  <a:gd name="T12" fmla="*/ 42 w 57"/>
                  <a:gd name="T13" fmla="*/ 31 h 54"/>
                  <a:gd name="T14" fmla="*/ 57 w 57"/>
                  <a:gd name="T15" fmla="*/ 20 h 54"/>
                  <a:gd name="T16" fmla="*/ 38 w 57"/>
                  <a:gd name="T17" fmla="*/ 18 h 54"/>
                  <a:gd name="T18" fmla="*/ 31 w 57"/>
                  <a:gd name="T19" fmla="*/ 4 h 54"/>
                  <a:gd name="T20" fmla="*/ 29 w 57"/>
                  <a:gd name="T21" fmla="*/ 0 h 54"/>
                  <a:gd name="T22" fmla="*/ 21 w 57"/>
                  <a:gd name="T23" fmla="*/ 18 h 54"/>
                  <a:gd name="T24" fmla="*/ 24 w 57"/>
                  <a:gd name="T25" fmla="*/ 22 h 54"/>
                  <a:gd name="T26" fmla="*/ 29 w 57"/>
                  <a:gd name="T27" fmla="*/ 9 h 54"/>
                  <a:gd name="T28" fmla="*/ 36 w 57"/>
                  <a:gd name="T29" fmla="*/ 21 h 54"/>
                  <a:gd name="T30" fmla="*/ 47 w 57"/>
                  <a:gd name="T31" fmla="*/ 23 h 54"/>
                  <a:gd name="T32" fmla="*/ 38 w 57"/>
                  <a:gd name="T33" fmla="*/ 30 h 54"/>
                  <a:gd name="T34" fmla="*/ 40 w 57"/>
                  <a:gd name="T35" fmla="*/ 44 h 54"/>
                  <a:gd name="T36" fmla="*/ 32 w 57"/>
                  <a:gd name="T37" fmla="*/ 37 h 54"/>
                  <a:gd name="T38" fmla="*/ 18 w 57"/>
                  <a:gd name="T39" fmla="*/ 44 h 54"/>
                  <a:gd name="T40" fmla="*/ 23 w 57"/>
                  <a:gd name="T41" fmla="*/ 31 h 54"/>
                  <a:gd name="T42" fmla="*/ 11 w 57"/>
                  <a:gd name="T43" fmla="*/ 23 h 54"/>
                  <a:gd name="T44" fmla="*/ 24 w 57"/>
                  <a:gd name="T45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54">
                    <a:moveTo>
                      <a:pt x="21" y="18"/>
                    </a:moveTo>
                    <a:cubicBezTo>
                      <a:pt x="19" y="18"/>
                      <a:pt x="0" y="21"/>
                      <a:pt x="0" y="21"/>
                    </a:cubicBezTo>
                    <a:cubicBezTo>
                      <a:pt x="0" y="21"/>
                      <a:pt x="16" y="31"/>
                      <a:pt x="18" y="33"/>
                    </a:cubicBezTo>
                    <a:cubicBezTo>
                      <a:pt x="17" y="35"/>
                      <a:pt x="11" y="53"/>
                      <a:pt x="11" y="53"/>
                    </a:cubicBezTo>
                    <a:cubicBezTo>
                      <a:pt x="11" y="53"/>
                      <a:pt x="29" y="43"/>
                      <a:pt x="31" y="42"/>
                    </a:cubicBezTo>
                    <a:cubicBezTo>
                      <a:pt x="33" y="43"/>
                      <a:pt x="45" y="54"/>
                      <a:pt x="45" y="54"/>
                    </a:cubicBezTo>
                    <a:cubicBezTo>
                      <a:pt x="45" y="54"/>
                      <a:pt x="42" y="34"/>
                      <a:pt x="42" y="31"/>
                    </a:cubicBezTo>
                    <a:cubicBezTo>
                      <a:pt x="44" y="30"/>
                      <a:pt x="57" y="20"/>
                      <a:pt x="57" y="20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2" y="16"/>
                      <a:pt x="21" y="18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7" y="13"/>
                      <a:pt x="29" y="9"/>
                    </a:cubicBezTo>
                    <a:cubicBezTo>
                      <a:pt x="32" y="13"/>
                      <a:pt x="36" y="21"/>
                      <a:pt x="36" y="21"/>
                    </a:cubicBezTo>
                    <a:cubicBezTo>
                      <a:pt x="36" y="21"/>
                      <a:pt x="43" y="22"/>
                      <a:pt x="47" y="23"/>
                    </a:cubicBezTo>
                    <a:cubicBezTo>
                      <a:pt x="44" y="25"/>
                      <a:pt x="38" y="30"/>
                      <a:pt x="38" y="30"/>
                    </a:cubicBezTo>
                    <a:cubicBezTo>
                      <a:pt x="38" y="30"/>
                      <a:pt x="39" y="39"/>
                      <a:pt x="40" y="44"/>
                    </a:cubicBezTo>
                    <a:cubicBezTo>
                      <a:pt x="37" y="41"/>
                      <a:pt x="32" y="37"/>
                      <a:pt x="32" y="37"/>
                    </a:cubicBezTo>
                    <a:cubicBezTo>
                      <a:pt x="32" y="37"/>
                      <a:pt x="23" y="42"/>
                      <a:pt x="18" y="44"/>
                    </a:cubicBezTo>
                    <a:cubicBezTo>
                      <a:pt x="20" y="40"/>
                      <a:pt x="23" y="31"/>
                      <a:pt x="23" y="31"/>
                    </a:cubicBezTo>
                    <a:cubicBezTo>
                      <a:pt x="23" y="31"/>
                      <a:pt x="15" y="26"/>
                      <a:pt x="11" y="23"/>
                    </a:cubicBezTo>
                    <a:cubicBezTo>
                      <a:pt x="16" y="23"/>
                      <a:pt x="24" y="22"/>
                      <a:pt x="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92" name="Freeform 84"/>
              <p:cNvSpPr>
                <a:spLocks noEditPoints="1"/>
              </p:cNvSpPr>
              <p:nvPr/>
            </p:nvSpPr>
            <p:spPr bwMode="auto">
              <a:xfrm>
                <a:off x="3111500" y="2736851"/>
                <a:ext cx="217488" cy="203200"/>
              </a:xfrm>
              <a:custGeom>
                <a:avLst/>
                <a:gdLst>
                  <a:gd name="T0" fmla="*/ 21 w 58"/>
                  <a:gd name="T1" fmla="*/ 18 h 54"/>
                  <a:gd name="T2" fmla="*/ 0 w 58"/>
                  <a:gd name="T3" fmla="*/ 21 h 54"/>
                  <a:gd name="T4" fmla="*/ 18 w 58"/>
                  <a:gd name="T5" fmla="*/ 33 h 54"/>
                  <a:gd name="T6" fmla="*/ 12 w 58"/>
                  <a:gd name="T7" fmla="*/ 53 h 54"/>
                  <a:gd name="T8" fmla="*/ 31 w 58"/>
                  <a:gd name="T9" fmla="*/ 42 h 54"/>
                  <a:gd name="T10" fmla="*/ 46 w 58"/>
                  <a:gd name="T11" fmla="*/ 54 h 54"/>
                  <a:gd name="T12" fmla="*/ 42 w 58"/>
                  <a:gd name="T13" fmla="*/ 31 h 54"/>
                  <a:gd name="T14" fmla="*/ 58 w 58"/>
                  <a:gd name="T15" fmla="*/ 20 h 54"/>
                  <a:gd name="T16" fmla="*/ 38 w 58"/>
                  <a:gd name="T17" fmla="*/ 18 h 54"/>
                  <a:gd name="T18" fmla="*/ 31 w 58"/>
                  <a:gd name="T19" fmla="*/ 4 h 54"/>
                  <a:gd name="T20" fmla="*/ 29 w 58"/>
                  <a:gd name="T21" fmla="*/ 0 h 54"/>
                  <a:gd name="T22" fmla="*/ 21 w 58"/>
                  <a:gd name="T23" fmla="*/ 18 h 54"/>
                  <a:gd name="T24" fmla="*/ 24 w 58"/>
                  <a:gd name="T25" fmla="*/ 22 h 54"/>
                  <a:gd name="T26" fmla="*/ 29 w 58"/>
                  <a:gd name="T27" fmla="*/ 9 h 54"/>
                  <a:gd name="T28" fmla="*/ 36 w 58"/>
                  <a:gd name="T29" fmla="*/ 21 h 54"/>
                  <a:gd name="T30" fmla="*/ 48 w 58"/>
                  <a:gd name="T31" fmla="*/ 23 h 54"/>
                  <a:gd name="T32" fmla="*/ 38 w 58"/>
                  <a:gd name="T33" fmla="*/ 30 h 54"/>
                  <a:gd name="T34" fmla="*/ 40 w 58"/>
                  <a:gd name="T35" fmla="*/ 44 h 54"/>
                  <a:gd name="T36" fmla="*/ 32 w 58"/>
                  <a:gd name="T37" fmla="*/ 37 h 54"/>
                  <a:gd name="T38" fmla="*/ 19 w 58"/>
                  <a:gd name="T39" fmla="*/ 44 h 54"/>
                  <a:gd name="T40" fmla="*/ 23 w 58"/>
                  <a:gd name="T41" fmla="*/ 31 h 54"/>
                  <a:gd name="T42" fmla="*/ 11 w 58"/>
                  <a:gd name="T43" fmla="*/ 23 h 54"/>
                  <a:gd name="T44" fmla="*/ 24 w 58"/>
                  <a:gd name="T45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4">
                    <a:moveTo>
                      <a:pt x="21" y="18"/>
                    </a:moveTo>
                    <a:cubicBezTo>
                      <a:pt x="19" y="18"/>
                      <a:pt x="0" y="21"/>
                      <a:pt x="0" y="21"/>
                    </a:cubicBezTo>
                    <a:cubicBezTo>
                      <a:pt x="0" y="21"/>
                      <a:pt x="16" y="31"/>
                      <a:pt x="18" y="33"/>
                    </a:cubicBezTo>
                    <a:cubicBezTo>
                      <a:pt x="18" y="35"/>
                      <a:pt x="12" y="53"/>
                      <a:pt x="12" y="53"/>
                    </a:cubicBezTo>
                    <a:cubicBezTo>
                      <a:pt x="12" y="53"/>
                      <a:pt x="29" y="43"/>
                      <a:pt x="31" y="42"/>
                    </a:cubicBezTo>
                    <a:cubicBezTo>
                      <a:pt x="33" y="43"/>
                      <a:pt x="46" y="54"/>
                      <a:pt x="46" y="54"/>
                    </a:cubicBezTo>
                    <a:cubicBezTo>
                      <a:pt x="46" y="54"/>
                      <a:pt x="43" y="34"/>
                      <a:pt x="42" y="31"/>
                    </a:cubicBezTo>
                    <a:cubicBezTo>
                      <a:pt x="44" y="30"/>
                      <a:pt x="58" y="20"/>
                      <a:pt x="58" y="20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2" y="16"/>
                      <a:pt x="21" y="18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8" y="13"/>
                      <a:pt x="29" y="9"/>
                    </a:cubicBezTo>
                    <a:cubicBezTo>
                      <a:pt x="32" y="13"/>
                      <a:pt x="36" y="21"/>
                      <a:pt x="36" y="21"/>
                    </a:cubicBezTo>
                    <a:cubicBezTo>
                      <a:pt x="36" y="21"/>
                      <a:pt x="43" y="22"/>
                      <a:pt x="48" y="23"/>
                    </a:cubicBezTo>
                    <a:cubicBezTo>
                      <a:pt x="44" y="25"/>
                      <a:pt x="38" y="30"/>
                      <a:pt x="38" y="30"/>
                    </a:cubicBezTo>
                    <a:cubicBezTo>
                      <a:pt x="38" y="30"/>
                      <a:pt x="39" y="39"/>
                      <a:pt x="40" y="44"/>
                    </a:cubicBezTo>
                    <a:cubicBezTo>
                      <a:pt x="37" y="41"/>
                      <a:pt x="32" y="37"/>
                      <a:pt x="32" y="37"/>
                    </a:cubicBezTo>
                    <a:cubicBezTo>
                      <a:pt x="32" y="37"/>
                      <a:pt x="23" y="42"/>
                      <a:pt x="19" y="44"/>
                    </a:cubicBezTo>
                    <a:cubicBezTo>
                      <a:pt x="20" y="40"/>
                      <a:pt x="23" y="31"/>
                      <a:pt x="23" y="31"/>
                    </a:cubicBezTo>
                    <a:cubicBezTo>
                      <a:pt x="23" y="31"/>
                      <a:pt x="16" y="26"/>
                      <a:pt x="11" y="23"/>
                    </a:cubicBezTo>
                    <a:cubicBezTo>
                      <a:pt x="16" y="23"/>
                      <a:pt x="24" y="22"/>
                      <a:pt x="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93" name="Freeform 85"/>
              <p:cNvSpPr>
                <a:spLocks noEditPoints="1"/>
              </p:cNvSpPr>
              <p:nvPr/>
            </p:nvSpPr>
            <p:spPr bwMode="auto">
              <a:xfrm>
                <a:off x="2784475" y="3484563"/>
                <a:ext cx="225425" cy="207963"/>
              </a:xfrm>
              <a:custGeom>
                <a:avLst/>
                <a:gdLst>
                  <a:gd name="T0" fmla="*/ 22 w 60"/>
                  <a:gd name="T1" fmla="*/ 19 h 55"/>
                  <a:gd name="T2" fmla="*/ 0 w 60"/>
                  <a:gd name="T3" fmla="*/ 19 h 55"/>
                  <a:gd name="T4" fmla="*/ 17 w 60"/>
                  <a:gd name="T5" fmla="*/ 34 h 55"/>
                  <a:gd name="T6" fmla="*/ 11 w 60"/>
                  <a:gd name="T7" fmla="*/ 55 h 55"/>
                  <a:gd name="T8" fmla="*/ 30 w 60"/>
                  <a:gd name="T9" fmla="*/ 42 h 55"/>
                  <a:gd name="T10" fmla="*/ 46 w 60"/>
                  <a:gd name="T11" fmla="*/ 54 h 55"/>
                  <a:gd name="T12" fmla="*/ 44 w 60"/>
                  <a:gd name="T13" fmla="*/ 32 h 55"/>
                  <a:gd name="T14" fmla="*/ 56 w 60"/>
                  <a:gd name="T15" fmla="*/ 23 h 55"/>
                  <a:gd name="T16" fmla="*/ 60 w 60"/>
                  <a:gd name="T17" fmla="*/ 19 h 55"/>
                  <a:gd name="T18" fmla="*/ 38 w 60"/>
                  <a:gd name="T19" fmla="*/ 19 h 55"/>
                  <a:gd name="T20" fmla="*/ 31 w 60"/>
                  <a:gd name="T21" fmla="*/ 0 h 55"/>
                  <a:gd name="T22" fmla="*/ 22 w 60"/>
                  <a:gd name="T23" fmla="*/ 19 h 55"/>
                  <a:gd name="T24" fmla="*/ 25 w 60"/>
                  <a:gd name="T25" fmla="*/ 23 h 55"/>
                  <a:gd name="T26" fmla="*/ 31 w 60"/>
                  <a:gd name="T27" fmla="*/ 10 h 55"/>
                  <a:gd name="T28" fmla="*/ 35 w 60"/>
                  <a:gd name="T29" fmla="*/ 23 h 55"/>
                  <a:gd name="T30" fmla="*/ 50 w 60"/>
                  <a:gd name="T31" fmla="*/ 23 h 55"/>
                  <a:gd name="T32" fmla="*/ 41 w 60"/>
                  <a:gd name="T33" fmla="*/ 31 h 55"/>
                  <a:gd name="T34" fmla="*/ 41 w 60"/>
                  <a:gd name="T35" fmla="*/ 46 h 55"/>
                  <a:gd name="T36" fmla="*/ 31 w 60"/>
                  <a:gd name="T37" fmla="*/ 37 h 55"/>
                  <a:gd name="T38" fmla="*/ 17 w 60"/>
                  <a:gd name="T39" fmla="*/ 46 h 55"/>
                  <a:gd name="T40" fmla="*/ 21 w 60"/>
                  <a:gd name="T41" fmla="*/ 32 h 55"/>
                  <a:gd name="T42" fmla="*/ 11 w 60"/>
                  <a:gd name="T43" fmla="*/ 23 h 55"/>
                  <a:gd name="T44" fmla="*/ 25 w 60"/>
                  <a:gd name="T45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55">
                    <a:moveTo>
                      <a:pt x="22" y="19"/>
                    </a:moveTo>
                    <a:cubicBezTo>
                      <a:pt x="20" y="19"/>
                      <a:pt x="0" y="19"/>
                      <a:pt x="0" y="19"/>
                    </a:cubicBezTo>
                    <a:cubicBezTo>
                      <a:pt x="0" y="19"/>
                      <a:pt x="15" y="32"/>
                      <a:pt x="17" y="34"/>
                    </a:cubicBezTo>
                    <a:cubicBezTo>
                      <a:pt x="16" y="36"/>
                      <a:pt x="11" y="55"/>
                      <a:pt x="11" y="55"/>
                    </a:cubicBezTo>
                    <a:cubicBezTo>
                      <a:pt x="11" y="55"/>
                      <a:pt x="28" y="43"/>
                      <a:pt x="30" y="42"/>
                    </a:cubicBezTo>
                    <a:cubicBezTo>
                      <a:pt x="32" y="43"/>
                      <a:pt x="46" y="54"/>
                      <a:pt x="46" y="5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0" y="19"/>
                      <a:pt x="40" y="19"/>
                      <a:pt x="38" y="19"/>
                    </a:cubicBezTo>
                    <a:cubicBezTo>
                      <a:pt x="37" y="17"/>
                      <a:pt x="31" y="0"/>
                      <a:pt x="31" y="0"/>
                    </a:cubicBezTo>
                    <a:cubicBezTo>
                      <a:pt x="31" y="0"/>
                      <a:pt x="23" y="17"/>
                      <a:pt x="22" y="19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8" y="15"/>
                      <a:pt x="31" y="10"/>
                    </a:cubicBezTo>
                    <a:cubicBezTo>
                      <a:pt x="32" y="15"/>
                      <a:pt x="35" y="23"/>
                      <a:pt x="35" y="23"/>
                    </a:cubicBezTo>
                    <a:cubicBezTo>
                      <a:pt x="35" y="23"/>
                      <a:pt x="44" y="23"/>
                      <a:pt x="50" y="23"/>
                    </a:cubicBezTo>
                    <a:cubicBezTo>
                      <a:pt x="46" y="27"/>
                      <a:pt x="41" y="31"/>
                      <a:pt x="41" y="31"/>
                    </a:cubicBezTo>
                    <a:cubicBezTo>
                      <a:pt x="41" y="31"/>
                      <a:pt x="41" y="40"/>
                      <a:pt x="41" y="46"/>
                    </a:cubicBezTo>
                    <a:cubicBezTo>
                      <a:pt x="38" y="43"/>
                      <a:pt x="31" y="37"/>
                      <a:pt x="31" y="37"/>
                    </a:cubicBezTo>
                    <a:cubicBezTo>
                      <a:pt x="31" y="37"/>
                      <a:pt x="22" y="43"/>
                      <a:pt x="17" y="46"/>
                    </a:cubicBezTo>
                    <a:cubicBezTo>
                      <a:pt x="19" y="41"/>
                      <a:pt x="21" y="32"/>
                      <a:pt x="21" y="32"/>
                    </a:cubicBezTo>
                    <a:cubicBezTo>
                      <a:pt x="21" y="32"/>
                      <a:pt x="15" y="26"/>
                      <a:pt x="11" y="23"/>
                    </a:cubicBezTo>
                    <a:cubicBezTo>
                      <a:pt x="16" y="23"/>
                      <a:pt x="25" y="23"/>
                      <a:pt x="2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94" name="Freeform 86"/>
              <p:cNvSpPr/>
              <p:nvPr/>
            </p:nvSpPr>
            <p:spPr bwMode="auto">
              <a:xfrm>
                <a:off x="2573338" y="2917826"/>
                <a:ext cx="650875" cy="481013"/>
              </a:xfrm>
              <a:custGeom>
                <a:avLst/>
                <a:gdLst>
                  <a:gd name="T0" fmla="*/ 111 w 173"/>
                  <a:gd name="T1" fmla="*/ 10 h 128"/>
                  <a:gd name="T2" fmla="*/ 104 w 173"/>
                  <a:gd name="T3" fmla="*/ 0 h 128"/>
                  <a:gd name="T4" fmla="*/ 91 w 173"/>
                  <a:gd name="T5" fmla="*/ 11 h 128"/>
                  <a:gd name="T6" fmla="*/ 85 w 173"/>
                  <a:gd name="T7" fmla="*/ 0 h 128"/>
                  <a:gd name="T8" fmla="*/ 72 w 173"/>
                  <a:gd name="T9" fmla="*/ 11 h 128"/>
                  <a:gd name="T10" fmla="*/ 64 w 173"/>
                  <a:gd name="T11" fmla="*/ 0 h 128"/>
                  <a:gd name="T12" fmla="*/ 48 w 173"/>
                  <a:gd name="T13" fmla="*/ 25 h 128"/>
                  <a:gd name="T14" fmla="*/ 39 w 173"/>
                  <a:gd name="T15" fmla="*/ 37 h 128"/>
                  <a:gd name="T16" fmla="*/ 34 w 173"/>
                  <a:gd name="T17" fmla="*/ 25 h 128"/>
                  <a:gd name="T18" fmla="*/ 22 w 173"/>
                  <a:gd name="T19" fmla="*/ 37 h 128"/>
                  <a:gd name="T20" fmla="*/ 15 w 173"/>
                  <a:gd name="T21" fmla="*/ 25 h 128"/>
                  <a:gd name="T22" fmla="*/ 0 w 173"/>
                  <a:gd name="T23" fmla="*/ 76 h 128"/>
                  <a:gd name="T24" fmla="*/ 25 w 173"/>
                  <a:gd name="T25" fmla="*/ 128 h 128"/>
                  <a:gd name="T26" fmla="*/ 55 w 173"/>
                  <a:gd name="T27" fmla="*/ 125 h 128"/>
                  <a:gd name="T28" fmla="*/ 28 w 173"/>
                  <a:gd name="T29" fmla="*/ 74 h 128"/>
                  <a:gd name="T30" fmla="*/ 2 w 173"/>
                  <a:gd name="T31" fmla="*/ 27 h 128"/>
                  <a:gd name="T32" fmla="*/ 12 w 173"/>
                  <a:gd name="T33" fmla="*/ 40 h 128"/>
                  <a:gd name="T34" fmla="*/ 24 w 173"/>
                  <a:gd name="T35" fmla="*/ 28 h 128"/>
                  <a:gd name="T36" fmla="*/ 32 w 173"/>
                  <a:gd name="T37" fmla="*/ 40 h 128"/>
                  <a:gd name="T38" fmla="*/ 41 w 173"/>
                  <a:gd name="T39" fmla="*/ 28 h 128"/>
                  <a:gd name="T40" fmla="*/ 51 w 173"/>
                  <a:gd name="T41" fmla="*/ 3 h 128"/>
                  <a:gd name="T42" fmla="*/ 61 w 173"/>
                  <a:gd name="T43" fmla="*/ 13 h 128"/>
                  <a:gd name="T44" fmla="*/ 75 w 173"/>
                  <a:gd name="T45" fmla="*/ 3 h 128"/>
                  <a:gd name="T46" fmla="*/ 82 w 173"/>
                  <a:gd name="T47" fmla="*/ 14 h 128"/>
                  <a:gd name="T48" fmla="*/ 94 w 173"/>
                  <a:gd name="T49" fmla="*/ 3 h 128"/>
                  <a:gd name="T50" fmla="*/ 101 w 173"/>
                  <a:gd name="T51" fmla="*/ 13 h 128"/>
                  <a:gd name="T52" fmla="*/ 114 w 173"/>
                  <a:gd name="T53" fmla="*/ 3 h 128"/>
                  <a:gd name="T54" fmla="*/ 123 w 173"/>
                  <a:gd name="T55" fmla="*/ 29 h 128"/>
                  <a:gd name="T56" fmla="*/ 133 w 173"/>
                  <a:gd name="T57" fmla="*/ 40 h 128"/>
                  <a:gd name="T58" fmla="*/ 143 w 173"/>
                  <a:gd name="T59" fmla="*/ 28 h 128"/>
                  <a:gd name="T60" fmla="*/ 152 w 173"/>
                  <a:gd name="T61" fmla="*/ 41 h 128"/>
                  <a:gd name="T62" fmla="*/ 164 w 173"/>
                  <a:gd name="T63" fmla="*/ 28 h 128"/>
                  <a:gd name="T64" fmla="*/ 171 w 173"/>
                  <a:gd name="T65" fmla="*/ 72 h 128"/>
                  <a:gd name="T66" fmla="*/ 147 w 173"/>
                  <a:gd name="T67" fmla="*/ 125 h 128"/>
                  <a:gd name="T68" fmla="*/ 59 w 173"/>
                  <a:gd name="T69" fmla="*/ 128 h 128"/>
                  <a:gd name="T70" fmla="*/ 150 w 173"/>
                  <a:gd name="T71" fmla="*/ 75 h 128"/>
                  <a:gd name="T72" fmla="*/ 173 w 173"/>
                  <a:gd name="T73" fmla="*/ 25 h 128"/>
                  <a:gd name="T74" fmla="*/ 162 w 173"/>
                  <a:gd name="T75" fmla="*/ 38 h 128"/>
                  <a:gd name="T76" fmla="*/ 155 w 173"/>
                  <a:gd name="T77" fmla="*/ 25 h 128"/>
                  <a:gd name="T78" fmla="*/ 141 w 173"/>
                  <a:gd name="T79" fmla="*/ 38 h 128"/>
                  <a:gd name="T80" fmla="*/ 136 w 173"/>
                  <a:gd name="T81" fmla="*/ 27 h 128"/>
                  <a:gd name="T82" fmla="*/ 126 w 173"/>
                  <a:gd name="T8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3" h="128">
                    <a:moveTo>
                      <a:pt x="111" y="0"/>
                    </a:moveTo>
                    <a:cubicBezTo>
                      <a:pt x="111" y="0"/>
                      <a:pt x="111" y="8"/>
                      <a:pt x="111" y="10"/>
                    </a:cubicBezTo>
                    <a:cubicBezTo>
                      <a:pt x="109" y="10"/>
                      <a:pt x="106" y="10"/>
                      <a:pt x="104" y="10"/>
                    </a:cubicBezTo>
                    <a:cubicBezTo>
                      <a:pt x="104" y="8"/>
                      <a:pt x="104" y="0"/>
                      <a:pt x="104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0"/>
                      <a:pt x="91" y="9"/>
                      <a:pt x="91" y="11"/>
                    </a:cubicBezTo>
                    <a:cubicBezTo>
                      <a:pt x="90" y="11"/>
                      <a:pt x="87" y="11"/>
                      <a:pt x="85" y="11"/>
                    </a:cubicBezTo>
                    <a:cubicBezTo>
                      <a:pt x="85" y="9"/>
                      <a:pt x="85" y="0"/>
                      <a:pt x="85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9"/>
                      <a:pt x="72" y="11"/>
                    </a:cubicBezTo>
                    <a:cubicBezTo>
                      <a:pt x="70" y="11"/>
                      <a:pt x="66" y="11"/>
                      <a:pt x="64" y="11"/>
                    </a:cubicBezTo>
                    <a:cubicBezTo>
                      <a:pt x="64" y="9"/>
                      <a:pt x="64" y="0"/>
                      <a:pt x="64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23"/>
                      <a:pt x="48" y="25"/>
                    </a:cubicBezTo>
                    <a:cubicBezTo>
                      <a:pt x="46" y="25"/>
                      <a:pt x="39" y="25"/>
                      <a:pt x="39" y="25"/>
                    </a:cubicBezTo>
                    <a:cubicBezTo>
                      <a:pt x="39" y="25"/>
                      <a:pt x="39" y="35"/>
                      <a:pt x="39" y="37"/>
                    </a:cubicBezTo>
                    <a:cubicBezTo>
                      <a:pt x="37" y="37"/>
                      <a:pt x="36" y="37"/>
                      <a:pt x="34" y="37"/>
                    </a:cubicBezTo>
                    <a:cubicBezTo>
                      <a:pt x="34" y="35"/>
                      <a:pt x="34" y="25"/>
                      <a:pt x="34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5"/>
                      <a:pt x="22" y="35"/>
                      <a:pt x="22" y="37"/>
                    </a:cubicBezTo>
                    <a:cubicBezTo>
                      <a:pt x="20" y="37"/>
                      <a:pt x="16" y="37"/>
                      <a:pt x="15" y="37"/>
                    </a:cubicBezTo>
                    <a:cubicBezTo>
                      <a:pt x="15" y="35"/>
                      <a:pt x="15" y="25"/>
                      <a:pt x="15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23" y="76"/>
                      <a:pt x="25" y="76"/>
                    </a:cubicBezTo>
                    <a:cubicBezTo>
                      <a:pt x="25" y="79"/>
                      <a:pt x="25" y="128"/>
                      <a:pt x="25" y="128"/>
                    </a:cubicBezTo>
                    <a:cubicBezTo>
                      <a:pt x="55" y="128"/>
                      <a:pt x="55" y="128"/>
                      <a:pt x="55" y="128"/>
                    </a:cubicBezTo>
                    <a:cubicBezTo>
                      <a:pt x="55" y="125"/>
                      <a:pt x="55" y="125"/>
                      <a:pt x="55" y="125"/>
                    </a:cubicBezTo>
                    <a:cubicBezTo>
                      <a:pt x="55" y="125"/>
                      <a:pt x="31" y="125"/>
                      <a:pt x="28" y="125"/>
                    </a:cubicBezTo>
                    <a:cubicBezTo>
                      <a:pt x="28" y="122"/>
                      <a:pt x="28" y="74"/>
                      <a:pt x="28" y="74"/>
                    </a:cubicBezTo>
                    <a:cubicBezTo>
                      <a:pt x="28" y="74"/>
                      <a:pt x="5" y="74"/>
                      <a:pt x="2" y="74"/>
                    </a:cubicBezTo>
                    <a:cubicBezTo>
                      <a:pt x="2" y="71"/>
                      <a:pt x="2" y="30"/>
                      <a:pt x="2" y="27"/>
                    </a:cubicBezTo>
                    <a:cubicBezTo>
                      <a:pt x="4" y="27"/>
                      <a:pt x="10" y="27"/>
                      <a:pt x="12" y="27"/>
                    </a:cubicBezTo>
                    <a:cubicBezTo>
                      <a:pt x="12" y="29"/>
                      <a:pt x="12" y="40"/>
                      <a:pt x="1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0"/>
                      <a:pt x="24" y="30"/>
                      <a:pt x="24" y="28"/>
                    </a:cubicBezTo>
                    <a:cubicBezTo>
                      <a:pt x="26" y="28"/>
                      <a:pt x="30" y="28"/>
                      <a:pt x="32" y="28"/>
                    </a:cubicBezTo>
                    <a:cubicBezTo>
                      <a:pt x="32" y="30"/>
                      <a:pt x="32" y="40"/>
                      <a:pt x="32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1" y="40"/>
                      <a:pt x="41" y="30"/>
                      <a:pt x="41" y="28"/>
                    </a:cubicBezTo>
                    <a:cubicBezTo>
                      <a:pt x="43" y="28"/>
                      <a:pt x="51" y="28"/>
                      <a:pt x="51" y="28"/>
                    </a:cubicBezTo>
                    <a:cubicBezTo>
                      <a:pt x="51" y="28"/>
                      <a:pt x="51" y="5"/>
                      <a:pt x="51" y="3"/>
                    </a:cubicBezTo>
                    <a:cubicBezTo>
                      <a:pt x="53" y="3"/>
                      <a:pt x="59" y="3"/>
                      <a:pt x="61" y="3"/>
                    </a:cubicBezTo>
                    <a:cubicBezTo>
                      <a:pt x="61" y="5"/>
                      <a:pt x="61" y="13"/>
                      <a:pt x="61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5" y="13"/>
                      <a:pt x="75" y="5"/>
                      <a:pt x="75" y="3"/>
                    </a:cubicBezTo>
                    <a:cubicBezTo>
                      <a:pt x="77" y="3"/>
                      <a:pt x="81" y="3"/>
                      <a:pt x="82" y="3"/>
                    </a:cubicBezTo>
                    <a:cubicBezTo>
                      <a:pt x="82" y="5"/>
                      <a:pt x="82" y="14"/>
                      <a:pt x="82" y="14"/>
                    </a:cubicBezTo>
                    <a:cubicBezTo>
                      <a:pt x="94" y="14"/>
                      <a:pt x="94" y="14"/>
                      <a:pt x="94" y="14"/>
                    </a:cubicBezTo>
                    <a:cubicBezTo>
                      <a:pt x="94" y="14"/>
                      <a:pt x="94" y="5"/>
                      <a:pt x="94" y="3"/>
                    </a:cubicBezTo>
                    <a:cubicBezTo>
                      <a:pt x="95" y="3"/>
                      <a:pt x="100" y="3"/>
                      <a:pt x="101" y="3"/>
                    </a:cubicBezTo>
                    <a:cubicBezTo>
                      <a:pt x="101" y="5"/>
                      <a:pt x="101" y="13"/>
                      <a:pt x="101" y="13"/>
                    </a:cubicBezTo>
                    <a:cubicBezTo>
                      <a:pt x="114" y="13"/>
                      <a:pt x="114" y="13"/>
                      <a:pt x="114" y="13"/>
                    </a:cubicBezTo>
                    <a:cubicBezTo>
                      <a:pt x="114" y="13"/>
                      <a:pt x="114" y="5"/>
                      <a:pt x="114" y="3"/>
                    </a:cubicBezTo>
                    <a:cubicBezTo>
                      <a:pt x="116" y="3"/>
                      <a:pt x="121" y="3"/>
                      <a:pt x="123" y="3"/>
                    </a:cubicBezTo>
                    <a:cubicBezTo>
                      <a:pt x="123" y="5"/>
                      <a:pt x="123" y="29"/>
                      <a:pt x="123" y="29"/>
                    </a:cubicBezTo>
                    <a:cubicBezTo>
                      <a:pt x="123" y="29"/>
                      <a:pt x="131" y="29"/>
                      <a:pt x="133" y="29"/>
                    </a:cubicBezTo>
                    <a:cubicBezTo>
                      <a:pt x="133" y="31"/>
                      <a:pt x="133" y="40"/>
                      <a:pt x="13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30"/>
                      <a:pt x="143" y="28"/>
                    </a:cubicBezTo>
                    <a:cubicBezTo>
                      <a:pt x="145" y="28"/>
                      <a:pt x="150" y="28"/>
                      <a:pt x="152" y="28"/>
                    </a:cubicBezTo>
                    <a:cubicBezTo>
                      <a:pt x="152" y="30"/>
                      <a:pt x="152" y="41"/>
                      <a:pt x="152" y="41"/>
                    </a:cubicBezTo>
                    <a:cubicBezTo>
                      <a:pt x="164" y="41"/>
                      <a:pt x="164" y="41"/>
                      <a:pt x="164" y="41"/>
                    </a:cubicBezTo>
                    <a:cubicBezTo>
                      <a:pt x="164" y="41"/>
                      <a:pt x="164" y="30"/>
                      <a:pt x="164" y="28"/>
                    </a:cubicBezTo>
                    <a:cubicBezTo>
                      <a:pt x="166" y="28"/>
                      <a:pt x="169" y="28"/>
                      <a:pt x="171" y="28"/>
                    </a:cubicBezTo>
                    <a:cubicBezTo>
                      <a:pt x="171" y="30"/>
                      <a:pt x="171" y="70"/>
                      <a:pt x="171" y="72"/>
                    </a:cubicBezTo>
                    <a:cubicBezTo>
                      <a:pt x="168" y="72"/>
                      <a:pt x="147" y="72"/>
                      <a:pt x="147" y="72"/>
                    </a:cubicBezTo>
                    <a:cubicBezTo>
                      <a:pt x="147" y="72"/>
                      <a:pt x="147" y="122"/>
                      <a:pt x="147" y="125"/>
                    </a:cubicBezTo>
                    <a:cubicBezTo>
                      <a:pt x="144" y="125"/>
                      <a:pt x="59" y="125"/>
                      <a:pt x="59" y="125"/>
                    </a:cubicBezTo>
                    <a:cubicBezTo>
                      <a:pt x="59" y="128"/>
                      <a:pt x="59" y="128"/>
                      <a:pt x="59" y="128"/>
                    </a:cubicBezTo>
                    <a:cubicBezTo>
                      <a:pt x="150" y="128"/>
                      <a:pt x="150" y="128"/>
                      <a:pt x="150" y="128"/>
                    </a:cubicBezTo>
                    <a:cubicBezTo>
                      <a:pt x="150" y="128"/>
                      <a:pt x="150" y="78"/>
                      <a:pt x="150" y="75"/>
                    </a:cubicBezTo>
                    <a:cubicBezTo>
                      <a:pt x="152" y="75"/>
                      <a:pt x="173" y="75"/>
                      <a:pt x="173" y="75"/>
                    </a:cubicBezTo>
                    <a:cubicBezTo>
                      <a:pt x="173" y="25"/>
                      <a:pt x="173" y="25"/>
                      <a:pt x="173" y="25"/>
                    </a:cubicBezTo>
                    <a:cubicBezTo>
                      <a:pt x="162" y="25"/>
                      <a:pt x="162" y="25"/>
                      <a:pt x="162" y="25"/>
                    </a:cubicBezTo>
                    <a:cubicBezTo>
                      <a:pt x="162" y="25"/>
                      <a:pt x="162" y="36"/>
                      <a:pt x="162" y="38"/>
                    </a:cubicBezTo>
                    <a:cubicBezTo>
                      <a:pt x="160" y="38"/>
                      <a:pt x="156" y="38"/>
                      <a:pt x="155" y="38"/>
                    </a:cubicBezTo>
                    <a:cubicBezTo>
                      <a:pt x="155" y="36"/>
                      <a:pt x="155" y="25"/>
                      <a:pt x="155" y="25"/>
                    </a:cubicBezTo>
                    <a:cubicBezTo>
                      <a:pt x="141" y="25"/>
                      <a:pt x="141" y="25"/>
                      <a:pt x="141" y="25"/>
                    </a:cubicBezTo>
                    <a:cubicBezTo>
                      <a:pt x="141" y="25"/>
                      <a:pt x="141" y="35"/>
                      <a:pt x="141" y="38"/>
                    </a:cubicBezTo>
                    <a:cubicBezTo>
                      <a:pt x="139" y="38"/>
                      <a:pt x="137" y="38"/>
                      <a:pt x="136" y="38"/>
                    </a:cubicBezTo>
                    <a:cubicBezTo>
                      <a:pt x="136" y="35"/>
                      <a:pt x="136" y="27"/>
                      <a:pt x="136" y="27"/>
                    </a:cubicBezTo>
                    <a:cubicBezTo>
                      <a:pt x="136" y="27"/>
                      <a:pt x="128" y="27"/>
                      <a:pt x="126" y="27"/>
                    </a:cubicBezTo>
                    <a:cubicBezTo>
                      <a:pt x="126" y="24"/>
                      <a:pt x="126" y="0"/>
                      <a:pt x="126" y="0"/>
                    </a:cubicBez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95" name="Freeform 87"/>
              <p:cNvSpPr>
                <a:spLocks noEditPoints="1"/>
              </p:cNvSpPr>
              <p:nvPr/>
            </p:nvSpPr>
            <p:spPr bwMode="auto">
              <a:xfrm>
                <a:off x="2773363" y="3132138"/>
                <a:ext cx="261938" cy="266700"/>
              </a:xfrm>
              <a:custGeom>
                <a:avLst/>
                <a:gdLst>
                  <a:gd name="T0" fmla="*/ 0 w 70"/>
                  <a:gd name="T1" fmla="*/ 29 h 71"/>
                  <a:gd name="T2" fmla="*/ 0 w 70"/>
                  <a:gd name="T3" fmla="*/ 71 h 71"/>
                  <a:gd name="T4" fmla="*/ 12 w 70"/>
                  <a:gd name="T5" fmla="*/ 71 h 71"/>
                  <a:gd name="T6" fmla="*/ 12 w 70"/>
                  <a:gd name="T7" fmla="*/ 33 h 71"/>
                  <a:gd name="T8" fmla="*/ 33 w 70"/>
                  <a:gd name="T9" fmla="*/ 16 h 71"/>
                  <a:gd name="T10" fmla="*/ 57 w 70"/>
                  <a:gd name="T11" fmla="*/ 33 h 71"/>
                  <a:gd name="T12" fmla="*/ 57 w 70"/>
                  <a:gd name="T13" fmla="*/ 71 h 71"/>
                  <a:gd name="T14" fmla="*/ 70 w 70"/>
                  <a:gd name="T15" fmla="*/ 71 h 71"/>
                  <a:gd name="T16" fmla="*/ 70 w 70"/>
                  <a:gd name="T17" fmla="*/ 32 h 71"/>
                  <a:gd name="T18" fmla="*/ 35 w 70"/>
                  <a:gd name="T19" fmla="*/ 2 h 71"/>
                  <a:gd name="T20" fmla="*/ 0 w 70"/>
                  <a:gd name="T21" fmla="*/ 29 h 71"/>
                  <a:gd name="T22" fmla="*/ 2 w 70"/>
                  <a:gd name="T23" fmla="*/ 29 h 71"/>
                  <a:gd name="T24" fmla="*/ 35 w 70"/>
                  <a:gd name="T25" fmla="*/ 5 h 71"/>
                  <a:gd name="T26" fmla="*/ 67 w 70"/>
                  <a:gd name="T27" fmla="*/ 32 h 71"/>
                  <a:gd name="T28" fmla="*/ 67 w 70"/>
                  <a:gd name="T29" fmla="*/ 68 h 71"/>
                  <a:gd name="T30" fmla="*/ 60 w 70"/>
                  <a:gd name="T31" fmla="*/ 68 h 71"/>
                  <a:gd name="T32" fmla="*/ 60 w 70"/>
                  <a:gd name="T33" fmla="*/ 33 h 71"/>
                  <a:gd name="T34" fmla="*/ 33 w 70"/>
                  <a:gd name="T35" fmla="*/ 13 h 71"/>
                  <a:gd name="T36" fmla="*/ 33 w 70"/>
                  <a:gd name="T37" fmla="*/ 13 h 71"/>
                  <a:gd name="T38" fmla="*/ 9 w 70"/>
                  <a:gd name="T39" fmla="*/ 32 h 71"/>
                  <a:gd name="T40" fmla="*/ 9 w 70"/>
                  <a:gd name="T41" fmla="*/ 68 h 71"/>
                  <a:gd name="T42" fmla="*/ 2 w 70"/>
                  <a:gd name="T43" fmla="*/ 68 h 71"/>
                  <a:gd name="T44" fmla="*/ 2 w 70"/>
                  <a:gd name="T45" fmla="*/ 2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0" h="71">
                    <a:moveTo>
                      <a:pt x="0" y="29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2" y="71"/>
                      <a:pt x="12" y="71"/>
                      <a:pt x="12" y="71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2"/>
                      <a:pt x="15" y="16"/>
                      <a:pt x="33" y="16"/>
                    </a:cubicBezTo>
                    <a:cubicBezTo>
                      <a:pt x="34" y="16"/>
                      <a:pt x="57" y="16"/>
                      <a:pt x="57" y="3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0" y="32"/>
                      <a:pt x="66" y="2"/>
                      <a:pt x="35" y="2"/>
                    </a:cubicBezTo>
                    <a:cubicBezTo>
                      <a:pt x="35" y="2"/>
                      <a:pt x="5" y="0"/>
                      <a:pt x="0" y="29"/>
                    </a:cubicBezTo>
                    <a:close/>
                    <a:moveTo>
                      <a:pt x="2" y="29"/>
                    </a:moveTo>
                    <a:cubicBezTo>
                      <a:pt x="7" y="3"/>
                      <a:pt x="34" y="4"/>
                      <a:pt x="35" y="5"/>
                    </a:cubicBezTo>
                    <a:cubicBezTo>
                      <a:pt x="64" y="5"/>
                      <a:pt x="67" y="31"/>
                      <a:pt x="67" y="32"/>
                    </a:cubicBezTo>
                    <a:cubicBezTo>
                      <a:pt x="67" y="32"/>
                      <a:pt x="67" y="65"/>
                      <a:pt x="67" y="68"/>
                    </a:cubicBezTo>
                    <a:cubicBezTo>
                      <a:pt x="65" y="68"/>
                      <a:pt x="61" y="68"/>
                      <a:pt x="60" y="68"/>
                    </a:cubicBezTo>
                    <a:cubicBezTo>
                      <a:pt x="60" y="65"/>
                      <a:pt x="60" y="33"/>
                      <a:pt x="60" y="33"/>
                    </a:cubicBezTo>
                    <a:cubicBezTo>
                      <a:pt x="59" y="13"/>
                      <a:pt x="34" y="13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12" y="13"/>
                      <a:pt x="9" y="32"/>
                      <a:pt x="9" y="32"/>
                    </a:cubicBezTo>
                    <a:cubicBezTo>
                      <a:pt x="9" y="32"/>
                      <a:pt x="9" y="65"/>
                      <a:pt x="9" y="68"/>
                    </a:cubicBezTo>
                    <a:cubicBezTo>
                      <a:pt x="7" y="68"/>
                      <a:pt x="4" y="68"/>
                      <a:pt x="2" y="68"/>
                    </a:cubicBezTo>
                    <a:cubicBezTo>
                      <a:pt x="2" y="65"/>
                      <a:pt x="2" y="29"/>
                      <a:pt x="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96" name="Rectangle 88"/>
              <p:cNvSpPr>
                <a:spLocks noChangeArrowheads="1"/>
              </p:cNvSpPr>
              <p:nvPr/>
            </p:nvSpPr>
            <p:spPr bwMode="auto">
              <a:xfrm>
                <a:off x="2776538" y="3354388"/>
                <a:ext cx="33338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97" name="Rectangle 89"/>
              <p:cNvSpPr>
                <a:spLocks noChangeArrowheads="1"/>
              </p:cNvSpPr>
              <p:nvPr/>
            </p:nvSpPr>
            <p:spPr bwMode="auto">
              <a:xfrm>
                <a:off x="2776538" y="3316288"/>
                <a:ext cx="33338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98" name="Rectangle 90"/>
              <p:cNvSpPr>
                <a:spLocks noChangeArrowheads="1"/>
              </p:cNvSpPr>
              <p:nvPr/>
            </p:nvSpPr>
            <p:spPr bwMode="auto">
              <a:xfrm>
                <a:off x="2776538" y="3289301"/>
                <a:ext cx="33338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99" name="Rectangle 91"/>
              <p:cNvSpPr>
                <a:spLocks noChangeArrowheads="1"/>
              </p:cNvSpPr>
              <p:nvPr/>
            </p:nvSpPr>
            <p:spPr bwMode="auto">
              <a:xfrm>
                <a:off x="2776538" y="3252788"/>
                <a:ext cx="33338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00" name="Freeform 92"/>
              <p:cNvSpPr/>
              <p:nvPr/>
            </p:nvSpPr>
            <p:spPr bwMode="auto">
              <a:xfrm>
                <a:off x="2784475" y="3203576"/>
                <a:ext cx="41275" cy="25400"/>
              </a:xfrm>
              <a:custGeom>
                <a:avLst/>
                <a:gdLst>
                  <a:gd name="T0" fmla="*/ 0 w 26"/>
                  <a:gd name="T1" fmla="*/ 7 h 16"/>
                  <a:gd name="T2" fmla="*/ 24 w 26"/>
                  <a:gd name="T3" fmla="*/ 16 h 16"/>
                  <a:gd name="T4" fmla="*/ 26 w 26"/>
                  <a:gd name="T5" fmla="*/ 12 h 16"/>
                  <a:gd name="T6" fmla="*/ 2 w 26"/>
                  <a:gd name="T7" fmla="*/ 0 h 16"/>
                  <a:gd name="T8" fmla="*/ 0 w 26"/>
                  <a:gd name="T9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6">
                    <a:moveTo>
                      <a:pt x="0" y="7"/>
                    </a:moveTo>
                    <a:lnTo>
                      <a:pt x="24" y="16"/>
                    </a:lnTo>
                    <a:lnTo>
                      <a:pt x="26" y="12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01" name="Freeform 93"/>
              <p:cNvSpPr/>
              <p:nvPr/>
            </p:nvSpPr>
            <p:spPr bwMode="auto">
              <a:xfrm>
                <a:off x="2806700" y="3173413"/>
                <a:ext cx="38100" cy="36513"/>
              </a:xfrm>
              <a:custGeom>
                <a:avLst/>
                <a:gdLst>
                  <a:gd name="T0" fmla="*/ 0 w 24"/>
                  <a:gd name="T1" fmla="*/ 5 h 23"/>
                  <a:gd name="T2" fmla="*/ 19 w 24"/>
                  <a:gd name="T3" fmla="*/ 23 h 23"/>
                  <a:gd name="T4" fmla="*/ 24 w 24"/>
                  <a:gd name="T5" fmla="*/ 19 h 23"/>
                  <a:gd name="T6" fmla="*/ 5 w 24"/>
                  <a:gd name="T7" fmla="*/ 0 h 23"/>
                  <a:gd name="T8" fmla="*/ 0 w 24"/>
                  <a:gd name="T9" fmla="*/ 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0" y="5"/>
                    </a:moveTo>
                    <a:lnTo>
                      <a:pt x="19" y="23"/>
                    </a:lnTo>
                    <a:lnTo>
                      <a:pt x="24" y="19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02" name="Freeform 94"/>
              <p:cNvSpPr/>
              <p:nvPr/>
            </p:nvSpPr>
            <p:spPr bwMode="auto">
              <a:xfrm>
                <a:off x="2851150" y="3151188"/>
                <a:ext cx="23813" cy="41275"/>
              </a:xfrm>
              <a:custGeom>
                <a:avLst/>
                <a:gdLst>
                  <a:gd name="T0" fmla="*/ 0 w 15"/>
                  <a:gd name="T1" fmla="*/ 2 h 26"/>
                  <a:gd name="T2" fmla="*/ 10 w 15"/>
                  <a:gd name="T3" fmla="*/ 26 h 26"/>
                  <a:gd name="T4" fmla="*/ 15 w 15"/>
                  <a:gd name="T5" fmla="*/ 23 h 26"/>
                  <a:gd name="T6" fmla="*/ 8 w 15"/>
                  <a:gd name="T7" fmla="*/ 0 h 26"/>
                  <a:gd name="T8" fmla="*/ 0 w 15"/>
                  <a:gd name="T9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6">
                    <a:moveTo>
                      <a:pt x="0" y="2"/>
                    </a:moveTo>
                    <a:lnTo>
                      <a:pt x="10" y="26"/>
                    </a:lnTo>
                    <a:lnTo>
                      <a:pt x="15" y="23"/>
                    </a:lnTo>
                    <a:lnTo>
                      <a:pt x="8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03" name="Rectangle 95"/>
              <p:cNvSpPr>
                <a:spLocks noChangeArrowheads="1"/>
              </p:cNvSpPr>
              <p:nvPr/>
            </p:nvSpPr>
            <p:spPr bwMode="auto">
              <a:xfrm>
                <a:off x="2897188" y="3146426"/>
                <a:ext cx="11113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04" name="Freeform 96"/>
              <p:cNvSpPr/>
              <p:nvPr/>
            </p:nvSpPr>
            <p:spPr bwMode="auto">
              <a:xfrm>
                <a:off x="2930525" y="3151188"/>
                <a:ext cx="26988" cy="41275"/>
              </a:xfrm>
              <a:custGeom>
                <a:avLst/>
                <a:gdLst>
                  <a:gd name="T0" fmla="*/ 0 w 17"/>
                  <a:gd name="T1" fmla="*/ 23 h 26"/>
                  <a:gd name="T2" fmla="*/ 5 w 17"/>
                  <a:gd name="T3" fmla="*/ 26 h 26"/>
                  <a:gd name="T4" fmla="*/ 17 w 17"/>
                  <a:gd name="T5" fmla="*/ 2 h 26"/>
                  <a:gd name="T6" fmla="*/ 10 w 17"/>
                  <a:gd name="T7" fmla="*/ 0 h 26"/>
                  <a:gd name="T8" fmla="*/ 0 w 17"/>
                  <a:gd name="T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6">
                    <a:moveTo>
                      <a:pt x="0" y="23"/>
                    </a:moveTo>
                    <a:lnTo>
                      <a:pt x="5" y="26"/>
                    </a:lnTo>
                    <a:lnTo>
                      <a:pt x="17" y="2"/>
                    </a:lnTo>
                    <a:lnTo>
                      <a:pt x="10" y="0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05" name="Freeform 97"/>
              <p:cNvSpPr/>
              <p:nvPr/>
            </p:nvSpPr>
            <p:spPr bwMode="auto">
              <a:xfrm>
                <a:off x="2963863" y="3173413"/>
                <a:ext cx="34925" cy="33338"/>
              </a:xfrm>
              <a:custGeom>
                <a:avLst/>
                <a:gdLst>
                  <a:gd name="T0" fmla="*/ 0 w 22"/>
                  <a:gd name="T1" fmla="*/ 16 h 21"/>
                  <a:gd name="T2" fmla="*/ 5 w 22"/>
                  <a:gd name="T3" fmla="*/ 21 h 21"/>
                  <a:gd name="T4" fmla="*/ 22 w 22"/>
                  <a:gd name="T5" fmla="*/ 5 h 21"/>
                  <a:gd name="T6" fmla="*/ 19 w 22"/>
                  <a:gd name="T7" fmla="*/ 0 h 21"/>
                  <a:gd name="T8" fmla="*/ 0 w 22"/>
                  <a:gd name="T9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0" y="16"/>
                    </a:moveTo>
                    <a:lnTo>
                      <a:pt x="5" y="21"/>
                    </a:lnTo>
                    <a:lnTo>
                      <a:pt x="22" y="5"/>
                    </a:lnTo>
                    <a:lnTo>
                      <a:pt x="19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06" name="Freeform 98"/>
              <p:cNvSpPr/>
              <p:nvPr/>
            </p:nvSpPr>
            <p:spPr bwMode="auto">
              <a:xfrm>
                <a:off x="2982913" y="3206751"/>
                <a:ext cx="38100" cy="22225"/>
              </a:xfrm>
              <a:custGeom>
                <a:avLst/>
                <a:gdLst>
                  <a:gd name="T0" fmla="*/ 0 w 24"/>
                  <a:gd name="T1" fmla="*/ 10 h 14"/>
                  <a:gd name="T2" fmla="*/ 3 w 24"/>
                  <a:gd name="T3" fmla="*/ 14 h 14"/>
                  <a:gd name="T4" fmla="*/ 24 w 24"/>
                  <a:gd name="T5" fmla="*/ 7 h 14"/>
                  <a:gd name="T6" fmla="*/ 22 w 24"/>
                  <a:gd name="T7" fmla="*/ 0 h 14"/>
                  <a:gd name="T8" fmla="*/ 0 w 24"/>
                  <a:gd name="T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4">
                    <a:moveTo>
                      <a:pt x="0" y="10"/>
                    </a:moveTo>
                    <a:lnTo>
                      <a:pt x="3" y="14"/>
                    </a:lnTo>
                    <a:lnTo>
                      <a:pt x="24" y="7"/>
                    </a:lnTo>
                    <a:lnTo>
                      <a:pt x="22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07" name="Rectangle 99"/>
              <p:cNvSpPr>
                <a:spLocks noChangeArrowheads="1"/>
              </p:cNvSpPr>
              <p:nvPr/>
            </p:nvSpPr>
            <p:spPr bwMode="auto">
              <a:xfrm>
                <a:off x="2990850" y="3252788"/>
                <a:ext cx="38100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08" name="Rectangle 100"/>
              <p:cNvSpPr>
                <a:spLocks noChangeArrowheads="1"/>
              </p:cNvSpPr>
              <p:nvPr/>
            </p:nvSpPr>
            <p:spPr bwMode="auto">
              <a:xfrm>
                <a:off x="2990850" y="3286126"/>
                <a:ext cx="381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09" name="Rectangle 101"/>
              <p:cNvSpPr>
                <a:spLocks noChangeArrowheads="1"/>
              </p:cNvSpPr>
              <p:nvPr/>
            </p:nvSpPr>
            <p:spPr bwMode="auto">
              <a:xfrm>
                <a:off x="2994025" y="3316288"/>
                <a:ext cx="3492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10" name="Rectangle 102"/>
              <p:cNvSpPr>
                <a:spLocks noChangeArrowheads="1"/>
              </p:cNvSpPr>
              <p:nvPr/>
            </p:nvSpPr>
            <p:spPr bwMode="auto">
              <a:xfrm>
                <a:off x="2990850" y="3349626"/>
                <a:ext cx="38100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11" name="Rectangle 103"/>
              <p:cNvSpPr>
                <a:spLocks noChangeArrowheads="1"/>
              </p:cNvSpPr>
              <p:nvPr/>
            </p:nvSpPr>
            <p:spPr bwMode="auto">
              <a:xfrm>
                <a:off x="2762250" y="2984501"/>
                <a:ext cx="2778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12" name="Rectangle 104"/>
              <p:cNvSpPr>
                <a:spLocks noChangeArrowheads="1"/>
              </p:cNvSpPr>
              <p:nvPr/>
            </p:nvSpPr>
            <p:spPr bwMode="auto">
              <a:xfrm>
                <a:off x="2578100" y="3090863"/>
                <a:ext cx="641350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13" name="Rectangle 105"/>
              <p:cNvSpPr>
                <a:spLocks noChangeArrowheads="1"/>
              </p:cNvSpPr>
              <p:nvPr/>
            </p:nvSpPr>
            <p:spPr bwMode="auto">
              <a:xfrm>
                <a:off x="2578100" y="3138488"/>
                <a:ext cx="641350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14" name="Rectangle 106"/>
              <p:cNvSpPr>
                <a:spLocks noChangeArrowheads="1"/>
              </p:cNvSpPr>
              <p:nvPr/>
            </p:nvSpPr>
            <p:spPr bwMode="auto">
              <a:xfrm>
                <a:off x="2674938" y="3195638"/>
                <a:ext cx="117475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15" name="Rectangle 107"/>
              <p:cNvSpPr>
                <a:spLocks noChangeArrowheads="1"/>
              </p:cNvSpPr>
              <p:nvPr/>
            </p:nvSpPr>
            <p:spPr bwMode="auto">
              <a:xfrm>
                <a:off x="3009900" y="3187701"/>
                <a:ext cx="12382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16" name="Rectangle 108"/>
              <p:cNvSpPr>
                <a:spLocks noChangeArrowheads="1"/>
              </p:cNvSpPr>
              <p:nvPr/>
            </p:nvSpPr>
            <p:spPr bwMode="auto">
              <a:xfrm>
                <a:off x="2674938" y="3233738"/>
                <a:ext cx="1016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17" name="Rectangle 109"/>
              <p:cNvSpPr>
                <a:spLocks noChangeArrowheads="1"/>
              </p:cNvSpPr>
              <p:nvPr/>
            </p:nvSpPr>
            <p:spPr bwMode="auto">
              <a:xfrm>
                <a:off x="3028950" y="3233738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18" name="Rectangle 110"/>
              <p:cNvSpPr>
                <a:spLocks noChangeArrowheads="1"/>
              </p:cNvSpPr>
              <p:nvPr/>
            </p:nvSpPr>
            <p:spPr bwMode="auto">
              <a:xfrm>
                <a:off x="2674938" y="3278188"/>
                <a:ext cx="1016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19" name="Rectangle 111"/>
              <p:cNvSpPr>
                <a:spLocks noChangeArrowheads="1"/>
              </p:cNvSpPr>
              <p:nvPr/>
            </p:nvSpPr>
            <p:spPr bwMode="auto">
              <a:xfrm>
                <a:off x="3028950" y="3278188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20" name="Rectangle 112"/>
              <p:cNvSpPr>
                <a:spLocks noChangeArrowheads="1"/>
              </p:cNvSpPr>
              <p:nvPr/>
            </p:nvSpPr>
            <p:spPr bwMode="auto">
              <a:xfrm>
                <a:off x="2671763" y="3330576"/>
                <a:ext cx="104775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21" name="Rectangle 113"/>
              <p:cNvSpPr>
                <a:spLocks noChangeArrowheads="1"/>
              </p:cNvSpPr>
              <p:nvPr/>
            </p:nvSpPr>
            <p:spPr bwMode="auto">
              <a:xfrm>
                <a:off x="3028950" y="3330576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22" name="Rectangle 114"/>
              <p:cNvSpPr>
                <a:spLocks noChangeArrowheads="1"/>
              </p:cNvSpPr>
              <p:nvPr/>
            </p:nvSpPr>
            <p:spPr bwMode="auto">
              <a:xfrm>
                <a:off x="2697163" y="3335338"/>
                <a:ext cx="7938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23" name="Rectangle 115"/>
              <p:cNvSpPr>
                <a:spLocks noChangeArrowheads="1"/>
              </p:cNvSpPr>
              <p:nvPr/>
            </p:nvSpPr>
            <p:spPr bwMode="auto">
              <a:xfrm>
                <a:off x="3087688" y="3338513"/>
                <a:ext cx="12700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24" name="Rectangle 116"/>
              <p:cNvSpPr>
                <a:spLocks noChangeArrowheads="1"/>
              </p:cNvSpPr>
              <p:nvPr/>
            </p:nvSpPr>
            <p:spPr bwMode="auto">
              <a:xfrm>
                <a:off x="3065463" y="3286126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25" name="Rectangle 117"/>
              <p:cNvSpPr>
                <a:spLocks noChangeArrowheads="1"/>
              </p:cNvSpPr>
              <p:nvPr/>
            </p:nvSpPr>
            <p:spPr bwMode="auto">
              <a:xfrm>
                <a:off x="2724150" y="3286126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26" name="Rectangle 118"/>
              <p:cNvSpPr>
                <a:spLocks noChangeArrowheads="1"/>
              </p:cNvSpPr>
              <p:nvPr/>
            </p:nvSpPr>
            <p:spPr bwMode="auto">
              <a:xfrm>
                <a:off x="2697163" y="3236913"/>
                <a:ext cx="1270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27" name="Rectangle 119"/>
              <p:cNvSpPr>
                <a:spLocks noChangeArrowheads="1"/>
              </p:cNvSpPr>
              <p:nvPr/>
            </p:nvSpPr>
            <p:spPr bwMode="auto">
              <a:xfrm>
                <a:off x="3092450" y="3240088"/>
                <a:ext cx="11113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28" name="Rectangle 120"/>
              <p:cNvSpPr>
                <a:spLocks noChangeArrowheads="1"/>
              </p:cNvSpPr>
              <p:nvPr/>
            </p:nvSpPr>
            <p:spPr bwMode="auto">
              <a:xfrm>
                <a:off x="3059113" y="3192463"/>
                <a:ext cx="11113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29" name="Rectangle 121"/>
              <p:cNvSpPr>
                <a:spLocks noChangeArrowheads="1"/>
              </p:cNvSpPr>
              <p:nvPr/>
            </p:nvSpPr>
            <p:spPr bwMode="auto">
              <a:xfrm>
                <a:off x="2735263" y="3198813"/>
                <a:ext cx="7938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30" name="Rectangle 122"/>
              <p:cNvSpPr>
                <a:spLocks noChangeArrowheads="1"/>
              </p:cNvSpPr>
              <p:nvPr/>
            </p:nvSpPr>
            <p:spPr bwMode="auto">
              <a:xfrm>
                <a:off x="2622550" y="3143251"/>
                <a:ext cx="11113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31" name="Rectangle 123"/>
              <p:cNvSpPr>
                <a:spLocks noChangeArrowheads="1"/>
              </p:cNvSpPr>
              <p:nvPr/>
            </p:nvSpPr>
            <p:spPr bwMode="auto">
              <a:xfrm>
                <a:off x="2701925" y="3143251"/>
                <a:ext cx="7938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32" name="Rectangle 124"/>
              <p:cNvSpPr>
                <a:spLocks noChangeArrowheads="1"/>
              </p:cNvSpPr>
              <p:nvPr/>
            </p:nvSpPr>
            <p:spPr bwMode="auto">
              <a:xfrm>
                <a:off x="2776538" y="3143251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33" name="Rectangle 125"/>
              <p:cNvSpPr>
                <a:spLocks noChangeArrowheads="1"/>
              </p:cNvSpPr>
              <p:nvPr/>
            </p:nvSpPr>
            <p:spPr bwMode="auto">
              <a:xfrm>
                <a:off x="3013075" y="3143251"/>
                <a:ext cx="7938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34" name="Rectangle 126"/>
              <p:cNvSpPr>
                <a:spLocks noChangeArrowheads="1"/>
              </p:cNvSpPr>
              <p:nvPr/>
            </p:nvSpPr>
            <p:spPr bwMode="auto">
              <a:xfrm>
                <a:off x="3095625" y="3138488"/>
                <a:ext cx="793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35" name="Rectangle 127"/>
              <p:cNvSpPr>
                <a:spLocks noChangeArrowheads="1"/>
              </p:cNvSpPr>
              <p:nvPr/>
            </p:nvSpPr>
            <p:spPr bwMode="auto">
              <a:xfrm>
                <a:off x="3170238" y="3143251"/>
                <a:ext cx="7938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36" name="Rectangle 128"/>
              <p:cNvSpPr>
                <a:spLocks noChangeArrowheads="1"/>
              </p:cNvSpPr>
              <p:nvPr/>
            </p:nvSpPr>
            <p:spPr bwMode="auto">
              <a:xfrm>
                <a:off x="3178175" y="3094038"/>
                <a:ext cx="79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37" name="Rectangle 129"/>
              <p:cNvSpPr>
                <a:spLocks noChangeArrowheads="1"/>
              </p:cNvSpPr>
              <p:nvPr/>
            </p:nvSpPr>
            <p:spPr bwMode="auto">
              <a:xfrm>
                <a:off x="3117850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38" name="Rectangle 130"/>
              <p:cNvSpPr>
                <a:spLocks noChangeArrowheads="1"/>
              </p:cNvSpPr>
              <p:nvPr/>
            </p:nvSpPr>
            <p:spPr bwMode="auto">
              <a:xfrm>
                <a:off x="3070225" y="3094038"/>
                <a:ext cx="6350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39" name="Rectangle 131"/>
              <p:cNvSpPr>
                <a:spLocks noChangeArrowheads="1"/>
              </p:cNvSpPr>
              <p:nvPr/>
            </p:nvSpPr>
            <p:spPr bwMode="auto">
              <a:xfrm>
                <a:off x="2974975" y="3094038"/>
                <a:ext cx="12700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40" name="Rectangle 132"/>
              <p:cNvSpPr>
                <a:spLocks noChangeArrowheads="1"/>
              </p:cNvSpPr>
              <p:nvPr/>
            </p:nvSpPr>
            <p:spPr bwMode="auto">
              <a:xfrm>
                <a:off x="2897188" y="3097213"/>
                <a:ext cx="7938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41" name="Rectangle 133"/>
              <p:cNvSpPr>
                <a:spLocks noChangeArrowheads="1"/>
              </p:cNvSpPr>
              <p:nvPr/>
            </p:nvSpPr>
            <p:spPr bwMode="auto">
              <a:xfrm>
                <a:off x="2814638" y="3094038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42" name="Rectangle 134"/>
              <p:cNvSpPr>
                <a:spLocks noChangeArrowheads="1"/>
              </p:cNvSpPr>
              <p:nvPr/>
            </p:nvSpPr>
            <p:spPr bwMode="auto">
              <a:xfrm>
                <a:off x="2727325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43" name="Rectangle 135"/>
              <p:cNvSpPr>
                <a:spLocks noChangeArrowheads="1"/>
              </p:cNvSpPr>
              <p:nvPr/>
            </p:nvSpPr>
            <p:spPr bwMode="auto">
              <a:xfrm>
                <a:off x="2668588" y="309403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44" name="Rectangle 136"/>
              <p:cNvSpPr>
                <a:spLocks noChangeArrowheads="1"/>
              </p:cNvSpPr>
              <p:nvPr/>
            </p:nvSpPr>
            <p:spPr bwMode="auto">
              <a:xfrm>
                <a:off x="2608263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45" name="Rectangle 137"/>
              <p:cNvSpPr>
                <a:spLocks noChangeArrowheads="1"/>
              </p:cNvSpPr>
              <p:nvPr/>
            </p:nvSpPr>
            <p:spPr bwMode="auto">
              <a:xfrm>
                <a:off x="2757488" y="3041651"/>
                <a:ext cx="28257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46" name="Rectangle 138"/>
              <p:cNvSpPr>
                <a:spLocks noChangeArrowheads="1"/>
              </p:cNvSpPr>
              <p:nvPr/>
            </p:nvSpPr>
            <p:spPr bwMode="auto">
              <a:xfrm>
                <a:off x="3035300" y="3022601"/>
                <a:ext cx="11113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47" name="Rectangle 139"/>
              <p:cNvSpPr>
                <a:spLocks noChangeArrowheads="1"/>
              </p:cNvSpPr>
              <p:nvPr/>
            </p:nvSpPr>
            <p:spPr bwMode="auto">
              <a:xfrm>
                <a:off x="2751138" y="3014663"/>
                <a:ext cx="11113" cy="349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48" name="Rectangle 140"/>
              <p:cNvSpPr>
                <a:spLocks noChangeArrowheads="1"/>
              </p:cNvSpPr>
              <p:nvPr/>
            </p:nvSpPr>
            <p:spPr bwMode="auto">
              <a:xfrm>
                <a:off x="277653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49" name="Rectangle 141"/>
              <p:cNvSpPr>
                <a:spLocks noChangeArrowheads="1"/>
              </p:cNvSpPr>
              <p:nvPr/>
            </p:nvSpPr>
            <p:spPr bwMode="auto">
              <a:xfrm>
                <a:off x="285908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50" name="Rectangle 142"/>
              <p:cNvSpPr>
                <a:spLocks noChangeArrowheads="1"/>
              </p:cNvSpPr>
              <p:nvPr/>
            </p:nvSpPr>
            <p:spPr bwMode="auto">
              <a:xfrm>
                <a:off x="2938463" y="3049588"/>
                <a:ext cx="79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51" name="Rectangle 143"/>
              <p:cNvSpPr>
                <a:spLocks noChangeArrowheads="1"/>
              </p:cNvSpPr>
              <p:nvPr/>
            </p:nvSpPr>
            <p:spPr bwMode="auto">
              <a:xfrm>
                <a:off x="301783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52" name="Rectangle 144"/>
              <p:cNvSpPr>
                <a:spLocks noChangeArrowheads="1"/>
              </p:cNvSpPr>
              <p:nvPr/>
            </p:nvSpPr>
            <p:spPr bwMode="auto">
              <a:xfrm>
                <a:off x="2963863" y="2992438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53" name="Rectangle 145"/>
              <p:cNvSpPr>
                <a:spLocks noChangeArrowheads="1"/>
              </p:cNvSpPr>
              <p:nvPr/>
            </p:nvSpPr>
            <p:spPr bwMode="auto">
              <a:xfrm>
                <a:off x="2889250" y="2989263"/>
                <a:ext cx="11113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54" name="Rectangle 146"/>
              <p:cNvSpPr>
                <a:spLocks noChangeArrowheads="1"/>
              </p:cNvSpPr>
              <p:nvPr/>
            </p:nvSpPr>
            <p:spPr bwMode="auto">
              <a:xfrm>
                <a:off x="2822575" y="2992438"/>
                <a:ext cx="63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55" name="Freeform 147"/>
              <p:cNvSpPr/>
              <p:nvPr/>
            </p:nvSpPr>
            <p:spPr bwMode="auto">
              <a:xfrm>
                <a:off x="2701925" y="3387726"/>
                <a:ext cx="115888" cy="112713"/>
              </a:xfrm>
              <a:custGeom>
                <a:avLst/>
                <a:gdLst>
                  <a:gd name="T0" fmla="*/ 0 w 73"/>
                  <a:gd name="T1" fmla="*/ 64 h 71"/>
                  <a:gd name="T2" fmla="*/ 7 w 73"/>
                  <a:gd name="T3" fmla="*/ 71 h 71"/>
                  <a:gd name="T4" fmla="*/ 73 w 73"/>
                  <a:gd name="T5" fmla="*/ 7 h 71"/>
                  <a:gd name="T6" fmla="*/ 66 w 73"/>
                  <a:gd name="T7" fmla="*/ 0 h 71"/>
                  <a:gd name="T8" fmla="*/ 0 w 73"/>
                  <a:gd name="T9" fmla="*/ 6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1">
                    <a:moveTo>
                      <a:pt x="0" y="64"/>
                    </a:moveTo>
                    <a:lnTo>
                      <a:pt x="7" y="71"/>
                    </a:lnTo>
                    <a:lnTo>
                      <a:pt x="73" y="7"/>
                    </a:lnTo>
                    <a:lnTo>
                      <a:pt x="66" y="0"/>
                    </a:lnTo>
                    <a:lnTo>
                      <a:pt x="0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56" name="Freeform 148"/>
              <p:cNvSpPr/>
              <p:nvPr/>
            </p:nvSpPr>
            <p:spPr bwMode="auto">
              <a:xfrm>
                <a:off x="2982913" y="3387726"/>
                <a:ext cx="101600" cy="104775"/>
              </a:xfrm>
              <a:custGeom>
                <a:avLst/>
                <a:gdLst>
                  <a:gd name="T0" fmla="*/ 0 w 64"/>
                  <a:gd name="T1" fmla="*/ 5 h 66"/>
                  <a:gd name="T2" fmla="*/ 57 w 64"/>
                  <a:gd name="T3" fmla="*/ 66 h 66"/>
                  <a:gd name="T4" fmla="*/ 64 w 64"/>
                  <a:gd name="T5" fmla="*/ 61 h 66"/>
                  <a:gd name="T6" fmla="*/ 5 w 64"/>
                  <a:gd name="T7" fmla="*/ 0 h 66"/>
                  <a:gd name="T8" fmla="*/ 0 w 64"/>
                  <a:gd name="T9" fmla="*/ 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"/>
                    </a:moveTo>
                    <a:lnTo>
                      <a:pt x="57" y="66"/>
                    </a:lnTo>
                    <a:lnTo>
                      <a:pt x="64" y="61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57" name="Freeform 149"/>
              <p:cNvSpPr>
                <a:spLocks noEditPoints="1"/>
              </p:cNvSpPr>
              <p:nvPr/>
            </p:nvSpPr>
            <p:spPr bwMode="auto">
              <a:xfrm>
                <a:off x="2487613" y="3813176"/>
                <a:ext cx="871538" cy="307975"/>
              </a:xfrm>
              <a:custGeom>
                <a:avLst/>
                <a:gdLst>
                  <a:gd name="T0" fmla="*/ 127 w 232"/>
                  <a:gd name="T1" fmla="*/ 0 h 82"/>
                  <a:gd name="T2" fmla="*/ 1 w 232"/>
                  <a:gd name="T3" fmla="*/ 12 h 82"/>
                  <a:gd name="T4" fmla="*/ 0 w 232"/>
                  <a:gd name="T5" fmla="*/ 12 h 82"/>
                  <a:gd name="T6" fmla="*/ 0 w 232"/>
                  <a:gd name="T7" fmla="*/ 82 h 82"/>
                  <a:gd name="T8" fmla="*/ 2 w 232"/>
                  <a:gd name="T9" fmla="*/ 81 h 82"/>
                  <a:gd name="T10" fmla="*/ 107 w 232"/>
                  <a:gd name="T11" fmla="*/ 64 h 82"/>
                  <a:gd name="T12" fmla="*/ 229 w 232"/>
                  <a:gd name="T13" fmla="*/ 81 h 82"/>
                  <a:gd name="T14" fmla="*/ 232 w 232"/>
                  <a:gd name="T15" fmla="*/ 82 h 82"/>
                  <a:gd name="T16" fmla="*/ 232 w 232"/>
                  <a:gd name="T17" fmla="*/ 13 h 82"/>
                  <a:gd name="T18" fmla="*/ 230 w 232"/>
                  <a:gd name="T19" fmla="*/ 13 h 82"/>
                  <a:gd name="T20" fmla="*/ 127 w 232"/>
                  <a:gd name="T21" fmla="*/ 0 h 82"/>
                  <a:gd name="T22" fmla="*/ 127 w 232"/>
                  <a:gd name="T23" fmla="*/ 4 h 82"/>
                  <a:gd name="T24" fmla="*/ 228 w 232"/>
                  <a:gd name="T25" fmla="*/ 16 h 82"/>
                  <a:gd name="T26" fmla="*/ 228 w 232"/>
                  <a:gd name="T27" fmla="*/ 76 h 82"/>
                  <a:gd name="T28" fmla="*/ 107 w 232"/>
                  <a:gd name="T29" fmla="*/ 60 h 82"/>
                  <a:gd name="T30" fmla="*/ 4 w 232"/>
                  <a:gd name="T31" fmla="*/ 77 h 82"/>
                  <a:gd name="T32" fmla="*/ 4 w 232"/>
                  <a:gd name="T33" fmla="*/ 16 h 82"/>
                  <a:gd name="T34" fmla="*/ 127 w 232"/>
                  <a:gd name="T3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2" h="82">
                    <a:moveTo>
                      <a:pt x="127" y="0"/>
                    </a:moveTo>
                    <a:cubicBezTo>
                      <a:pt x="78" y="0"/>
                      <a:pt x="2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3" y="81"/>
                      <a:pt x="45" y="64"/>
                      <a:pt x="107" y="64"/>
                    </a:cubicBezTo>
                    <a:cubicBezTo>
                      <a:pt x="171" y="64"/>
                      <a:pt x="217" y="77"/>
                      <a:pt x="229" y="81"/>
                    </a:cubicBezTo>
                    <a:cubicBezTo>
                      <a:pt x="232" y="82"/>
                      <a:pt x="232" y="82"/>
                      <a:pt x="232" y="82"/>
                    </a:cubicBezTo>
                    <a:cubicBezTo>
                      <a:pt x="232" y="13"/>
                      <a:pt x="232" y="13"/>
                      <a:pt x="232" y="13"/>
                    </a:cubicBezTo>
                    <a:cubicBezTo>
                      <a:pt x="230" y="13"/>
                      <a:pt x="230" y="13"/>
                      <a:pt x="230" y="13"/>
                    </a:cubicBezTo>
                    <a:cubicBezTo>
                      <a:pt x="229" y="13"/>
                      <a:pt x="176" y="0"/>
                      <a:pt x="127" y="0"/>
                    </a:cubicBezTo>
                    <a:close/>
                    <a:moveTo>
                      <a:pt x="127" y="4"/>
                    </a:moveTo>
                    <a:cubicBezTo>
                      <a:pt x="172" y="4"/>
                      <a:pt x="220" y="14"/>
                      <a:pt x="228" y="16"/>
                    </a:cubicBezTo>
                    <a:cubicBezTo>
                      <a:pt x="228" y="19"/>
                      <a:pt x="228" y="72"/>
                      <a:pt x="228" y="76"/>
                    </a:cubicBezTo>
                    <a:cubicBezTo>
                      <a:pt x="213" y="72"/>
                      <a:pt x="168" y="60"/>
                      <a:pt x="107" y="60"/>
                    </a:cubicBezTo>
                    <a:cubicBezTo>
                      <a:pt x="53" y="60"/>
                      <a:pt x="14" y="73"/>
                      <a:pt x="4" y="77"/>
                    </a:cubicBezTo>
                    <a:cubicBezTo>
                      <a:pt x="4" y="72"/>
                      <a:pt x="4" y="19"/>
                      <a:pt x="4" y="16"/>
                    </a:cubicBezTo>
                    <a:cubicBezTo>
                      <a:pt x="12" y="14"/>
                      <a:pt x="81" y="4"/>
                      <a:pt x="1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58" name="Freeform 150"/>
              <p:cNvSpPr/>
              <p:nvPr/>
            </p:nvSpPr>
            <p:spPr bwMode="auto">
              <a:xfrm>
                <a:off x="2116138" y="3282951"/>
                <a:ext cx="398463" cy="835025"/>
              </a:xfrm>
              <a:custGeom>
                <a:avLst/>
                <a:gdLst>
                  <a:gd name="T0" fmla="*/ 60 w 106"/>
                  <a:gd name="T1" fmla="*/ 3 h 222"/>
                  <a:gd name="T2" fmla="*/ 21 w 106"/>
                  <a:gd name="T3" fmla="*/ 55 h 222"/>
                  <a:gd name="T4" fmla="*/ 12 w 106"/>
                  <a:gd name="T5" fmla="*/ 105 h 222"/>
                  <a:gd name="T6" fmla="*/ 19 w 106"/>
                  <a:gd name="T7" fmla="*/ 112 h 222"/>
                  <a:gd name="T8" fmla="*/ 41 w 106"/>
                  <a:gd name="T9" fmla="*/ 156 h 222"/>
                  <a:gd name="T10" fmla="*/ 45 w 106"/>
                  <a:gd name="T11" fmla="*/ 176 h 222"/>
                  <a:gd name="T12" fmla="*/ 56 w 106"/>
                  <a:gd name="T13" fmla="*/ 174 h 222"/>
                  <a:gd name="T14" fmla="*/ 72 w 106"/>
                  <a:gd name="T15" fmla="*/ 168 h 222"/>
                  <a:gd name="T16" fmla="*/ 75 w 106"/>
                  <a:gd name="T17" fmla="*/ 171 h 222"/>
                  <a:gd name="T18" fmla="*/ 77 w 106"/>
                  <a:gd name="T19" fmla="*/ 179 h 222"/>
                  <a:gd name="T20" fmla="*/ 100 w 106"/>
                  <a:gd name="T21" fmla="*/ 222 h 222"/>
                  <a:gd name="T22" fmla="*/ 101 w 106"/>
                  <a:gd name="T23" fmla="*/ 219 h 222"/>
                  <a:gd name="T24" fmla="*/ 81 w 106"/>
                  <a:gd name="T25" fmla="*/ 178 h 222"/>
                  <a:gd name="T26" fmla="*/ 78 w 106"/>
                  <a:gd name="T27" fmla="*/ 170 h 222"/>
                  <a:gd name="T28" fmla="*/ 73 w 106"/>
                  <a:gd name="T29" fmla="*/ 164 h 222"/>
                  <a:gd name="T30" fmla="*/ 54 w 106"/>
                  <a:gd name="T31" fmla="*/ 171 h 222"/>
                  <a:gd name="T32" fmla="*/ 47 w 106"/>
                  <a:gd name="T33" fmla="*/ 173 h 222"/>
                  <a:gd name="T34" fmla="*/ 45 w 106"/>
                  <a:gd name="T35" fmla="*/ 162 h 222"/>
                  <a:gd name="T36" fmla="*/ 45 w 106"/>
                  <a:gd name="T37" fmla="*/ 156 h 222"/>
                  <a:gd name="T38" fmla="*/ 45 w 106"/>
                  <a:gd name="T39" fmla="*/ 153 h 222"/>
                  <a:gd name="T40" fmla="*/ 22 w 106"/>
                  <a:gd name="T41" fmla="*/ 110 h 222"/>
                  <a:gd name="T42" fmla="*/ 15 w 106"/>
                  <a:gd name="T43" fmla="*/ 103 h 222"/>
                  <a:gd name="T44" fmla="*/ 10 w 106"/>
                  <a:gd name="T45" fmla="*/ 87 h 222"/>
                  <a:gd name="T46" fmla="*/ 24 w 106"/>
                  <a:gd name="T47" fmla="*/ 58 h 222"/>
                  <a:gd name="T48" fmla="*/ 60 w 106"/>
                  <a:gd name="T49" fmla="*/ 10 h 222"/>
                  <a:gd name="T50" fmla="*/ 61 w 106"/>
                  <a:gd name="T51" fmla="*/ 16 h 222"/>
                  <a:gd name="T52" fmla="*/ 55 w 106"/>
                  <a:gd name="T53" fmla="*/ 53 h 222"/>
                  <a:gd name="T54" fmla="*/ 51 w 106"/>
                  <a:gd name="T55" fmla="*/ 73 h 222"/>
                  <a:gd name="T56" fmla="*/ 52 w 106"/>
                  <a:gd name="T57" fmla="*/ 85 h 222"/>
                  <a:gd name="T58" fmla="*/ 52 w 106"/>
                  <a:gd name="T59" fmla="*/ 88 h 222"/>
                  <a:gd name="T60" fmla="*/ 54 w 106"/>
                  <a:gd name="T61" fmla="*/ 87 h 222"/>
                  <a:gd name="T62" fmla="*/ 90 w 106"/>
                  <a:gd name="T63" fmla="*/ 89 h 222"/>
                  <a:gd name="T64" fmla="*/ 101 w 106"/>
                  <a:gd name="T65" fmla="*/ 101 h 222"/>
                  <a:gd name="T66" fmla="*/ 89 w 106"/>
                  <a:gd name="T67" fmla="*/ 124 h 222"/>
                  <a:gd name="T68" fmla="*/ 84 w 106"/>
                  <a:gd name="T69" fmla="*/ 137 h 222"/>
                  <a:gd name="T70" fmla="*/ 99 w 106"/>
                  <a:gd name="T71" fmla="*/ 158 h 222"/>
                  <a:gd name="T72" fmla="*/ 101 w 106"/>
                  <a:gd name="T73" fmla="*/ 155 h 222"/>
                  <a:gd name="T74" fmla="*/ 88 w 106"/>
                  <a:gd name="T75" fmla="*/ 136 h 222"/>
                  <a:gd name="T76" fmla="*/ 92 w 106"/>
                  <a:gd name="T77" fmla="*/ 127 h 222"/>
                  <a:gd name="T78" fmla="*/ 105 w 106"/>
                  <a:gd name="T79" fmla="*/ 101 h 222"/>
                  <a:gd name="T80" fmla="*/ 91 w 106"/>
                  <a:gd name="T81" fmla="*/ 85 h 222"/>
                  <a:gd name="T82" fmla="*/ 55 w 106"/>
                  <a:gd name="T83" fmla="*/ 82 h 222"/>
                  <a:gd name="T84" fmla="*/ 55 w 106"/>
                  <a:gd name="T85" fmla="*/ 72 h 222"/>
                  <a:gd name="T86" fmla="*/ 58 w 106"/>
                  <a:gd name="T87" fmla="*/ 54 h 222"/>
                  <a:gd name="T88" fmla="*/ 65 w 106"/>
                  <a:gd name="T89" fmla="*/ 16 h 222"/>
                  <a:gd name="T90" fmla="*/ 63 w 106"/>
                  <a:gd name="T91" fmla="*/ 4 h 222"/>
                  <a:gd name="T92" fmla="*/ 62 w 106"/>
                  <a:gd name="T93" fmla="*/ 0 h 222"/>
                  <a:gd name="T94" fmla="*/ 60 w 106"/>
                  <a:gd name="T95" fmla="*/ 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6" h="222">
                    <a:moveTo>
                      <a:pt x="60" y="3"/>
                    </a:moveTo>
                    <a:cubicBezTo>
                      <a:pt x="60" y="4"/>
                      <a:pt x="33" y="44"/>
                      <a:pt x="21" y="55"/>
                    </a:cubicBezTo>
                    <a:cubicBezTo>
                      <a:pt x="7" y="68"/>
                      <a:pt x="0" y="90"/>
                      <a:pt x="12" y="105"/>
                    </a:cubicBezTo>
                    <a:cubicBezTo>
                      <a:pt x="19" y="112"/>
                      <a:pt x="19" y="112"/>
                      <a:pt x="19" y="112"/>
                    </a:cubicBezTo>
                    <a:cubicBezTo>
                      <a:pt x="30" y="125"/>
                      <a:pt x="42" y="138"/>
                      <a:pt x="41" y="156"/>
                    </a:cubicBezTo>
                    <a:cubicBezTo>
                      <a:pt x="40" y="168"/>
                      <a:pt x="42" y="174"/>
                      <a:pt x="45" y="176"/>
                    </a:cubicBezTo>
                    <a:cubicBezTo>
                      <a:pt x="48" y="178"/>
                      <a:pt x="52" y="177"/>
                      <a:pt x="56" y="174"/>
                    </a:cubicBezTo>
                    <a:cubicBezTo>
                      <a:pt x="62" y="171"/>
                      <a:pt x="68" y="167"/>
                      <a:pt x="72" y="168"/>
                    </a:cubicBezTo>
                    <a:cubicBezTo>
                      <a:pt x="73" y="169"/>
                      <a:pt x="74" y="170"/>
                      <a:pt x="75" y="171"/>
                    </a:cubicBezTo>
                    <a:cubicBezTo>
                      <a:pt x="77" y="179"/>
                      <a:pt x="77" y="179"/>
                      <a:pt x="77" y="179"/>
                    </a:cubicBezTo>
                    <a:cubicBezTo>
                      <a:pt x="80" y="193"/>
                      <a:pt x="86" y="216"/>
                      <a:pt x="100" y="222"/>
                    </a:cubicBezTo>
                    <a:cubicBezTo>
                      <a:pt x="101" y="219"/>
                      <a:pt x="101" y="219"/>
                      <a:pt x="101" y="219"/>
                    </a:cubicBezTo>
                    <a:cubicBezTo>
                      <a:pt x="89" y="213"/>
                      <a:pt x="84" y="191"/>
                      <a:pt x="81" y="178"/>
                    </a:cubicBezTo>
                    <a:cubicBezTo>
                      <a:pt x="78" y="170"/>
                      <a:pt x="78" y="170"/>
                      <a:pt x="78" y="170"/>
                    </a:cubicBezTo>
                    <a:cubicBezTo>
                      <a:pt x="77" y="167"/>
                      <a:pt x="76" y="165"/>
                      <a:pt x="73" y="164"/>
                    </a:cubicBezTo>
                    <a:cubicBezTo>
                      <a:pt x="68" y="163"/>
                      <a:pt x="61" y="166"/>
                      <a:pt x="54" y="171"/>
                    </a:cubicBezTo>
                    <a:cubicBezTo>
                      <a:pt x="51" y="173"/>
                      <a:pt x="49" y="174"/>
                      <a:pt x="47" y="173"/>
                    </a:cubicBezTo>
                    <a:cubicBezTo>
                      <a:pt x="46" y="172"/>
                      <a:pt x="45" y="169"/>
                      <a:pt x="45" y="162"/>
                    </a:cubicBezTo>
                    <a:cubicBezTo>
                      <a:pt x="45" y="160"/>
                      <a:pt x="45" y="158"/>
                      <a:pt x="45" y="156"/>
                    </a:cubicBezTo>
                    <a:cubicBezTo>
                      <a:pt x="45" y="155"/>
                      <a:pt x="45" y="154"/>
                      <a:pt x="45" y="153"/>
                    </a:cubicBezTo>
                    <a:cubicBezTo>
                      <a:pt x="45" y="135"/>
                      <a:pt x="33" y="122"/>
                      <a:pt x="22" y="110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12" y="98"/>
                      <a:pt x="10" y="93"/>
                      <a:pt x="10" y="87"/>
                    </a:cubicBezTo>
                    <a:cubicBezTo>
                      <a:pt x="10" y="77"/>
                      <a:pt x="16" y="66"/>
                      <a:pt x="24" y="58"/>
                    </a:cubicBezTo>
                    <a:cubicBezTo>
                      <a:pt x="34" y="49"/>
                      <a:pt x="53" y="21"/>
                      <a:pt x="60" y="10"/>
                    </a:cubicBezTo>
                    <a:cubicBezTo>
                      <a:pt x="60" y="12"/>
                      <a:pt x="61" y="14"/>
                      <a:pt x="61" y="16"/>
                    </a:cubicBezTo>
                    <a:cubicBezTo>
                      <a:pt x="61" y="28"/>
                      <a:pt x="59" y="44"/>
                      <a:pt x="55" y="53"/>
                    </a:cubicBezTo>
                    <a:cubicBezTo>
                      <a:pt x="51" y="59"/>
                      <a:pt x="51" y="66"/>
                      <a:pt x="51" y="73"/>
                    </a:cubicBezTo>
                    <a:cubicBezTo>
                      <a:pt x="51" y="79"/>
                      <a:pt x="52" y="85"/>
                      <a:pt x="52" y="85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4" y="87"/>
                      <a:pt x="54" y="87"/>
                      <a:pt x="54" y="87"/>
                    </a:cubicBezTo>
                    <a:cubicBezTo>
                      <a:pt x="54" y="87"/>
                      <a:pt x="72" y="81"/>
                      <a:pt x="90" y="89"/>
                    </a:cubicBezTo>
                    <a:cubicBezTo>
                      <a:pt x="96" y="92"/>
                      <a:pt x="100" y="96"/>
                      <a:pt x="101" y="101"/>
                    </a:cubicBezTo>
                    <a:cubicBezTo>
                      <a:pt x="102" y="108"/>
                      <a:pt x="98" y="116"/>
                      <a:pt x="89" y="124"/>
                    </a:cubicBezTo>
                    <a:cubicBezTo>
                      <a:pt x="86" y="128"/>
                      <a:pt x="84" y="132"/>
                      <a:pt x="84" y="137"/>
                    </a:cubicBezTo>
                    <a:cubicBezTo>
                      <a:pt x="85" y="148"/>
                      <a:pt x="98" y="158"/>
                      <a:pt x="99" y="158"/>
                    </a:cubicBezTo>
                    <a:cubicBezTo>
                      <a:pt x="101" y="155"/>
                      <a:pt x="101" y="155"/>
                      <a:pt x="101" y="155"/>
                    </a:cubicBezTo>
                    <a:cubicBezTo>
                      <a:pt x="101" y="155"/>
                      <a:pt x="89" y="146"/>
                      <a:pt x="88" y="136"/>
                    </a:cubicBezTo>
                    <a:cubicBezTo>
                      <a:pt x="88" y="133"/>
                      <a:pt x="89" y="130"/>
                      <a:pt x="92" y="127"/>
                    </a:cubicBezTo>
                    <a:cubicBezTo>
                      <a:pt x="102" y="118"/>
                      <a:pt x="106" y="109"/>
                      <a:pt x="105" y="101"/>
                    </a:cubicBezTo>
                    <a:cubicBezTo>
                      <a:pt x="104" y="94"/>
                      <a:pt x="99" y="89"/>
                      <a:pt x="91" y="85"/>
                    </a:cubicBezTo>
                    <a:cubicBezTo>
                      <a:pt x="75" y="78"/>
                      <a:pt x="60" y="81"/>
                      <a:pt x="55" y="82"/>
                    </a:cubicBezTo>
                    <a:cubicBezTo>
                      <a:pt x="55" y="80"/>
                      <a:pt x="55" y="77"/>
                      <a:pt x="55" y="72"/>
                    </a:cubicBezTo>
                    <a:cubicBezTo>
                      <a:pt x="55" y="67"/>
                      <a:pt x="55" y="60"/>
                      <a:pt x="58" y="54"/>
                    </a:cubicBezTo>
                    <a:cubicBezTo>
                      <a:pt x="63" y="45"/>
                      <a:pt x="65" y="29"/>
                      <a:pt x="65" y="16"/>
                    </a:cubicBezTo>
                    <a:cubicBezTo>
                      <a:pt x="65" y="11"/>
                      <a:pt x="64" y="6"/>
                      <a:pt x="63" y="4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59" name="Freeform 151"/>
              <p:cNvSpPr/>
              <p:nvPr/>
            </p:nvSpPr>
            <p:spPr bwMode="auto">
              <a:xfrm>
                <a:off x="2168525" y="3598863"/>
                <a:ext cx="157163" cy="104775"/>
              </a:xfrm>
              <a:custGeom>
                <a:avLst/>
                <a:gdLst>
                  <a:gd name="T0" fmla="*/ 1 w 42"/>
                  <a:gd name="T1" fmla="*/ 20 h 28"/>
                  <a:gd name="T2" fmla="*/ 0 w 42"/>
                  <a:gd name="T3" fmla="*/ 24 h 28"/>
                  <a:gd name="T4" fmla="*/ 42 w 42"/>
                  <a:gd name="T5" fmla="*/ 2 h 28"/>
                  <a:gd name="T6" fmla="*/ 39 w 42"/>
                  <a:gd name="T7" fmla="*/ 0 h 28"/>
                  <a:gd name="T8" fmla="*/ 1 w 42"/>
                  <a:gd name="T9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8">
                    <a:moveTo>
                      <a:pt x="1" y="2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17" y="28"/>
                      <a:pt x="42" y="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16" y="23"/>
                      <a:pt x="2" y="20"/>
                      <a:pt x="1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60" name="Freeform 152"/>
              <p:cNvSpPr/>
              <p:nvPr/>
            </p:nvSpPr>
            <p:spPr bwMode="auto">
              <a:xfrm>
                <a:off x="2281238" y="3609976"/>
                <a:ext cx="96838" cy="315913"/>
              </a:xfrm>
              <a:custGeom>
                <a:avLst/>
                <a:gdLst>
                  <a:gd name="T0" fmla="*/ 5 w 26"/>
                  <a:gd name="T1" fmla="*/ 23 h 84"/>
                  <a:gd name="T2" fmla="*/ 9 w 26"/>
                  <a:gd name="T3" fmla="*/ 32 h 84"/>
                  <a:gd name="T4" fmla="*/ 14 w 26"/>
                  <a:gd name="T5" fmla="*/ 82 h 84"/>
                  <a:gd name="T6" fmla="*/ 17 w 26"/>
                  <a:gd name="T7" fmla="*/ 84 h 84"/>
                  <a:gd name="T8" fmla="*/ 12 w 26"/>
                  <a:gd name="T9" fmla="*/ 30 h 84"/>
                  <a:gd name="T10" fmla="*/ 9 w 26"/>
                  <a:gd name="T11" fmla="*/ 22 h 84"/>
                  <a:gd name="T12" fmla="*/ 9 w 26"/>
                  <a:gd name="T13" fmla="*/ 1 h 84"/>
                  <a:gd name="T14" fmla="*/ 6 w 26"/>
                  <a:gd name="T15" fmla="*/ 0 h 84"/>
                  <a:gd name="T16" fmla="*/ 5 w 26"/>
                  <a:gd name="T17" fmla="*/ 2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84">
                    <a:moveTo>
                      <a:pt x="5" y="23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15" y="45"/>
                      <a:pt x="22" y="60"/>
                      <a:pt x="14" y="82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26" y="60"/>
                      <a:pt x="18" y="43"/>
                      <a:pt x="12" y="30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5" y="10"/>
                      <a:pt x="9" y="2"/>
                      <a:pt x="9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0" y="9"/>
                      <a:pt x="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61" name="Freeform 153"/>
              <p:cNvSpPr/>
              <p:nvPr/>
            </p:nvSpPr>
            <p:spPr bwMode="auto">
              <a:xfrm>
                <a:off x="2141538" y="3289301"/>
                <a:ext cx="180975" cy="123825"/>
              </a:xfrm>
              <a:custGeom>
                <a:avLst/>
                <a:gdLst>
                  <a:gd name="T0" fmla="*/ 1 w 48"/>
                  <a:gd name="T1" fmla="*/ 14 h 33"/>
                  <a:gd name="T2" fmla="*/ 5 w 48"/>
                  <a:gd name="T3" fmla="*/ 24 h 33"/>
                  <a:gd name="T4" fmla="*/ 39 w 48"/>
                  <a:gd name="T5" fmla="*/ 29 h 33"/>
                  <a:gd name="T6" fmla="*/ 38 w 48"/>
                  <a:gd name="T7" fmla="*/ 25 h 33"/>
                  <a:gd name="T8" fmla="*/ 7 w 48"/>
                  <a:gd name="T9" fmla="*/ 21 h 33"/>
                  <a:gd name="T10" fmla="*/ 5 w 48"/>
                  <a:gd name="T11" fmla="*/ 14 h 33"/>
                  <a:gd name="T12" fmla="*/ 22 w 48"/>
                  <a:gd name="T13" fmla="*/ 5 h 33"/>
                  <a:gd name="T14" fmla="*/ 46 w 48"/>
                  <a:gd name="T15" fmla="*/ 12 h 33"/>
                  <a:gd name="T16" fmla="*/ 48 w 48"/>
                  <a:gd name="T17" fmla="*/ 9 h 33"/>
                  <a:gd name="T18" fmla="*/ 23 w 48"/>
                  <a:gd name="T19" fmla="*/ 1 h 33"/>
                  <a:gd name="T20" fmla="*/ 1 w 48"/>
                  <a:gd name="T21" fmla="*/ 1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33">
                    <a:moveTo>
                      <a:pt x="1" y="14"/>
                    </a:moveTo>
                    <a:cubicBezTo>
                      <a:pt x="0" y="16"/>
                      <a:pt x="1" y="20"/>
                      <a:pt x="5" y="24"/>
                    </a:cubicBezTo>
                    <a:cubicBezTo>
                      <a:pt x="9" y="28"/>
                      <a:pt x="18" y="33"/>
                      <a:pt x="39" y="2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19" y="28"/>
                      <a:pt x="11" y="25"/>
                      <a:pt x="7" y="21"/>
                    </a:cubicBezTo>
                    <a:cubicBezTo>
                      <a:pt x="5" y="18"/>
                      <a:pt x="4" y="15"/>
                      <a:pt x="5" y="14"/>
                    </a:cubicBezTo>
                    <a:cubicBezTo>
                      <a:pt x="6" y="8"/>
                      <a:pt x="12" y="4"/>
                      <a:pt x="22" y="5"/>
                    </a:cubicBezTo>
                    <a:cubicBezTo>
                      <a:pt x="36" y="6"/>
                      <a:pt x="46" y="12"/>
                      <a:pt x="46" y="12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38" y="2"/>
                      <a:pt x="23" y="1"/>
                    </a:cubicBezTo>
                    <a:cubicBezTo>
                      <a:pt x="11" y="0"/>
                      <a:pt x="2" y="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62" name="Freeform 154"/>
              <p:cNvSpPr/>
              <p:nvPr/>
            </p:nvSpPr>
            <p:spPr bwMode="auto">
              <a:xfrm>
                <a:off x="2179638" y="3395663"/>
                <a:ext cx="19050" cy="112713"/>
              </a:xfrm>
              <a:custGeom>
                <a:avLst/>
                <a:gdLst>
                  <a:gd name="T0" fmla="*/ 0 w 12"/>
                  <a:gd name="T1" fmla="*/ 71 h 71"/>
                  <a:gd name="T2" fmla="*/ 10 w 12"/>
                  <a:gd name="T3" fmla="*/ 71 h 71"/>
                  <a:gd name="T4" fmla="*/ 12 w 12"/>
                  <a:gd name="T5" fmla="*/ 0 h 71"/>
                  <a:gd name="T6" fmla="*/ 2 w 12"/>
                  <a:gd name="T7" fmla="*/ 0 h 71"/>
                  <a:gd name="T8" fmla="*/ 0 w 12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1">
                    <a:moveTo>
                      <a:pt x="0" y="71"/>
                    </a:moveTo>
                    <a:lnTo>
                      <a:pt x="10" y="71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0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63" name="Freeform 155"/>
              <p:cNvSpPr/>
              <p:nvPr/>
            </p:nvSpPr>
            <p:spPr bwMode="auto">
              <a:xfrm>
                <a:off x="3321050" y="3282951"/>
                <a:ext cx="401638" cy="835025"/>
              </a:xfrm>
              <a:custGeom>
                <a:avLst/>
                <a:gdLst>
                  <a:gd name="T0" fmla="*/ 43 w 107"/>
                  <a:gd name="T1" fmla="*/ 4 h 222"/>
                  <a:gd name="T2" fmla="*/ 42 w 107"/>
                  <a:gd name="T3" fmla="*/ 16 h 222"/>
                  <a:gd name="T4" fmla="*/ 48 w 107"/>
                  <a:gd name="T5" fmla="*/ 54 h 222"/>
                  <a:gd name="T6" fmla="*/ 52 w 107"/>
                  <a:gd name="T7" fmla="*/ 72 h 222"/>
                  <a:gd name="T8" fmla="*/ 51 w 107"/>
                  <a:gd name="T9" fmla="*/ 82 h 222"/>
                  <a:gd name="T10" fmla="*/ 15 w 107"/>
                  <a:gd name="T11" fmla="*/ 85 h 222"/>
                  <a:gd name="T12" fmla="*/ 2 w 107"/>
                  <a:gd name="T13" fmla="*/ 101 h 222"/>
                  <a:gd name="T14" fmla="*/ 14 w 107"/>
                  <a:gd name="T15" fmla="*/ 127 h 222"/>
                  <a:gd name="T16" fmla="*/ 19 w 107"/>
                  <a:gd name="T17" fmla="*/ 136 h 222"/>
                  <a:gd name="T18" fmla="*/ 5 w 107"/>
                  <a:gd name="T19" fmla="*/ 155 h 222"/>
                  <a:gd name="T20" fmla="*/ 8 w 107"/>
                  <a:gd name="T21" fmla="*/ 158 h 222"/>
                  <a:gd name="T22" fmla="*/ 22 w 107"/>
                  <a:gd name="T23" fmla="*/ 137 h 222"/>
                  <a:gd name="T24" fmla="*/ 17 w 107"/>
                  <a:gd name="T25" fmla="*/ 124 h 222"/>
                  <a:gd name="T26" fmla="*/ 6 w 107"/>
                  <a:gd name="T27" fmla="*/ 101 h 222"/>
                  <a:gd name="T28" fmla="*/ 17 w 107"/>
                  <a:gd name="T29" fmla="*/ 89 h 222"/>
                  <a:gd name="T30" fmla="*/ 52 w 107"/>
                  <a:gd name="T31" fmla="*/ 87 h 222"/>
                  <a:gd name="T32" fmla="*/ 54 w 107"/>
                  <a:gd name="T33" fmla="*/ 88 h 222"/>
                  <a:gd name="T34" fmla="*/ 55 w 107"/>
                  <a:gd name="T35" fmla="*/ 85 h 222"/>
                  <a:gd name="T36" fmla="*/ 56 w 107"/>
                  <a:gd name="T37" fmla="*/ 73 h 222"/>
                  <a:gd name="T38" fmla="*/ 52 w 107"/>
                  <a:gd name="T39" fmla="*/ 53 h 222"/>
                  <a:gd name="T40" fmla="*/ 46 w 107"/>
                  <a:gd name="T41" fmla="*/ 16 h 222"/>
                  <a:gd name="T42" fmla="*/ 46 w 107"/>
                  <a:gd name="T43" fmla="*/ 10 h 222"/>
                  <a:gd name="T44" fmla="*/ 83 w 107"/>
                  <a:gd name="T45" fmla="*/ 58 h 222"/>
                  <a:gd name="T46" fmla="*/ 97 w 107"/>
                  <a:gd name="T47" fmla="*/ 87 h 222"/>
                  <a:gd name="T48" fmla="*/ 91 w 107"/>
                  <a:gd name="T49" fmla="*/ 103 h 222"/>
                  <a:gd name="T50" fmla="*/ 85 w 107"/>
                  <a:gd name="T51" fmla="*/ 110 h 222"/>
                  <a:gd name="T52" fmla="*/ 61 w 107"/>
                  <a:gd name="T53" fmla="*/ 153 h 222"/>
                  <a:gd name="T54" fmla="*/ 61 w 107"/>
                  <a:gd name="T55" fmla="*/ 156 h 222"/>
                  <a:gd name="T56" fmla="*/ 62 w 107"/>
                  <a:gd name="T57" fmla="*/ 162 h 222"/>
                  <a:gd name="T58" fmla="*/ 59 w 107"/>
                  <a:gd name="T59" fmla="*/ 173 h 222"/>
                  <a:gd name="T60" fmla="*/ 52 w 107"/>
                  <a:gd name="T61" fmla="*/ 171 h 222"/>
                  <a:gd name="T62" fmla="*/ 33 w 107"/>
                  <a:gd name="T63" fmla="*/ 164 h 222"/>
                  <a:gd name="T64" fmla="*/ 28 w 107"/>
                  <a:gd name="T65" fmla="*/ 170 h 222"/>
                  <a:gd name="T66" fmla="*/ 26 w 107"/>
                  <a:gd name="T67" fmla="*/ 178 h 222"/>
                  <a:gd name="T68" fmla="*/ 5 w 107"/>
                  <a:gd name="T69" fmla="*/ 219 h 222"/>
                  <a:gd name="T70" fmla="*/ 7 w 107"/>
                  <a:gd name="T71" fmla="*/ 222 h 222"/>
                  <a:gd name="T72" fmla="*/ 30 w 107"/>
                  <a:gd name="T73" fmla="*/ 179 h 222"/>
                  <a:gd name="T74" fmla="*/ 32 w 107"/>
                  <a:gd name="T75" fmla="*/ 171 h 222"/>
                  <a:gd name="T76" fmla="*/ 35 w 107"/>
                  <a:gd name="T77" fmla="*/ 168 h 222"/>
                  <a:gd name="T78" fmla="*/ 50 w 107"/>
                  <a:gd name="T79" fmla="*/ 174 h 222"/>
                  <a:gd name="T80" fmla="*/ 61 w 107"/>
                  <a:gd name="T81" fmla="*/ 176 h 222"/>
                  <a:gd name="T82" fmla="*/ 65 w 107"/>
                  <a:gd name="T83" fmla="*/ 156 h 222"/>
                  <a:gd name="T84" fmla="*/ 88 w 107"/>
                  <a:gd name="T85" fmla="*/ 112 h 222"/>
                  <a:gd name="T86" fmla="*/ 94 w 107"/>
                  <a:gd name="T87" fmla="*/ 105 h 222"/>
                  <a:gd name="T88" fmla="*/ 85 w 107"/>
                  <a:gd name="T89" fmla="*/ 55 h 222"/>
                  <a:gd name="T90" fmla="*/ 47 w 107"/>
                  <a:gd name="T91" fmla="*/ 3 h 222"/>
                  <a:gd name="T92" fmla="*/ 44 w 107"/>
                  <a:gd name="T93" fmla="*/ 0 h 222"/>
                  <a:gd name="T94" fmla="*/ 43 w 107"/>
                  <a:gd name="T95" fmla="*/ 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7" h="222">
                    <a:moveTo>
                      <a:pt x="43" y="4"/>
                    </a:moveTo>
                    <a:cubicBezTo>
                      <a:pt x="42" y="6"/>
                      <a:pt x="42" y="11"/>
                      <a:pt x="42" y="16"/>
                    </a:cubicBezTo>
                    <a:cubicBezTo>
                      <a:pt x="42" y="29"/>
                      <a:pt x="44" y="45"/>
                      <a:pt x="48" y="54"/>
                    </a:cubicBezTo>
                    <a:cubicBezTo>
                      <a:pt x="51" y="60"/>
                      <a:pt x="52" y="67"/>
                      <a:pt x="52" y="72"/>
                    </a:cubicBezTo>
                    <a:cubicBezTo>
                      <a:pt x="52" y="77"/>
                      <a:pt x="52" y="80"/>
                      <a:pt x="51" y="82"/>
                    </a:cubicBezTo>
                    <a:cubicBezTo>
                      <a:pt x="47" y="81"/>
                      <a:pt x="32" y="78"/>
                      <a:pt x="15" y="85"/>
                    </a:cubicBezTo>
                    <a:cubicBezTo>
                      <a:pt x="7" y="89"/>
                      <a:pt x="3" y="94"/>
                      <a:pt x="2" y="101"/>
                    </a:cubicBezTo>
                    <a:cubicBezTo>
                      <a:pt x="0" y="109"/>
                      <a:pt x="5" y="118"/>
                      <a:pt x="14" y="127"/>
                    </a:cubicBezTo>
                    <a:cubicBezTo>
                      <a:pt x="17" y="130"/>
                      <a:pt x="19" y="133"/>
                      <a:pt x="19" y="136"/>
                    </a:cubicBezTo>
                    <a:cubicBezTo>
                      <a:pt x="18" y="146"/>
                      <a:pt x="6" y="155"/>
                      <a:pt x="5" y="155"/>
                    </a:cubicBezTo>
                    <a:cubicBezTo>
                      <a:pt x="8" y="158"/>
                      <a:pt x="8" y="158"/>
                      <a:pt x="8" y="158"/>
                    </a:cubicBezTo>
                    <a:cubicBezTo>
                      <a:pt x="8" y="158"/>
                      <a:pt x="22" y="148"/>
                      <a:pt x="22" y="137"/>
                    </a:cubicBezTo>
                    <a:cubicBezTo>
                      <a:pt x="23" y="132"/>
                      <a:pt x="21" y="128"/>
                      <a:pt x="17" y="124"/>
                    </a:cubicBezTo>
                    <a:cubicBezTo>
                      <a:pt x="9" y="116"/>
                      <a:pt x="5" y="108"/>
                      <a:pt x="6" y="101"/>
                    </a:cubicBezTo>
                    <a:cubicBezTo>
                      <a:pt x="7" y="96"/>
                      <a:pt x="10" y="92"/>
                      <a:pt x="17" y="89"/>
                    </a:cubicBezTo>
                    <a:cubicBezTo>
                      <a:pt x="35" y="81"/>
                      <a:pt x="52" y="87"/>
                      <a:pt x="52" y="87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5" y="85"/>
                      <a:pt x="55" y="85"/>
                      <a:pt x="55" y="85"/>
                    </a:cubicBezTo>
                    <a:cubicBezTo>
                      <a:pt x="55" y="85"/>
                      <a:pt x="56" y="79"/>
                      <a:pt x="56" y="73"/>
                    </a:cubicBezTo>
                    <a:cubicBezTo>
                      <a:pt x="56" y="66"/>
                      <a:pt x="55" y="59"/>
                      <a:pt x="52" y="53"/>
                    </a:cubicBezTo>
                    <a:cubicBezTo>
                      <a:pt x="48" y="44"/>
                      <a:pt x="46" y="28"/>
                      <a:pt x="46" y="16"/>
                    </a:cubicBezTo>
                    <a:cubicBezTo>
                      <a:pt x="46" y="14"/>
                      <a:pt x="46" y="12"/>
                      <a:pt x="46" y="10"/>
                    </a:cubicBezTo>
                    <a:cubicBezTo>
                      <a:pt x="53" y="21"/>
                      <a:pt x="72" y="49"/>
                      <a:pt x="83" y="58"/>
                    </a:cubicBezTo>
                    <a:cubicBezTo>
                      <a:pt x="91" y="66"/>
                      <a:pt x="97" y="77"/>
                      <a:pt x="97" y="87"/>
                    </a:cubicBezTo>
                    <a:cubicBezTo>
                      <a:pt x="97" y="93"/>
                      <a:pt x="95" y="98"/>
                      <a:pt x="91" y="103"/>
                    </a:cubicBezTo>
                    <a:cubicBezTo>
                      <a:pt x="85" y="110"/>
                      <a:pt x="85" y="110"/>
                      <a:pt x="85" y="110"/>
                    </a:cubicBezTo>
                    <a:cubicBezTo>
                      <a:pt x="74" y="122"/>
                      <a:pt x="61" y="135"/>
                      <a:pt x="61" y="153"/>
                    </a:cubicBezTo>
                    <a:cubicBezTo>
                      <a:pt x="61" y="154"/>
                      <a:pt x="61" y="155"/>
                      <a:pt x="61" y="156"/>
                    </a:cubicBezTo>
                    <a:cubicBezTo>
                      <a:pt x="62" y="158"/>
                      <a:pt x="62" y="160"/>
                      <a:pt x="62" y="162"/>
                    </a:cubicBezTo>
                    <a:cubicBezTo>
                      <a:pt x="62" y="169"/>
                      <a:pt x="60" y="172"/>
                      <a:pt x="59" y="173"/>
                    </a:cubicBezTo>
                    <a:cubicBezTo>
                      <a:pt x="58" y="174"/>
                      <a:pt x="55" y="173"/>
                      <a:pt x="52" y="171"/>
                    </a:cubicBezTo>
                    <a:cubicBezTo>
                      <a:pt x="45" y="166"/>
                      <a:pt x="38" y="163"/>
                      <a:pt x="33" y="164"/>
                    </a:cubicBezTo>
                    <a:cubicBezTo>
                      <a:pt x="31" y="165"/>
                      <a:pt x="29" y="167"/>
                      <a:pt x="28" y="170"/>
                    </a:cubicBezTo>
                    <a:cubicBezTo>
                      <a:pt x="26" y="178"/>
                      <a:pt x="26" y="178"/>
                      <a:pt x="26" y="178"/>
                    </a:cubicBezTo>
                    <a:cubicBezTo>
                      <a:pt x="23" y="191"/>
                      <a:pt x="18" y="213"/>
                      <a:pt x="5" y="219"/>
                    </a:cubicBezTo>
                    <a:cubicBezTo>
                      <a:pt x="7" y="222"/>
                      <a:pt x="7" y="222"/>
                      <a:pt x="7" y="222"/>
                    </a:cubicBezTo>
                    <a:cubicBezTo>
                      <a:pt x="21" y="216"/>
                      <a:pt x="26" y="193"/>
                      <a:pt x="30" y="179"/>
                    </a:cubicBezTo>
                    <a:cubicBezTo>
                      <a:pt x="32" y="171"/>
                      <a:pt x="32" y="171"/>
                      <a:pt x="32" y="171"/>
                    </a:cubicBezTo>
                    <a:cubicBezTo>
                      <a:pt x="33" y="170"/>
                      <a:pt x="33" y="169"/>
                      <a:pt x="35" y="168"/>
                    </a:cubicBezTo>
                    <a:cubicBezTo>
                      <a:pt x="38" y="167"/>
                      <a:pt x="45" y="171"/>
                      <a:pt x="50" y="174"/>
                    </a:cubicBezTo>
                    <a:cubicBezTo>
                      <a:pt x="55" y="177"/>
                      <a:pt x="58" y="178"/>
                      <a:pt x="61" y="176"/>
                    </a:cubicBezTo>
                    <a:cubicBezTo>
                      <a:pt x="65" y="174"/>
                      <a:pt x="66" y="168"/>
                      <a:pt x="65" y="156"/>
                    </a:cubicBezTo>
                    <a:cubicBezTo>
                      <a:pt x="64" y="138"/>
                      <a:pt x="76" y="125"/>
                      <a:pt x="88" y="112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107" y="90"/>
                      <a:pt x="100" y="68"/>
                      <a:pt x="85" y="55"/>
                    </a:cubicBezTo>
                    <a:cubicBezTo>
                      <a:pt x="73" y="44"/>
                      <a:pt x="47" y="4"/>
                      <a:pt x="47" y="3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4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64" name="Freeform 156"/>
              <p:cNvSpPr/>
              <p:nvPr/>
            </p:nvSpPr>
            <p:spPr bwMode="auto">
              <a:xfrm>
                <a:off x="3513138" y="3598863"/>
                <a:ext cx="153988" cy="104775"/>
              </a:xfrm>
              <a:custGeom>
                <a:avLst/>
                <a:gdLst>
                  <a:gd name="T0" fmla="*/ 0 w 41"/>
                  <a:gd name="T1" fmla="*/ 2 h 28"/>
                  <a:gd name="T2" fmla="*/ 41 w 41"/>
                  <a:gd name="T3" fmla="*/ 24 h 28"/>
                  <a:gd name="T4" fmla="*/ 40 w 41"/>
                  <a:gd name="T5" fmla="*/ 20 h 28"/>
                  <a:gd name="T6" fmla="*/ 3 w 41"/>
                  <a:gd name="T7" fmla="*/ 0 h 28"/>
                  <a:gd name="T8" fmla="*/ 0 w 41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8">
                    <a:moveTo>
                      <a:pt x="0" y="2"/>
                    </a:moveTo>
                    <a:cubicBezTo>
                      <a:pt x="24" y="28"/>
                      <a:pt x="40" y="24"/>
                      <a:pt x="41" y="2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20"/>
                      <a:pt x="25" y="23"/>
                      <a:pt x="3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65" name="Freeform 157"/>
              <p:cNvSpPr/>
              <p:nvPr/>
            </p:nvSpPr>
            <p:spPr bwMode="auto">
              <a:xfrm>
                <a:off x="3460750" y="3609976"/>
                <a:ext cx="93663" cy="315913"/>
              </a:xfrm>
              <a:custGeom>
                <a:avLst/>
                <a:gdLst>
                  <a:gd name="T0" fmla="*/ 16 w 25"/>
                  <a:gd name="T1" fmla="*/ 1 h 84"/>
                  <a:gd name="T2" fmla="*/ 17 w 25"/>
                  <a:gd name="T3" fmla="*/ 22 h 84"/>
                  <a:gd name="T4" fmla="*/ 13 w 25"/>
                  <a:gd name="T5" fmla="*/ 30 h 84"/>
                  <a:gd name="T6" fmla="*/ 8 w 25"/>
                  <a:gd name="T7" fmla="*/ 84 h 84"/>
                  <a:gd name="T8" fmla="*/ 12 w 25"/>
                  <a:gd name="T9" fmla="*/ 82 h 84"/>
                  <a:gd name="T10" fmla="*/ 17 w 25"/>
                  <a:gd name="T11" fmla="*/ 32 h 84"/>
                  <a:gd name="T12" fmla="*/ 20 w 25"/>
                  <a:gd name="T13" fmla="*/ 23 h 84"/>
                  <a:gd name="T14" fmla="*/ 20 w 25"/>
                  <a:gd name="T15" fmla="*/ 0 h 84"/>
                  <a:gd name="T16" fmla="*/ 16 w 25"/>
                  <a:gd name="T17" fmla="*/ 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84">
                    <a:moveTo>
                      <a:pt x="16" y="1"/>
                    </a:moveTo>
                    <a:cubicBezTo>
                      <a:pt x="17" y="2"/>
                      <a:pt x="21" y="10"/>
                      <a:pt x="17" y="2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7" y="43"/>
                      <a:pt x="0" y="60"/>
                      <a:pt x="8" y="84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4" y="60"/>
                      <a:pt x="11" y="45"/>
                      <a:pt x="17" y="32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5" y="9"/>
                      <a:pt x="20" y="0"/>
                      <a:pt x="20" y="0"/>
                    </a:cubicBezTo>
                    <a:lnTo>
                      <a:pt x="1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66" name="Freeform 158"/>
              <p:cNvSpPr/>
              <p:nvPr/>
            </p:nvSpPr>
            <p:spPr bwMode="auto">
              <a:xfrm>
                <a:off x="3513138" y="3289301"/>
                <a:ext cx="179388" cy="123825"/>
              </a:xfrm>
              <a:custGeom>
                <a:avLst/>
                <a:gdLst>
                  <a:gd name="T0" fmla="*/ 26 w 48"/>
                  <a:gd name="T1" fmla="*/ 1 h 33"/>
                  <a:gd name="T2" fmla="*/ 0 w 48"/>
                  <a:gd name="T3" fmla="*/ 9 h 33"/>
                  <a:gd name="T4" fmla="*/ 2 w 48"/>
                  <a:gd name="T5" fmla="*/ 12 h 33"/>
                  <a:gd name="T6" fmla="*/ 26 w 48"/>
                  <a:gd name="T7" fmla="*/ 5 h 33"/>
                  <a:gd name="T8" fmla="*/ 44 w 48"/>
                  <a:gd name="T9" fmla="*/ 14 h 33"/>
                  <a:gd name="T10" fmla="*/ 41 w 48"/>
                  <a:gd name="T11" fmla="*/ 21 h 33"/>
                  <a:gd name="T12" fmla="*/ 11 w 48"/>
                  <a:gd name="T13" fmla="*/ 25 h 33"/>
                  <a:gd name="T14" fmla="*/ 10 w 48"/>
                  <a:gd name="T15" fmla="*/ 29 h 33"/>
                  <a:gd name="T16" fmla="*/ 44 w 48"/>
                  <a:gd name="T17" fmla="*/ 24 h 33"/>
                  <a:gd name="T18" fmla="*/ 48 w 48"/>
                  <a:gd name="T19" fmla="*/ 14 h 33"/>
                  <a:gd name="T20" fmla="*/ 26 w 48"/>
                  <a:gd name="T21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33">
                    <a:moveTo>
                      <a:pt x="26" y="1"/>
                    </a:moveTo>
                    <a:cubicBezTo>
                      <a:pt x="11" y="2"/>
                      <a:pt x="1" y="9"/>
                      <a:pt x="0" y="9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12" y="6"/>
                      <a:pt x="26" y="5"/>
                    </a:cubicBezTo>
                    <a:cubicBezTo>
                      <a:pt x="36" y="4"/>
                      <a:pt x="43" y="8"/>
                      <a:pt x="44" y="14"/>
                    </a:cubicBezTo>
                    <a:cubicBezTo>
                      <a:pt x="44" y="15"/>
                      <a:pt x="44" y="18"/>
                      <a:pt x="41" y="21"/>
                    </a:cubicBezTo>
                    <a:cubicBezTo>
                      <a:pt x="38" y="25"/>
                      <a:pt x="29" y="28"/>
                      <a:pt x="11" y="25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30" y="33"/>
                      <a:pt x="40" y="28"/>
                      <a:pt x="44" y="24"/>
                    </a:cubicBezTo>
                    <a:cubicBezTo>
                      <a:pt x="48" y="20"/>
                      <a:pt x="48" y="16"/>
                      <a:pt x="48" y="14"/>
                    </a:cubicBezTo>
                    <a:cubicBezTo>
                      <a:pt x="46" y="5"/>
                      <a:pt x="38" y="0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67" name="Freeform 159"/>
              <p:cNvSpPr/>
              <p:nvPr/>
            </p:nvSpPr>
            <p:spPr bwMode="auto">
              <a:xfrm>
                <a:off x="3640138" y="3395663"/>
                <a:ext cx="19050" cy="112713"/>
              </a:xfrm>
              <a:custGeom>
                <a:avLst/>
                <a:gdLst>
                  <a:gd name="T0" fmla="*/ 0 w 12"/>
                  <a:gd name="T1" fmla="*/ 0 h 71"/>
                  <a:gd name="T2" fmla="*/ 3 w 12"/>
                  <a:gd name="T3" fmla="*/ 71 h 71"/>
                  <a:gd name="T4" fmla="*/ 12 w 12"/>
                  <a:gd name="T5" fmla="*/ 71 h 71"/>
                  <a:gd name="T6" fmla="*/ 10 w 12"/>
                  <a:gd name="T7" fmla="*/ 0 h 71"/>
                  <a:gd name="T8" fmla="*/ 0 w 12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1">
                    <a:moveTo>
                      <a:pt x="0" y="0"/>
                    </a:moveTo>
                    <a:lnTo>
                      <a:pt x="3" y="71"/>
                    </a:lnTo>
                    <a:lnTo>
                      <a:pt x="12" y="71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68" name="Freeform 160"/>
              <p:cNvSpPr>
                <a:spLocks noEditPoints="1"/>
              </p:cNvSpPr>
              <p:nvPr/>
            </p:nvSpPr>
            <p:spPr bwMode="auto">
              <a:xfrm>
                <a:off x="2559050" y="3873501"/>
                <a:ext cx="168275" cy="173038"/>
              </a:xfrm>
              <a:custGeom>
                <a:avLst/>
                <a:gdLst>
                  <a:gd name="T0" fmla="*/ 22 w 45"/>
                  <a:gd name="T1" fmla="*/ 20 h 46"/>
                  <a:gd name="T2" fmla="*/ 31 w 45"/>
                  <a:gd name="T3" fmla="*/ 20 h 46"/>
                  <a:gd name="T4" fmla="*/ 23 w 45"/>
                  <a:gd name="T5" fmla="*/ 22 h 46"/>
                  <a:gd name="T6" fmla="*/ 27 w 45"/>
                  <a:gd name="T7" fmla="*/ 27 h 46"/>
                  <a:gd name="T8" fmla="*/ 29 w 45"/>
                  <a:gd name="T9" fmla="*/ 22 h 46"/>
                  <a:gd name="T10" fmla="*/ 29 w 45"/>
                  <a:gd name="T11" fmla="*/ 27 h 46"/>
                  <a:gd name="T12" fmla="*/ 45 w 45"/>
                  <a:gd name="T13" fmla="*/ 27 h 46"/>
                  <a:gd name="T14" fmla="*/ 22 w 45"/>
                  <a:gd name="T15" fmla="*/ 30 h 46"/>
                  <a:gd name="T16" fmla="*/ 4 w 45"/>
                  <a:gd name="T17" fmla="*/ 35 h 46"/>
                  <a:gd name="T18" fmla="*/ 1 w 45"/>
                  <a:gd name="T19" fmla="*/ 33 h 46"/>
                  <a:gd name="T20" fmla="*/ 20 w 45"/>
                  <a:gd name="T21" fmla="*/ 22 h 46"/>
                  <a:gd name="T22" fmla="*/ 11 w 45"/>
                  <a:gd name="T23" fmla="*/ 24 h 46"/>
                  <a:gd name="T24" fmla="*/ 16 w 45"/>
                  <a:gd name="T25" fmla="*/ 22 h 46"/>
                  <a:gd name="T26" fmla="*/ 20 w 45"/>
                  <a:gd name="T27" fmla="*/ 17 h 46"/>
                  <a:gd name="T28" fmla="*/ 13 w 45"/>
                  <a:gd name="T29" fmla="*/ 17 h 46"/>
                  <a:gd name="T30" fmla="*/ 20 w 45"/>
                  <a:gd name="T31" fmla="*/ 16 h 46"/>
                  <a:gd name="T32" fmla="*/ 18 w 45"/>
                  <a:gd name="T33" fmla="*/ 13 h 46"/>
                  <a:gd name="T34" fmla="*/ 11 w 45"/>
                  <a:gd name="T35" fmla="*/ 12 h 46"/>
                  <a:gd name="T36" fmla="*/ 27 w 45"/>
                  <a:gd name="T37" fmla="*/ 8 h 46"/>
                  <a:gd name="T38" fmla="*/ 20 w 45"/>
                  <a:gd name="T39" fmla="*/ 12 h 46"/>
                  <a:gd name="T40" fmla="*/ 22 w 45"/>
                  <a:gd name="T41" fmla="*/ 15 h 46"/>
                  <a:gd name="T42" fmla="*/ 26 w 45"/>
                  <a:gd name="T43" fmla="*/ 13 h 46"/>
                  <a:gd name="T44" fmla="*/ 24 w 45"/>
                  <a:gd name="T45" fmla="*/ 16 h 46"/>
                  <a:gd name="T46" fmla="*/ 11 w 45"/>
                  <a:gd name="T47" fmla="*/ 5 h 46"/>
                  <a:gd name="T48" fmla="*/ 16 w 45"/>
                  <a:gd name="T49" fmla="*/ 9 h 46"/>
                  <a:gd name="T50" fmla="*/ 11 w 45"/>
                  <a:gd name="T51" fmla="*/ 5 h 46"/>
                  <a:gd name="T52" fmla="*/ 16 w 45"/>
                  <a:gd name="T53" fmla="*/ 26 h 46"/>
                  <a:gd name="T54" fmla="*/ 14 w 45"/>
                  <a:gd name="T55" fmla="*/ 29 h 46"/>
                  <a:gd name="T56" fmla="*/ 29 w 45"/>
                  <a:gd name="T57" fmla="*/ 32 h 46"/>
                  <a:gd name="T58" fmla="*/ 35 w 45"/>
                  <a:gd name="T59" fmla="*/ 35 h 46"/>
                  <a:gd name="T60" fmla="*/ 32 w 45"/>
                  <a:gd name="T61" fmla="*/ 39 h 46"/>
                  <a:gd name="T62" fmla="*/ 27 w 45"/>
                  <a:gd name="T63" fmla="*/ 42 h 46"/>
                  <a:gd name="T64" fmla="*/ 18 w 45"/>
                  <a:gd name="T65" fmla="*/ 46 h 46"/>
                  <a:gd name="T66" fmla="*/ 16 w 45"/>
                  <a:gd name="T67" fmla="*/ 43 h 46"/>
                  <a:gd name="T68" fmla="*/ 12 w 45"/>
                  <a:gd name="T69" fmla="*/ 35 h 46"/>
                  <a:gd name="T70" fmla="*/ 29 w 45"/>
                  <a:gd name="T71" fmla="*/ 32 h 46"/>
                  <a:gd name="T72" fmla="*/ 24 w 45"/>
                  <a:gd name="T73" fmla="*/ 35 h 46"/>
                  <a:gd name="T74" fmla="*/ 17 w 45"/>
                  <a:gd name="T75" fmla="*/ 39 h 46"/>
                  <a:gd name="T76" fmla="*/ 25 w 45"/>
                  <a:gd name="T77" fmla="*/ 41 h 46"/>
                  <a:gd name="T78" fmla="*/ 29 w 45"/>
                  <a:gd name="T79" fmla="*/ 35 h 46"/>
                  <a:gd name="T80" fmla="*/ 30 w 45"/>
                  <a:gd name="T81" fmla="*/ 3 h 46"/>
                  <a:gd name="T82" fmla="*/ 24 w 45"/>
                  <a:gd name="T83" fmla="*/ 7 h 46"/>
                  <a:gd name="T84" fmla="*/ 22 w 45"/>
                  <a:gd name="T85" fmla="*/ 6 h 46"/>
                  <a:gd name="T86" fmla="*/ 25 w 45"/>
                  <a:gd name="T87" fmla="*/ 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" h="46">
                    <a:moveTo>
                      <a:pt x="22" y="17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0"/>
                      <a:pt x="25" y="19"/>
                      <a:pt x="28" y="19"/>
                    </a:cubicBezTo>
                    <a:cubicBezTo>
                      <a:pt x="30" y="18"/>
                      <a:pt x="31" y="19"/>
                      <a:pt x="31" y="20"/>
                    </a:cubicBezTo>
                    <a:cubicBezTo>
                      <a:pt x="31" y="20"/>
                      <a:pt x="30" y="21"/>
                      <a:pt x="27" y="21"/>
                    </a:cubicBezTo>
                    <a:cubicBezTo>
                      <a:pt x="25" y="21"/>
                      <a:pt x="24" y="22"/>
                      <a:pt x="23" y="22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5"/>
                      <a:pt x="28" y="24"/>
                      <a:pt x="28" y="22"/>
                    </a:cubicBezTo>
                    <a:cubicBezTo>
                      <a:pt x="28" y="22"/>
                      <a:pt x="28" y="22"/>
                      <a:pt x="29" y="22"/>
                    </a:cubicBezTo>
                    <a:cubicBezTo>
                      <a:pt x="31" y="22"/>
                      <a:pt x="32" y="23"/>
                      <a:pt x="32" y="23"/>
                    </a:cubicBezTo>
                    <a:cubicBezTo>
                      <a:pt x="30" y="24"/>
                      <a:pt x="29" y="26"/>
                      <a:pt x="29" y="27"/>
                    </a:cubicBezTo>
                    <a:cubicBezTo>
                      <a:pt x="31" y="26"/>
                      <a:pt x="35" y="26"/>
                      <a:pt x="40" y="24"/>
                    </a:cubicBezTo>
                    <a:cubicBezTo>
                      <a:pt x="43" y="24"/>
                      <a:pt x="44" y="25"/>
                      <a:pt x="45" y="27"/>
                    </a:cubicBezTo>
                    <a:cubicBezTo>
                      <a:pt x="45" y="27"/>
                      <a:pt x="44" y="27"/>
                      <a:pt x="42" y="27"/>
                    </a:cubicBezTo>
                    <a:cubicBezTo>
                      <a:pt x="40" y="27"/>
                      <a:pt x="33" y="28"/>
                      <a:pt x="22" y="30"/>
                    </a:cubicBezTo>
                    <a:cubicBezTo>
                      <a:pt x="13" y="32"/>
                      <a:pt x="7" y="34"/>
                      <a:pt x="6" y="34"/>
                    </a:cubicBezTo>
                    <a:cubicBezTo>
                      <a:pt x="5" y="35"/>
                      <a:pt x="4" y="35"/>
                      <a:pt x="4" y="35"/>
                    </a:cubicBezTo>
                    <a:cubicBezTo>
                      <a:pt x="3" y="35"/>
                      <a:pt x="2" y="34"/>
                      <a:pt x="1" y="34"/>
                    </a:cubicBezTo>
                    <a:cubicBezTo>
                      <a:pt x="0" y="33"/>
                      <a:pt x="0" y="33"/>
                      <a:pt x="1" y="33"/>
                    </a:cubicBezTo>
                    <a:cubicBezTo>
                      <a:pt x="1" y="33"/>
                      <a:pt x="8" y="32"/>
                      <a:pt x="21" y="29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7" y="23"/>
                      <a:pt x="15" y="24"/>
                      <a:pt x="14" y="24"/>
                    </a:cubicBezTo>
                    <a:cubicBezTo>
                      <a:pt x="13" y="24"/>
                      <a:pt x="12" y="24"/>
                      <a:pt x="11" y="24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3"/>
                      <a:pt x="14" y="22"/>
                      <a:pt x="16" y="22"/>
                    </a:cubicBezTo>
                    <a:cubicBezTo>
                      <a:pt x="18" y="21"/>
                      <a:pt x="19" y="21"/>
                      <a:pt x="20" y="21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17" y="18"/>
                      <a:pt x="16" y="18"/>
                      <a:pt x="16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4" y="17"/>
                      <a:pt x="15" y="17"/>
                      <a:pt x="15" y="17"/>
                    </a:cubicBezTo>
                    <a:cubicBezTo>
                      <a:pt x="16" y="17"/>
                      <a:pt x="18" y="16"/>
                      <a:pt x="20" y="16"/>
                    </a:cubicBezTo>
                    <a:cubicBezTo>
                      <a:pt x="19" y="14"/>
                      <a:pt x="19" y="13"/>
                      <a:pt x="18" y="12"/>
                    </a:cubicBezTo>
                    <a:cubicBezTo>
                      <a:pt x="18" y="12"/>
                      <a:pt x="18" y="12"/>
                      <a:pt x="18" y="13"/>
                    </a:cubicBezTo>
                    <a:cubicBezTo>
                      <a:pt x="16" y="13"/>
                      <a:pt x="14" y="13"/>
                      <a:pt x="13" y="13"/>
                    </a:cubicBezTo>
                    <a:cubicBezTo>
                      <a:pt x="12" y="13"/>
                      <a:pt x="11" y="13"/>
                      <a:pt x="11" y="12"/>
                    </a:cubicBezTo>
                    <a:cubicBezTo>
                      <a:pt x="13" y="12"/>
                      <a:pt x="17" y="11"/>
                      <a:pt x="23" y="9"/>
                    </a:cubicBezTo>
                    <a:cubicBezTo>
                      <a:pt x="25" y="8"/>
                      <a:pt x="26" y="8"/>
                      <a:pt x="27" y="8"/>
                    </a:cubicBezTo>
                    <a:cubicBezTo>
                      <a:pt x="30" y="7"/>
                      <a:pt x="31" y="8"/>
                      <a:pt x="30" y="9"/>
                    </a:cubicBezTo>
                    <a:cubicBezTo>
                      <a:pt x="30" y="9"/>
                      <a:pt x="26" y="10"/>
                      <a:pt x="20" y="12"/>
                    </a:cubicBezTo>
                    <a:cubicBezTo>
                      <a:pt x="22" y="12"/>
                      <a:pt x="22" y="13"/>
                      <a:pt x="22" y="13"/>
                    </a:cubicBezTo>
                    <a:cubicBezTo>
                      <a:pt x="22" y="13"/>
                      <a:pt x="22" y="14"/>
                      <a:pt x="22" y="15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5" y="14"/>
                      <a:pt x="26" y="14"/>
                      <a:pt x="26" y="13"/>
                    </a:cubicBezTo>
                    <a:cubicBezTo>
                      <a:pt x="28" y="14"/>
                      <a:pt x="28" y="14"/>
                      <a:pt x="29" y="15"/>
                    </a:cubicBezTo>
                    <a:cubicBezTo>
                      <a:pt x="28" y="15"/>
                      <a:pt x="27" y="16"/>
                      <a:pt x="24" y="16"/>
                    </a:cubicBezTo>
                    <a:cubicBezTo>
                      <a:pt x="23" y="16"/>
                      <a:pt x="22" y="17"/>
                      <a:pt x="22" y="17"/>
                    </a:cubicBezTo>
                    <a:close/>
                    <a:moveTo>
                      <a:pt x="11" y="5"/>
                    </a:moveTo>
                    <a:cubicBezTo>
                      <a:pt x="13" y="5"/>
                      <a:pt x="14" y="5"/>
                      <a:pt x="15" y="6"/>
                    </a:cubicBezTo>
                    <a:cubicBezTo>
                      <a:pt x="16" y="7"/>
                      <a:pt x="17" y="8"/>
                      <a:pt x="16" y="9"/>
                    </a:cubicBezTo>
                    <a:cubicBezTo>
                      <a:pt x="16" y="10"/>
                      <a:pt x="15" y="10"/>
                      <a:pt x="14" y="9"/>
                    </a:cubicBezTo>
                    <a:cubicBezTo>
                      <a:pt x="11" y="7"/>
                      <a:pt x="10" y="6"/>
                      <a:pt x="11" y="5"/>
                    </a:cubicBezTo>
                    <a:close/>
                    <a:moveTo>
                      <a:pt x="13" y="25"/>
                    </a:moveTo>
                    <a:cubicBezTo>
                      <a:pt x="14" y="25"/>
                      <a:pt x="15" y="26"/>
                      <a:pt x="16" y="26"/>
                    </a:cubicBezTo>
                    <a:cubicBezTo>
                      <a:pt x="16" y="27"/>
                      <a:pt x="17" y="28"/>
                      <a:pt x="16" y="29"/>
                    </a:cubicBezTo>
                    <a:cubicBezTo>
                      <a:pt x="16" y="30"/>
                      <a:pt x="15" y="30"/>
                      <a:pt x="14" y="29"/>
                    </a:cubicBezTo>
                    <a:cubicBezTo>
                      <a:pt x="12" y="27"/>
                      <a:pt x="12" y="26"/>
                      <a:pt x="13" y="25"/>
                    </a:cubicBezTo>
                    <a:close/>
                    <a:moveTo>
                      <a:pt x="29" y="32"/>
                    </a:moveTo>
                    <a:cubicBezTo>
                      <a:pt x="30" y="32"/>
                      <a:pt x="31" y="32"/>
                      <a:pt x="33" y="33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3" y="36"/>
                      <a:pt x="32" y="38"/>
                      <a:pt x="32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3" y="40"/>
                      <a:pt x="33" y="41"/>
                      <a:pt x="33" y="41"/>
                    </a:cubicBezTo>
                    <a:cubicBezTo>
                      <a:pt x="33" y="41"/>
                      <a:pt x="31" y="41"/>
                      <a:pt x="27" y="42"/>
                    </a:cubicBezTo>
                    <a:cubicBezTo>
                      <a:pt x="25" y="42"/>
                      <a:pt x="22" y="43"/>
                      <a:pt x="18" y="44"/>
                    </a:cubicBezTo>
                    <a:cubicBezTo>
                      <a:pt x="19" y="45"/>
                      <a:pt x="18" y="46"/>
                      <a:pt x="18" y="46"/>
                    </a:cubicBezTo>
                    <a:cubicBezTo>
                      <a:pt x="17" y="46"/>
                      <a:pt x="17" y="45"/>
                      <a:pt x="16" y="44"/>
                    </a:cubicBezTo>
                    <a:cubicBezTo>
                      <a:pt x="16" y="44"/>
                      <a:pt x="16" y="43"/>
                      <a:pt x="16" y="43"/>
                    </a:cubicBezTo>
                    <a:cubicBezTo>
                      <a:pt x="15" y="40"/>
                      <a:pt x="14" y="38"/>
                      <a:pt x="13" y="37"/>
                    </a:cubicBezTo>
                    <a:cubicBezTo>
                      <a:pt x="12" y="36"/>
                      <a:pt x="12" y="36"/>
                      <a:pt x="12" y="35"/>
                    </a:cubicBezTo>
                    <a:cubicBezTo>
                      <a:pt x="13" y="35"/>
                      <a:pt x="14" y="35"/>
                      <a:pt x="16" y="35"/>
                    </a:cubicBezTo>
                    <a:cubicBezTo>
                      <a:pt x="22" y="35"/>
                      <a:pt x="27" y="34"/>
                      <a:pt x="29" y="32"/>
                    </a:cubicBezTo>
                    <a:close/>
                    <a:moveTo>
                      <a:pt x="29" y="35"/>
                    </a:moveTo>
                    <a:cubicBezTo>
                      <a:pt x="29" y="35"/>
                      <a:pt x="27" y="35"/>
                      <a:pt x="24" y="35"/>
                    </a:cubicBezTo>
                    <a:cubicBezTo>
                      <a:pt x="22" y="36"/>
                      <a:pt x="19" y="36"/>
                      <a:pt x="17" y="37"/>
                    </a:cubicBezTo>
                    <a:cubicBezTo>
                      <a:pt x="16" y="37"/>
                      <a:pt x="17" y="38"/>
                      <a:pt x="17" y="39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9" y="42"/>
                      <a:pt x="22" y="41"/>
                      <a:pt x="25" y="41"/>
                    </a:cubicBezTo>
                    <a:cubicBezTo>
                      <a:pt x="27" y="40"/>
                      <a:pt x="28" y="40"/>
                      <a:pt x="28" y="40"/>
                    </a:cubicBezTo>
                    <a:cubicBezTo>
                      <a:pt x="29" y="38"/>
                      <a:pt x="30" y="36"/>
                      <a:pt x="29" y="35"/>
                    </a:cubicBezTo>
                    <a:close/>
                    <a:moveTo>
                      <a:pt x="27" y="1"/>
                    </a:moveTo>
                    <a:cubicBezTo>
                      <a:pt x="30" y="1"/>
                      <a:pt x="31" y="2"/>
                      <a:pt x="30" y="3"/>
                    </a:cubicBezTo>
                    <a:cubicBezTo>
                      <a:pt x="29" y="4"/>
                      <a:pt x="28" y="4"/>
                      <a:pt x="26" y="5"/>
                    </a:cubicBezTo>
                    <a:cubicBezTo>
                      <a:pt x="25" y="6"/>
                      <a:pt x="24" y="7"/>
                      <a:pt x="24" y="7"/>
                    </a:cubicBezTo>
                    <a:cubicBezTo>
                      <a:pt x="22" y="8"/>
                      <a:pt x="22" y="8"/>
                      <a:pt x="21" y="8"/>
                    </a:cubicBezTo>
                    <a:cubicBezTo>
                      <a:pt x="21" y="8"/>
                      <a:pt x="22" y="7"/>
                      <a:pt x="22" y="6"/>
                    </a:cubicBezTo>
                    <a:cubicBezTo>
                      <a:pt x="25" y="4"/>
                      <a:pt x="26" y="2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6" y="0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69" name="Freeform 161"/>
              <p:cNvSpPr>
                <a:spLocks noEditPoints="1"/>
              </p:cNvSpPr>
              <p:nvPr/>
            </p:nvSpPr>
            <p:spPr bwMode="auto">
              <a:xfrm>
                <a:off x="2751138" y="3879851"/>
                <a:ext cx="153988" cy="139700"/>
              </a:xfrm>
              <a:custGeom>
                <a:avLst/>
                <a:gdLst>
                  <a:gd name="T0" fmla="*/ 21 w 41"/>
                  <a:gd name="T1" fmla="*/ 25 h 37"/>
                  <a:gd name="T2" fmla="*/ 21 w 41"/>
                  <a:gd name="T3" fmla="*/ 31 h 37"/>
                  <a:gd name="T4" fmla="*/ 33 w 41"/>
                  <a:gd name="T5" fmla="*/ 30 h 37"/>
                  <a:gd name="T6" fmla="*/ 37 w 41"/>
                  <a:gd name="T7" fmla="*/ 29 h 37"/>
                  <a:gd name="T8" fmla="*/ 41 w 41"/>
                  <a:gd name="T9" fmla="*/ 31 h 37"/>
                  <a:gd name="T10" fmla="*/ 39 w 41"/>
                  <a:gd name="T11" fmla="*/ 33 h 37"/>
                  <a:gd name="T12" fmla="*/ 38 w 41"/>
                  <a:gd name="T13" fmla="*/ 33 h 37"/>
                  <a:gd name="T14" fmla="*/ 4 w 41"/>
                  <a:gd name="T15" fmla="*/ 37 h 37"/>
                  <a:gd name="T16" fmla="*/ 0 w 41"/>
                  <a:gd name="T17" fmla="*/ 35 h 37"/>
                  <a:gd name="T18" fmla="*/ 1 w 41"/>
                  <a:gd name="T19" fmla="*/ 34 h 37"/>
                  <a:gd name="T20" fmla="*/ 19 w 41"/>
                  <a:gd name="T21" fmla="*/ 32 h 37"/>
                  <a:gd name="T22" fmla="*/ 19 w 41"/>
                  <a:gd name="T23" fmla="*/ 25 h 37"/>
                  <a:gd name="T24" fmla="*/ 14 w 41"/>
                  <a:gd name="T25" fmla="*/ 26 h 37"/>
                  <a:gd name="T26" fmla="*/ 13 w 41"/>
                  <a:gd name="T27" fmla="*/ 26 h 37"/>
                  <a:gd name="T28" fmla="*/ 10 w 41"/>
                  <a:gd name="T29" fmla="*/ 26 h 37"/>
                  <a:gd name="T30" fmla="*/ 11 w 41"/>
                  <a:gd name="T31" fmla="*/ 25 h 37"/>
                  <a:gd name="T32" fmla="*/ 14 w 41"/>
                  <a:gd name="T33" fmla="*/ 24 h 37"/>
                  <a:gd name="T34" fmla="*/ 19 w 41"/>
                  <a:gd name="T35" fmla="*/ 23 h 37"/>
                  <a:gd name="T36" fmla="*/ 17 w 41"/>
                  <a:gd name="T37" fmla="*/ 19 h 37"/>
                  <a:gd name="T38" fmla="*/ 17 w 41"/>
                  <a:gd name="T39" fmla="*/ 18 h 37"/>
                  <a:gd name="T40" fmla="*/ 21 w 41"/>
                  <a:gd name="T41" fmla="*/ 19 h 37"/>
                  <a:gd name="T42" fmla="*/ 21 w 41"/>
                  <a:gd name="T43" fmla="*/ 20 h 37"/>
                  <a:gd name="T44" fmla="*/ 21 w 41"/>
                  <a:gd name="T45" fmla="*/ 23 h 37"/>
                  <a:gd name="T46" fmla="*/ 24 w 41"/>
                  <a:gd name="T47" fmla="*/ 22 h 37"/>
                  <a:gd name="T48" fmla="*/ 27 w 41"/>
                  <a:gd name="T49" fmla="*/ 21 h 37"/>
                  <a:gd name="T50" fmla="*/ 30 w 41"/>
                  <a:gd name="T51" fmla="*/ 22 h 37"/>
                  <a:gd name="T52" fmla="*/ 29 w 41"/>
                  <a:gd name="T53" fmla="*/ 23 h 37"/>
                  <a:gd name="T54" fmla="*/ 21 w 41"/>
                  <a:gd name="T55" fmla="*/ 25 h 37"/>
                  <a:gd name="T56" fmla="*/ 13 w 41"/>
                  <a:gd name="T57" fmla="*/ 15 h 37"/>
                  <a:gd name="T58" fmla="*/ 25 w 41"/>
                  <a:gd name="T59" fmla="*/ 12 h 37"/>
                  <a:gd name="T60" fmla="*/ 22 w 41"/>
                  <a:gd name="T61" fmla="*/ 9 h 37"/>
                  <a:gd name="T62" fmla="*/ 30 w 41"/>
                  <a:gd name="T63" fmla="*/ 11 h 37"/>
                  <a:gd name="T64" fmla="*/ 30 w 41"/>
                  <a:gd name="T65" fmla="*/ 16 h 37"/>
                  <a:gd name="T66" fmla="*/ 26 w 41"/>
                  <a:gd name="T67" fmla="*/ 14 h 37"/>
                  <a:gd name="T68" fmla="*/ 10 w 41"/>
                  <a:gd name="T69" fmla="*/ 18 h 37"/>
                  <a:gd name="T70" fmla="*/ 8 w 41"/>
                  <a:gd name="T71" fmla="*/ 19 h 37"/>
                  <a:gd name="T72" fmla="*/ 8 w 41"/>
                  <a:gd name="T73" fmla="*/ 15 h 37"/>
                  <a:gd name="T74" fmla="*/ 9 w 41"/>
                  <a:gd name="T75" fmla="*/ 15 h 37"/>
                  <a:gd name="T76" fmla="*/ 17 w 41"/>
                  <a:gd name="T77" fmla="*/ 5 h 37"/>
                  <a:gd name="T78" fmla="*/ 12 w 41"/>
                  <a:gd name="T79" fmla="*/ 5 h 37"/>
                  <a:gd name="T80" fmla="*/ 9 w 41"/>
                  <a:gd name="T81" fmla="*/ 5 h 37"/>
                  <a:gd name="T82" fmla="*/ 10 w 41"/>
                  <a:gd name="T83" fmla="*/ 4 h 37"/>
                  <a:gd name="T84" fmla="*/ 24 w 41"/>
                  <a:gd name="T85" fmla="*/ 0 h 37"/>
                  <a:gd name="T86" fmla="*/ 27 w 41"/>
                  <a:gd name="T87" fmla="*/ 0 h 37"/>
                  <a:gd name="T88" fmla="*/ 31 w 41"/>
                  <a:gd name="T89" fmla="*/ 1 h 37"/>
                  <a:gd name="T90" fmla="*/ 28 w 41"/>
                  <a:gd name="T91" fmla="*/ 3 h 37"/>
                  <a:gd name="T92" fmla="*/ 19 w 41"/>
                  <a:gd name="T93" fmla="*/ 5 h 37"/>
                  <a:gd name="T94" fmla="*/ 20 w 41"/>
                  <a:gd name="T95" fmla="*/ 7 h 37"/>
                  <a:gd name="T96" fmla="*/ 17 w 41"/>
                  <a:gd name="T97" fmla="*/ 10 h 37"/>
                  <a:gd name="T98" fmla="*/ 13 w 41"/>
                  <a:gd name="T99" fmla="*/ 1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1" h="37">
                    <a:moveTo>
                      <a:pt x="21" y="25"/>
                    </a:moveTo>
                    <a:cubicBezTo>
                      <a:pt x="21" y="31"/>
                      <a:pt x="21" y="31"/>
                      <a:pt x="21" y="31"/>
                    </a:cubicBezTo>
                    <a:cubicBezTo>
                      <a:pt x="27" y="31"/>
                      <a:pt x="31" y="30"/>
                      <a:pt x="33" y="30"/>
                    </a:cubicBezTo>
                    <a:cubicBezTo>
                      <a:pt x="34" y="29"/>
                      <a:pt x="36" y="29"/>
                      <a:pt x="37" y="29"/>
                    </a:cubicBezTo>
                    <a:cubicBezTo>
                      <a:pt x="38" y="29"/>
                      <a:pt x="40" y="30"/>
                      <a:pt x="41" y="31"/>
                    </a:cubicBezTo>
                    <a:cubicBezTo>
                      <a:pt x="41" y="32"/>
                      <a:pt x="41" y="32"/>
                      <a:pt x="39" y="33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29" y="32"/>
                      <a:pt x="18" y="33"/>
                      <a:pt x="4" y="37"/>
                    </a:cubicBezTo>
                    <a:cubicBezTo>
                      <a:pt x="3" y="36"/>
                      <a:pt x="2" y="36"/>
                      <a:pt x="0" y="35"/>
                    </a:cubicBezTo>
                    <a:cubicBezTo>
                      <a:pt x="0" y="35"/>
                      <a:pt x="0" y="34"/>
                      <a:pt x="1" y="34"/>
                    </a:cubicBezTo>
                    <a:cubicBezTo>
                      <a:pt x="7" y="34"/>
                      <a:pt x="13" y="33"/>
                      <a:pt x="19" y="3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6"/>
                      <a:pt x="15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1" y="26"/>
                      <a:pt x="10" y="26"/>
                      <a:pt x="10" y="26"/>
                    </a:cubicBezTo>
                    <a:cubicBezTo>
                      <a:pt x="9" y="25"/>
                      <a:pt x="10" y="25"/>
                      <a:pt x="11" y="25"/>
                    </a:cubicBezTo>
                    <a:cubicBezTo>
                      <a:pt x="12" y="25"/>
                      <a:pt x="13" y="25"/>
                      <a:pt x="14" y="24"/>
                    </a:cubicBezTo>
                    <a:cubicBezTo>
                      <a:pt x="15" y="24"/>
                      <a:pt x="17" y="24"/>
                      <a:pt x="19" y="23"/>
                    </a:cubicBezTo>
                    <a:cubicBezTo>
                      <a:pt x="18" y="22"/>
                      <a:pt x="18" y="20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7"/>
                      <a:pt x="19" y="17"/>
                      <a:pt x="21" y="19"/>
                    </a:cubicBezTo>
                    <a:cubicBezTo>
                      <a:pt x="21" y="19"/>
                      <a:pt x="21" y="19"/>
                      <a:pt x="21" y="20"/>
                    </a:cubicBezTo>
                    <a:cubicBezTo>
                      <a:pt x="21" y="21"/>
                      <a:pt x="21" y="22"/>
                      <a:pt x="21" y="23"/>
                    </a:cubicBezTo>
                    <a:cubicBezTo>
                      <a:pt x="22" y="22"/>
                      <a:pt x="23" y="22"/>
                      <a:pt x="24" y="22"/>
                    </a:cubicBezTo>
                    <a:cubicBezTo>
                      <a:pt x="25" y="21"/>
                      <a:pt x="26" y="21"/>
                      <a:pt x="27" y="21"/>
                    </a:cubicBezTo>
                    <a:cubicBezTo>
                      <a:pt x="28" y="21"/>
                      <a:pt x="29" y="22"/>
                      <a:pt x="30" y="22"/>
                    </a:cubicBezTo>
                    <a:cubicBezTo>
                      <a:pt x="30" y="23"/>
                      <a:pt x="30" y="23"/>
                      <a:pt x="29" y="23"/>
                    </a:cubicBezTo>
                    <a:cubicBezTo>
                      <a:pt x="26" y="24"/>
                      <a:pt x="23" y="24"/>
                      <a:pt x="21" y="25"/>
                    </a:cubicBezTo>
                    <a:close/>
                    <a:moveTo>
                      <a:pt x="13" y="15"/>
                    </a:moveTo>
                    <a:cubicBezTo>
                      <a:pt x="25" y="12"/>
                      <a:pt x="25" y="12"/>
                      <a:pt x="25" y="12"/>
                    </a:cubicBezTo>
                    <a:cubicBezTo>
                      <a:pt x="23" y="10"/>
                      <a:pt x="22" y="9"/>
                      <a:pt x="22" y="9"/>
                    </a:cubicBezTo>
                    <a:cubicBezTo>
                      <a:pt x="25" y="9"/>
                      <a:pt x="27" y="10"/>
                      <a:pt x="30" y="11"/>
                    </a:cubicBezTo>
                    <a:cubicBezTo>
                      <a:pt x="31" y="13"/>
                      <a:pt x="31" y="15"/>
                      <a:pt x="30" y="16"/>
                    </a:cubicBezTo>
                    <a:cubicBezTo>
                      <a:pt x="29" y="17"/>
                      <a:pt x="28" y="16"/>
                      <a:pt x="26" y="14"/>
                    </a:cubicBezTo>
                    <a:cubicBezTo>
                      <a:pt x="20" y="15"/>
                      <a:pt x="14" y="17"/>
                      <a:pt x="10" y="18"/>
                    </a:cubicBezTo>
                    <a:cubicBezTo>
                      <a:pt x="9" y="19"/>
                      <a:pt x="9" y="19"/>
                      <a:pt x="8" y="19"/>
                    </a:cubicBezTo>
                    <a:cubicBezTo>
                      <a:pt x="7" y="19"/>
                      <a:pt x="7" y="17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2" y="14"/>
                      <a:pt x="15" y="11"/>
                      <a:pt x="17" y="5"/>
                    </a:cubicBezTo>
                    <a:cubicBezTo>
                      <a:pt x="15" y="5"/>
                      <a:pt x="13" y="6"/>
                      <a:pt x="12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4"/>
                      <a:pt x="9" y="4"/>
                      <a:pt x="10" y="4"/>
                    </a:cubicBezTo>
                    <a:cubicBezTo>
                      <a:pt x="15" y="3"/>
                      <a:pt x="20" y="2"/>
                      <a:pt x="24" y="0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29" y="0"/>
                      <a:pt x="30" y="0"/>
                      <a:pt x="31" y="1"/>
                    </a:cubicBezTo>
                    <a:cubicBezTo>
                      <a:pt x="31" y="2"/>
                      <a:pt x="30" y="2"/>
                      <a:pt x="28" y="3"/>
                    </a:cubicBezTo>
                    <a:cubicBezTo>
                      <a:pt x="26" y="3"/>
                      <a:pt x="23" y="4"/>
                      <a:pt x="19" y="5"/>
                    </a:cubicBezTo>
                    <a:cubicBezTo>
                      <a:pt x="20" y="6"/>
                      <a:pt x="21" y="6"/>
                      <a:pt x="20" y="7"/>
                    </a:cubicBezTo>
                    <a:cubicBezTo>
                      <a:pt x="20" y="7"/>
                      <a:pt x="19" y="8"/>
                      <a:pt x="17" y="10"/>
                    </a:cubicBezTo>
                    <a:cubicBezTo>
                      <a:pt x="16" y="12"/>
                      <a:pt x="14" y="13"/>
                      <a:pt x="1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70" name="Freeform 162"/>
              <p:cNvSpPr>
                <a:spLocks noEditPoints="1"/>
              </p:cNvSpPr>
              <p:nvPr/>
            </p:nvSpPr>
            <p:spPr bwMode="auto">
              <a:xfrm>
                <a:off x="2919413" y="3876676"/>
                <a:ext cx="173038" cy="146050"/>
              </a:xfrm>
              <a:custGeom>
                <a:avLst/>
                <a:gdLst>
                  <a:gd name="T0" fmla="*/ 19 w 46"/>
                  <a:gd name="T1" fmla="*/ 11 h 39"/>
                  <a:gd name="T2" fmla="*/ 22 w 46"/>
                  <a:gd name="T3" fmla="*/ 12 h 39"/>
                  <a:gd name="T4" fmla="*/ 12 w 46"/>
                  <a:gd name="T5" fmla="*/ 15 h 39"/>
                  <a:gd name="T6" fmla="*/ 15 w 46"/>
                  <a:gd name="T7" fmla="*/ 17 h 39"/>
                  <a:gd name="T8" fmla="*/ 14 w 46"/>
                  <a:gd name="T9" fmla="*/ 19 h 39"/>
                  <a:gd name="T10" fmla="*/ 16 w 46"/>
                  <a:gd name="T11" fmla="*/ 19 h 39"/>
                  <a:gd name="T12" fmla="*/ 19 w 46"/>
                  <a:gd name="T13" fmla="*/ 22 h 39"/>
                  <a:gd name="T14" fmla="*/ 16 w 46"/>
                  <a:gd name="T15" fmla="*/ 28 h 39"/>
                  <a:gd name="T16" fmla="*/ 15 w 46"/>
                  <a:gd name="T17" fmla="*/ 31 h 39"/>
                  <a:gd name="T18" fmla="*/ 11 w 46"/>
                  <a:gd name="T19" fmla="*/ 36 h 39"/>
                  <a:gd name="T20" fmla="*/ 10 w 46"/>
                  <a:gd name="T21" fmla="*/ 34 h 39"/>
                  <a:gd name="T22" fmla="*/ 9 w 46"/>
                  <a:gd name="T23" fmla="*/ 31 h 39"/>
                  <a:gd name="T24" fmla="*/ 9 w 46"/>
                  <a:gd name="T25" fmla="*/ 31 h 39"/>
                  <a:gd name="T26" fmla="*/ 9 w 46"/>
                  <a:gd name="T27" fmla="*/ 30 h 39"/>
                  <a:gd name="T28" fmla="*/ 12 w 46"/>
                  <a:gd name="T29" fmla="*/ 31 h 39"/>
                  <a:gd name="T30" fmla="*/ 14 w 46"/>
                  <a:gd name="T31" fmla="*/ 26 h 39"/>
                  <a:gd name="T32" fmla="*/ 15 w 46"/>
                  <a:gd name="T33" fmla="*/ 20 h 39"/>
                  <a:gd name="T34" fmla="*/ 15 w 46"/>
                  <a:gd name="T35" fmla="*/ 20 h 39"/>
                  <a:gd name="T36" fmla="*/ 13 w 46"/>
                  <a:gd name="T37" fmla="*/ 20 h 39"/>
                  <a:gd name="T38" fmla="*/ 12 w 46"/>
                  <a:gd name="T39" fmla="*/ 21 h 39"/>
                  <a:gd name="T40" fmla="*/ 1 w 46"/>
                  <a:gd name="T41" fmla="*/ 33 h 39"/>
                  <a:gd name="T42" fmla="*/ 0 w 46"/>
                  <a:gd name="T43" fmla="*/ 33 h 39"/>
                  <a:gd name="T44" fmla="*/ 1 w 46"/>
                  <a:gd name="T45" fmla="*/ 32 h 39"/>
                  <a:gd name="T46" fmla="*/ 11 w 46"/>
                  <a:gd name="T47" fmla="*/ 15 h 39"/>
                  <a:gd name="T48" fmla="*/ 8 w 46"/>
                  <a:gd name="T49" fmla="*/ 16 h 39"/>
                  <a:gd name="T50" fmla="*/ 5 w 46"/>
                  <a:gd name="T51" fmla="*/ 17 h 39"/>
                  <a:gd name="T52" fmla="*/ 2 w 46"/>
                  <a:gd name="T53" fmla="*/ 14 h 39"/>
                  <a:gd name="T54" fmla="*/ 19 w 46"/>
                  <a:gd name="T55" fmla="*/ 11 h 39"/>
                  <a:gd name="T56" fmla="*/ 14 w 46"/>
                  <a:gd name="T57" fmla="*/ 1 h 39"/>
                  <a:gd name="T58" fmla="*/ 18 w 46"/>
                  <a:gd name="T59" fmla="*/ 2 h 39"/>
                  <a:gd name="T60" fmla="*/ 19 w 46"/>
                  <a:gd name="T61" fmla="*/ 6 h 39"/>
                  <a:gd name="T62" fmla="*/ 17 w 46"/>
                  <a:gd name="T63" fmla="*/ 6 h 39"/>
                  <a:gd name="T64" fmla="*/ 14 w 46"/>
                  <a:gd name="T65" fmla="*/ 1 h 39"/>
                  <a:gd name="T66" fmla="*/ 29 w 46"/>
                  <a:gd name="T67" fmla="*/ 0 h 39"/>
                  <a:gd name="T68" fmla="*/ 32 w 46"/>
                  <a:gd name="T69" fmla="*/ 2 h 39"/>
                  <a:gd name="T70" fmla="*/ 31 w 46"/>
                  <a:gd name="T71" fmla="*/ 5 h 39"/>
                  <a:gd name="T72" fmla="*/ 30 w 46"/>
                  <a:gd name="T73" fmla="*/ 9 h 39"/>
                  <a:gd name="T74" fmla="*/ 46 w 46"/>
                  <a:gd name="T75" fmla="*/ 21 h 39"/>
                  <a:gd name="T76" fmla="*/ 46 w 46"/>
                  <a:gd name="T77" fmla="*/ 22 h 39"/>
                  <a:gd name="T78" fmla="*/ 46 w 46"/>
                  <a:gd name="T79" fmla="*/ 22 h 39"/>
                  <a:gd name="T80" fmla="*/ 40 w 46"/>
                  <a:gd name="T81" fmla="*/ 22 h 39"/>
                  <a:gd name="T82" fmla="*/ 37 w 46"/>
                  <a:gd name="T83" fmla="*/ 22 h 39"/>
                  <a:gd name="T84" fmla="*/ 29 w 46"/>
                  <a:gd name="T85" fmla="*/ 10 h 39"/>
                  <a:gd name="T86" fmla="*/ 19 w 46"/>
                  <a:gd name="T87" fmla="*/ 24 h 39"/>
                  <a:gd name="T88" fmla="*/ 18 w 46"/>
                  <a:gd name="T89" fmla="*/ 25 h 39"/>
                  <a:gd name="T90" fmla="*/ 19 w 46"/>
                  <a:gd name="T91" fmla="*/ 23 h 39"/>
                  <a:gd name="T92" fmla="*/ 26 w 46"/>
                  <a:gd name="T93" fmla="*/ 10 h 39"/>
                  <a:gd name="T94" fmla="*/ 28 w 46"/>
                  <a:gd name="T95" fmla="*/ 0 h 39"/>
                  <a:gd name="T96" fmla="*/ 29 w 46"/>
                  <a:gd name="T97" fmla="*/ 0 h 39"/>
                  <a:gd name="T98" fmla="*/ 25 w 46"/>
                  <a:gd name="T99" fmla="*/ 31 h 39"/>
                  <a:gd name="T100" fmla="*/ 31 w 46"/>
                  <a:gd name="T101" fmla="*/ 33 h 39"/>
                  <a:gd name="T102" fmla="*/ 32 w 46"/>
                  <a:gd name="T103" fmla="*/ 37 h 39"/>
                  <a:gd name="T104" fmla="*/ 30 w 46"/>
                  <a:gd name="T105" fmla="*/ 37 h 39"/>
                  <a:gd name="T106" fmla="*/ 25 w 46"/>
                  <a:gd name="T107" fmla="*/ 31 h 39"/>
                  <a:gd name="T108" fmla="*/ 31 w 46"/>
                  <a:gd name="T109" fmla="*/ 24 h 39"/>
                  <a:gd name="T110" fmla="*/ 32 w 46"/>
                  <a:gd name="T111" fmla="*/ 28 h 39"/>
                  <a:gd name="T112" fmla="*/ 30 w 46"/>
                  <a:gd name="T113" fmla="*/ 27 h 39"/>
                  <a:gd name="T114" fmla="*/ 26 w 46"/>
                  <a:gd name="T115" fmla="*/ 23 h 39"/>
                  <a:gd name="T116" fmla="*/ 31 w 46"/>
                  <a:gd name="T117" fmla="*/ 2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6" h="39">
                    <a:moveTo>
                      <a:pt x="19" y="11"/>
                    </a:moveTo>
                    <a:cubicBezTo>
                      <a:pt x="21" y="11"/>
                      <a:pt x="22" y="11"/>
                      <a:pt x="22" y="12"/>
                    </a:cubicBezTo>
                    <a:cubicBezTo>
                      <a:pt x="22" y="13"/>
                      <a:pt x="18" y="13"/>
                      <a:pt x="12" y="15"/>
                    </a:cubicBezTo>
                    <a:cubicBezTo>
                      <a:pt x="14" y="15"/>
                      <a:pt x="15" y="16"/>
                      <a:pt x="15" y="17"/>
                    </a:cubicBezTo>
                    <a:cubicBezTo>
                      <a:pt x="14" y="18"/>
                      <a:pt x="14" y="18"/>
                      <a:pt x="14" y="19"/>
                    </a:cubicBezTo>
                    <a:cubicBezTo>
                      <a:pt x="15" y="19"/>
                      <a:pt x="15" y="19"/>
                      <a:pt x="16" y="19"/>
                    </a:cubicBezTo>
                    <a:cubicBezTo>
                      <a:pt x="18" y="20"/>
                      <a:pt x="19" y="21"/>
                      <a:pt x="19" y="22"/>
                    </a:cubicBezTo>
                    <a:cubicBezTo>
                      <a:pt x="18" y="22"/>
                      <a:pt x="17" y="25"/>
                      <a:pt x="16" y="28"/>
                    </a:cubicBezTo>
                    <a:cubicBezTo>
                      <a:pt x="16" y="29"/>
                      <a:pt x="16" y="30"/>
                      <a:pt x="15" y="31"/>
                    </a:cubicBezTo>
                    <a:cubicBezTo>
                      <a:pt x="14" y="34"/>
                      <a:pt x="13" y="35"/>
                      <a:pt x="11" y="36"/>
                    </a:cubicBezTo>
                    <a:cubicBezTo>
                      <a:pt x="11" y="36"/>
                      <a:pt x="10" y="35"/>
                      <a:pt x="10" y="34"/>
                    </a:cubicBezTo>
                    <a:cubicBezTo>
                      <a:pt x="10" y="33"/>
                      <a:pt x="9" y="32"/>
                      <a:pt x="9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3" y="31"/>
                      <a:pt x="13" y="29"/>
                      <a:pt x="14" y="26"/>
                    </a:cubicBezTo>
                    <a:cubicBezTo>
                      <a:pt x="15" y="23"/>
                      <a:pt x="16" y="21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4" y="20"/>
                      <a:pt x="14" y="20"/>
                      <a:pt x="13" y="20"/>
                    </a:cubicBezTo>
                    <a:cubicBezTo>
                      <a:pt x="13" y="20"/>
                      <a:pt x="13" y="20"/>
                      <a:pt x="12" y="21"/>
                    </a:cubicBezTo>
                    <a:cubicBezTo>
                      <a:pt x="9" y="27"/>
                      <a:pt x="5" y="31"/>
                      <a:pt x="1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2"/>
                      <a:pt x="1" y="32"/>
                    </a:cubicBezTo>
                    <a:cubicBezTo>
                      <a:pt x="8" y="25"/>
                      <a:pt x="11" y="19"/>
                      <a:pt x="11" y="15"/>
                    </a:cubicBezTo>
                    <a:cubicBezTo>
                      <a:pt x="10" y="15"/>
                      <a:pt x="9" y="15"/>
                      <a:pt x="8" y="16"/>
                    </a:cubicBezTo>
                    <a:cubicBezTo>
                      <a:pt x="7" y="16"/>
                      <a:pt x="6" y="16"/>
                      <a:pt x="5" y="17"/>
                    </a:cubicBezTo>
                    <a:cubicBezTo>
                      <a:pt x="3" y="16"/>
                      <a:pt x="2" y="16"/>
                      <a:pt x="2" y="14"/>
                    </a:cubicBezTo>
                    <a:cubicBezTo>
                      <a:pt x="7" y="14"/>
                      <a:pt x="13" y="13"/>
                      <a:pt x="19" y="11"/>
                    </a:cubicBezTo>
                    <a:close/>
                    <a:moveTo>
                      <a:pt x="14" y="1"/>
                    </a:moveTo>
                    <a:cubicBezTo>
                      <a:pt x="15" y="1"/>
                      <a:pt x="16" y="2"/>
                      <a:pt x="18" y="2"/>
                    </a:cubicBezTo>
                    <a:cubicBezTo>
                      <a:pt x="19" y="3"/>
                      <a:pt x="20" y="5"/>
                      <a:pt x="19" y="6"/>
                    </a:cubicBezTo>
                    <a:cubicBezTo>
                      <a:pt x="19" y="7"/>
                      <a:pt x="18" y="7"/>
                      <a:pt x="17" y="6"/>
                    </a:cubicBezTo>
                    <a:cubicBezTo>
                      <a:pt x="13" y="2"/>
                      <a:pt x="12" y="1"/>
                      <a:pt x="14" y="1"/>
                    </a:cubicBezTo>
                    <a:close/>
                    <a:moveTo>
                      <a:pt x="29" y="0"/>
                    </a:moveTo>
                    <a:cubicBezTo>
                      <a:pt x="32" y="1"/>
                      <a:pt x="33" y="2"/>
                      <a:pt x="32" y="2"/>
                    </a:cubicBezTo>
                    <a:cubicBezTo>
                      <a:pt x="32" y="3"/>
                      <a:pt x="32" y="4"/>
                      <a:pt x="31" y="5"/>
                    </a:cubicBezTo>
                    <a:cubicBezTo>
                      <a:pt x="30" y="7"/>
                      <a:pt x="30" y="8"/>
                      <a:pt x="30" y="9"/>
                    </a:cubicBezTo>
                    <a:cubicBezTo>
                      <a:pt x="35" y="15"/>
                      <a:pt x="40" y="19"/>
                      <a:pt x="46" y="21"/>
                    </a:cubicBezTo>
                    <a:cubicBezTo>
                      <a:pt x="46" y="21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3" y="22"/>
                      <a:pt x="41" y="22"/>
                      <a:pt x="40" y="22"/>
                    </a:cubicBezTo>
                    <a:cubicBezTo>
                      <a:pt x="39" y="22"/>
                      <a:pt x="38" y="22"/>
                      <a:pt x="37" y="22"/>
                    </a:cubicBezTo>
                    <a:cubicBezTo>
                      <a:pt x="36" y="21"/>
                      <a:pt x="33" y="17"/>
                      <a:pt x="29" y="10"/>
                    </a:cubicBezTo>
                    <a:cubicBezTo>
                      <a:pt x="26" y="17"/>
                      <a:pt x="23" y="22"/>
                      <a:pt x="19" y="24"/>
                    </a:cubicBezTo>
                    <a:cubicBezTo>
                      <a:pt x="19" y="25"/>
                      <a:pt x="18" y="25"/>
                      <a:pt x="18" y="25"/>
                    </a:cubicBezTo>
                    <a:cubicBezTo>
                      <a:pt x="18" y="24"/>
                      <a:pt x="18" y="24"/>
                      <a:pt x="19" y="23"/>
                    </a:cubicBezTo>
                    <a:cubicBezTo>
                      <a:pt x="22" y="20"/>
                      <a:pt x="24" y="15"/>
                      <a:pt x="26" y="10"/>
                    </a:cubicBezTo>
                    <a:cubicBezTo>
                      <a:pt x="28" y="5"/>
                      <a:pt x="28" y="2"/>
                      <a:pt x="28" y="0"/>
                    </a:cubicBezTo>
                    <a:cubicBezTo>
                      <a:pt x="27" y="0"/>
                      <a:pt x="28" y="0"/>
                      <a:pt x="29" y="0"/>
                    </a:cubicBezTo>
                    <a:close/>
                    <a:moveTo>
                      <a:pt x="25" y="31"/>
                    </a:moveTo>
                    <a:cubicBezTo>
                      <a:pt x="28" y="32"/>
                      <a:pt x="30" y="32"/>
                      <a:pt x="31" y="33"/>
                    </a:cubicBezTo>
                    <a:cubicBezTo>
                      <a:pt x="32" y="35"/>
                      <a:pt x="33" y="36"/>
                      <a:pt x="32" y="37"/>
                    </a:cubicBezTo>
                    <a:cubicBezTo>
                      <a:pt x="32" y="38"/>
                      <a:pt x="31" y="39"/>
                      <a:pt x="30" y="37"/>
                    </a:cubicBezTo>
                    <a:cubicBezTo>
                      <a:pt x="26" y="33"/>
                      <a:pt x="25" y="31"/>
                      <a:pt x="25" y="31"/>
                    </a:cubicBezTo>
                    <a:close/>
                    <a:moveTo>
                      <a:pt x="31" y="24"/>
                    </a:moveTo>
                    <a:cubicBezTo>
                      <a:pt x="32" y="25"/>
                      <a:pt x="32" y="26"/>
                      <a:pt x="32" y="28"/>
                    </a:cubicBezTo>
                    <a:cubicBezTo>
                      <a:pt x="32" y="28"/>
                      <a:pt x="31" y="28"/>
                      <a:pt x="30" y="27"/>
                    </a:cubicBezTo>
                    <a:cubicBezTo>
                      <a:pt x="25" y="24"/>
                      <a:pt x="24" y="22"/>
                      <a:pt x="26" y="23"/>
                    </a:cubicBezTo>
                    <a:cubicBezTo>
                      <a:pt x="28" y="23"/>
                      <a:pt x="30" y="23"/>
                      <a:pt x="3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71" name="Freeform 163"/>
              <p:cNvSpPr/>
              <p:nvPr/>
            </p:nvSpPr>
            <p:spPr bwMode="auto">
              <a:xfrm>
                <a:off x="3103563" y="3895726"/>
                <a:ext cx="161925" cy="127000"/>
              </a:xfrm>
              <a:custGeom>
                <a:avLst/>
                <a:gdLst>
                  <a:gd name="T0" fmla="*/ 26 w 43"/>
                  <a:gd name="T1" fmla="*/ 16 h 34"/>
                  <a:gd name="T2" fmla="*/ 23 w 43"/>
                  <a:gd name="T3" fmla="*/ 30 h 34"/>
                  <a:gd name="T4" fmla="*/ 33 w 43"/>
                  <a:gd name="T5" fmla="*/ 29 h 34"/>
                  <a:gd name="T6" fmla="*/ 39 w 43"/>
                  <a:gd name="T7" fmla="*/ 30 h 34"/>
                  <a:gd name="T8" fmla="*/ 43 w 43"/>
                  <a:gd name="T9" fmla="*/ 32 h 34"/>
                  <a:gd name="T10" fmla="*/ 41 w 43"/>
                  <a:gd name="T11" fmla="*/ 34 h 34"/>
                  <a:gd name="T12" fmla="*/ 4 w 43"/>
                  <a:gd name="T13" fmla="*/ 33 h 34"/>
                  <a:gd name="T14" fmla="*/ 1 w 43"/>
                  <a:gd name="T15" fmla="*/ 30 h 34"/>
                  <a:gd name="T16" fmla="*/ 11 w 43"/>
                  <a:gd name="T17" fmla="*/ 30 h 34"/>
                  <a:gd name="T18" fmla="*/ 12 w 43"/>
                  <a:gd name="T19" fmla="*/ 21 h 34"/>
                  <a:gd name="T20" fmla="*/ 12 w 43"/>
                  <a:gd name="T21" fmla="*/ 17 h 34"/>
                  <a:gd name="T22" fmla="*/ 11 w 43"/>
                  <a:gd name="T23" fmla="*/ 13 h 34"/>
                  <a:gd name="T24" fmla="*/ 11 w 43"/>
                  <a:gd name="T25" fmla="*/ 11 h 34"/>
                  <a:gd name="T26" fmla="*/ 16 w 43"/>
                  <a:gd name="T27" fmla="*/ 14 h 34"/>
                  <a:gd name="T28" fmla="*/ 15 w 43"/>
                  <a:gd name="T29" fmla="*/ 15 h 34"/>
                  <a:gd name="T30" fmla="*/ 13 w 43"/>
                  <a:gd name="T31" fmla="*/ 30 h 34"/>
                  <a:gd name="T32" fmla="*/ 21 w 43"/>
                  <a:gd name="T33" fmla="*/ 30 h 34"/>
                  <a:gd name="T34" fmla="*/ 22 w 43"/>
                  <a:gd name="T35" fmla="*/ 21 h 34"/>
                  <a:gd name="T36" fmla="*/ 24 w 43"/>
                  <a:gd name="T37" fmla="*/ 10 h 34"/>
                  <a:gd name="T38" fmla="*/ 23 w 43"/>
                  <a:gd name="T39" fmla="*/ 1 h 34"/>
                  <a:gd name="T40" fmla="*/ 23 w 43"/>
                  <a:gd name="T41" fmla="*/ 0 h 34"/>
                  <a:gd name="T42" fmla="*/ 28 w 43"/>
                  <a:gd name="T43" fmla="*/ 3 h 34"/>
                  <a:gd name="T44" fmla="*/ 28 w 43"/>
                  <a:gd name="T45" fmla="*/ 3 h 34"/>
                  <a:gd name="T46" fmla="*/ 26 w 43"/>
                  <a:gd name="T47" fmla="*/ 15 h 34"/>
                  <a:gd name="T48" fmla="*/ 32 w 43"/>
                  <a:gd name="T49" fmla="*/ 14 h 34"/>
                  <a:gd name="T50" fmla="*/ 34 w 43"/>
                  <a:gd name="T51" fmla="*/ 13 h 34"/>
                  <a:gd name="T52" fmla="*/ 37 w 43"/>
                  <a:gd name="T53" fmla="*/ 15 h 34"/>
                  <a:gd name="T54" fmla="*/ 36 w 43"/>
                  <a:gd name="T55" fmla="*/ 16 h 34"/>
                  <a:gd name="T56" fmla="*/ 26 w 43"/>
                  <a:gd name="T57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34">
                    <a:moveTo>
                      <a:pt x="26" y="16"/>
                    </a:moveTo>
                    <a:cubicBezTo>
                      <a:pt x="23" y="30"/>
                      <a:pt x="23" y="30"/>
                      <a:pt x="23" y="30"/>
                    </a:cubicBezTo>
                    <a:cubicBezTo>
                      <a:pt x="26" y="30"/>
                      <a:pt x="30" y="30"/>
                      <a:pt x="33" y="29"/>
                    </a:cubicBezTo>
                    <a:cubicBezTo>
                      <a:pt x="36" y="29"/>
                      <a:pt x="38" y="29"/>
                      <a:pt x="39" y="30"/>
                    </a:cubicBezTo>
                    <a:cubicBezTo>
                      <a:pt x="41" y="30"/>
                      <a:pt x="42" y="31"/>
                      <a:pt x="43" y="32"/>
                    </a:cubicBezTo>
                    <a:cubicBezTo>
                      <a:pt x="43" y="34"/>
                      <a:pt x="43" y="34"/>
                      <a:pt x="41" y="34"/>
                    </a:cubicBezTo>
                    <a:cubicBezTo>
                      <a:pt x="28" y="31"/>
                      <a:pt x="15" y="30"/>
                      <a:pt x="4" y="33"/>
                    </a:cubicBezTo>
                    <a:cubicBezTo>
                      <a:pt x="1" y="31"/>
                      <a:pt x="0" y="30"/>
                      <a:pt x="1" y="30"/>
                    </a:cubicBezTo>
                    <a:cubicBezTo>
                      <a:pt x="5" y="30"/>
                      <a:pt x="8" y="30"/>
                      <a:pt x="11" y="30"/>
                    </a:cubicBezTo>
                    <a:cubicBezTo>
                      <a:pt x="11" y="28"/>
                      <a:pt x="11" y="26"/>
                      <a:pt x="12" y="21"/>
                    </a:cubicBezTo>
                    <a:cubicBezTo>
                      <a:pt x="12" y="20"/>
                      <a:pt x="12" y="19"/>
                      <a:pt x="12" y="17"/>
                    </a:cubicBezTo>
                    <a:cubicBezTo>
                      <a:pt x="12" y="16"/>
                      <a:pt x="12" y="14"/>
                      <a:pt x="11" y="13"/>
                    </a:cubicBezTo>
                    <a:cubicBezTo>
                      <a:pt x="10" y="12"/>
                      <a:pt x="10" y="12"/>
                      <a:pt x="11" y="11"/>
                    </a:cubicBezTo>
                    <a:cubicBezTo>
                      <a:pt x="12" y="11"/>
                      <a:pt x="14" y="12"/>
                      <a:pt x="16" y="14"/>
                    </a:cubicBezTo>
                    <a:cubicBezTo>
                      <a:pt x="16" y="14"/>
                      <a:pt x="16" y="14"/>
                      <a:pt x="15" y="15"/>
                    </a:cubicBezTo>
                    <a:cubicBezTo>
                      <a:pt x="15" y="16"/>
                      <a:pt x="14" y="21"/>
                      <a:pt x="13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7"/>
                      <a:pt x="22" y="24"/>
                      <a:pt x="22" y="21"/>
                    </a:cubicBezTo>
                    <a:cubicBezTo>
                      <a:pt x="23" y="17"/>
                      <a:pt x="23" y="14"/>
                      <a:pt x="24" y="10"/>
                    </a:cubicBezTo>
                    <a:cubicBezTo>
                      <a:pt x="24" y="6"/>
                      <a:pt x="24" y="3"/>
                      <a:pt x="23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5" y="0"/>
                      <a:pt x="27" y="1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7" y="5"/>
                      <a:pt x="26" y="9"/>
                      <a:pt x="26" y="15"/>
                    </a:cubicBezTo>
                    <a:cubicBezTo>
                      <a:pt x="28" y="14"/>
                      <a:pt x="30" y="14"/>
                      <a:pt x="32" y="14"/>
                    </a:cubicBezTo>
                    <a:cubicBezTo>
                      <a:pt x="33" y="13"/>
                      <a:pt x="33" y="13"/>
                      <a:pt x="34" y="13"/>
                    </a:cubicBezTo>
                    <a:cubicBezTo>
                      <a:pt x="35" y="13"/>
                      <a:pt x="37" y="14"/>
                      <a:pt x="37" y="15"/>
                    </a:cubicBezTo>
                    <a:cubicBezTo>
                      <a:pt x="38" y="15"/>
                      <a:pt x="37" y="16"/>
                      <a:pt x="36" y="16"/>
                    </a:cubicBezTo>
                    <a:cubicBezTo>
                      <a:pt x="32" y="16"/>
                      <a:pt x="29" y="16"/>
                      <a:pt x="2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5179014" y="1767251"/>
              <a:ext cx="1295904" cy="416969"/>
              <a:chOff x="5138738" y="2390776"/>
              <a:chExt cx="5668962" cy="1824038"/>
            </a:xfrm>
            <a:solidFill>
              <a:schemeClr val="bg1"/>
            </a:solidFill>
          </p:grpSpPr>
          <p:sp>
            <p:nvSpPr>
              <p:cNvPr id="172" name="Freeform 164"/>
              <p:cNvSpPr>
                <a:spLocks noEditPoints="1"/>
              </p:cNvSpPr>
              <p:nvPr/>
            </p:nvSpPr>
            <p:spPr bwMode="auto">
              <a:xfrm>
                <a:off x="5138738" y="2390776"/>
                <a:ext cx="1257300" cy="1824038"/>
              </a:xfrm>
              <a:custGeom>
                <a:avLst/>
                <a:gdLst>
                  <a:gd name="T0" fmla="*/ 139 w 335"/>
                  <a:gd name="T1" fmla="*/ 71 h 485"/>
                  <a:gd name="T2" fmla="*/ 157 w 335"/>
                  <a:gd name="T3" fmla="*/ 69 h 485"/>
                  <a:gd name="T4" fmla="*/ 197 w 335"/>
                  <a:gd name="T5" fmla="*/ 66 h 485"/>
                  <a:gd name="T6" fmla="*/ 278 w 335"/>
                  <a:gd name="T7" fmla="*/ 49 h 485"/>
                  <a:gd name="T8" fmla="*/ 247 w 335"/>
                  <a:gd name="T9" fmla="*/ 6 h 485"/>
                  <a:gd name="T10" fmla="*/ 171 w 335"/>
                  <a:gd name="T11" fmla="*/ 27 h 485"/>
                  <a:gd name="T12" fmla="*/ 139 w 335"/>
                  <a:gd name="T13" fmla="*/ 71 h 485"/>
                  <a:gd name="T14" fmla="*/ 309 w 335"/>
                  <a:gd name="T15" fmla="*/ 364 h 485"/>
                  <a:gd name="T16" fmla="*/ 281 w 335"/>
                  <a:gd name="T17" fmla="*/ 345 h 485"/>
                  <a:gd name="T18" fmla="*/ 292 w 335"/>
                  <a:gd name="T19" fmla="*/ 294 h 485"/>
                  <a:gd name="T20" fmla="*/ 259 w 335"/>
                  <a:gd name="T21" fmla="*/ 267 h 485"/>
                  <a:gd name="T22" fmla="*/ 276 w 335"/>
                  <a:gd name="T23" fmla="*/ 245 h 485"/>
                  <a:gd name="T24" fmla="*/ 314 w 335"/>
                  <a:gd name="T25" fmla="*/ 229 h 485"/>
                  <a:gd name="T26" fmla="*/ 329 w 335"/>
                  <a:gd name="T27" fmla="*/ 184 h 485"/>
                  <a:gd name="T28" fmla="*/ 290 w 335"/>
                  <a:gd name="T29" fmla="*/ 156 h 485"/>
                  <a:gd name="T30" fmla="*/ 251 w 335"/>
                  <a:gd name="T31" fmla="*/ 170 h 485"/>
                  <a:gd name="T32" fmla="*/ 254 w 335"/>
                  <a:gd name="T33" fmla="*/ 158 h 485"/>
                  <a:gd name="T34" fmla="*/ 288 w 335"/>
                  <a:gd name="T35" fmla="*/ 123 h 485"/>
                  <a:gd name="T36" fmla="*/ 293 w 335"/>
                  <a:gd name="T37" fmla="*/ 81 h 485"/>
                  <a:gd name="T38" fmla="*/ 240 w 335"/>
                  <a:gd name="T39" fmla="*/ 83 h 485"/>
                  <a:gd name="T40" fmla="*/ 199 w 335"/>
                  <a:gd name="T41" fmla="*/ 102 h 485"/>
                  <a:gd name="T42" fmla="*/ 151 w 335"/>
                  <a:gd name="T43" fmla="*/ 116 h 485"/>
                  <a:gd name="T44" fmla="*/ 123 w 335"/>
                  <a:gd name="T45" fmla="*/ 141 h 485"/>
                  <a:gd name="T46" fmla="*/ 88 w 335"/>
                  <a:gd name="T47" fmla="*/ 186 h 485"/>
                  <a:gd name="T48" fmla="*/ 78 w 335"/>
                  <a:gd name="T49" fmla="*/ 259 h 485"/>
                  <a:gd name="T50" fmla="*/ 50 w 335"/>
                  <a:gd name="T51" fmla="*/ 324 h 485"/>
                  <a:gd name="T52" fmla="*/ 42 w 335"/>
                  <a:gd name="T53" fmla="*/ 389 h 485"/>
                  <a:gd name="T54" fmla="*/ 10 w 335"/>
                  <a:gd name="T55" fmla="*/ 472 h 485"/>
                  <a:gd name="T56" fmla="*/ 84 w 335"/>
                  <a:gd name="T57" fmla="*/ 400 h 485"/>
                  <a:gd name="T58" fmla="*/ 130 w 335"/>
                  <a:gd name="T59" fmla="*/ 232 h 485"/>
                  <a:gd name="T60" fmla="*/ 152 w 335"/>
                  <a:gd name="T61" fmla="*/ 171 h 485"/>
                  <a:gd name="T62" fmla="*/ 208 w 335"/>
                  <a:gd name="T63" fmla="*/ 166 h 485"/>
                  <a:gd name="T64" fmla="*/ 179 w 335"/>
                  <a:gd name="T65" fmla="*/ 205 h 485"/>
                  <a:gd name="T66" fmla="*/ 168 w 335"/>
                  <a:gd name="T67" fmla="*/ 232 h 485"/>
                  <a:gd name="T68" fmla="*/ 222 w 335"/>
                  <a:gd name="T69" fmla="*/ 228 h 485"/>
                  <a:gd name="T70" fmla="*/ 250 w 335"/>
                  <a:gd name="T71" fmla="*/ 199 h 485"/>
                  <a:gd name="T72" fmla="*/ 295 w 335"/>
                  <a:gd name="T73" fmla="*/ 202 h 485"/>
                  <a:gd name="T74" fmla="*/ 271 w 335"/>
                  <a:gd name="T75" fmla="*/ 216 h 485"/>
                  <a:gd name="T76" fmla="*/ 237 w 335"/>
                  <a:gd name="T77" fmla="*/ 217 h 485"/>
                  <a:gd name="T78" fmla="*/ 200 w 335"/>
                  <a:gd name="T79" fmla="*/ 267 h 485"/>
                  <a:gd name="T80" fmla="*/ 186 w 335"/>
                  <a:gd name="T81" fmla="*/ 319 h 485"/>
                  <a:gd name="T82" fmla="*/ 229 w 335"/>
                  <a:gd name="T83" fmla="*/ 326 h 485"/>
                  <a:gd name="T84" fmla="*/ 253 w 335"/>
                  <a:gd name="T85" fmla="*/ 316 h 485"/>
                  <a:gd name="T86" fmla="*/ 246 w 335"/>
                  <a:gd name="T87" fmla="*/ 337 h 485"/>
                  <a:gd name="T88" fmla="*/ 197 w 335"/>
                  <a:gd name="T89" fmla="*/ 342 h 485"/>
                  <a:gd name="T90" fmla="*/ 184 w 335"/>
                  <a:gd name="T91" fmla="*/ 359 h 485"/>
                  <a:gd name="T92" fmla="*/ 218 w 335"/>
                  <a:gd name="T93" fmla="*/ 395 h 485"/>
                  <a:gd name="T94" fmla="*/ 265 w 335"/>
                  <a:gd name="T95" fmla="*/ 402 h 485"/>
                  <a:gd name="T96" fmla="*/ 315 w 335"/>
                  <a:gd name="T97" fmla="*/ 421 h 485"/>
                  <a:gd name="T98" fmla="*/ 309 w 335"/>
                  <a:gd name="T99" fmla="*/ 364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35" h="485">
                    <a:moveTo>
                      <a:pt x="139" y="71"/>
                    </a:moveTo>
                    <a:cubicBezTo>
                      <a:pt x="139" y="71"/>
                      <a:pt x="146" y="72"/>
                      <a:pt x="157" y="69"/>
                    </a:cubicBezTo>
                    <a:cubicBezTo>
                      <a:pt x="168" y="66"/>
                      <a:pt x="182" y="65"/>
                      <a:pt x="197" y="66"/>
                    </a:cubicBezTo>
                    <a:cubicBezTo>
                      <a:pt x="212" y="67"/>
                      <a:pt x="257" y="65"/>
                      <a:pt x="278" y="49"/>
                    </a:cubicBezTo>
                    <a:cubicBezTo>
                      <a:pt x="298" y="32"/>
                      <a:pt x="287" y="0"/>
                      <a:pt x="247" y="6"/>
                    </a:cubicBezTo>
                    <a:cubicBezTo>
                      <a:pt x="208" y="11"/>
                      <a:pt x="195" y="13"/>
                      <a:pt x="171" y="27"/>
                    </a:cubicBezTo>
                    <a:cubicBezTo>
                      <a:pt x="147" y="42"/>
                      <a:pt x="125" y="67"/>
                      <a:pt x="139" y="71"/>
                    </a:cubicBezTo>
                    <a:close/>
                    <a:moveTo>
                      <a:pt x="309" y="364"/>
                    </a:moveTo>
                    <a:cubicBezTo>
                      <a:pt x="294" y="354"/>
                      <a:pt x="279" y="355"/>
                      <a:pt x="281" y="345"/>
                    </a:cubicBezTo>
                    <a:cubicBezTo>
                      <a:pt x="284" y="336"/>
                      <a:pt x="305" y="303"/>
                      <a:pt x="292" y="294"/>
                    </a:cubicBezTo>
                    <a:cubicBezTo>
                      <a:pt x="278" y="284"/>
                      <a:pt x="255" y="276"/>
                      <a:pt x="259" y="267"/>
                    </a:cubicBezTo>
                    <a:cubicBezTo>
                      <a:pt x="264" y="257"/>
                      <a:pt x="266" y="245"/>
                      <a:pt x="276" y="245"/>
                    </a:cubicBezTo>
                    <a:cubicBezTo>
                      <a:pt x="286" y="245"/>
                      <a:pt x="294" y="247"/>
                      <a:pt x="314" y="229"/>
                    </a:cubicBezTo>
                    <a:cubicBezTo>
                      <a:pt x="333" y="210"/>
                      <a:pt x="335" y="198"/>
                      <a:pt x="329" y="184"/>
                    </a:cubicBezTo>
                    <a:cubicBezTo>
                      <a:pt x="322" y="170"/>
                      <a:pt x="308" y="151"/>
                      <a:pt x="290" y="156"/>
                    </a:cubicBezTo>
                    <a:cubicBezTo>
                      <a:pt x="272" y="161"/>
                      <a:pt x="253" y="175"/>
                      <a:pt x="251" y="170"/>
                    </a:cubicBezTo>
                    <a:cubicBezTo>
                      <a:pt x="250" y="165"/>
                      <a:pt x="254" y="158"/>
                      <a:pt x="254" y="158"/>
                    </a:cubicBezTo>
                    <a:cubicBezTo>
                      <a:pt x="254" y="158"/>
                      <a:pt x="286" y="137"/>
                      <a:pt x="288" y="123"/>
                    </a:cubicBezTo>
                    <a:cubicBezTo>
                      <a:pt x="290" y="109"/>
                      <a:pt x="300" y="87"/>
                      <a:pt x="293" y="81"/>
                    </a:cubicBezTo>
                    <a:cubicBezTo>
                      <a:pt x="286" y="74"/>
                      <a:pt x="257" y="76"/>
                      <a:pt x="240" y="83"/>
                    </a:cubicBezTo>
                    <a:cubicBezTo>
                      <a:pt x="223" y="90"/>
                      <a:pt x="208" y="101"/>
                      <a:pt x="199" y="102"/>
                    </a:cubicBezTo>
                    <a:cubicBezTo>
                      <a:pt x="190" y="104"/>
                      <a:pt x="160" y="110"/>
                      <a:pt x="151" y="116"/>
                    </a:cubicBezTo>
                    <a:cubicBezTo>
                      <a:pt x="143" y="123"/>
                      <a:pt x="138" y="133"/>
                      <a:pt x="123" y="141"/>
                    </a:cubicBezTo>
                    <a:cubicBezTo>
                      <a:pt x="109" y="149"/>
                      <a:pt x="94" y="155"/>
                      <a:pt x="88" y="186"/>
                    </a:cubicBezTo>
                    <a:cubicBezTo>
                      <a:pt x="83" y="217"/>
                      <a:pt x="81" y="245"/>
                      <a:pt x="78" y="259"/>
                    </a:cubicBezTo>
                    <a:cubicBezTo>
                      <a:pt x="74" y="273"/>
                      <a:pt x="54" y="312"/>
                      <a:pt x="50" y="324"/>
                    </a:cubicBezTo>
                    <a:cubicBezTo>
                      <a:pt x="46" y="337"/>
                      <a:pt x="44" y="358"/>
                      <a:pt x="42" y="389"/>
                    </a:cubicBezTo>
                    <a:cubicBezTo>
                      <a:pt x="41" y="420"/>
                      <a:pt x="0" y="459"/>
                      <a:pt x="10" y="472"/>
                    </a:cubicBezTo>
                    <a:cubicBezTo>
                      <a:pt x="21" y="485"/>
                      <a:pt x="61" y="466"/>
                      <a:pt x="84" y="400"/>
                    </a:cubicBezTo>
                    <a:cubicBezTo>
                      <a:pt x="107" y="334"/>
                      <a:pt x="126" y="280"/>
                      <a:pt x="130" y="232"/>
                    </a:cubicBezTo>
                    <a:cubicBezTo>
                      <a:pt x="135" y="185"/>
                      <a:pt x="136" y="176"/>
                      <a:pt x="152" y="171"/>
                    </a:cubicBezTo>
                    <a:cubicBezTo>
                      <a:pt x="168" y="166"/>
                      <a:pt x="204" y="160"/>
                      <a:pt x="208" y="166"/>
                    </a:cubicBezTo>
                    <a:cubicBezTo>
                      <a:pt x="212" y="172"/>
                      <a:pt x="189" y="195"/>
                      <a:pt x="179" y="205"/>
                    </a:cubicBezTo>
                    <a:cubicBezTo>
                      <a:pt x="169" y="214"/>
                      <a:pt x="163" y="224"/>
                      <a:pt x="168" y="232"/>
                    </a:cubicBezTo>
                    <a:cubicBezTo>
                      <a:pt x="173" y="241"/>
                      <a:pt x="208" y="244"/>
                      <a:pt x="222" y="228"/>
                    </a:cubicBezTo>
                    <a:cubicBezTo>
                      <a:pt x="235" y="212"/>
                      <a:pt x="240" y="200"/>
                      <a:pt x="250" y="199"/>
                    </a:cubicBezTo>
                    <a:cubicBezTo>
                      <a:pt x="259" y="197"/>
                      <a:pt x="295" y="197"/>
                      <a:pt x="295" y="202"/>
                    </a:cubicBezTo>
                    <a:cubicBezTo>
                      <a:pt x="295" y="208"/>
                      <a:pt x="283" y="216"/>
                      <a:pt x="271" y="216"/>
                    </a:cubicBezTo>
                    <a:cubicBezTo>
                      <a:pt x="258" y="216"/>
                      <a:pt x="248" y="209"/>
                      <a:pt x="237" y="217"/>
                    </a:cubicBezTo>
                    <a:cubicBezTo>
                      <a:pt x="227" y="225"/>
                      <a:pt x="214" y="253"/>
                      <a:pt x="200" y="267"/>
                    </a:cubicBezTo>
                    <a:cubicBezTo>
                      <a:pt x="187" y="282"/>
                      <a:pt x="172" y="305"/>
                      <a:pt x="186" y="319"/>
                    </a:cubicBezTo>
                    <a:cubicBezTo>
                      <a:pt x="200" y="332"/>
                      <a:pt x="222" y="335"/>
                      <a:pt x="229" y="326"/>
                    </a:cubicBezTo>
                    <a:cubicBezTo>
                      <a:pt x="235" y="317"/>
                      <a:pt x="247" y="313"/>
                      <a:pt x="253" y="316"/>
                    </a:cubicBezTo>
                    <a:cubicBezTo>
                      <a:pt x="258" y="320"/>
                      <a:pt x="255" y="335"/>
                      <a:pt x="246" y="337"/>
                    </a:cubicBezTo>
                    <a:cubicBezTo>
                      <a:pt x="237" y="339"/>
                      <a:pt x="204" y="342"/>
                      <a:pt x="197" y="342"/>
                    </a:cubicBezTo>
                    <a:cubicBezTo>
                      <a:pt x="190" y="342"/>
                      <a:pt x="180" y="345"/>
                      <a:pt x="184" y="359"/>
                    </a:cubicBezTo>
                    <a:cubicBezTo>
                      <a:pt x="187" y="374"/>
                      <a:pt x="193" y="396"/>
                      <a:pt x="218" y="395"/>
                    </a:cubicBezTo>
                    <a:cubicBezTo>
                      <a:pt x="243" y="395"/>
                      <a:pt x="256" y="395"/>
                      <a:pt x="265" y="402"/>
                    </a:cubicBezTo>
                    <a:cubicBezTo>
                      <a:pt x="275" y="408"/>
                      <a:pt x="300" y="440"/>
                      <a:pt x="315" y="421"/>
                    </a:cubicBezTo>
                    <a:cubicBezTo>
                      <a:pt x="329" y="401"/>
                      <a:pt x="324" y="374"/>
                      <a:pt x="309" y="3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73" name="Freeform 165"/>
              <p:cNvSpPr>
                <a:spLocks noEditPoints="1"/>
              </p:cNvSpPr>
              <p:nvPr/>
            </p:nvSpPr>
            <p:spPr bwMode="auto">
              <a:xfrm>
                <a:off x="6778625" y="2800351"/>
                <a:ext cx="1449388" cy="1103313"/>
              </a:xfrm>
              <a:custGeom>
                <a:avLst/>
                <a:gdLst>
                  <a:gd name="T0" fmla="*/ 82 w 386"/>
                  <a:gd name="T1" fmla="*/ 68 h 293"/>
                  <a:gd name="T2" fmla="*/ 47 w 386"/>
                  <a:gd name="T3" fmla="*/ 93 h 293"/>
                  <a:gd name="T4" fmla="*/ 36 w 386"/>
                  <a:gd name="T5" fmla="*/ 131 h 293"/>
                  <a:gd name="T6" fmla="*/ 35 w 386"/>
                  <a:gd name="T7" fmla="*/ 170 h 293"/>
                  <a:gd name="T8" fmla="*/ 8 w 386"/>
                  <a:gd name="T9" fmla="*/ 256 h 293"/>
                  <a:gd name="T10" fmla="*/ 42 w 386"/>
                  <a:gd name="T11" fmla="*/ 271 h 293"/>
                  <a:gd name="T12" fmla="*/ 68 w 386"/>
                  <a:gd name="T13" fmla="*/ 204 h 293"/>
                  <a:gd name="T14" fmla="*/ 89 w 386"/>
                  <a:gd name="T15" fmla="*/ 133 h 293"/>
                  <a:gd name="T16" fmla="*/ 82 w 386"/>
                  <a:gd name="T17" fmla="*/ 68 h 293"/>
                  <a:gd name="T18" fmla="*/ 369 w 386"/>
                  <a:gd name="T19" fmla="*/ 89 h 293"/>
                  <a:gd name="T20" fmla="*/ 283 w 386"/>
                  <a:gd name="T21" fmla="*/ 10 h 293"/>
                  <a:gd name="T22" fmla="*/ 229 w 386"/>
                  <a:gd name="T23" fmla="*/ 11 h 293"/>
                  <a:gd name="T24" fmla="*/ 119 w 386"/>
                  <a:gd name="T25" fmla="*/ 60 h 293"/>
                  <a:gd name="T26" fmla="*/ 115 w 386"/>
                  <a:gd name="T27" fmla="*/ 85 h 293"/>
                  <a:gd name="T28" fmla="*/ 164 w 386"/>
                  <a:gd name="T29" fmla="*/ 93 h 293"/>
                  <a:gd name="T30" fmla="*/ 236 w 386"/>
                  <a:gd name="T31" fmla="*/ 55 h 293"/>
                  <a:gd name="T32" fmla="*/ 273 w 386"/>
                  <a:gd name="T33" fmla="*/ 60 h 293"/>
                  <a:gd name="T34" fmla="*/ 334 w 386"/>
                  <a:gd name="T35" fmla="*/ 112 h 293"/>
                  <a:gd name="T36" fmla="*/ 330 w 386"/>
                  <a:gd name="T37" fmla="*/ 154 h 293"/>
                  <a:gd name="T38" fmla="*/ 326 w 386"/>
                  <a:gd name="T39" fmla="*/ 200 h 293"/>
                  <a:gd name="T40" fmla="*/ 292 w 386"/>
                  <a:gd name="T41" fmla="*/ 264 h 293"/>
                  <a:gd name="T42" fmla="*/ 338 w 386"/>
                  <a:gd name="T43" fmla="*/ 260 h 293"/>
                  <a:gd name="T44" fmla="*/ 374 w 386"/>
                  <a:gd name="T45" fmla="*/ 178 h 293"/>
                  <a:gd name="T46" fmla="*/ 369 w 386"/>
                  <a:gd name="T47" fmla="*/ 89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6" h="293">
                    <a:moveTo>
                      <a:pt x="82" y="68"/>
                    </a:moveTo>
                    <a:cubicBezTo>
                      <a:pt x="82" y="68"/>
                      <a:pt x="58" y="79"/>
                      <a:pt x="47" y="93"/>
                    </a:cubicBezTo>
                    <a:cubicBezTo>
                      <a:pt x="36" y="108"/>
                      <a:pt x="31" y="122"/>
                      <a:pt x="36" y="131"/>
                    </a:cubicBezTo>
                    <a:cubicBezTo>
                      <a:pt x="40" y="140"/>
                      <a:pt x="41" y="158"/>
                      <a:pt x="35" y="170"/>
                    </a:cubicBezTo>
                    <a:cubicBezTo>
                      <a:pt x="29" y="182"/>
                      <a:pt x="0" y="239"/>
                      <a:pt x="8" y="256"/>
                    </a:cubicBezTo>
                    <a:cubicBezTo>
                      <a:pt x="16" y="273"/>
                      <a:pt x="25" y="293"/>
                      <a:pt x="42" y="271"/>
                    </a:cubicBezTo>
                    <a:cubicBezTo>
                      <a:pt x="59" y="250"/>
                      <a:pt x="64" y="228"/>
                      <a:pt x="68" y="204"/>
                    </a:cubicBezTo>
                    <a:cubicBezTo>
                      <a:pt x="72" y="181"/>
                      <a:pt x="81" y="151"/>
                      <a:pt x="89" y="133"/>
                    </a:cubicBezTo>
                    <a:cubicBezTo>
                      <a:pt x="98" y="114"/>
                      <a:pt x="118" y="67"/>
                      <a:pt x="82" y="68"/>
                    </a:cubicBezTo>
                    <a:close/>
                    <a:moveTo>
                      <a:pt x="369" y="89"/>
                    </a:moveTo>
                    <a:cubicBezTo>
                      <a:pt x="352" y="68"/>
                      <a:pt x="300" y="15"/>
                      <a:pt x="283" y="10"/>
                    </a:cubicBezTo>
                    <a:cubicBezTo>
                      <a:pt x="265" y="5"/>
                      <a:pt x="252" y="0"/>
                      <a:pt x="229" y="11"/>
                    </a:cubicBezTo>
                    <a:cubicBezTo>
                      <a:pt x="207" y="22"/>
                      <a:pt x="131" y="56"/>
                      <a:pt x="119" y="60"/>
                    </a:cubicBezTo>
                    <a:cubicBezTo>
                      <a:pt x="119" y="60"/>
                      <a:pt x="104" y="75"/>
                      <a:pt x="115" y="85"/>
                    </a:cubicBezTo>
                    <a:cubicBezTo>
                      <a:pt x="126" y="96"/>
                      <a:pt x="149" y="104"/>
                      <a:pt x="164" y="93"/>
                    </a:cubicBezTo>
                    <a:cubicBezTo>
                      <a:pt x="179" y="83"/>
                      <a:pt x="224" y="64"/>
                      <a:pt x="236" y="55"/>
                    </a:cubicBezTo>
                    <a:cubicBezTo>
                      <a:pt x="247" y="47"/>
                      <a:pt x="263" y="51"/>
                      <a:pt x="273" y="60"/>
                    </a:cubicBezTo>
                    <a:cubicBezTo>
                      <a:pt x="284" y="68"/>
                      <a:pt x="332" y="98"/>
                      <a:pt x="334" y="112"/>
                    </a:cubicBezTo>
                    <a:cubicBezTo>
                      <a:pt x="336" y="126"/>
                      <a:pt x="333" y="136"/>
                      <a:pt x="330" y="154"/>
                    </a:cubicBezTo>
                    <a:cubicBezTo>
                      <a:pt x="328" y="172"/>
                      <a:pt x="333" y="184"/>
                      <a:pt x="326" y="200"/>
                    </a:cubicBezTo>
                    <a:cubicBezTo>
                      <a:pt x="318" y="216"/>
                      <a:pt x="281" y="243"/>
                      <a:pt x="292" y="264"/>
                    </a:cubicBezTo>
                    <a:cubicBezTo>
                      <a:pt x="302" y="285"/>
                      <a:pt x="318" y="285"/>
                      <a:pt x="338" y="260"/>
                    </a:cubicBezTo>
                    <a:cubicBezTo>
                      <a:pt x="357" y="235"/>
                      <a:pt x="367" y="219"/>
                      <a:pt x="374" y="178"/>
                    </a:cubicBezTo>
                    <a:cubicBezTo>
                      <a:pt x="380" y="138"/>
                      <a:pt x="386" y="109"/>
                      <a:pt x="369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74" name="Freeform 166"/>
              <p:cNvSpPr>
                <a:spLocks noEditPoints="1"/>
              </p:cNvSpPr>
              <p:nvPr/>
            </p:nvSpPr>
            <p:spPr bwMode="auto">
              <a:xfrm>
                <a:off x="8683625" y="2921001"/>
                <a:ext cx="798513" cy="1035050"/>
              </a:xfrm>
              <a:custGeom>
                <a:avLst/>
                <a:gdLst>
                  <a:gd name="T0" fmla="*/ 181 w 213"/>
                  <a:gd name="T1" fmla="*/ 93 h 275"/>
                  <a:gd name="T2" fmla="*/ 158 w 213"/>
                  <a:gd name="T3" fmla="*/ 73 h 275"/>
                  <a:gd name="T4" fmla="*/ 126 w 213"/>
                  <a:gd name="T5" fmla="*/ 80 h 275"/>
                  <a:gd name="T6" fmla="*/ 119 w 213"/>
                  <a:gd name="T7" fmla="*/ 33 h 275"/>
                  <a:gd name="T8" fmla="*/ 92 w 213"/>
                  <a:gd name="T9" fmla="*/ 4 h 275"/>
                  <a:gd name="T10" fmla="*/ 63 w 213"/>
                  <a:gd name="T11" fmla="*/ 49 h 275"/>
                  <a:gd name="T12" fmla="*/ 68 w 213"/>
                  <a:gd name="T13" fmla="*/ 83 h 275"/>
                  <a:gd name="T14" fmla="*/ 52 w 213"/>
                  <a:gd name="T15" fmla="*/ 99 h 275"/>
                  <a:gd name="T16" fmla="*/ 30 w 213"/>
                  <a:gd name="T17" fmla="*/ 104 h 275"/>
                  <a:gd name="T18" fmla="*/ 17 w 213"/>
                  <a:gd name="T19" fmla="*/ 146 h 275"/>
                  <a:gd name="T20" fmla="*/ 30 w 213"/>
                  <a:gd name="T21" fmla="*/ 183 h 275"/>
                  <a:gd name="T22" fmla="*/ 2 w 213"/>
                  <a:gd name="T23" fmla="*/ 247 h 275"/>
                  <a:gd name="T24" fmla="*/ 42 w 213"/>
                  <a:gd name="T25" fmla="*/ 244 h 275"/>
                  <a:gd name="T26" fmla="*/ 91 w 213"/>
                  <a:gd name="T27" fmla="*/ 161 h 275"/>
                  <a:gd name="T28" fmla="*/ 164 w 213"/>
                  <a:gd name="T29" fmla="*/ 134 h 275"/>
                  <a:gd name="T30" fmla="*/ 181 w 213"/>
                  <a:gd name="T31" fmla="*/ 93 h 275"/>
                  <a:gd name="T32" fmla="*/ 165 w 213"/>
                  <a:gd name="T33" fmla="*/ 184 h 275"/>
                  <a:gd name="T34" fmla="*/ 131 w 213"/>
                  <a:gd name="T35" fmla="*/ 175 h 275"/>
                  <a:gd name="T36" fmla="*/ 117 w 213"/>
                  <a:gd name="T37" fmla="*/ 203 h 275"/>
                  <a:gd name="T38" fmla="*/ 151 w 213"/>
                  <a:gd name="T39" fmla="*/ 231 h 275"/>
                  <a:gd name="T40" fmla="*/ 169 w 213"/>
                  <a:gd name="T41" fmla="*/ 272 h 275"/>
                  <a:gd name="T42" fmla="*/ 206 w 213"/>
                  <a:gd name="T43" fmla="*/ 232 h 275"/>
                  <a:gd name="T44" fmla="*/ 165 w 213"/>
                  <a:gd name="T45" fmla="*/ 184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3" h="275">
                    <a:moveTo>
                      <a:pt x="181" y="93"/>
                    </a:moveTo>
                    <a:cubicBezTo>
                      <a:pt x="171" y="78"/>
                      <a:pt x="169" y="69"/>
                      <a:pt x="158" y="73"/>
                    </a:cubicBezTo>
                    <a:cubicBezTo>
                      <a:pt x="146" y="76"/>
                      <a:pt x="137" y="85"/>
                      <a:pt x="126" y="80"/>
                    </a:cubicBezTo>
                    <a:cubicBezTo>
                      <a:pt x="115" y="74"/>
                      <a:pt x="117" y="49"/>
                      <a:pt x="119" y="33"/>
                    </a:cubicBezTo>
                    <a:cubicBezTo>
                      <a:pt x="121" y="17"/>
                      <a:pt x="108" y="0"/>
                      <a:pt x="92" y="4"/>
                    </a:cubicBezTo>
                    <a:cubicBezTo>
                      <a:pt x="92" y="4"/>
                      <a:pt x="62" y="35"/>
                      <a:pt x="63" y="49"/>
                    </a:cubicBezTo>
                    <a:cubicBezTo>
                      <a:pt x="64" y="63"/>
                      <a:pt x="68" y="74"/>
                      <a:pt x="68" y="83"/>
                    </a:cubicBezTo>
                    <a:cubicBezTo>
                      <a:pt x="68" y="92"/>
                      <a:pt x="58" y="100"/>
                      <a:pt x="52" y="99"/>
                    </a:cubicBezTo>
                    <a:cubicBezTo>
                      <a:pt x="46" y="99"/>
                      <a:pt x="36" y="95"/>
                      <a:pt x="30" y="104"/>
                    </a:cubicBezTo>
                    <a:cubicBezTo>
                      <a:pt x="25" y="113"/>
                      <a:pt x="10" y="138"/>
                      <a:pt x="17" y="146"/>
                    </a:cubicBezTo>
                    <a:cubicBezTo>
                      <a:pt x="23" y="154"/>
                      <a:pt x="39" y="159"/>
                      <a:pt x="30" y="183"/>
                    </a:cubicBezTo>
                    <a:cubicBezTo>
                      <a:pt x="20" y="208"/>
                      <a:pt x="0" y="229"/>
                      <a:pt x="2" y="247"/>
                    </a:cubicBezTo>
                    <a:cubicBezTo>
                      <a:pt x="5" y="266"/>
                      <a:pt x="29" y="265"/>
                      <a:pt x="42" y="244"/>
                    </a:cubicBezTo>
                    <a:cubicBezTo>
                      <a:pt x="55" y="222"/>
                      <a:pt x="73" y="168"/>
                      <a:pt x="91" y="161"/>
                    </a:cubicBezTo>
                    <a:cubicBezTo>
                      <a:pt x="110" y="154"/>
                      <a:pt x="143" y="155"/>
                      <a:pt x="164" y="134"/>
                    </a:cubicBezTo>
                    <a:cubicBezTo>
                      <a:pt x="184" y="113"/>
                      <a:pt x="192" y="108"/>
                      <a:pt x="181" y="93"/>
                    </a:cubicBezTo>
                    <a:close/>
                    <a:moveTo>
                      <a:pt x="165" y="184"/>
                    </a:moveTo>
                    <a:cubicBezTo>
                      <a:pt x="150" y="176"/>
                      <a:pt x="142" y="169"/>
                      <a:pt x="131" y="175"/>
                    </a:cubicBezTo>
                    <a:cubicBezTo>
                      <a:pt x="131" y="175"/>
                      <a:pt x="111" y="195"/>
                      <a:pt x="117" y="203"/>
                    </a:cubicBezTo>
                    <a:cubicBezTo>
                      <a:pt x="123" y="210"/>
                      <a:pt x="147" y="216"/>
                      <a:pt x="151" y="231"/>
                    </a:cubicBezTo>
                    <a:cubicBezTo>
                      <a:pt x="155" y="246"/>
                      <a:pt x="157" y="269"/>
                      <a:pt x="169" y="272"/>
                    </a:cubicBezTo>
                    <a:cubicBezTo>
                      <a:pt x="181" y="275"/>
                      <a:pt x="199" y="259"/>
                      <a:pt x="206" y="232"/>
                    </a:cubicBezTo>
                    <a:cubicBezTo>
                      <a:pt x="213" y="206"/>
                      <a:pt x="181" y="192"/>
                      <a:pt x="165" y="1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  <p:sp>
            <p:nvSpPr>
              <p:cNvPr id="175" name="Freeform 167"/>
              <p:cNvSpPr>
                <a:spLocks noEditPoints="1"/>
              </p:cNvSpPr>
              <p:nvPr/>
            </p:nvSpPr>
            <p:spPr bwMode="auto">
              <a:xfrm>
                <a:off x="9902825" y="2703513"/>
                <a:ext cx="904875" cy="1466850"/>
              </a:xfrm>
              <a:custGeom>
                <a:avLst/>
                <a:gdLst>
                  <a:gd name="T0" fmla="*/ 24 w 241"/>
                  <a:gd name="T1" fmla="*/ 76 h 390"/>
                  <a:gd name="T2" fmla="*/ 67 w 241"/>
                  <a:gd name="T3" fmla="*/ 56 h 390"/>
                  <a:gd name="T4" fmla="*/ 75 w 241"/>
                  <a:gd name="T5" fmla="*/ 47 h 390"/>
                  <a:gd name="T6" fmla="*/ 55 w 241"/>
                  <a:gd name="T7" fmla="*/ 21 h 390"/>
                  <a:gd name="T8" fmla="*/ 39 w 241"/>
                  <a:gd name="T9" fmla="*/ 13 h 390"/>
                  <a:gd name="T10" fmla="*/ 7 w 241"/>
                  <a:gd name="T11" fmla="*/ 40 h 390"/>
                  <a:gd name="T12" fmla="*/ 24 w 241"/>
                  <a:gd name="T13" fmla="*/ 76 h 390"/>
                  <a:gd name="T14" fmla="*/ 239 w 241"/>
                  <a:gd name="T15" fmla="*/ 33 h 390"/>
                  <a:gd name="T16" fmla="*/ 213 w 241"/>
                  <a:gd name="T17" fmla="*/ 0 h 390"/>
                  <a:gd name="T18" fmla="*/ 142 w 241"/>
                  <a:gd name="T19" fmla="*/ 8 h 390"/>
                  <a:gd name="T20" fmla="*/ 106 w 241"/>
                  <a:gd name="T21" fmla="*/ 24 h 390"/>
                  <a:gd name="T22" fmla="*/ 97 w 241"/>
                  <a:gd name="T23" fmla="*/ 53 h 390"/>
                  <a:gd name="T24" fmla="*/ 113 w 241"/>
                  <a:gd name="T25" fmla="*/ 52 h 390"/>
                  <a:gd name="T26" fmla="*/ 142 w 241"/>
                  <a:gd name="T27" fmla="*/ 55 h 390"/>
                  <a:gd name="T28" fmla="*/ 94 w 241"/>
                  <a:gd name="T29" fmla="*/ 106 h 390"/>
                  <a:gd name="T30" fmla="*/ 128 w 241"/>
                  <a:gd name="T31" fmla="*/ 102 h 390"/>
                  <a:gd name="T32" fmla="*/ 203 w 241"/>
                  <a:gd name="T33" fmla="*/ 62 h 390"/>
                  <a:gd name="T34" fmla="*/ 239 w 241"/>
                  <a:gd name="T35" fmla="*/ 33 h 390"/>
                  <a:gd name="T36" fmla="*/ 152 w 241"/>
                  <a:gd name="T37" fmla="*/ 241 h 390"/>
                  <a:gd name="T38" fmla="*/ 118 w 241"/>
                  <a:gd name="T39" fmla="*/ 244 h 390"/>
                  <a:gd name="T40" fmla="*/ 113 w 241"/>
                  <a:gd name="T41" fmla="*/ 212 h 390"/>
                  <a:gd name="T42" fmla="*/ 128 w 241"/>
                  <a:gd name="T43" fmla="*/ 168 h 390"/>
                  <a:gd name="T44" fmla="*/ 102 w 241"/>
                  <a:gd name="T45" fmla="*/ 129 h 390"/>
                  <a:gd name="T46" fmla="*/ 61 w 241"/>
                  <a:gd name="T47" fmla="*/ 140 h 390"/>
                  <a:gd name="T48" fmla="*/ 28 w 241"/>
                  <a:gd name="T49" fmla="*/ 148 h 390"/>
                  <a:gd name="T50" fmla="*/ 51 w 241"/>
                  <a:gd name="T51" fmla="*/ 176 h 390"/>
                  <a:gd name="T52" fmla="*/ 70 w 241"/>
                  <a:gd name="T53" fmla="*/ 185 h 390"/>
                  <a:gd name="T54" fmla="*/ 69 w 241"/>
                  <a:gd name="T55" fmla="*/ 240 h 390"/>
                  <a:gd name="T56" fmla="*/ 45 w 241"/>
                  <a:gd name="T57" fmla="*/ 255 h 390"/>
                  <a:gd name="T58" fmla="*/ 30 w 241"/>
                  <a:gd name="T59" fmla="*/ 290 h 390"/>
                  <a:gd name="T60" fmla="*/ 66 w 241"/>
                  <a:gd name="T61" fmla="*/ 298 h 390"/>
                  <a:gd name="T62" fmla="*/ 53 w 241"/>
                  <a:gd name="T63" fmla="*/ 327 h 390"/>
                  <a:gd name="T64" fmla="*/ 11 w 241"/>
                  <a:gd name="T65" fmla="*/ 353 h 390"/>
                  <a:gd name="T66" fmla="*/ 36 w 241"/>
                  <a:gd name="T67" fmla="*/ 364 h 390"/>
                  <a:gd name="T68" fmla="*/ 67 w 241"/>
                  <a:gd name="T69" fmla="*/ 382 h 390"/>
                  <a:gd name="T70" fmla="*/ 99 w 241"/>
                  <a:gd name="T71" fmla="*/ 365 h 390"/>
                  <a:gd name="T72" fmla="*/ 111 w 241"/>
                  <a:gd name="T73" fmla="*/ 332 h 390"/>
                  <a:gd name="T74" fmla="*/ 132 w 241"/>
                  <a:gd name="T75" fmla="*/ 317 h 390"/>
                  <a:gd name="T76" fmla="*/ 153 w 241"/>
                  <a:gd name="T77" fmla="*/ 272 h 390"/>
                  <a:gd name="T78" fmla="*/ 152 w 241"/>
                  <a:gd name="T79" fmla="*/ 241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1" h="390">
                    <a:moveTo>
                      <a:pt x="24" y="76"/>
                    </a:moveTo>
                    <a:cubicBezTo>
                      <a:pt x="38" y="77"/>
                      <a:pt x="54" y="59"/>
                      <a:pt x="67" y="56"/>
                    </a:cubicBezTo>
                    <a:cubicBezTo>
                      <a:pt x="79" y="53"/>
                      <a:pt x="81" y="48"/>
                      <a:pt x="75" y="47"/>
                    </a:cubicBezTo>
                    <a:cubicBezTo>
                      <a:pt x="69" y="47"/>
                      <a:pt x="62" y="30"/>
                      <a:pt x="55" y="21"/>
                    </a:cubicBezTo>
                    <a:cubicBezTo>
                      <a:pt x="49" y="12"/>
                      <a:pt x="39" y="13"/>
                      <a:pt x="39" y="13"/>
                    </a:cubicBezTo>
                    <a:cubicBezTo>
                      <a:pt x="31" y="12"/>
                      <a:pt x="14" y="15"/>
                      <a:pt x="7" y="40"/>
                    </a:cubicBezTo>
                    <a:cubicBezTo>
                      <a:pt x="0" y="65"/>
                      <a:pt x="9" y="76"/>
                      <a:pt x="24" y="76"/>
                    </a:cubicBezTo>
                    <a:close/>
                    <a:moveTo>
                      <a:pt x="239" y="33"/>
                    </a:moveTo>
                    <a:cubicBezTo>
                      <a:pt x="237" y="6"/>
                      <a:pt x="227" y="1"/>
                      <a:pt x="213" y="0"/>
                    </a:cubicBezTo>
                    <a:cubicBezTo>
                      <a:pt x="200" y="0"/>
                      <a:pt x="152" y="8"/>
                      <a:pt x="142" y="8"/>
                    </a:cubicBezTo>
                    <a:cubicBezTo>
                      <a:pt x="133" y="8"/>
                      <a:pt x="118" y="8"/>
                      <a:pt x="106" y="24"/>
                    </a:cubicBezTo>
                    <a:cubicBezTo>
                      <a:pt x="93" y="40"/>
                      <a:pt x="94" y="48"/>
                      <a:pt x="97" y="53"/>
                    </a:cubicBezTo>
                    <a:cubicBezTo>
                      <a:pt x="97" y="53"/>
                      <a:pt x="104" y="56"/>
                      <a:pt x="113" y="52"/>
                    </a:cubicBezTo>
                    <a:cubicBezTo>
                      <a:pt x="121" y="47"/>
                      <a:pt x="147" y="48"/>
                      <a:pt x="142" y="55"/>
                    </a:cubicBezTo>
                    <a:cubicBezTo>
                      <a:pt x="137" y="61"/>
                      <a:pt x="92" y="97"/>
                      <a:pt x="94" y="106"/>
                    </a:cubicBezTo>
                    <a:cubicBezTo>
                      <a:pt x="96" y="116"/>
                      <a:pt x="109" y="117"/>
                      <a:pt x="128" y="102"/>
                    </a:cubicBezTo>
                    <a:cubicBezTo>
                      <a:pt x="148" y="87"/>
                      <a:pt x="187" y="61"/>
                      <a:pt x="203" y="62"/>
                    </a:cubicBezTo>
                    <a:cubicBezTo>
                      <a:pt x="218" y="64"/>
                      <a:pt x="241" y="60"/>
                      <a:pt x="239" y="33"/>
                    </a:cubicBezTo>
                    <a:close/>
                    <a:moveTo>
                      <a:pt x="152" y="241"/>
                    </a:moveTo>
                    <a:cubicBezTo>
                      <a:pt x="145" y="236"/>
                      <a:pt x="123" y="244"/>
                      <a:pt x="118" y="244"/>
                    </a:cubicBezTo>
                    <a:cubicBezTo>
                      <a:pt x="113" y="245"/>
                      <a:pt x="113" y="232"/>
                      <a:pt x="113" y="212"/>
                    </a:cubicBezTo>
                    <a:cubicBezTo>
                      <a:pt x="113" y="193"/>
                      <a:pt x="122" y="182"/>
                      <a:pt x="128" y="168"/>
                    </a:cubicBezTo>
                    <a:cubicBezTo>
                      <a:pt x="134" y="153"/>
                      <a:pt x="118" y="135"/>
                      <a:pt x="102" y="129"/>
                    </a:cubicBezTo>
                    <a:cubicBezTo>
                      <a:pt x="86" y="123"/>
                      <a:pt x="71" y="131"/>
                      <a:pt x="61" y="140"/>
                    </a:cubicBezTo>
                    <a:cubicBezTo>
                      <a:pt x="51" y="149"/>
                      <a:pt x="28" y="148"/>
                      <a:pt x="28" y="148"/>
                    </a:cubicBezTo>
                    <a:cubicBezTo>
                      <a:pt x="10" y="150"/>
                      <a:pt x="42" y="174"/>
                      <a:pt x="51" y="176"/>
                    </a:cubicBezTo>
                    <a:cubicBezTo>
                      <a:pt x="61" y="177"/>
                      <a:pt x="70" y="181"/>
                      <a:pt x="70" y="185"/>
                    </a:cubicBezTo>
                    <a:cubicBezTo>
                      <a:pt x="70" y="189"/>
                      <a:pt x="71" y="228"/>
                      <a:pt x="69" y="240"/>
                    </a:cubicBezTo>
                    <a:cubicBezTo>
                      <a:pt x="67" y="252"/>
                      <a:pt x="60" y="252"/>
                      <a:pt x="45" y="255"/>
                    </a:cubicBezTo>
                    <a:cubicBezTo>
                      <a:pt x="29" y="258"/>
                      <a:pt x="27" y="284"/>
                      <a:pt x="30" y="290"/>
                    </a:cubicBezTo>
                    <a:cubicBezTo>
                      <a:pt x="33" y="296"/>
                      <a:pt x="62" y="291"/>
                      <a:pt x="66" y="298"/>
                    </a:cubicBezTo>
                    <a:cubicBezTo>
                      <a:pt x="70" y="304"/>
                      <a:pt x="69" y="319"/>
                      <a:pt x="53" y="327"/>
                    </a:cubicBezTo>
                    <a:cubicBezTo>
                      <a:pt x="38" y="336"/>
                      <a:pt x="16" y="346"/>
                      <a:pt x="11" y="353"/>
                    </a:cubicBezTo>
                    <a:cubicBezTo>
                      <a:pt x="6" y="360"/>
                      <a:pt x="25" y="364"/>
                      <a:pt x="36" y="364"/>
                    </a:cubicBezTo>
                    <a:cubicBezTo>
                      <a:pt x="47" y="364"/>
                      <a:pt x="56" y="374"/>
                      <a:pt x="67" y="382"/>
                    </a:cubicBezTo>
                    <a:cubicBezTo>
                      <a:pt x="78" y="390"/>
                      <a:pt x="91" y="374"/>
                      <a:pt x="99" y="365"/>
                    </a:cubicBezTo>
                    <a:cubicBezTo>
                      <a:pt x="108" y="357"/>
                      <a:pt x="108" y="342"/>
                      <a:pt x="111" y="332"/>
                    </a:cubicBezTo>
                    <a:cubicBezTo>
                      <a:pt x="113" y="322"/>
                      <a:pt x="122" y="322"/>
                      <a:pt x="132" y="317"/>
                    </a:cubicBezTo>
                    <a:cubicBezTo>
                      <a:pt x="142" y="312"/>
                      <a:pt x="143" y="288"/>
                      <a:pt x="153" y="272"/>
                    </a:cubicBezTo>
                    <a:cubicBezTo>
                      <a:pt x="162" y="255"/>
                      <a:pt x="159" y="247"/>
                      <a:pt x="152" y="2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/>
              </a:p>
            </p:txBody>
          </p:sp>
        </p:grpSp>
      </p:grpSp>
      <p:sp>
        <p:nvSpPr>
          <p:cNvPr id="27655" name="文本框 177"/>
          <p:cNvSpPr txBox="1"/>
          <p:nvPr/>
        </p:nvSpPr>
        <p:spPr>
          <a:xfrm>
            <a:off x="2752725" y="3302000"/>
            <a:ext cx="6716713" cy="828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dist"/>
            <a:r>
              <a:rPr lang="zh-CN" altLang="en-US" sz="4800" dirty="0">
                <a:solidFill>
                  <a:srgbClr val="003D87"/>
                </a:solidFill>
                <a:latin typeface="思源黑体 CN Heavy" pitchFamily="34" charset="-122"/>
                <a:ea typeface="思源黑体 CN Heavy" pitchFamily="34" charset="-122"/>
              </a:rPr>
              <a:t>欢迎指正，谢谢大家</a:t>
            </a:r>
            <a:endParaRPr lang="zh-CN" altLang="en-US" sz="4800" dirty="0">
              <a:solidFill>
                <a:srgbClr val="003D87"/>
              </a:solidFill>
              <a:latin typeface="思源黑体 CN Heavy" pitchFamily="34" charset="-122"/>
              <a:ea typeface="思源黑体 CN Heavy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69913" y="441325"/>
            <a:ext cx="11001375" cy="56911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trike="noStrike" noProof="1" dirty="0"/>
              <a:t> </a:t>
            </a:r>
            <a:endParaRPr lang="zh-CN" altLang="en-US" strike="noStrike" noProof="1" dirty="0"/>
          </a:p>
        </p:txBody>
      </p:sp>
      <p:grpSp>
        <p:nvGrpSpPr>
          <p:cNvPr id="278" name="组合 277"/>
          <p:cNvGrpSpPr/>
          <p:nvPr/>
        </p:nvGrpSpPr>
        <p:grpSpPr>
          <a:xfrm>
            <a:off x="3290884" y="603896"/>
            <a:ext cx="5640754" cy="5658516"/>
            <a:chOff x="8488363" y="433388"/>
            <a:chExt cx="1008063" cy="1011238"/>
          </a:xfrm>
          <a:solidFill>
            <a:schemeClr val="bg1">
              <a:lumMod val="95000"/>
              <a:alpha val="30000"/>
            </a:schemeClr>
          </a:solidFill>
        </p:grpSpPr>
        <p:sp>
          <p:nvSpPr>
            <p:cNvPr id="279" name="Freeform 5"/>
            <p:cNvSpPr/>
            <p:nvPr/>
          </p:nvSpPr>
          <p:spPr bwMode="auto">
            <a:xfrm>
              <a:off x="8564563" y="974726"/>
              <a:ext cx="73025" cy="68263"/>
            </a:xfrm>
            <a:custGeom>
              <a:avLst/>
              <a:gdLst>
                <a:gd name="T0" fmla="*/ 56 w 59"/>
                <a:gd name="T1" fmla="*/ 33 h 55"/>
                <a:gd name="T2" fmla="*/ 59 w 59"/>
                <a:gd name="T3" fmla="*/ 44 h 55"/>
                <a:gd name="T4" fmla="*/ 28 w 59"/>
                <a:gd name="T5" fmla="*/ 52 h 55"/>
                <a:gd name="T6" fmla="*/ 3 w 59"/>
                <a:gd name="T7" fmla="*/ 36 h 55"/>
                <a:gd name="T8" fmla="*/ 16 w 59"/>
                <a:gd name="T9" fmla="*/ 9 h 55"/>
                <a:gd name="T10" fmla="*/ 47 w 59"/>
                <a:gd name="T11" fmla="*/ 0 h 55"/>
                <a:gd name="T12" fmla="*/ 50 w 59"/>
                <a:gd name="T13" fmla="*/ 11 h 55"/>
                <a:gd name="T14" fmla="*/ 23 w 59"/>
                <a:gd name="T15" fmla="*/ 19 h 55"/>
                <a:gd name="T16" fmla="*/ 10 w 59"/>
                <a:gd name="T17" fmla="*/ 34 h 55"/>
                <a:gd name="T18" fmla="*/ 29 w 59"/>
                <a:gd name="T19" fmla="*/ 40 h 55"/>
                <a:gd name="T20" fmla="*/ 56 w 59"/>
                <a:gd name="T21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55">
                  <a:moveTo>
                    <a:pt x="56" y="33"/>
                  </a:moveTo>
                  <a:cubicBezTo>
                    <a:pt x="59" y="44"/>
                    <a:pt x="59" y="44"/>
                    <a:pt x="59" y="4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16" y="55"/>
                    <a:pt x="7" y="50"/>
                    <a:pt x="3" y="36"/>
                  </a:cubicBezTo>
                  <a:cubicBezTo>
                    <a:pt x="0" y="22"/>
                    <a:pt x="4" y="13"/>
                    <a:pt x="16" y="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2" y="21"/>
                    <a:pt x="8" y="26"/>
                    <a:pt x="10" y="34"/>
                  </a:cubicBezTo>
                  <a:cubicBezTo>
                    <a:pt x="12" y="42"/>
                    <a:pt x="18" y="44"/>
                    <a:pt x="29" y="40"/>
                  </a:cubicBezTo>
                  <a:lnTo>
                    <a:pt x="5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0" name="Freeform 6"/>
            <p:cNvSpPr/>
            <p:nvPr/>
          </p:nvSpPr>
          <p:spPr bwMode="auto">
            <a:xfrm>
              <a:off x="8583613" y="1039813"/>
              <a:ext cx="80963" cy="77788"/>
            </a:xfrm>
            <a:custGeom>
              <a:avLst/>
              <a:gdLst>
                <a:gd name="T0" fmla="*/ 14 w 51"/>
                <a:gd name="T1" fmla="*/ 49 h 49"/>
                <a:gd name="T2" fmla="*/ 9 w 51"/>
                <a:gd name="T3" fmla="*/ 37 h 49"/>
                <a:gd name="T4" fmla="*/ 34 w 51"/>
                <a:gd name="T5" fmla="*/ 10 h 49"/>
                <a:gd name="T6" fmla="*/ 33 w 51"/>
                <a:gd name="T7" fmla="*/ 10 h 49"/>
                <a:gd name="T8" fmla="*/ 3 w 51"/>
                <a:gd name="T9" fmla="*/ 23 h 49"/>
                <a:gd name="T10" fmla="*/ 0 w 51"/>
                <a:gd name="T11" fmla="*/ 15 h 49"/>
                <a:gd name="T12" fmla="*/ 36 w 51"/>
                <a:gd name="T13" fmla="*/ 0 h 49"/>
                <a:gd name="T14" fmla="*/ 42 w 51"/>
                <a:gd name="T15" fmla="*/ 12 h 49"/>
                <a:gd name="T16" fmla="*/ 18 w 51"/>
                <a:gd name="T17" fmla="*/ 38 h 49"/>
                <a:gd name="T18" fmla="*/ 18 w 51"/>
                <a:gd name="T19" fmla="*/ 38 h 49"/>
                <a:gd name="T20" fmla="*/ 48 w 51"/>
                <a:gd name="T21" fmla="*/ 26 h 49"/>
                <a:gd name="T22" fmla="*/ 51 w 51"/>
                <a:gd name="T23" fmla="*/ 33 h 49"/>
                <a:gd name="T24" fmla="*/ 14 w 51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49">
                  <a:moveTo>
                    <a:pt x="14" y="49"/>
                  </a:moveTo>
                  <a:lnTo>
                    <a:pt x="9" y="37"/>
                  </a:lnTo>
                  <a:lnTo>
                    <a:pt x="34" y="10"/>
                  </a:lnTo>
                  <a:lnTo>
                    <a:pt x="33" y="10"/>
                  </a:lnTo>
                  <a:lnTo>
                    <a:pt x="3" y="23"/>
                  </a:lnTo>
                  <a:lnTo>
                    <a:pt x="0" y="15"/>
                  </a:lnTo>
                  <a:lnTo>
                    <a:pt x="36" y="0"/>
                  </a:lnTo>
                  <a:lnTo>
                    <a:pt x="42" y="12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48" y="26"/>
                  </a:lnTo>
                  <a:lnTo>
                    <a:pt x="51" y="33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1" name="Freeform 7"/>
            <p:cNvSpPr/>
            <p:nvPr/>
          </p:nvSpPr>
          <p:spPr bwMode="auto">
            <a:xfrm>
              <a:off x="8613775" y="1103313"/>
              <a:ext cx="63500" cy="41275"/>
            </a:xfrm>
            <a:custGeom>
              <a:avLst/>
              <a:gdLst>
                <a:gd name="T0" fmla="*/ 40 w 40"/>
                <a:gd name="T1" fmla="*/ 7 h 26"/>
                <a:gd name="T2" fmla="*/ 4 w 40"/>
                <a:gd name="T3" fmla="*/ 26 h 26"/>
                <a:gd name="T4" fmla="*/ 0 w 40"/>
                <a:gd name="T5" fmla="*/ 18 h 26"/>
                <a:gd name="T6" fmla="*/ 35 w 40"/>
                <a:gd name="T7" fmla="*/ 0 h 26"/>
                <a:gd name="T8" fmla="*/ 40 w 40"/>
                <a:gd name="T9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40" y="7"/>
                  </a:moveTo>
                  <a:lnTo>
                    <a:pt x="4" y="26"/>
                  </a:lnTo>
                  <a:lnTo>
                    <a:pt x="0" y="18"/>
                  </a:lnTo>
                  <a:lnTo>
                    <a:pt x="35" y="0"/>
                  </a:lnTo>
                  <a:lnTo>
                    <a:pt x="4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2" name="Freeform 8"/>
            <p:cNvSpPr/>
            <p:nvPr/>
          </p:nvSpPr>
          <p:spPr bwMode="auto">
            <a:xfrm>
              <a:off x="8639175" y="1120776"/>
              <a:ext cx="74613" cy="68263"/>
            </a:xfrm>
            <a:custGeom>
              <a:avLst/>
              <a:gdLst>
                <a:gd name="T0" fmla="*/ 0 w 47"/>
                <a:gd name="T1" fmla="*/ 35 h 43"/>
                <a:gd name="T2" fmla="*/ 25 w 47"/>
                <a:gd name="T3" fmla="*/ 0 h 43"/>
                <a:gd name="T4" fmla="*/ 31 w 47"/>
                <a:gd name="T5" fmla="*/ 8 h 43"/>
                <a:gd name="T6" fmla="*/ 11 w 47"/>
                <a:gd name="T7" fmla="*/ 35 h 43"/>
                <a:gd name="T8" fmla="*/ 11 w 47"/>
                <a:gd name="T9" fmla="*/ 35 h 43"/>
                <a:gd name="T10" fmla="*/ 42 w 47"/>
                <a:gd name="T11" fmla="*/ 25 h 43"/>
                <a:gd name="T12" fmla="*/ 47 w 47"/>
                <a:gd name="T13" fmla="*/ 32 h 43"/>
                <a:gd name="T14" fmla="*/ 6 w 47"/>
                <a:gd name="T15" fmla="*/ 43 h 43"/>
                <a:gd name="T16" fmla="*/ 0 w 47"/>
                <a:gd name="T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3">
                  <a:moveTo>
                    <a:pt x="0" y="35"/>
                  </a:moveTo>
                  <a:lnTo>
                    <a:pt x="25" y="0"/>
                  </a:lnTo>
                  <a:lnTo>
                    <a:pt x="31" y="8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42" y="25"/>
                  </a:lnTo>
                  <a:lnTo>
                    <a:pt x="47" y="32"/>
                  </a:lnTo>
                  <a:lnTo>
                    <a:pt x="6" y="43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3" name="Freeform 9"/>
            <p:cNvSpPr/>
            <p:nvPr/>
          </p:nvSpPr>
          <p:spPr bwMode="auto">
            <a:xfrm>
              <a:off x="8669338" y="1174751"/>
              <a:ext cx="76200" cy="74613"/>
            </a:xfrm>
            <a:custGeom>
              <a:avLst/>
              <a:gdLst>
                <a:gd name="T0" fmla="*/ 0 w 48"/>
                <a:gd name="T1" fmla="*/ 27 h 47"/>
                <a:gd name="T2" fmla="*/ 30 w 48"/>
                <a:gd name="T3" fmla="*/ 0 h 47"/>
                <a:gd name="T4" fmla="*/ 48 w 48"/>
                <a:gd name="T5" fmla="*/ 20 h 47"/>
                <a:gd name="T6" fmla="*/ 44 w 48"/>
                <a:gd name="T7" fmla="*/ 24 h 47"/>
                <a:gd name="T8" fmla="*/ 31 w 48"/>
                <a:gd name="T9" fmla="*/ 11 h 47"/>
                <a:gd name="T10" fmla="*/ 24 w 48"/>
                <a:gd name="T11" fmla="*/ 17 h 47"/>
                <a:gd name="T12" fmla="*/ 36 w 48"/>
                <a:gd name="T13" fmla="*/ 29 h 47"/>
                <a:gd name="T14" fmla="*/ 30 w 48"/>
                <a:gd name="T15" fmla="*/ 34 h 47"/>
                <a:gd name="T16" fmla="*/ 19 w 48"/>
                <a:gd name="T17" fmla="*/ 22 h 47"/>
                <a:gd name="T18" fmla="*/ 11 w 48"/>
                <a:gd name="T19" fmla="*/ 29 h 47"/>
                <a:gd name="T20" fmla="*/ 24 w 48"/>
                <a:gd name="T21" fmla="*/ 43 h 47"/>
                <a:gd name="T22" fmla="*/ 20 w 48"/>
                <a:gd name="T23" fmla="*/ 47 h 47"/>
                <a:gd name="T24" fmla="*/ 0 w 48"/>
                <a:gd name="T25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7">
                  <a:moveTo>
                    <a:pt x="0" y="27"/>
                  </a:moveTo>
                  <a:lnTo>
                    <a:pt x="30" y="0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1" y="11"/>
                  </a:lnTo>
                  <a:lnTo>
                    <a:pt x="24" y="17"/>
                  </a:lnTo>
                  <a:lnTo>
                    <a:pt x="36" y="29"/>
                  </a:lnTo>
                  <a:lnTo>
                    <a:pt x="30" y="34"/>
                  </a:lnTo>
                  <a:lnTo>
                    <a:pt x="19" y="22"/>
                  </a:lnTo>
                  <a:lnTo>
                    <a:pt x="11" y="29"/>
                  </a:lnTo>
                  <a:lnTo>
                    <a:pt x="24" y="43"/>
                  </a:lnTo>
                  <a:lnTo>
                    <a:pt x="20" y="47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4" name="Freeform 10"/>
            <p:cNvSpPr>
              <a:spLocks noEditPoints="1"/>
            </p:cNvSpPr>
            <p:nvPr/>
          </p:nvSpPr>
          <p:spPr bwMode="auto">
            <a:xfrm>
              <a:off x="8712200" y="1211263"/>
              <a:ext cx="74613" cy="82550"/>
            </a:xfrm>
            <a:custGeom>
              <a:avLst/>
              <a:gdLst>
                <a:gd name="T0" fmla="*/ 21 w 60"/>
                <a:gd name="T1" fmla="*/ 31 h 66"/>
                <a:gd name="T2" fmla="*/ 8 w 60"/>
                <a:gd name="T3" fmla="*/ 48 h 66"/>
                <a:gd name="T4" fmla="*/ 0 w 60"/>
                <a:gd name="T5" fmla="*/ 41 h 66"/>
                <a:gd name="T6" fmla="*/ 32 w 60"/>
                <a:gd name="T7" fmla="*/ 0 h 66"/>
                <a:gd name="T8" fmla="*/ 49 w 60"/>
                <a:gd name="T9" fmla="*/ 14 h 66"/>
                <a:gd name="T10" fmla="*/ 55 w 60"/>
                <a:gd name="T11" fmla="*/ 35 h 66"/>
                <a:gd name="T12" fmla="*/ 39 w 60"/>
                <a:gd name="T13" fmla="*/ 39 h 66"/>
                <a:gd name="T14" fmla="*/ 38 w 60"/>
                <a:gd name="T15" fmla="*/ 39 h 66"/>
                <a:gd name="T16" fmla="*/ 39 w 60"/>
                <a:gd name="T17" fmla="*/ 54 h 66"/>
                <a:gd name="T18" fmla="*/ 38 w 60"/>
                <a:gd name="T19" fmla="*/ 55 h 66"/>
                <a:gd name="T20" fmla="*/ 32 w 60"/>
                <a:gd name="T21" fmla="*/ 66 h 66"/>
                <a:gd name="T22" fmla="*/ 23 w 60"/>
                <a:gd name="T23" fmla="*/ 59 h 66"/>
                <a:gd name="T24" fmla="*/ 30 w 60"/>
                <a:gd name="T25" fmla="*/ 47 h 66"/>
                <a:gd name="T26" fmla="*/ 30 w 60"/>
                <a:gd name="T27" fmla="*/ 39 h 66"/>
                <a:gd name="T28" fmla="*/ 21 w 60"/>
                <a:gd name="T29" fmla="*/ 31 h 66"/>
                <a:gd name="T30" fmla="*/ 35 w 60"/>
                <a:gd name="T31" fmla="*/ 14 h 66"/>
                <a:gd name="T32" fmla="*/ 26 w 60"/>
                <a:gd name="T33" fmla="*/ 25 h 66"/>
                <a:gd name="T34" fmla="*/ 34 w 60"/>
                <a:gd name="T35" fmla="*/ 30 h 66"/>
                <a:gd name="T36" fmla="*/ 44 w 60"/>
                <a:gd name="T37" fmla="*/ 29 h 66"/>
                <a:gd name="T38" fmla="*/ 42 w 60"/>
                <a:gd name="T39" fmla="*/ 20 h 66"/>
                <a:gd name="T40" fmla="*/ 35 w 60"/>
                <a:gd name="T4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66">
                  <a:moveTo>
                    <a:pt x="21" y="31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8" y="21"/>
                    <a:pt x="60" y="28"/>
                    <a:pt x="55" y="35"/>
                  </a:cubicBezTo>
                  <a:cubicBezTo>
                    <a:pt x="50" y="40"/>
                    <a:pt x="45" y="42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2" y="42"/>
                    <a:pt x="42" y="47"/>
                    <a:pt x="39" y="54"/>
                  </a:cubicBezTo>
                  <a:cubicBezTo>
                    <a:pt x="38" y="54"/>
                    <a:pt x="38" y="55"/>
                    <a:pt x="38" y="55"/>
                  </a:cubicBezTo>
                  <a:cubicBezTo>
                    <a:pt x="34" y="60"/>
                    <a:pt x="32" y="64"/>
                    <a:pt x="32" y="66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5" y="55"/>
                    <a:pt x="27" y="51"/>
                    <a:pt x="30" y="47"/>
                  </a:cubicBezTo>
                  <a:cubicBezTo>
                    <a:pt x="32" y="43"/>
                    <a:pt x="32" y="40"/>
                    <a:pt x="30" y="39"/>
                  </a:cubicBezTo>
                  <a:lnTo>
                    <a:pt x="21" y="31"/>
                  </a:lnTo>
                  <a:close/>
                  <a:moveTo>
                    <a:pt x="35" y="14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8" y="33"/>
                    <a:pt x="41" y="33"/>
                    <a:pt x="44" y="29"/>
                  </a:cubicBezTo>
                  <a:cubicBezTo>
                    <a:pt x="47" y="26"/>
                    <a:pt x="46" y="23"/>
                    <a:pt x="42" y="20"/>
                  </a:cubicBezTo>
                  <a:lnTo>
                    <a:pt x="3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5" name="Freeform 11"/>
            <p:cNvSpPr/>
            <p:nvPr/>
          </p:nvSpPr>
          <p:spPr bwMode="auto">
            <a:xfrm>
              <a:off x="8766175" y="1249363"/>
              <a:ext cx="68263" cy="71438"/>
            </a:xfrm>
            <a:custGeom>
              <a:avLst/>
              <a:gdLst>
                <a:gd name="T0" fmla="*/ 51 w 55"/>
                <a:gd name="T1" fmla="*/ 28 h 58"/>
                <a:gd name="T2" fmla="*/ 41 w 55"/>
                <a:gd name="T3" fmla="*/ 23 h 58"/>
                <a:gd name="T4" fmla="*/ 38 w 55"/>
                <a:gd name="T5" fmla="*/ 12 h 58"/>
                <a:gd name="T6" fmla="*/ 27 w 55"/>
                <a:gd name="T7" fmla="*/ 14 h 58"/>
                <a:gd name="T8" fmla="*/ 32 w 55"/>
                <a:gd name="T9" fmla="*/ 25 h 58"/>
                <a:gd name="T10" fmla="*/ 33 w 55"/>
                <a:gd name="T11" fmla="*/ 26 h 58"/>
                <a:gd name="T12" fmla="*/ 42 w 55"/>
                <a:gd name="T13" fmla="*/ 47 h 58"/>
                <a:gd name="T14" fmla="*/ 15 w 55"/>
                <a:gd name="T15" fmla="*/ 52 h 58"/>
                <a:gd name="T16" fmla="*/ 5 w 55"/>
                <a:gd name="T17" fmla="*/ 27 h 58"/>
                <a:gd name="T18" fmla="*/ 15 w 55"/>
                <a:gd name="T19" fmla="*/ 32 h 58"/>
                <a:gd name="T20" fmla="*/ 18 w 55"/>
                <a:gd name="T21" fmla="*/ 45 h 58"/>
                <a:gd name="T22" fmla="*/ 31 w 55"/>
                <a:gd name="T23" fmla="*/ 44 h 58"/>
                <a:gd name="T24" fmla="*/ 25 w 55"/>
                <a:gd name="T25" fmla="*/ 33 h 58"/>
                <a:gd name="T26" fmla="*/ 24 w 55"/>
                <a:gd name="T27" fmla="*/ 31 h 58"/>
                <a:gd name="T28" fmla="*/ 16 w 55"/>
                <a:gd name="T29" fmla="*/ 11 h 58"/>
                <a:gd name="T30" fmla="*/ 43 w 55"/>
                <a:gd name="T31" fmla="*/ 6 h 58"/>
                <a:gd name="T32" fmla="*/ 51 w 55"/>
                <a:gd name="T33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8">
                  <a:moveTo>
                    <a:pt x="51" y="28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3" y="19"/>
                    <a:pt x="42" y="15"/>
                    <a:pt x="38" y="12"/>
                  </a:cubicBezTo>
                  <a:cubicBezTo>
                    <a:pt x="33" y="10"/>
                    <a:pt x="29" y="11"/>
                    <a:pt x="27" y="14"/>
                  </a:cubicBezTo>
                  <a:cubicBezTo>
                    <a:pt x="25" y="18"/>
                    <a:pt x="26" y="21"/>
                    <a:pt x="32" y="25"/>
                  </a:cubicBezTo>
                  <a:cubicBezTo>
                    <a:pt x="32" y="26"/>
                    <a:pt x="32" y="26"/>
                    <a:pt x="33" y="26"/>
                  </a:cubicBezTo>
                  <a:cubicBezTo>
                    <a:pt x="42" y="34"/>
                    <a:pt x="46" y="41"/>
                    <a:pt x="42" y="47"/>
                  </a:cubicBezTo>
                  <a:cubicBezTo>
                    <a:pt x="37" y="57"/>
                    <a:pt x="28" y="58"/>
                    <a:pt x="15" y="52"/>
                  </a:cubicBezTo>
                  <a:cubicBezTo>
                    <a:pt x="3" y="45"/>
                    <a:pt x="0" y="37"/>
                    <a:pt x="5" y="27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2" y="38"/>
                    <a:pt x="13" y="42"/>
                    <a:pt x="18" y="45"/>
                  </a:cubicBezTo>
                  <a:cubicBezTo>
                    <a:pt x="24" y="48"/>
                    <a:pt x="28" y="48"/>
                    <a:pt x="31" y="44"/>
                  </a:cubicBezTo>
                  <a:cubicBezTo>
                    <a:pt x="32" y="41"/>
                    <a:pt x="30" y="37"/>
                    <a:pt x="25" y="33"/>
                  </a:cubicBezTo>
                  <a:cubicBezTo>
                    <a:pt x="25" y="32"/>
                    <a:pt x="24" y="32"/>
                    <a:pt x="24" y="31"/>
                  </a:cubicBezTo>
                  <a:cubicBezTo>
                    <a:pt x="15" y="24"/>
                    <a:pt x="12" y="17"/>
                    <a:pt x="16" y="11"/>
                  </a:cubicBezTo>
                  <a:cubicBezTo>
                    <a:pt x="21" y="2"/>
                    <a:pt x="30" y="0"/>
                    <a:pt x="43" y="6"/>
                  </a:cubicBezTo>
                  <a:cubicBezTo>
                    <a:pt x="52" y="12"/>
                    <a:pt x="55" y="19"/>
                    <a:pt x="5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6" name="Freeform 12"/>
            <p:cNvSpPr/>
            <p:nvPr/>
          </p:nvSpPr>
          <p:spPr bwMode="auto">
            <a:xfrm>
              <a:off x="8823325" y="1271588"/>
              <a:ext cx="36513" cy="63500"/>
            </a:xfrm>
            <a:custGeom>
              <a:avLst/>
              <a:gdLst>
                <a:gd name="T0" fmla="*/ 23 w 23"/>
                <a:gd name="T1" fmla="*/ 3 h 40"/>
                <a:gd name="T2" fmla="*/ 8 w 23"/>
                <a:gd name="T3" fmla="*/ 40 h 40"/>
                <a:gd name="T4" fmla="*/ 0 w 23"/>
                <a:gd name="T5" fmla="*/ 37 h 40"/>
                <a:gd name="T6" fmla="*/ 14 w 23"/>
                <a:gd name="T7" fmla="*/ 0 h 40"/>
                <a:gd name="T8" fmla="*/ 23 w 23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0">
                  <a:moveTo>
                    <a:pt x="23" y="3"/>
                  </a:moveTo>
                  <a:lnTo>
                    <a:pt x="8" y="40"/>
                  </a:lnTo>
                  <a:lnTo>
                    <a:pt x="0" y="37"/>
                  </a:lnTo>
                  <a:lnTo>
                    <a:pt x="14" y="0"/>
                  </a:ln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7" name="Freeform 13"/>
            <p:cNvSpPr/>
            <p:nvPr/>
          </p:nvSpPr>
          <p:spPr bwMode="auto">
            <a:xfrm>
              <a:off x="8861425" y="1277938"/>
              <a:ext cx="52388" cy="69850"/>
            </a:xfrm>
            <a:custGeom>
              <a:avLst/>
              <a:gdLst>
                <a:gd name="T0" fmla="*/ 0 w 33"/>
                <a:gd name="T1" fmla="*/ 7 h 44"/>
                <a:gd name="T2" fmla="*/ 2 w 33"/>
                <a:gd name="T3" fmla="*/ 0 h 44"/>
                <a:gd name="T4" fmla="*/ 33 w 33"/>
                <a:gd name="T5" fmla="*/ 8 h 44"/>
                <a:gd name="T6" fmla="*/ 32 w 33"/>
                <a:gd name="T7" fmla="*/ 14 h 44"/>
                <a:gd name="T8" fmla="*/ 20 w 33"/>
                <a:gd name="T9" fmla="*/ 12 h 44"/>
                <a:gd name="T10" fmla="*/ 12 w 33"/>
                <a:gd name="T11" fmla="*/ 44 h 44"/>
                <a:gd name="T12" fmla="*/ 4 w 33"/>
                <a:gd name="T13" fmla="*/ 42 h 44"/>
                <a:gd name="T14" fmla="*/ 12 w 33"/>
                <a:gd name="T15" fmla="*/ 10 h 44"/>
                <a:gd name="T16" fmla="*/ 0 w 33"/>
                <a:gd name="T17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4">
                  <a:moveTo>
                    <a:pt x="0" y="7"/>
                  </a:moveTo>
                  <a:lnTo>
                    <a:pt x="2" y="0"/>
                  </a:lnTo>
                  <a:lnTo>
                    <a:pt x="33" y="8"/>
                  </a:lnTo>
                  <a:lnTo>
                    <a:pt x="32" y="14"/>
                  </a:lnTo>
                  <a:lnTo>
                    <a:pt x="20" y="12"/>
                  </a:lnTo>
                  <a:lnTo>
                    <a:pt x="12" y="44"/>
                  </a:lnTo>
                  <a:lnTo>
                    <a:pt x="4" y="42"/>
                  </a:lnTo>
                  <a:lnTo>
                    <a:pt x="12" y="1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8" name="Freeform 14"/>
            <p:cNvSpPr>
              <a:spLocks noEditPoints="1"/>
            </p:cNvSpPr>
            <p:nvPr/>
          </p:nvSpPr>
          <p:spPr bwMode="auto">
            <a:xfrm>
              <a:off x="8909050" y="1293813"/>
              <a:ext cx="60325" cy="66675"/>
            </a:xfrm>
            <a:custGeom>
              <a:avLst/>
              <a:gdLst>
                <a:gd name="T0" fmla="*/ 8 w 38"/>
                <a:gd name="T1" fmla="*/ 39 h 42"/>
                <a:gd name="T2" fmla="*/ 0 w 38"/>
                <a:gd name="T3" fmla="*/ 39 h 42"/>
                <a:gd name="T4" fmla="*/ 18 w 38"/>
                <a:gd name="T5" fmla="*/ 0 h 42"/>
                <a:gd name="T6" fmla="*/ 28 w 38"/>
                <a:gd name="T7" fmla="*/ 0 h 42"/>
                <a:gd name="T8" fmla="*/ 38 w 38"/>
                <a:gd name="T9" fmla="*/ 42 h 42"/>
                <a:gd name="T10" fmla="*/ 30 w 38"/>
                <a:gd name="T11" fmla="*/ 41 h 42"/>
                <a:gd name="T12" fmla="*/ 27 w 38"/>
                <a:gd name="T13" fmla="*/ 32 h 42"/>
                <a:gd name="T14" fmla="*/ 12 w 38"/>
                <a:gd name="T15" fmla="*/ 31 h 42"/>
                <a:gd name="T16" fmla="*/ 8 w 38"/>
                <a:gd name="T17" fmla="*/ 39 h 42"/>
                <a:gd name="T18" fmla="*/ 15 w 38"/>
                <a:gd name="T19" fmla="*/ 25 h 42"/>
                <a:gd name="T20" fmla="*/ 26 w 38"/>
                <a:gd name="T21" fmla="*/ 25 h 42"/>
                <a:gd name="T22" fmla="*/ 22 w 38"/>
                <a:gd name="T23" fmla="*/ 7 h 42"/>
                <a:gd name="T24" fmla="*/ 22 w 38"/>
                <a:gd name="T25" fmla="*/ 7 h 42"/>
                <a:gd name="T26" fmla="*/ 15 w 38"/>
                <a:gd name="T27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2">
                  <a:moveTo>
                    <a:pt x="8" y="39"/>
                  </a:moveTo>
                  <a:lnTo>
                    <a:pt x="0" y="39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42"/>
                  </a:lnTo>
                  <a:lnTo>
                    <a:pt x="30" y="41"/>
                  </a:lnTo>
                  <a:lnTo>
                    <a:pt x="27" y="32"/>
                  </a:lnTo>
                  <a:lnTo>
                    <a:pt x="12" y="31"/>
                  </a:lnTo>
                  <a:lnTo>
                    <a:pt x="8" y="39"/>
                  </a:lnTo>
                  <a:close/>
                  <a:moveTo>
                    <a:pt x="15" y="25"/>
                  </a:moveTo>
                  <a:lnTo>
                    <a:pt x="26" y="25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15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9" name="Freeform 15"/>
            <p:cNvSpPr/>
            <p:nvPr/>
          </p:nvSpPr>
          <p:spPr bwMode="auto">
            <a:xfrm>
              <a:off x="8978900" y="1293813"/>
              <a:ext cx="52388" cy="66675"/>
            </a:xfrm>
            <a:custGeom>
              <a:avLst/>
              <a:gdLst>
                <a:gd name="T0" fmla="*/ 40 w 42"/>
                <a:gd name="T1" fmla="*/ 15 h 54"/>
                <a:gd name="T2" fmla="*/ 29 w 42"/>
                <a:gd name="T3" fmla="*/ 16 h 54"/>
                <a:gd name="T4" fmla="*/ 21 w 42"/>
                <a:gd name="T5" fmla="*/ 8 h 54"/>
                <a:gd name="T6" fmla="*/ 13 w 42"/>
                <a:gd name="T7" fmla="*/ 15 h 54"/>
                <a:gd name="T8" fmla="*/ 22 w 42"/>
                <a:gd name="T9" fmla="*/ 22 h 54"/>
                <a:gd name="T10" fmla="*/ 24 w 42"/>
                <a:gd name="T11" fmla="*/ 23 h 54"/>
                <a:gd name="T12" fmla="*/ 42 w 42"/>
                <a:gd name="T13" fmla="*/ 36 h 54"/>
                <a:gd name="T14" fmla="*/ 21 w 42"/>
                <a:gd name="T15" fmla="*/ 53 h 54"/>
                <a:gd name="T16" fmla="*/ 0 w 42"/>
                <a:gd name="T17" fmla="*/ 37 h 54"/>
                <a:gd name="T18" fmla="*/ 12 w 42"/>
                <a:gd name="T19" fmla="*/ 37 h 54"/>
                <a:gd name="T20" fmla="*/ 21 w 42"/>
                <a:gd name="T21" fmla="*/ 46 h 54"/>
                <a:gd name="T22" fmla="*/ 31 w 42"/>
                <a:gd name="T23" fmla="*/ 39 h 54"/>
                <a:gd name="T24" fmla="*/ 21 w 42"/>
                <a:gd name="T25" fmla="*/ 32 h 54"/>
                <a:gd name="T26" fmla="*/ 19 w 42"/>
                <a:gd name="T27" fmla="*/ 32 h 54"/>
                <a:gd name="T28" fmla="*/ 1 w 42"/>
                <a:gd name="T29" fmla="*/ 18 h 54"/>
                <a:gd name="T30" fmla="*/ 22 w 42"/>
                <a:gd name="T31" fmla="*/ 0 h 54"/>
                <a:gd name="T32" fmla="*/ 40 w 42"/>
                <a:gd name="T33" fmla="*/ 1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54">
                  <a:moveTo>
                    <a:pt x="40" y="15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0"/>
                    <a:pt x="26" y="8"/>
                    <a:pt x="21" y="8"/>
                  </a:cubicBezTo>
                  <a:cubicBezTo>
                    <a:pt x="15" y="9"/>
                    <a:pt x="13" y="11"/>
                    <a:pt x="13" y="15"/>
                  </a:cubicBezTo>
                  <a:cubicBezTo>
                    <a:pt x="12" y="19"/>
                    <a:pt x="16" y="21"/>
                    <a:pt x="22" y="22"/>
                  </a:cubicBezTo>
                  <a:cubicBezTo>
                    <a:pt x="23" y="22"/>
                    <a:pt x="23" y="22"/>
                    <a:pt x="24" y="23"/>
                  </a:cubicBezTo>
                  <a:cubicBezTo>
                    <a:pt x="36" y="24"/>
                    <a:pt x="42" y="29"/>
                    <a:pt x="42" y="36"/>
                  </a:cubicBezTo>
                  <a:cubicBezTo>
                    <a:pt x="42" y="47"/>
                    <a:pt x="35" y="52"/>
                    <a:pt x="21" y="53"/>
                  </a:cubicBezTo>
                  <a:cubicBezTo>
                    <a:pt x="7" y="54"/>
                    <a:pt x="1" y="49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3"/>
                    <a:pt x="15" y="46"/>
                    <a:pt x="21" y="46"/>
                  </a:cubicBezTo>
                  <a:cubicBezTo>
                    <a:pt x="27" y="45"/>
                    <a:pt x="31" y="43"/>
                    <a:pt x="31" y="39"/>
                  </a:cubicBezTo>
                  <a:cubicBezTo>
                    <a:pt x="31" y="35"/>
                    <a:pt x="27" y="33"/>
                    <a:pt x="21" y="32"/>
                  </a:cubicBezTo>
                  <a:cubicBezTo>
                    <a:pt x="20" y="32"/>
                    <a:pt x="19" y="32"/>
                    <a:pt x="19" y="32"/>
                  </a:cubicBezTo>
                  <a:cubicBezTo>
                    <a:pt x="7" y="30"/>
                    <a:pt x="1" y="25"/>
                    <a:pt x="1" y="18"/>
                  </a:cubicBezTo>
                  <a:cubicBezTo>
                    <a:pt x="1" y="8"/>
                    <a:pt x="8" y="2"/>
                    <a:pt x="22" y="0"/>
                  </a:cubicBezTo>
                  <a:cubicBezTo>
                    <a:pt x="33" y="0"/>
                    <a:pt x="39" y="5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0" name="Freeform 16"/>
            <p:cNvSpPr>
              <a:spLocks noEditPoints="1"/>
            </p:cNvSpPr>
            <p:nvPr/>
          </p:nvSpPr>
          <p:spPr bwMode="auto">
            <a:xfrm>
              <a:off x="9043988" y="1285876"/>
              <a:ext cx="61913" cy="69850"/>
            </a:xfrm>
            <a:custGeom>
              <a:avLst/>
              <a:gdLst>
                <a:gd name="T0" fmla="*/ 8 w 39"/>
                <a:gd name="T1" fmla="*/ 43 h 44"/>
                <a:gd name="T2" fmla="*/ 0 w 39"/>
                <a:gd name="T3" fmla="*/ 44 h 44"/>
                <a:gd name="T4" fmla="*/ 7 w 39"/>
                <a:gd name="T5" fmla="*/ 2 h 44"/>
                <a:gd name="T6" fmla="*/ 17 w 39"/>
                <a:gd name="T7" fmla="*/ 0 h 44"/>
                <a:gd name="T8" fmla="*/ 39 w 39"/>
                <a:gd name="T9" fmla="*/ 37 h 44"/>
                <a:gd name="T10" fmla="*/ 30 w 39"/>
                <a:gd name="T11" fmla="*/ 39 h 44"/>
                <a:gd name="T12" fmla="*/ 25 w 39"/>
                <a:gd name="T13" fmla="*/ 31 h 44"/>
                <a:gd name="T14" fmla="*/ 10 w 39"/>
                <a:gd name="T15" fmla="*/ 34 h 44"/>
                <a:gd name="T16" fmla="*/ 8 w 39"/>
                <a:gd name="T17" fmla="*/ 43 h 44"/>
                <a:gd name="T18" fmla="*/ 11 w 39"/>
                <a:gd name="T19" fmla="*/ 27 h 44"/>
                <a:gd name="T20" fmla="*/ 22 w 39"/>
                <a:gd name="T21" fmla="*/ 25 h 44"/>
                <a:gd name="T22" fmla="*/ 14 w 39"/>
                <a:gd name="T23" fmla="*/ 9 h 44"/>
                <a:gd name="T24" fmla="*/ 13 w 39"/>
                <a:gd name="T25" fmla="*/ 9 h 44"/>
                <a:gd name="T26" fmla="*/ 11 w 39"/>
                <a:gd name="T27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4">
                  <a:moveTo>
                    <a:pt x="8" y="43"/>
                  </a:moveTo>
                  <a:lnTo>
                    <a:pt x="0" y="44"/>
                  </a:lnTo>
                  <a:lnTo>
                    <a:pt x="7" y="2"/>
                  </a:lnTo>
                  <a:lnTo>
                    <a:pt x="17" y="0"/>
                  </a:lnTo>
                  <a:lnTo>
                    <a:pt x="39" y="37"/>
                  </a:lnTo>
                  <a:lnTo>
                    <a:pt x="30" y="39"/>
                  </a:lnTo>
                  <a:lnTo>
                    <a:pt x="25" y="31"/>
                  </a:lnTo>
                  <a:lnTo>
                    <a:pt x="10" y="34"/>
                  </a:lnTo>
                  <a:lnTo>
                    <a:pt x="8" y="43"/>
                  </a:lnTo>
                  <a:close/>
                  <a:moveTo>
                    <a:pt x="11" y="27"/>
                  </a:moveTo>
                  <a:lnTo>
                    <a:pt x="22" y="25"/>
                  </a:lnTo>
                  <a:lnTo>
                    <a:pt x="14" y="9"/>
                  </a:lnTo>
                  <a:lnTo>
                    <a:pt x="13" y="9"/>
                  </a:lnTo>
                  <a:lnTo>
                    <a:pt x="1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1" name="Freeform 17"/>
            <p:cNvSpPr/>
            <p:nvPr/>
          </p:nvSpPr>
          <p:spPr bwMode="auto">
            <a:xfrm>
              <a:off x="9094788" y="1255713"/>
              <a:ext cx="88900" cy="85725"/>
            </a:xfrm>
            <a:custGeom>
              <a:avLst/>
              <a:gdLst>
                <a:gd name="T0" fmla="*/ 36 w 56"/>
                <a:gd name="T1" fmla="*/ 8 h 54"/>
                <a:gd name="T2" fmla="*/ 38 w 56"/>
                <a:gd name="T3" fmla="*/ 45 h 54"/>
                <a:gd name="T4" fmla="*/ 32 w 56"/>
                <a:gd name="T5" fmla="*/ 47 h 54"/>
                <a:gd name="T6" fmla="*/ 9 w 56"/>
                <a:gd name="T7" fmla="*/ 19 h 54"/>
                <a:gd name="T8" fmla="*/ 9 w 56"/>
                <a:gd name="T9" fmla="*/ 20 h 54"/>
                <a:gd name="T10" fmla="*/ 22 w 56"/>
                <a:gd name="T11" fmla="*/ 51 h 54"/>
                <a:gd name="T12" fmla="*/ 14 w 56"/>
                <a:gd name="T13" fmla="*/ 54 h 54"/>
                <a:gd name="T14" fmla="*/ 0 w 56"/>
                <a:gd name="T15" fmla="*/ 17 h 54"/>
                <a:gd name="T16" fmla="*/ 13 w 56"/>
                <a:gd name="T17" fmla="*/ 12 h 54"/>
                <a:gd name="T18" fmla="*/ 31 w 56"/>
                <a:gd name="T19" fmla="*/ 35 h 54"/>
                <a:gd name="T20" fmla="*/ 31 w 56"/>
                <a:gd name="T21" fmla="*/ 35 h 54"/>
                <a:gd name="T22" fmla="*/ 29 w 56"/>
                <a:gd name="T23" fmla="*/ 5 h 54"/>
                <a:gd name="T24" fmla="*/ 42 w 56"/>
                <a:gd name="T25" fmla="*/ 0 h 54"/>
                <a:gd name="T26" fmla="*/ 56 w 56"/>
                <a:gd name="T27" fmla="*/ 37 h 54"/>
                <a:gd name="T28" fmla="*/ 49 w 56"/>
                <a:gd name="T29" fmla="*/ 40 h 54"/>
                <a:gd name="T30" fmla="*/ 36 w 56"/>
                <a:gd name="T31" fmla="*/ 8 h 54"/>
                <a:gd name="T32" fmla="*/ 36 w 56"/>
                <a:gd name="T33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4">
                  <a:moveTo>
                    <a:pt x="36" y="8"/>
                  </a:moveTo>
                  <a:lnTo>
                    <a:pt x="38" y="45"/>
                  </a:lnTo>
                  <a:lnTo>
                    <a:pt x="32" y="47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22" y="51"/>
                  </a:lnTo>
                  <a:lnTo>
                    <a:pt x="14" y="54"/>
                  </a:lnTo>
                  <a:lnTo>
                    <a:pt x="0" y="17"/>
                  </a:lnTo>
                  <a:lnTo>
                    <a:pt x="13" y="12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9" y="5"/>
                  </a:lnTo>
                  <a:lnTo>
                    <a:pt x="42" y="0"/>
                  </a:lnTo>
                  <a:lnTo>
                    <a:pt x="56" y="37"/>
                  </a:lnTo>
                  <a:lnTo>
                    <a:pt x="49" y="4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2" name="Freeform 18"/>
            <p:cNvSpPr>
              <a:spLocks noEditPoints="1"/>
            </p:cNvSpPr>
            <p:nvPr/>
          </p:nvSpPr>
          <p:spPr bwMode="auto">
            <a:xfrm>
              <a:off x="9169400" y="1225551"/>
              <a:ext cx="74613" cy="74613"/>
            </a:xfrm>
            <a:custGeom>
              <a:avLst/>
              <a:gdLst>
                <a:gd name="T0" fmla="*/ 45 w 60"/>
                <a:gd name="T1" fmla="*/ 52 h 61"/>
                <a:gd name="T2" fmla="*/ 10 w 60"/>
                <a:gd name="T3" fmla="*/ 44 h 61"/>
                <a:gd name="T4" fmla="*/ 15 w 60"/>
                <a:gd name="T5" fmla="*/ 8 h 61"/>
                <a:gd name="T6" fmla="*/ 50 w 60"/>
                <a:gd name="T7" fmla="*/ 16 h 61"/>
                <a:gd name="T8" fmla="*/ 45 w 60"/>
                <a:gd name="T9" fmla="*/ 52 h 61"/>
                <a:gd name="T10" fmla="*/ 19 w 60"/>
                <a:gd name="T11" fmla="*/ 15 h 61"/>
                <a:gd name="T12" fmla="*/ 19 w 60"/>
                <a:gd name="T13" fmla="*/ 38 h 61"/>
                <a:gd name="T14" fmla="*/ 41 w 60"/>
                <a:gd name="T15" fmla="*/ 46 h 61"/>
                <a:gd name="T16" fmla="*/ 41 w 60"/>
                <a:gd name="T17" fmla="*/ 23 h 61"/>
                <a:gd name="T18" fmla="*/ 19 w 60"/>
                <a:gd name="T19" fmla="*/ 1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1">
                  <a:moveTo>
                    <a:pt x="45" y="52"/>
                  </a:moveTo>
                  <a:cubicBezTo>
                    <a:pt x="31" y="61"/>
                    <a:pt x="20" y="58"/>
                    <a:pt x="10" y="44"/>
                  </a:cubicBezTo>
                  <a:cubicBezTo>
                    <a:pt x="0" y="30"/>
                    <a:pt x="2" y="18"/>
                    <a:pt x="15" y="8"/>
                  </a:cubicBezTo>
                  <a:cubicBezTo>
                    <a:pt x="28" y="0"/>
                    <a:pt x="40" y="2"/>
                    <a:pt x="50" y="16"/>
                  </a:cubicBezTo>
                  <a:cubicBezTo>
                    <a:pt x="60" y="31"/>
                    <a:pt x="58" y="43"/>
                    <a:pt x="45" y="52"/>
                  </a:cubicBezTo>
                  <a:close/>
                  <a:moveTo>
                    <a:pt x="19" y="15"/>
                  </a:moveTo>
                  <a:cubicBezTo>
                    <a:pt x="12" y="20"/>
                    <a:pt x="12" y="27"/>
                    <a:pt x="19" y="38"/>
                  </a:cubicBezTo>
                  <a:cubicBezTo>
                    <a:pt x="26" y="48"/>
                    <a:pt x="33" y="51"/>
                    <a:pt x="41" y="46"/>
                  </a:cubicBezTo>
                  <a:cubicBezTo>
                    <a:pt x="48" y="41"/>
                    <a:pt x="48" y="33"/>
                    <a:pt x="41" y="23"/>
                  </a:cubicBezTo>
                  <a:cubicBezTo>
                    <a:pt x="34" y="13"/>
                    <a:pt x="26" y="10"/>
                    <a:pt x="1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3" name="Freeform 19"/>
            <p:cNvSpPr/>
            <p:nvPr/>
          </p:nvSpPr>
          <p:spPr bwMode="auto">
            <a:xfrm>
              <a:off x="9218613" y="1204913"/>
              <a:ext cx="53975" cy="55563"/>
            </a:xfrm>
            <a:custGeom>
              <a:avLst/>
              <a:gdLst>
                <a:gd name="T0" fmla="*/ 6 w 34"/>
                <a:gd name="T1" fmla="*/ 0 h 35"/>
                <a:gd name="T2" fmla="*/ 34 w 34"/>
                <a:gd name="T3" fmla="*/ 29 h 35"/>
                <a:gd name="T4" fmla="*/ 27 w 34"/>
                <a:gd name="T5" fmla="*/ 35 h 35"/>
                <a:gd name="T6" fmla="*/ 0 w 34"/>
                <a:gd name="T7" fmla="*/ 5 h 35"/>
                <a:gd name="T8" fmla="*/ 6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6" y="0"/>
                  </a:moveTo>
                  <a:lnTo>
                    <a:pt x="34" y="29"/>
                  </a:lnTo>
                  <a:lnTo>
                    <a:pt x="27" y="35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4" name="Freeform 20"/>
            <p:cNvSpPr/>
            <p:nvPr/>
          </p:nvSpPr>
          <p:spPr bwMode="auto">
            <a:xfrm>
              <a:off x="9236075" y="1165226"/>
              <a:ext cx="76200" cy="73025"/>
            </a:xfrm>
            <a:custGeom>
              <a:avLst/>
              <a:gdLst>
                <a:gd name="T0" fmla="*/ 30 w 48"/>
                <a:gd name="T1" fmla="*/ 46 h 46"/>
                <a:gd name="T2" fmla="*/ 0 w 48"/>
                <a:gd name="T3" fmla="*/ 20 h 46"/>
                <a:gd name="T4" fmla="*/ 18 w 48"/>
                <a:gd name="T5" fmla="*/ 0 h 46"/>
                <a:gd name="T6" fmla="*/ 23 w 48"/>
                <a:gd name="T7" fmla="*/ 4 h 46"/>
                <a:gd name="T8" fmla="*/ 11 w 48"/>
                <a:gd name="T9" fmla="*/ 18 h 46"/>
                <a:gd name="T10" fmla="*/ 18 w 48"/>
                <a:gd name="T11" fmla="*/ 24 h 46"/>
                <a:gd name="T12" fmla="*/ 29 w 48"/>
                <a:gd name="T13" fmla="*/ 11 h 46"/>
                <a:gd name="T14" fmla="*/ 34 w 48"/>
                <a:gd name="T15" fmla="*/ 16 h 46"/>
                <a:gd name="T16" fmla="*/ 23 w 48"/>
                <a:gd name="T17" fmla="*/ 28 h 46"/>
                <a:gd name="T18" fmla="*/ 31 w 48"/>
                <a:gd name="T19" fmla="*/ 35 h 46"/>
                <a:gd name="T20" fmla="*/ 44 w 48"/>
                <a:gd name="T21" fmla="*/ 21 h 46"/>
                <a:gd name="T22" fmla="*/ 48 w 48"/>
                <a:gd name="T23" fmla="*/ 26 h 46"/>
                <a:gd name="T24" fmla="*/ 30 w 48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6">
                  <a:moveTo>
                    <a:pt x="30" y="46"/>
                  </a:moveTo>
                  <a:lnTo>
                    <a:pt x="0" y="20"/>
                  </a:lnTo>
                  <a:lnTo>
                    <a:pt x="18" y="0"/>
                  </a:lnTo>
                  <a:lnTo>
                    <a:pt x="23" y="4"/>
                  </a:lnTo>
                  <a:lnTo>
                    <a:pt x="11" y="18"/>
                  </a:lnTo>
                  <a:lnTo>
                    <a:pt x="18" y="24"/>
                  </a:lnTo>
                  <a:lnTo>
                    <a:pt x="29" y="11"/>
                  </a:lnTo>
                  <a:lnTo>
                    <a:pt x="34" y="16"/>
                  </a:lnTo>
                  <a:lnTo>
                    <a:pt x="23" y="28"/>
                  </a:lnTo>
                  <a:lnTo>
                    <a:pt x="31" y="35"/>
                  </a:lnTo>
                  <a:lnTo>
                    <a:pt x="44" y="21"/>
                  </a:lnTo>
                  <a:lnTo>
                    <a:pt x="48" y="26"/>
                  </a:lnTo>
                  <a:lnTo>
                    <a:pt x="3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5" name="Freeform 21"/>
            <p:cNvSpPr/>
            <p:nvPr/>
          </p:nvSpPr>
          <p:spPr bwMode="auto">
            <a:xfrm>
              <a:off x="9271000" y="1109663"/>
              <a:ext cx="84138" cy="82550"/>
            </a:xfrm>
            <a:custGeom>
              <a:avLst/>
              <a:gdLst>
                <a:gd name="T0" fmla="*/ 53 w 53"/>
                <a:gd name="T1" fmla="*/ 21 h 52"/>
                <a:gd name="T2" fmla="*/ 46 w 53"/>
                <a:gd name="T3" fmla="*/ 32 h 52"/>
                <a:gd name="T4" fmla="*/ 10 w 53"/>
                <a:gd name="T5" fmla="*/ 27 h 52"/>
                <a:gd name="T6" fmla="*/ 10 w 53"/>
                <a:gd name="T7" fmla="*/ 28 h 52"/>
                <a:gd name="T8" fmla="*/ 38 w 53"/>
                <a:gd name="T9" fmla="*/ 46 h 52"/>
                <a:gd name="T10" fmla="*/ 33 w 53"/>
                <a:gd name="T11" fmla="*/ 52 h 52"/>
                <a:gd name="T12" fmla="*/ 0 w 53"/>
                <a:gd name="T13" fmla="*/ 30 h 52"/>
                <a:gd name="T14" fmla="*/ 7 w 53"/>
                <a:gd name="T15" fmla="*/ 20 h 52"/>
                <a:gd name="T16" fmla="*/ 42 w 53"/>
                <a:gd name="T17" fmla="*/ 24 h 52"/>
                <a:gd name="T18" fmla="*/ 41 w 53"/>
                <a:gd name="T19" fmla="*/ 24 h 52"/>
                <a:gd name="T20" fmla="*/ 15 w 53"/>
                <a:gd name="T21" fmla="*/ 7 h 52"/>
                <a:gd name="T22" fmla="*/ 19 w 53"/>
                <a:gd name="T23" fmla="*/ 0 h 52"/>
                <a:gd name="T24" fmla="*/ 53 w 53"/>
                <a:gd name="T2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2">
                  <a:moveTo>
                    <a:pt x="53" y="21"/>
                  </a:moveTo>
                  <a:lnTo>
                    <a:pt x="46" y="32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38" y="46"/>
                  </a:lnTo>
                  <a:lnTo>
                    <a:pt x="33" y="52"/>
                  </a:lnTo>
                  <a:lnTo>
                    <a:pt x="0" y="30"/>
                  </a:lnTo>
                  <a:lnTo>
                    <a:pt x="7" y="20"/>
                  </a:lnTo>
                  <a:lnTo>
                    <a:pt x="42" y="24"/>
                  </a:lnTo>
                  <a:lnTo>
                    <a:pt x="41" y="24"/>
                  </a:lnTo>
                  <a:lnTo>
                    <a:pt x="15" y="7"/>
                  </a:lnTo>
                  <a:lnTo>
                    <a:pt x="19" y="0"/>
                  </a:lnTo>
                  <a:lnTo>
                    <a:pt x="5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6" name="Freeform 22"/>
            <p:cNvSpPr/>
            <p:nvPr/>
          </p:nvSpPr>
          <p:spPr bwMode="auto">
            <a:xfrm>
              <a:off x="9309100" y="1060451"/>
              <a:ext cx="71438" cy="66675"/>
            </a:xfrm>
            <a:custGeom>
              <a:avLst/>
              <a:gdLst>
                <a:gd name="T0" fmla="*/ 27 w 58"/>
                <a:gd name="T1" fmla="*/ 4 h 54"/>
                <a:gd name="T2" fmla="*/ 22 w 58"/>
                <a:gd name="T3" fmla="*/ 13 h 54"/>
                <a:gd name="T4" fmla="*/ 12 w 58"/>
                <a:gd name="T5" fmla="*/ 18 h 54"/>
                <a:gd name="T6" fmla="*/ 14 w 58"/>
                <a:gd name="T7" fmla="*/ 28 h 54"/>
                <a:gd name="T8" fmla="*/ 25 w 58"/>
                <a:gd name="T9" fmla="*/ 23 h 54"/>
                <a:gd name="T10" fmla="*/ 26 w 58"/>
                <a:gd name="T11" fmla="*/ 22 h 54"/>
                <a:gd name="T12" fmla="*/ 46 w 58"/>
                <a:gd name="T13" fmla="*/ 11 h 54"/>
                <a:gd name="T14" fmla="*/ 52 w 58"/>
                <a:gd name="T15" fmla="*/ 38 h 54"/>
                <a:gd name="T16" fmla="*/ 28 w 58"/>
                <a:gd name="T17" fmla="*/ 49 h 54"/>
                <a:gd name="T18" fmla="*/ 33 w 58"/>
                <a:gd name="T19" fmla="*/ 39 h 54"/>
                <a:gd name="T20" fmla="*/ 45 w 58"/>
                <a:gd name="T21" fmla="*/ 35 h 54"/>
                <a:gd name="T22" fmla="*/ 43 w 58"/>
                <a:gd name="T23" fmla="*/ 23 h 54"/>
                <a:gd name="T24" fmla="*/ 33 w 58"/>
                <a:gd name="T25" fmla="*/ 29 h 54"/>
                <a:gd name="T26" fmla="*/ 31 w 58"/>
                <a:gd name="T27" fmla="*/ 30 h 54"/>
                <a:gd name="T28" fmla="*/ 11 w 58"/>
                <a:gd name="T29" fmla="*/ 40 h 54"/>
                <a:gd name="T30" fmla="*/ 5 w 58"/>
                <a:gd name="T31" fmla="*/ 13 h 54"/>
                <a:gd name="T32" fmla="*/ 27 w 58"/>
                <a:gd name="T3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4">
                  <a:moveTo>
                    <a:pt x="27" y="4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17" y="12"/>
                    <a:pt x="14" y="13"/>
                    <a:pt x="12" y="18"/>
                  </a:cubicBezTo>
                  <a:cubicBezTo>
                    <a:pt x="10" y="23"/>
                    <a:pt x="11" y="26"/>
                    <a:pt x="14" y="28"/>
                  </a:cubicBezTo>
                  <a:cubicBezTo>
                    <a:pt x="18" y="30"/>
                    <a:pt x="21" y="28"/>
                    <a:pt x="25" y="23"/>
                  </a:cubicBezTo>
                  <a:cubicBezTo>
                    <a:pt x="25" y="22"/>
                    <a:pt x="26" y="22"/>
                    <a:pt x="26" y="22"/>
                  </a:cubicBezTo>
                  <a:cubicBezTo>
                    <a:pt x="33" y="12"/>
                    <a:pt x="40" y="8"/>
                    <a:pt x="46" y="11"/>
                  </a:cubicBezTo>
                  <a:cubicBezTo>
                    <a:pt x="56" y="16"/>
                    <a:pt x="58" y="25"/>
                    <a:pt x="52" y="38"/>
                  </a:cubicBezTo>
                  <a:cubicBezTo>
                    <a:pt x="46" y="50"/>
                    <a:pt x="38" y="54"/>
                    <a:pt x="28" y="4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41"/>
                    <a:pt x="43" y="40"/>
                    <a:pt x="45" y="35"/>
                  </a:cubicBezTo>
                  <a:cubicBezTo>
                    <a:pt x="48" y="29"/>
                    <a:pt x="47" y="25"/>
                    <a:pt x="43" y="23"/>
                  </a:cubicBezTo>
                  <a:cubicBezTo>
                    <a:pt x="40" y="21"/>
                    <a:pt x="37" y="23"/>
                    <a:pt x="33" y="29"/>
                  </a:cubicBezTo>
                  <a:cubicBezTo>
                    <a:pt x="32" y="29"/>
                    <a:pt x="32" y="30"/>
                    <a:pt x="31" y="30"/>
                  </a:cubicBezTo>
                  <a:cubicBezTo>
                    <a:pt x="24" y="40"/>
                    <a:pt x="18" y="43"/>
                    <a:pt x="11" y="40"/>
                  </a:cubicBezTo>
                  <a:cubicBezTo>
                    <a:pt x="2" y="35"/>
                    <a:pt x="0" y="26"/>
                    <a:pt x="5" y="13"/>
                  </a:cubicBezTo>
                  <a:cubicBezTo>
                    <a:pt x="10" y="3"/>
                    <a:pt x="18" y="0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7" name="Freeform 23"/>
            <p:cNvSpPr/>
            <p:nvPr/>
          </p:nvSpPr>
          <p:spPr bwMode="auto">
            <a:xfrm>
              <a:off x="9329738" y="1031876"/>
              <a:ext cx="65088" cy="34925"/>
            </a:xfrm>
            <a:custGeom>
              <a:avLst/>
              <a:gdLst>
                <a:gd name="T0" fmla="*/ 2 w 41"/>
                <a:gd name="T1" fmla="*/ 0 h 22"/>
                <a:gd name="T2" fmla="*/ 41 w 41"/>
                <a:gd name="T3" fmla="*/ 14 h 22"/>
                <a:gd name="T4" fmla="*/ 37 w 41"/>
                <a:gd name="T5" fmla="*/ 22 h 22"/>
                <a:gd name="T6" fmla="*/ 0 w 41"/>
                <a:gd name="T7" fmla="*/ 9 h 22"/>
                <a:gd name="T8" fmla="*/ 2 w 4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2">
                  <a:moveTo>
                    <a:pt x="2" y="0"/>
                  </a:moveTo>
                  <a:lnTo>
                    <a:pt x="41" y="14"/>
                  </a:lnTo>
                  <a:lnTo>
                    <a:pt x="37" y="22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8" name="Freeform 24"/>
            <p:cNvSpPr/>
            <p:nvPr/>
          </p:nvSpPr>
          <p:spPr bwMode="auto">
            <a:xfrm>
              <a:off x="9339263" y="977901"/>
              <a:ext cx="71438" cy="60325"/>
            </a:xfrm>
            <a:custGeom>
              <a:avLst/>
              <a:gdLst>
                <a:gd name="T0" fmla="*/ 23 w 57"/>
                <a:gd name="T1" fmla="*/ 2 h 49"/>
                <a:gd name="T2" fmla="*/ 20 w 57"/>
                <a:gd name="T3" fmla="*/ 12 h 49"/>
                <a:gd name="T4" fmla="*/ 10 w 57"/>
                <a:gd name="T5" fmla="*/ 18 h 49"/>
                <a:gd name="T6" fmla="*/ 15 w 57"/>
                <a:gd name="T7" fmla="*/ 28 h 49"/>
                <a:gd name="T8" fmla="*/ 24 w 57"/>
                <a:gd name="T9" fmla="*/ 21 h 49"/>
                <a:gd name="T10" fmla="*/ 25 w 57"/>
                <a:gd name="T11" fmla="*/ 20 h 49"/>
                <a:gd name="T12" fmla="*/ 43 w 57"/>
                <a:gd name="T13" fmla="*/ 6 h 49"/>
                <a:gd name="T14" fmla="*/ 54 w 57"/>
                <a:gd name="T15" fmla="*/ 31 h 49"/>
                <a:gd name="T16" fmla="*/ 32 w 57"/>
                <a:gd name="T17" fmla="*/ 46 h 49"/>
                <a:gd name="T18" fmla="*/ 35 w 57"/>
                <a:gd name="T19" fmla="*/ 35 h 49"/>
                <a:gd name="T20" fmla="*/ 46 w 57"/>
                <a:gd name="T21" fmla="*/ 29 h 49"/>
                <a:gd name="T22" fmla="*/ 42 w 57"/>
                <a:gd name="T23" fmla="*/ 18 h 49"/>
                <a:gd name="T24" fmla="*/ 33 w 57"/>
                <a:gd name="T25" fmla="*/ 25 h 49"/>
                <a:gd name="T26" fmla="*/ 32 w 57"/>
                <a:gd name="T27" fmla="*/ 27 h 49"/>
                <a:gd name="T28" fmla="*/ 14 w 57"/>
                <a:gd name="T29" fmla="*/ 40 h 49"/>
                <a:gd name="T30" fmla="*/ 3 w 57"/>
                <a:gd name="T31" fmla="*/ 15 h 49"/>
                <a:gd name="T32" fmla="*/ 23 w 57"/>
                <a:gd name="T3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49">
                  <a:moveTo>
                    <a:pt x="23" y="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15" y="11"/>
                    <a:pt x="12" y="13"/>
                    <a:pt x="10" y="18"/>
                  </a:cubicBezTo>
                  <a:cubicBezTo>
                    <a:pt x="9" y="24"/>
                    <a:pt x="11" y="27"/>
                    <a:pt x="15" y="28"/>
                  </a:cubicBezTo>
                  <a:cubicBezTo>
                    <a:pt x="18" y="29"/>
                    <a:pt x="22" y="27"/>
                    <a:pt x="24" y="21"/>
                  </a:cubicBezTo>
                  <a:cubicBezTo>
                    <a:pt x="24" y="20"/>
                    <a:pt x="25" y="20"/>
                    <a:pt x="25" y="20"/>
                  </a:cubicBezTo>
                  <a:cubicBezTo>
                    <a:pt x="30" y="8"/>
                    <a:pt x="36" y="4"/>
                    <a:pt x="43" y="6"/>
                  </a:cubicBezTo>
                  <a:cubicBezTo>
                    <a:pt x="53" y="9"/>
                    <a:pt x="57" y="17"/>
                    <a:pt x="54" y="31"/>
                  </a:cubicBezTo>
                  <a:cubicBezTo>
                    <a:pt x="50" y="44"/>
                    <a:pt x="43" y="49"/>
                    <a:pt x="32" y="4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41" y="37"/>
                    <a:pt x="45" y="35"/>
                    <a:pt x="46" y="29"/>
                  </a:cubicBezTo>
                  <a:cubicBezTo>
                    <a:pt x="48" y="23"/>
                    <a:pt x="47" y="19"/>
                    <a:pt x="42" y="18"/>
                  </a:cubicBezTo>
                  <a:cubicBezTo>
                    <a:pt x="39" y="17"/>
                    <a:pt x="36" y="19"/>
                    <a:pt x="33" y="25"/>
                  </a:cubicBezTo>
                  <a:cubicBezTo>
                    <a:pt x="33" y="26"/>
                    <a:pt x="32" y="27"/>
                    <a:pt x="32" y="27"/>
                  </a:cubicBezTo>
                  <a:cubicBezTo>
                    <a:pt x="27" y="38"/>
                    <a:pt x="21" y="42"/>
                    <a:pt x="14" y="40"/>
                  </a:cubicBezTo>
                  <a:cubicBezTo>
                    <a:pt x="4" y="37"/>
                    <a:pt x="0" y="29"/>
                    <a:pt x="3" y="15"/>
                  </a:cubicBezTo>
                  <a:cubicBezTo>
                    <a:pt x="6" y="4"/>
                    <a:pt x="13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9" name="Freeform 25"/>
            <p:cNvSpPr>
              <a:spLocks noEditPoints="1"/>
            </p:cNvSpPr>
            <p:nvPr/>
          </p:nvSpPr>
          <p:spPr bwMode="auto">
            <a:xfrm>
              <a:off x="8794750" y="688976"/>
              <a:ext cx="377825" cy="363538"/>
            </a:xfrm>
            <a:custGeom>
              <a:avLst/>
              <a:gdLst>
                <a:gd name="T0" fmla="*/ 0 w 306"/>
                <a:gd name="T1" fmla="*/ 52 h 295"/>
                <a:gd name="T2" fmla="*/ 2 w 306"/>
                <a:gd name="T3" fmla="*/ 54 h 295"/>
                <a:gd name="T4" fmla="*/ 2 w 306"/>
                <a:gd name="T5" fmla="*/ 56 h 295"/>
                <a:gd name="T6" fmla="*/ 31 w 306"/>
                <a:gd name="T7" fmla="*/ 92 h 295"/>
                <a:gd name="T8" fmla="*/ 31 w 306"/>
                <a:gd name="T9" fmla="*/ 180 h 295"/>
                <a:gd name="T10" fmla="*/ 85 w 306"/>
                <a:gd name="T11" fmla="*/ 253 h 295"/>
                <a:gd name="T12" fmla="*/ 150 w 306"/>
                <a:gd name="T13" fmla="*/ 289 h 295"/>
                <a:gd name="T14" fmla="*/ 152 w 306"/>
                <a:gd name="T15" fmla="*/ 295 h 295"/>
                <a:gd name="T16" fmla="*/ 154 w 306"/>
                <a:gd name="T17" fmla="*/ 289 h 295"/>
                <a:gd name="T18" fmla="*/ 233 w 306"/>
                <a:gd name="T19" fmla="*/ 248 h 295"/>
                <a:gd name="T20" fmla="*/ 277 w 306"/>
                <a:gd name="T21" fmla="*/ 177 h 295"/>
                <a:gd name="T22" fmla="*/ 277 w 306"/>
                <a:gd name="T23" fmla="*/ 93 h 295"/>
                <a:gd name="T24" fmla="*/ 304 w 306"/>
                <a:gd name="T25" fmla="*/ 58 h 295"/>
                <a:gd name="T26" fmla="*/ 306 w 306"/>
                <a:gd name="T27" fmla="*/ 56 h 295"/>
                <a:gd name="T28" fmla="*/ 242 w 306"/>
                <a:gd name="T29" fmla="*/ 2 h 295"/>
                <a:gd name="T30" fmla="*/ 241 w 306"/>
                <a:gd name="T31" fmla="*/ 3 h 295"/>
                <a:gd name="T32" fmla="*/ 151 w 306"/>
                <a:gd name="T33" fmla="*/ 29 h 295"/>
                <a:gd name="T34" fmla="*/ 66 w 306"/>
                <a:gd name="T35" fmla="*/ 1 h 295"/>
                <a:gd name="T36" fmla="*/ 65 w 306"/>
                <a:gd name="T37" fmla="*/ 0 h 295"/>
                <a:gd name="T38" fmla="*/ 0 w 306"/>
                <a:gd name="T39" fmla="*/ 52 h 295"/>
                <a:gd name="T40" fmla="*/ 65 w 306"/>
                <a:gd name="T41" fmla="*/ 5 h 295"/>
                <a:gd name="T42" fmla="*/ 151 w 306"/>
                <a:gd name="T43" fmla="*/ 33 h 295"/>
                <a:gd name="T44" fmla="*/ 242 w 306"/>
                <a:gd name="T45" fmla="*/ 7 h 295"/>
                <a:gd name="T46" fmla="*/ 299 w 306"/>
                <a:gd name="T47" fmla="*/ 56 h 295"/>
                <a:gd name="T48" fmla="*/ 273 w 306"/>
                <a:gd name="T49" fmla="*/ 93 h 295"/>
                <a:gd name="T50" fmla="*/ 273 w 306"/>
                <a:gd name="T51" fmla="*/ 177 h 295"/>
                <a:gd name="T52" fmla="*/ 231 w 306"/>
                <a:gd name="T53" fmla="*/ 244 h 295"/>
                <a:gd name="T54" fmla="*/ 152 w 306"/>
                <a:gd name="T55" fmla="*/ 284 h 295"/>
                <a:gd name="T56" fmla="*/ 85 w 306"/>
                <a:gd name="T57" fmla="*/ 249 h 295"/>
                <a:gd name="T58" fmla="*/ 35 w 306"/>
                <a:gd name="T59" fmla="*/ 180 h 295"/>
                <a:gd name="T60" fmla="*/ 35 w 306"/>
                <a:gd name="T61" fmla="*/ 91 h 295"/>
                <a:gd name="T62" fmla="*/ 4 w 306"/>
                <a:gd name="T63" fmla="*/ 53 h 295"/>
                <a:gd name="T64" fmla="*/ 65 w 306"/>
                <a:gd name="T65" fmla="*/ 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295">
                  <a:moveTo>
                    <a:pt x="0" y="52"/>
                  </a:moveTo>
                  <a:cubicBezTo>
                    <a:pt x="0" y="52"/>
                    <a:pt x="2" y="54"/>
                    <a:pt x="2" y="54"/>
                  </a:cubicBezTo>
                  <a:cubicBezTo>
                    <a:pt x="2" y="55"/>
                    <a:pt x="2" y="56"/>
                    <a:pt x="2" y="56"/>
                  </a:cubicBezTo>
                  <a:cubicBezTo>
                    <a:pt x="28" y="59"/>
                    <a:pt x="31" y="90"/>
                    <a:pt x="31" y="92"/>
                  </a:cubicBezTo>
                  <a:cubicBezTo>
                    <a:pt x="31" y="92"/>
                    <a:pt x="31" y="179"/>
                    <a:pt x="31" y="180"/>
                  </a:cubicBezTo>
                  <a:cubicBezTo>
                    <a:pt x="31" y="217"/>
                    <a:pt x="49" y="241"/>
                    <a:pt x="85" y="253"/>
                  </a:cubicBezTo>
                  <a:cubicBezTo>
                    <a:pt x="139" y="260"/>
                    <a:pt x="150" y="288"/>
                    <a:pt x="150" y="289"/>
                  </a:cubicBezTo>
                  <a:cubicBezTo>
                    <a:pt x="152" y="295"/>
                    <a:pt x="152" y="295"/>
                    <a:pt x="152" y="295"/>
                  </a:cubicBezTo>
                  <a:cubicBezTo>
                    <a:pt x="154" y="289"/>
                    <a:pt x="154" y="289"/>
                    <a:pt x="154" y="289"/>
                  </a:cubicBezTo>
                  <a:cubicBezTo>
                    <a:pt x="158" y="270"/>
                    <a:pt x="191" y="260"/>
                    <a:pt x="233" y="248"/>
                  </a:cubicBezTo>
                  <a:cubicBezTo>
                    <a:pt x="277" y="235"/>
                    <a:pt x="277" y="177"/>
                    <a:pt x="277" y="177"/>
                  </a:cubicBezTo>
                  <a:cubicBezTo>
                    <a:pt x="277" y="93"/>
                    <a:pt x="277" y="93"/>
                    <a:pt x="277" y="93"/>
                  </a:cubicBezTo>
                  <a:cubicBezTo>
                    <a:pt x="277" y="71"/>
                    <a:pt x="304" y="58"/>
                    <a:pt x="304" y="58"/>
                  </a:cubicBezTo>
                  <a:cubicBezTo>
                    <a:pt x="306" y="56"/>
                    <a:pt x="306" y="56"/>
                    <a:pt x="306" y="56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41" y="3"/>
                    <a:pt x="241" y="3"/>
                    <a:pt x="241" y="3"/>
                  </a:cubicBezTo>
                  <a:cubicBezTo>
                    <a:pt x="236" y="7"/>
                    <a:pt x="199" y="29"/>
                    <a:pt x="151" y="29"/>
                  </a:cubicBezTo>
                  <a:cubicBezTo>
                    <a:pt x="104" y="29"/>
                    <a:pt x="67" y="1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0" y="52"/>
                  </a:lnTo>
                  <a:close/>
                  <a:moveTo>
                    <a:pt x="65" y="5"/>
                  </a:moveTo>
                  <a:cubicBezTo>
                    <a:pt x="71" y="9"/>
                    <a:pt x="107" y="33"/>
                    <a:pt x="151" y="33"/>
                  </a:cubicBezTo>
                  <a:cubicBezTo>
                    <a:pt x="199" y="33"/>
                    <a:pt x="235" y="13"/>
                    <a:pt x="242" y="7"/>
                  </a:cubicBezTo>
                  <a:cubicBezTo>
                    <a:pt x="244" y="9"/>
                    <a:pt x="296" y="52"/>
                    <a:pt x="299" y="56"/>
                  </a:cubicBezTo>
                  <a:cubicBezTo>
                    <a:pt x="293" y="59"/>
                    <a:pt x="273" y="72"/>
                    <a:pt x="273" y="93"/>
                  </a:cubicBezTo>
                  <a:cubicBezTo>
                    <a:pt x="273" y="93"/>
                    <a:pt x="273" y="177"/>
                    <a:pt x="273" y="177"/>
                  </a:cubicBezTo>
                  <a:cubicBezTo>
                    <a:pt x="273" y="178"/>
                    <a:pt x="273" y="232"/>
                    <a:pt x="231" y="244"/>
                  </a:cubicBezTo>
                  <a:cubicBezTo>
                    <a:pt x="191" y="256"/>
                    <a:pt x="160" y="266"/>
                    <a:pt x="152" y="284"/>
                  </a:cubicBezTo>
                  <a:cubicBezTo>
                    <a:pt x="148" y="276"/>
                    <a:pt x="132" y="255"/>
                    <a:pt x="85" y="249"/>
                  </a:cubicBezTo>
                  <a:cubicBezTo>
                    <a:pt x="52" y="238"/>
                    <a:pt x="35" y="215"/>
                    <a:pt x="35" y="180"/>
                  </a:cubicBezTo>
                  <a:cubicBezTo>
                    <a:pt x="35" y="179"/>
                    <a:pt x="35" y="91"/>
                    <a:pt x="35" y="91"/>
                  </a:cubicBezTo>
                  <a:cubicBezTo>
                    <a:pt x="35" y="91"/>
                    <a:pt x="31" y="59"/>
                    <a:pt x="4" y="53"/>
                  </a:cubicBezTo>
                  <a:cubicBezTo>
                    <a:pt x="8" y="50"/>
                    <a:pt x="63" y="6"/>
                    <a:pt x="6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0" name="Freeform 26"/>
            <p:cNvSpPr/>
            <p:nvPr/>
          </p:nvSpPr>
          <p:spPr bwMode="auto">
            <a:xfrm>
              <a:off x="8832850" y="781051"/>
              <a:ext cx="106363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4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4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1" name="Freeform 27"/>
            <p:cNvSpPr/>
            <p:nvPr/>
          </p:nvSpPr>
          <p:spPr bwMode="auto">
            <a:xfrm>
              <a:off x="9031288" y="781051"/>
              <a:ext cx="107950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5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5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2" name="Rectangle 28"/>
            <p:cNvSpPr>
              <a:spLocks noChangeArrowheads="1"/>
            </p:cNvSpPr>
            <p:nvPr/>
          </p:nvSpPr>
          <p:spPr bwMode="auto">
            <a:xfrm>
              <a:off x="8834438" y="844551"/>
              <a:ext cx="4445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3" name="Rectangle 29"/>
            <p:cNvSpPr>
              <a:spLocks noChangeArrowheads="1"/>
            </p:cNvSpPr>
            <p:nvPr/>
          </p:nvSpPr>
          <p:spPr bwMode="auto">
            <a:xfrm>
              <a:off x="9088438" y="844551"/>
              <a:ext cx="460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4" name="Rectangle 30"/>
            <p:cNvSpPr>
              <a:spLocks noChangeArrowheads="1"/>
            </p:cNvSpPr>
            <p:nvPr/>
          </p:nvSpPr>
          <p:spPr bwMode="auto">
            <a:xfrm>
              <a:off x="883761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5" name="Rectangle 31"/>
            <p:cNvSpPr>
              <a:spLocks noChangeArrowheads="1"/>
            </p:cNvSpPr>
            <p:nvPr/>
          </p:nvSpPr>
          <p:spPr bwMode="auto">
            <a:xfrm>
              <a:off x="905986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6" name="Rectangle 32"/>
            <p:cNvSpPr>
              <a:spLocks noChangeArrowheads="1"/>
            </p:cNvSpPr>
            <p:nvPr/>
          </p:nvSpPr>
          <p:spPr bwMode="auto">
            <a:xfrm>
              <a:off x="8845550" y="957263"/>
              <a:ext cx="2746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7" name="Freeform 33"/>
            <p:cNvSpPr>
              <a:spLocks noEditPoints="1"/>
            </p:cNvSpPr>
            <p:nvPr/>
          </p:nvSpPr>
          <p:spPr bwMode="auto">
            <a:xfrm>
              <a:off x="8528050" y="474663"/>
              <a:ext cx="927100" cy="927100"/>
            </a:xfrm>
            <a:custGeom>
              <a:avLst/>
              <a:gdLst>
                <a:gd name="T0" fmla="*/ 0 w 750"/>
                <a:gd name="T1" fmla="*/ 374 h 749"/>
                <a:gd name="T2" fmla="*/ 375 w 750"/>
                <a:gd name="T3" fmla="*/ 749 h 749"/>
                <a:gd name="T4" fmla="*/ 750 w 750"/>
                <a:gd name="T5" fmla="*/ 374 h 749"/>
                <a:gd name="T6" fmla="*/ 375 w 750"/>
                <a:gd name="T7" fmla="*/ 0 h 749"/>
                <a:gd name="T8" fmla="*/ 0 w 750"/>
                <a:gd name="T9" fmla="*/ 374 h 749"/>
                <a:gd name="T10" fmla="*/ 8 w 750"/>
                <a:gd name="T11" fmla="*/ 374 h 749"/>
                <a:gd name="T12" fmla="*/ 375 w 750"/>
                <a:gd name="T13" fmla="*/ 7 h 749"/>
                <a:gd name="T14" fmla="*/ 742 w 750"/>
                <a:gd name="T15" fmla="*/ 374 h 749"/>
                <a:gd name="T16" fmla="*/ 375 w 750"/>
                <a:gd name="T17" fmla="*/ 741 h 749"/>
                <a:gd name="T18" fmla="*/ 8 w 750"/>
                <a:gd name="T19" fmla="*/ 374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0" h="749">
                  <a:moveTo>
                    <a:pt x="0" y="374"/>
                  </a:moveTo>
                  <a:cubicBezTo>
                    <a:pt x="0" y="581"/>
                    <a:pt x="169" y="749"/>
                    <a:pt x="375" y="749"/>
                  </a:cubicBezTo>
                  <a:cubicBezTo>
                    <a:pt x="582" y="749"/>
                    <a:pt x="750" y="581"/>
                    <a:pt x="750" y="374"/>
                  </a:cubicBezTo>
                  <a:cubicBezTo>
                    <a:pt x="750" y="168"/>
                    <a:pt x="582" y="0"/>
                    <a:pt x="375" y="0"/>
                  </a:cubicBezTo>
                  <a:cubicBezTo>
                    <a:pt x="169" y="0"/>
                    <a:pt x="0" y="168"/>
                    <a:pt x="0" y="374"/>
                  </a:cubicBezTo>
                  <a:close/>
                  <a:moveTo>
                    <a:pt x="8" y="374"/>
                  </a:moveTo>
                  <a:cubicBezTo>
                    <a:pt x="8" y="172"/>
                    <a:pt x="173" y="7"/>
                    <a:pt x="375" y="7"/>
                  </a:cubicBezTo>
                  <a:cubicBezTo>
                    <a:pt x="578" y="7"/>
                    <a:pt x="742" y="172"/>
                    <a:pt x="742" y="374"/>
                  </a:cubicBezTo>
                  <a:cubicBezTo>
                    <a:pt x="742" y="577"/>
                    <a:pt x="578" y="741"/>
                    <a:pt x="375" y="741"/>
                  </a:cubicBezTo>
                  <a:cubicBezTo>
                    <a:pt x="173" y="741"/>
                    <a:pt x="8" y="577"/>
                    <a:pt x="8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8" name="Freeform 34"/>
            <p:cNvSpPr>
              <a:spLocks noEditPoints="1"/>
            </p:cNvSpPr>
            <p:nvPr/>
          </p:nvSpPr>
          <p:spPr bwMode="auto">
            <a:xfrm>
              <a:off x="8683625" y="628651"/>
              <a:ext cx="617538" cy="620713"/>
            </a:xfrm>
            <a:custGeom>
              <a:avLst/>
              <a:gdLst>
                <a:gd name="T0" fmla="*/ 0 w 501"/>
                <a:gd name="T1" fmla="*/ 250 h 501"/>
                <a:gd name="T2" fmla="*/ 250 w 501"/>
                <a:gd name="T3" fmla="*/ 501 h 501"/>
                <a:gd name="T4" fmla="*/ 501 w 501"/>
                <a:gd name="T5" fmla="*/ 250 h 501"/>
                <a:gd name="T6" fmla="*/ 250 w 501"/>
                <a:gd name="T7" fmla="*/ 0 h 501"/>
                <a:gd name="T8" fmla="*/ 0 w 501"/>
                <a:gd name="T9" fmla="*/ 250 h 501"/>
                <a:gd name="T10" fmla="*/ 5 w 501"/>
                <a:gd name="T11" fmla="*/ 250 h 501"/>
                <a:gd name="T12" fmla="*/ 250 w 501"/>
                <a:gd name="T13" fmla="*/ 5 h 501"/>
                <a:gd name="T14" fmla="*/ 496 w 501"/>
                <a:gd name="T15" fmla="*/ 250 h 501"/>
                <a:gd name="T16" fmla="*/ 250 w 501"/>
                <a:gd name="T17" fmla="*/ 496 h 501"/>
                <a:gd name="T18" fmla="*/ 5 w 501"/>
                <a:gd name="T19" fmla="*/ 2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1" h="501">
                  <a:moveTo>
                    <a:pt x="0" y="250"/>
                  </a:moveTo>
                  <a:cubicBezTo>
                    <a:pt x="0" y="388"/>
                    <a:pt x="112" y="501"/>
                    <a:pt x="250" y="501"/>
                  </a:cubicBezTo>
                  <a:cubicBezTo>
                    <a:pt x="388" y="501"/>
                    <a:pt x="501" y="388"/>
                    <a:pt x="501" y="250"/>
                  </a:cubicBezTo>
                  <a:cubicBezTo>
                    <a:pt x="501" y="112"/>
                    <a:pt x="388" y="0"/>
                    <a:pt x="250" y="0"/>
                  </a:cubicBezTo>
                  <a:cubicBezTo>
                    <a:pt x="112" y="0"/>
                    <a:pt x="0" y="112"/>
                    <a:pt x="0" y="250"/>
                  </a:cubicBezTo>
                  <a:close/>
                  <a:moveTo>
                    <a:pt x="5" y="250"/>
                  </a:moveTo>
                  <a:cubicBezTo>
                    <a:pt x="5" y="115"/>
                    <a:pt x="115" y="5"/>
                    <a:pt x="250" y="5"/>
                  </a:cubicBezTo>
                  <a:cubicBezTo>
                    <a:pt x="386" y="5"/>
                    <a:pt x="496" y="115"/>
                    <a:pt x="496" y="250"/>
                  </a:cubicBezTo>
                  <a:cubicBezTo>
                    <a:pt x="496" y="386"/>
                    <a:pt x="386" y="496"/>
                    <a:pt x="250" y="496"/>
                  </a:cubicBezTo>
                  <a:cubicBezTo>
                    <a:pt x="115" y="496"/>
                    <a:pt x="5" y="386"/>
                    <a:pt x="5" y="2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9" name="Freeform 35"/>
            <p:cNvSpPr>
              <a:spLocks noEditPoints="1"/>
            </p:cNvSpPr>
            <p:nvPr/>
          </p:nvSpPr>
          <p:spPr bwMode="auto">
            <a:xfrm>
              <a:off x="8623300" y="649288"/>
              <a:ext cx="117475" cy="125413"/>
            </a:xfrm>
            <a:custGeom>
              <a:avLst/>
              <a:gdLst>
                <a:gd name="T0" fmla="*/ 38 w 95"/>
                <a:gd name="T1" fmla="*/ 88 h 101"/>
                <a:gd name="T2" fmla="*/ 27 w 95"/>
                <a:gd name="T3" fmla="*/ 90 h 101"/>
                <a:gd name="T4" fmla="*/ 22 w 95"/>
                <a:gd name="T5" fmla="*/ 72 h 101"/>
                <a:gd name="T6" fmla="*/ 30 w 95"/>
                <a:gd name="T7" fmla="*/ 65 h 101"/>
                <a:gd name="T8" fmla="*/ 1 w 95"/>
                <a:gd name="T9" fmla="*/ 36 h 101"/>
                <a:gd name="T10" fmla="*/ 8 w 95"/>
                <a:gd name="T11" fmla="*/ 49 h 101"/>
                <a:gd name="T12" fmla="*/ 16 w 95"/>
                <a:gd name="T13" fmla="*/ 42 h 101"/>
                <a:gd name="T14" fmla="*/ 17 w 95"/>
                <a:gd name="T15" fmla="*/ 53 h 101"/>
                <a:gd name="T16" fmla="*/ 31 w 95"/>
                <a:gd name="T17" fmla="*/ 46 h 101"/>
                <a:gd name="T18" fmla="*/ 33 w 95"/>
                <a:gd name="T19" fmla="*/ 60 h 101"/>
                <a:gd name="T20" fmla="*/ 45 w 95"/>
                <a:gd name="T21" fmla="*/ 24 h 101"/>
                <a:gd name="T22" fmla="*/ 37 w 95"/>
                <a:gd name="T23" fmla="*/ 31 h 101"/>
                <a:gd name="T24" fmla="*/ 38 w 95"/>
                <a:gd name="T25" fmla="*/ 16 h 101"/>
                <a:gd name="T26" fmla="*/ 29 w 95"/>
                <a:gd name="T27" fmla="*/ 23 h 101"/>
                <a:gd name="T28" fmla="*/ 34 w 95"/>
                <a:gd name="T29" fmla="*/ 11 h 101"/>
                <a:gd name="T30" fmla="*/ 29 w 95"/>
                <a:gd name="T31" fmla="*/ 10 h 101"/>
                <a:gd name="T32" fmla="*/ 25 w 95"/>
                <a:gd name="T33" fmla="*/ 5 h 101"/>
                <a:gd name="T34" fmla="*/ 56 w 95"/>
                <a:gd name="T35" fmla="*/ 14 h 101"/>
                <a:gd name="T36" fmla="*/ 69 w 95"/>
                <a:gd name="T37" fmla="*/ 31 h 101"/>
                <a:gd name="T38" fmla="*/ 36 w 95"/>
                <a:gd name="T39" fmla="*/ 64 h 101"/>
                <a:gd name="T40" fmla="*/ 15 w 95"/>
                <a:gd name="T41" fmla="*/ 28 h 101"/>
                <a:gd name="T42" fmla="*/ 19 w 95"/>
                <a:gd name="T43" fmla="*/ 17 h 101"/>
                <a:gd name="T44" fmla="*/ 30 w 95"/>
                <a:gd name="T45" fmla="*/ 27 h 101"/>
                <a:gd name="T46" fmla="*/ 23 w 95"/>
                <a:gd name="T47" fmla="*/ 30 h 101"/>
                <a:gd name="T48" fmla="*/ 18 w 95"/>
                <a:gd name="T49" fmla="*/ 41 h 101"/>
                <a:gd name="T50" fmla="*/ 9 w 95"/>
                <a:gd name="T51" fmla="*/ 32 h 101"/>
                <a:gd name="T52" fmla="*/ 26 w 95"/>
                <a:gd name="T53" fmla="*/ 40 h 101"/>
                <a:gd name="T54" fmla="*/ 33 w 95"/>
                <a:gd name="T55" fmla="*/ 29 h 101"/>
                <a:gd name="T56" fmla="*/ 36 w 95"/>
                <a:gd name="T57" fmla="*/ 34 h 101"/>
                <a:gd name="T58" fmla="*/ 43 w 95"/>
                <a:gd name="T59" fmla="*/ 39 h 101"/>
                <a:gd name="T60" fmla="*/ 38 w 95"/>
                <a:gd name="T61" fmla="*/ 44 h 101"/>
                <a:gd name="T62" fmla="*/ 25 w 95"/>
                <a:gd name="T63" fmla="*/ 42 h 101"/>
                <a:gd name="T64" fmla="*/ 86 w 95"/>
                <a:gd name="T65" fmla="*/ 25 h 101"/>
                <a:gd name="T66" fmla="*/ 94 w 95"/>
                <a:gd name="T67" fmla="*/ 27 h 101"/>
                <a:gd name="T68" fmla="*/ 94 w 95"/>
                <a:gd name="T69" fmla="*/ 79 h 101"/>
                <a:gd name="T70" fmla="*/ 75 w 95"/>
                <a:gd name="T71" fmla="*/ 84 h 101"/>
                <a:gd name="T72" fmla="*/ 51 w 95"/>
                <a:gd name="T73" fmla="*/ 100 h 101"/>
                <a:gd name="T74" fmla="*/ 42 w 95"/>
                <a:gd name="T75" fmla="*/ 100 h 101"/>
                <a:gd name="T76" fmla="*/ 57 w 95"/>
                <a:gd name="T77" fmla="*/ 63 h 101"/>
                <a:gd name="T78" fmla="*/ 52 w 95"/>
                <a:gd name="T79" fmla="*/ 58 h 101"/>
                <a:gd name="T80" fmla="*/ 53 w 95"/>
                <a:gd name="T81" fmla="*/ 41 h 101"/>
                <a:gd name="T82" fmla="*/ 62 w 95"/>
                <a:gd name="T83" fmla="*/ 57 h 101"/>
                <a:gd name="T84" fmla="*/ 83 w 95"/>
                <a:gd name="T8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1">
                  <a:moveTo>
                    <a:pt x="30" y="75"/>
                  </a:moveTo>
                  <a:cubicBezTo>
                    <a:pt x="27" y="76"/>
                    <a:pt x="27" y="76"/>
                    <a:pt x="27" y="76"/>
                  </a:cubicBezTo>
                  <a:cubicBezTo>
                    <a:pt x="30" y="79"/>
                    <a:pt x="34" y="83"/>
                    <a:pt x="38" y="88"/>
                  </a:cubicBezTo>
                  <a:cubicBezTo>
                    <a:pt x="35" y="88"/>
                    <a:pt x="32" y="89"/>
                    <a:pt x="29" y="91"/>
                  </a:cubicBezTo>
                  <a:cubicBezTo>
                    <a:pt x="28" y="91"/>
                    <a:pt x="28" y="92"/>
                    <a:pt x="27" y="92"/>
                  </a:cubicBezTo>
                  <a:cubicBezTo>
                    <a:pt x="27" y="92"/>
                    <a:pt x="27" y="91"/>
                    <a:pt x="27" y="90"/>
                  </a:cubicBezTo>
                  <a:cubicBezTo>
                    <a:pt x="26" y="85"/>
                    <a:pt x="24" y="79"/>
                    <a:pt x="20" y="74"/>
                  </a:cubicBezTo>
                  <a:cubicBezTo>
                    <a:pt x="20" y="73"/>
                    <a:pt x="19" y="72"/>
                    <a:pt x="20" y="72"/>
                  </a:cubicBezTo>
                  <a:cubicBezTo>
                    <a:pt x="20" y="71"/>
                    <a:pt x="21" y="71"/>
                    <a:pt x="22" y="72"/>
                  </a:cubicBezTo>
                  <a:cubicBezTo>
                    <a:pt x="23" y="73"/>
                    <a:pt x="24" y="73"/>
                    <a:pt x="24" y="74"/>
                  </a:cubicBezTo>
                  <a:cubicBezTo>
                    <a:pt x="25" y="73"/>
                    <a:pt x="26" y="71"/>
                    <a:pt x="27" y="69"/>
                  </a:cubicBezTo>
                  <a:cubicBezTo>
                    <a:pt x="28" y="67"/>
                    <a:pt x="29" y="66"/>
                    <a:pt x="30" y="65"/>
                  </a:cubicBezTo>
                  <a:cubicBezTo>
                    <a:pt x="18" y="59"/>
                    <a:pt x="8" y="55"/>
                    <a:pt x="0" y="54"/>
                  </a:cubicBezTo>
                  <a:cubicBezTo>
                    <a:pt x="1" y="52"/>
                    <a:pt x="3" y="50"/>
                    <a:pt x="5" y="49"/>
                  </a:cubicBezTo>
                  <a:cubicBezTo>
                    <a:pt x="4" y="43"/>
                    <a:pt x="3" y="39"/>
                    <a:pt x="1" y="36"/>
                  </a:cubicBezTo>
                  <a:cubicBezTo>
                    <a:pt x="4" y="36"/>
                    <a:pt x="8" y="35"/>
                    <a:pt x="12" y="33"/>
                  </a:cubicBezTo>
                  <a:cubicBezTo>
                    <a:pt x="11" y="35"/>
                    <a:pt x="10" y="38"/>
                    <a:pt x="9" y="42"/>
                  </a:cubicBezTo>
                  <a:cubicBezTo>
                    <a:pt x="9" y="45"/>
                    <a:pt x="9" y="47"/>
                    <a:pt x="8" y="49"/>
                  </a:cubicBezTo>
                  <a:cubicBezTo>
                    <a:pt x="10" y="49"/>
                    <a:pt x="12" y="50"/>
                    <a:pt x="14" y="51"/>
                  </a:cubicBezTo>
                  <a:cubicBezTo>
                    <a:pt x="15" y="50"/>
                    <a:pt x="15" y="48"/>
                    <a:pt x="15" y="46"/>
                  </a:cubicBezTo>
                  <a:cubicBezTo>
                    <a:pt x="16" y="44"/>
                    <a:pt x="16" y="43"/>
                    <a:pt x="16" y="42"/>
                  </a:cubicBezTo>
                  <a:cubicBezTo>
                    <a:pt x="18" y="42"/>
                    <a:pt x="20" y="42"/>
                    <a:pt x="22" y="42"/>
                  </a:cubicBezTo>
                  <a:cubicBezTo>
                    <a:pt x="21" y="43"/>
                    <a:pt x="21" y="44"/>
                    <a:pt x="20" y="47"/>
                  </a:cubicBezTo>
                  <a:cubicBezTo>
                    <a:pt x="18" y="49"/>
                    <a:pt x="18" y="52"/>
                    <a:pt x="17" y="53"/>
                  </a:cubicBezTo>
                  <a:cubicBezTo>
                    <a:pt x="19" y="54"/>
                    <a:pt x="21" y="54"/>
                    <a:pt x="23" y="56"/>
                  </a:cubicBezTo>
                  <a:cubicBezTo>
                    <a:pt x="24" y="52"/>
                    <a:pt x="25" y="49"/>
                    <a:pt x="26" y="47"/>
                  </a:cubicBezTo>
                  <a:cubicBezTo>
                    <a:pt x="28" y="46"/>
                    <a:pt x="30" y="46"/>
                    <a:pt x="31" y="46"/>
                  </a:cubicBezTo>
                  <a:cubicBezTo>
                    <a:pt x="31" y="47"/>
                    <a:pt x="29" y="50"/>
                    <a:pt x="28" y="53"/>
                  </a:cubicBezTo>
                  <a:cubicBezTo>
                    <a:pt x="27" y="55"/>
                    <a:pt x="27" y="56"/>
                    <a:pt x="26" y="57"/>
                  </a:cubicBezTo>
                  <a:cubicBezTo>
                    <a:pt x="29" y="58"/>
                    <a:pt x="31" y="59"/>
                    <a:pt x="33" y="60"/>
                  </a:cubicBezTo>
                  <a:cubicBezTo>
                    <a:pt x="39" y="50"/>
                    <a:pt x="44" y="40"/>
                    <a:pt x="50" y="30"/>
                  </a:cubicBezTo>
                  <a:cubicBezTo>
                    <a:pt x="49" y="29"/>
                    <a:pt x="49" y="29"/>
                    <a:pt x="49" y="28"/>
                  </a:cubicBezTo>
                  <a:cubicBezTo>
                    <a:pt x="48" y="28"/>
                    <a:pt x="47" y="26"/>
                    <a:pt x="45" y="24"/>
                  </a:cubicBezTo>
                  <a:cubicBezTo>
                    <a:pt x="44" y="25"/>
                    <a:pt x="44" y="26"/>
                    <a:pt x="43" y="28"/>
                  </a:cubicBezTo>
                  <a:cubicBezTo>
                    <a:pt x="43" y="29"/>
                    <a:pt x="43" y="30"/>
                    <a:pt x="42" y="31"/>
                  </a:cubicBezTo>
                  <a:cubicBezTo>
                    <a:pt x="41" y="31"/>
                    <a:pt x="39" y="31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40" y="26"/>
                    <a:pt x="41" y="23"/>
                    <a:pt x="42" y="21"/>
                  </a:cubicBezTo>
                  <a:cubicBezTo>
                    <a:pt x="41" y="19"/>
                    <a:pt x="39" y="17"/>
                    <a:pt x="38" y="16"/>
                  </a:cubicBezTo>
                  <a:cubicBezTo>
                    <a:pt x="37" y="16"/>
                    <a:pt x="37" y="17"/>
                    <a:pt x="37" y="17"/>
                  </a:cubicBezTo>
                  <a:cubicBezTo>
                    <a:pt x="36" y="18"/>
                    <a:pt x="36" y="20"/>
                    <a:pt x="34" y="23"/>
                  </a:cubicBezTo>
                  <a:cubicBezTo>
                    <a:pt x="33" y="24"/>
                    <a:pt x="31" y="24"/>
                    <a:pt x="29" y="23"/>
                  </a:cubicBezTo>
                  <a:cubicBezTo>
                    <a:pt x="30" y="21"/>
                    <a:pt x="32" y="19"/>
                    <a:pt x="34" y="14"/>
                  </a:cubicBezTo>
                  <a:cubicBezTo>
                    <a:pt x="35" y="14"/>
                    <a:pt x="35" y="13"/>
                    <a:pt x="35" y="13"/>
                  </a:cubicBezTo>
                  <a:cubicBezTo>
                    <a:pt x="35" y="13"/>
                    <a:pt x="34" y="12"/>
                    <a:pt x="34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1" y="8"/>
                    <a:pt x="30" y="8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2"/>
                    <a:pt x="27" y="14"/>
                    <a:pt x="27" y="16"/>
                  </a:cubicBezTo>
                  <a:cubicBezTo>
                    <a:pt x="24" y="17"/>
                    <a:pt x="22" y="17"/>
                    <a:pt x="21" y="17"/>
                  </a:cubicBezTo>
                  <a:cubicBezTo>
                    <a:pt x="24" y="12"/>
                    <a:pt x="25" y="8"/>
                    <a:pt x="25" y="5"/>
                  </a:cubicBezTo>
                  <a:cubicBezTo>
                    <a:pt x="30" y="4"/>
                    <a:pt x="33" y="2"/>
                    <a:pt x="37" y="0"/>
                  </a:cubicBezTo>
                  <a:cubicBezTo>
                    <a:pt x="38" y="5"/>
                    <a:pt x="43" y="12"/>
                    <a:pt x="53" y="23"/>
                  </a:cubicBezTo>
                  <a:cubicBezTo>
                    <a:pt x="55" y="19"/>
                    <a:pt x="56" y="16"/>
                    <a:pt x="56" y="14"/>
                  </a:cubicBezTo>
                  <a:cubicBezTo>
                    <a:pt x="62" y="14"/>
                    <a:pt x="68" y="12"/>
                    <a:pt x="73" y="9"/>
                  </a:cubicBezTo>
                  <a:cubicBezTo>
                    <a:pt x="73" y="15"/>
                    <a:pt x="72" y="22"/>
                    <a:pt x="70" y="29"/>
                  </a:cubicBezTo>
                  <a:cubicBezTo>
                    <a:pt x="70" y="30"/>
                    <a:pt x="69" y="31"/>
                    <a:pt x="69" y="31"/>
                  </a:cubicBezTo>
                  <a:cubicBezTo>
                    <a:pt x="68" y="31"/>
                    <a:pt x="68" y="30"/>
                    <a:pt x="67" y="29"/>
                  </a:cubicBezTo>
                  <a:cubicBezTo>
                    <a:pt x="66" y="25"/>
                    <a:pt x="64" y="22"/>
                    <a:pt x="62" y="19"/>
                  </a:cubicBezTo>
                  <a:cubicBezTo>
                    <a:pt x="58" y="25"/>
                    <a:pt x="49" y="40"/>
                    <a:pt x="36" y="64"/>
                  </a:cubicBezTo>
                  <a:cubicBezTo>
                    <a:pt x="33" y="70"/>
                    <a:pt x="31" y="73"/>
                    <a:pt x="30" y="75"/>
                  </a:cubicBezTo>
                  <a:close/>
                  <a:moveTo>
                    <a:pt x="10" y="31"/>
                  </a:moveTo>
                  <a:cubicBezTo>
                    <a:pt x="11" y="30"/>
                    <a:pt x="13" y="29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5" y="24"/>
                    <a:pt x="13" y="22"/>
                    <a:pt x="12" y="20"/>
                  </a:cubicBezTo>
                  <a:cubicBezTo>
                    <a:pt x="14" y="20"/>
                    <a:pt x="16" y="19"/>
                    <a:pt x="19" y="17"/>
                  </a:cubicBezTo>
                  <a:cubicBezTo>
                    <a:pt x="19" y="19"/>
                    <a:pt x="20" y="22"/>
                    <a:pt x="21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7" y="24"/>
                    <a:pt x="30" y="27"/>
                  </a:cubicBezTo>
                  <a:cubicBezTo>
                    <a:pt x="30" y="27"/>
                    <a:pt x="31" y="28"/>
                    <a:pt x="30" y="28"/>
                  </a:cubicBezTo>
                  <a:cubicBezTo>
                    <a:pt x="31" y="28"/>
                    <a:pt x="30" y="28"/>
                    <a:pt x="30" y="29"/>
                  </a:cubicBezTo>
                  <a:cubicBezTo>
                    <a:pt x="27" y="29"/>
                    <a:pt x="25" y="30"/>
                    <a:pt x="23" y="30"/>
                  </a:cubicBezTo>
                  <a:cubicBezTo>
                    <a:pt x="23" y="30"/>
                    <a:pt x="23" y="31"/>
                    <a:pt x="23" y="31"/>
                  </a:cubicBezTo>
                  <a:cubicBezTo>
                    <a:pt x="23" y="32"/>
                    <a:pt x="23" y="33"/>
                    <a:pt x="23" y="33"/>
                  </a:cubicBezTo>
                  <a:cubicBezTo>
                    <a:pt x="24" y="37"/>
                    <a:pt x="22" y="40"/>
                    <a:pt x="18" y="41"/>
                  </a:cubicBezTo>
                  <a:cubicBezTo>
                    <a:pt x="19" y="39"/>
                    <a:pt x="19" y="36"/>
                    <a:pt x="18" y="32"/>
                  </a:cubicBezTo>
                  <a:cubicBezTo>
                    <a:pt x="15" y="32"/>
                    <a:pt x="13" y="32"/>
                    <a:pt x="11" y="32"/>
                  </a:cubicBezTo>
                  <a:cubicBezTo>
                    <a:pt x="10" y="32"/>
                    <a:pt x="10" y="32"/>
                    <a:pt x="9" y="32"/>
                  </a:cubicBezTo>
                  <a:cubicBezTo>
                    <a:pt x="9" y="31"/>
                    <a:pt x="9" y="31"/>
                    <a:pt x="10" y="31"/>
                  </a:cubicBezTo>
                  <a:close/>
                  <a:moveTo>
                    <a:pt x="25" y="41"/>
                  </a:moveTo>
                  <a:cubicBezTo>
                    <a:pt x="25" y="41"/>
                    <a:pt x="26" y="40"/>
                    <a:pt x="26" y="40"/>
                  </a:cubicBezTo>
                  <a:cubicBezTo>
                    <a:pt x="27" y="39"/>
                    <a:pt x="28" y="39"/>
                    <a:pt x="30" y="38"/>
                  </a:cubicBezTo>
                  <a:cubicBezTo>
                    <a:pt x="29" y="35"/>
                    <a:pt x="28" y="34"/>
                    <a:pt x="26" y="32"/>
                  </a:cubicBezTo>
                  <a:cubicBezTo>
                    <a:pt x="29" y="32"/>
                    <a:pt x="31" y="31"/>
                    <a:pt x="33" y="29"/>
                  </a:cubicBezTo>
                  <a:cubicBezTo>
                    <a:pt x="33" y="30"/>
                    <a:pt x="33" y="32"/>
                    <a:pt x="34" y="34"/>
                  </a:cubicBezTo>
                  <a:cubicBezTo>
                    <a:pt x="34" y="34"/>
                    <a:pt x="34" y="35"/>
                    <a:pt x="34" y="35"/>
                  </a:cubicBezTo>
                  <a:cubicBezTo>
                    <a:pt x="35" y="35"/>
                    <a:pt x="36" y="34"/>
                    <a:pt x="36" y="34"/>
                  </a:cubicBezTo>
                  <a:cubicBezTo>
                    <a:pt x="37" y="33"/>
                    <a:pt x="38" y="33"/>
                    <a:pt x="38" y="33"/>
                  </a:cubicBezTo>
                  <a:cubicBezTo>
                    <a:pt x="40" y="34"/>
                    <a:pt x="41" y="35"/>
                    <a:pt x="43" y="37"/>
                  </a:cubicBezTo>
                  <a:cubicBezTo>
                    <a:pt x="44" y="38"/>
                    <a:pt x="44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0" y="40"/>
                    <a:pt x="38" y="40"/>
                    <a:pt x="36" y="40"/>
                  </a:cubicBezTo>
                  <a:cubicBezTo>
                    <a:pt x="37" y="42"/>
                    <a:pt x="37" y="43"/>
                    <a:pt x="38" y="44"/>
                  </a:cubicBezTo>
                  <a:cubicBezTo>
                    <a:pt x="38" y="48"/>
                    <a:pt x="37" y="51"/>
                    <a:pt x="33" y="53"/>
                  </a:cubicBezTo>
                  <a:cubicBezTo>
                    <a:pt x="33" y="49"/>
                    <a:pt x="32" y="46"/>
                    <a:pt x="31" y="41"/>
                  </a:cubicBezTo>
                  <a:cubicBezTo>
                    <a:pt x="30" y="42"/>
                    <a:pt x="28" y="42"/>
                    <a:pt x="25" y="42"/>
                  </a:cubicBezTo>
                  <a:cubicBezTo>
                    <a:pt x="25" y="42"/>
                    <a:pt x="24" y="42"/>
                    <a:pt x="24" y="42"/>
                  </a:cubicBezTo>
                  <a:cubicBezTo>
                    <a:pt x="24" y="42"/>
                    <a:pt x="24" y="41"/>
                    <a:pt x="25" y="41"/>
                  </a:cubicBezTo>
                  <a:close/>
                  <a:moveTo>
                    <a:pt x="86" y="25"/>
                  </a:moveTo>
                  <a:cubicBezTo>
                    <a:pt x="89" y="25"/>
                    <a:pt x="91" y="25"/>
                    <a:pt x="93" y="25"/>
                  </a:cubicBezTo>
                  <a:cubicBezTo>
                    <a:pt x="94" y="25"/>
                    <a:pt x="95" y="25"/>
                    <a:pt x="95" y="26"/>
                  </a:cubicBezTo>
                  <a:cubicBezTo>
                    <a:pt x="95" y="26"/>
                    <a:pt x="95" y="27"/>
                    <a:pt x="94" y="27"/>
                  </a:cubicBezTo>
                  <a:cubicBezTo>
                    <a:pt x="88" y="35"/>
                    <a:pt x="80" y="46"/>
                    <a:pt x="72" y="60"/>
                  </a:cubicBezTo>
                  <a:cubicBezTo>
                    <a:pt x="78" y="64"/>
                    <a:pt x="82" y="66"/>
                    <a:pt x="85" y="69"/>
                  </a:cubicBezTo>
                  <a:cubicBezTo>
                    <a:pt x="92" y="74"/>
                    <a:pt x="95" y="77"/>
                    <a:pt x="94" y="79"/>
                  </a:cubicBezTo>
                  <a:cubicBezTo>
                    <a:pt x="90" y="82"/>
                    <a:pt x="84" y="84"/>
                    <a:pt x="76" y="85"/>
                  </a:cubicBezTo>
                  <a:cubicBezTo>
                    <a:pt x="75" y="86"/>
                    <a:pt x="74" y="86"/>
                    <a:pt x="74" y="85"/>
                  </a:cubicBezTo>
                  <a:cubicBezTo>
                    <a:pt x="74" y="85"/>
                    <a:pt x="74" y="84"/>
                    <a:pt x="75" y="84"/>
                  </a:cubicBezTo>
                  <a:cubicBezTo>
                    <a:pt x="79" y="79"/>
                    <a:pt x="81" y="76"/>
                    <a:pt x="80" y="76"/>
                  </a:cubicBezTo>
                  <a:cubicBezTo>
                    <a:pt x="76" y="72"/>
                    <a:pt x="72" y="69"/>
                    <a:pt x="68" y="67"/>
                  </a:cubicBezTo>
                  <a:cubicBezTo>
                    <a:pt x="62" y="78"/>
                    <a:pt x="56" y="89"/>
                    <a:pt x="51" y="100"/>
                  </a:cubicBezTo>
                  <a:cubicBezTo>
                    <a:pt x="50" y="100"/>
                    <a:pt x="47" y="101"/>
                    <a:pt x="43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01"/>
                    <a:pt x="42" y="100"/>
                    <a:pt x="42" y="100"/>
                  </a:cubicBezTo>
                  <a:cubicBezTo>
                    <a:pt x="45" y="96"/>
                    <a:pt x="49" y="88"/>
                    <a:pt x="56" y="76"/>
                  </a:cubicBezTo>
                  <a:cubicBezTo>
                    <a:pt x="59" y="71"/>
                    <a:pt x="61" y="67"/>
                    <a:pt x="63" y="64"/>
                  </a:cubicBezTo>
                  <a:cubicBezTo>
                    <a:pt x="61" y="63"/>
                    <a:pt x="59" y="63"/>
                    <a:pt x="57" y="63"/>
                  </a:cubicBezTo>
                  <a:cubicBezTo>
                    <a:pt x="58" y="61"/>
                    <a:pt x="59" y="60"/>
                    <a:pt x="60" y="59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9"/>
                    <a:pt x="54" y="53"/>
                    <a:pt x="52" y="58"/>
                  </a:cubicBezTo>
                  <a:cubicBezTo>
                    <a:pt x="50" y="63"/>
                    <a:pt x="48" y="67"/>
                    <a:pt x="47" y="69"/>
                  </a:cubicBezTo>
                  <a:cubicBezTo>
                    <a:pt x="44" y="70"/>
                    <a:pt x="41" y="71"/>
                    <a:pt x="40" y="70"/>
                  </a:cubicBezTo>
                  <a:cubicBezTo>
                    <a:pt x="47" y="59"/>
                    <a:pt x="51" y="50"/>
                    <a:pt x="53" y="41"/>
                  </a:cubicBezTo>
                  <a:cubicBezTo>
                    <a:pt x="57" y="41"/>
                    <a:pt x="62" y="40"/>
                    <a:pt x="66" y="37"/>
                  </a:cubicBezTo>
                  <a:cubicBezTo>
                    <a:pt x="64" y="41"/>
                    <a:pt x="63" y="47"/>
                    <a:pt x="63" y="55"/>
                  </a:cubicBezTo>
                  <a:cubicBezTo>
                    <a:pt x="62" y="56"/>
                    <a:pt x="62" y="56"/>
                    <a:pt x="62" y="57"/>
                  </a:cubicBezTo>
                  <a:cubicBezTo>
                    <a:pt x="63" y="56"/>
                    <a:pt x="63" y="55"/>
                    <a:pt x="64" y="55"/>
                  </a:cubicBezTo>
                  <a:cubicBezTo>
                    <a:pt x="64" y="56"/>
                    <a:pt x="65" y="56"/>
                    <a:pt x="67" y="57"/>
                  </a:cubicBezTo>
                  <a:cubicBezTo>
                    <a:pt x="75" y="42"/>
                    <a:pt x="80" y="32"/>
                    <a:pt x="83" y="27"/>
                  </a:cubicBezTo>
                  <a:cubicBezTo>
                    <a:pt x="84" y="26"/>
                    <a:pt x="85" y="25"/>
                    <a:pt x="8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0" name="Freeform 36"/>
            <p:cNvSpPr/>
            <p:nvPr/>
          </p:nvSpPr>
          <p:spPr bwMode="auto">
            <a:xfrm>
              <a:off x="8823325" y="527051"/>
              <a:ext cx="125413" cy="112713"/>
            </a:xfrm>
            <a:custGeom>
              <a:avLst/>
              <a:gdLst>
                <a:gd name="T0" fmla="*/ 11 w 102"/>
                <a:gd name="T1" fmla="*/ 2 h 91"/>
                <a:gd name="T2" fmla="*/ 25 w 102"/>
                <a:gd name="T3" fmla="*/ 0 h 91"/>
                <a:gd name="T4" fmla="*/ 28 w 102"/>
                <a:gd name="T5" fmla="*/ 18 h 91"/>
                <a:gd name="T6" fmla="*/ 31 w 102"/>
                <a:gd name="T7" fmla="*/ 30 h 91"/>
                <a:gd name="T8" fmla="*/ 37 w 102"/>
                <a:gd name="T9" fmla="*/ 27 h 91"/>
                <a:gd name="T10" fmla="*/ 57 w 102"/>
                <a:gd name="T11" fmla="*/ 16 h 91"/>
                <a:gd name="T12" fmla="*/ 61 w 102"/>
                <a:gd name="T13" fmla="*/ 15 h 91"/>
                <a:gd name="T14" fmla="*/ 64 w 102"/>
                <a:gd name="T15" fmla="*/ 18 h 91"/>
                <a:gd name="T16" fmla="*/ 66 w 102"/>
                <a:gd name="T17" fmla="*/ 19 h 91"/>
                <a:gd name="T18" fmla="*/ 66 w 102"/>
                <a:gd name="T19" fmla="*/ 22 h 91"/>
                <a:gd name="T20" fmla="*/ 33 w 102"/>
                <a:gd name="T21" fmla="*/ 37 h 91"/>
                <a:gd name="T22" fmla="*/ 45 w 102"/>
                <a:gd name="T23" fmla="*/ 42 h 91"/>
                <a:gd name="T24" fmla="*/ 50 w 102"/>
                <a:gd name="T25" fmla="*/ 45 h 91"/>
                <a:gd name="T26" fmla="*/ 72 w 102"/>
                <a:gd name="T27" fmla="*/ 55 h 91"/>
                <a:gd name="T28" fmla="*/ 77 w 102"/>
                <a:gd name="T29" fmla="*/ 55 h 91"/>
                <a:gd name="T30" fmla="*/ 97 w 102"/>
                <a:gd name="T31" fmla="*/ 58 h 91"/>
                <a:gd name="T32" fmla="*/ 102 w 102"/>
                <a:gd name="T33" fmla="*/ 60 h 91"/>
                <a:gd name="T34" fmla="*/ 98 w 102"/>
                <a:gd name="T35" fmla="*/ 63 h 91"/>
                <a:gd name="T36" fmla="*/ 79 w 102"/>
                <a:gd name="T37" fmla="*/ 70 h 91"/>
                <a:gd name="T38" fmla="*/ 64 w 102"/>
                <a:gd name="T39" fmla="*/ 67 h 91"/>
                <a:gd name="T40" fmla="*/ 48 w 102"/>
                <a:gd name="T41" fmla="*/ 55 h 91"/>
                <a:gd name="T42" fmla="*/ 46 w 102"/>
                <a:gd name="T43" fmla="*/ 53 h 91"/>
                <a:gd name="T44" fmla="*/ 34 w 102"/>
                <a:gd name="T45" fmla="*/ 44 h 91"/>
                <a:gd name="T46" fmla="*/ 29 w 102"/>
                <a:gd name="T47" fmla="*/ 80 h 91"/>
                <a:gd name="T48" fmla="*/ 16 w 102"/>
                <a:gd name="T49" fmla="*/ 90 h 91"/>
                <a:gd name="T50" fmla="*/ 6 w 102"/>
                <a:gd name="T51" fmla="*/ 91 h 91"/>
                <a:gd name="T52" fmla="*/ 25 w 102"/>
                <a:gd name="T53" fmla="*/ 41 h 91"/>
                <a:gd name="T54" fmla="*/ 9 w 102"/>
                <a:gd name="T55" fmla="*/ 53 h 91"/>
                <a:gd name="T56" fmla="*/ 0 w 102"/>
                <a:gd name="T57" fmla="*/ 48 h 91"/>
                <a:gd name="T58" fmla="*/ 24 w 102"/>
                <a:gd name="T59" fmla="*/ 35 h 91"/>
                <a:gd name="T60" fmla="*/ 11 w 102"/>
                <a:gd name="T61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91">
                  <a:moveTo>
                    <a:pt x="11" y="2"/>
                  </a:moveTo>
                  <a:cubicBezTo>
                    <a:pt x="16" y="2"/>
                    <a:pt x="21" y="1"/>
                    <a:pt x="25" y="0"/>
                  </a:cubicBezTo>
                  <a:cubicBezTo>
                    <a:pt x="25" y="4"/>
                    <a:pt x="25" y="10"/>
                    <a:pt x="28" y="18"/>
                  </a:cubicBezTo>
                  <a:cubicBezTo>
                    <a:pt x="29" y="22"/>
                    <a:pt x="30" y="26"/>
                    <a:pt x="31" y="30"/>
                  </a:cubicBezTo>
                  <a:cubicBezTo>
                    <a:pt x="32" y="30"/>
                    <a:pt x="34" y="28"/>
                    <a:pt x="37" y="27"/>
                  </a:cubicBezTo>
                  <a:cubicBezTo>
                    <a:pt x="41" y="25"/>
                    <a:pt x="47" y="21"/>
                    <a:pt x="57" y="16"/>
                  </a:cubicBezTo>
                  <a:cubicBezTo>
                    <a:pt x="59" y="15"/>
                    <a:pt x="60" y="15"/>
                    <a:pt x="61" y="15"/>
                  </a:cubicBezTo>
                  <a:cubicBezTo>
                    <a:pt x="62" y="16"/>
                    <a:pt x="63" y="17"/>
                    <a:pt x="64" y="18"/>
                  </a:cubicBezTo>
                  <a:cubicBezTo>
                    <a:pt x="65" y="18"/>
                    <a:pt x="66" y="19"/>
                    <a:pt x="66" y="19"/>
                  </a:cubicBezTo>
                  <a:cubicBezTo>
                    <a:pt x="67" y="20"/>
                    <a:pt x="67" y="21"/>
                    <a:pt x="66" y="22"/>
                  </a:cubicBezTo>
                  <a:cubicBezTo>
                    <a:pt x="57" y="25"/>
                    <a:pt x="46" y="30"/>
                    <a:pt x="33" y="37"/>
                  </a:cubicBezTo>
                  <a:cubicBezTo>
                    <a:pt x="35" y="38"/>
                    <a:pt x="39" y="39"/>
                    <a:pt x="45" y="42"/>
                  </a:cubicBezTo>
                  <a:cubicBezTo>
                    <a:pt x="47" y="43"/>
                    <a:pt x="49" y="44"/>
                    <a:pt x="50" y="45"/>
                  </a:cubicBezTo>
                  <a:cubicBezTo>
                    <a:pt x="60" y="51"/>
                    <a:pt x="67" y="54"/>
                    <a:pt x="72" y="55"/>
                  </a:cubicBezTo>
                  <a:cubicBezTo>
                    <a:pt x="73" y="55"/>
                    <a:pt x="75" y="55"/>
                    <a:pt x="77" y="55"/>
                  </a:cubicBezTo>
                  <a:cubicBezTo>
                    <a:pt x="86" y="56"/>
                    <a:pt x="93" y="57"/>
                    <a:pt x="97" y="58"/>
                  </a:cubicBezTo>
                  <a:cubicBezTo>
                    <a:pt x="100" y="59"/>
                    <a:pt x="101" y="60"/>
                    <a:pt x="102" y="60"/>
                  </a:cubicBezTo>
                  <a:cubicBezTo>
                    <a:pt x="102" y="61"/>
                    <a:pt x="101" y="62"/>
                    <a:pt x="98" y="63"/>
                  </a:cubicBezTo>
                  <a:cubicBezTo>
                    <a:pt x="91" y="66"/>
                    <a:pt x="84" y="68"/>
                    <a:pt x="79" y="70"/>
                  </a:cubicBezTo>
                  <a:cubicBezTo>
                    <a:pt x="73" y="71"/>
                    <a:pt x="68" y="70"/>
                    <a:pt x="64" y="67"/>
                  </a:cubicBezTo>
                  <a:cubicBezTo>
                    <a:pt x="60" y="64"/>
                    <a:pt x="54" y="60"/>
                    <a:pt x="48" y="55"/>
                  </a:cubicBezTo>
                  <a:cubicBezTo>
                    <a:pt x="48" y="54"/>
                    <a:pt x="47" y="53"/>
                    <a:pt x="46" y="53"/>
                  </a:cubicBezTo>
                  <a:cubicBezTo>
                    <a:pt x="40" y="48"/>
                    <a:pt x="36" y="45"/>
                    <a:pt x="34" y="44"/>
                  </a:cubicBezTo>
                  <a:cubicBezTo>
                    <a:pt x="35" y="58"/>
                    <a:pt x="33" y="70"/>
                    <a:pt x="29" y="80"/>
                  </a:cubicBezTo>
                  <a:cubicBezTo>
                    <a:pt x="27" y="84"/>
                    <a:pt x="23" y="88"/>
                    <a:pt x="16" y="90"/>
                  </a:cubicBezTo>
                  <a:cubicBezTo>
                    <a:pt x="13" y="91"/>
                    <a:pt x="10" y="91"/>
                    <a:pt x="6" y="91"/>
                  </a:cubicBezTo>
                  <a:cubicBezTo>
                    <a:pt x="22" y="80"/>
                    <a:pt x="28" y="64"/>
                    <a:pt x="25" y="41"/>
                  </a:cubicBezTo>
                  <a:cubicBezTo>
                    <a:pt x="19" y="45"/>
                    <a:pt x="14" y="49"/>
                    <a:pt x="9" y="53"/>
                  </a:cubicBezTo>
                  <a:cubicBezTo>
                    <a:pt x="6" y="52"/>
                    <a:pt x="3" y="50"/>
                    <a:pt x="0" y="48"/>
                  </a:cubicBezTo>
                  <a:cubicBezTo>
                    <a:pt x="7" y="45"/>
                    <a:pt x="15" y="40"/>
                    <a:pt x="24" y="35"/>
                  </a:cubicBezTo>
                  <a:cubicBezTo>
                    <a:pt x="20" y="21"/>
                    <a:pt x="16" y="1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1" name="Freeform 37"/>
            <p:cNvSpPr>
              <a:spLocks noEditPoints="1"/>
            </p:cNvSpPr>
            <p:nvPr/>
          </p:nvSpPr>
          <p:spPr bwMode="auto">
            <a:xfrm>
              <a:off x="9039225" y="514351"/>
              <a:ext cx="120650" cy="128588"/>
            </a:xfrm>
            <a:custGeom>
              <a:avLst/>
              <a:gdLst>
                <a:gd name="T0" fmla="*/ 35 w 97"/>
                <a:gd name="T1" fmla="*/ 38 h 105"/>
                <a:gd name="T2" fmla="*/ 22 w 97"/>
                <a:gd name="T3" fmla="*/ 36 h 105"/>
                <a:gd name="T4" fmla="*/ 18 w 97"/>
                <a:gd name="T5" fmla="*/ 49 h 105"/>
                <a:gd name="T6" fmla="*/ 7 w 97"/>
                <a:gd name="T7" fmla="*/ 83 h 105"/>
                <a:gd name="T8" fmla="*/ 0 w 97"/>
                <a:gd name="T9" fmla="*/ 75 h 105"/>
                <a:gd name="T10" fmla="*/ 14 w 97"/>
                <a:gd name="T11" fmla="*/ 40 h 105"/>
                <a:gd name="T12" fmla="*/ 23 w 97"/>
                <a:gd name="T13" fmla="*/ 0 h 105"/>
                <a:gd name="T14" fmla="*/ 29 w 97"/>
                <a:gd name="T15" fmla="*/ 4 h 105"/>
                <a:gd name="T16" fmla="*/ 30 w 97"/>
                <a:gd name="T17" fmla="*/ 6 h 105"/>
                <a:gd name="T18" fmla="*/ 44 w 97"/>
                <a:gd name="T19" fmla="*/ 5 h 105"/>
                <a:gd name="T20" fmla="*/ 54 w 97"/>
                <a:gd name="T21" fmla="*/ 12 h 105"/>
                <a:gd name="T22" fmla="*/ 44 w 97"/>
                <a:gd name="T23" fmla="*/ 33 h 105"/>
                <a:gd name="T24" fmla="*/ 40 w 97"/>
                <a:gd name="T25" fmla="*/ 43 h 105"/>
                <a:gd name="T26" fmla="*/ 35 w 97"/>
                <a:gd name="T27" fmla="*/ 38 h 105"/>
                <a:gd name="T28" fmla="*/ 29 w 97"/>
                <a:gd name="T29" fmla="*/ 10 h 105"/>
                <a:gd name="T30" fmla="*/ 27 w 97"/>
                <a:gd name="T31" fmla="*/ 19 h 105"/>
                <a:gd name="T32" fmla="*/ 34 w 97"/>
                <a:gd name="T33" fmla="*/ 19 h 105"/>
                <a:gd name="T34" fmla="*/ 37 w 97"/>
                <a:gd name="T35" fmla="*/ 19 h 105"/>
                <a:gd name="T36" fmla="*/ 38 w 97"/>
                <a:gd name="T37" fmla="*/ 23 h 105"/>
                <a:gd name="T38" fmla="*/ 38 w 97"/>
                <a:gd name="T39" fmla="*/ 24 h 105"/>
                <a:gd name="T40" fmla="*/ 27 w 97"/>
                <a:gd name="T41" fmla="*/ 23 h 105"/>
                <a:gd name="T42" fmla="*/ 26 w 97"/>
                <a:gd name="T43" fmla="*/ 22 h 105"/>
                <a:gd name="T44" fmla="*/ 23 w 97"/>
                <a:gd name="T45" fmla="*/ 32 h 105"/>
                <a:gd name="T46" fmla="*/ 36 w 97"/>
                <a:gd name="T47" fmla="*/ 32 h 105"/>
                <a:gd name="T48" fmla="*/ 43 w 97"/>
                <a:gd name="T49" fmla="*/ 13 h 105"/>
                <a:gd name="T50" fmla="*/ 42 w 97"/>
                <a:gd name="T51" fmla="*/ 11 h 105"/>
                <a:gd name="T52" fmla="*/ 29 w 97"/>
                <a:gd name="T53" fmla="*/ 10 h 105"/>
                <a:gd name="T54" fmla="*/ 68 w 97"/>
                <a:gd name="T55" fmla="*/ 87 h 105"/>
                <a:gd name="T56" fmla="*/ 80 w 97"/>
                <a:gd name="T57" fmla="*/ 44 h 105"/>
                <a:gd name="T58" fmla="*/ 64 w 97"/>
                <a:gd name="T59" fmla="*/ 42 h 105"/>
                <a:gd name="T60" fmla="*/ 62 w 97"/>
                <a:gd name="T61" fmla="*/ 46 h 105"/>
                <a:gd name="T62" fmla="*/ 57 w 97"/>
                <a:gd name="T63" fmla="*/ 39 h 105"/>
                <a:gd name="T64" fmla="*/ 63 w 97"/>
                <a:gd name="T65" fmla="*/ 21 h 105"/>
                <a:gd name="T66" fmla="*/ 64 w 97"/>
                <a:gd name="T67" fmla="*/ 8 h 105"/>
                <a:gd name="T68" fmla="*/ 70 w 97"/>
                <a:gd name="T69" fmla="*/ 12 h 105"/>
                <a:gd name="T70" fmla="*/ 71 w 97"/>
                <a:gd name="T71" fmla="*/ 13 h 105"/>
                <a:gd name="T72" fmla="*/ 86 w 97"/>
                <a:gd name="T73" fmla="*/ 12 h 105"/>
                <a:gd name="T74" fmla="*/ 97 w 97"/>
                <a:gd name="T75" fmla="*/ 21 h 105"/>
                <a:gd name="T76" fmla="*/ 82 w 97"/>
                <a:gd name="T77" fmla="*/ 69 h 105"/>
                <a:gd name="T78" fmla="*/ 76 w 97"/>
                <a:gd name="T79" fmla="*/ 93 h 105"/>
                <a:gd name="T80" fmla="*/ 71 w 97"/>
                <a:gd name="T81" fmla="*/ 105 h 105"/>
                <a:gd name="T82" fmla="*/ 55 w 97"/>
                <a:gd name="T83" fmla="*/ 88 h 105"/>
                <a:gd name="T84" fmla="*/ 54 w 97"/>
                <a:gd name="T85" fmla="*/ 85 h 105"/>
                <a:gd name="T86" fmla="*/ 57 w 97"/>
                <a:gd name="T87" fmla="*/ 86 h 105"/>
                <a:gd name="T88" fmla="*/ 68 w 97"/>
                <a:gd name="T89" fmla="*/ 87 h 105"/>
                <a:gd name="T90" fmla="*/ 71 w 97"/>
                <a:gd name="T91" fmla="*/ 15 h 105"/>
                <a:gd name="T92" fmla="*/ 68 w 97"/>
                <a:gd name="T93" fmla="*/ 25 h 105"/>
                <a:gd name="T94" fmla="*/ 75 w 97"/>
                <a:gd name="T95" fmla="*/ 25 h 105"/>
                <a:gd name="T96" fmla="*/ 80 w 97"/>
                <a:gd name="T97" fmla="*/ 26 h 105"/>
                <a:gd name="T98" fmla="*/ 81 w 97"/>
                <a:gd name="T99" fmla="*/ 31 h 105"/>
                <a:gd name="T100" fmla="*/ 77 w 97"/>
                <a:gd name="T101" fmla="*/ 30 h 105"/>
                <a:gd name="T102" fmla="*/ 67 w 97"/>
                <a:gd name="T103" fmla="*/ 29 h 105"/>
                <a:gd name="T104" fmla="*/ 65 w 97"/>
                <a:gd name="T105" fmla="*/ 37 h 105"/>
                <a:gd name="T106" fmla="*/ 81 w 97"/>
                <a:gd name="T107" fmla="*/ 39 h 105"/>
                <a:gd name="T108" fmla="*/ 85 w 97"/>
                <a:gd name="T109" fmla="*/ 18 h 105"/>
                <a:gd name="T110" fmla="*/ 80 w 97"/>
                <a:gd name="T111" fmla="*/ 18 h 105"/>
                <a:gd name="T112" fmla="*/ 72 w 97"/>
                <a:gd name="T113" fmla="*/ 18 h 105"/>
                <a:gd name="T114" fmla="*/ 71 w 97"/>
                <a:gd name="T115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7" h="105">
                  <a:moveTo>
                    <a:pt x="35" y="38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1" y="38"/>
                    <a:pt x="20" y="43"/>
                    <a:pt x="18" y="49"/>
                  </a:cubicBezTo>
                  <a:cubicBezTo>
                    <a:pt x="11" y="73"/>
                    <a:pt x="7" y="84"/>
                    <a:pt x="7" y="83"/>
                  </a:cubicBezTo>
                  <a:cubicBezTo>
                    <a:pt x="4" y="81"/>
                    <a:pt x="2" y="79"/>
                    <a:pt x="0" y="75"/>
                  </a:cubicBezTo>
                  <a:cubicBezTo>
                    <a:pt x="3" y="71"/>
                    <a:pt x="8" y="59"/>
                    <a:pt x="14" y="40"/>
                  </a:cubicBezTo>
                  <a:cubicBezTo>
                    <a:pt x="20" y="20"/>
                    <a:pt x="23" y="7"/>
                    <a:pt x="23" y="0"/>
                  </a:cubicBezTo>
                  <a:cubicBezTo>
                    <a:pt x="24" y="1"/>
                    <a:pt x="26" y="2"/>
                    <a:pt x="29" y="4"/>
                  </a:cubicBezTo>
                  <a:cubicBezTo>
                    <a:pt x="30" y="5"/>
                    <a:pt x="30" y="6"/>
                    <a:pt x="30" y="6"/>
                  </a:cubicBezTo>
                  <a:cubicBezTo>
                    <a:pt x="37" y="7"/>
                    <a:pt x="41" y="7"/>
                    <a:pt x="44" y="5"/>
                  </a:cubicBezTo>
                  <a:cubicBezTo>
                    <a:pt x="46" y="8"/>
                    <a:pt x="49" y="10"/>
                    <a:pt x="54" y="12"/>
                  </a:cubicBezTo>
                  <a:cubicBezTo>
                    <a:pt x="52" y="14"/>
                    <a:pt x="49" y="21"/>
                    <a:pt x="44" y="33"/>
                  </a:cubicBezTo>
                  <a:cubicBezTo>
                    <a:pt x="42" y="40"/>
                    <a:pt x="41" y="43"/>
                    <a:pt x="40" y="43"/>
                  </a:cubicBezTo>
                  <a:cubicBezTo>
                    <a:pt x="39" y="42"/>
                    <a:pt x="37" y="41"/>
                    <a:pt x="35" y="38"/>
                  </a:cubicBezTo>
                  <a:close/>
                  <a:moveTo>
                    <a:pt x="29" y="1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29" y="19"/>
                    <a:pt x="31" y="19"/>
                    <a:pt x="34" y="19"/>
                  </a:cubicBezTo>
                  <a:cubicBezTo>
                    <a:pt x="35" y="19"/>
                    <a:pt x="36" y="19"/>
                    <a:pt x="37" y="19"/>
                  </a:cubicBezTo>
                  <a:cubicBezTo>
                    <a:pt x="37" y="19"/>
                    <a:pt x="37" y="21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5" y="24"/>
                    <a:pt x="32" y="24"/>
                    <a:pt x="27" y="23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7" y="32"/>
                    <a:pt x="32" y="32"/>
                    <a:pt x="36" y="3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2" y="11"/>
                    <a:pt x="42" y="11"/>
                  </a:cubicBezTo>
                  <a:cubicBezTo>
                    <a:pt x="37" y="11"/>
                    <a:pt x="33" y="11"/>
                    <a:pt x="29" y="10"/>
                  </a:cubicBezTo>
                  <a:close/>
                  <a:moveTo>
                    <a:pt x="68" y="87"/>
                  </a:moveTo>
                  <a:cubicBezTo>
                    <a:pt x="71" y="78"/>
                    <a:pt x="75" y="64"/>
                    <a:pt x="80" y="44"/>
                  </a:cubicBezTo>
                  <a:cubicBezTo>
                    <a:pt x="73" y="43"/>
                    <a:pt x="68" y="42"/>
                    <a:pt x="64" y="42"/>
                  </a:cubicBezTo>
                  <a:cubicBezTo>
                    <a:pt x="63" y="45"/>
                    <a:pt x="62" y="46"/>
                    <a:pt x="62" y="46"/>
                  </a:cubicBezTo>
                  <a:cubicBezTo>
                    <a:pt x="59" y="43"/>
                    <a:pt x="58" y="41"/>
                    <a:pt x="57" y="39"/>
                  </a:cubicBezTo>
                  <a:cubicBezTo>
                    <a:pt x="59" y="34"/>
                    <a:pt x="61" y="28"/>
                    <a:pt x="63" y="21"/>
                  </a:cubicBezTo>
                  <a:cubicBezTo>
                    <a:pt x="64" y="15"/>
                    <a:pt x="65" y="11"/>
                    <a:pt x="64" y="8"/>
                  </a:cubicBezTo>
                  <a:cubicBezTo>
                    <a:pt x="65" y="9"/>
                    <a:pt x="67" y="10"/>
                    <a:pt x="70" y="12"/>
                  </a:cubicBezTo>
                  <a:cubicBezTo>
                    <a:pt x="71" y="12"/>
                    <a:pt x="71" y="12"/>
                    <a:pt x="71" y="13"/>
                  </a:cubicBezTo>
                  <a:cubicBezTo>
                    <a:pt x="79" y="14"/>
                    <a:pt x="84" y="14"/>
                    <a:pt x="86" y="12"/>
                  </a:cubicBezTo>
                  <a:cubicBezTo>
                    <a:pt x="89" y="16"/>
                    <a:pt x="93" y="19"/>
                    <a:pt x="97" y="21"/>
                  </a:cubicBezTo>
                  <a:cubicBezTo>
                    <a:pt x="94" y="26"/>
                    <a:pt x="88" y="42"/>
                    <a:pt x="82" y="69"/>
                  </a:cubicBezTo>
                  <a:cubicBezTo>
                    <a:pt x="79" y="80"/>
                    <a:pt x="77" y="88"/>
                    <a:pt x="76" y="93"/>
                  </a:cubicBezTo>
                  <a:cubicBezTo>
                    <a:pt x="74" y="100"/>
                    <a:pt x="72" y="104"/>
                    <a:pt x="71" y="105"/>
                  </a:cubicBezTo>
                  <a:cubicBezTo>
                    <a:pt x="66" y="102"/>
                    <a:pt x="61" y="97"/>
                    <a:pt x="55" y="88"/>
                  </a:cubicBezTo>
                  <a:cubicBezTo>
                    <a:pt x="54" y="86"/>
                    <a:pt x="54" y="86"/>
                    <a:pt x="54" y="85"/>
                  </a:cubicBezTo>
                  <a:cubicBezTo>
                    <a:pt x="55" y="85"/>
                    <a:pt x="55" y="85"/>
                    <a:pt x="57" y="86"/>
                  </a:cubicBezTo>
                  <a:cubicBezTo>
                    <a:pt x="64" y="89"/>
                    <a:pt x="68" y="89"/>
                    <a:pt x="68" y="87"/>
                  </a:cubicBezTo>
                  <a:close/>
                  <a:moveTo>
                    <a:pt x="71" y="15"/>
                  </a:moveTo>
                  <a:cubicBezTo>
                    <a:pt x="68" y="25"/>
                    <a:pt x="68" y="25"/>
                    <a:pt x="68" y="25"/>
                  </a:cubicBezTo>
                  <a:cubicBezTo>
                    <a:pt x="69" y="25"/>
                    <a:pt x="71" y="25"/>
                    <a:pt x="75" y="25"/>
                  </a:cubicBezTo>
                  <a:cubicBezTo>
                    <a:pt x="77" y="25"/>
                    <a:pt x="79" y="25"/>
                    <a:pt x="80" y="26"/>
                  </a:cubicBezTo>
                  <a:cubicBezTo>
                    <a:pt x="81" y="28"/>
                    <a:pt x="81" y="30"/>
                    <a:pt x="81" y="31"/>
                  </a:cubicBezTo>
                  <a:cubicBezTo>
                    <a:pt x="80" y="31"/>
                    <a:pt x="79" y="31"/>
                    <a:pt x="77" y="30"/>
                  </a:cubicBezTo>
                  <a:cubicBezTo>
                    <a:pt x="72" y="30"/>
                    <a:pt x="69" y="29"/>
                    <a:pt x="67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9" y="38"/>
                    <a:pt x="74" y="39"/>
                    <a:pt x="81" y="39"/>
                  </a:cubicBezTo>
                  <a:cubicBezTo>
                    <a:pt x="83" y="28"/>
                    <a:pt x="85" y="21"/>
                    <a:pt x="85" y="18"/>
                  </a:cubicBezTo>
                  <a:cubicBezTo>
                    <a:pt x="84" y="18"/>
                    <a:pt x="82" y="18"/>
                    <a:pt x="80" y="18"/>
                  </a:cubicBezTo>
                  <a:cubicBezTo>
                    <a:pt x="76" y="18"/>
                    <a:pt x="74" y="18"/>
                    <a:pt x="72" y="18"/>
                  </a:cubicBezTo>
                  <a:cubicBezTo>
                    <a:pt x="71" y="17"/>
                    <a:pt x="71" y="16"/>
                    <a:pt x="7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2" name="Freeform 38"/>
            <p:cNvSpPr>
              <a:spLocks noEditPoints="1"/>
            </p:cNvSpPr>
            <p:nvPr/>
          </p:nvSpPr>
          <p:spPr bwMode="auto">
            <a:xfrm>
              <a:off x="9205913" y="641351"/>
              <a:ext cx="153988" cy="146050"/>
            </a:xfrm>
            <a:custGeom>
              <a:avLst/>
              <a:gdLst>
                <a:gd name="T0" fmla="*/ 124 w 125"/>
                <a:gd name="T1" fmla="*/ 46 h 118"/>
                <a:gd name="T2" fmla="*/ 123 w 125"/>
                <a:gd name="T3" fmla="*/ 52 h 118"/>
                <a:gd name="T4" fmla="*/ 83 w 125"/>
                <a:gd name="T5" fmla="*/ 13 h 118"/>
                <a:gd name="T6" fmla="*/ 51 w 125"/>
                <a:gd name="T7" fmla="*/ 54 h 118"/>
                <a:gd name="T8" fmla="*/ 56 w 125"/>
                <a:gd name="T9" fmla="*/ 52 h 118"/>
                <a:gd name="T10" fmla="*/ 55 w 125"/>
                <a:gd name="T11" fmla="*/ 51 h 118"/>
                <a:gd name="T12" fmla="*/ 52 w 125"/>
                <a:gd name="T13" fmla="*/ 52 h 118"/>
                <a:gd name="T14" fmla="*/ 66 w 125"/>
                <a:gd name="T15" fmla="*/ 36 h 118"/>
                <a:gd name="T16" fmla="*/ 76 w 125"/>
                <a:gd name="T17" fmla="*/ 29 h 118"/>
                <a:gd name="T18" fmla="*/ 81 w 125"/>
                <a:gd name="T19" fmla="*/ 36 h 118"/>
                <a:gd name="T20" fmla="*/ 84 w 125"/>
                <a:gd name="T21" fmla="*/ 30 h 118"/>
                <a:gd name="T22" fmla="*/ 81 w 125"/>
                <a:gd name="T23" fmla="*/ 27 h 118"/>
                <a:gd name="T24" fmla="*/ 80 w 125"/>
                <a:gd name="T25" fmla="*/ 19 h 118"/>
                <a:gd name="T26" fmla="*/ 113 w 125"/>
                <a:gd name="T27" fmla="*/ 49 h 118"/>
                <a:gd name="T28" fmla="*/ 113 w 125"/>
                <a:gd name="T29" fmla="*/ 55 h 118"/>
                <a:gd name="T30" fmla="*/ 112 w 125"/>
                <a:gd name="T31" fmla="*/ 57 h 118"/>
                <a:gd name="T32" fmla="*/ 92 w 125"/>
                <a:gd name="T33" fmla="*/ 38 h 118"/>
                <a:gd name="T34" fmla="*/ 89 w 125"/>
                <a:gd name="T35" fmla="*/ 41 h 118"/>
                <a:gd name="T36" fmla="*/ 96 w 125"/>
                <a:gd name="T37" fmla="*/ 49 h 118"/>
                <a:gd name="T38" fmla="*/ 81 w 125"/>
                <a:gd name="T39" fmla="*/ 72 h 118"/>
                <a:gd name="T40" fmla="*/ 72 w 125"/>
                <a:gd name="T41" fmla="*/ 78 h 118"/>
                <a:gd name="T42" fmla="*/ 71 w 125"/>
                <a:gd name="T43" fmla="*/ 74 h 118"/>
                <a:gd name="T44" fmla="*/ 64 w 125"/>
                <a:gd name="T45" fmla="*/ 60 h 118"/>
                <a:gd name="T46" fmla="*/ 60 w 125"/>
                <a:gd name="T47" fmla="*/ 58 h 118"/>
                <a:gd name="T48" fmla="*/ 53 w 125"/>
                <a:gd name="T49" fmla="*/ 60 h 118"/>
                <a:gd name="T50" fmla="*/ 69 w 125"/>
                <a:gd name="T51" fmla="*/ 81 h 118"/>
                <a:gd name="T52" fmla="*/ 57 w 125"/>
                <a:gd name="T53" fmla="*/ 80 h 118"/>
                <a:gd name="T54" fmla="*/ 55 w 125"/>
                <a:gd name="T55" fmla="*/ 95 h 118"/>
                <a:gd name="T56" fmla="*/ 62 w 125"/>
                <a:gd name="T57" fmla="*/ 117 h 118"/>
                <a:gd name="T58" fmla="*/ 47 w 125"/>
                <a:gd name="T59" fmla="*/ 99 h 118"/>
                <a:gd name="T60" fmla="*/ 44 w 125"/>
                <a:gd name="T61" fmla="*/ 80 h 118"/>
                <a:gd name="T62" fmla="*/ 23 w 125"/>
                <a:gd name="T63" fmla="*/ 59 h 118"/>
                <a:gd name="T64" fmla="*/ 41 w 125"/>
                <a:gd name="T65" fmla="*/ 66 h 118"/>
                <a:gd name="T66" fmla="*/ 40 w 125"/>
                <a:gd name="T67" fmla="*/ 59 h 118"/>
                <a:gd name="T68" fmla="*/ 18 w 125"/>
                <a:gd name="T69" fmla="*/ 47 h 118"/>
                <a:gd name="T70" fmla="*/ 0 w 125"/>
                <a:gd name="T71" fmla="*/ 37 h 118"/>
                <a:gd name="T72" fmla="*/ 83 w 125"/>
                <a:gd name="T73" fmla="*/ 0 h 118"/>
                <a:gd name="T74" fmla="*/ 109 w 125"/>
                <a:gd name="T75" fmla="*/ 30 h 118"/>
                <a:gd name="T76" fmla="*/ 49 w 125"/>
                <a:gd name="T77" fmla="*/ 75 h 118"/>
                <a:gd name="T78" fmla="*/ 62 w 125"/>
                <a:gd name="T79" fmla="*/ 73 h 118"/>
                <a:gd name="T80" fmla="*/ 52 w 125"/>
                <a:gd name="T81" fmla="*/ 64 h 118"/>
                <a:gd name="T82" fmla="*/ 51 w 125"/>
                <a:gd name="T83" fmla="*/ 59 h 118"/>
                <a:gd name="T84" fmla="*/ 43 w 125"/>
                <a:gd name="T85" fmla="*/ 60 h 118"/>
                <a:gd name="T86" fmla="*/ 45 w 125"/>
                <a:gd name="T87" fmla="*/ 61 h 118"/>
                <a:gd name="T88" fmla="*/ 75 w 125"/>
                <a:gd name="T89" fmla="*/ 37 h 118"/>
                <a:gd name="T90" fmla="*/ 71 w 125"/>
                <a:gd name="T91" fmla="*/ 39 h 118"/>
                <a:gd name="T92" fmla="*/ 84 w 125"/>
                <a:gd name="T93" fmla="*/ 50 h 118"/>
                <a:gd name="T94" fmla="*/ 75 w 125"/>
                <a:gd name="T95" fmla="*/ 48 h 118"/>
                <a:gd name="T96" fmla="*/ 64 w 125"/>
                <a:gd name="T97" fmla="*/ 44 h 118"/>
                <a:gd name="T98" fmla="*/ 78 w 125"/>
                <a:gd name="T99" fmla="*/ 56 h 118"/>
                <a:gd name="T100" fmla="*/ 69 w 125"/>
                <a:gd name="T101" fmla="*/ 54 h 118"/>
                <a:gd name="T102" fmla="*/ 58 w 125"/>
                <a:gd name="T103" fmla="*/ 49 h 118"/>
                <a:gd name="T104" fmla="*/ 75 w 125"/>
                <a:gd name="T105" fmla="*/ 66 h 118"/>
                <a:gd name="T106" fmla="*/ 75 w 125"/>
                <a:gd name="T107" fmla="*/ 67 h 118"/>
                <a:gd name="T108" fmla="*/ 92 w 125"/>
                <a:gd name="T109" fmla="*/ 52 h 118"/>
                <a:gd name="T110" fmla="*/ 75 w 125"/>
                <a:gd name="T111" fmla="*/ 3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5" h="118">
                  <a:moveTo>
                    <a:pt x="123" y="43"/>
                  </a:moveTo>
                  <a:cubicBezTo>
                    <a:pt x="124" y="43"/>
                    <a:pt x="125" y="44"/>
                    <a:pt x="124" y="46"/>
                  </a:cubicBezTo>
                  <a:cubicBezTo>
                    <a:pt x="124" y="48"/>
                    <a:pt x="124" y="49"/>
                    <a:pt x="124" y="50"/>
                  </a:cubicBezTo>
                  <a:cubicBezTo>
                    <a:pt x="124" y="51"/>
                    <a:pt x="123" y="52"/>
                    <a:pt x="123" y="52"/>
                  </a:cubicBezTo>
                  <a:cubicBezTo>
                    <a:pt x="123" y="52"/>
                    <a:pt x="122" y="52"/>
                    <a:pt x="121" y="51"/>
                  </a:cubicBezTo>
                  <a:cubicBezTo>
                    <a:pt x="109" y="38"/>
                    <a:pt x="96" y="25"/>
                    <a:pt x="83" y="13"/>
                  </a:cubicBezTo>
                  <a:cubicBezTo>
                    <a:pt x="59" y="31"/>
                    <a:pt x="38" y="42"/>
                    <a:pt x="20" y="46"/>
                  </a:cubicBezTo>
                  <a:cubicBezTo>
                    <a:pt x="30" y="52"/>
                    <a:pt x="40" y="54"/>
                    <a:pt x="51" y="54"/>
                  </a:cubicBezTo>
                  <a:cubicBezTo>
                    <a:pt x="53" y="54"/>
                    <a:pt x="55" y="53"/>
                    <a:pt x="57" y="53"/>
                  </a:cubicBezTo>
                  <a:cubicBezTo>
                    <a:pt x="57" y="52"/>
                    <a:pt x="57" y="52"/>
                    <a:pt x="56" y="52"/>
                  </a:cubicBezTo>
                  <a:cubicBezTo>
                    <a:pt x="56" y="51"/>
                    <a:pt x="55" y="51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2"/>
                    <a:pt x="52" y="52"/>
                  </a:cubicBezTo>
                  <a:cubicBezTo>
                    <a:pt x="52" y="49"/>
                    <a:pt x="52" y="47"/>
                    <a:pt x="53" y="45"/>
                  </a:cubicBezTo>
                  <a:cubicBezTo>
                    <a:pt x="56" y="43"/>
                    <a:pt x="61" y="40"/>
                    <a:pt x="66" y="36"/>
                  </a:cubicBezTo>
                  <a:cubicBezTo>
                    <a:pt x="70" y="32"/>
                    <a:pt x="73" y="29"/>
                    <a:pt x="74" y="26"/>
                  </a:cubicBezTo>
                  <a:cubicBezTo>
                    <a:pt x="75" y="27"/>
                    <a:pt x="75" y="28"/>
                    <a:pt x="76" y="29"/>
                  </a:cubicBezTo>
                  <a:cubicBezTo>
                    <a:pt x="76" y="30"/>
                    <a:pt x="77" y="31"/>
                    <a:pt x="77" y="32"/>
                  </a:cubicBezTo>
                  <a:cubicBezTo>
                    <a:pt x="78" y="33"/>
                    <a:pt x="79" y="35"/>
                    <a:pt x="81" y="36"/>
                  </a:cubicBezTo>
                  <a:cubicBezTo>
                    <a:pt x="85" y="36"/>
                    <a:pt x="88" y="35"/>
                    <a:pt x="89" y="34"/>
                  </a:cubicBezTo>
                  <a:cubicBezTo>
                    <a:pt x="88" y="33"/>
                    <a:pt x="86" y="32"/>
                    <a:pt x="84" y="30"/>
                  </a:cubicBezTo>
                  <a:cubicBezTo>
                    <a:pt x="83" y="29"/>
                    <a:pt x="82" y="28"/>
                    <a:pt x="82" y="28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0" y="27"/>
                    <a:pt x="80" y="26"/>
                    <a:pt x="80" y="24"/>
                  </a:cubicBezTo>
                  <a:cubicBezTo>
                    <a:pt x="80" y="22"/>
                    <a:pt x="80" y="20"/>
                    <a:pt x="80" y="19"/>
                  </a:cubicBezTo>
                  <a:cubicBezTo>
                    <a:pt x="84" y="23"/>
                    <a:pt x="91" y="29"/>
                    <a:pt x="101" y="38"/>
                  </a:cubicBezTo>
                  <a:cubicBezTo>
                    <a:pt x="106" y="43"/>
                    <a:pt x="110" y="47"/>
                    <a:pt x="113" y="49"/>
                  </a:cubicBezTo>
                  <a:cubicBezTo>
                    <a:pt x="114" y="50"/>
                    <a:pt x="114" y="51"/>
                    <a:pt x="114" y="52"/>
                  </a:cubicBezTo>
                  <a:cubicBezTo>
                    <a:pt x="113" y="53"/>
                    <a:pt x="113" y="54"/>
                    <a:pt x="113" y="55"/>
                  </a:cubicBezTo>
                  <a:cubicBezTo>
                    <a:pt x="113" y="55"/>
                    <a:pt x="113" y="55"/>
                    <a:pt x="112" y="56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1" y="57"/>
                    <a:pt x="111" y="56"/>
                  </a:cubicBezTo>
                  <a:cubicBezTo>
                    <a:pt x="107" y="51"/>
                    <a:pt x="101" y="45"/>
                    <a:pt x="92" y="38"/>
                  </a:cubicBezTo>
                  <a:cubicBezTo>
                    <a:pt x="92" y="39"/>
                    <a:pt x="92" y="40"/>
                    <a:pt x="93" y="42"/>
                  </a:cubicBezTo>
                  <a:cubicBezTo>
                    <a:pt x="92" y="41"/>
                    <a:pt x="91" y="41"/>
                    <a:pt x="89" y="41"/>
                  </a:cubicBezTo>
                  <a:cubicBezTo>
                    <a:pt x="87" y="41"/>
                    <a:pt x="85" y="40"/>
                    <a:pt x="84" y="40"/>
                  </a:cubicBezTo>
                  <a:cubicBezTo>
                    <a:pt x="89" y="44"/>
                    <a:pt x="93" y="47"/>
                    <a:pt x="96" y="49"/>
                  </a:cubicBezTo>
                  <a:cubicBezTo>
                    <a:pt x="96" y="51"/>
                    <a:pt x="98" y="55"/>
                    <a:pt x="101" y="59"/>
                  </a:cubicBezTo>
                  <a:cubicBezTo>
                    <a:pt x="99" y="59"/>
                    <a:pt x="92" y="63"/>
                    <a:pt x="81" y="72"/>
                  </a:cubicBezTo>
                  <a:cubicBezTo>
                    <a:pt x="78" y="74"/>
                    <a:pt x="76" y="76"/>
                    <a:pt x="74" y="77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1" y="78"/>
                    <a:pt x="71" y="77"/>
                    <a:pt x="71" y="76"/>
                  </a:cubicBezTo>
                  <a:cubicBezTo>
                    <a:pt x="71" y="75"/>
                    <a:pt x="71" y="75"/>
                    <a:pt x="71" y="74"/>
                  </a:cubicBezTo>
                  <a:cubicBezTo>
                    <a:pt x="71" y="71"/>
                    <a:pt x="71" y="70"/>
                    <a:pt x="72" y="69"/>
                  </a:cubicBezTo>
                  <a:cubicBezTo>
                    <a:pt x="70" y="67"/>
                    <a:pt x="67" y="64"/>
                    <a:pt x="64" y="60"/>
                  </a:cubicBezTo>
                  <a:cubicBezTo>
                    <a:pt x="62" y="58"/>
                    <a:pt x="60" y="57"/>
                    <a:pt x="59" y="55"/>
                  </a:cubicBezTo>
                  <a:cubicBezTo>
                    <a:pt x="60" y="56"/>
                    <a:pt x="60" y="57"/>
                    <a:pt x="60" y="58"/>
                  </a:cubicBezTo>
                  <a:cubicBezTo>
                    <a:pt x="60" y="59"/>
                    <a:pt x="60" y="60"/>
                    <a:pt x="60" y="61"/>
                  </a:cubicBezTo>
                  <a:cubicBezTo>
                    <a:pt x="58" y="60"/>
                    <a:pt x="56" y="60"/>
                    <a:pt x="53" y="60"/>
                  </a:cubicBezTo>
                  <a:cubicBezTo>
                    <a:pt x="59" y="65"/>
                    <a:pt x="63" y="68"/>
                    <a:pt x="66" y="69"/>
                  </a:cubicBezTo>
                  <a:cubicBezTo>
                    <a:pt x="66" y="73"/>
                    <a:pt x="67" y="77"/>
                    <a:pt x="69" y="81"/>
                  </a:cubicBezTo>
                  <a:cubicBezTo>
                    <a:pt x="66" y="80"/>
                    <a:pt x="63" y="80"/>
                    <a:pt x="60" y="80"/>
                  </a:cubicBezTo>
                  <a:cubicBezTo>
                    <a:pt x="60" y="80"/>
                    <a:pt x="59" y="80"/>
                    <a:pt x="57" y="80"/>
                  </a:cubicBezTo>
                  <a:cubicBezTo>
                    <a:pt x="55" y="81"/>
                    <a:pt x="53" y="81"/>
                    <a:pt x="50" y="81"/>
                  </a:cubicBezTo>
                  <a:cubicBezTo>
                    <a:pt x="51" y="86"/>
                    <a:pt x="53" y="91"/>
                    <a:pt x="55" y="95"/>
                  </a:cubicBezTo>
                  <a:cubicBezTo>
                    <a:pt x="59" y="102"/>
                    <a:pt x="61" y="108"/>
                    <a:pt x="63" y="114"/>
                  </a:cubicBezTo>
                  <a:cubicBezTo>
                    <a:pt x="63" y="116"/>
                    <a:pt x="63" y="117"/>
                    <a:pt x="62" y="117"/>
                  </a:cubicBezTo>
                  <a:cubicBezTo>
                    <a:pt x="62" y="118"/>
                    <a:pt x="61" y="118"/>
                    <a:pt x="60" y="117"/>
                  </a:cubicBezTo>
                  <a:cubicBezTo>
                    <a:pt x="53" y="110"/>
                    <a:pt x="49" y="104"/>
                    <a:pt x="47" y="99"/>
                  </a:cubicBezTo>
                  <a:cubicBezTo>
                    <a:pt x="46" y="97"/>
                    <a:pt x="46" y="94"/>
                    <a:pt x="45" y="89"/>
                  </a:cubicBezTo>
                  <a:cubicBezTo>
                    <a:pt x="44" y="85"/>
                    <a:pt x="44" y="82"/>
                    <a:pt x="44" y="80"/>
                  </a:cubicBezTo>
                  <a:cubicBezTo>
                    <a:pt x="38" y="79"/>
                    <a:pt x="33" y="76"/>
                    <a:pt x="28" y="73"/>
                  </a:cubicBezTo>
                  <a:cubicBezTo>
                    <a:pt x="23" y="69"/>
                    <a:pt x="21" y="64"/>
                    <a:pt x="23" y="59"/>
                  </a:cubicBezTo>
                  <a:cubicBezTo>
                    <a:pt x="29" y="67"/>
                    <a:pt x="36" y="71"/>
                    <a:pt x="42" y="73"/>
                  </a:cubicBezTo>
                  <a:cubicBezTo>
                    <a:pt x="42" y="72"/>
                    <a:pt x="42" y="69"/>
                    <a:pt x="41" y="66"/>
                  </a:cubicBezTo>
                  <a:cubicBezTo>
                    <a:pt x="41" y="64"/>
                    <a:pt x="41" y="62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34" y="59"/>
                    <a:pt x="30" y="58"/>
                    <a:pt x="25" y="56"/>
                  </a:cubicBezTo>
                  <a:cubicBezTo>
                    <a:pt x="21" y="53"/>
                    <a:pt x="19" y="50"/>
                    <a:pt x="18" y="47"/>
                  </a:cubicBezTo>
                  <a:cubicBezTo>
                    <a:pt x="17" y="47"/>
                    <a:pt x="16" y="47"/>
                    <a:pt x="15" y="47"/>
                  </a:cubicBezTo>
                  <a:cubicBezTo>
                    <a:pt x="8" y="47"/>
                    <a:pt x="3" y="44"/>
                    <a:pt x="0" y="37"/>
                  </a:cubicBezTo>
                  <a:cubicBezTo>
                    <a:pt x="21" y="40"/>
                    <a:pt x="44" y="32"/>
                    <a:pt x="71" y="13"/>
                  </a:cubicBezTo>
                  <a:cubicBezTo>
                    <a:pt x="78" y="8"/>
                    <a:pt x="82" y="4"/>
                    <a:pt x="83" y="0"/>
                  </a:cubicBezTo>
                  <a:cubicBezTo>
                    <a:pt x="85" y="2"/>
                    <a:pt x="86" y="5"/>
                    <a:pt x="88" y="10"/>
                  </a:cubicBezTo>
                  <a:cubicBezTo>
                    <a:pt x="90" y="13"/>
                    <a:pt x="98" y="20"/>
                    <a:pt x="109" y="30"/>
                  </a:cubicBezTo>
                  <a:cubicBezTo>
                    <a:pt x="115" y="36"/>
                    <a:pt x="120" y="40"/>
                    <a:pt x="123" y="43"/>
                  </a:cubicBezTo>
                  <a:close/>
                  <a:moveTo>
                    <a:pt x="49" y="75"/>
                  </a:moveTo>
                  <a:cubicBezTo>
                    <a:pt x="53" y="75"/>
                    <a:pt x="57" y="74"/>
                    <a:pt x="61" y="74"/>
                  </a:cubicBezTo>
                  <a:cubicBezTo>
                    <a:pt x="62" y="74"/>
                    <a:pt x="62" y="74"/>
                    <a:pt x="62" y="73"/>
                  </a:cubicBezTo>
                  <a:cubicBezTo>
                    <a:pt x="62" y="73"/>
                    <a:pt x="62" y="73"/>
                    <a:pt x="61" y="72"/>
                  </a:cubicBezTo>
                  <a:cubicBezTo>
                    <a:pt x="60" y="71"/>
                    <a:pt x="57" y="68"/>
                    <a:pt x="52" y="64"/>
                  </a:cubicBezTo>
                  <a:cubicBezTo>
                    <a:pt x="52" y="64"/>
                    <a:pt x="51" y="64"/>
                    <a:pt x="51" y="64"/>
                  </a:cubicBezTo>
                  <a:cubicBezTo>
                    <a:pt x="51" y="63"/>
                    <a:pt x="51" y="62"/>
                    <a:pt x="51" y="59"/>
                  </a:cubicBezTo>
                  <a:cubicBezTo>
                    <a:pt x="50" y="60"/>
                    <a:pt x="48" y="60"/>
                    <a:pt x="45" y="60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4" y="60"/>
                    <a:pt x="44" y="60"/>
                    <a:pt x="44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6" y="63"/>
                    <a:pt x="47" y="68"/>
                    <a:pt x="49" y="75"/>
                  </a:cubicBezTo>
                  <a:close/>
                  <a:moveTo>
                    <a:pt x="75" y="37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2" y="41"/>
                    <a:pt x="76" y="44"/>
                    <a:pt x="82" y="48"/>
                  </a:cubicBezTo>
                  <a:cubicBezTo>
                    <a:pt x="83" y="49"/>
                    <a:pt x="84" y="50"/>
                    <a:pt x="84" y="50"/>
                  </a:cubicBezTo>
                  <a:cubicBezTo>
                    <a:pt x="84" y="52"/>
                    <a:pt x="84" y="53"/>
                    <a:pt x="83" y="56"/>
                  </a:cubicBezTo>
                  <a:cubicBezTo>
                    <a:pt x="82" y="54"/>
                    <a:pt x="79" y="52"/>
                    <a:pt x="75" y="48"/>
                  </a:cubicBezTo>
                  <a:cubicBezTo>
                    <a:pt x="72" y="45"/>
                    <a:pt x="69" y="42"/>
                    <a:pt x="68" y="41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5" y="45"/>
                    <a:pt x="68" y="47"/>
                    <a:pt x="71" y="50"/>
                  </a:cubicBezTo>
                  <a:cubicBezTo>
                    <a:pt x="74" y="53"/>
                    <a:pt x="77" y="55"/>
                    <a:pt x="78" y="56"/>
                  </a:cubicBezTo>
                  <a:cubicBezTo>
                    <a:pt x="78" y="57"/>
                    <a:pt x="78" y="59"/>
                    <a:pt x="77" y="61"/>
                  </a:cubicBezTo>
                  <a:cubicBezTo>
                    <a:pt x="76" y="60"/>
                    <a:pt x="73" y="58"/>
                    <a:pt x="69" y="54"/>
                  </a:cubicBezTo>
                  <a:cubicBezTo>
                    <a:pt x="65" y="50"/>
                    <a:pt x="63" y="47"/>
                    <a:pt x="61" y="46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60" y="50"/>
                    <a:pt x="63" y="53"/>
                    <a:pt x="67" y="57"/>
                  </a:cubicBezTo>
                  <a:cubicBezTo>
                    <a:pt x="71" y="61"/>
                    <a:pt x="74" y="64"/>
                    <a:pt x="75" y="66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83" y="61"/>
                    <a:pt x="89" y="57"/>
                    <a:pt x="91" y="54"/>
                  </a:cubicBezTo>
                  <a:cubicBezTo>
                    <a:pt x="92" y="54"/>
                    <a:pt x="93" y="53"/>
                    <a:pt x="92" y="52"/>
                  </a:cubicBezTo>
                  <a:cubicBezTo>
                    <a:pt x="90" y="50"/>
                    <a:pt x="86" y="46"/>
                    <a:pt x="80" y="41"/>
                  </a:cubicBezTo>
                  <a:cubicBezTo>
                    <a:pt x="78" y="39"/>
                    <a:pt x="76" y="38"/>
                    <a:pt x="7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3" name="Freeform 39"/>
            <p:cNvSpPr>
              <a:spLocks noEditPoints="1"/>
            </p:cNvSpPr>
            <p:nvPr/>
          </p:nvSpPr>
          <p:spPr bwMode="auto">
            <a:xfrm>
              <a:off x="8488363" y="433388"/>
              <a:ext cx="1008063" cy="1011238"/>
            </a:xfrm>
            <a:custGeom>
              <a:avLst/>
              <a:gdLst>
                <a:gd name="T0" fmla="*/ 0 w 817"/>
                <a:gd name="T1" fmla="*/ 408 h 817"/>
                <a:gd name="T2" fmla="*/ 408 w 817"/>
                <a:gd name="T3" fmla="*/ 817 h 817"/>
                <a:gd name="T4" fmla="*/ 817 w 817"/>
                <a:gd name="T5" fmla="*/ 408 h 817"/>
                <a:gd name="T6" fmla="*/ 408 w 817"/>
                <a:gd name="T7" fmla="*/ 0 h 817"/>
                <a:gd name="T8" fmla="*/ 0 w 817"/>
                <a:gd name="T9" fmla="*/ 408 h 817"/>
                <a:gd name="T10" fmla="*/ 17 w 817"/>
                <a:gd name="T11" fmla="*/ 408 h 817"/>
                <a:gd name="T12" fmla="*/ 408 w 817"/>
                <a:gd name="T13" fmla="*/ 17 h 817"/>
                <a:gd name="T14" fmla="*/ 800 w 817"/>
                <a:gd name="T15" fmla="*/ 408 h 817"/>
                <a:gd name="T16" fmla="*/ 408 w 817"/>
                <a:gd name="T17" fmla="*/ 800 h 817"/>
                <a:gd name="T18" fmla="*/ 17 w 817"/>
                <a:gd name="T19" fmla="*/ 408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7" h="817">
                  <a:moveTo>
                    <a:pt x="0" y="408"/>
                  </a:moveTo>
                  <a:cubicBezTo>
                    <a:pt x="0" y="634"/>
                    <a:pt x="183" y="817"/>
                    <a:pt x="408" y="817"/>
                  </a:cubicBezTo>
                  <a:cubicBezTo>
                    <a:pt x="634" y="817"/>
                    <a:pt x="817" y="634"/>
                    <a:pt x="817" y="408"/>
                  </a:cubicBezTo>
                  <a:cubicBezTo>
                    <a:pt x="817" y="183"/>
                    <a:pt x="634" y="0"/>
                    <a:pt x="408" y="0"/>
                  </a:cubicBezTo>
                  <a:cubicBezTo>
                    <a:pt x="183" y="0"/>
                    <a:pt x="0" y="183"/>
                    <a:pt x="0" y="408"/>
                  </a:cubicBezTo>
                  <a:close/>
                  <a:moveTo>
                    <a:pt x="17" y="408"/>
                  </a:moveTo>
                  <a:cubicBezTo>
                    <a:pt x="17" y="193"/>
                    <a:pt x="193" y="17"/>
                    <a:pt x="408" y="17"/>
                  </a:cubicBezTo>
                  <a:cubicBezTo>
                    <a:pt x="624" y="17"/>
                    <a:pt x="800" y="193"/>
                    <a:pt x="800" y="408"/>
                  </a:cubicBezTo>
                  <a:cubicBezTo>
                    <a:pt x="800" y="624"/>
                    <a:pt x="624" y="800"/>
                    <a:pt x="408" y="800"/>
                  </a:cubicBezTo>
                  <a:cubicBezTo>
                    <a:pt x="193" y="800"/>
                    <a:pt x="17" y="624"/>
                    <a:pt x="17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4" name="Freeform 40"/>
            <p:cNvSpPr/>
            <p:nvPr/>
          </p:nvSpPr>
          <p:spPr bwMode="auto">
            <a:xfrm>
              <a:off x="8561388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8 w 68"/>
                <a:gd name="T7" fmla="*/ 27 h 67"/>
                <a:gd name="T8" fmla="*/ 0 w 68"/>
                <a:gd name="T9" fmla="*/ 33 h 67"/>
                <a:gd name="T10" fmla="*/ 18 w 68"/>
                <a:gd name="T11" fmla="*/ 43 h 67"/>
                <a:gd name="T12" fmla="*/ 11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3 w 68"/>
                <a:gd name="T27" fmla="*/ 26 h 67"/>
                <a:gd name="T28" fmla="*/ 60 w 68"/>
                <a:gd name="T29" fmla="*/ 9 h 67"/>
                <a:gd name="T30" fmla="*/ 44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8" y="27"/>
                  </a:lnTo>
                  <a:lnTo>
                    <a:pt x="0" y="33"/>
                  </a:lnTo>
                  <a:lnTo>
                    <a:pt x="18" y="43"/>
                  </a:lnTo>
                  <a:lnTo>
                    <a:pt x="11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3" y="26"/>
                  </a:lnTo>
                  <a:lnTo>
                    <a:pt x="60" y="9"/>
                  </a:lnTo>
                  <a:lnTo>
                    <a:pt x="44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5" name="Freeform 41"/>
            <p:cNvSpPr/>
            <p:nvPr/>
          </p:nvSpPr>
          <p:spPr bwMode="auto">
            <a:xfrm>
              <a:off x="9312275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7 w 68"/>
                <a:gd name="T7" fmla="*/ 27 h 67"/>
                <a:gd name="T8" fmla="*/ 0 w 68"/>
                <a:gd name="T9" fmla="*/ 33 h 67"/>
                <a:gd name="T10" fmla="*/ 17 w 68"/>
                <a:gd name="T11" fmla="*/ 43 h 67"/>
                <a:gd name="T12" fmla="*/ 10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4 w 68"/>
                <a:gd name="T27" fmla="*/ 26 h 67"/>
                <a:gd name="T28" fmla="*/ 59 w 68"/>
                <a:gd name="T29" fmla="*/ 9 h 67"/>
                <a:gd name="T30" fmla="*/ 45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7" y="27"/>
                  </a:lnTo>
                  <a:lnTo>
                    <a:pt x="0" y="33"/>
                  </a:lnTo>
                  <a:lnTo>
                    <a:pt x="17" y="43"/>
                  </a:lnTo>
                  <a:lnTo>
                    <a:pt x="10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4" y="26"/>
                  </a:lnTo>
                  <a:lnTo>
                    <a:pt x="59" y="9"/>
                  </a:lnTo>
                  <a:lnTo>
                    <a:pt x="45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6" name="Freeform 42"/>
            <p:cNvSpPr>
              <a:spLocks noEditPoints="1"/>
            </p:cNvSpPr>
            <p:nvPr/>
          </p:nvSpPr>
          <p:spPr bwMode="auto">
            <a:xfrm>
              <a:off x="8840788" y="711201"/>
              <a:ext cx="71438" cy="66675"/>
            </a:xfrm>
            <a:custGeom>
              <a:avLst/>
              <a:gdLst>
                <a:gd name="T0" fmla="*/ 21 w 57"/>
                <a:gd name="T1" fmla="*/ 18 h 54"/>
                <a:gd name="T2" fmla="*/ 0 w 57"/>
                <a:gd name="T3" fmla="*/ 21 h 54"/>
                <a:gd name="T4" fmla="*/ 18 w 57"/>
                <a:gd name="T5" fmla="*/ 33 h 54"/>
                <a:gd name="T6" fmla="*/ 11 w 57"/>
                <a:gd name="T7" fmla="*/ 53 h 54"/>
                <a:gd name="T8" fmla="*/ 31 w 57"/>
                <a:gd name="T9" fmla="*/ 42 h 54"/>
                <a:gd name="T10" fmla="*/ 45 w 57"/>
                <a:gd name="T11" fmla="*/ 54 h 54"/>
                <a:gd name="T12" fmla="*/ 42 w 57"/>
                <a:gd name="T13" fmla="*/ 31 h 54"/>
                <a:gd name="T14" fmla="*/ 57 w 57"/>
                <a:gd name="T15" fmla="*/ 20 h 54"/>
                <a:gd name="T16" fmla="*/ 38 w 57"/>
                <a:gd name="T17" fmla="*/ 18 h 54"/>
                <a:gd name="T18" fmla="*/ 31 w 57"/>
                <a:gd name="T19" fmla="*/ 4 h 54"/>
                <a:gd name="T20" fmla="*/ 29 w 57"/>
                <a:gd name="T21" fmla="*/ 0 h 54"/>
                <a:gd name="T22" fmla="*/ 21 w 57"/>
                <a:gd name="T23" fmla="*/ 18 h 54"/>
                <a:gd name="T24" fmla="*/ 24 w 57"/>
                <a:gd name="T25" fmla="*/ 22 h 54"/>
                <a:gd name="T26" fmla="*/ 29 w 57"/>
                <a:gd name="T27" fmla="*/ 9 h 54"/>
                <a:gd name="T28" fmla="*/ 36 w 57"/>
                <a:gd name="T29" fmla="*/ 21 h 54"/>
                <a:gd name="T30" fmla="*/ 47 w 57"/>
                <a:gd name="T31" fmla="*/ 23 h 54"/>
                <a:gd name="T32" fmla="*/ 38 w 57"/>
                <a:gd name="T33" fmla="*/ 30 h 54"/>
                <a:gd name="T34" fmla="*/ 40 w 57"/>
                <a:gd name="T35" fmla="*/ 44 h 54"/>
                <a:gd name="T36" fmla="*/ 32 w 57"/>
                <a:gd name="T37" fmla="*/ 37 h 54"/>
                <a:gd name="T38" fmla="*/ 18 w 57"/>
                <a:gd name="T39" fmla="*/ 44 h 54"/>
                <a:gd name="T40" fmla="*/ 23 w 57"/>
                <a:gd name="T41" fmla="*/ 31 h 54"/>
                <a:gd name="T42" fmla="*/ 11 w 57"/>
                <a:gd name="T43" fmla="*/ 23 h 54"/>
                <a:gd name="T44" fmla="*/ 24 w 57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7" y="35"/>
                    <a:pt x="11" y="53"/>
                    <a:pt x="11" y="53"/>
                  </a:cubicBezTo>
                  <a:cubicBezTo>
                    <a:pt x="11" y="53"/>
                    <a:pt x="29" y="43"/>
                    <a:pt x="31" y="42"/>
                  </a:cubicBezTo>
                  <a:cubicBezTo>
                    <a:pt x="33" y="43"/>
                    <a:pt x="45" y="54"/>
                    <a:pt x="45" y="54"/>
                  </a:cubicBezTo>
                  <a:cubicBezTo>
                    <a:pt x="45" y="54"/>
                    <a:pt x="42" y="34"/>
                    <a:pt x="42" y="31"/>
                  </a:cubicBezTo>
                  <a:cubicBezTo>
                    <a:pt x="44" y="30"/>
                    <a:pt x="57" y="20"/>
                    <a:pt x="57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7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7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8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5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7" name="Freeform 43"/>
            <p:cNvSpPr>
              <a:spLocks noEditPoints="1"/>
            </p:cNvSpPr>
            <p:nvPr/>
          </p:nvSpPr>
          <p:spPr bwMode="auto">
            <a:xfrm>
              <a:off x="9053513" y="711201"/>
              <a:ext cx="71438" cy="66675"/>
            </a:xfrm>
            <a:custGeom>
              <a:avLst/>
              <a:gdLst>
                <a:gd name="T0" fmla="*/ 21 w 58"/>
                <a:gd name="T1" fmla="*/ 18 h 54"/>
                <a:gd name="T2" fmla="*/ 0 w 58"/>
                <a:gd name="T3" fmla="*/ 21 h 54"/>
                <a:gd name="T4" fmla="*/ 18 w 58"/>
                <a:gd name="T5" fmla="*/ 33 h 54"/>
                <a:gd name="T6" fmla="*/ 12 w 58"/>
                <a:gd name="T7" fmla="*/ 53 h 54"/>
                <a:gd name="T8" fmla="*/ 31 w 58"/>
                <a:gd name="T9" fmla="*/ 42 h 54"/>
                <a:gd name="T10" fmla="*/ 46 w 58"/>
                <a:gd name="T11" fmla="*/ 54 h 54"/>
                <a:gd name="T12" fmla="*/ 42 w 58"/>
                <a:gd name="T13" fmla="*/ 31 h 54"/>
                <a:gd name="T14" fmla="*/ 58 w 58"/>
                <a:gd name="T15" fmla="*/ 20 h 54"/>
                <a:gd name="T16" fmla="*/ 38 w 58"/>
                <a:gd name="T17" fmla="*/ 18 h 54"/>
                <a:gd name="T18" fmla="*/ 31 w 58"/>
                <a:gd name="T19" fmla="*/ 4 h 54"/>
                <a:gd name="T20" fmla="*/ 29 w 58"/>
                <a:gd name="T21" fmla="*/ 0 h 54"/>
                <a:gd name="T22" fmla="*/ 21 w 58"/>
                <a:gd name="T23" fmla="*/ 18 h 54"/>
                <a:gd name="T24" fmla="*/ 24 w 58"/>
                <a:gd name="T25" fmla="*/ 22 h 54"/>
                <a:gd name="T26" fmla="*/ 29 w 58"/>
                <a:gd name="T27" fmla="*/ 9 h 54"/>
                <a:gd name="T28" fmla="*/ 36 w 58"/>
                <a:gd name="T29" fmla="*/ 21 h 54"/>
                <a:gd name="T30" fmla="*/ 48 w 58"/>
                <a:gd name="T31" fmla="*/ 23 h 54"/>
                <a:gd name="T32" fmla="*/ 38 w 58"/>
                <a:gd name="T33" fmla="*/ 30 h 54"/>
                <a:gd name="T34" fmla="*/ 40 w 58"/>
                <a:gd name="T35" fmla="*/ 44 h 54"/>
                <a:gd name="T36" fmla="*/ 32 w 58"/>
                <a:gd name="T37" fmla="*/ 37 h 54"/>
                <a:gd name="T38" fmla="*/ 19 w 58"/>
                <a:gd name="T39" fmla="*/ 44 h 54"/>
                <a:gd name="T40" fmla="*/ 23 w 58"/>
                <a:gd name="T41" fmla="*/ 31 h 54"/>
                <a:gd name="T42" fmla="*/ 11 w 58"/>
                <a:gd name="T43" fmla="*/ 23 h 54"/>
                <a:gd name="T44" fmla="*/ 24 w 58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8" y="35"/>
                    <a:pt x="12" y="53"/>
                    <a:pt x="12" y="53"/>
                  </a:cubicBezTo>
                  <a:cubicBezTo>
                    <a:pt x="12" y="53"/>
                    <a:pt x="29" y="43"/>
                    <a:pt x="31" y="42"/>
                  </a:cubicBezTo>
                  <a:cubicBezTo>
                    <a:pt x="33" y="43"/>
                    <a:pt x="46" y="54"/>
                    <a:pt x="46" y="54"/>
                  </a:cubicBezTo>
                  <a:cubicBezTo>
                    <a:pt x="46" y="54"/>
                    <a:pt x="43" y="34"/>
                    <a:pt x="42" y="31"/>
                  </a:cubicBezTo>
                  <a:cubicBezTo>
                    <a:pt x="44" y="30"/>
                    <a:pt x="58" y="20"/>
                    <a:pt x="58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8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8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9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6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8" name="Freeform 44"/>
            <p:cNvSpPr>
              <a:spLocks noEditPoints="1"/>
            </p:cNvSpPr>
            <p:nvPr/>
          </p:nvSpPr>
          <p:spPr bwMode="auto">
            <a:xfrm>
              <a:off x="8945563" y="957263"/>
              <a:ext cx="74613" cy="68263"/>
            </a:xfrm>
            <a:custGeom>
              <a:avLst/>
              <a:gdLst>
                <a:gd name="T0" fmla="*/ 22 w 60"/>
                <a:gd name="T1" fmla="*/ 19 h 55"/>
                <a:gd name="T2" fmla="*/ 0 w 60"/>
                <a:gd name="T3" fmla="*/ 19 h 55"/>
                <a:gd name="T4" fmla="*/ 17 w 60"/>
                <a:gd name="T5" fmla="*/ 34 h 55"/>
                <a:gd name="T6" fmla="*/ 11 w 60"/>
                <a:gd name="T7" fmla="*/ 55 h 55"/>
                <a:gd name="T8" fmla="*/ 30 w 60"/>
                <a:gd name="T9" fmla="*/ 42 h 55"/>
                <a:gd name="T10" fmla="*/ 46 w 60"/>
                <a:gd name="T11" fmla="*/ 54 h 55"/>
                <a:gd name="T12" fmla="*/ 44 w 60"/>
                <a:gd name="T13" fmla="*/ 32 h 55"/>
                <a:gd name="T14" fmla="*/ 56 w 60"/>
                <a:gd name="T15" fmla="*/ 23 h 55"/>
                <a:gd name="T16" fmla="*/ 60 w 60"/>
                <a:gd name="T17" fmla="*/ 19 h 55"/>
                <a:gd name="T18" fmla="*/ 38 w 60"/>
                <a:gd name="T19" fmla="*/ 19 h 55"/>
                <a:gd name="T20" fmla="*/ 31 w 60"/>
                <a:gd name="T21" fmla="*/ 0 h 55"/>
                <a:gd name="T22" fmla="*/ 22 w 60"/>
                <a:gd name="T23" fmla="*/ 19 h 55"/>
                <a:gd name="T24" fmla="*/ 25 w 60"/>
                <a:gd name="T25" fmla="*/ 23 h 55"/>
                <a:gd name="T26" fmla="*/ 31 w 60"/>
                <a:gd name="T27" fmla="*/ 10 h 55"/>
                <a:gd name="T28" fmla="*/ 35 w 60"/>
                <a:gd name="T29" fmla="*/ 23 h 55"/>
                <a:gd name="T30" fmla="*/ 50 w 60"/>
                <a:gd name="T31" fmla="*/ 23 h 55"/>
                <a:gd name="T32" fmla="*/ 41 w 60"/>
                <a:gd name="T33" fmla="*/ 31 h 55"/>
                <a:gd name="T34" fmla="*/ 41 w 60"/>
                <a:gd name="T35" fmla="*/ 46 h 55"/>
                <a:gd name="T36" fmla="*/ 31 w 60"/>
                <a:gd name="T37" fmla="*/ 37 h 55"/>
                <a:gd name="T38" fmla="*/ 17 w 60"/>
                <a:gd name="T39" fmla="*/ 46 h 55"/>
                <a:gd name="T40" fmla="*/ 21 w 60"/>
                <a:gd name="T41" fmla="*/ 32 h 55"/>
                <a:gd name="T42" fmla="*/ 11 w 60"/>
                <a:gd name="T43" fmla="*/ 23 h 55"/>
                <a:gd name="T44" fmla="*/ 25 w 60"/>
                <a:gd name="T45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55">
                  <a:moveTo>
                    <a:pt x="22" y="19"/>
                  </a:moveTo>
                  <a:cubicBezTo>
                    <a:pt x="20" y="19"/>
                    <a:pt x="0" y="19"/>
                    <a:pt x="0" y="19"/>
                  </a:cubicBezTo>
                  <a:cubicBezTo>
                    <a:pt x="0" y="19"/>
                    <a:pt x="15" y="32"/>
                    <a:pt x="17" y="34"/>
                  </a:cubicBezTo>
                  <a:cubicBezTo>
                    <a:pt x="16" y="36"/>
                    <a:pt x="11" y="55"/>
                    <a:pt x="11" y="55"/>
                  </a:cubicBezTo>
                  <a:cubicBezTo>
                    <a:pt x="11" y="55"/>
                    <a:pt x="28" y="43"/>
                    <a:pt x="30" y="42"/>
                  </a:cubicBezTo>
                  <a:cubicBezTo>
                    <a:pt x="32" y="43"/>
                    <a:pt x="46" y="54"/>
                    <a:pt x="46" y="5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40" y="19"/>
                    <a:pt x="38" y="19"/>
                  </a:cubicBezTo>
                  <a:cubicBezTo>
                    <a:pt x="37" y="17"/>
                    <a:pt x="31" y="0"/>
                    <a:pt x="31" y="0"/>
                  </a:cubicBezTo>
                  <a:cubicBezTo>
                    <a:pt x="31" y="0"/>
                    <a:pt x="23" y="17"/>
                    <a:pt x="22" y="19"/>
                  </a:cubicBezTo>
                  <a:close/>
                  <a:moveTo>
                    <a:pt x="25" y="23"/>
                  </a:moveTo>
                  <a:cubicBezTo>
                    <a:pt x="25" y="23"/>
                    <a:pt x="28" y="15"/>
                    <a:pt x="31" y="10"/>
                  </a:cubicBezTo>
                  <a:cubicBezTo>
                    <a:pt x="32" y="15"/>
                    <a:pt x="35" y="23"/>
                    <a:pt x="35" y="23"/>
                  </a:cubicBezTo>
                  <a:cubicBezTo>
                    <a:pt x="35" y="23"/>
                    <a:pt x="44" y="23"/>
                    <a:pt x="50" y="23"/>
                  </a:cubicBezTo>
                  <a:cubicBezTo>
                    <a:pt x="46" y="27"/>
                    <a:pt x="41" y="31"/>
                    <a:pt x="41" y="31"/>
                  </a:cubicBezTo>
                  <a:cubicBezTo>
                    <a:pt x="41" y="31"/>
                    <a:pt x="41" y="40"/>
                    <a:pt x="41" y="46"/>
                  </a:cubicBezTo>
                  <a:cubicBezTo>
                    <a:pt x="38" y="43"/>
                    <a:pt x="31" y="37"/>
                    <a:pt x="31" y="37"/>
                  </a:cubicBezTo>
                  <a:cubicBezTo>
                    <a:pt x="31" y="37"/>
                    <a:pt x="22" y="43"/>
                    <a:pt x="17" y="46"/>
                  </a:cubicBezTo>
                  <a:cubicBezTo>
                    <a:pt x="19" y="41"/>
                    <a:pt x="21" y="32"/>
                    <a:pt x="21" y="32"/>
                  </a:cubicBezTo>
                  <a:cubicBezTo>
                    <a:pt x="21" y="32"/>
                    <a:pt x="15" y="26"/>
                    <a:pt x="11" y="23"/>
                  </a:cubicBezTo>
                  <a:cubicBezTo>
                    <a:pt x="16" y="23"/>
                    <a:pt x="25" y="23"/>
                    <a:pt x="2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9" name="Freeform 45"/>
            <p:cNvSpPr/>
            <p:nvPr/>
          </p:nvSpPr>
          <p:spPr bwMode="auto">
            <a:xfrm>
              <a:off x="8877300" y="769938"/>
              <a:ext cx="212725" cy="158750"/>
            </a:xfrm>
            <a:custGeom>
              <a:avLst/>
              <a:gdLst>
                <a:gd name="T0" fmla="*/ 111 w 173"/>
                <a:gd name="T1" fmla="*/ 10 h 128"/>
                <a:gd name="T2" fmla="*/ 104 w 173"/>
                <a:gd name="T3" fmla="*/ 0 h 128"/>
                <a:gd name="T4" fmla="*/ 91 w 173"/>
                <a:gd name="T5" fmla="*/ 11 h 128"/>
                <a:gd name="T6" fmla="*/ 85 w 173"/>
                <a:gd name="T7" fmla="*/ 0 h 128"/>
                <a:gd name="T8" fmla="*/ 72 w 173"/>
                <a:gd name="T9" fmla="*/ 11 h 128"/>
                <a:gd name="T10" fmla="*/ 64 w 173"/>
                <a:gd name="T11" fmla="*/ 0 h 128"/>
                <a:gd name="T12" fmla="*/ 48 w 173"/>
                <a:gd name="T13" fmla="*/ 25 h 128"/>
                <a:gd name="T14" fmla="*/ 39 w 173"/>
                <a:gd name="T15" fmla="*/ 37 h 128"/>
                <a:gd name="T16" fmla="*/ 34 w 173"/>
                <a:gd name="T17" fmla="*/ 25 h 128"/>
                <a:gd name="T18" fmla="*/ 22 w 173"/>
                <a:gd name="T19" fmla="*/ 37 h 128"/>
                <a:gd name="T20" fmla="*/ 15 w 173"/>
                <a:gd name="T21" fmla="*/ 25 h 128"/>
                <a:gd name="T22" fmla="*/ 0 w 173"/>
                <a:gd name="T23" fmla="*/ 76 h 128"/>
                <a:gd name="T24" fmla="*/ 25 w 173"/>
                <a:gd name="T25" fmla="*/ 128 h 128"/>
                <a:gd name="T26" fmla="*/ 55 w 173"/>
                <a:gd name="T27" fmla="*/ 125 h 128"/>
                <a:gd name="T28" fmla="*/ 28 w 173"/>
                <a:gd name="T29" fmla="*/ 74 h 128"/>
                <a:gd name="T30" fmla="*/ 2 w 173"/>
                <a:gd name="T31" fmla="*/ 27 h 128"/>
                <a:gd name="T32" fmla="*/ 12 w 173"/>
                <a:gd name="T33" fmla="*/ 40 h 128"/>
                <a:gd name="T34" fmla="*/ 24 w 173"/>
                <a:gd name="T35" fmla="*/ 28 h 128"/>
                <a:gd name="T36" fmla="*/ 32 w 173"/>
                <a:gd name="T37" fmla="*/ 40 h 128"/>
                <a:gd name="T38" fmla="*/ 41 w 173"/>
                <a:gd name="T39" fmla="*/ 28 h 128"/>
                <a:gd name="T40" fmla="*/ 51 w 173"/>
                <a:gd name="T41" fmla="*/ 3 h 128"/>
                <a:gd name="T42" fmla="*/ 61 w 173"/>
                <a:gd name="T43" fmla="*/ 13 h 128"/>
                <a:gd name="T44" fmla="*/ 75 w 173"/>
                <a:gd name="T45" fmla="*/ 3 h 128"/>
                <a:gd name="T46" fmla="*/ 82 w 173"/>
                <a:gd name="T47" fmla="*/ 14 h 128"/>
                <a:gd name="T48" fmla="*/ 94 w 173"/>
                <a:gd name="T49" fmla="*/ 3 h 128"/>
                <a:gd name="T50" fmla="*/ 101 w 173"/>
                <a:gd name="T51" fmla="*/ 13 h 128"/>
                <a:gd name="T52" fmla="*/ 114 w 173"/>
                <a:gd name="T53" fmla="*/ 3 h 128"/>
                <a:gd name="T54" fmla="*/ 123 w 173"/>
                <a:gd name="T55" fmla="*/ 29 h 128"/>
                <a:gd name="T56" fmla="*/ 133 w 173"/>
                <a:gd name="T57" fmla="*/ 40 h 128"/>
                <a:gd name="T58" fmla="*/ 143 w 173"/>
                <a:gd name="T59" fmla="*/ 28 h 128"/>
                <a:gd name="T60" fmla="*/ 152 w 173"/>
                <a:gd name="T61" fmla="*/ 41 h 128"/>
                <a:gd name="T62" fmla="*/ 164 w 173"/>
                <a:gd name="T63" fmla="*/ 28 h 128"/>
                <a:gd name="T64" fmla="*/ 171 w 173"/>
                <a:gd name="T65" fmla="*/ 72 h 128"/>
                <a:gd name="T66" fmla="*/ 147 w 173"/>
                <a:gd name="T67" fmla="*/ 125 h 128"/>
                <a:gd name="T68" fmla="*/ 59 w 173"/>
                <a:gd name="T69" fmla="*/ 128 h 128"/>
                <a:gd name="T70" fmla="*/ 150 w 173"/>
                <a:gd name="T71" fmla="*/ 75 h 128"/>
                <a:gd name="T72" fmla="*/ 173 w 173"/>
                <a:gd name="T73" fmla="*/ 25 h 128"/>
                <a:gd name="T74" fmla="*/ 162 w 173"/>
                <a:gd name="T75" fmla="*/ 38 h 128"/>
                <a:gd name="T76" fmla="*/ 155 w 173"/>
                <a:gd name="T77" fmla="*/ 25 h 128"/>
                <a:gd name="T78" fmla="*/ 141 w 173"/>
                <a:gd name="T79" fmla="*/ 38 h 128"/>
                <a:gd name="T80" fmla="*/ 136 w 173"/>
                <a:gd name="T81" fmla="*/ 27 h 128"/>
                <a:gd name="T82" fmla="*/ 126 w 173"/>
                <a:gd name="T8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3" h="128">
                  <a:moveTo>
                    <a:pt x="111" y="0"/>
                  </a:moveTo>
                  <a:cubicBezTo>
                    <a:pt x="111" y="0"/>
                    <a:pt x="111" y="8"/>
                    <a:pt x="111" y="10"/>
                  </a:cubicBezTo>
                  <a:cubicBezTo>
                    <a:pt x="109" y="10"/>
                    <a:pt x="106" y="10"/>
                    <a:pt x="104" y="10"/>
                  </a:cubicBezTo>
                  <a:cubicBezTo>
                    <a:pt x="104" y="8"/>
                    <a:pt x="104" y="0"/>
                    <a:pt x="10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9"/>
                    <a:pt x="91" y="11"/>
                  </a:cubicBezTo>
                  <a:cubicBezTo>
                    <a:pt x="90" y="11"/>
                    <a:pt x="87" y="11"/>
                    <a:pt x="85" y="11"/>
                  </a:cubicBezTo>
                  <a:cubicBezTo>
                    <a:pt x="85" y="9"/>
                    <a:pt x="85" y="0"/>
                    <a:pt x="8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9"/>
                    <a:pt x="72" y="11"/>
                  </a:cubicBezTo>
                  <a:cubicBezTo>
                    <a:pt x="70" y="11"/>
                    <a:pt x="66" y="11"/>
                    <a:pt x="64" y="11"/>
                  </a:cubicBezTo>
                  <a:cubicBezTo>
                    <a:pt x="64" y="9"/>
                    <a:pt x="64" y="0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23"/>
                    <a:pt x="48" y="25"/>
                  </a:cubicBezTo>
                  <a:cubicBezTo>
                    <a:pt x="46" y="25"/>
                    <a:pt x="39" y="25"/>
                    <a:pt x="39" y="25"/>
                  </a:cubicBezTo>
                  <a:cubicBezTo>
                    <a:pt x="39" y="25"/>
                    <a:pt x="39" y="35"/>
                    <a:pt x="39" y="37"/>
                  </a:cubicBezTo>
                  <a:cubicBezTo>
                    <a:pt x="37" y="37"/>
                    <a:pt x="36" y="37"/>
                    <a:pt x="34" y="37"/>
                  </a:cubicBezTo>
                  <a:cubicBezTo>
                    <a:pt x="34" y="35"/>
                    <a:pt x="34" y="25"/>
                    <a:pt x="34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5"/>
                    <a:pt x="22" y="35"/>
                    <a:pt x="22" y="37"/>
                  </a:cubicBezTo>
                  <a:cubicBezTo>
                    <a:pt x="20" y="37"/>
                    <a:pt x="16" y="37"/>
                    <a:pt x="15" y="37"/>
                  </a:cubicBezTo>
                  <a:cubicBezTo>
                    <a:pt x="15" y="35"/>
                    <a:pt x="15" y="25"/>
                    <a:pt x="1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23" y="76"/>
                    <a:pt x="25" y="76"/>
                  </a:cubicBezTo>
                  <a:cubicBezTo>
                    <a:pt x="25" y="79"/>
                    <a:pt x="25" y="128"/>
                    <a:pt x="25" y="128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55" y="125"/>
                    <a:pt x="55" y="125"/>
                    <a:pt x="55" y="125"/>
                  </a:cubicBezTo>
                  <a:cubicBezTo>
                    <a:pt x="55" y="125"/>
                    <a:pt x="31" y="125"/>
                    <a:pt x="28" y="125"/>
                  </a:cubicBezTo>
                  <a:cubicBezTo>
                    <a:pt x="28" y="122"/>
                    <a:pt x="28" y="74"/>
                    <a:pt x="28" y="74"/>
                  </a:cubicBezTo>
                  <a:cubicBezTo>
                    <a:pt x="28" y="74"/>
                    <a:pt x="5" y="74"/>
                    <a:pt x="2" y="74"/>
                  </a:cubicBezTo>
                  <a:cubicBezTo>
                    <a:pt x="2" y="71"/>
                    <a:pt x="2" y="30"/>
                    <a:pt x="2" y="27"/>
                  </a:cubicBezTo>
                  <a:cubicBezTo>
                    <a:pt x="4" y="27"/>
                    <a:pt x="10" y="27"/>
                    <a:pt x="12" y="27"/>
                  </a:cubicBezTo>
                  <a:cubicBezTo>
                    <a:pt x="12" y="29"/>
                    <a:pt x="12" y="40"/>
                    <a:pt x="1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0"/>
                    <a:pt x="24" y="28"/>
                  </a:cubicBezTo>
                  <a:cubicBezTo>
                    <a:pt x="26" y="28"/>
                    <a:pt x="30" y="28"/>
                    <a:pt x="32" y="28"/>
                  </a:cubicBezTo>
                  <a:cubicBezTo>
                    <a:pt x="32" y="30"/>
                    <a:pt x="32" y="40"/>
                    <a:pt x="32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30"/>
                    <a:pt x="41" y="28"/>
                  </a:cubicBezTo>
                  <a:cubicBezTo>
                    <a:pt x="43" y="28"/>
                    <a:pt x="51" y="28"/>
                    <a:pt x="51" y="28"/>
                  </a:cubicBezTo>
                  <a:cubicBezTo>
                    <a:pt x="51" y="28"/>
                    <a:pt x="51" y="5"/>
                    <a:pt x="51" y="3"/>
                  </a:cubicBezTo>
                  <a:cubicBezTo>
                    <a:pt x="53" y="3"/>
                    <a:pt x="59" y="3"/>
                    <a:pt x="61" y="3"/>
                  </a:cubicBezTo>
                  <a:cubicBezTo>
                    <a:pt x="61" y="5"/>
                    <a:pt x="61" y="13"/>
                    <a:pt x="61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3"/>
                    <a:pt x="75" y="5"/>
                    <a:pt x="75" y="3"/>
                  </a:cubicBezTo>
                  <a:cubicBezTo>
                    <a:pt x="77" y="3"/>
                    <a:pt x="81" y="3"/>
                    <a:pt x="82" y="3"/>
                  </a:cubicBezTo>
                  <a:cubicBezTo>
                    <a:pt x="82" y="5"/>
                    <a:pt x="82" y="14"/>
                    <a:pt x="82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5"/>
                    <a:pt x="94" y="3"/>
                  </a:cubicBezTo>
                  <a:cubicBezTo>
                    <a:pt x="95" y="3"/>
                    <a:pt x="100" y="3"/>
                    <a:pt x="101" y="3"/>
                  </a:cubicBezTo>
                  <a:cubicBezTo>
                    <a:pt x="101" y="5"/>
                    <a:pt x="101" y="13"/>
                    <a:pt x="101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4" y="5"/>
                    <a:pt x="114" y="3"/>
                  </a:cubicBezTo>
                  <a:cubicBezTo>
                    <a:pt x="116" y="3"/>
                    <a:pt x="121" y="3"/>
                    <a:pt x="123" y="3"/>
                  </a:cubicBezTo>
                  <a:cubicBezTo>
                    <a:pt x="123" y="5"/>
                    <a:pt x="123" y="29"/>
                    <a:pt x="123" y="29"/>
                  </a:cubicBezTo>
                  <a:cubicBezTo>
                    <a:pt x="123" y="29"/>
                    <a:pt x="131" y="29"/>
                    <a:pt x="133" y="29"/>
                  </a:cubicBezTo>
                  <a:cubicBezTo>
                    <a:pt x="133" y="31"/>
                    <a:pt x="133" y="40"/>
                    <a:pt x="133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3" y="30"/>
                    <a:pt x="143" y="28"/>
                  </a:cubicBezTo>
                  <a:cubicBezTo>
                    <a:pt x="145" y="28"/>
                    <a:pt x="150" y="28"/>
                    <a:pt x="152" y="28"/>
                  </a:cubicBezTo>
                  <a:cubicBezTo>
                    <a:pt x="152" y="30"/>
                    <a:pt x="152" y="41"/>
                    <a:pt x="152" y="41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4" y="41"/>
                    <a:pt x="164" y="30"/>
                    <a:pt x="164" y="28"/>
                  </a:cubicBezTo>
                  <a:cubicBezTo>
                    <a:pt x="166" y="28"/>
                    <a:pt x="169" y="28"/>
                    <a:pt x="171" y="28"/>
                  </a:cubicBezTo>
                  <a:cubicBezTo>
                    <a:pt x="171" y="30"/>
                    <a:pt x="171" y="70"/>
                    <a:pt x="171" y="72"/>
                  </a:cubicBezTo>
                  <a:cubicBezTo>
                    <a:pt x="168" y="72"/>
                    <a:pt x="147" y="72"/>
                    <a:pt x="147" y="72"/>
                  </a:cubicBezTo>
                  <a:cubicBezTo>
                    <a:pt x="147" y="72"/>
                    <a:pt x="147" y="122"/>
                    <a:pt x="147" y="125"/>
                  </a:cubicBezTo>
                  <a:cubicBezTo>
                    <a:pt x="144" y="125"/>
                    <a:pt x="59" y="125"/>
                    <a:pt x="59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150" y="128"/>
                    <a:pt x="150" y="128"/>
                    <a:pt x="150" y="128"/>
                  </a:cubicBezTo>
                  <a:cubicBezTo>
                    <a:pt x="150" y="128"/>
                    <a:pt x="150" y="78"/>
                    <a:pt x="150" y="75"/>
                  </a:cubicBezTo>
                  <a:cubicBezTo>
                    <a:pt x="152" y="75"/>
                    <a:pt x="173" y="75"/>
                    <a:pt x="173" y="7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62" y="25"/>
                    <a:pt x="162" y="25"/>
                    <a:pt x="162" y="25"/>
                  </a:cubicBezTo>
                  <a:cubicBezTo>
                    <a:pt x="162" y="25"/>
                    <a:pt x="162" y="36"/>
                    <a:pt x="162" y="38"/>
                  </a:cubicBezTo>
                  <a:cubicBezTo>
                    <a:pt x="160" y="38"/>
                    <a:pt x="156" y="38"/>
                    <a:pt x="155" y="38"/>
                  </a:cubicBezTo>
                  <a:cubicBezTo>
                    <a:pt x="155" y="36"/>
                    <a:pt x="155" y="25"/>
                    <a:pt x="155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41" y="25"/>
                    <a:pt x="141" y="35"/>
                    <a:pt x="141" y="38"/>
                  </a:cubicBezTo>
                  <a:cubicBezTo>
                    <a:pt x="139" y="38"/>
                    <a:pt x="137" y="38"/>
                    <a:pt x="136" y="38"/>
                  </a:cubicBezTo>
                  <a:cubicBezTo>
                    <a:pt x="136" y="35"/>
                    <a:pt x="136" y="27"/>
                    <a:pt x="136" y="27"/>
                  </a:cubicBezTo>
                  <a:cubicBezTo>
                    <a:pt x="136" y="27"/>
                    <a:pt x="128" y="27"/>
                    <a:pt x="126" y="27"/>
                  </a:cubicBezTo>
                  <a:cubicBezTo>
                    <a:pt x="126" y="24"/>
                    <a:pt x="126" y="0"/>
                    <a:pt x="126" y="0"/>
                  </a:cubicBez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0" name="Freeform 46"/>
            <p:cNvSpPr>
              <a:spLocks noEditPoints="1"/>
            </p:cNvSpPr>
            <p:nvPr/>
          </p:nvSpPr>
          <p:spPr bwMode="auto">
            <a:xfrm>
              <a:off x="8942388" y="839788"/>
              <a:ext cx="85725" cy="88900"/>
            </a:xfrm>
            <a:custGeom>
              <a:avLst/>
              <a:gdLst>
                <a:gd name="T0" fmla="*/ 0 w 70"/>
                <a:gd name="T1" fmla="*/ 29 h 71"/>
                <a:gd name="T2" fmla="*/ 0 w 70"/>
                <a:gd name="T3" fmla="*/ 71 h 71"/>
                <a:gd name="T4" fmla="*/ 12 w 70"/>
                <a:gd name="T5" fmla="*/ 71 h 71"/>
                <a:gd name="T6" fmla="*/ 12 w 70"/>
                <a:gd name="T7" fmla="*/ 33 h 71"/>
                <a:gd name="T8" fmla="*/ 33 w 70"/>
                <a:gd name="T9" fmla="*/ 16 h 71"/>
                <a:gd name="T10" fmla="*/ 57 w 70"/>
                <a:gd name="T11" fmla="*/ 33 h 71"/>
                <a:gd name="T12" fmla="*/ 57 w 70"/>
                <a:gd name="T13" fmla="*/ 71 h 71"/>
                <a:gd name="T14" fmla="*/ 70 w 70"/>
                <a:gd name="T15" fmla="*/ 71 h 71"/>
                <a:gd name="T16" fmla="*/ 70 w 70"/>
                <a:gd name="T17" fmla="*/ 32 h 71"/>
                <a:gd name="T18" fmla="*/ 35 w 70"/>
                <a:gd name="T19" fmla="*/ 2 h 71"/>
                <a:gd name="T20" fmla="*/ 0 w 70"/>
                <a:gd name="T21" fmla="*/ 29 h 71"/>
                <a:gd name="T22" fmla="*/ 2 w 70"/>
                <a:gd name="T23" fmla="*/ 29 h 71"/>
                <a:gd name="T24" fmla="*/ 35 w 70"/>
                <a:gd name="T25" fmla="*/ 5 h 71"/>
                <a:gd name="T26" fmla="*/ 67 w 70"/>
                <a:gd name="T27" fmla="*/ 32 h 71"/>
                <a:gd name="T28" fmla="*/ 67 w 70"/>
                <a:gd name="T29" fmla="*/ 68 h 71"/>
                <a:gd name="T30" fmla="*/ 60 w 70"/>
                <a:gd name="T31" fmla="*/ 68 h 71"/>
                <a:gd name="T32" fmla="*/ 60 w 70"/>
                <a:gd name="T33" fmla="*/ 33 h 71"/>
                <a:gd name="T34" fmla="*/ 33 w 70"/>
                <a:gd name="T35" fmla="*/ 13 h 71"/>
                <a:gd name="T36" fmla="*/ 33 w 70"/>
                <a:gd name="T37" fmla="*/ 13 h 71"/>
                <a:gd name="T38" fmla="*/ 9 w 70"/>
                <a:gd name="T39" fmla="*/ 32 h 71"/>
                <a:gd name="T40" fmla="*/ 9 w 70"/>
                <a:gd name="T41" fmla="*/ 68 h 71"/>
                <a:gd name="T42" fmla="*/ 2 w 70"/>
                <a:gd name="T43" fmla="*/ 68 h 71"/>
                <a:gd name="T44" fmla="*/ 2 w 70"/>
                <a:gd name="T45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71">
                  <a:moveTo>
                    <a:pt x="0" y="29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5" y="16"/>
                    <a:pt x="33" y="16"/>
                  </a:cubicBezTo>
                  <a:cubicBezTo>
                    <a:pt x="34" y="16"/>
                    <a:pt x="57" y="16"/>
                    <a:pt x="57" y="3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66" y="2"/>
                    <a:pt x="35" y="2"/>
                  </a:cubicBezTo>
                  <a:cubicBezTo>
                    <a:pt x="35" y="2"/>
                    <a:pt x="5" y="0"/>
                    <a:pt x="0" y="29"/>
                  </a:cubicBezTo>
                  <a:close/>
                  <a:moveTo>
                    <a:pt x="2" y="29"/>
                  </a:moveTo>
                  <a:cubicBezTo>
                    <a:pt x="7" y="3"/>
                    <a:pt x="34" y="4"/>
                    <a:pt x="35" y="5"/>
                  </a:cubicBezTo>
                  <a:cubicBezTo>
                    <a:pt x="64" y="5"/>
                    <a:pt x="67" y="31"/>
                    <a:pt x="67" y="32"/>
                  </a:cubicBezTo>
                  <a:cubicBezTo>
                    <a:pt x="67" y="32"/>
                    <a:pt x="67" y="65"/>
                    <a:pt x="67" y="68"/>
                  </a:cubicBezTo>
                  <a:cubicBezTo>
                    <a:pt x="65" y="68"/>
                    <a:pt x="61" y="68"/>
                    <a:pt x="60" y="68"/>
                  </a:cubicBezTo>
                  <a:cubicBezTo>
                    <a:pt x="60" y="65"/>
                    <a:pt x="60" y="33"/>
                    <a:pt x="60" y="33"/>
                  </a:cubicBezTo>
                  <a:cubicBezTo>
                    <a:pt x="59" y="13"/>
                    <a:pt x="34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12" y="13"/>
                    <a:pt x="9" y="32"/>
                    <a:pt x="9" y="32"/>
                  </a:cubicBezTo>
                  <a:cubicBezTo>
                    <a:pt x="9" y="32"/>
                    <a:pt x="9" y="65"/>
                    <a:pt x="9" y="68"/>
                  </a:cubicBezTo>
                  <a:cubicBezTo>
                    <a:pt x="7" y="68"/>
                    <a:pt x="4" y="68"/>
                    <a:pt x="2" y="68"/>
                  </a:cubicBezTo>
                  <a:cubicBezTo>
                    <a:pt x="2" y="65"/>
                    <a:pt x="2" y="29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1" name="Rectangle 47"/>
            <p:cNvSpPr>
              <a:spLocks noChangeArrowheads="1"/>
            </p:cNvSpPr>
            <p:nvPr/>
          </p:nvSpPr>
          <p:spPr bwMode="auto">
            <a:xfrm>
              <a:off x="8943975" y="912813"/>
              <a:ext cx="11113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2" name="Rectangle 48"/>
            <p:cNvSpPr>
              <a:spLocks noChangeArrowheads="1"/>
            </p:cNvSpPr>
            <p:nvPr/>
          </p:nvSpPr>
          <p:spPr bwMode="auto">
            <a:xfrm>
              <a:off x="8943975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3" name="Rectangle 49"/>
            <p:cNvSpPr>
              <a:spLocks noChangeArrowheads="1"/>
            </p:cNvSpPr>
            <p:nvPr/>
          </p:nvSpPr>
          <p:spPr bwMode="auto">
            <a:xfrm>
              <a:off x="8943975" y="8921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4" name="Rectangle 50"/>
            <p:cNvSpPr>
              <a:spLocks noChangeArrowheads="1"/>
            </p:cNvSpPr>
            <p:nvPr/>
          </p:nvSpPr>
          <p:spPr bwMode="auto">
            <a:xfrm>
              <a:off x="8943975" y="8794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5" name="Freeform 51"/>
            <p:cNvSpPr/>
            <p:nvPr/>
          </p:nvSpPr>
          <p:spPr bwMode="auto">
            <a:xfrm>
              <a:off x="8945563" y="863601"/>
              <a:ext cx="14288" cy="9525"/>
            </a:xfrm>
            <a:custGeom>
              <a:avLst/>
              <a:gdLst>
                <a:gd name="T0" fmla="*/ 0 w 9"/>
                <a:gd name="T1" fmla="*/ 3 h 6"/>
                <a:gd name="T2" fmla="*/ 8 w 9"/>
                <a:gd name="T3" fmla="*/ 6 h 6"/>
                <a:gd name="T4" fmla="*/ 9 w 9"/>
                <a:gd name="T5" fmla="*/ 4 h 6"/>
                <a:gd name="T6" fmla="*/ 1 w 9"/>
                <a:gd name="T7" fmla="*/ 0 h 6"/>
                <a:gd name="T8" fmla="*/ 0 w 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0" y="3"/>
                  </a:moveTo>
                  <a:lnTo>
                    <a:pt x="8" y="6"/>
                  </a:lnTo>
                  <a:lnTo>
                    <a:pt x="9" y="4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6" name="Freeform 52"/>
            <p:cNvSpPr/>
            <p:nvPr/>
          </p:nvSpPr>
          <p:spPr bwMode="auto">
            <a:xfrm>
              <a:off x="8953500" y="854076"/>
              <a:ext cx="12700" cy="12700"/>
            </a:xfrm>
            <a:custGeom>
              <a:avLst/>
              <a:gdLst>
                <a:gd name="T0" fmla="*/ 0 w 8"/>
                <a:gd name="T1" fmla="*/ 2 h 8"/>
                <a:gd name="T2" fmla="*/ 6 w 8"/>
                <a:gd name="T3" fmla="*/ 8 h 8"/>
                <a:gd name="T4" fmla="*/ 8 w 8"/>
                <a:gd name="T5" fmla="*/ 6 h 8"/>
                <a:gd name="T6" fmla="*/ 2 w 8"/>
                <a:gd name="T7" fmla="*/ 0 h 8"/>
                <a:gd name="T8" fmla="*/ 0 w 8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6" y="8"/>
                  </a:lnTo>
                  <a:lnTo>
                    <a:pt x="8" y="6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7" name="Freeform 53"/>
            <p:cNvSpPr/>
            <p:nvPr/>
          </p:nvSpPr>
          <p:spPr bwMode="auto">
            <a:xfrm>
              <a:off x="8967788" y="846138"/>
              <a:ext cx="7938" cy="14288"/>
            </a:xfrm>
            <a:custGeom>
              <a:avLst/>
              <a:gdLst>
                <a:gd name="T0" fmla="*/ 0 w 5"/>
                <a:gd name="T1" fmla="*/ 1 h 9"/>
                <a:gd name="T2" fmla="*/ 3 w 5"/>
                <a:gd name="T3" fmla="*/ 9 h 9"/>
                <a:gd name="T4" fmla="*/ 5 w 5"/>
                <a:gd name="T5" fmla="*/ 8 h 9"/>
                <a:gd name="T6" fmla="*/ 3 w 5"/>
                <a:gd name="T7" fmla="*/ 0 h 9"/>
                <a:gd name="T8" fmla="*/ 0 w 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1"/>
                  </a:moveTo>
                  <a:lnTo>
                    <a:pt x="3" y="9"/>
                  </a:lnTo>
                  <a:lnTo>
                    <a:pt x="5" y="8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8" name="Rectangle 54"/>
            <p:cNvSpPr>
              <a:spLocks noChangeArrowheads="1"/>
            </p:cNvSpPr>
            <p:nvPr/>
          </p:nvSpPr>
          <p:spPr bwMode="auto">
            <a:xfrm>
              <a:off x="8983663" y="846138"/>
              <a:ext cx="3175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9" name="Freeform 55"/>
            <p:cNvSpPr/>
            <p:nvPr/>
          </p:nvSpPr>
          <p:spPr bwMode="auto">
            <a:xfrm>
              <a:off x="8994775" y="846138"/>
              <a:ext cx="7938" cy="14288"/>
            </a:xfrm>
            <a:custGeom>
              <a:avLst/>
              <a:gdLst>
                <a:gd name="T0" fmla="*/ 0 w 5"/>
                <a:gd name="T1" fmla="*/ 8 h 9"/>
                <a:gd name="T2" fmla="*/ 1 w 5"/>
                <a:gd name="T3" fmla="*/ 9 h 9"/>
                <a:gd name="T4" fmla="*/ 5 w 5"/>
                <a:gd name="T5" fmla="*/ 1 h 9"/>
                <a:gd name="T6" fmla="*/ 3 w 5"/>
                <a:gd name="T7" fmla="*/ 0 h 9"/>
                <a:gd name="T8" fmla="*/ 0 w 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8"/>
                  </a:moveTo>
                  <a:lnTo>
                    <a:pt x="1" y="9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0" name="Freeform 56"/>
            <p:cNvSpPr/>
            <p:nvPr/>
          </p:nvSpPr>
          <p:spPr bwMode="auto">
            <a:xfrm>
              <a:off x="9005888" y="854076"/>
              <a:ext cx="11113" cy="11113"/>
            </a:xfrm>
            <a:custGeom>
              <a:avLst/>
              <a:gdLst>
                <a:gd name="T0" fmla="*/ 0 w 7"/>
                <a:gd name="T1" fmla="*/ 5 h 7"/>
                <a:gd name="T2" fmla="*/ 1 w 7"/>
                <a:gd name="T3" fmla="*/ 7 h 7"/>
                <a:gd name="T4" fmla="*/ 7 w 7"/>
                <a:gd name="T5" fmla="*/ 2 h 7"/>
                <a:gd name="T6" fmla="*/ 6 w 7"/>
                <a:gd name="T7" fmla="*/ 0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lnTo>
                    <a:pt x="1" y="7"/>
                  </a:lnTo>
                  <a:lnTo>
                    <a:pt x="7" y="2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1" name="Freeform 57"/>
            <p:cNvSpPr/>
            <p:nvPr/>
          </p:nvSpPr>
          <p:spPr bwMode="auto">
            <a:xfrm>
              <a:off x="9012238" y="865188"/>
              <a:ext cx="11113" cy="7938"/>
            </a:xfrm>
            <a:custGeom>
              <a:avLst/>
              <a:gdLst>
                <a:gd name="T0" fmla="*/ 0 w 7"/>
                <a:gd name="T1" fmla="*/ 3 h 5"/>
                <a:gd name="T2" fmla="*/ 0 w 7"/>
                <a:gd name="T3" fmla="*/ 5 h 5"/>
                <a:gd name="T4" fmla="*/ 7 w 7"/>
                <a:gd name="T5" fmla="*/ 2 h 5"/>
                <a:gd name="T6" fmla="*/ 7 w 7"/>
                <a:gd name="T7" fmla="*/ 0 h 5"/>
                <a:gd name="T8" fmla="*/ 0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lnTo>
                    <a:pt x="0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2" name="Rectangle 58"/>
            <p:cNvSpPr>
              <a:spLocks noChangeArrowheads="1"/>
            </p:cNvSpPr>
            <p:nvPr/>
          </p:nvSpPr>
          <p:spPr bwMode="auto">
            <a:xfrm>
              <a:off x="9013825" y="879476"/>
              <a:ext cx="1270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3" name="Rectangle 59"/>
            <p:cNvSpPr>
              <a:spLocks noChangeArrowheads="1"/>
            </p:cNvSpPr>
            <p:nvPr/>
          </p:nvSpPr>
          <p:spPr bwMode="auto">
            <a:xfrm>
              <a:off x="9013825" y="890588"/>
              <a:ext cx="1270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4" name="Rectangle 60"/>
            <p:cNvSpPr>
              <a:spLocks noChangeArrowheads="1"/>
            </p:cNvSpPr>
            <p:nvPr/>
          </p:nvSpPr>
          <p:spPr bwMode="auto">
            <a:xfrm>
              <a:off x="9015413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5" name="Rectangle 61"/>
            <p:cNvSpPr>
              <a:spLocks noChangeArrowheads="1"/>
            </p:cNvSpPr>
            <p:nvPr/>
          </p:nvSpPr>
          <p:spPr bwMode="auto">
            <a:xfrm>
              <a:off x="9013825" y="912813"/>
              <a:ext cx="127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6" name="Rectangle 62"/>
            <p:cNvSpPr>
              <a:spLocks noChangeArrowheads="1"/>
            </p:cNvSpPr>
            <p:nvPr/>
          </p:nvSpPr>
          <p:spPr bwMode="auto">
            <a:xfrm>
              <a:off x="8939213" y="792163"/>
              <a:ext cx="9048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7" name="Rectangle 63"/>
            <p:cNvSpPr>
              <a:spLocks noChangeArrowheads="1"/>
            </p:cNvSpPr>
            <p:nvPr/>
          </p:nvSpPr>
          <p:spPr bwMode="auto">
            <a:xfrm>
              <a:off x="8878888" y="827088"/>
              <a:ext cx="20955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8" name="Rectangle 64"/>
            <p:cNvSpPr>
              <a:spLocks noChangeArrowheads="1"/>
            </p:cNvSpPr>
            <p:nvPr/>
          </p:nvSpPr>
          <p:spPr bwMode="auto">
            <a:xfrm>
              <a:off x="8878888" y="842963"/>
              <a:ext cx="2095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9" name="Rectangle 65"/>
            <p:cNvSpPr>
              <a:spLocks noChangeArrowheads="1"/>
            </p:cNvSpPr>
            <p:nvPr/>
          </p:nvSpPr>
          <p:spPr bwMode="auto">
            <a:xfrm>
              <a:off x="8910638" y="862013"/>
              <a:ext cx="381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0" name="Rectangle 66"/>
            <p:cNvSpPr>
              <a:spLocks noChangeArrowheads="1"/>
            </p:cNvSpPr>
            <p:nvPr/>
          </p:nvSpPr>
          <p:spPr bwMode="auto">
            <a:xfrm>
              <a:off x="9020175" y="858838"/>
              <a:ext cx="412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1" name="Rectangle 67"/>
            <p:cNvSpPr>
              <a:spLocks noChangeArrowheads="1"/>
            </p:cNvSpPr>
            <p:nvPr/>
          </p:nvSpPr>
          <p:spPr bwMode="auto">
            <a:xfrm>
              <a:off x="8910638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2" name="Rectangle 68"/>
            <p:cNvSpPr>
              <a:spLocks noChangeArrowheads="1"/>
            </p:cNvSpPr>
            <p:nvPr/>
          </p:nvSpPr>
          <p:spPr bwMode="auto">
            <a:xfrm>
              <a:off x="9026525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3" name="Rectangle 69"/>
            <p:cNvSpPr>
              <a:spLocks noChangeArrowheads="1"/>
            </p:cNvSpPr>
            <p:nvPr/>
          </p:nvSpPr>
          <p:spPr bwMode="auto">
            <a:xfrm>
              <a:off x="8910638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4" name="Rectangle 70"/>
            <p:cNvSpPr>
              <a:spLocks noChangeArrowheads="1"/>
            </p:cNvSpPr>
            <p:nvPr/>
          </p:nvSpPr>
          <p:spPr bwMode="auto">
            <a:xfrm>
              <a:off x="9026525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5" name="Rectangle 71"/>
            <p:cNvSpPr>
              <a:spLocks noChangeArrowheads="1"/>
            </p:cNvSpPr>
            <p:nvPr/>
          </p:nvSpPr>
          <p:spPr bwMode="auto">
            <a:xfrm>
              <a:off x="8909050" y="906463"/>
              <a:ext cx="34925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6" name="Rectangle 72"/>
            <p:cNvSpPr>
              <a:spLocks noChangeArrowheads="1"/>
            </p:cNvSpPr>
            <p:nvPr/>
          </p:nvSpPr>
          <p:spPr bwMode="auto">
            <a:xfrm>
              <a:off x="9026525" y="906463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7" name="Rectangle 73"/>
            <p:cNvSpPr>
              <a:spLocks noChangeArrowheads="1"/>
            </p:cNvSpPr>
            <p:nvPr/>
          </p:nvSpPr>
          <p:spPr bwMode="auto">
            <a:xfrm>
              <a:off x="8916988" y="9080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8" name="Rectangle 74"/>
            <p:cNvSpPr>
              <a:spLocks noChangeArrowheads="1"/>
            </p:cNvSpPr>
            <p:nvPr/>
          </p:nvSpPr>
          <p:spPr bwMode="auto">
            <a:xfrm>
              <a:off x="9045575" y="908051"/>
              <a:ext cx="4763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9" name="Rectangle 75"/>
            <p:cNvSpPr>
              <a:spLocks noChangeArrowheads="1"/>
            </p:cNvSpPr>
            <p:nvPr/>
          </p:nvSpPr>
          <p:spPr bwMode="auto">
            <a:xfrm>
              <a:off x="9039225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0" name="Rectangle 76"/>
            <p:cNvSpPr>
              <a:spLocks noChangeArrowheads="1"/>
            </p:cNvSpPr>
            <p:nvPr/>
          </p:nvSpPr>
          <p:spPr bwMode="auto">
            <a:xfrm>
              <a:off x="8926513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1" name="Rectangle 77"/>
            <p:cNvSpPr>
              <a:spLocks noChangeArrowheads="1"/>
            </p:cNvSpPr>
            <p:nvPr/>
          </p:nvSpPr>
          <p:spPr bwMode="auto">
            <a:xfrm>
              <a:off x="8916988" y="874713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2" name="Rectangle 78"/>
            <p:cNvSpPr>
              <a:spLocks noChangeArrowheads="1"/>
            </p:cNvSpPr>
            <p:nvPr/>
          </p:nvSpPr>
          <p:spPr bwMode="auto">
            <a:xfrm>
              <a:off x="9047163" y="876301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3" name="Rectangle 79"/>
            <p:cNvSpPr>
              <a:spLocks noChangeArrowheads="1"/>
            </p:cNvSpPr>
            <p:nvPr/>
          </p:nvSpPr>
          <p:spPr bwMode="auto">
            <a:xfrm>
              <a:off x="9036050" y="86042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4" name="Rectangle 80"/>
            <p:cNvSpPr>
              <a:spLocks noChangeArrowheads="1"/>
            </p:cNvSpPr>
            <p:nvPr/>
          </p:nvSpPr>
          <p:spPr bwMode="auto">
            <a:xfrm>
              <a:off x="8929688" y="862013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5" name="Rectangle 81"/>
            <p:cNvSpPr>
              <a:spLocks noChangeArrowheads="1"/>
            </p:cNvSpPr>
            <p:nvPr/>
          </p:nvSpPr>
          <p:spPr bwMode="auto">
            <a:xfrm>
              <a:off x="88931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6" name="Rectangle 82"/>
            <p:cNvSpPr>
              <a:spLocks noChangeArrowheads="1"/>
            </p:cNvSpPr>
            <p:nvPr/>
          </p:nvSpPr>
          <p:spPr bwMode="auto">
            <a:xfrm>
              <a:off x="89185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7" name="Rectangle 83"/>
            <p:cNvSpPr>
              <a:spLocks noChangeArrowheads="1"/>
            </p:cNvSpPr>
            <p:nvPr/>
          </p:nvSpPr>
          <p:spPr bwMode="auto">
            <a:xfrm>
              <a:off x="89439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8" name="Rectangle 84"/>
            <p:cNvSpPr>
              <a:spLocks noChangeArrowheads="1"/>
            </p:cNvSpPr>
            <p:nvPr/>
          </p:nvSpPr>
          <p:spPr bwMode="auto">
            <a:xfrm>
              <a:off x="9021763" y="844551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9" name="Rectangle 85"/>
            <p:cNvSpPr>
              <a:spLocks noChangeArrowheads="1"/>
            </p:cNvSpPr>
            <p:nvPr/>
          </p:nvSpPr>
          <p:spPr bwMode="auto">
            <a:xfrm>
              <a:off x="9048750" y="842963"/>
              <a:ext cx="15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0" name="Rectangle 86"/>
            <p:cNvSpPr>
              <a:spLocks noChangeArrowheads="1"/>
            </p:cNvSpPr>
            <p:nvPr/>
          </p:nvSpPr>
          <p:spPr bwMode="auto">
            <a:xfrm>
              <a:off x="9072563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1" name="Rectangle 87"/>
            <p:cNvSpPr>
              <a:spLocks noChangeArrowheads="1"/>
            </p:cNvSpPr>
            <p:nvPr/>
          </p:nvSpPr>
          <p:spPr bwMode="auto">
            <a:xfrm>
              <a:off x="9075738" y="828676"/>
              <a:ext cx="1588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2" name="Rectangle 88"/>
            <p:cNvSpPr>
              <a:spLocks noChangeArrowheads="1"/>
            </p:cNvSpPr>
            <p:nvPr/>
          </p:nvSpPr>
          <p:spPr bwMode="auto">
            <a:xfrm>
              <a:off x="9055100" y="828676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3" name="Rectangle 89"/>
            <p:cNvSpPr>
              <a:spLocks noChangeArrowheads="1"/>
            </p:cNvSpPr>
            <p:nvPr/>
          </p:nvSpPr>
          <p:spPr bwMode="auto">
            <a:xfrm>
              <a:off x="9039225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4" name="Rectangle 90"/>
            <p:cNvSpPr>
              <a:spLocks noChangeArrowheads="1"/>
            </p:cNvSpPr>
            <p:nvPr/>
          </p:nvSpPr>
          <p:spPr bwMode="auto">
            <a:xfrm>
              <a:off x="9009063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5" name="Rectangle 91"/>
            <p:cNvSpPr>
              <a:spLocks noChangeArrowheads="1"/>
            </p:cNvSpPr>
            <p:nvPr/>
          </p:nvSpPr>
          <p:spPr bwMode="auto">
            <a:xfrm>
              <a:off x="8983663" y="828676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6" name="Rectangle 92"/>
            <p:cNvSpPr>
              <a:spLocks noChangeArrowheads="1"/>
            </p:cNvSpPr>
            <p:nvPr/>
          </p:nvSpPr>
          <p:spPr bwMode="auto">
            <a:xfrm>
              <a:off x="8956675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7" name="Rectangle 93"/>
            <p:cNvSpPr>
              <a:spLocks noChangeArrowheads="1"/>
            </p:cNvSpPr>
            <p:nvPr/>
          </p:nvSpPr>
          <p:spPr bwMode="auto">
            <a:xfrm>
              <a:off x="8928100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8" name="Rectangle 94"/>
            <p:cNvSpPr>
              <a:spLocks noChangeArrowheads="1"/>
            </p:cNvSpPr>
            <p:nvPr/>
          </p:nvSpPr>
          <p:spPr bwMode="auto">
            <a:xfrm>
              <a:off x="8907463" y="828676"/>
              <a:ext cx="4763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9" name="Rectangle 95"/>
            <p:cNvSpPr>
              <a:spLocks noChangeArrowheads="1"/>
            </p:cNvSpPr>
            <p:nvPr/>
          </p:nvSpPr>
          <p:spPr bwMode="auto">
            <a:xfrm>
              <a:off x="8888413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0" name="Rectangle 96"/>
            <p:cNvSpPr>
              <a:spLocks noChangeArrowheads="1"/>
            </p:cNvSpPr>
            <p:nvPr/>
          </p:nvSpPr>
          <p:spPr bwMode="auto">
            <a:xfrm>
              <a:off x="8937625" y="811213"/>
              <a:ext cx="920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1" name="Rectangle 97"/>
            <p:cNvSpPr>
              <a:spLocks noChangeArrowheads="1"/>
            </p:cNvSpPr>
            <p:nvPr/>
          </p:nvSpPr>
          <p:spPr bwMode="auto">
            <a:xfrm>
              <a:off x="9028113" y="804863"/>
              <a:ext cx="4763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2" name="Rectangle 98"/>
            <p:cNvSpPr>
              <a:spLocks noChangeArrowheads="1"/>
            </p:cNvSpPr>
            <p:nvPr/>
          </p:nvSpPr>
          <p:spPr bwMode="auto">
            <a:xfrm>
              <a:off x="8934450" y="801688"/>
              <a:ext cx="4763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3" name="Rectangle 99"/>
            <p:cNvSpPr>
              <a:spLocks noChangeArrowheads="1"/>
            </p:cNvSpPr>
            <p:nvPr/>
          </p:nvSpPr>
          <p:spPr bwMode="auto">
            <a:xfrm>
              <a:off x="8943975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4" name="Rectangle 100"/>
            <p:cNvSpPr>
              <a:spLocks noChangeArrowheads="1"/>
            </p:cNvSpPr>
            <p:nvPr/>
          </p:nvSpPr>
          <p:spPr bwMode="auto">
            <a:xfrm>
              <a:off x="89709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5" name="Rectangle 101"/>
            <p:cNvSpPr>
              <a:spLocks noChangeArrowheads="1"/>
            </p:cNvSpPr>
            <p:nvPr/>
          </p:nvSpPr>
          <p:spPr bwMode="auto">
            <a:xfrm>
              <a:off x="89963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6" name="Rectangle 102"/>
            <p:cNvSpPr>
              <a:spLocks noChangeArrowheads="1"/>
            </p:cNvSpPr>
            <p:nvPr/>
          </p:nvSpPr>
          <p:spPr bwMode="auto">
            <a:xfrm>
              <a:off x="9023350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7" name="Rectangle 103"/>
            <p:cNvSpPr>
              <a:spLocks noChangeArrowheads="1"/>
            </p:cNvSpPr>
            <p:nvPr/>
          </p:nvSpPr>
          <p:spPr bwMode="auto">
            <a:xfrm>
              <a:off x="9005888" y="795338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8" name="Rectangle 104"/>
            <p:cNvSpPr>
              <a:spLocks noChangeArrowheads="1"/>
            </p:cNvSpPr>
            <p:nvPr/>
          </p:nvSpPr>
          <p:spPr bwMode="auto">
            <a:xfrm>
              <a:off x="8980488" y="7937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9" name="Rectangle 105"/>
            <p:cNvSpPr>
              <a:spLocks noChangeArrowheads="1"/>
            </p:cNvSpPr>
            <p:nvPr/>
          </p:nvSpPr>
          <p:spPr bwMode="auto">
            <a:xfrm>
              <a:off x="8958263" y="79533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0" name="Freeform 106"/>
            <p:cNvSpPr/>
            <p:nvPr/>
          </p:nvSpPr>
          <p:spPr bwMode="auto">
            <a:xfrm>
              <a:off x="8918575" y="923926"/>
              <a:ext cx="38100" cy="38100"/>
            </a:xfrm>
            <a:custGeom>
              <a:avLst/>
              <a:gdLst>
                <a:gd name="T0" fmla="*/ 0 w 24"/>
                <a:gd name="T1" fmla="*/ 21 h 24"/>
                <a:gd name="T2" fmla="*/ 3 w 24"/>
                <a:gd name="T3" fmla="*/ 24 h 24"/>
                <a:gd name="T4" fmla="*/ 24 w 24"/>
                <a:gd name="T5" fmla="*/ 3 h 24"/>
                <a:gd name="T6" fmla="*/ 22 w 24"/>
                <a:gd name="T7" fmla="*/ 0 h 24"/>
                <a:gd name="T8" fmla="*/ 0 w 24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21"/>
                  </a:moveTo>
                  <a:lnTo>
                    <a:pt x="3" y="24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1" name="Freeform 107"/>
            <p:cNvSpPr/>
            <p:nvPr/>
          </p:nvSpPr>
          <p:spPr bwMode="auto">
            <a:xfrm>
              <a:off x="9012238" y="923926"/>
              <a:ext cx="31750" cy="34925"/>
            </a:xfrm>
            <a:custGeom>
              <a:avLst/>
              <a:gdLst>
                <a:gd name="T0" fmla="*/ 0 w 20"/>
                <a:gd name="T1" fmla="*/ 2 h 22"/>
                <a:gd name="T2" fmla="*/ 18 w 20"/>
                <a:gd name="T3" fmla="*/ 22 h 22"/>
                <a:gd name="T4" fmla="*/ 20 w 20"/>
                <a:gd name="T5" fmla="*/ 21 h 22"/>
                <a:gd name="T6" fmla="*/ 1 w 20"/>
                <a:gd name="T7" fmla="*/ 0 h 22"/>
                <a:gd name="T8" fmla="*/ 0 w 20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2">
                  <a:moveTo>
                    <a:pt x="0" y="2"/>
                  </a:moveTo>
                  <a:lnTo>
                    <a:pt x="18" y="22"/>
                  </a:lnTo>
                  <a:lnTo>
                    <a:pt x="20" y="21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2" name="Freeform 108"/>
            <p:cNvSpPr>
              <a:spLocks noEditPoints="1"/>
            </p:cNvSpPr>
            <p:nvPr/>
          </p:nvSpPr>
          <p:spPr bwMode="auto">
            <a:xfrm>
              <a:off x="8848725" y="1063626"/>
              <a:ext cx="285750" cy="101600"/>
            </a:xfrm>
            <a:custGeom>
              <a:avLst/>
              <a:gdLst>
                <a:gd name="T0" fmla="*/ 127 w 232"/>
                <a:gd name="T1" fmla="*/ 0 h 82"/>
                <a:gd name="T2" fmla="*/ 1 w 232"/>
                <a:gd name="T3" fmla="*/ 12 h 82"/>
                <a:gd name="T4" fmla="*/ 0 w 232"/>
                <a:gd name="T5" fmla="*/ 12 h 82"/>
                <a:gd name="T6" fmla="*/ 0 w 232"/>
                <a:gd name="T7" fmla="*/ 82 h 82"/>
                <a:gd name="T8" fmla="*/ 2 w 232"/>
                <a:gd name="T9" fmla="*/ 81 h 82"/>
                <a:gd name="T10" fmla="*/ 107 w 232"/>
                <a:gd name="T11" fmla="*/ 64 h 82"/>
                <a:gd name="T12" fmla="*/ 229 w 232"/>
                <a:gd name="T13" fmla="*/ 81 h 82"/>
                <a:gd name="T14" fmla="*/ 232 w 232"/>
                <a:gd name="T15" fmla="*/ 82 h 82"/>
                <a:gd name="T16" fmla="*/ 232 w 232"/>
                <a:gd name="T17" fmla="*/ 13 h 82"/>
                <a:gd name="T18" fmla="*/ 230 w 232"/>
                <a:gd name="T19" fmla="*/ 13 h 82"/>
                <a:gd name="T20" fmla="*/ 127 w 232"/>
                <a:gd name="T21" fmla="*/ 0 h 82"/>
                <a:gd name="T22" fmla="*/ 127 w 232"/>
                <a:gd name="T23" fmla="*/ 4 h 82"/>
                <a:gd name="T24" fmla="*/ 228 w 232"/>
                <a:gd name="T25" fmla="*/ 16 h 82"/>
                <a:gd name="T26" fmla="*/ 228 w 232"/>
                <a:gd name="T27" fmla="*/ 76 h 82"/>
                <a:gd name="T28" fmla="*/ 107 w 232"/>
                <a:gd name="T29" fmla="*/ 60 h 82"/>
                <a:gd name="T30" fmla="*/ 4 w 232"/>
                <a:gd name="T31" fmla="*/ 77 h 82"/>
                <a:gd name="T32" fmla="*/ 4 w 232"/>
                <a:gd name="T33" fmla="*/ 16 h 82"/>
                <a:gd name="T34" fmla="*/ 127 w 232"/>
                <a:gd name="T35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82">
                  <a:moveTo>
                    <a:pt x="127" y="0"/>
                  </a:moveTo>
                  <a:cubicBezTo>
                    <a:pt x="78" y="0"/>
                    <a:pt x="2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3" y="81"/>
                    <a:pt x="45" y="64"/>
                    <a:pt x="107" y="64"/>
                  </a:cubicBezTo>
                  <a:cubicBezTo>
                    <a:pt x="171" y="64"/>
                    <a:pt x="217" y="77"/>
                    <a:pt x="229" y="81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2" y="13"/>
                    <a:pt x="232" y="13"/>
                    <a:pt x="232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176" y="0"/>
                    <a:pt x="127" y="0"/>
                  </a:cubicBezTo>
                  <a:close/>
                  <a:moveTo>
                    <a:pt x="127" y="4"/>
                  </a:moveTo>
                  <a:cubicBezTo>
                    <a:pt x="172" y="4"/>
                    <a:pt x="220" y="14"/>
                    <a:pt x="228" y="16"/>
                  </a:cubicBezTo>
                  <a:cubicBezTo>
                    <a:pt x="228" y="19"/>
                    <a:pt x="228" y="72"/>
                    <a:pt x="228" y="76"/>
                  </a:cubicBezTo>
                  <a:cubicBezTo>
                    <a:pt x="213" y="72"/>
                    <a:pt x="168" y="60"/>
                    <a:pt x="107" y="60"/>
                  </a:cubicBezTo>
                  <a:cubicBezTo>
                    <a:pt x="53" y="60"/>
                    <a:pt x="14" y="73"/>
                    <a:pt x="4" y="77"/>
                  </a:cubicBezTo>
                  <a:cubicBezTo>
                    <a:pt x="4" y="72"/>
                    <a:pt x="4" y="19"/>
                    <a:pt x="4" y="16"/>
                  </a:cubicBezTo>
                  <a:cubicBezTo>
                    <a:pt x="12" y="14"/>
                    <a:pt x="81" y="4"/>
                    <a:pt x="1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3" name="Freeform 109"/>
            <p:cNvSpPr/>
            <p:nvPr/>
          </p:nvSpPr>
          <p:spPr bwMode="auto">
            <a:xfrm>
              <a:off x="8726488" y="890588"/>
              <a:ext cx="130175" cy="274638"/>
            </a:xfrm>
            <a:custGeom>
              <a:avLst/>
              <a:gdLst>
                <a:gd name="T0" fmla="*/ 60 w 106"/>
                <a:gd name="T1" fmla="*/ 3 h 222"/>
                <a:gd name="T2" fmla="*/ 21 w 106"/>
                <a:gd name="T3" fmla="*/ 55 h 222"/>
                <a:gd name="T4" fmla="*/ 12 w 106"/>
                <a:gd name="T5" fmla="*/ 105 h 222"/>
                <a:gd name="T6" fmla="*/ 19 w 106"/>
                <a:gd name="T7" fmla="*/ 112 h 222"/>
                <a:gd name="T8" fmla="*/ 41 w 106"/>
                <a:gd name="T9" fmla="*/ 156 h 222"/>
                <a:gd name="T10" fmla="*/ 45 w 106"/>
                <a:gd name="T11" fmla="*/ 176 h 222"/>
                <a:gd name="T12" fmla="*/ 56 w 106"/>
                <a:gd name="T13" fmla="*/ 174 h 222"/>
                <a:gd name="T14" fmla="*/ 72 w 106"/>
                <a:gd name="T15" fmla="*/ 168 h 222"/>
                <a:gd name="T16" fmla="*/ 75 w 106"/>
                <a:gd name="T17" fmla="*/ 171 h 222"/>
                <a:gd name="T18" fmla="*/ 77 w 106"/>
                <a:gd name="T19" fmla="*/ 179 h 222"/>
                <a:gd name="T20" fmla="*/ 100 w 106"/>
                <a:gd name="T21" fmla="*/ 222 h 222"/>
                <a:gd name="T22" fmla="*/ 101 w 106"/>
                <a:gd name="T23" fmla="*/ 219 h 222"/>
                <a:gd name="T24" fmla="*/ 81 w 106"/>
                <a:gd name="T25" fmla="*/ 178 h 222"/>
                <a:gd name="T26" fmla="*/ 78 w 106"/>
                <a:gd name="T27" fmla="*/ 170 h 222"/>
                <a:gd name="T28" fmla="*/ 73 w 106"/>
                <a:gd name="T29" fmla="*/ 164 h 222"/>
                <a:gd name="T30" fmla="*/ 54 w 106"/>
                <a:gd name="T31" fmla="*/ 171 h 222"/>
                <a:gd name="T32" fmla="*/ 47 w 106"/>
                <a:gd name="T33" fmla="*/ 173 h 222"/>
                <a:gd name="T34" fmla="*/ 45 w 106"/>
                <a:gd name="T35" fmla="*/ 162 h 222"/>
                <a:gd name="T36" fmla="*/ 45 w 106"/>
                <a:gd name="T37" fmla="*/ 156 h 222"/>
                <a:gd name="T38" fmla="*/ 45 w 106"/>
                <a:gd name="T39" fmla="*/ 153 h 222"/>
                <a:gd name="T40" fmla="*/ 22 w 106"/>
                <a:gd name="T41" fmla="*/ 110 h 222"/>
                <a:gd name="T42" fmla="*/ 15 w 106"/>
                <a:gd name="T43" fmla="*/ 103 h 222"/>
                <a:gd name="T44" fmla="*/ 10 w 106"/>
                <a:gd name="T45" fmla="*/ 87 h 222"/>
                <a:gd name="T46" fmla="*/ 24 w 106"/>
                <a:gd name="T47" fmla="*/ 58 h 222"/>
                <a:gd name="T48" fmla="*/ 60 w 106"/>
                <a:gd name="T49" fmla="*/ 10 h 222"/>
                <a:gd name="T50" fmla="*/ 61 w 106"/>
                <a:gd name="T51" fmla="*/ 16 h 222"/>
                <a:gd name="T52" fmla="*/ 55 w 106"/>
                <a:gd name="T53" fmla="*/ 53 h 222"/>
                <a:gd name="T54" fmla="*/ 51 w 106"/>
                <a:gd name="T55" fmla="*/ 73 h 222"/>
                <a:gd name="T56" fmla="*/ 52 w 106"/>
                <a:gd name="T57" fmla="*/ 85 h 222"/>
                <a:gd name="T58" fmla="*/ 52 w 106"/>
                <a:gd name="T59" fmla="*/ 88 h 222"/>
                <a:gd name="T60" fmla="*/ 54 w 106"/>
                <a:gd name="T61" fmla="*/ 87 h 222"/>
                <a:gd name="T62" fmla="*/ 90 w 106"/>
                <a:gd name="T63" fmla="*/ 89 h 222"/>
                <a:gd name="T64" fmla="*/ 101 w 106"/>
                <a:gd name="T65" fmla="*/ 101 h 222"/>
                <a:gd name="T66" fmla="*/ 89 w 106"/>
                <a:gd name="T67" fmla="*/ 124 h 222"/>
                <a:gd name="T68" fmla="*/ 84 w 106"/>
                <a:gd name="T69" fmla="*/ 137 h 222"/>
                <a:gd name="T70" fmla="*/ 99 w 106"/>
                <a:gd name="T71" fmla="*/ 158 h 222"/>
                <a:gd name="T72" fmla="*/ 101 w 106"/>
                <a:gd name="T73" fmla="*/ 155 h 222"/>
                <a:gd name="T74" fmla="*/ 88 w 106"/>
                <a:gd name="T75" fmla="*/ 136 h 222"/>
                <a:gd name="T76" fmla="*/ 92 w 106"/>
                <a:gd name="T77" fmla="*/ 127 h 222"/>
                <a:gd name="T78" fmla="*/ 105 w 106"/>
                <a:gd name="T79" fmla="*/ 101 h 222"/>
                <a:gd name="T80" fmla="*/ 91 w 106"/>
                <a:gd name="T81" fmla="*/ 85 h 222"/>
                <a:gd name="T82" fmla="*/ 55 w 106"/>
                <a:gd name="T83" fmla="*/ 82 h 222"/>
                <a:gd name="T84" fmla="*/ 55 w 106"/>
                <a:gd name="T85" fmla="*/ 72 h 222"/>
                <a:gd name="T86" fmla="*/ 58 w 106"/>
                <a:gd name="T87" fmla="*/ 54 h 222"/>
                <a:gd name="T88" fmla="*/ 65 w 106"/>
                <a:gd name="T89" fmla="*/ 16 h 222"/>
                <a:gd name="T90" fmla="*/ 63 w 106"/>
                <a:gd name="T91" fmla="*/ 4 h 222"/>
                <a:gd name="T92" fmla="*/ 62 w 106"/>
                <a:gd name="T93" fmla="*/ 0 h 222"/>
                <a:gd name="T94" fmla="*/ 60 w 106"/>
                <a:gd name="T95" fmla="*/ 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6" h="222">
                  <a:moveTo>
                    <a:pt x="60" y="3"/>
                  </a:moveTo>
                  <a:cubicBezTo>
                    <a:pt x="60" y="4"/>
                    <a:pt x="33" y="44"/>
                    <a:pt x="21" y="55"/>
                  </a:cubicBezTo>
                  <a:cubicBezTo>
                    <a:pt x="7" y="68"/>
                    <a:pt x="0" y="90"/>
                    <a:pt x="12" y="105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30" y="125"/>
                    <a:pt x="42" y="138"/>
                    <a:pt x="41" y="156"/>
                  </a:cubicBezTo>
                  <a:cubicBezTo>
                    <a:pt x="40" y="168"/>
                    <a:pt x="42" y="174"/>
                    <a:pt x="45" y="176"/>
                  </a:cubicBezTo>
                  <a:cubicBezTo>
                    <a:pt x="48" y="178"/>
                    <a:pt x="52" y="177"/>
                    <a:pt x="56" y="174"/>
                  </a:cubicBezTo>
                  <a:cubicBezTo>
                    <a:pt x="62" y="171"/>
                    <a:pt x="68" y="167"/>
                    <a:pt x="72" y="168"/>
                  </a:cubicBezTo>
                  <a:cubicBezTo>
                    <a:pt x="73" y="169"/>
                    <a:pt x="74" y="170"/>
                    <a:pt x="75" y="171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80" y="193"/>
                    <a:pt x="86" y="216"/>
                    <a:pt x="100" y="222"/>
                  </a:cubicBezTo>
                  <a:cubicBezTo>
                    <a:pt x="101" y="219"/>
                    <a:pt x="101" y="219"/>
                    <a:pt x="101" y="219"/>
                  </a:cubicBezTo>
                  <a:cubicBezTo>
                    <a:pt x="89" y="213"/>
                    <a:pt x="84" y="191"/>
                    <a:pt x="81" y="178"/>
                  </a:cubicBezTo>
                  <a:cubicBezTo>
                    <a:pt x="78" y="170"/>
                    <a:pt x="78" y="170"/>
                    <a:pt x="78" y="170"/>
                  </a:cubicBezTo>
                  <a:cubicBezTo>
                    <a:pt x="77" y="167"/>
                    <a:pt x="76" y="165"/>
                    <a:pt x="73" y="164"/>
                  </a:cubicBezTo>
                  <a:cubicBezTo>
                    <a:pt x="68" y="163"/>
                    <a:pt x="61" y="166"/>
                    <a:pt x="54" y="171"/>
                  </a:cubicBezTo>
                  <a:cubicBezTo>
                    <a:pt x="51" y="173"/>
                    <a:pt x="49" y="174"/>
                    <a:pt x="47" y="173"/>
                  </a:cubicBezTo>
                  <a:cubicBezTo>
                    <a:pt x="46" y="172"/>
                    <a:pt x="45" y="169"/>
                    <a:pt x="45" y="162"/>
                  </a:cubicBezTo>
                  <a:cubicBezTo>
                    <a:pt x="45" y="160"/>
                    <a:pt x="45" y="158"/>
                    <a:pt x="45" y="156"/>
                  </a:cubicBezTo>
                  <a:cubicBezTo>
                    <a:pt x="45" y="155"/>
                    <a:pt x="45" y="154"/>
                    <a:pt x="45" y="153"/>
                  </a:cubicBezTo>
                  <a:cubicBezTo>
                    <a:pt x="45" y="135"/>
                    <a:pt x="33" y="122"/>
                    <a:pt x="22" y="110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2" y="98"/>
                    <a:pt x="10" y="93"/>
                    <a:pt x="10" y="87"/>
                  </a:cubicBezTo>
                  <a:cubicBezTo>
                    <a:pt x="10" y="77"/>
                    <a:pt x="16" y="66"/>
                    <a:pt x="24" y="58"/>
                  </a:cubicBezTo>
                  <a:cubicBezTo>
                    <a:pt x="34" y="49"/>
                    <a:pt x="53" y="21"/>
                    <a:pt x="60" y="10"/>
                  </a:cubicBezTo>
                  <a:cubicBezTo>
                    <a:pt x="60" y="12"/>
                    <a:pt x="61" y="14"/>
                    <a:pt x="61" y="16"/>
                  </a:cubicBezTo>
                  <a:cubicBezTo>
                    <a:pt x="61" y="28"/>
                    <a:pt x="59" y="44"/>
                    <a:pt x="55" y="53"/>
                  </a:cubicBezTo>
                  <a:cubicBezTo>
                    <a:pt x="51" y="59"/>
                    <a:pt x="51" y="66"/>
                    <a:pt x="51" y="73"/>
                  </a:cubicBezTo>
                  <a:cubicBezTo>
                    <a:pt x="51" y="79"/>
                    <a:pt x="52" y="85"/>
                    <a:pt x="52" y="85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7"/>
                    <a:pt x="72" y="81"/>
                    <a:pt x="90" y="89"/>
                  </a:cubicBezTo>
                  <a:cubicBezTo>
                    <a:pt x="96" y="92"/>
                    <a:pt x="100" y="96"/>
                    <a:pt x="101" y="101"/>
                  </a:cubicBezTo>
                  <a:cubicBezTo>
                    <a:pt x="102" y="108"/>
                    <a:pt x="98" y="116"/>
                    <a:pt x="89" y="124"/>
                  </a:cubicBezTo>
                  <a:cubicBezTo>
                    <a:pt x="86" y="128"/>
                    <a:pt x="84" y="132"/>
                    <a:pt x="84" y="137"/>
                  </a:cubicBezTo>
                  <a:cubicBezTo>
                    <a:pt x="85" y="148"/>
                    <a:pt x="98" y="158"/>
                    <a:pt x="99" y="158"/>
                  </a:cubicBezTo>
                  <a:cubicBezTo>
                    <a:pt x="101" y="155"/>
                    <a:pt x="101" y="155"/>
                    <a:pt x="101" y="155"/>
                  </a:cubicBezTo>
                  <a:cubicBezTo>
                    <a:pt x="101" y="155"/>
                    <a:pt x="89" y="146"/>
                    <a:pt x="88" y="136"/>
                  </a:cubicBezTo>
                  <a:cubicBezTo>
                    <a:pt x="88" y="133"/>
                    <a:pt x="89" y="130"/>
                    <a:pt x="92" y="127"/>
                  </a:cubicBezTo>
                  <a:cubicBezTo>
                    <a:pt x="102" y="118"/>
                    <a:pt x="106" y="109"/>
                    <a:pt x="105" y="101"/>
                  </a:cubicBezTo>
                  <a:cubicBezTo>
                    <a:pt x="104" y="94"/>
                    <a:pt x="99" y="89"/>
                    <a:pt x="91" y="85"/>
                  </a:cubicBezTo>
                  <a:cubicBezTo>
                    <a:pt x="75" y="78"/>
                    <a:pt x="60" y="81"/>
                    <a:pt x="55" y="82"/>
                  </a:cubicBezTo>
                  <a:cubicBezTo>
                    <a:pt x="55" y="80"/>
                    <a:pt x="55" y="77"/>
                    <a:pt x="55" y="72"/>
                  </a:cubicBezTo>
                  <a:cubicBezTo>
                    <a:pt x="55" y="67"/>
                    <a:pt x="55" y="60"/>
                    <a:pt x="58" y="54"/>
                  </a:cubicBezTo>
                  <a:cubicBezTo>
                    <a:pt x="63" y="45"/>
                    <a:pt x="65" y="29"/>
                    <a:pt x="65" y="16"/>
                  </a:cubicBezTo>
                  <a:cubicBezTo>
                    <a:pt x="65" y="11"/>
                    <a:pt x="64" y="6"/>
                    <a:pt x="63" y="4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6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4" name="Freeform 110"/>
            <p:cNvSpPr/>
            <p:nvPr/>
          </p:nvSpPr>
          <p:spPr bwMode="auto">
            <a:xfrm>
              <a:off x="8743950" y="993776"/>
              <a:ext cx="50800" cy="34925"/>
            </a:xfrm>
            <a:custGeom>
              <a:avLst/>
              <a:gdLst>
                <a:gd name="T0" fmla="*/ 1 w 42"/>
                <a:gd name="T1" fmla="*/ 20 h 28"/>
                <a:gd name="T2" fmla="*/ 0 w 42"/>
                <a:gd name="T3" fmla="*/ 24 h 28"/>
                <a:gd name="T4" fmla="*/ 42 w 42"/>
                <a:gd name="T5" fmla="*/ 2 h 28"/>
                <a:gd name="T6" fmla="*/ 39 w 42"/>
                <a:gd name="T7" fmla="*/ 0 h 28"/>
                <a:gd name="T8" fmla="*/ 1 w 42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1" y="2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7" y="28"/>
                    <a:pt x="42" y="2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6" y="23"/>
                    <a:pt x="2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5" name="Freeform 111"/>
            <p:cNvSpPr/>
            <p:nvPr/>
          </p:nvSpPr>
          <p:spPr bwMode="auto">
            <a:xfrm>
              <a:off x="8780463" y="996951"/>
              <a:ext cx="31750" cy="104775"/>
            </a:xfrm>
            <a:custGeom>
              <a:avLst/>
              <a:gdLst>
                <a:gd name="T0" fmla="*/ 5 w 26"/>
                <a:gd name="T1" fmla="*/ 23 h 84"/>
                <a:gd name="T2" fmla="*/ 9 w 26"/>
                <a:gd name="T3" fmla="*/ 32 h 84"/>
                <a:gd name="T4" fmla="*/ 14 w 26"/>
                <a:gd name="T5" fmla="*/ 82 h 84"/>
                <a:gd name="T6" fmla="*/ 17 w 26"/>
                <a:gd name="T7" fmla="*/ 84 h 84"/>
                <a:gd name="T8" fmla="*/ 12 w 26"/>
                <a:gd name="T9" fmla="*/ 30 h 84"/>
                <a:gd name="T10" fmla="*/ 9 w 26"/>
                <a:gd name="T11" fmla="*/ 22 h 84"/>
                <a:gd name="T12" fmla="*/ 9 w 26"/>
                <a:gd name="T13" fmla="*/ 1 h 84"/>
                <a:gd name="T14" fmla="*/ 6 w 26"/>
                <a:gd name="T15" fmla="*/ 0 h 84"/>
                <a:gd name="T16" fmla="*/ 5 w 26"/>
                <a:gd name="T17" fmla="*/ 2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84">
                  <a:moveTo>
                    <a:pt x="5" y="23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5" y="45"/>
                    <a:pt x="22" y="60"/>
                    <a:pt x="14" y="82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26" y="60"/>
                    <a:pt x="18" y="43"/>
                    <a:pt x="12" y="3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5" y="10"/>
                    <a:pt x="9" y="2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0" y="9"/>
                    <a:pt x="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6" name="Freeform 112"/>
            <p:cNvSpPr/>
            <p:nvPr/>
          </p:nvSpPr>
          <p:spPr bwMode="auto">
            <a:xfrm>
              <a:off x="8734425" y="892176"/>
              <a:ext cx="60325" cy="41275"/>
            </a:xfrm>
            <a:custGeom>
              <a:avLst/>
              <a:gdLst>
                <a:gd name="T0" fmla="*/ 1 w 48"/>
                <a:gd name="T1" fmla="*/ 14 h 33"/>
                <a:gd name="T2" fmla="*/ 5 w 48"/>
                <a:gd name="T3" fmla="*/ 24 h 33"/>
                <a:gd name="T4" fmla="*/ 39 w 48"/>
                <a:gd name="T5" fmla="*/ 29 h 33"/>
                <a:gd name="T6" fmla="*/ 38 w 48"/>
                <a:gd name="T7" fmla="*/ 25 h 33"/>
                <a:gd name="T8" fmla="*/ 7 w 48"/>
                <a:gd name="T9" fmla="*/ 21 h 33"/>
                <a:gd name="T10" fmla="*/ 5 w 48"/>
                <a:gd name="T11" fmla="*/ 14 h 33"/>
                <a:gd name="T12" fmla="*/ 22 w 48"/>
                <a:gd name="T13" fmla="*/ 5 h 33"/>
                <a:gd name="T14" fmla="*/ 46 w 48"/>
                <a:gd name="T15" fmla="*/ 12 h 33"/>
                <a:gd name="T16" fmla="*/ 48 w 48"/>
                <a:gd name="T17" fmla="*/ 9 h 33"/>
                <a:gd name="T18" fmla="*/ 23 w 48"/>
                <a:gd name="T19" fmla="*/ 1 h 33"/>
                <a:gd name="T20" fmla="*/ 1 w 48"/>
                <a:gd name="T21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1" y="14"/>
                  </a:moveTo>
                  <a:cubicBezTo>
                    <a:pt x="0" y="16"/>
                    <a:pt x="1" y="20"/>
                    <a:pt x="5" y="24"/>
                  </a:cubicBezTo>
                  <a:cubicBezTo>
                    <a:pt x="9" y="28"/>
                    <a:pt x="18" y="33"/>
                    <a:pt x="39" y="29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19" y="28"/>
                    <a:pt x="11" y="25"/>
                    <a:pt x="7" y="21"/>
                  </a:cubicBezTo>
                  <a:cubicBezTo>
                    <a:pt x="5" y="18"/>
                    <a:pt x="4" y="15"/>
                    <a:pt x="5" y="14"/>
                  </a:cubicBezTo>
                  <a:cubicBezTo>
                    <a:pt x="6" y="8"/>
                    <a:pt x="12" y="4"/>
                    <a:pt x="22" y="5"/>
                  </a:cubicBezTo>
                  <a:cubicBezTo>
                    <a:pt x="36" y="6"/>
                    <a:pt x="46" y="12"/>
                    <a:pt x="46" y="12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38" y="2"/>
                    <a:pt x="23" y="1"/>
                  </a:cubicBezTo>
                  <a:cubicBezTo>
                    <a:pt x="11" y="0"/>
                    <a:pt x="2" y="5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7" name="Freeform 113"/>
            <p:cNvSpPr/>
            <p:nvPr/>
          </p:nvSpPr>
          <p:spPr bwMode="auto">
            <a:xfrm>
              <a:off x="8747125" y="927101"/>
              <a:ext cx="6350" cy="36513"/>
            </a:xfrm>
            <a:custGeom>
              <a:avLst/>
              <a:gdLst>
                <a:gd name="T0" fmla="*/ 0 w 4"/>
                <a:gd name="T1" fmla="*/ 23 h 23"/>
                <a:gd name="T2" fmla="*/ 3 w 4"/>
                <a:gd name="T3" fmla="*/ 23 h 23"/>
                <a:gd name="T4" fmla="*/ 4 w 4"/>
                <a:gd name="T5" fmla="*/ 0 h 23"/>
                <a:gd name="T6" fmla="*/ 1 w 4"/>
                <a:gd name="T7" fmla="*/ 0 h 23"/>
                <a:gd name="T8" fmla="*/ 0 w 4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0" y="23"/>
                  </a:moveTo>
                  <a:lnTo>
                    <a:pt x="3" y="23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8" name="Freeform 114"/>
            <p:cNvSpPr/>
            <p:nvPr/>
          </p:nvSpPr>
          <p:spPr bwMode="auto">
            <a:xfrm>
              <a:off x="9121775" y="890588"/>
              <a:ext cx="133350" cy="274638"/>
            </a:xfrm>
            <a:custGeom>
              <a:avLst/>
              <a:gdLst>
                <a:gd name="T0" fmla="*/ 43 w 107"/>
                <a:gd name="T1" fmla="*/ 4 h 222"/>
                <a:gd name="T2" fmla="*/ 42 w 107"/>
                <a:gd name="T3" fmla="*/ 16 h 222"/>
                <a:gd name="T4" fmla="*/ 48 w 107"/>
                <a:gd name="T5" fmla="*/ 54 h 222"/>
                <a:gd name="T6" fmla="*/ 52 w 107"/>
                <a:gd name="T7" fmla="*/ 72 h 222"/>
                <a:gd name="T8" fmla="*/ 51 w 107"/>
                <a:gd name="T9" fmla="*/ 82 h 222"/>
                <a:gd name="T10" fmla="*/ 15 w 107"/>
                <a:gd name="T11" fmla="*/ 85 h 222"/>
                <a:gd name="T12" fmla="*/ 2 w 107"/>
                <a:gd name="T13" fmla="*/ 101 h 222"/>
                <a:gd name="T14" fmla="*/ 14 w 107"/>
                <a:gd name="T15" fmla="*/ 127 h 222"/>
                <a:gd name="T16" fmla="*/ 19 w 107"/>
                <a:gd name="T17" fmla="*/ 136 h 222"/>
                <a:gd name="T18" fmla="*/ 5 w 107"/>
                <a:gd name="T19" fmla="*/ 155 h 222"/>
                <a:gd name="T20" fmla="*/ 8 w 107"/>
                <a:gd name="T21" fmla="*/ 158 h 222"/>
                <a:gd name="T22" fmla="*/ 22 w 107"/>
                <a:gd name="T23" fmla="*/ 137 h 222"/>
                <a:gd name="T24" fmla="*/ 17 w 107"/>
                <a:gd name="T25" fmla="*/ 124 h 222"/>
                <a:gd name="T26" fmla="*/ 6 w 107"/>
                <a:gd name="T27" fmla="*/ 101 h 222"/>
                <a:gd name="T28" fmla="*/ 17 w 107"/>
                <a:gd name="T29" fmla="*/ 89 h 222"/>
                <a:gd name="T30" fmla="*/ 52 w 107"/>
                <a:gd name="T31" fmla="*/ 87 h 222"/>
                <a:gd name="T32" fmla="*/ 54 w 107"/>
                <a:gd name="T33" fmla="*/ 88 h 222"/>
                <a:gd name="T34" fmla="*/ 55 w 107"/>
                <a:gd name="T35" fmla="*/ 85 h 222"/>
                <a:gd name="T36" fmla="*/ 56 w 107"/>
                <a:gd name="T37" fmla="*/ 73 h 222"/>
                <a:gd name="T38" fmla="*/ 52 w 107"/>
                <a:gd name="T39" fmla="*/ 53 h 222"/>
                <a:gd name="T40" fmla="*/ 46 w 107"/>
                <a:gd name="T41" fmla="*/ 16 h 222"/>
                <a:gd name="T42" fmla="*/ 46 w 107"/>
                <a:gd name="T43" fmla="*/ 10 h 222"/>
                <a:gd name="T44" fmla="*/ 83 w 107"/>
                <a:gd name="T45" fmla="*/ 58 h 222"/>
                <a:gd name="T46" fmla="*/ 97 w 107"/>
                <a:gd name="T47" fmla="*/ 87 h 222"/>
                <a:gd name="T48" fmla="*/ 91 w 107"/>
                <a:gd name="T49" fmla="*/ 103 h 222"/>
                <a:gd name="T50" fmla="*/ 85 w 107"/>
                <a:gd name="T51" fmla="*/ 110 h 222"/>
                <a:gd name="T52" fmla="*/ 61 w 107"/>
                <a:gd name="T53" fmla="*/ 153 h 222"/>
                <a:gd name="T54" fmla="*/ 61 w 107"/>
                <a:gd name="T55" fmla="*/ 156 h 222"/>
                <a:gd name="T56" fmla="*/ 62 w 107"/>
                <a:gd name="T57" fmla="*/ 162 h 222"/>
                <a:gd name="T58" fmla="*/ 59 w 107"/>
                <a:gd name="T59" fmla="*/ 173 h 222"/>
                <a:gd name="T60" fmla="*/ 52 w 107"/>
                <a:gd name="T61" fmla="*/ 171 h 222"/>
                <a:gd name="T62" fmla="*/ 33 w 107"/>
                <a:gd name="T63" fmla="*/ 164 h 222"/>
                <a:gd name="T64" fmla="*/ 28 w 107"/>
                <a:gd name="T65" fmla="*/ 170 h 222"/>
                <a:gd name="T66" fmla="*/ 26 w 107"/>
                <a:gd name="T67" fmla="*/ 178 h 222"/>
                <a:gd name="T68" fmla="*/ 5 w 107"/>
                <a:gd name="T69" fmla="*/ 219 h 222"/>
                <a:gd name="T70" fmla="*/ 7 w 107"/>
                <a:gd name="T71" fmla="*/ 222 h 222"/>
                <a:gd name="T72" fmla="*/ 30 w 107"/>
                <a:gd name="T73" fmla="*/ 179 h 222"/>
                <a:gd name="T74" fmla="*/ 32 w 107"/>
                <a:gd name="T75" fmla="*/ 171 h 222"/>
                <a:gd name="T76" fmla="*/ 35 w 107"/>
                <a:gd name="T77" fmla="*/ 168 h 222"/>
                <a:gd name="T78" fmla="*/ 50 w 107"/>
                <a:gd name="T79" fmla="*/ 174 h 222"/>
                <a:gd name="T80" fmla="*/ 61 w 107"/>
                <a:gd name="T81" fmla="*/ 176 h 222"/>
                <a:gd name="T82" fmla="*/ 65 w 107"/>
                <a:gd name="T83" fmla="*/ 156 h 222"/>
                <a:gd name="T84" fmla="*/ 88 w 107"/>
                <a:gd name="T85" fmla="*/ 112 h 222"/>
                <a:gd name="T86" fmla="*/ 94 w 107"/>
                <a:gd name="T87" fmla="*/ 105 h 222"/>
                <a:gd name="T88" fmla="*/ 85 w 107"/>
                <a:gd name="T89" fmla="*/ 55 h 222"/>
                <a:gd name="T90" fmla="*/ 47 w 107"/>
                <a:gd name="T91" fmla="*/ 3 h 222"/>
                <a:gd name="T92" fmla="*/ 44 w 107"/>
                <a:gd name="T93" fmla="*/ 0 h 222"/>
                <a:gd name="T94" fmla="*/ 43 w 107"/>
                <a:gd name="T95" fmla="*/ 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7" h="222">
                  <a:moveTo>
                    <a:pt x="43" y="4"/>
                  </a:moveTo>
                  <a:cubicBezTo>
                    <a:pt x="42" y="6"/>
                    <a:pt x="42" y="11"/>
                    <a:pt x="42" y="16"/>
                  </a:cubicBezTo>
                  <a:cubicBezTo>
                    <a:pt x="42" y="29"/>
                    <a:pt x="44" y="45"/>
                    <a:pt x="48" y="54"/>
                  </a:cubicBezTo>
                  <a:cubicBezTo>
                    <a:pt x="51" y="60"/>
                    <a:pt x="52" y="67"/>
                    <a:pt x="52" y="72"/>
                  </a:cubicBezTo>
                  <a:cubicBezTo>
                    <a:pt x="52" y="77"/>
                    <a:pt x="52" y="80"/>
                    <a:pt x="51" y="82"/>
                  </a:cubicBezTo>
                  <a:cubicBezTo>
                    <a:pt x="47" y="81"/>
                    <a:pt x="32" y="78"/>
                    <a:pt x="15" y="85"/>
                  </a:cubicBezTo>
                  <a:cubicBezTo>
                    <a:pt x="7" y="89"/>
                    <a:pt x="3" y="94"/>
                    <a:pt x="2" y="101"/>
                  </a:cubicBezTo>
                  <a:cubicBezTo>
                    <a:pt x="0" y="109"/>
                    <a:pt x="5" y="118"/>
                    <a:pt x="14" y="127"/>
                  </a:cubicBezTo>
                  <a:cubicBezTo>
                    <a:pt x="17" y="130"/>
                    <a:pt x="19" y="133"/>
                    <a:pt x="19" y="136"/>
                  </a:cubicBezTo>
                  <a:cubicBezTo>
                    <a:pt x="18" y="146"/>
                    <a:pt x="6" y="155"/>
                    <a:pt x="5" y="155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22" y="148"/>
                    <a:pt x="22" y="137"/>
                  </a:cubicBezTo>
                  <a:cubicBezTo>
                    <a:pt x="23" y="132"/>
                    <a:pt x="21" y="128"/>
                    <a:pt x="17" y="124"/>
                  </a:cubicBezTo>
                  <a:cubicBezTo>
                    <a:pt x="9" y="116"/>
                    <a:pt x="5" y="108"/>
                    <a:pt x="6" y="101"/>
                  </a:cubicBezTo>
                  <a:cubicBezTo>
                    <a:pt x="7" y="96"/>
                    <a:pt x="10" y="92"/>
                    <a:pt x="17" y="89"/>
                  </a:cubicBezTo>
                  <a:cubicBezTo>
                    <a:pt x="35" y="81"/>
                    <a:pt x="52" y="87"/>
                    <a:pt x="52" y="87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5" y="85"/>
                    <a:pt x="56" y="79"/>
                    <a:pt x="56" y="73"/>
                  </a:cubicBezTo>
                  <a:cubicBezTo>
                    <a:pt x="56" y="66"/>
                    <a:pt x="55" y="59"/>
                    <a:pt x="52" y="53"/>
                  </a:cubicBezTo>
                  <a:cubicBezTo>
                    <a:pt x="48" y="44"/>
                    <a:pt x="46" y="28"/>
                    <a:pt x="46" y="16"/>
                  </a:cubicBezTo>
                  <a:cubicBezTo>
                    <a:pt x="46" y="14"/>
                    <a:pt x="46" y="12"/>
                    <a:pt x="46" y="10"/>
                  </a:cubicBezTo>
                  <a:cubicBezTo>
                    <a:pt x="53" y="21"/>
                    <a:pt x="72" y="49"/>
                    <a:pt x="83" y="58"/>
                  </a:cubicBezTo>
                  <a:cubicBezTo>
                    <a:pt x="91" y="66"/>
                    <a:pt x="97" y="77"/>
                    <a:pt x="97" y="87"/>
                  </a:cubicBezTo>
                  <a:cubicBezTo>
                    <a:pt x="97" y="93"/>
                    <a:pt x="95" y="98"/>
                    <a:pt x="91" y="103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74" y="122"/>
                    <a:pt x="61" y="135"/>
                    <a:pt x="61" y="153"/>
                  </a:cubicBezTo>
                  <a:cubicBezTo>
                    <a:pt x="61" y="154"/>
                    <a:pt x="61" y="155"/>
                    <a:pt x="61" y="156"/>
                  </a:cubicBezTo>
                  <a:cubicBezTo>
                    <a:pt x="62" y="158"/>
                    <a:pt x="62" y="160"/>
                    <a:pt x="62" y="162"/>
                  </a:cubicBezTo>
                  <a:cubicBezTo>
                    <a:pt x="62" y="169"/>
                    <a:pt x="60" y="172"/>
                    <a:pt x="59" y="173"/>
                  </a:cubicBezTo>
                  <a:cubicBezTo>
                    <a:pt x="58" y="174"/>
                    <a:pt x="55" y="173"/>
                    <a:pt x="52" y="171"/>
                  </a:cubicBezTo>
                  <a:cubicBezTo>
                    <a:pt x="45" y="166"/>
                    <a:pt x="38" y="163"/>
                    <a:pt x="33" y="164"/>
                  </a:cubicBezTo>
                  <a:cubicBezTo>
                    <a:pt x="31" y="165"/>
                    <a:pt x="29" y="167"/>
                    <a:pt x="28" y="170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3" y="191"/>
                    <a:pt x="18" y="213"/>
                    <a:pt x="5" y="219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21" y="216"/>
                    <a:pt x="26" y="193"/>
                    <a:pt x="30" y="179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3" y="170"/>
                    <a:pt x="33" y="169"/>
                    <a:pt x="35" y="168"/>
                  </a:cubicBezTo>
                  <a:cubicBezTo>
                    <a:pt x="38" y="167"/>
                    <a:pt x="45" y="171"/>
                    <a:pt x="50" y="174"/>
                  </a:cubicBezTo>
                  <a:cubicBezTo>
                    <a:pt x="55" y="177"/>
                    <a:pt x="58" y="178"/>
                    <a:pt x="61" y="176"/>
                  </a:cubicBezTo>
                  <a:cubicBezTo>
                    <a:pt x="65" y="174"/>
                    <a:pt x="66" y="168"/>
                    <a:pt x="65" y="156"/>
                  </a:cubicBezTo>
                  <a:cubicBezTo>
                    <a:pt x="64" y="138"/>
                    <a:pt x="76" y="125"/>
                    <a:pt x="88" y="11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107" y="90"/>
                    <a:pt x="100" y="68"/>
                    <a:pt x="85" y="55"/>
                  </a:cubicBezTo>
                  <a:cubicBezTo>
                    <a:pt x="73" y="44"/>
                    <a:pt x="47" y="4"/>
                    <a:pt x="47" y="3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9" name="Freeform 115"/>
            <p:cNvSpPr/>
            <p:nvPr/>
          </p:nvSpPr>
          <p:spPr bwMode="auto">
            <a:xfrm>
              <a:off x="9185275" y="993776"/>
              <a:ext cx="50800" cy="34925"/>
            </a:xfrm>
            <a:custGeom>
              <a:avLst/>
              <a:gdLst>
                <a:gd name="T0" fmla="*/ 0 w 41"/>
                <a:gd name="T1" fmla="*/ 2 h 28"/>
                <a:gd name="T2" fmla="*/ 41 w 41"/>
                <a:gd name="T3" fmla="*/ 24 h 28"/>
                <a:gd name="T4" fmla="*/ 40 w 41"/>
                <a:gd name="T5" fmla="*/ 20 h 28"/>
                <a:gd name="T6" fmla="*/ 3 w 41"/>
                <a:gd name="T7" fmla="*/ 0 h 28"/>
                <a:gd name="T8" fmla="*/ 0 w 41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0" y="2"/>
                  </a:moveTo>
                  <a:cubicBezTo>
                    <a:pt x="24" y="28"/>
                    <a:pt x="40" y="24"/>
                    <a:pt x="41" y="2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25" y="23"/>
                    <a:pt x="3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0" name="Freeform 116"/>
            <p:cNvSpPr/>
            <p:nvPr/>
          </p:nvSpPr>
          <p:spPr bwMode="auto">
            <a:xfrm>
              <a:off x="9167813" y="996951"/>
              <a:ext cx="31750" cy="104775"/>
            </a:xfrm>
            <a:custGeom>
              <a:avLst/>
              <a:gdLst>
                <a:gd name="T0" fmla="*/ 16 w 25"/>
                <a:gd name="T1" fmla="*/ 1 h 84"/>
                <a:gd name="T2" fmla="*/ 17 w 25"/>
                <a:gd name="T3" fmla="*/ 22 h 84"/>
                <a:gd name="T4" fmla="*/ 13 w 25"/>
                <a:gd name="T5" fmla="*/ 30 h 84"/>
                <a:gd name="T6" fmla="*/ 8 w 25"/>
                <a:gd name="T7" fmla="*/ 84 h 84"/>
                <a:gd name="T8" fmla="*/ 12 w 25"/>
                <a:gd name="T9" fmla="*/ 82 h 84"/>
                <a:gd name="T10" fmla="*/ 17 w 25"/>
                <a:gd name="T11" fmla="*/ 32 h 84"/>
                <a:gd name="T12" fmla="*/ 20 w 25"/>
                <a:gd name="T13" fmla="*/ 23 h 84"/>
                <a:gd name="T14" fmla="*/ 20 w 25"/>
                <a:gd name="T15" fmla="*/ 0 h 84"/>
                <a:gd name="T16" fmla="*/ 16 w 25"/>
                <a:gd name="T17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4">
                  <a:moveTo>
                    <a:pt x="16" y="1"/>
                  </a:moveTo>
                  <a:cubicBezTo>
                    <a:pt x="17" y="2"/>
                    <a:pt x="21" y="10"/>
                    <a:pt x="17" y="2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7" y="43"/>
                    <a:pt x="0" y="60"/>
                    <a:pt x="8" y="84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4" y="60"/>
                    <a:pt x="11" y="45"/>
                    <a:pt x="17" y="3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5" y="9"/>
                    <a:pt x="20" y="0"/>
                    <a:pt x="20" y="0"/>
                  </a:cubicBezTo>
                  <a:lnTo>
                    <a:pt x="1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1" name="Freeform 117"/>
            <p:cNvSpPr/>
            <p:nvPr/>
          </p:nvSpPr>
          <p:spPr bwMode="auto">
            <a:xfrm>
              <a:off x="9185275" y="892176"/>
              <a:ext cx="58738" cy="41275"/>
            </a:xfrm>
            <a:custGeom>
              <a:avLst/>
              <a:gdLst>
                <a:gd name="T0" fmla="*/ 26 w 48"/>
                <a:gd name="T1" fmla="*/ 1 h 33"/>
                <a:gd name="T2" fmla="*/ 0 w 48"/>
                <a:gd name="T3" fmla="*/ 9 h 33"/>
                <a:gd name="T4" fmla="*/ 2 w 48"/>
                <a:gd name="T5" fmla="*/ 12 h 33"/>
                <a:gd name="T6" fmla="*/ 26 w 48"/>
                <a:gd name="T7" fmla="*/ 5 h 33"/>
                <a:gd name="T8" fmla="*/ 44 w 48"/>
                <a:gd name="T9" fmla="*/ 14 h 33"/>
                <a:gd name="T10" fmla="*/ 41 w 48"/>
                <a:gd name="T11" fmla="*/ 21 h 33"/>
                <a:gd name="T12" fmla="*/ 11 w 48"/>
                <a:gd name="T13" fmla="*/ 25 h 33"/>
                <a:gd name="T14" fmla="*/ 10 w 48"/>
                <a:gd name="T15" fmla="*/ 29 h 33"/>
                <a:gd name="T16" fmla="*/ 44 w 48"/>
                <a:gd name="T17" fmla="*/ 24 h 33"/>
                <a:gd name="T18" fmla="*/ 48 w 48"/>
                <a:gd name="T19" fmla="*/ 14 h 33"/>
                <a:gd name="T20" fmla="*/ 26 w 48"/>
                <a:gd name="T2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26" y="1"/>
                  </a:moveTo>
                  <a:cubicBezTo>
                    <a:pt x="11" y="2"/>
                    <a:pt x="1" y="9"/>
                    <a:pt x="0" y="9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2" y="6"/>
                    <a:pt x="26" y="5"/>
                  </a:cubicBezTo>
                  <a:cubicBezTo>
                    <a:pt x="36" y="4"/>
                    <a:pt x="43" y="8"/>
                    <a:pt x="44" y="14"/>
                  </a:cubicBezTo>
                  <a:cubicBezTo>
                    <a:pt x="44" y="15"/>
                    <a:pt x="44" y="18"/>
                    <a:pt x="41" y="21"/>
                  </a:cubicBezTo>
                  <a:cubicBezTo>
                    <a:pt x="38" y="25"/>
                    <a:pt x="29" y="28"/>
                    <a:pt x="11" y="25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0" y="33"/>
                    <a:pt x="40" y="28"/>
                    <a:pt x="44" y="24"/>
                  </a:cubicBezTo>
                  <a:cubicBezTo>
                    <a:pt x="48" y="20"/>
                    <a:pt x="48" y="16"/>
                    <a:pt x="48" y="14"/>
                  </a:cubicBezTo>
                  <a:cubicBezTo>
                    <a:pt x="46" y="5"/>
                    <a:pt x="38" y="0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2" name="Rectangle 118"/>
            <p:cNvSpPr>
              <a:spLocks noChangeArrowheads="1"/>
            </p:cNvSpPr>
            <p:nvPr/>
          </p:nvSpPr>
          <p:spPr bwMode="auto">
            <a:xfrm>
              <a:off x="9228138" y="927101"/>
              <a:ext cx="4763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3" name="Freeform 119"/>
            <p:cNvSpPr>
              <a:spLocks noEditPoints="1"/>
            </p:cNvSpPr>
            <p:nvPr/>
          </p:nvSpPr>
          <p:spPr bwMode="auto">
            <a:xfrm>
              <a:off x="8872538" y="1084263"/>
              <a:ext cx="55563" cy="57150"/>
            </a:xfrm>
            <a:custGeom>
              <a:avLst/>
              <a:gdLst>
                <a:gd name="T0" fmla="*/ 22 w 45"/>
                <a:gd name="T1" fmla="*/ 20 h 46"/>
                <a:gd name="T2" fmla="*/ 31 w 45"/>
                <a:gd name="T3" fmla="*/ 20 h 46"/>
                <a:gd name="T4" fmla="*/ 23 w 45"/>
                <a:gd name="T5" fmla="*/ 22 h 46"/>
                <a:gd name="T6" fmla="*/ 27 w 45"/>
                <a:gd name="T7" fmla="*/ 27 h 46"/>
                <a:gd name="T8" fmla="*/ 29 w 45"/>
                <a:gd name="T9" fmla="*/ 22 h 46"/>
                <a:gd name="T10" fmla="*/ 29 w 45"/>
                <a:gd name="T11" fmla="*/ 27 h 46"/>
                <a:gd name="T12" fmla="*/ 45 w 45"/>
                <a:gd name="T13" fmla="*/ 27 h 46"/>
                <a:gd name="T14" fmla="*/ 22 w 45"/>
                <a:gd name="T15" fmla="*/ 30 h 46"/>
                <a:gd name="T16" fmla="*/ 4 w 45"/>
                <a:gd name="T17" fmla="*/ 35 h 46"/>
                <a:gd name="T18" fmla="*/ 1 w 45"/>
                <a:gd name="T19" fmla="*/ 33 h 46"/>
                <a:gd name="T20" fmla="*/ 20 w 45"/>
                <a:gd name="T21" fmla="*/ 22 h 46"/>
                <a:gd name="T22" fmla="*/ 11 w 45"/>
                <a:gd name="T23" fmla="*/ 24 h 46"/>
                <a:gd name="T24" fmla="*/ 16 w 45"/>
                <a:gd name="T25" fmla="*/ 22 h 46"/>
                <a:gd name="T26" fmla="*/ 20 w 45"/>
                <a:gd name="T27" fmla="*/ 17 h 46"/>
                <a:gd name="T28" fmla="*/ 13 w 45"/>
                <a:gd name="T29" fmla="*/ 17 h 46"/>
                <a:gd name="T30" fmla="*/ 20 w 45"/>
                <a:gd name="T31" fmla="*/ 16 h 46"/>
                <a:gd name="T32" fmla="*/ 18 w 45"/>
                <a:gd name="T33" fmla="*/ 13 h 46"/>
                <a:gd name="T34" fmla="*/ 11 w 45"/>
                <a:gd name="T35" fmla="*/ 12 h 46"/>
                <a:gd name="T36" fmla="*/ 27 w 45"/>
                <a:gd name="T37" fmla="*/ 8 h 46"/>
                <a:gd name="T38" fmla="*/ 20 w 45"/>
                <a:gd name="T39" fmla="*/ 12 h 46"/>
                <a:gd name="T40" fmla="*/ 22 w 45"/>
                <a:gd name="T41" fmla="*/ 15 h 46"/>
                <a:gd name="T42" fmla="*/ 26 w 45"/>
                <a:gd name="T43" fmla="*/ 13 h 46"/>
                <a:gd name="T44" fmla="*/ 24 w 45"/>
                <a:gd name="T45" fmla="*/ 16 h 46"/>
                <a:gd name="T46" fmla="*/ 11 w 45"/>
                <a:gd name="T47" fmla="*/ 5 h 46"/>
                <a:gd name="T48" fmla="*/ 16 w 45"/>
                <a:gd name="T49" fmla="*/ 9 h 46"/>
                <a:gd name="T50" fmla="*/ 11 w 45"/>
                <a:gd name="T51" fmla="*/ 5 h 46"/>
                <a:gd name="T52" fmla="*/ 16 w 45"/>
                <a:gd name="T53" fmla="*/ 26 h 46"/>
                <a:gd name="T54" fmla="*/ 14 w 45"/>
                <a:gd name="T55" fmla="*/ 29 h 46"/>
                <a:gd name="T56" fmla="*/ 29 w 45"/>
                <a:gd name="T57" fmla="*/ 32 h 46"/>
                <a:gd name="T58" fmla="*/ 35 w 45"/>
                <a:gd name="T59" fmla="*/ 35 h 46"/>
                <a:gd name="T60" fmla="*/ 32 w 45"/>
                <a:gd name="T61" fmla="*/ 39 h 46"/>
                <a:gd name="T62" fmla="*/ 27 w 45"/>
                <a:gd name="T63" fmla="*/ 42 h 46"/>
                <a:gd name="T64" fmla="*/ 18 w 45"/>
                <a:gd name="T65" fmla="*/ 46 h 46"/>
                <a:gd name="T66" fmla="*/ 16 w 45"/>
                <a:gd name="T67" fmla="*/ 43 h 46"/>
                <a:gd name="T68" fmla="*/ 12 w 45"/>
                <a:gd name="T69" fmla="*/ 35 h 46"/>
                <a:gd name="T70" fmla="*/ 29 w 45"/>
                <a:gd name="T71" fmla="*/ 32 h 46"/>
                <a:gd name="T72" fmla="*/ 24 w 45"/>
                <a:gd name="T73" fmla="*/ 35 h 46"/>
                <a:gd name="T74" fmla="*/ 17 w 45"/>
                <a:gd name="T75" fmla="*/ 39 h 46"/>
                <a:gd name="T76" fmla="*/ 25 w 45"/>
                <a:gd name="T77" fmla="*/ 41 h 46"/>
                <a:gd name="T78" fmla="*/ 29 w 45"/>
                <a:gd name="T79" fmla="*/ 35 h 46"/>
                <a:gd name="T80" fmla="*/ 30 w 45"/>
                <a:gd name="T81" fmla="*/ 3 h 46"/>
                <a:gd name="T82" fmla="*/ 24 w 45"/>
                <a:gd name="T83" fmla="*/ 7 h 46"/>
                <a:gd name="T84" fmla="*/ 22 w 45"/>
                <a:gd name="T85" fmla="*/ 6 h 46"/>
                <a:gd name="T86" fmla="*/ 25 w 45"/>
                <a:gd name="T87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22" y="17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5" y="19"/>
                    <a:pt x="28" y="19"/>
                  </a:cubicBezTo>
                  <a:cubicBezTo>
                    <a:pt x="30" y="18"/>
                    <a:pt x="31" y="19"/>
                    <a:pt x="31" y="20"/>
                  </a:cubicBezTo>
                  <a:cubicBezTo>
                    <a:pt x="31" y="20"/>
                    <a:pt x="30" y="21"/>
                    <a:pt x="27" y="21"/>
                  </a:cubicBezTo>
                  <a:cubicBezTo>
                    <a:pt x="25" y="21"/>
                    <a:pt x="24" y="22"/>
                    <a:pt x="23" y="22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5"/>
                    <a:pt x="28" y="24"/>
                    <a:pt x="28" y="22"/>
                  </a:cubicBezTo>
                  <a:cubicBezTo>
                    <a:pt x="28" y="22"/>
                    <a:pt x="28" y="22"/>
                    <a:pt x="29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0" y="24"/>
                    <a:pt x="29" y="26"/>
                    <a:pt x="29" y="27"/>
                  </a:cubicBezTo>
                  <a:cubicBezTo>
                    <a:pt x="31" y="26"/>
                    <a:pt x="35" y="26"/>
                    <a:pt x="40" y="24"/>
                  </a:cubicBezTo>
                  <a:cubicBezTo>
                    <a:pt x="43" y="24"/>
                    <a:pt x="44" y="25"/>
                    <a:pt x="45" y="27"/>
                  </a:cubicBezTo>
                  <a:cubicBezTo>
                    <a:pt x="45" y="27"/>
                    <a:pt x="44" y="27"/>
                    <a:pt x="42" y="27"/>
                  </a:cubicBezTo>
                  <a:cubicBezTo>
                    <a:pt x="40" y="27"/>
                    <a:pt x="33" y="28"/>
                    <a:pt x="22" y="30"/>
                  </a:cubicBezTo>
                  <a:cubicBezTo>
                    <a:pt x="13" y="32"/>
                    <a:pt x="7" y="34"/>
                    <a:pt x="6" y="34"/>
                  </a:cubicBezTo>
                  <a:cubicBezTo>
                    <a:pt x="5" y="35"/>
                    <a:pt x="4" y="35"/>
                    <a:pt x="4" y="35"/>
                  </a:cubicBezTo>
                  <a:cubicBezTo>
                    <a:pt x="3" y="35"/>
                    <a:pt x="2" y="34"/>
                    <a:pt x="1" y="34"/>
                  </a:cubicBezTo>
                  <a:cubicBezTo>
                    <a:pt x="0" y="33"/>
                    <a:pt x="0" y="33"/>
                    <a:pt x="1" y="33"/>
                  </a:cubicBezTo>
                  <a:cubicBezTo>
                    <a:pt x="1" y="33"/>
                    <a:pt x="8" y="32"/>
                    <a:pt x="21" y="29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7" y="23"/>
                    <a:pt x="15" y="24"/>
                    <a:pt x="14" y="24"/>
                  </a:cubicBezTo>
                  <a:cubicBezTo>
                    <a:pt x="13" y="24"/>
                    <a:pt x="12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3"/>
                    <a:pt x="14" y="22"/>
                    <a:pt x="16" y="22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3" y="18"/>
                    <a:pt x="13" y="18"/>
                    <a:pt x="13" y="17"/>
                  </a:cubicBezTo>
                  <a:cubicBezTo>
                    <a:pt x="14" y="17"/>
                    <a:pt x="15" y="17"/>
                    <a:pt x="15" y="17"/>
                  </a:cubicBezTo>
                  <a:cubicBezTo>
                    <a:pt x="16" y="17"/>
                    <a:pt x="18" y="16"/>
                    <a:pt x="20" y="16"/>
                  </a:cubicBezTo>
                  <a:cubicBezTo>
                    <a:pt x="19" y="14"/>
                    <a:pt x="19" y="13"/>
                    <a:pt x="18" y="12"/>
                  </a:cubicBezTo>
                  <a:cubicBezTo>
                    <a:pt x="18" y="12"/>
                    <a:pt x="18" y="12"/>
                    <a:pt x="18" y="13"/>
                  </a:cubicBezTo>
                  <a:cubicBezTo>
                    <a:pt x="16" y="13"/>
                    <a:pt x="14" y="13"/>
                    <a:pt x="13" y="13"/>
                  </a:cubicBezTo>
                  <a:cubicBezTo>
                    <a:pt x="12" y="13"/>
                    <a:pt x="11" y="13"/>
                    <a:pt x="11" y="12"/>
                  </a:cubicBezTo>
                  <a:cubicBezTo>
                    <a:pt x="13" y="12"/>
                    <a:pt x="17" y="11"/>
                    <a:pt x="23" y="9"/>
                  </a:cubicBezTo>
                  <a:cubicBezTo>
                    <a:pt x="25" y="8"/>
                    <a:pt x="26" y="8"/>
                    <a:pt x="27" y="8"/>
                  </a:cubicBezTo>
                  <a:cubicBezTo>
                    <a:pt x="30" y="7"/>
                    <a:pt x="31" y="8"/>
                    <a:pt x="30" y="9"/>
                  </a:cubicBezTo>
                  <a:cubicBezTo>
                    <a:pt x="30" y="9"/>
                    <a:pt x="26" y="10"/>
                    <a:pt x="20" y="12"/>
                  </a:cubicBezTo>
                  <a:cubicBezTo>
                    <a:pt x="22" y="12"/>
                    <a:pt x="22" y="13"/>
                    <a:pt x="22" y="13"/>
                  </a:cubicBezTo>
                  <a:cubicBezTo>
                    <a:pt x="22" y="13"/>
                    <a:pt x="22" y="14"/>
                    <a:pt x="22" y="15"/>
                  </a:cubicBezTo>
                  <a:cubicBezTo>
                    <a:pt x="23" y="15"/>
                    <a:pt x="23" y="15"/>
                    <a:pt x="24" y="14"/>
                  </a:cubicBezTo>
                  <a:cubicBezTo>
                    <a:pt x="25" y="14"/>
                    <a:pt x="26" y="14"/>
                    <a:pt x="26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8" y="15"/>
                    <a:pt x="27" y="16"/>
                    <a:pt x="24" y="16"/>
                  </a:cubicBezTo>
                  <a:cubicBezTo>
                    <a:pt x="23" y="16"/>
                    <a:pt x="22" y="17"/>
                    <a:pt x="22" y="17"/>
                  </a:cubicBezTo>
                  <a:close/>
                  <a:moveTo>
                    <a:pt x="11" y="5"/>
                  </a:moveTo>
                  <a:cubicBezTo>
                    <a:pt x="13" y="5"/>
                    <a:pt x="14" y="5"/>
                    <a:pt x="15" y="6"/>
                  </a:cubicBezTo>
                  <a:cubicBezTo>
                    <a:pt x="16" y="7"/>
                    <a:pt x="17" y="8"/>
                    <a:pt x="16" y="9"/>
                  </a:cubicBezTo>
                  <a:cubicBezTo>
                    <a:pt x="16" y="10"/>
                    <a:pt x="15" y="10"/>
                    <a:pt x="14" y="9"/>
                  </a:cubicBezTo>
                  <a:cubicBezTo>
                    <a:pt x="11" y="7"/>
                    <a:pt x="10" y="6"/>
                    <a:pt x="11" y="5"/>
                  </a:cubicBezTo>
                  <a:close/>
                  <a:moveTo>
                    <a:pt x="13" y="25"/>
                  </a:moveTo>
                  <a:cubicBezTo>
                    <a:pt x="14" y="25"/>
                    <a:pt x="15" y="26"/>
                    <a:pt x="16" y="26"/>
                  </a:cubicBezTo>
                  <a:cubicBezTo>
                    <a:pt x="16" y="27"/>
                    <a:pt x="17" y="28"/>
                    <a:pt x="16" y="29"/>
                  </a:cubicBezTo>
                  <a:cubicBezTo>
                    <a:pt x="16" y="30"/>
                    <a:pt x="15" y="30"/>
                    <a:pt x="14" y="29"/>
                  </a:cubicBezTo>
                  <a:cubicBezTo>
                    <a:pt x="12" y="27"/>
                    <a:pt x="12" y="26"/>
                    <a:pt x="13" y="25"/>
                  </a:cubicBezTo>
                  <a:close/>
                  <a:moveTo>
                    <a:pt x="29" y="32"/>
                  </a:moveTo>
                  <a:cubicBezTo>
                    <a:pt x="30" y="32"/>
                    <a:pt x="31" y="32"/>
                    <a:pt x="33" y="33"/>
                  </a:cubicBezTo>
                  <a:cubicBezTo>
                    <a:pt x="35" y="34"/>
                    <a:pt x="35" y="34"/>
                    <a:pt x="35" y="35"/>
                  </a:cubicBezTo>
                  <a:cubicBezTo>
                    <a:pt x="33" y="36"/>
                    <a:pt x="32" y="38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40"/>
                    <a:pt x="33" y="41"/>
                    <a:pt x="33" y="41"/>
                  </a:cubicBezTo>
                  <a:cubicBezTo>
                    <a:pt x="33" y="41"/>
                    <a:pt x="31" y="41"/>
                    <a:pt x="27" y="42"/>
                  </a:cubicBezTo>
                  <a:cubicBezTo>
                    <a:pt x="25" y="42"/>
                    <a:pt x="22" y="43"/>
                    <a:pt x="18" y="44"/>
                  </a:cubicBezTo>
                  <a:cubicBezTo>
                    <a:pt x="19" y="45"/>
                    <a:pt x="18" y="46"/>
                    <a:pt x="18" y="46"/>
                  </a:cubicBezTo>
                  <a:cubicBezTo>
                    <a:pt x="17" y="46"/>
                    <a:pt x="17" y="45"/>
                    <a:pt x="16" y="44"/>
                  </a:cubicBezTo>
                  <a:cubicBezTo>
                    <a:pt x="16" y="44"/>
                    <a:pt x="16" y="43"/>
                    <a:pt x="16" y="43"/>
                  </a:cubicBezTo>
                  <a:cubicBezTo>
                    <a:pt x="15" y="40"/>
                    <a:pt x="14" y="38"/>
                    <a:pt x="13" y="37"/>
                  </a:cubicBezTo>
                  <a:cubicBezTo>
                    <a:pt x="12" y="36"/>
                    <a:pt x="12" y="36"/>
                    <a:pt x="12" y="35"/>
                  </a:cubicBezTo>
                  <a:cubicBezTo>
                    <a:pt x="13" y="35"/>
                    <a:pt x="14" y="35"/>
                    <a:pt x="16" y="35"/>
                  </a:cubicBezTo>
                  <a:cubicBezTo>
                    <a:pt x="22" y="35"/>
                    <a:pt x="27" y="34"/>
                    <a:pt x="29" y="32"/>
                  </a:cubicBezTo>
                  <a:close/>
                  <a:moveTo>
                    <a:pt x="29" y="35"/>
                  </a:moveTo>
                  <a:cubicBezTo>
                    <a:pt x="29" y="35"/>
                    <a:pt x="27" y="35"/>
                    <a:pt x="24" y="35"/>
                  </a:cubicBezTo>
                  <a:cubicBezTo>
                    <a:pt x="22" y="36"/>
                    <a:pt x="19" y="36"/>
                    <a:pt x="17" y="37"/>
                  </a:cubicBezTo>
                  <a:cubicBezTo>
                    <a:pt x="16" y="37"/>
                    <a:pt x="17" y="38"/>
                    <a:pt x="17" y="39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9" y="42"/>
                    <a:pt x="22" y="41"/>
                    <a:pt x="25" y="41"/>
                  </a:cubicBezTo>
                  <a:cubicBezTo>
                    <a:pt x="27" y="40"/>
                    <a:pt x="28" y="40"/>
                    <a:pt x="28" y="40"/>
                  </a:cubicBezTo>
                  <a:cubicBezTo>
                    <a:pt x="29" y="38"/>
                    <a:pt x="30" y="36"/>
                    <a:pt x="29" y="35"/>
                  </a:cubicBezTo>
                  <a:close/>
                  <a:moveTo>
                    <a:pt x="27" y="1"/>
                  </a:moveTo>
                  <a:cubicBezTo>
                    <a:pt x="30" y="1"/>
                    <a:pt x="31" y="2"/>
                    <a:pt x="30" y="3"/>
                  </a:cubicBezTo>
                  <a:cubicBezTo>
                    <a:pt x="29" y="4"/>
                    <a:pt x="28" y="4"/>
                    <a:pt x="26" y="5"/>
                  </a:cubicBezTo>
                  <a:cubicBezTo>
                    <a:pt x="25" y="6"/>
                    <a:pt x="24" y="7"/>
                    <a:pt x="24" y="7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1" y="8"/>
                    <a:pt x="22" y="7"/>
                    <a:pt x="22" y="6"/>
                  </a:cubicBezTo>
                  <a:cubicBezTo>
                    <a:pt x="25" y="4"/>
                    <a:pt x="26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6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4" name="Freeform 120"/>
            <p:cNvSpPr>
              <a:spLocks noEditPoints="1"/>
            </p:cNvSpPr>
            <p:nvPr/>
          </p:nvSpPr>
          <p:spPr bwMode="auto">
            <a:xfrm>
              <a:off x="8934450" y="1087438"/>
              <a:ext cx="50800" cy="44450"/>
            </a:xfrm>
            <a:custGeom>
              <a:avLst/>
              <a:gdLst>
                <a:gd name="T0" fmla="*/ 21 w 41"/>
                <a:gd name="T1" fmla="*/ 25 h 37"/>
                <a:gd name="T2" fmla="*/ 21 w 41"/>
                <a:gd name="T3" fmla="*/ 31 h 37"/>
                <a:gd name="T4" fmla="*/ 33 w 41"/>
                <a:gd name="T5" fmla="*/ 30 h 37"/>
                <a:gd name="T6" fmla="*/ 37 w 41"/>
                <a:gd name="T7" fmla="*/ 29 h 37"/>
                <a:gd name="T8" fmla="*/ 41 w 41"/>
                <a:gd name="T9" fmla="*/ 31 h 37"/>
                <a:gd name="T10" fmla="*/ 39 w 41"/>
                <a:gd name="T11" fmla="*/ 33 h 37"/>
                <a:gd name="T12" fmla="*/ 38 w 41"/>
                <a:gd name="T13" fmla="*/ 33 h 37"/>
                <a:gd name="T14" fmla="*/ 4 w 41"/>
                <a:gd name="T15" fmla="*/ 37 h 37"/>
                <a:gd name="T16" fmla="*/ 0 w 41"/>
                <a:gd name="T17" fmla="*/ 35 h 37"/>
                <a:gd name="T18" fmla="*/ 1 w 41"/>
                <a:gd name="T19" fmla="*/ 34 h 37"/>
                <a:gd name="T20" fmla="*/ 19 w 41"/>
                <a:gd name="T21" fmla="*/ 32 h 37"/>
                <a:gd name="T22" fmla="*/ 19 w 41"/>
                <a:gd name="T23" fmla="*/ 25 h 37"/>
                <a:gd name="T24" fmla="*/ 14 w 41"/>
                <a:gd name="T25" fmla="*/ 26 h 37"/>
                <a:gd name="T26" fmla="*/ 13 w 41"/>
                <a:gd name="T27" fmla="*/ 26 h 37"/>
                <a:gd name="T28" fmla="*/ 10 w 41"/>
                <a:gd name="T29" fmla="*/ 26 h 37"/>
                <a:gd name="T30" fmla="*/ 11 w 41"/>
                <a:gd name="T31" fmla="*/ 25 h 37"/>
                <a:gd name="T32" fmla="*/ 14 w 41"/>
                <a:gd name="T33" fmla="*/ 24 h 37"/>
                <a:gd name="T34" fmla="*/ 19 w 41"/>
                <a:gd name="T35" fmla="*/ 23 h 37"/>
                <a:gd name="T36" fmla="*/ 17 w 41"/>
                <a:gd name="T37" fmla="*/ 19 h 37"/>
                <a:gd name="T38" fmla="*/ 17 w 41"/>
                <a:gd name="T39" fmla="*/ 18 h 37"/>
                <a:gd name="T40" fmla="*/ 21 w 41"/>
                <a:gd name="T41" fmla="*/ 19 h 37"/>
                <a:gd name="T42" fmla="*/ 21 w 41"/>
                <a:gd name="T43" fmla="*/ 20 h 37"/>
                <a:gd name="T44" fmla="*/ 21 w 41"/>
                <a:gd name="T45" fmla="*/ 23 h 37"/>
                <a:gd name="T46" fmla="*/ 24 w 41"/>
                <a:gd name="T47" fmla="*/ 22 h 37"/>
                <a:gd name="T48" fmla="*/ 27 w 41"/>
                <a:gd name="T49" fmla="*/ 21 h 37"/>
                <a:gd name="T50" fmla="*/ 30 w 41"/>
                <a:gd name="T51" fmla="*/ 22 h 37"/>
                <a:gd name="T52" fmla="*/ 29 w 41"/>
                <a:gd name="T53" fmla="*/ 23 h 37"/>
                <a:gd name="T54" fmla="*/ 21 w 41"/>
                <a:gd name="T55" fmla="*/ 25 h 37"/>
                <a:gd name="T56" fmla="*/ 13 w 41"/>
                <a:gd name="T57" fmla="*/ 15 h 37"/>
                <a:gd name="T58" fmla="*/ 25 w 41"/>
                <a:gd name="T59" fmla="*/ 12 h 37"/>
                <a:gd name="T60" fmla="*/ 22 w 41"/>
                <a:gd name="T61" fmla="*/ 9 h 37"/>
                <a:gd name="T62" fmla="*/ 30 w 41"/>
                <a:gd name="T63" fmla="*/ 11 h 37"/>
                <a:gd name="T64" fmla="*/ 30 w 41"/>
                <a:gd name="T65" fmla="*/ 16 h 37"/>
                <a:gd name="T66" fmla="*/ 26 w 41"/>
                <a:gd name="T67" fmla="*/ 14 h 37"/>
                <a:gd name="T68" fmla="*/ 10 w 41"/>
                <a:gd name="T69" fmla="*/ 18 h 37"/>
                <a:gd name="T70" fmla="*/ 8 w 41"/>
                <a:gd name="T71" fmla="*/ 19 h 37"/>
                <a:gd name="T72" fmla="*/ 8 w 41"/>
                <a:gd name="T73" fmla="*/ 15 h 37"/>
                <a:gd name="T74" fmla="*/ 9 w 41"/>
                <a:gd name="T75" fmla="*/ 15 h 37"/>
                <a:gd name="T76" fmla="*/ 17 w 41"/>
                <a:gd name="T77" fmla="*/ 5 h 37"/>
                <a:gd name="T78" fmla="*/ 12 w 41"/>
                <a:gd name="T79" fmla="*/ 5 h 37"/>
                <a:gd name="T80" fmla="*/ 9 w 41"/>
                <a:gd name="T81" fmla="*/ 5 h 37"/>
                <a:gd name="T82" fmla="*/ 10 w 41"/>
                <a:gd name="T83" fmla="*/ 4 h 37"/>
                <a:gd name="T84" fmla="*/ 24 w 41"/>
                <a:gd name="T85" fmla="*/ 0 h 37"/>
                <a:gd name="T86" fmla="*/ 27 w 41"/>
                <a:gd name="T87" fmla="*/ 0 h 37"/>
                <a:gd name="T88" fmla="*/ 31 w 41"/>
                <a:gd name="T89" fmla="*/ 1 h 37"/>
                <a:gd name="T90" fmla="*/ 28 w 41"/>
                <a:gd name="T91" fmla="*/ 3 h 37"/>
                <a:gd name="T92" fmla="*/ 19 w 41"/>
                <a:gd name="T93" fmla="*/ 5 h 37"/>
                <a:gd name="T94" fmla="*/ 20 w 41"/>
                <a:gd name="T95" fmla="*/ 7 h 37"/>
                <a:gd name="T96" fmla="*/ 17 w 41"/>
                <a:gd name="T97" fmla="*/ 10 h 37"/>
                <a:gd name="T98" fmla="*/ 13 w 41"/>
                <a:gd name="T9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" h="37">
                  <a:moveTo>
                    <a:pt x="21" y="25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7" y="31"/>
                    <a:pt x="31" y="30"/>
                    <a:pt x="33" y="30"/>
                  </a:cubicBezTo>
                  <a:cubicBezTo>
                    <a:pt x="34" y="29"/>
                    <a:pt x="36" y="29"/>
                    <a:pt x="37" y="29"/>
                  </a:cubicBezTo>
                  <a:cubicBezTo>
                    <a:pt x="38" y="29"/>
                    <a:pt x="40" y="30"/>
                    <a:pt x="41" y="31"/>
                  </a:cubicBezTo>
                  <a:cubicBezTo>
                    <a:pt x="41" y="32"/>
                    <a:pt x="41" y="32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29" y="32"/>
                    <a:pt x="18" y="33"/>
                    <a:pt x="4" y="37"/>
                  </a:cubicBezTo>
                  <a:cubicBezTo>
                    <a:pt x="3" y="36"/>
                    <a:pt x="2" y="36"/>
                    <a:pt x="0" y="35"/>
                  </a:cubicBezTo>
                  <a:cubicBezTo>
                    <a:pt x="0" y="35"/>
                    <a:pt x="0" y="34"/>
                    <a:pt x="1" y="34"/>
                  </a:cubicBezTo>
                  <a:cubicBezTo>
                    <a:pt x="7" y="34"/>
                    <a:pt x="13" y="33"/>
                    <a:pt x="19" y="3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6" y="26"/>
                    <a:pt x="15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0" y="26"/>
                    <a:pt x="10" y="26"/>
                  </a:cubicBezTo>
                  <a:cubicBezTo>
                    <a:pt x="9" y="25"/>
                    <a:pt x="10" y="25"/>
                    <a:pt x="11" y="25"/>
                  </a:cubicBezTo>
                  <a:cubicBezTo>
                    <a:pt x="12" y="25"/>
                    <a:pt x="13" y="25"/>
                    <a:pt x="14" y="24"/>
                  </a:cubicBezTo>
                  <a:cubicBezTo>
                    <a:pt x="15" y="24"/>
                    <a:pt x="17" y="24"/>
                    <a:pt x="19" y="23"/>
                  </a:cubicBezTo>
                  <a:cubicBezTo>
                    <a:pt x="18" y="22"/>
                    <a:pt x="18" y="20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7"/>
                    <a:pt x="19" y="17"/>
                    <a:pt x="21" y="19"/>
                  </a:cubicBezTo>
                  <a:cubicBezTo>
                    <a:pt x="21" y="19"/>
                    <a:pt x="21" y="19"/>
                    <a:pt x="21" y="20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2"/>
                    <a:pt x="23" y="22"/>
                    <a:pt x="24" y="22"/>
                  </a:cubicBezTo>
                  <a:cubicBezTo>
                    <a:pt x="25" y="21"/>
                    <a:pt x="26" y="21"/>
                    <a:pt x="27" y="21"/>
                  </a:cubicBezTo>
                  <a:cubicBezTo>
                    <a:pt x="28" y="21"/>
                    <a:pt x="29" y="22"/>
                    <a:pt x="30" y="22"/>
                  </a:cubicBezTo>
                  <a:cubicBezTo>
                    <a:pt x="30" y="23"/>
                    <a:pt x="30" y="23"/>
                    <a:pt x="29" y="23"/>
                  </a:cubicBezTo>
                  <a:cubicBezTo>
                    <a:pt x="26" y="24"/>
                    <a:pt x="23" y="24"/>
                    <a:pt x="21" y="25"/>
                  </a:cubicBezTo>
                  <a:close/>
                  <a:moveTo>
                    <a:pt x="13" y="15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23" y="10"/>
                    <a:pt x="22" y="9"/>
                    <a:pt x="22" y="9"/>
                  </a:cubicBezTo>
                  <a:cubicBezTo>
                    <a:pt x="25" y="9"/>
                    <a:pt x="27" y="10"/>
                    <a:pt x="30" y="11"/>
                  </a:cubicBezTo>
                  <a:cubicBezTo>
                    <a:pt x="31" y="13"/>
                    <a:pt x="31" y="15"/>
                    <a:pt x="30" y="16"/>
                  </a:cubicBezTo>
                  <a:cubicBezTo>
                    <a:pt x="29" y="17"/>
                    <a:pt x="28" y="16"/>
                    <a:pt x="26" y="14"/>
                  </a:cubicBezTo>
                  <a:cubicBezTo>
                    <a:pt x="20" y="15"/>
                    <a:pt x="14" y="17"/>
                    <a:pt x="10" y="18"/>
                  </a:cubicBezTo>
                  <a:cubicBezTo>
                    <a:pt x="9" y="19"/>
                    <a:pt x="9" y="19"/>
                    <a:pt x="8" y="19"/>
                  </a:cubicBezTo>
                  <a:cubicBezTo>
                    <a:pt x="7" y="19"/>
                    <a:pt x="7" y="17"/>
                    <a:pt x="8" y="15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12" y="14"/>
                    <a:pt x="15" y="11"/>
                    <a:pt x="17" y="5"/>
                  </a:cubicBezTo>
                  <a:cubicBezTo>
                    <a:pt x="15" y="5"/>
                    <a:pt x="13" y="6"/>
                    <a:pt x="12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5" y="3"/>
                    <a:pt x="20" y="2"/>
                    <a:pt x="24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2"/>
                    <a:pt x="30" y="2"/>
                    <a:pt x="28" y="3"/>
                  </a:cubicBezTo>
                  <a:cubicBezTo>
                    <a:pt x="26" y="3"/>
                    <a:pt x="23" y="4"/>
                    <a:pt x="19" y="5"/>
                  </a:cubicBezTo>
                  <a:cubicBezTo>
                    <a:pt x="20" y="6"/>
                    <a:pt x="21" y="6"/>
                    <a:pt x="20" y="7"/>
                  </a:cubicBezTo>
                  <a:cubicBezTo>
                    <a:pt x="20" y="7"/>
                    <a:pt x="19" y="8"/>
                    <a:pt x="17" y="10"/>
                  </a:cubicBezTo>
                  <a:cubicBezTo>
                    <a:pt x="16" y="12"/>
                    <a:pt x="14" y="13"/>
                    <a:pt x="1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5" name="Freeform 121"/>
            <p:cNvSpPr>
              <a:spLocks noEditPoints="1"/>
            </p:cNvSpPr>
            <p:nvPr/>
          </p:nvSpPr>
          <p:spPr bwMode="auto">
            <a:xfrm>
              <a:off x="8990013" y="1085851"/>
              <a:ext cx="57150" cy="47625"/>
            </a:xfrm>
            <a:custGeom>
              <a:avLst/>
              <a:gdLst>
                <a:gd name="T0" fmla="*/ 19 w 46"/>
                <a:gd name="T1" fmla="*/ 11 h 39"/>
                <a:gd name="T2" fmla="*/ 22 w 46"/>
                <a:gd name="T3" fmla="*/ 12 h 39"/>
                <a:gd name="T4" fmla="*/ 12 w 46"/>
                <a:gd name="T5" fmla="*/ 15 h 39"/>
                <a:gd name="T6" fmla="*/ 15 w 46"/>
                <a:gd name="T7" fmla="*/ 17 h 39"/>
                <a:gd name="T8" fmla="*/ 14 w 46"/>
                <a:gd name="T9" fmla="*/ 19 h 39"/>
                <a:gd name="T10" fmla="*/ 16 w 46"/>
                <a:gd name="T11" fmla="*/ 19 h 39"/>
                <a:gd name="T12" fmla="*/ 19 w 46"/>
                <a:gd name="T13" fmla="*/ 22 h 39"/>
                <a:gd name="T14" fmla="*/ 16 w 46"/>
                <a:gd name="T15" fmla="*/ 28 h 39"/>
                <a:gd name="T16" fmla="*/ 15 w 46"/>
                <a:gd name="T17" fmla="*/ 31 h 39"/>
                <a:gd name="T18" fmla="*/ 11 w 46"/>
                <a:gd name="T19" fmla="*/ 36 h 39"/>
                <a:gd name="T20" fmla="*/ 10 w 46"/>
                <a:gd name="T21" fmla="*/ 34 h 39"/>
                <a:gd name="T22" fmla="*/ 9 w 46"/>
                <a:gd name="T23" fmla="*/ 31 h 39"/>
                <a:gd name="T24" fmla="*/ 9 w 46"/>
                <a:gd name="T25" fmla="*/ 31 h 39"/>
                <a:gd name="T26" fmla="*/ 9 w 46"/>
                <a:gd name="T27" fmla="*/ 30 h 39"/>
                <a:gd name="T28" fmla="*/ 12 w 46"/>
                <a:gd name="T29" fmla="*/ 31 h 39"/>
                <a:gd name="T30" fmla="*/ 14 w 46"/>
                <a:gd name="T31" fmla="*/ 26 h 39"/>
                <a:gd name="T32" fmla="*/ 15 w 46"/>
                <a:gd name="T33" fmla="*/ 20 h 39"/>
                <a:gd name="T34" fmla="*/ 15 w 46"/>
                <a:gd name="T35" fmla="*/ 20 h 39"/>
                <a:gd name="T36" fmla="*/ 13 w 46"/>
                <a:gd name="T37" fmla="*/ 20 h 39"/>
                <a:gd name="T38" fmla="*/ 12 w 46"/>
                <a:gd name="T39" fmla="*/ 21 h 39"/>
                <a:gd name="T40" fmla="*/ 1 w 46"/>
                <a:gd name="T41" fmla="*/ 33 h 39"/>
                <a:gd name="T42" fmla="*/ 0 w 46"/>
                <a:gd name="T43" fmla="*/ 33 h 39"/>
                <a:gd name="T44" fmla="*/ 1 w 46"/>
                <a:gd name="T45" fmla="*/ 32 h 39"/>
                <a:gd name="T46" fmla="*/ 11 w 46"/>
                <a:gd name="T47" fmla="*/ 15 h 39"/>
                <a:gd name="T48" fmla="*/ 8 w 46"/>
                <a:gd name="T49" fmla="*/ 16 h 39"/>
                <a:gd name="T50" fmla="*/ 5 w 46"/>
                <a:gd name="T51" fmla="*/ 17 h 39"/>
                <a:gd name="T52" fmla="*/ 2 w 46"/>
                <a:gd name="T53" fmla="*/ 14 h 39"/>
                <a:gd name="T54" fmla="*/ 19 w 46"/>
                <a:gd name="T55" fmla="*/ 11 h 39"/>
                <a:gd name="T56" fmla="*/ 14 w 46"/>
                <a:gd name="T57" fmla="*/ 1 h 39"/>
                <a:gd name="T58" fmla="*/ 18 w 46"/>
                <a:gd name="T59" fmla="*/ 2 h 39"/>
                <a:gd name="T60" fmla="*/ 19 w 46"/>
                <a:gd name="T61" fmla="*/ 6 h 39"/>
                <a:gd name="T62" fmla="*/ 17 w 46"/>
                <a:gd name="T63" fmla="*/ 6 h 39"/>
                <a:gd name="T64" fmla="*/ 14 w 46"/>
                <a:gd name="T65" fmla="*/ 1 h 39"/>
                <a:gd name="T66" fmla="*/ 29 w 46"/>
                <a:gd name="T67" fmla="*/ 0 h 39"/>
                <a:gd name="T68" fmla="*/ 32 w 46"/>
                <a:gd name="T69" fmla="*/ 2 h 39"/>
                <a:gd name="T70" fmla="*/ 31 w 46"/>
                <a:gd name="T71" fmla="*/ 5 h 39"/>
                <a:gd name="T72" fmla="*/ 30 w 46"/>
                <a:gd name="T73" fmla="*/ 9 h 39"/>
                <a:gd name="T74" fmla="*/ 46 w 46"/>
                <a:gd name="T75" fmla="*/ 21 h 39"/>
                <a:gd name="T76" fmla="*/ 46 w 46"/>
                <a:gd name="T77" fmla="*/ 22 h 39"/>
                <a:gd name="T78" fmla="*/ 46 w 46"/>
                <a:gd name="T79" fmla="*/ 22 h 39"/>
                <a:gd name="T80" fmla="*/ 40 w 46"/>
                <a:gd name="T81" fmla="*/ 22 h 39"/>
                <a:gd name="T82" fmla="*/ 37 w 46"/>
                <a:gd name="T83" fmla="*/ 22 h 39"/>
                <a:gd name="T84" fmla="*/ 29 w 46"/>
                <a:gd name="T85" fmla="*/ 10 h 39"/>
                <a:gd name="T86" fmla="*/ 19 w 46"/>
                <a:gd name="T87" fmla="*/ 24 h 39"/>
                <a:gd name="T88" fmla="*/ 18 w 46"/>
                <a:gd name="T89" fmla="*/ 25 h 39"/>
                <a:gd name="T90" fmla="*/ 19 w 46"/>
                <a:gd name="T91" fmla="*/ 23 h 39"/>
                <a:gd name="T92" fmla="*/ 26 w 46"/>
                <a:gd name="T93" fmla="*/ 10 h 39"/>
                <a:gd name="T94" fmla="*/ 28 w 46"/>
                <a:gd name="T95" fmla="*/ 0 h 39"/>
                <a:gd name="T96" fmla="*/ 29 w 46"/>
                <a:gd name="T97" fmla="*/ 0 h 39"/>
                <a:gd name="T98" fmla="*/ 25 w 46"/>
                <a:gd name="T99" fmla="*/ 31 h 39"/>
                <a:gd name="T100" fmla="*/ 31 w 46"/>
                <a:gd name="T101" fmla="*/ 33 h 39"/>
                <a:gd name="T102" fmla="*/ 32 w 46"/>
                <a:gd name="T103" fmla="*/ 37 h 39"/>
                <a:gd name="T104" fmla="*/ 30 w 46"/>
                <a:gd name="T105" fmla="*/ 37 h 39"/>
                <a:gd name="T106" fmla="*/ 25 w 46"/>
                <a:gd name="T107" fmla="*/ 31 h 39"/>
                <a:gd name="T108" fmla="*/ 31 w 46"/>
                <a:gd name="T109" fmla="*/ 24 h 39"/>
                <a:gd name="T110" fmla="*/ 32 w 46"/>
                <a:gd name="T111" fmla="*/ 28 h 39"/>
                <a:gd name="T112" fmla="*/ 30 w 46"/>
                <a:gd name="T113" fmla="*/ 27 h 39"/>
                <a:gd name="T114" fmla="*/ 26 w 46"/>
                <a:gd name="T115" fmla="*/ 23 h 39"/>
                <a:gd name="T116" fmla="*/ 31 w 46"/>
                <a:gd name="T11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39">
                  <a:moveTo>
                    <a:pt x="19" y="11"/>
                  </a:moveTo>
                  <a:cubicBezTo>
                    <a:pt x="21" y="11"/>
                    <a:pt x="22" y="11"/>
                    <a:pt x="22" y="12"/>
                  </a:cubicBezTo>
                  <a:cubicBezTo>
                    <a:pt x="22" y="13"/>
                    <a:pt x="18" y="13"/>
                    <a:pt x="12" y="15"/>
                  </a:cubicBezTo>
                  <a:cubicBezTo>
                    <a:pt x="14" y="15"/>
                    <a:pt x="15" y="16"/>
                    <a:pt x="15" y="17"/>
                  </a:cubicBezTo>
                  <a:cubicBezTo>
                    <a:pt x="14" y="18"/>
                    <a:pt x="14" y="18"/>
                    <a:pt x="14" y="19"/>
                  </a:cubicBezTo>
                  <a:cubicBezTo>
                    <a:pt x="15" y="19"/>
                    <a:pt x="15" y="19"/>
                    <a:pt x="16" y="19"/>
                  </a:cubicBezTo>
                  <a:cubicBezTo>
                    <a:pt x="18" y="20"/>
                    <a:pt x="19" y="21"/>
                    <a:pt x="19" y="22"/>
                  </a:cubicBezTo>
                  <a:cubicBezTo>
                    <a:pt x="18" y="22"/>
                    <a:pt x="17" y="25"/>
                    <a:pt x="16" y="28"/>
                  </a:cubicBezTo>
                  <a:cubicBezTo>
                    <a:pt x="16" y="29"/>
                    <a:pt x="16" y="30"/>
                    <a:pt x="15" y="31"/>
                  </a:cubicBezTo>
                  <a:cubicBezTo>
                    <a:pt x="14" y="34"/>
                    <a:pt x="13" y="35"/>
                    <a:pt x="11" y="36"/>
                  </a:cubicBezTo>
                  <a:cubicBezTo>
                    <a:pt x="11" y="36"/>
                    <a:pt x="10" y="35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3" y="31"/>
                    <a:pt x="13" y="29"/>
                    <a:pt x="14" y="26"/>
                  </a:cubicBezTo>
                  <a:cubicBezTo>
                    <a:pt x="15" y="23"/>
                    <a:pt x="16" y="21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3" y="20"/>
                    <a:pt x="13" y="20"/>
                    <a:pt x="12" y="21"/>
                  </a:cubicBezTo>
                  <a:cubicBezTo>
                    <a:pt x="9" y="27"/>
                    <a:pt x="5" y="31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2"/>
                    <a:pt x="1" y="32"/>
                  </a:cubicBezTo>
                  <a:cubicBezTo>
                    <a:pt x="8" y="25"/>
                    <a:pt x="11" y="19"/>
                    <a:pt x="11" y="15"/>
                  </a:cubicBezTo>
                  <a:cubicBezTo>
                    <a:pt x="10" y="15"/>
                    <a:pt x="9" y="15"/>
                    <a:pt x="8" y="16"/>
                  </a:cubicBezTo>
                  <a:cubicBezTo>
                    <a:pt x="7" y="16"/>
                    <a:pt x="6" y="16"/>
                    <a:pt x="5" y="17"/>
                  </a:cubicBezTo>
                  <a:cubicBezTo>
                    <a:pt x="3" y="16"/>
                    <a:pt x="2" y="16"/>
                    <a:pt x="2" y="14"/>
                  </a:cubicBezTo>
                  <a:cubicBezTo>
                    <a:pt x="7" y="14"/>
                    <a:pt x="13" y="13"/>
                    <a:pt x="19" y="11"/>
                  </a:cubicBezTo>
                  <a:close/>
                  <a:moveTo>
                    <a:pt x="14" y="1"/>
                  </a:moveTo>
                  <a:cubicBezTo>
                    <a:pt x="15" y="1"/>
                    <a:pt x="16" y="2"/>
                    <a:pt x="18" y="2"/>
                  </a:cubicBezTo>
                  <a:cubicBezTo>
                    <a:pt x="19" y="3"/>
                    <a:pt x="20" y="5"/>
                    <a:pt x="19" y="6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3" y="2"/>
                    <a:pt x="12" y="1"/>
                    <a:pt x="14" y="1"/>
                  </a:cubicBezTo>
                  <a:close/>
                  <a:moveTo>
                    <a:pt x="29" y="0"/>
                  </a:moveTo>
                  <a:cubicBezTo>
                    <a:pt x="32" y="1"/>
                    <a:pt x="33" y="2"/>
                    <a:pt x="32" y="2"/>
                  </a:cubicBezTo>
                  <a:cubicBezTo>
                    <a:pt x="32" y="3"/>
                    <a:pt x="32" y="4"/>
                    <a:pt x="31" y="5"/>
                  </a:cubicBezTo>
                  <a:cubicBezTo>
                    <a:pt x="30" y="7"/>
                    <a:pt x="30" y="8"/>
                    <a:pt x="30" y="9"/>
                  </a:cubicBezTo>
                  <a:cubicBezTo>
                    <a:pt x="35" y="15"/>
                    <a:pt x="40" y="19"/>
                    <a:pt x="46" y="21"/>
                  </a:cubicBezTo>
                  <a:cubicBezTo>
                    <a:pt x="46" y="21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3" y="22"/>
                    <a:pt x="41" y="22"/>
                    <a:pt x="40" y="22"/>
                  </a:cubicBezTo>
                  <a:cubicBezTo>
                    <a:pt x="39" y="22"/>
                    <a:pt x="38" y="22"/>
                    <a:pt x="37" y="22"/>
                  </a:cubicBezTo>
                  <a:cubicBezTo>
                    <a:pt x="36" y="21"/>
                    <a:pt x="33" y="17"/>
                    <a:pt x="29" y="10"/>
                  </a:cubicBezTo>
                  <a:cubicBezTo>
                    <a:pt x="26" y="17"/>
                    <a:pt x="23" y="22"/>
                    <a:pt x="19" y="24"/>
                  </a:cubicBezTo>
                  <a:cubicBezTo>
                    <a:pt x="19" y="25"/>
                    <a:pt x="18" y="25"/>
                    <a:pt x="18" y="25"/>
                  </a:cubicBezTo>
                  <a:cubicBezTo>
                    <a:pt x="18" y="24"/>
                    <a:pt x="18" y="24"/>
                    <a:pt x="19" y="23"/>
                  </a:cubicBezTo>
                  <a:cubicBezTo>
                    <a:pt x="22" y="20"/>
                    <a:pt x="24" y="15"/>
                    <a:pt x="26" y="10"/>
                  </a:cubicBezTo>
                  <a:cubicBezTo>
                    <a:pt x="28" y="5"/>
                    <a:pt x="28" y="2"/>
                    <a:pt x="28" y="0"/>
                  </a:cubicBezTo>
                  <a:cubicBezTo>
                    <a:pt x="27" y="0"/>
                    <a:pt x="28" y="0"/>
                    <a:pt x="29" y="0"/>
                  </a:cubicBezTo>
                  <a:close/>
                  <a:moveTo>
                    <a:pt x="25" y="31"/>
                  </a:moveTo>
                  <a:cubicBezTo>
                    <a:pt x="28" y="32"/>
                    <a:pt x="30" y="32"/>
                    <a:pt x="31" y="33"/>
                  </a:cubicBezTo>
                  <a:cubicBezTo>
                    <a:pt x="32" y="35"/>
                    <a:pt x="33" y="36"/>
                    <a:pt x="32" y="37"/>
                  </a:cubicBezTo>
                  <a:cubicBezTo>
                    <a:pt x="32" y="38"/>
                    <a:pt x="31" y="39"/>
                    <a:pt x="30" y="37"/>
                  </a:cubicBezTo>
                  <a:cubicBezTo>
                    <a:pt x="26" y="33"/>
                    <a:pt x="25" y="31"/>
                    <a:pt x="25" y="31"/>
                  </a:cubicBezTo>
                  <a:close/>
                  <a:moveTo>
                    <a:pt x="31" y="24"/>
                  </a:moveTo>
                  <a:cubicBezTo>
                    <a:pt x="32" y="25"/>
                    <a:pt x="32" y="26"/>
                    <a:pt x="32" y="28"/>
                  </a:cubicBezTo>
                  <a:cubicBezTo>
                    <a:pt x="32" y="28"/>
                    <a:pt x="31" y="28"/>
                    <a:pt x="30" y="27"/>
                  </a:cubicBezTo>
                  <a:cubicBezTo>
                    <a:pt x="25" y="24"/>
                    <a:pt x="24" y="22"/>
                    <a:pt x="26" y="23"/>
                  </a:cubicBezTo>
                  <a:cubicBezTo>
                    <a:pt x="28" y="23"/>
                    <a:pt x="30" y="23"/>
                    <a:pt x="3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6" name="Freeform 122"/>
            <p:cNvSpPr/>
            <p:nvPr/>
          </p:nvSpPr>
          <p:spPr bwMode="auto">
            <a:xfrm>
              <a:off x="9050338" y="1092201"/>
              <a:ext cx="53975" cy="41275"/>
            </a:xfrm>
            <a:custGeom>
              <a:avLst/>
              <a:gdLst>
                <a:gd name="T0" fmla="*/ 26 w 43"/>
                <a:gd name="T1" fmla="*/ 16 h 34"/>
                <a:gd name="T2" fmla="*/ 23 w 43"/>
                <a:gd name="T3" fmla="*/ 30 h 34"/>
                <a:gd name="T4" fmla="*/ 33 w 43"/>
                <a:gd name="T5" fmla="*/ 29 h 34"/>
                <a:gd name="T6" fmla="*/ 39 w 43"/>
                <a:gd name="T7" fmla="*/ 30 h 34"/>
                <a:gd name="T8" fmla="*/ 43 w 43"/>
                <a:gd name="T9" fmla="*/ 32 h 34"/>
                <a:gd name="T10" fmla="*/ 41 w 43"/>
                <a:gd name="T11" fmla="*/ 34 h 34"/>
                <a:gd name="T12" fmla="*/ 4 w 43"/>
                <a:gd name="T13" fmla="*/ 33 h 34"/>
                <a:gd name="T14" fmla="*/ 1 w 43"/>
                <a:gd name="T15" fmla="*/ 30 h 34"/>
                <a:gd name="T16" fmla="*/ 11 w 43"/>
                <a:gd name="T17" fmla="*/ 30 h 34"/>
                <a:gd name="T18" fmla="*/ 12 w 43"/>
                <a:gd name="T19" fmla="*/ 21 h 34"/>
                <a:gd name="T20" fmla="*/ 12 w 43"/>
                <a:gd name="T21" fmla="*/ 17 h 34"/>
                <a:gd name="T22" fmla="*/ 11 w 43"/>
                <a:gd name="T23" fmla="*/ 13 h 34"/>
                <a:gd name="T24" fmla="*/ 11 w 43"/>
                <a:gd name="T25" fmla="*/ 11 h 34"/>
                <a:gd name="T26" fmla="*/ 16 w 43"/>
                <a:gd name="T27" fmla="*/ 14 h 34"/>
                <a:gd name="T28" fmla="*/ 15 w 43"/>
                <a:gd name="T29" fmla="*/ 15 h 34"/>
                <a:gd name="T30" fmla="*/ 13 w 43"/>
                <a:gd name="T31" fmla="*/ 30 h 34"/>
                <a:gd name="T32" fmla="*/ 21 w 43"/>
                <a:gd name="T33" fmla="*/ 30 h 34"/>
                <a:gd name="T34" fmla="*/ 22 w 43"/>
                <a:gd name="T35" fmla="*/ 21 h 34"/>
                <a:gd name="T36" fmla="*/ 24 w 43"/>
                <a:gd name="T37" fmla="*/ 10 h 34"/>
                <a:gd name="T38" fmla="*/ 23 w 43"/>
                <a:gd name="T39" fmla="*/ 1 h 34"/>
                <a:gd name="T40" fmla="*/ 23 w 43"/>
                <a:gd name="T41" fmla="*/ 0 h 34"/>
                <a:gd name="T42" fmla="*/ 28 w 43"/>
                <a:gd name="T43" fmla="*/ 3 h 34"/>
                <a:gd name="T44" fmla="*/ 28 w 43"/>
                <a:gd name="T45" fmla="*/ 3 h 34"/>
                <a:gd name="T46" fmla="*/ 26 w 43"/>
                <a:gd name="T47" fmla="*/ 15 h 34"/>
                <a:gd name="T48" fmla="*/ 32 w 43"/>
                <a:gd name="T49" fmla="*/ 14 h 34"/>
                <a:gd name="T50" fmla="*/ 34 w 43"/>
                <a:gd name="T51" fmla="*/ 13 h 34"/>
                <a:gd name="T52" fmla="*/ 37 w 43"/>
                <a:gd name="T53" fmla="*/ 15 h 34"/>
                <a:gd name="T54" fmla="*/ 36 w 43"/>
                <a:gd name="T55" fmla="*/ 16 h 34"/>
                <a:gd name="T56" fmla="*/ 26 w 43"/>
                <a:gd name="T57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34">
                  <a:moveTo>
                    <a:pt x="26" y="16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6" y="30"/>
                    <a:pt x="30" y="30"/>
                    <a:pt x="33" y="29"/>
                  </a:cubicBezTo>
                  <a:cubicBezTo>
                    <a:pt x="36" y="29"/>
                    <a:pt x="38" y="29"/>
                    <a:pt x="39" y="30"/>
                  </a:cubicBezTo>
                  <a:cubicBezTo>
                    <a:pt x="41" y="30"/>
                    <a:pt x="42" y="31"/>
                    <a:pt x="43" y="32"/>
                  </a:cubicBezTo>
                  <a:cubicBezTo>
                    <a:pt x="43" y="34"/>
                    <a:pt x="43" y="34"/>
                    <a:pt x="41" y="34"/>
                  </a:cubicBezTo>
                  <a:cubicBezTo>
                    <a:pt x="28" y="31"/>
                    <a:pt x="15" y="30"/>
                    <a:pt x="4" y="33"/>
                  </a:cubicBezTo>
                  <a:cubicBezTo>
                    <a:pt x="1" y="31"/>
                    <a:pt x="0" y="30"/>
                    <a:pt x="1" y="30"/>
                  </a:cubicBezTo>
                  <a:cubicBezTo>
                    <a:pt x="5" y="30"/>
                    <a:pt x="8" y="30"/>
                    <a:pt x="11" y="30"/>
                  </a:cubicBezTo>
                  <a:cubicBezTo>
                    <a:pt x="11" y="28"/>
                    <a:pt x="11" y="26"/>
                    <a:pt x="12" y="21"/>
                  </a:cubicBezTo>
                  <a:cubicBezTo>
                    <a:pt x="12" y="20"/>
                    <a:pt x="12" y="19"/>
                    <a:pt x="12" y="17"/>
                  </a:cubicBezTo>
                  <a:cubicBezTo>
                    <a:pt x="12" y="16"/>
                    <a:pt x="12" y="14"/>
                    <a:pt x="11" y="13"/>
                  </a:cubicBezTo>
                  <a:cubicBezTo>
                    <a:pt x="10" y="12"/>
                    <a:pt x="10" y="12"/>
                    <a:pt x="11" y="11"/>
                  </a:cubicBezTo>
                  <a:cubicBezTo>
                    <a:pt x="12" y="11"/>
                    <a:pt x="14" y="12"/>
                    <a:pt x="16" y="14"/>
                  </a:cubicBezTo>
                  <a:cubicBezTo>
                    <a:pt x="16" y="14"/>
                    <a:pt x="16" y="14"/>
                    <a:pt x="15" y="15"/>
                  </a:cubicBezTo>
                  <a:cubicBezTo>
                    <a:pt x="15" y="16"/>
                    <a:pt x="14" y="21"/>
                    <a:pt x="13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7"/>
                    <a:pt x="22" y="24"/>
                    <a:pt x="22" y="21"/>
                  </a:cubicBezTo>
                  <a:cubicBezTo>
                    <a:pt x="23" y="17"/>
                    <a:pt x="23" y="14"/>
                    <a:pt x="24" y="10"/>
                  </a:cubicBezTo>
                  <a:cubicBezTo>
                    <a:pt x="24" y="6"/>
                    <a:pt x="24" y="3"/>
                    <a:pt x="23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5" y="0"/>
                    <a:pt x="27" y="1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5"/>
                    <a:pt x="26" y="9"/>
                    <a:pt x="26" y="15"/>
                  </a:cubicBezTo>
                  <a:cubicBezTo>
                    <a:pt x="28" y="14"/>
                    <a:pt x="30" y="14"/>
                    <a:pt x="32" y="14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5" y="13"/>
                    <a:pt x="37" y="14"/>
                    <a:pt x="37" y="15"/>
                  </a:cubicBezTo>
                  <a:cubicBezTo>
                    <a:pt x="38" y="15"/>
                    <a:pt x="37" y="16"/>
                    <a:pt x="36" y="16"/>
                  </a:cubicBezTo>
                  <a:cubicBezTo>
                    <a:pt x="32" y="16"/>
                    <a:pt x="29" y="16"/>
                    <a:pt x="2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</p:grpSp>
      <p:sp>
        <p:nvSpPr>
          <p:cNvPr id="20484" name="文本框 15"/>
          <p:cNvSpPr txBox="1"/>
          <p:nvPr/>
        </p:nvSpPr>
        <p:spPr>
          <a:xfrm>
            <a:off x="703580" y="722630"/>
            <a:ext cx="14490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3200" dirty="0">
                <a:solidFill>
                  <a:srgbClr val="103568"/>
                </a:solidFill>
                <a:latin typeface="Stencil" panose="040409050D0802020404" pitchFamily="82" charset="0"/>
                <a:ea typeface="宋体" panose="02010600030101010101" pitchFamily="2" charset="-122"/>
              </a:rPr>
              <a:t>5.2</a:t>
            </a:r>
            <a:endParaRPr lang="en-US" altLang="zh-CN" sz="3200" dirty="0">
              <a:solidFill>
                <a:srgbClr val="103568"/>
              </a:solidFill>
              <a:latin typeface="Stencil" panose="040409050D0802020404" pitchFamily="82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9020" y="1621790"/>
            <a:ext cx="757491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AAACC</a:t>
            </a:r>
            <a:endParaRPr lang="en-US" sz="36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lang="en-US" sz="36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endParaRPr lang="en-US" sz="36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lang="en-US" sz="36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ADDDB</a:t>
            </a:r>
            <a:endParaRPr lang="en-US" sz="36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endParaRPr lang="en-US" sz="36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lang="en-US" sz="36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CAA</a:t>
            </a:r>
            <a:endParaRPr lang="en-US" sz="36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69913" y="463550"/>
            <a:ext cx="11001375" cy="56911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trike="noStrike" noProof="1" dirty="0"/>
              <a:t> </a:t>
            </a:r>
            <a:endParaRPr lang="zh-CN" altLang="en-US" strike="noStrike" noProof="1" dirty="0"/>
          </a:p>
        </p:txBody>
      </p:sp>
      <p:grpSp>
        <p:nvGrpSpPr>
          <p:cNvPr id="278" name="组合 277"/>
          <p:cNvGrpSpPr/>
          <p:nvPr/>
        </p:nvGrpSpPr>
        <p:grpSpPr>
          <a:xfrm>
            <a:off x="3290884" y="603896"/>
            <a:ext cx="5640754" cy="5658516"/>
            <a:chOff x="8488363" y="433388"/>
            <a:chExt cx="1008063" cy="1011238"/>
          </a:xfrm>
          <a:solidFill>
            <a:schemeClr val="bg1">
              <a:lumMod val="95000"/>
              <a:alpha val="30000"/>
            </a:schemeClr>
          </a:solidFill>
        </p:grpSpPr>
        <p:sp>
          <p:nvSpPr>
            <p:cNvPr id="279" name="Freeform 5"/>
            <p:cNvSpPr/>
            <p:nvPr/>
          </p:nvSpPr>
          <p:spPr bwMode="auto">
            <a:xfrm>
              <a:off x="8564563" y="974726"/>
              <a:ext cx="73025" cy="68263"/>
            </a:xfrm>
            <a:custGeom>
              <a:avLst/>
              <a:gdLst>
                <a:gd name="T0" fmla="*/ 56 w 59"/>
                <a:gd name="T1" fmla="*/ 33 h 55"/>
                <a:gd name="T2" fmla="*/ 59 w 59"/>
                <a:gd name="T3" fmla="*/ 44 h 55"/>
                <a:gd name="T4" fmla="*/ 28 w 59"/>
                <a:gd name="T5" fmla="*/ 52 h 55"/>
                <a:gd name="T6" fmla="*/ 3 w 59"/>
                <a:gd name="T7" fmla="*/ 36 h 55"/>
                <a:gd name="T8" fmla="*/ 16 w 59"/>
                <a:gd name="T9" fmla="*/ 9 h 55"/>
                <a:gd name="T10" fmla="*/ 47 w 59"/>
                <a:gd name="T11" fmla="*/ 0 h 55"/>
                <a:gd name="T12" fmla="*/ 50 w 59"/>
                <a:gd name="T13" fmla="*/ 11 h 55"/>
                <a:gd name="T14" fmla="*/ 23 w 59"/>
                <a:gd name="T15" fmla="*/ 19 h 55"/>
                <a:gd name="T16" fmla="*/ 10 w 59"/>
                <a:gd name="T17" fmla="*/ 34 h 55"/>
                <a:gd name="T18" fmla="*/ 29 w 59"/>
                <a:gd name="T19" fmla="*/ 40 h 55"/>
                <a:gd name="T20" fmla="*/ 56 w 59"/>
                <a:gd name="T21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55">
                  <a:moveTo>
                    <a:pt x="56" y="33"/>
                  </a:moveTo>
                  <a:cubicBezTo>
                    <a:pt x="59" y="44"/>
                    <a:pt x="59" y="44"/>
                    <a:pt x="59" y="4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16" y="55"/>
                    <a:pt x="7" y="50"/>
                    <a:pt x="3" y="36"/>
                  </a:cubicBezTo>
                  <a:cubicBezTo>
                    <a:pt x="0" y="22"/>
                    <a:pt x="4" y="13"/>
                    <a:pt x="16" y="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2" y="21"/>
                    <a:pt x="8" y="26"/>
                    <a:pt x="10" y="34"/>
                  </a:cubicBezTo>
                  <a:cubicBezTo>
                    <a:pt x="12" y="42"/>
                    <a:pt x="18" y="44"/>
                    <a:pt x="29" y="40"/>
                  </a:cubicBezTo>
                  <a:lnTo>
                    <a:pt x="5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0" name="Freeform 6"/>
            <p:cNvSpPr/>
            <p:nvPr/>
          </p:nvSpPr>
          <p:spPr bwMode="auto">
            <a:xfrm>
              <a:off x="8583613" y="1039813"/>
              <a:ext cx="80963" cy="77788"/>
            </a:xfrm>
            <a:custGeom>
              <a:avLst/>
              <a:gdLst>
                <a:gd name="T0" fmla="*/ 14 w 51"/>
                <a:gd name="T1" fmla="*/ 49 h 49"/>
                <a:gd name="T2" fmla="*/ 9 w 51"/>
                <a:gd name="T3" fmla="*/ 37 h 49"/>
                <a:gd name="T4" fmla="*/ 34 w 51"/>
                <a:gd name="T5" fmla="*/ 10 h 49"/>
                <a:gd name="T6" fmla="*/ 33 w 51"/>
                <a:gd name="T7" fmla="*/ 10 h 49"/>
                <a:gd name="T8" fmla="*/ 3 w 51"/>
                <a:gd name="T9" fmla="*/ 23 h 49"/>
                <a:gd name="T10" fmla="*/ 0 w 51"/>
                <a:gd name="T11" fmla="*/ 15 h 49"/>
                <a:gd name="T12" fmla="*/ 36 w 51"/>
                <a:gd name="T13" fmla="*/ 0 h 49"/>
                <a:gd name="T14" fmla="*/ 42 w 51"/>
                <a:gd name="T15" fmla="*/ 12 h 49"/>
                <a:gd name="T16" fmla="*/ 18 w 51"/>
                <a:gd name="T17" fmla="*/ 38 h 49"/>
                <a:gd name="T18" fmla="*/ 18 w 51"/>
                <a:gd name="T19" fmla="*/ 38 h 49"/>
                <a:gd name="T20" fmla="*/ 48 w 51"/>
                <a:gd name="T21" fmla="*/ 26 h 49"/>
                <a:gd name="T22" fmla="*/ 51 w 51"/>
                <a:gd name="T23" fmla="*/ 33 h 49"/>
                <a:gd name="T24" fmla="*/ 14 w 51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49">
                  <a:moveTo>
                    <a:pt x="14" y="49"/>
                  </a:moveTo>
                  <a:lnTo>
                    <a:pt x="9" y="37"/>
                  </a:lnTo>
                  <a:lnTo>
                    <a:pt x="34" y="10"/>
                  </a:lnTo>
                  <a:lnTo>
                    <a:pt x="33" y="10"/>
                  </a:lnTo>
                  <a:lnTo>
                    <a:pt x="3" y="23"/>
                  </a:lnTo>
                  <a:lnTo>
                    <a:pt x="0" y="15"/>
                  </a:lnTo>
                  <a:lnTo>
                    <a:pt x="36" y="0"/>
                  </a:lnTo>
                  <a:lnTo>
                    <a:pt x="42" y="12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48" y="26"/>
                  </a:lnTo>
                  <a:lnTo>
                    <a:pt x="51" y="33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1" name="Freeform 7"/>
            <p:cNvSpPr/>
            <p:nvPr/>
          </p:nvSpPr>
          <p:spPr bwMode="auto">
            <a:xfrm>
              <a:off x="8613775" y="1103313"/>
              <a:ext cx="63500" cy="41275"/>
            </a:xfrm>
            <a:custGeom>
              <a:avLst/>
              <a:gdLst>
                <a:gd name="T0" fmla="*/ 40 w 40"/>
                <a:gd name="T1" fmla="*/ 7 h 26"/>
                <a:gd name="T2" fmla="*/ 4 w 40"/>
                <a:gd name="T3" fmla="*/ 26 h 26"/>
                <a:gd name="T4" fmla="*/ 0 w 40"/>
                <a:gd name="T5" fmla="*/ 18 h 26"/>
                <a:gd name="T6" fmla="*/ 35 w 40"/>
                <a:gd name="T7" fmla="*/ 0 h 26"/>
                <a:gd name="T8" fmla="*/ 40 w 40"/>
                <a:gd name="T9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40" y="7"/>
                  </a:moveTo>
                  <a:lnTo>
                    <a:pt x="4" y="26"/>
                  </a:lnTo>
                  <a:lnTo>
                    <a:pt x="0" y="18"/>
                  </a:lnTo>
                  <a:lnTo>
                    <a:pt x="35" y="0"/>
                  </a:lnTo>
                  <a:lnTo>
                    <a:pt x="4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2" name="Freeform 8"/>
            <p:cNvSpPr/>
            <p:nvPr/>
          </p:nvSpPr>
          <p:spPr bwMode="auto">
            <a:xfrm>
              <a:off x="8639175" y="1120776"/>
              <a:ext cx="74613" cy="68263"/>
            </a:xfrm>
            <a:custGeom>
              <a:avLst/>
              <a:gdLst>
                <a:gd name="T0" fmla="*/ 0 w 47"/>
                <a:gd name="T1" fmla="*/ 35 h 43"/>
                <a:gd name="T2" fmla="*/ 25 w 47"/>
                <a:gd name="T3" fmla="*/ 0 h 43"/>
                <a:gd name="T4" fmla="*/ 31 w 47"/>
                <a:gd name="T5" fmla="*/ 8 h 43"/>
                <a:gd name="T6" fmla="*/ 11 w 47"/>
                <a:gd name="T7" fmla="*/ 35 h 43"/>
                <a:gd name="T8" fmla="*/ 11 w 47"/>
                <a:gd name="T9" fmla="*/ 35 h 43"/>
                <a:gd name="T10" fmla="*/ 42 w 47"/>
                <a:gd name="T11" fmla="*/ 25 h 43"/>
                <a:gd name="T12" fmla="*/ 47 w 47"/>
                <a:gd name="T13" fmla="*/ 32 h 43"/>
                <a:gd name="T14" fmla="*/ 6 w 47"/>
                <a:gd name="T15" fmla="*/ 43 h 43"/>
                <a:gd name="T16" fmla="*/ 0 w 47"/>
                <a:gd name="T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3">
                  <a:moveTo>
                    <a:pt x="0" y="35"/>
                  </a:moveTo>
                  <a:lnTo>
                    <a:pt x="25" y="0"/>
                  </a:lnTo>
                  <a:lnTo>
                    <a:pt x="31" y="8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42" y="25"/>
                  </a:lnTo>
                  <a:lnTo>
                    <a:pt x="47" y="32"/>
                  </a:lnTo>
                  <a:lnTo>
                    <a:pt x="6" y="43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3" name="Freeform 9"/>
            <p:cNvSpPr/>
            <p:nvPr/>
          </p:nvSpPr>
          <p:spPr bwMode="auto">
            <a:xfrm>
              <a:off x="8669338" y="1174751"/>
              <a:ext cx="76200" cy="74613"/>
            </a:xfrm>
            <a:custGeom>
              <a:avLst/>
              <a:gdLst>
                <a:gd name="T0" fmla="*/ 0 w 48"/>
                <a:gd name="T1" fmla="*/ 27 h 47"/>
                <a:gd name="T2" fmla="*/ 30 w 48"/>
                <a:gd name="T3" fmla="*/ 0 h 47"/>
                <a:gd name="T4" fmla="*/ 48 w 48"/>
                <a:gd name="T5" fmla="*/ 20 h 47"/>
                <a:gd name="T6" fmla="*/ 44 w 48"/>
                <a:gd name="T7" fmla="*/ 24 h 47"/>
                <a:gd name="T8" fmla="*/ 31 w 48"/>
                <a:gd name="T9" fmla="*/ 11 h 47"/>
                <a:gd name="T10" fmla="*/ 24 w 48"/>
                <a:gd name="T11" fmla="*/ 17 h 47"/>
                <a:gd name="T12" fmla="*/ 36 w 48"/>
                <a:gd name="T13" fmla="*/ 29 h 47"/>
                <a:gd name="T14" fmla="*/ 30 w 48"/>
                <a:gd name="T15" fmla="*/ 34 h 47"/>
                <a:gd name="T16" fmla="*/ 19 w 48"/>
                <a:gd name="T17" fmla="*/ 22 h 47"/>
                <a:gd name="T18" fmla="*/ 11 w 48"/>
                <a:gd name="T19" fmla="*/ 29 h 47"/>
                <a:gd name="T20" fmla="*/ 24 w 48"/>
                <a:gd name="T21" fmla="*/ 43 h 47"/>
                <a:gd name="T22" fmla="*/ 20 w 48"/>
                <a:gd name="T23" fmla="*/ 47 h 47"/>
                <a:gd name="T24" fmla="*/ 0 w 48"/>
                <a:gd name="T25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7">
                  <a:moveTo>
                    <a:pt x="0" y="27"/>
                  </a:moveTo>
                  <a:lnTo>
                    <a:pt x="30" y="0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1" y="11"/>
                  </a:lnTo>
                  <a:lnTo>
                    <a:pt x="24" y="17"/>
                  </a:lnTo>
                  <a:lnTo>
                    <a:pt x="36" y="29"/>
                  </a:lnTo>
                  <a:lnTo>
                    <a:pt x="30" y="34"/>
                  </a:lnTo>
                  <a:lnTo>
                    <a:pt x="19" y="22"/>
                  </a:lnTo>
                  <a:lnTo>
                    <a:pt x="11" y="29"/>
                  </a:lnTo>
                  <a:lnTo>
                    <a:pt x="24" y="43"/>
                  </a:lnTo>
                  <a:lnTo>
                    <a:pt x="20" y="47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4" name="Freeform 10"/>
            <p:cNvSpPr>
              <a:spLocks noEditPoints="1"/>
            </p:cNvSpPr>
            <p:nvPr/>
          </p:nvSpPr>
          <p:spPr bwMode="auto">
            <a:xfrm>
              <a:off x="8712200" y="1211263"/>
              <a:ext cx="74613" cy="82550"/>
            </a:xfrm>
            <a:custGeom>
              <a:avLst/>
              <a:gdLst>
                <a:gd name="T0" fmla="*/ 21 w 60"/>
                <a:gd name="T1" fmla="*/ 31 h 66"/>
                <a:gd name="T2" fmla="*/ 8 w 60"/>
                <a:gd name="T3" fmla="*/ 48 h 66"/>
                <a:gd name="T4" fmla="*/ 0 w 60"/>
                <a:gd name="T5" fmla="*/ 41 h 66"/>
                <a:gd name="T6" fmla="*/ 32 w 60"/>
                <a:gd name="T7" fmla="*/ 0 h 66"/>
                <a:gd name="T8" fmla="*/ 49 w 60"/>
                <a:gd name="T9" fmla="*/ 14 h 66"/>
                <a:gd name="T10" fmla="*/ 55 w 60"/>
                <a:gd name="T11" fmla="*/ 35 h 66"/>
                <a:gd name="T12" fmla="*/ 39 w 60"/>
                <a:gd name="T13" fmla="*/ 39 h 66"/>
                <a:gd name="T14" fmla="*/ 38 w 60"/>
                <a:gd name="T15" fmla="*/ 39 h 66"/>
                <a:gd name="T16" fmla="*/ 39 w 60"/>
                <a:gd name="T17" fmla="*/ 54 h 66"/>
                <a:gd name="T18" fmla="*/ 38 w 60"/>
                <a:gd name="T19" fmla="*/ 55 h 66"/>
                <a:gd name="T20" fmla="*/ 32 w 60"/>
                <a:gd name="T21" fmla="*/ 66 h 66"/>
                <a:gd name="T22" fmla="*/ 23 w 60"/>
                <a:gd name="T23" fmla="*/ 59 h 66"/>
                <a:gd name="T24" fmla="*/ 30 w 60"/>
                <a:gd name="T25" fmla="*/ 47 h 66"/>
                <a:gd name="T26" fmla="*/ 30 w 60"/>
                <a:gd name="T27" fmla="*/ 39 h 66"/>
                <a:gd name="T28" fmla="*/ 21 w 60"/>
                <a:gd name="T29" fmla="*/ 31 h 66"/>
                <a:gd name="T30" fmla="*/ 35 w 60"/>
                <a:gd name="T31" fmla="*/ 14 h 66"/>
                <a:gd name="T32" fmla="*/ 26 w 60"/>
                <a:gd name="T33" fmla="*/ 25 h 66"/>
                <a:gd name="T34" fmla="*/ 34 w 60"/>
                <a:gd name="T35" fmla="*/ 30 h 66"/>
                <a:gd name="T36" fmla="*/ 44 w 60"/>
                <a:gd name="T37" fmla="*/ 29 h 66"/>
                <a:gd name="T38" fmla="*/ 42 w 60"/>
                <a:gd name="T39" fmla="*/ 20 h 66"/>
                <a:gd name="T40" fmla="*/ 35 w 60"/>
                <a:gd name="T4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66">
                  <a:moveTo>
                    <a:pt x="21" y="31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8" y="21"/>
                    <a:pt x="60" y="28"/>
                    <a:pt x="55" y="35"/>
                  </a:cubicBezTo>
                  <a:cubicBezTo>
                    <a:pt x="50" y="40"/>
                    <a:pt x="45" y="42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2" y="42"/>
                    <a:pt x="42" y="47"/>
                    <a:pt x="39" y="54"/>
                  </a:cubicBezTo>
                  <a:cubicBezTo>
                    <a:pt x="38" y="54"/>
                    <a:pt x="38" y="55"/>
                    <a:pt x="38" y="55"/>
                  </a:cubicBezTo>
                  <a:cubicBezTo>
                    <a:pt x="34" y="60"/>
                    <a:pt x="32" y="64"/>
                    <a:pt x="32" y="66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5" y="55"/>
                    <a:pt x="27" y="51"/>
                    <a:pt x="30" y="47"/>
                  </a:cubicBezTo>
                  <a:cubicBezTo>
                    <a:pt x="32" y="43"/>
                    <a:pt x="32" y="40"/>
                    <a:pt x="30" y="39"/>
                  </a:cubicBezTo>
                  <a:lnTo>
                    <a:pt x="21" y="31"/>
                  </a:lnTo>
                  <a:close/>
                  <a:moveTo>
                    <a:pt x="35" y="14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8" y="33"/>
                    <a:pt x="41" y="33"/>
                    <a:pt x="44" y="29"/>
                  </a:cubicBezTo>
                  <a:cubicBezTo>
                    <a:pt x="47" y="26"/>
                    <a:pt x="46" y="23"/>
                    <a:pt x="42" y="20"/>
                  </a:cubicBezTo>
                  <a:lnTo>
                    <a:pt x="3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5" name="Freeform 11"/>
            <p:cNvSpPr/>
            <p:nvPr/>
          </p:nvSpPr>
          <p:spPr bwMode="auto">
            <a:xfrm>
              <a:off x="8766175" y="1249363"/>
              <a:ext cx="68263" cy="71438"/>
            </a:xfrm>
            <a:custGeom>
              <a:avLst/>
              <a:gdLst>
                <a:gd name="T0" fmla="*/ 51 w 55"/>
                <a:gd name="T1" fmla="*/ 28 h 58"/>
                <a:gd name="T2" fmla="*/ 41 w 55"/>
                <a:gd name="T3" fmla="*/ 23 h 58"/>
                <a:gd name="T4" fmla="*/ 38 w 55"/>
                <a:gd name="T5" fmla="*/ 12 h 58"/>
                <a:gd name="T6" fmla="*/ 27 w 55"/>
                <a:gd name="T7" fmla="*/ 14 h 58"/>
                <a:gd name="T8" fmla="*/ 32 w 55"/>
                <a:gd name="T9" fmla="*/ 25 h 58"/>
                <a:gd name="T10" fmla="*/ 33 w 55"/>
                <a:gd name="T11" fmla="*/ 26 h 58"/>
                <a:gd name="T12" fmla="*/ 42 w 55"/>
                <a:gd name="T13" fmla="*/ 47 h 58"/>
                <a:gd name="T14" fmla="*/ 15 w 55"/>
                <a:gd name="T15" fmla="*/ 52 h 58"/>
                <a:gd name="T16" fmla="*/ 5 w 55"/>
                <a:gd name="T17" fmla="*/ 27 h 58"/>
                <a:gd name="T18" fmla="*/ 15 w 55"/>
                <a:gd name="T19" fmla="*/ 32 h 58"/>
                <a:gd name="T20" fmla="*/ 18 w 55"/>
                <a:gd name="T21" fmla="*/ 45 h 58"/>
                <a:gd name="T22" fmla="*/ 31 w 55"/>
                <a:gd name="T23" fmla="*/ 44 h 58"/>
                <a:gd name="T24" fmla="*/ 25 w 55"/>
                <a:gd name="T25" fmla="*/ 33 h 58"/>
                <a:gd name="T26" fmla="*/ 24 w 55"/>
                <a:gd name="T27" fmla="*/ 31 h 58"/>
                <a:gd name="T28" fmla="*/ 16 w 55"/>
                <a:gd name="T29" fmla="*/ 11 h 58"/>
                <a:gd name="T30" fmla="*/ 43 w 55"/>
                <a:gd name="T31" fmla="*/ 6 h 58"/>
                <a:gd name="T32" fmla="*/ 51 w 55"/>
                <a:gd name="T33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8">
                  <a:moveTo>
                    <a:pt x="51" y="28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3" y="19"/>
                    <a:pt x="42" y="15"/>
                    <a:pt x="38" y="12"/>
                  </a:cubicBezTo>
                  <a:cubicBezTo>
                    <a:pt x="33" y="10"/>
                    <a:pt x="29" y="11"/>
                    <a:pt x="27" y="14"/>
                  </a:cubicBezTo>
                  <a:cubicBezTo>
                    <a:pt x="25" y="18"/>
                    <a:pt x="26" y="21"/>
                    <a:pt x="32" y="25"/>
                  </a:cubicBezTo>
                  <a:cubicBezTo>
                    <a:pt x="32" y="26"/>
                    <a:pt x="32" y="26"/>
                    <a:pt x="33" y="26"/>
                  </a:cubicBezTo>
                  <a:cubicBezTo>
                    <a:pt x="42" y="34"/>
                    <a:pt x="46" y="41"/>
                    <a:pt x="42" y="47"/>
                  </a:cubicBezTo>
                  <a:cubicBezTo>
                    <a:pt x="37" y="57"/>
                    <a:pt x="28" y="58"/>
                    <a:pt x="15" y="52"/>
                  </a:cubicBezTo>
                  <a:cubicBezTo>
                    <a:pt x="3" y="45"/>
                    <a:pt x="0" y="37"/>
                    <a:pt x="5" y="27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2" y="38"/>
                    <a:pt x="13" y="42"/>
                    <a:pt x="18" y="45"/>
                  </a:cubicBezTo>
                  <a:cubicBezTo>
                    <a:pt x="24" y="48"/>
                    <a:pt x="28" y="48"/>
                    <a:pt x="31" y="44"/>
                  </a:cubicBezTo>
                  <a:cubicBezTo>
                    <a:pt x="32" y="41"/>
                    <a:pt x="30" y="37"/>
                    <a:pt x="25" y="33"/>
                  </a:cubicBezTo>
                  <a:cubicBezTo>
                    <a:pt x="25" y="32"/>
                    <a:pt x="24" y="32"/>
                    <a:pt x="24" y="31"/>
                  </a:cubicBezTo>
                  <a:cubicBezTo>
                    <a:pt x="15" y="24"/>
                    <a:pt x="12" y="17"/>
                    <a:pt x="16" y="11"/>
                  </a:cubicBezTo>
                  <a:cubicBezTo>
                    <a:pt x="21" y="2"/>
                    <a:pt x="30" y="0"/>
                    <a:pt x="43" y="6"/>
                  </a:cubicBezTo>
                  <a:cubicBezTo>
                    <a:pt x="52" y="12"/>
                    <a:pt x="55" y="19"/>
                    <a:pt x="5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6" name="Freeform 12"/>
            <p:cNvSpPr/>
            <p:nvPr/>
          </p:nvSpPr>
          <p:spPr bwMode="auto">
            <a:xfrm>
              <a:off x="8823325" y="1271588"/>
              <a:ext cx="36513" cy="63500"/>
            </a:xfrm>
            <a:custGeom>
              <a:avLst/>
              <a:gdLst>
                <a:gd name="T0" fmla="*/ 23 w 23"/>
                <a:gd name="T1" fmla="*/ 3 h 40"/>
                <a:gd name="T2" fmla="*/ 8 w 23"/>
                <a:gd name="T3" fmla="*/ 40 h 40"/>
                <a:gd name="T4" fmla="*/ 0 w 23"/>
                <a:gd name="T5" fmla="*/ 37 h 40"/>
                <a:gd name="T6" fmla="*/ 14 w 23"/>
                <a:gd name="T7" fmla="*/ 0 h 40"/>
                <a:gd name="T8" fmla="*/ 23 w 23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0">
                  <a:moveTo>
                    <a:pt x="23" y="3"/>
                  </a:moveTo>
                  <a:lnTo>
                    <a:pt x="8" y="40"/>
                  </a:lnTo>
                  <a:lnTo>
                    <a:pt x="0" y="37"/>
                  </a:lnTo>
                  <a:lnTo>
                    <a:pt x="14" y="0"/>
                  </a:ln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7" name="Freeform 13"/>
            <p:cNvSpPr/>
            <p:nvPr/>
          </p:nvSpPr>
          <p:spPr bwMode="auto">
            <a:xfrm>
              <a:off x="8861425" y="1277938"/>
              <a:ext cx="52388" cy="69850"/>
            </a:xfrm>
            <a:custGeom>
              <a:avLst/>
              <a:gdLst>
                <a:gd name="T0" fmla="*/ 0 w 33"/>
                <a:gd name="T1" fmla="*/ 7 h 44"/>
                <a:gd name="T2" fmla="*/ 2 w 33"/>
                <a:gd name="T3" fmla="*/ 0 h 44"/>
                <a:gd name="T4" fmla="*/ 33 w 33"/>
                <a:gd name="T5" fmla="*/ 8 h 44"/>
                <a:gd name="T6" fmla="*/ 32 w 33"/>
                <a:gd name="T7" fmla="*/ 14 h 44"/>
                <a:gd name="T8" fmla="*/ 20 w 33"/>
                <a:gd name="T9" fmla="*/ 12 h 44"/>
                <a:gd name="T10" fmla="*/ 12 w 33"/>
                <a:gd name="T11" fmla="*/ 44 h 44"/>
                <a:gd name="T12" fmla="*/ 4 w 33"/>
                <a:gd name="T13" fmla="*/ 42 h 44"/>
                <a:gd name="T14" fmla="*/ 12 w 33"/>
                <a:gd name="T15" fmla="*/ 10 h 44"/>
                <a:gd name="T16" fmla="*/ 0 w 33"/>
                <a:gd name="T17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4">
                  <a:moveTo>
                    <a:pt x="0" y="7"/>
                  </a:moveTo>
                  <a:lnTo>
                    <a:pt x="2" y="0"/>
                  </a:lnTo>
                  <a:lnTo>
                    <a:pt x="33" y="8"/>
                  </a:lnTo>
                  <a:lnTo>
                    <a:pt x="32" y="14"/>
                  </a:lnTo>
                  <a:lnTo>
                    <a:pt x="20" y="12"/>
                  </a:lnTo>
                  <a:lnTo>
                    <a:pt x="12" y="44"/>
                  </a:lnTo>
                  <a:lnTo>
                    <a:pt x="4" y="42"/>
                  </a:lnTo>
                  <a:lnTo>
                    <a:pt x="12" y="1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8" name="Freeform 14"/>
            <p:cNvSpPr>
              <a:spLocks noEditPoints="1"/>
            </p:cNvSpPr>
            <p:nvPr/>
          </p:nvSpPr>
          <p:spPr bwMode="auto">
            <a:xfrm>
              <a:off x="8909050" y="1293813"/>
              <a:ext cx="60325" cy="66675"/>
            </a:xfrm>
            <a:custGeom>
              <a:avLst/>
              <a:gdLst>
                <a:gd name="T0" fmla="*/ 8 w 38"/>
                <a:gd name="T1" fmla="*/ 39 h 42"/>
                <a:gd name="T2" fmla="*/ 0 w 38"/>
                <a:gd name="T3" fmla="*/ 39 h 42"/>
                <a:gd name="T4" fmla="*/ 18 w 38"/>
                <a:gd name="T5" fmla="*/ 0 h 42"/>
                <a:gd name="T6" fmla="*/ 28 w 38"/>
                <a:gd name="T7" fmla="*/ 0 h 42"/>
                <a:gd name="T8" fmla="*/ 38 w 38"/>
                <a:gd name="T9" fmla="*/ 42 h 42"/>
                <a:gd name="T10" fmla="*/ 30 w 38"/>
                <a:gd name="T11" fmla="*/ 41 h 42"/>
                <a:gd name="T12" fmla="*/ 27 w 38"/>
                <a:gd name="T13" fmla="*/ 32 h 42"/>
                <a:gd name="T14" fmla="*/ 12 w 38"/>
                <a:gd name="T15" fmla="*/ 31 h 42"/>
                <a:gd name="T16" fmla="*/ 8 w 38"/>
                <a:gd name="T17" fmla="*/ 39 h 42"/>
                <a:gd name="T18" fmla="*/ 15 w 38"/>
                <a:gd name="T19" fmla="*/ 25 h 42"/>
                <a:gd name="T20" fmla="*/ 26 w 38"/>
                <a:gd name="T21" fmla="*/ 25 h 42"/>
                <a:gd name="T22" fmla="*/ 22 w 38"/>
                <a:gd name="T23" fmla="*/ 7 h 42"/>
                <a:gd name="T24" fmla="*/ 22 w 38"/>
                <a:gd name="T25" fmla="*/ 7 h 42"/>
                <a:gd name="T26" fmla="*/ 15 w 38"/>
                <a:gd name="T27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2">
                  <a:moveTo>
                    <a:pt x="8" y="39"/>
                  </a:moveTo>
                  <a:lnTo>
                    <a:pt x="0" y="39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42"/>
                  </a:lnTo>
                  <a:lnTo>
                    <a:pt x="30" y="41"/>
                  </a:lnTo>
                  <a:lnTo>
                    <a:pt x="27" y="32"/>
                  </a:lnTo>
                  <a:lnTo>
                    <a:pt x="12" y="31"/>
                  </a:lnTo>
                  <a:lnTo>
                    <a:pt x="8" y="39"/>
                  </a:lnTo>
                  <a:close/>
                  <a:moveTo>
                    <a:pt x="15" y="25"/>
                  </a:moveTo>
                  <a:lnTo>
                    <a:pt x="26" y="25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15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9" name="Freeform 15"/>
            <p:cNvSpPr/>
            <p:nvPr/>
          </p:nvSpPr>
          <p:spPr bwMode="auto">
            <a:xfrm>
              <a:off x="8978900" y="1293813"/>
              <a:ext cx="52388" cy="66675"/>
            </a:xfrm>
            <a:custGeom>
              <a:avLst/>
              <a:gdLst>
                <a:gd name="T0" fmla="*/ 40 w 42"/>
                <a:gd name="T1" fmla="*/ 15 h 54"/>
                <a:gd name="T2" fmla="*/ 29 w 42"/>
                <a:gd name="T3" fmla="*/ 16 h 54"/>
                <a:gd name="T4" fmla="*/ 21 w 42"/>
                <a:gd name="T5" fmla="*/ 8 h 54"/>
                <a:gd name="T6" fmla="*/ 13 w 42"/>
                <a:gd name="T7" fmla="*/ 15 h 54"/>
                <a:gd name="T8" fmla="*/ 22 w 42"/>
                <a:gd name="T9" fmla="*/ 22 h 54"/>
                <a:gd name="T10" fmla="*/ 24 w 42"/>
                <a:gd name="T11" fmla="*/ 23 h 54"/>
                <a:gd name="T12" fmla="*/ 42 w 42"/>
                <a:gd name="T13" fmla="*/ 36 h 54"/>
                <a:gd name="T14" fmla="*/ 21 w 42"/>
                <a:gd name="T15" fmla="*/ 53 h 54"/>
                <a:gd name="T16" fmla="*/ 0 w 42"/>
                <a:gd name="T17" fmla="*/ 37 h 54"/>
                <a:gd name="T18" fmla="*/ 12 w 42"/>
                <a:gd name="T19" fmla="*/ 37 h 54"/>
                <a:gd name="T20" fmla="*/ 21 w 42"/>
                <a:gd name="T21" fmla="*/ 46 h 54"/>
                <a:gd name="T22" fmla="*/ 31 w 42"/>
                <a:gd name="T23" fmla="*/ 39 h 54"/>
                <a:gd name="T24" fmla="*/ 21 w 42"/>
                <a:gd name="T25" fmla="*/ 32 h 54"/>
                <a:gd name="T26" fmla="*/ 19 w 42"/>
                <a:gd name="T27" fmla="*/ 32 h 54"/>
                <a:gd name="T28" fmla="*/ 1 w 42"/>
                <a:gd name="T29" fmla="*/ 18 h 54"/>
                <a:gd name="T30" fmla="*/ 22 w 42"/>
                <a:gd name="T31" fmla="*/ 0 h 54"/>
                <a:gd name="T32" fmla="*/ 40 w 42"/>
                <a:gd name="T33" fmla="*/ 1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54">
                  <a:moveTo>
                    <a:pt x="40" y="15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0"/>
                    <a:pt x="26" y="8"/>
                    <a:pt x="21" y="8"/>
                  </a:cubicBezTo>
                  <a:cubicBezTo>
                    <a:pt x="15" y="9"/>
                    <a:pt x="13" y="11"/>
                    <a:pt x="13" y="15"/>
                  </a:cubicBezTo>
                  <a:cubicBezTo>
                    <a:pt x="12" y="19"/>
                    <a:pt x="16" y="21"/>
                    <a:pt x="22" y="22"/>
                  </a:cubicBezTo>
                  <a:cubicBezTo>
                    <a:pt x="23" y="22"/>
                    <a:pt x="23" y="22"/>
                    <a:pt x="24" y="23"/>
                  </a:cubicBezTo>
                  <a:cubicBezTo>
                    <a:pt x="36" y="24"/>
                    <a:pt x="42" y="29"/>
                    <a:pt x="42" y="36"/>
                  </a:cubicBezTo>
                  <a:cubicBezTo>
                    <a:pt x="42" y="47"/>
                    <a:pt x="35" y="52"/>
                    <a:pt x="21" y="53"/>
                  </a:cubicBezTo>
                  <a:cubicBezTo>
                    <a:pt x="7" y="54"/>
                    <a:pt x="1" y="49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3"/>
                    <a:pt x="15" y="46"/>
                    <a:pt x="21" y="46"/>
                  </a:cubicBezTo>
                  <a:cubicBezTo>
                    <a:pt x="27" y="45"/>
                    <a:pt x="31" y="43"/>
                    <a:pt x="31" y="39"/>
                  </a:cubicBezTo>
                  <a:cubicBezTo>
                    <a:pt x="31" y="35"/>
                    <a:pt x="27" y="33"/>
                    <a:pt x="21" y="32"/>
                  </a:cubicBezTo>
                  <a:cubicBezTo>
                    <a:pt x="20" y="32"/>
                    <a:pt x="19" y="32"/>
                    <a:pt x="19" y="32"/>
                  </a:cubicBezTo>
                  <a:cubicBezTo>
                    <a:pt x="7" y="30"/>
                    <a:pt x="1" y="25"/>
                    <a:pt x="1" y="18"/>
                  </a:cubicBezTo>
                  <a:cubicBezTo>
                    <a:pt x="1" y="8"/>
                    <a:pt x="8" y="2"/>
                    <a:pt x="22" y="0"/>
                  </a:cubicBezTo>
                  <a:cubicBezTo>
                    <a:pt x="33" y="0"/>
                    <a:pt x="39" y="5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0" name="Freeform 16"/>
            <p:cNvSpPr>
              <a:spLocks noEditPoints="1"/>
            </p:cNvSpPr>
            <p:nvPr/>
          </p:nvSpPr>
          <p:spPr bwMode="auto">
            <a:xfrm>
              <a:off x="9043988" y="1285876"/>
              <a:ext cx="61913" cy="69850"/>
            </a:xfrm>
            <a:custGeom>
              <a:avLst/>
              <a:gdLst>
                <a:gd name="T0" fmla="*/ 8 w 39"/>
                <a:gd name="T1" fmla="*/ 43 h 44"/>
                <a:gd name="T2" fmla="*/ 0 w 39"/>
                <a:gd name="T3" fmla="*/ 44 h 44"/>
                <a:gd name="T4" fmla="*/ 7 w 39"/>
                <a:gd name="T5" fmla="*/ 2 h 44"/>
                <a:gd name="T6" fmla="*/ 17 w 39"/>
                <a:gd name="T7" fmla="*/ 0 h 44"/>
                <a:gd name="T8" fmla="*/ 39 w 39"/>
                <a:gd name="T9" fmla="*/ 37 h 44"/>
                <a:gd name="T10" fmla="*/ 30 w 39"/>
                <a:gd name="T11" fmla="*/ 39 h 44"/>
                <a:gd name="T12" fmla="*/ 25 w 39"/>
                <a:gd name="T13" fmla="*/ 31 h 44"/>
                <a:gd name="T14" fmla="*/ 10 w 39"/>
                <a:gd name="T15" fmla="*/ 34 h 44"/>
                <a:gd name="T16" fmla="*/ 8 w 39"/>
                <a:gd name="T17" fmla="*/ 43 h 44"/>
                <a:gd name="T18" fmla="*/ 11 w 39"/>
                <a:gd name="T19" fmla="*/ 27 h 44"/>
                <a:gd name="T20" fmla="*/ 22 w 39"/>
                <a:gd name="T21" fmla="*/ 25 h 44"/>
                <a:gd name="T22" fmla="*/ 14 w 39"/>
                <a:gd name="T23" fmla="*/ 9 h 44"/>
                <a:gd name="T24" fmla="*/ 13 w 39"/>
                <a:gd name="T25" fmla="*/ 9 h 44"/>
                <a:gd name="T26" fmla="*/ 11 w 39"/>
                <a:gd name="T27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4">
                  <a:moveTo>
                    <a:pt x="8" y="43"/>
                  </a:moveTo>
                  <a:lnTo>
                    <a:pt x="0" y="44"/>
                  </a:lnTo>
                  <a:lnTo>
                    <a:pt x="7" y="2"/>
                  </a:lnTo>
                  <a:lnTo>
                    <a:pt x="17" y="0"/>
                  </a:lnTo>
                  <a:lnTo>
                    <a:pt x="39" y="37"/>
                  </a:lnTo>
                  <a:lnTo>
                    <a:pt x="30" y="39"/>
                  </a:lnTo>
                  <a:lnTo>
                    <a:pt x="25" y="31"/>
                  </a:lnTo>
                  <a:lnTo>
                    <a:pt x="10" y="34"/>
                  </a:lnTo>
                  <a:lnTo>
                    <a:pt x="8" y="43"/>
                  </a:lnTo>
                  <a:close/>
                  <a:moveTo>
                    <a:pt x="11" y="27"/>
                  </a:moveTo>
                  <a:lnTo>
                    <a:pt x="22" y="25"/>
                  </a:lnTo>
                  <a:lnTo>
                    <a:pt x="14" y="9"/>
                  </a:lnTo>
                  <a:lnTo>
                    <a:pt x="13" y="9"/>
                  </a:lnTo>
                  <a:lnTo>
                    <a:pt x="1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1" name="Freeform 17"/>
            <p:cNvSpPr/>
            <p:nvPr/>
          </p:nvSpPr>
          <p:spPr bwMode="auto">
            <a:xfrm>
              <a:off x="9094788" y="1255713"/>
              <a:ext cx="88900" cy="85725"/>
            </a:xfrm>
            <a:custGeom>
              <a:avLst/>
              <a:gdLst>
                <a:gd name="T0" fmla="*/ 36 w 56"/>
                <a:gd name="T1" fmla="*/ 8 h 54"/>
                <a:gd name="T2" fmla="*/ 38 w 56"/>
                <a:gd name="T3" fmla="*/ 45 h 54"/>
                <a:gd name="T4" fmla="*/ 32 w 56"/>
                <a:gd name="T5" fmla="*/ 47 h 54"/>
                <a:gd name="T6" fmla="*/ 9 w 56"/>
                <a:gd name="T7" fmla="*/ 19 h 54"/>
                <a:gd name="T8" fmla="*/ 9 w 56"/>
                <a:gd name="T9" fmla="*/ 20 h 54"/>
                <a:gd name="T10" fmla="*/ 22 w 56"/>
                <a:gd name="T11" fmla="*/ 51 h 54"/>
                <a:gd name="T12" fmla="*/ 14 w 56"/>
                <a:gd name="T13" fmla="*/ 54 h 54"/>
                <a:gd name="T14" fmla="*/ 0 w 56"/>
                <a:gd name="T15" fmla="*/ 17 h 54"/>
                <a:gd name="T16" fmla="*/ 13 w 56"/>
                <a:gd name="T17" fmla="*/ 12 h 54"/>
                <a:gd name="T18" fmla="*/ 31 w 56"/>
                <a:gd name="T19" fmla="*/ 35 h 54"/>
                <a:gd name="T20" fmla="*/ 31 w 56"/>
                <a:gd name="T21" fmla="*/ 35 h 54"/>
                <a:gd name="T22" fmla="*/ 29 w 56"/>
                <a:gd name="T23" fmla="*/ 5 h 54"/>
                <a:gd name="T24" fmla="*/ 42 w 56"/>
                <a:gd name="T25" fmla="*/ 0 h 54"/>
                <a:gd name="T26" fmla="*/ 56 w 56"/>
                <a:gd name="T27" fmla="*/ 37 h 54"/>
                <a:gd name="T28" fmla="*/ 49 w 56"/>
                <a:gd name="T29" fmla="*/ 40 h 54"/>
                <a:gd name="T30" fmla="*/ 36 w 56"/>
                <a:gd name="T31" fmla="*/ 8 h 54"/>
                <a:gd name="T32" fmla="*/ 36 w 56"/>
                <a:gd name="T33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4">
                  <a:moveTo>
                    <a:pt x="36" y="8"/>
                  </a:moveTo>
                  <a:lnTo>
                    <a:pt x="38" y="45"/>
                  </a:lnTo>
                  <a:lnTo>
                    <a:pt x="32" y="47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22" y="51"/>
                  </a:lnTo>
                  <a:lnTo>
                    <a:pt x="14" y="54"/>
                  </a:lnTo>
                  <a:lnTo>
                    <a:pt x="0" y="17"/>
                  </a:lnTo>
                  <a:lnTo>
                    <a:pt x="13" y="12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9" y="5"/>
                  </a:lnTo>
                  <a:lnTo>
                    <a:pt x="42" y="0"/>
                  </a:lnTo>
                  <a:lnTo>
                    <a:pt x="56" y="37"/>
                  </a:lnTo>
                  <a:lnTo>
                    <a:pt x="49" y="4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2" name="Freeform 18"/>
            <p:cNvSpPr>
              <a:spLocks noEditPoints="1"/>
            </p:cNvSpPr>
            <p:nvPr/>
          </p:nvSpPr>
          <p:spPr bwMode="auto">
            <a:xfrm>
              <a:off x="9169400" y="1225551"/>
              <a:ext cx="74613" cy="74613"/>
            </a:xfrm>
            <a:custGeom>
              <a:avLst/>
              <a:gdLst>
                <a:gd name="T0" fmla="*/ 45 w 60"/>
                <a:gd name="T1" fmla="*/ 52 h 61"/>
                <a:gd name="T2" fmla="*/ 10 w 60"/>
                <a:gd name="T3" fmla="*/ 44 h 61"/>
                <a:gd name="T4" fmla="*/ 15 w 60"/>
                <a:gd name="T5" fmla="*/ 8 h 61"/>
                <a:gd name="T6" fmla="*/ 50 w 60"/>
                <a:gd name="T7" fmla="*/ 16 h 61"/>
                <a:gd name="T8" fmla="*/ 45 w 60"/>
                <a:gd name="T9" fmla="*/ 52 h 61"/>
                <a:gd name="T10" fmla="*/ 19 w 60"/>
                <a:gd name="T11" fmla="*/ 15 h 61"/>
                <a:gd name="T12" fmla="*/ 19 w 60"/>
                <a:gd name="T13" fmla="*/ 38 h 61"/>
                <a:gd name="T14" fmla="*/ 41 w 60"/>
                <a:gd name="T15" fmla="*/ 46 h 61"/>
                <a:gd name="T16" fmla="*/ 41 w 60"/>
                <a:gd name="T17" fmla="*/ 23 h 61"/>
                <a:gd name="T18" fmla="*/ 19 w 60"/>
                <a:gd name="T19" fmla="*/ 1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1">
                  <a:moveTo>
                    <a:pt x="45" y="52"/>
                  </a:moveTo>
                  <a:cubicBezTo>
                    <a:pt x="31" y="61"/>
                    <a:pt x="20" y="58"/>
                    <a:pt x="10" y="44"/>
                  </a:cubicBezTo>
                  <a:cubicBezTo>
                    <a:pt x="0" y="30"/>
                    <a:pt x="2" y="18"/>
                    <a:pt x="15" y="8"/>
                  </a:cubicBezTo>
                  <a:cubicBezTo>
                    <a:pt x="28" y="0"/>
                    <a:pt x="40" y="2"/>
                    <a:pt x="50" y="16"/>
                  </a:cubicBezTo>
                  <a:cubicBezTo>
                    <a:pt x="60" y="31"/>
                    <a:pt x="58" y="43"/>
                    <a:pt x="45" y="52"/>
                  </a:cubicBezTo>
                  <a:close/>
                  <a:moveTo>
                    <a:pt x="19" y="15"/>
                  </a:moveTo>
                  <a:cubicBezTo>
                    <a:pt x="12" y="20"/>
                    <a:pt x="12" y="27"/>
                    <a:pt x="19" y="38"/>
                  </a:cubicBezTo>
                  <a:cubicBezTo>
                    <a:pt x="26" y="48"/>
                    <a:pt x="33" y="51"/>
                    <a:pt x="41" y="46"/>
                  </a:cubicBezTo>
                  <a:cubicBezTo>
                    <a:pt x="48" y="41"/>
                    <a:pt x="48" y="33"/>
                    <a:pt x="41" y="23"/>
                  </a:cubicBezTo>
                  <a:cubicBezTo>
                    <a:pt x="34" y="13"/>
                    <a:pt x="26" y="10"/>
                    <a:pt x="1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3" name="Freeform 19"/>
            <p:cNvSpPr/>
            <p:nvPr/>
          </p:nvSpPr>
          <p:spPr bwMode="auto">
            <a:xfrm>
              <a:off x="9218613" y="1204913"/>
              <a:ext cx="53975" cy="55563"/>
            </a:xfrm>
            <a:custGeom>
              <a:avLst/>
              <a:gdLst>
                <a:gd name="T0" fmla="*/ 6 w 34"/>
                <a:gd name="T1" fmla="*/ 0 h 35"/>
                <a:gd name="T2" fmla="*/ 34 w 34"/>
                <a:gd name="T3" fmla="*/ 29 h 35"/>
                <a:gd name="T4" fmla="*/ 27 w 34"/>
                <a:gd name="T5" fmla="*/ 35 h 35"/>
                <a:gd name="T6" fmla="*/ 0 w 34"/>
                <a:gd name="T7" fmla="*/ 5 h 35"/>
                <a:gd name="T8" fmla="*/ 6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6" y="0"/>
                  </a:moveTo>
                  <a:lnTo>
                    <a:pt x="34" y="29"/>
                  </a:lnTo>
                  <a:lnTo>
                    <a:pt x="27" y="35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4" name="Freeform 20"/>
            <p:cNvSpPr/>
            <p:nvPr/>
          </p:nvSpPr>
          <p:spPr bwMode="auto">
            <a:xfrm>
              <a:off x="9236075" y="1165226"/>
              <a:ext cx="76200" cy="73025"/>
            </a:xfrm>
            <a:custGeom>
              <a:avLst/>
              <a:gdLst>
                <a:gd name="T0" fmla="*/ 30 w 48"/>
                <a:gd name="T1" fmla="*/ 46 h 46"/>
                <a:gd name="T2" fmla="*/ 0 w 48"/>
                <a:gd name="T3" fmla="*/ 20 h 46"/>
                <a:gd name="T4" fmla="*/ 18 w 48"/>
                <a:gd name="T5" fmla="*/ 0 h 46"/>
                <a:gd name="T6" fmla="*/ 23 w 48"/>
                <a:gd name="T7" fmla="*/ 4 h 46"/>
                <a:gd name="T8" fmla="*/ 11 w 48"/>
                <a:gd name="T9" fmla="*/ 18 h 46"/>
                <a:gd name="T10" fmla="*/ 18 w 48"/>
                <a:gd name="T11" fmla="*/ 24 h 46"/>
                <a:gd name="T12" fmla="*/ 29 w 48"/>
                <a:gd name="T13" fmla="*/ 11 h 46"/>
                <a:gd name="T14" fmla="*/ 34 w 48"/>
                <a:gd name="T15" fmla="*/ 16 h 46"/>
                <a:gd name="T16" fmla="*/ 23 w 48"/>
                <a:gd name="T17" fmla="*/ 28 h 46"/>
                <a:gd name="T18" fmla="*/ 31 w 48"/>
                <a:gd name="T19" fmla="*/ 35 h 46"/>
                <a:gd name="T20" fmla="*/ 44 w 48"/>
                <a:gd name="T21" fmla="*/ 21 h 46"/>
                <a:gd name="T22" fmla="*/ 48 w 48"/>
                <a:gd name="T23" fmla="*/ 26 h 46"/>
                <a:gd name="T24" fmla="*/ 30 w 48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6">
                  <a:moveTo>
                    <a:pt x="30" y="46"/>
                  </a:moveTo>
                  <a:lnTo>
                    <a:pt x="0" y="20"/>
                  </a:lnTo>
                  <a:lnTo>
                    <a:pt x="18" y="0"/>
                  </a:lnTo>
                  <a:lnTo>
                    <a:pt x="23" y="4"/>
                  </a:lnTo>
                  <a:lnTo>
                    <a:pt x="11" y="18"/>
                  </a:lnTo>
                  <a:lnTo>
                    <a:pt x="18" y="24"/>
                  </a:lnTo>
                  <a:lnTo>
                    <a:pt x="29" y="11"/>
                  </a:lnTo>
                  <a:lnTo>
                    <a:pt x="34" y="16"/>
                  </a:lnTo>
                  <a:lnTo>
                    <a:pt x="23" y="28"/>
                  </a:lnTo>
                  <a:lnTo>
                    <a:pt x="31" y="35"/>
                  </a:lnTo>
                  <a:lnTo>
                    <a:pt x="44" y="21"/>
                  </a:lnTo>
                  <a:lnTo>
                    <a:pt x="48" y="26"/>
                  </a:lnTo>
                  <a:lnTo>
                    <a:pt x="3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5" name="Freeform 21"/>
            <p:cNvSpPr/>
            <p:nvPr/>
          </p:nvSpPr>
          <p:spPr bwMode="auto">
            <a:xfrm>
              <a:off x="9271000" y="1109663"/>
              <a:ext cx="84138" cy="82550"/>
            </a:xfrm>
            <a:custGeom>
              <a:avLst/>
              <a:gdLst>
                <a:gd name="T0" fmla="*/ 53 w 53"/>
                <a:gd name="T1" fmla="*/ 21 h 52"/>
                <a:gd name="T2" fmla="*/ 46 w 53"/>
                <a:gd name="T3" fmla="*/ 32 h 52"/>
                <a:gd name="T4" fmla="*/ 10 w 53"/>
                <a:gd name="T5" fmla="*/ 27 h 52"/>
                <a:gd name="T6" fmla="*/ 10 w 53"/>
                <a:gd name="T7" fmla="*/ 28 h 52"/>
                <a:gd name="T8" fmla="*/ 38 w 53"/>
                <a:gd name="T9" fmla="*/ 46 h 52"/>
                <a:gd name="T10" fmla="*/ 33 w 53"/>
                <a:gd name="T11" fmla="*/ 52 h 52"/>
                <a:gd name="T12" fmla="*/ 0 w 53"/>
                <a:gd name="T13" fmla="*/ 30 h 52"/>
                <a:gd name="T14" fmla="*/ 7 w 53"/>
                <a:gd name="T15" fmla="*/ 20 h 52"/>
                <a:gd name="T16" fmla="*/ 42 w 53"/>
                <a:gd name="T17" fmla="*/ 24 h 52"/>
                <a:gd name="T18" fmla="*/ 41 w 53"/>
                <a:gd name="T19" fmla="*/ 24 h 52"/>
                <a:gd name="T20" fmla="*/ 15 w 53"/>
                <a:gd name="T21" fmla="*/ 7 h 52"/>
                <a:gd name="T22" fmla="*/ 19 w 53"/>
                <a:gd name="T23" fmla="*/ 0 h 52"/>
                <a:gd name="T24" fmla="*/ 53 w 53"/>
                <a:gd name="T2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2">
                  <a:moveTo>
                    <a:pt x="53" y="21"/>
                  </a:moveTo>
                  <a:lnTo>
                    <a:pt x="46" y="32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38" y="46"/>
                  </a:lnTo>
                  <a:lnTo>
                    <a:pt x="33" y="52"/>
                  </a:lnTo>
                  <a:lnTo>
                    <a:pt x="0" y="30"/>
                  </a:lnTo>
                  <a:lnTo>
                    <a:pt x="7" y="20"/>
                  </a:lnTo>
                  <a:lnTo>
                    <a:pt x="42" y="24"/>
                  </a:lnTo>
                  <a:lnTo>
                    <a:pt x="41" y="24"/>
                  </a:lnTo>
                  <a:lnTo>
                    <a:pt x="15" y="7"/>
                  </a:lnTo>
                  <a:lnTo>
                    <a:pt x="19" y="0"/>
                  </a:lnTo>
                  <a:lnTo>
                    <a:pt x="5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6" name="Freeform 22"/>
            <p:cNvSpPr/>
            <p:nvPr/>
          </p:nvSpPr>
          <p:spPr bwMode="auto">
            <a:xfrm>
              <a:off x="9309100" y="1060451"/>
              <a:ext cx="71438" cy="66675"/>
            </a:xfrm>
            <a:custGeom>
              <a:avLst/>
              <a:gdLst>
                <a:gd name="T0" fmla="*/ 27 w 58"/>
                <a:gd name="T1" fmla="*/ 4 h 54"/>
                <a:gd name="T2" fmla="*/ 22 w 58"/>
                <a:gd name="T3" fmla="*/ 13 h 54"/>
                <a:gd name="T4" fmla="*/ 12 w 58"/>
                <a:gd name="T5" fmla="*/ 18 h 54"/>
                <a:gd name="T6" fmla="*/ 14 w 58"/>
                <a:gd name="T7" fmla="*/ 28 h 54"/>
                <a:gd name="T8" fmla="*/ 25 w 58"/>
                <a:gd name="T9" fmla="*/ 23 h 54"/>
                <a:gd name="T10" fmla="*/ 26 w 58"/>
                <a:gd name="T11" fmla="*/ 22 h 54"/>
                <a:gd name="T12" fmla="*/ 46 w 58"/>
                <a:gd name="T13" fmla="*/ 11 h 54"/>
                <a:gd name="T14" fmla="*/ 52 w 58"/>
                <a:gd name="T15" fmla="*/ 38 h 54"/>
                <a:gd name="T16" fmla="*/ 28 w 58"/>
                <a:gd name="T17" fmla="*/ 49 h 54"/>
                <a:gd name="T18" fmla="*/ 33 w 58"/>
                <a:gd name="T19" fmla="*/ 39 h 54"/>
                <a:gd name="T20" fmla="*/ 45 w 58"/>
                <a:gd name="T21" fmla="*/ 35 h 54"/>
                <a:gd name="T22" fmla="*/ 43 w 58"/>
                <a:gd name="T23" fmla="*/ 23 h 54"/>
                <a:gd name="T24" fmla="*/ 33 w 58"/>
                <a:gd name="T25" fmla="*/ 29 h 54"/>
                <a:gd name="T26" fmla="*/ 31 w 58"/>
                <a:gd name="T27" fmla="*/ 30 h 54"/>
                <a:gd name="T28" fmla="*/ 11 w 58"/>
                <a:gd name="T29" fmla="*/ 40 h 54"/>
                <a:gd name="T30" fmla="*/ 5 w 58"/>
                <a:gd name="T31" fmla="*/ 13 h 54"/>
                <a:gd name="T32" fmla="*/ 27 w 58"/>
                <a:gd name="T3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4">
                  <a:moveTo>
                    <a:pt x="27" y="4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17" y="12"/>
                    <a:pt x="14" y="13"/>
                    <a:pt x="12" y="18"/>
                  </a:cubicBezTo>
                  <a:cubicBezTo>
                    <a:pt x="10" y="23"/>
                    <a:pt x="11" y="26"/>
                    <a:pt x="14" y="28"/>
                  </a:cubicBezTo>
                  <a:cubicBezTo>
                    <a:pt x="18" y="30"/>
                    <a:pt x="21" y="28"/>
                    <a:pt x="25" y="23"/>
                  </a:cubicBezTo>
                  <a:cubicBezTo>
                    <a:pt x="25" y="22"/>
                    <a:pt x="26" y="22"/>
                    <a:pt x="26" y="22"/>
                  </a:cubicBezTo>
                  <a:cubicBezTo>
                    <a:pt x="33" y="12"/>
                    <a:pt x="40" y="8"/>
                    <a:pt x="46" y="11"/>
                  </a:cubicBezTo>
                  <a:cubicBezTo>
                    <a:pt x="56" y="16"/>
                    <a:pt x="58" y="25"/>
                    <a:pt x="52" y="38"/>
                  </a:cubicBezTo>
                  <a:cubicBezTo>
                    <a:pt x="46" y="50"/>
                    <a:pt x="38" y="54"/>
                    <a:pt x="28" y="4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41"/>
                    <a:pt x="43" y="40"/>
                    <a:pt x="45" y="35"/>
                  </a:cubicBezTo>
                  <a:cubicBezTo>
                    <a:pt x="48" y="29"/>
                    <a:pt x="47" y="25"/>
                    <a:pt x="43" y="23"/>
                  </a:cubicBezTo>
                  <a:cubicBezTo>
                    <a:pt x="40" y="21"/>
                    <a:pt x="37" y="23"/>
                    <a:pt x="33" y="29"/>
                  </a:cubicBezTo>
                  <a:cubicBezTo>
                    <a:pt x="32" y="29"/>
                    <a:pt x="32" y="30"/>
                    <a:pt x="31" y="30"/>
                  </a:cubicBezTo>
                  <a:cubicBezTo>
                    <a:pt x="24" y="40"/>
                    <a:pt x="18" y="43"/>
                    <a:pt x="11" y="40"/>
                  </a:cubicBezTo>
                  <a:cubicBezTo>
                    <a:pt x="2" y="35"/>
                    <a:pt x="0" y="26"/>
                    <a:pt x="5" y="13"/>
                  </a:cubicBezTo>
                  <a:cubicBezTo>
                    <a:pt x="10" y="3"/>
                    <a:pt x="18" y="0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7" name="Freeform 23"/>
            <p:cNvSpPr/>
            <p:nvPr/>
          </p:nvSpPr>
          <p:spPr bwMode="auto">
            <a:xfrm>
              <a:off x="9329738" y="1031876"/>
              <a:ext cx="65088" cy="34925"/>
            </a:xfrm>
            <a:custGeom>
              <a:avLst/>
              <a:gdLst>
                <a:gd name="T0" fmla="*/ 2 w 41"/>
                <a:gd name="T1" fmla="*/ 0 h 22"/>
                <a:gd name="T2" fmla="*/ 41 w 41"/>
                <a:gd name="T3" fmla="*/ 14 h 22"/>
                <a:gd name="T4" fmla="*/ 37 w 41"/>
                <a:gd name="T5" fmla="*/ 22 h 22"/>
                <a:gd name="T6" fmla="*/ 0 w 41"/>
                <a:gd name="T7" fmla="*/ 9 h 22"/>
                <a:gd name="T8" fmla="*/ 2 w 4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2">
                  <a:moveTo>
                    <a:pt x="2" y="0"/>
                  </a:moveTo>
                  <a:lnTo>
                    <a:pt x="41" y="14"/>
                  </a:lnTo>
                  <a:lnTo>
                    <a:pt x="37" y="22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8" name="Freeform 24"/>
            <p:cNvSpPr/>
            <p:nvPr/>
          </p:nvSpPr>
          <p:spPr bwMode="auto">
            <a:xfrm>
              <a:off x="9339263" y="977901"/>
              <a:ext cx="71438" cy="60325"/>
            </a:xfrm>
            <a:custGeom>
              <a:avLst/>
              <a:gdLst>
                <a:gd name="T0" fmla="*/ 23 w 57"/>
                <a:gd name="T1" fmla="*/ 2 h 49"/>
                <a:gd name="T2" fmla="*/ 20 w 57"/>
                <a:gd name="T3" fmla="*/ 12 h 49"/>
                <a:gd name="T4" fmla="*/ 10 w 57"/>
                <a:gd name="T5" fmla="*/ 18 h 49"/>
                <a:gd name="T6" fmla="*/ 15 w 57"/>
                <a:gd name="T7" fmla="*/ 28 h 49"/>
                <a:gd name="T8" fmla="*/ 24 w 57"/>
                <a:gd name="T9" fmla="*/ 21 h 49"/>
                <a:gd name="T10" fmla="*/ 25 w 57"/>
                <a:gd name="T11" fmla="*/ 20 h 49"/>
                <a:gd name="T12" fmla="*/ 43 w 57"/>
                <a:gd name="T13" fmla="*/ 6 h 49"/>
                <a:gd name="T14" fmla="*/ 54 w 57"/>
                <a:gd name="T15" fmla="*/ 31 h 49"/>
                <a:gd name="T16" fmla="*/ 32 w 57"/>
                <a:gd name="T17" fmla="*/ 46 h 49"/>
                <a:gd name="T18" fmla="*/ 35 w 57"/>
                <a:gd name="T19" fmla="*/ 35 h 49"/>
                <a:gd name="T20" fmla="*/ 46 w 57"/>
                <a:gd name="T21" fmla="*/ 29 h 49"/>
                <a:gd name="T22" fmla="*/ 42 w 57"/>
                <a:gd name="T23" fmla="*/ 18 h 49"/>
                <a:gd name="T24" fmla="*/ 33 w 57"/>
                <a:gd name="T25" fmla="*/ 25 h 49"/>
                <a:gd name="T26" fmla="*/ 32 w 57"/>
                <a:gd name="T27" fmla="*/ 27 h 49"/>
                <a:gd name="T28" fmla="*/ 14 w 57"/>
                <a:gd name="T29" fmla="*/ 40 h 49"/>
                <a:gd name="T30" fmla="*/ 3 w 57"/>
                <a:gd name="T31" fmla="*/ 15 h 49"/>
                <a:gd name="T32" fmla="*/ 23 w 57"/>
                <a:gd name="T3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49">
                  <a:moveTo>
                    <a:pt x="23" y="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15" y="11"/>
                    <a:pt x="12" y="13"/>
                    <a:pt x="10" y="18"/>
                  </a:cubicBezTo>
                  <a:cubicBezTo>
                    <a:pt x="9" y="24"/>
                    <a:pt x="11" y="27"/>
                    <a:pt x="15" y="28"/>
                  </a:cubicBezTo>
                  <a:cubicBezTo>
                    <a:pt x="18" y="29"/>
                    <a:pt x="22" y="27"/>
                    <a:pt x="24" y="21"/>
                  </a:cubicBezTo>
                  <a:cubicBezTo>
                    <a:pt x="24" y="20"/>
                    <a:pt x="25" y="20"/>
                    <a:pt x="25" y="20"/>
                  </a:cubicBezTo>
                  <a:cubicBezTo>
                    <a:pt x="30" y="8"/>
                    <a:pt x="36" y="4"/>
                    <a:pt x="43" y="6"/>
                  </a:cubicBezTo>
                  <a:cubicBezTo>
                    <a:pt x="53" y="9"/>
                    <a:pt x="57" y="17"/>
                    <a:pt x="54" y="31"/>
                  </a:cubicBezTo>
                  <a:cubicBezTo>
                    <a:pt x="50" y="44"/>
                    <a:pt x="43" y="49"/>
                    <a:pt x="32" y="4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41" y="37"/>
                    <a:pt x="45" y="35"/>
                    <a:pt x="46" y="29"/>
                  </a:cubicBezTo>
                  <a:cubicBezTo>
                    <a:pt x="48" y="23"/>
                    <a:pt x="47" y="19"/>
                    <a:pt x="42" y="18"/>
                  </a:cubicBezTo>
                  <a:cubicBezTo>
                    <a:pt x="39" y="17"/>
                    <a:pt x="36" y="19"/>
                    <a:pt x="33" y="25"/>
                  </a:cubicBezTo>
                  <a:cubicBezTo>
                    <a:pt x="33" y="26"/>
                    <a:pt x="32" y="27"/>
                    <a:pt x="32" y="27"/>
                  </a:cubicBezTo>
                  <a:cubicBezTo>
                    <a:pt x="27" y="38"/>
                    <a:pt x="21" y="42"/>
                    <a:pt x="14" y="40"/>
                  </a:cubicBezTo>
                  <a:cubicBezTo>
                    <a:pt x="4" y="37"/>
                    <a:pt x="0" y="29"/>
                    <a:pt x="3" y="15"/>
                  </a:cubicBezTo>
                  <a:cubicBezTo>
                    <a:pt x="6" y="4"/>
                    <a:pt x="13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9" name="Freeform 25"/>
            <p:cNvSpPr>
              <a:spLocks noEditPoints="1"/>
            </p:cNvSpPr>
            <p:nvPr/>
          </p:nvSpPr>
          <p:spPr bwMode="auto">
            <a:xfrm>
              <a:off x="8794750" y="688976"/>
              <a:ext cx="377825" cy="363538"/>
            </a:xfrm>
            <a:custGeom>
              <a:avLst/>
              <a:gdLst>
                <a:gd name="T0" fmla="*/ 0 w 306"/>
                <a:gd name="T1" fmla="*/ 52 h 295"/>
                <a:gd name="T2" fmla="*/ 2 w 306"/>
                <a:gd name="T3" fmla="*/ 54 h 295"/>
                <a:gd name="T4" fmla="*/ 2 w 306"/>
                <a:gd name="T5" fmla="*/ 56 h 295"/>
                <a:gd name="T6" fmla="*/ 31 w 306"/>
                <a:gd name="T7" fmla="*/ 92 h 295"/>
                <a:gd name="T8" fmla="*/ 31 w 306"/>
                <a:gd name="T9" fmla="*/ 180 h 295"/>
                <a:gd name="T10" fmla="*/ 85 w 306"/>
                <a:gd name="T11" fmla="*/ 253 h 295"/>
                <a:gd name="T12" fmla="*/ 150 w 306"/>
                <a:gd name="T13" fmla="*/ 289 h 295"/>
                <a:gd name="T14" fmla="*/ 152 w 306"/>
                <a:gd name="T15" fmla="*/ 295 h 295"/>
                <a:gd name="T16" fmla="*/ 154 w 306"/>
                <a:gd name="T17" fmla="*/ 289 h 295"/>
                <a:gd name="T18" fmla="*/ 233 w 306"/>
                <a:gd name="T19" fmla="*/ 248 h 295"/>
                <a:gd name="T20" fmla="*/ 277 w 306"/>
                <a:gd name="T21" fmla="*/ 177 h 295"/>
                <a:gd name="T22" fmla="*/ 277 w 306"/>
                <a:gd name="T23" fmla="*/ 93 h 295"/>
                <a:gd name="T24" fmla="*/ 304 w 306"/>
                <a:gd name="T25" fmla="*/ 58 h 295"/>
                <a:gd name="T26" fmla="*/ 306 w 306"/>
                <a:gd name="T27" fmla="*/ 56 h 295"/>
                <a:gd name="T28" fmla="*/ 242 w 306"/>
                <a:gd name="T29" fmla="*/ 2 h 295"/>
                <a:gd name="T30" fmla="*/ 241 w 306"/>
                <a:gd name="T31" fmla="*/ 3 h 295"/>
                <a:gd name="T32" fmla="*/ 151 w 306"/>
                <a:gd name="T33" fmla="*/ 29 h 295"/>
                <a:gd name="T34" fmla="*/ 66 w 306"/>
                <a:gd name="T35" fmla="*/ 1 h 295"/>
                <a:gd name="T36" fmla="*/ 65 w 306"/>
                <a:gd name="T37" fmla="*/ 0 h 295"/>
                <a:gd name="T38" fmla="*/ 0 w 306"/>
                <a:gd name="T39" fmla="*/ 52 h 295"/>
                <a:gd name="T40" fmla="*/ 65 w 306"/>
                <a:gd name="T41" fmla="*/ 5 h 295"/>
                <a:gd name="T42" fmla="*/ 151 w 306"/>
                <a:gd name="T43" fmla="*/ 33 h 295"/>
                <a:gd name="T44" fmla="*/ 242 w 306"/>
                <a:gd name="T45" fmla="*/ 7 h 295"/>
                <a:gd name="T46" fmla="*/ 299 w 306"/>
                <a:gd name="T47" fmla="*/ 56 h 295"/>
                <a:gd name="T48" fmla="*/ 273 w 306"/>
                <a:gd name="T49" fmla="*/ 93 h 295"/>
                <a:gd name="T50" fmla="*/ 273 w 306"/>
                <a:gd name="T51" fmla="*/ 177 h 295"/>
                <a:gd name="T52" fmla="*/ 231 w 306"/>
                <a:gd name="T53" fmla="*/ 244 h 295"/>
                <a:gd name="T54" fmla="*/ 152 w 306"/>
                <a:gd name="T55" fmla="*/ 284 h 295"/>
                <a:gd name="T56" fmla="*/ 85 w 306"/>
                <a:gd name="T57" fmla="*/ 249 h 295"/>
                <a:gd name="T58" fmla="*/ 35 w 306"/>
                <a:gd name="T59" fmla="*/ 180 h 295"/>
                <a:gd name="T60" fmla="*/ 35 w 306"/>
                <a:gd name="T61" fmla="*/ 91 h 295"/>
                <a:gd name="T62" fmla="*/ 4 w 306"/>
                <a:gd name="T63" fmla="*/ 53 h 295"/>
                <a:gd name="T64" fmla="*/ 65 w 306"/>
                <a:gd name="T65" fmla="*/ 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295">
                  <a:moveTo>
                    <a:pt x="0" y="52"/>
                  </a:moveTo>
                  <a:cubicBezTo>
                    <a:pt x="0" y="52"/>
                    <a:pt x="2" y="54"/>
                    <a:pt x="2" y="54"/>
                  </a:cubicBezTo>
                  <a:cubicBezTo>
                    <a:pt x="2" y="55"/>
                    <a:pt x="2" y="56"/>
                    <a:pt x="2" y="56"/>
                  </a:cubicBezTo>
                  <a:cubicBezTo>
                    <a:pt x="28" y="59"/>
                    <a:pt x="31" y="90"/>
                    <a:pt x="31" y="92"/>
                  </a:cubicBezTo>
                  <a:cubicBezTo>
                    <a:pt x="31" y="92"/>
                    <a:pt x="31" y="179"/>
                    <a:pt x="31" y="180"/>
                  </a:cubicBezTo>
                  <a:cubicBezTo>
                    <a:pt x="31" y="217"/>
                    <a:pt x="49" y="241"/>
                    <a:pt x="85" y="253"/>
                  </a:cubicBezTo>
                  <a:cubicBezTo>
                    <a:pt x="139" y="260"/>
                    <a:pt x="150" y="288"/>
                    <a:pt x="150" y="289"/>
                  </a:cubicBezTo>
                  <a:cubicBezTo>
                    <a:pt x="152" y="295"/>
                    <a:pt x="152" y="295"/>
                    <a:pt x="152" y="295"/>
                  </a:cubicBezTo>
                  <a:cubicBezTo>
                    <a:pt x="154" y="289"/>
                    <a:pt x="154" y="289"/>
                    <a:pt x="154" y="289"/>
                  </a:cubicBezTo>
                  <a:cubicBezTo>
                    <a:pt x="158" y="270"/>
                    <a:pt x="191" y="260"/>
                    <a:pt x="233" y="248"/>
                  </a:cubicBezTo>
                  <a:cubicBezTo>
                    <a:pt x="277" y="235"/>
                    <a:pt x="277" y="177"/>
                    <a:pt x="277" y="177"/>
                  </a:cubicBezTo>
                  <a:cubicBezTo>
                    <a:pt x="277" y="93"/>
                    <a:pt x="277" y="93"/>
                    <a:pt x="277" y="93"/>
                  </a:cubicBezTo>
                  <a:cubicBezTo>
                    <a:pt x="277" y="71"/>
                    <a:pt x="304" y="58"/>
                    <a:pt x="304" y="58"/>
                  </a:cubicBezTo>
                  <a:cubicBezTo>
                    <a:pt x="306" y="56"/>
                    <a:pt x="306" y="56"/>
                    <a:pt x="306" y="56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41" y="3"/>
                    <a:pt x="241" y="3"/>
                    <a:pt x="241" y="3"/>
                  </a:cubicBezTo>
                  <a:cubicBezTo>
                    <a:pt x="236" y="7"/>
                    <a:pt x="199" y="29"/>
                    <a:pt x="151" y="29"/>
                  </a:cubicBezTo>
                  <a:cubicBezTo>
                    <a:pt x="104" y="29"/>
                    <a:pt x="67" y="1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0" y="52"/>
                  </a:lnTo>
                  <a:close/>
                  <a:moveTo>
                    <a:pt x="65" y="5"/>
                  </a:moveTo>
                  <a:cubicBezTo>
                    <a:pt x="71" y="9"/>
                    <a:pt x="107" y="33"/>
                    <a:pt x="151" y="33"/>
                  </a:cubicBezTo>
                  <a:cubicBezTo>
                    <a:pt x="199" y="33"/>
                    <a:pt x="235" y="13"/>
                    <a:pt x="242" y="7"/>
                  </a:cubicBezTo>
                  <a:cubicBezTo>
                    <a:pt x="244" y="9"/>
                    <a:pt x="296" y="52"/>
                    <a:pt x="299" y="56"/>
                  </a:cubicBezTo>
                  <a:cubicBezTo>
                    <a:pt x="293" y="59"/>
                    <a:pt x="273" y="72"/>
                    <a:pt x="273" y="93"/>
                  </a:cubicBezTo>
                  <a:cubicBezTo>
                    <a:pt x="273" y="93"/>
                    <a:pt x="273" y="177"/>
                    <a:pt x="273" y="177"/>
                  </a:cubicBezTo>
                  <a:cubicBezTo>
                    <a:pt x="273" y="178"/>
                    <a:pt x="273" y="232"/>
                    <a:pt x="231" y="244"/>
                  </a:cubicBezTo>
                  <a:cubicBezTo>
                    <a:pt x="191" y="256"/>
                    <a:pt x="160" y="266"/>
                    <a:pt x="152" y="284"/>
                  </a:cubicBezTo>
                  <a:cubicBezTo>
                    <a:pt x="148" y="276"/>
                    <a:pt x="132" y="255"/>
                    <a:pt x="85" y="249"/>
                  </a:cubicBezTo>
                  <a:cubicBezTo>
                    <a:pt x="52" y="238"/>
                    <a:pt x="35" y="215"/>
                    <a:pt x="35" y="180"/>
                  </a:cubicBezTo>
                  <a:cubicBezTo>
                    <a:pt x="35" y="179"/>
                    <a:pt x="35" y="91"/>
                    <a:pt x="35" y="91"/>
                  </a:cubicBezTo>
                  <a:cubicBezTo>
                    <a:pt x="35" y="91"/>
                    <a:pt x="31" y="59"/>
                    <a:pt x="4" y="53"/>
                  </a:cubicBezTo>
                  <a:cubicBezTo>
                    <a:pt x="8" y="50"/>
                    <a:pt x="63" y="6"/>
                    <a:pt x="6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0" name="Freeform 26"/>
            <p:cNvSpPr/>
            <p:nvPr/>
          </p:nvSpPr>
          <p:spPr bwMode="auto">
            <a:xfrm>
              <a:off x="8832850" y="781051"/>
              <a:ext cx="106363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4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4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1" name="Freeform 27"/>
            <p:cNvSpPr/>
            <p:nvPr/>
          </p:nvSpPr>
          <p:spPr bwMode="auto">
            <a:xfrm>
              <a:off x="9031288" y="781051"/>
              <a:ext cx="107950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5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5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2" name="Rectangle 28"/>
            <p:cNvSpPr>
              <a:spLocks noChangeArrowheads="1"/>
            </p:cNvSpPr>
            <p:nvPr/>
          </p:nvSpPr>
          <p:spPr bwMode="auto">
            <a:xfrm>
              <a:off x="8834438" y="844551"/>
              <a:ext cx="4445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3" name="Rectangle 29"/>
            <p:cNvSpPr>
              <a:spLocks noChangeArrowheads="1"/>
            </p:cNvSpPr>
            <p:nvPr/>
          </p:nvSpPr>
          <p:spPr bwMode="auto">
            <a:xfrm>
              <a:off x="9088438" y="844551"/>
              <a:ext cx="460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4" name="Rectangle 30"/>
            <p:cNvSpPr>
              <a:spLocks noChangeArrowheads="1"/>
            </p:cNvSpPr>
            <p:nvPr/>
          </p:nvSpPr>
          <p:spPr bwMode="auto">
            <a:xfrm>
              <a:off x="883761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5" name="Rectangle 31"/>
            <p:cNvSpPr>
              <a:spLocks noChangeArrowheads="1"/>
            </p:cNvSpPr>
            <p:nvPr/>
          </p:nvSpPr>
          <p:spPr bwMode="auto">
            <a:xfrm>
              <a:off x="905986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6" name="Rectangle 32"/>
            <p:cNvSpPr>
              <a:spLocks noChangeArrowheads="1"/>
            </p:cNvSpPr>
            <p:nvPr/>
          </p:nvSpPr>
          <p:spPr bwMode="auto">
            <a:xfrm>
              <a:off x="8845550" y="957263"/>
              <a:ext cx="2746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7" name="Freeform 33"/>
            <p:cNvSpPr>
              <a:spLocks noEditPoints="1"/>
            </p:cNvSpPr>
            <p:nvPr/>
          </p:nvSpPr>
          <p:spPr bwMode="auto">
            <a:xfrm>
              <a:off x="8528050" y="474663"/>
              <a:ext cx="927100" cy="927100"/>
            </a:xfrm>
            <a:custGeom>
              <a:avLst/>
              <a:gdLst>
                <a:gd name="T0" fmla="*/ 0 w 750"/>
                <a:gd name="T1" fmla="*/ 374 h 749"/>
                <a:gd name="T2" fmla="*/ 375 w 750"/>
                <a:gd name="T3" fmla="*/ 749 h 749"/>
                <a:gd name="T4" fmla="*/ 750 w 750"/>
                <a:gd name="T5" fmla="*/ 374 h 749"/>
                <a:gd name="T6" fmla="*/ 375 w 750"/>
                <a:gd name="T7" fmla="*/ 0 h 749"/>
                <a:gd name="T8" fmla="*/ 0 w 750"/>
                <a:gd name="T9" fmla="*/ 374 h 749"/>
                <a:gd name="T10" fmla="*/ 8 w 750"/>
                <a:gd name="T11" fmla="*/ 374 h 749"/>
                <a:gd name="T12" fmla="*/ 375 w 750"/>
                <a:gd name="T13" fmla="*/ 7 h 749"/>
                <a:gd name="T14" fmla="*/ 742 w 750"/>
                <a:gd name="T15" fmla="*/ 374 h 749"/>
                <a:gd name="T16" fmla="*/ 375 w 750"/>
                <a:gd name="T17" fmla="*/ 741 h 749"/>
                <a:gd name="T18" fmla="*/ 8 w 750"/>
                <a:gd name="T19" fmla="*/ 374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0" h="749">
                  <a:moveTo>
                    <a:pt x="0" y="374"/>
                  </a:moveTo>
                  <a:cubicBezTo>
                    <a:pt x="0" y="581"/>
                    <a:pt x="169" y="749"/>
                    <a:pt x="375" y="749"/>
                  </a:cubicBezTo>
                  <a:cubicBezTo>
                    <a:pt x="582" y="749"/>
                    <a:pt x="750" y="581"/>
                    <a:pt x="750" y="374"/>
                  </a:cubicBezTo>
                  <a:cubicBezTo>
                    <a:pt x="750" y="168"/>
                    <a:pt x="582" y="0"/>
                    <a:pt x="375" y="0"/>
                  </a:cubicBezTo>
                  <a:cubicBezTo>
                    <a:pt x="169" y="0"/>
                    <a:pt x="0" y="168"/>
                    <a:pt x="0" y="374"/>
                  </a:cubicBezTo>
                  <a:close/>
                  <a:moveTo>
                    <a:pt x="8" y="374"/>
                  </a:moveTo>
                  <a:cubicBezTo>
                    <a:pt x="8" y="172"/>
                    <a:pt x="173" y="7"/>
                    <a:pt x="375" y="7"/>
                  </a:cubicBezTo>
                  <a:cubicBezTo>
                    <a:pt x="578" y="7"/>
                    <a:pt x="742" y="172"/>
                    <a:pt x="742" y="374"/>
                  </a:cubicBezTo>
                  <a:cubicBezTo>
                    <a:pt x="742" y="577"/>
                    <a:pt x="578" y="741"/>
                    <a:pt x="375" y="741"/>
                  </a:cubicBezTo>
                  <a:cubicBezTo>
                    <a:pt x="173" y="741"/>
                    <a:pt x="8" y="577"/>
                    <a:pt x="8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8" name="Freeform 34"/>
            <p:cNvSpPr>
              <a:spLocks noEditPoints="1"/>
            </p:cNvSpPr>
            <p:nvPr/>
          </p:nvSpPr>
          <p:spPr bwMode="auto">
            <a:xfrm>
              <a:off x="8683625" y="628651"/>
              <a:ext cx="617538" cy="620713"/>
            </a:xfrm>
            <a:custGeom>
              <a:avLst/>
              <a:gdLst>
                <a:gd name="T0" fmla="*/ 0 w 501"/>
                <a:gd name="T1" fmla="*/ 250 h 501"/>
                <a:gd name="T2" fmla="*/ 250 w 501"/>
                <a:gd name="T3" fmla="*/ 501 h 501"/>
                <a:gd name="T4" fmla="*/ 501 w 501"/>
                <a:gd name="T5" fmla="*/ 250 h 501"/>
                <a:gd name="T6" fmla="*/ 250 w 501"/>
                <a:gd name="T7" fmla="*/ 0 h 501"/>
                <a:gd name="T8" fmla="*/ 0 w 501"/>
                <a:gd name="T9" fmla="*/ 250 h 501"/>
                <a:gd name="T10" fmla="*/ 5 w 501"/>
                <a:gd name="T11" fmla="*/ 250 h 501"/>
                <a:gd name="T12" fmla="*/ 250 w 501"/>
                <a:gd name="T13" fmla="*/ 5 h 501"/>
                <a:gd name="T14" fmla="*/ 496 w 501"/>
                <a:gd name="T15" fmla="*/ 250 h 501"/>
                <a:gd name="T16" fmla="*/ 250 w 501"/>
                <a:gd name="T17" fmla="*/ 496 h 501"/>
                <a:gd name="T18" fmla="*/ 5 w 501"/>
                <a:gd name="T19" fmla="*/ 2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1" h="501">
                  <a:moveTo>
                    <a:pt x="0" y="250"/>
                  </a:moveTo>
                  <a:cubicBezTo>
                    <a:pt x="0" y="388"/>
                    <a:pt x="112" y="501"/>
                    <a:pt x="250" y="501"/>
                  </a:cubicBezTo>
                  <a:cubicBezTo>
                    <a:pt x="388" y="501"/>
                    <a:pt x="501" y="388"/>
                    <a:pt x="501" y="250"/>
                  </a:cubicBezTo>
                  <a:cubicBezTo>
                    <a:pt x="501" y="112"/>
                    <a:pt x="388" y="0"/>
                    <a:pt x="250" y="0"/>
                  </a:cubicBezTo>
                  <a:cubicBezTo>
                    <a:pt x="112" y="0"/>
                    <a:pt x="0" y="112"/>
                    <a:pt x="0" y="250"/>
                  </a:cubicBezTo>
                  <a:close/>
                  <a:moveTo>
                    <a:pt x="5" y="250"/>
                  </a:moveTo>
                  <a:cubicBezTo>
                    <a:pt x="5" y="115"/>
                    <a:pt x="115" y="5"/>
                    <a:pt x="250" y="5"/>
                  </a:cubicBezTo>
                  <a:cubicBezTo>
                    <a:pt x="386" y="5"/>
                    <a:pt x="496" y="115"/>
                    <a:pt x="496" y="250"/>
                  </a:cubicBezTo>
                  <a:cubicBezTo>
                    <a:pt x="496" y="386"/>
                    <a:pt x="386" y="496"/>
                    <a:pt x="250" y="496"/>
                  </a:cubicBezTo>
                  <a:cubicBezTo>
                    <a:pt x="115" y="496"/>
                    <a:pt x="5" y="386"/>
                    <a:pt x="5" y="2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9" name="Freeform 35"/>
            <p:cNvSpPr>
              <a:spLocks noEditPoints="1"/>
            </p:cNvSpPr>
            <p:nvPr/>
          </p:nvSpPr>
          <p:spPr bwMode="auto">
            <a:xfrm>
              <a:off x="8623300" y="649288"/>
              <a:ext cx="117475" cy="125413"/>
            </a:xfrm>
            <a:custGeom>
              <a:avLst/>
              <a:gdLst>
                <a:gd name="T0" fmla="*/ 38 w 95"/>
                <a:gd name="T1" fmla="*/ 88 h 101"/>
                <a:gd name="T2" fmla="*/ 27 w 95"/>
                <a:gd name="T3" fmla="*/ 90 h 101"/>
                <a:gd name="T4" fmla="*/ 22 w 95"/>
                <a:gd name="T5" fmla="*/ 72 h 101"/>
                <a:gd name="T6" fmla="*/ 30 w 95"/>
                <a:gd name="T7" fmla="*/ 65 h 101"/>
                <a:gd name="T8" fmla="*/ 1 w 95"/>
                <a:gd name="T9" fmla="*/ 36 h 101"/>
                <a:gd name="T10" fmla="*/ 8 w 95"/>
                <a:gd name="T11" fmla="*/ 49 h 101"/>
                <a:gd name="T12" fmla="*/ 16 w 95"/>
                <a:gd name="T13" fmla="*/ 42 h 101"/>
                <a:gd name="T14" fmla="*/ 17 w 95"/>
                <a:gd name="T15" fmla="*/ 53 h 101"/>
                <a:gd name="T16" fmla="*/ 31 w 95"/>
                <a:gd name="T17" fmla="*/ 46 h 101"/>
                <a:gd name="T18" fmla="*/ 33 w 95"/>
                <a:gd name="T19" fmla="*/ 60 h 101"/>
                <a:gd name="T20" fmla="*/ 45 w 95"/>
                <a:gd name="T21" fmla="*/ 24 h 101"/>
                <a:gd name="T22" fmla="*/ 37 w 95"/>
                <a:gd name="T23" fmla="*/ 31 h 101"/>
                <a:gd name="T24" fmla="*/ 38 w 95"/>
                <a:gd name="T25" fmla="*/ 16 h 101"/>
                <a:gd name="T26" fmla="*/ 29 w 95"/>
                <a:gd name="T27" fmla="*/ 23 h 101"/>
                <a:gd name="T28" fmla="*/ 34 w 95"/>
                <a:gd name="T29" fmla="*/ 11 h 101"/>
                <a:gd name="T30" fmla="*/ 29 w 95"/>
                <a:gd name="T31" fmla="*/ 10 h 101"/>
                <a:gd name="T32" fmla="*/ 25 w 95"/>
                <a:gd name="T33" fmla="*/ 5 h 101"/>
                <a:gd name="T34" fmla="*/ 56 w 95"/>
                <a:gd name="T35" fmla="*/ 14 h 101"/>
                <a:gd name="T36" fmla="*/ 69 w 95"/>
                <a:gd name="T37" fmla="*/ 31 h 101"/>
                <a:gd name="T38" fmla="*/ 36 w 95"/>
                <a:gd name="T39" fmla="*/ 64 h 101"/>
                <a:gd name="T40" fmla="*/ 15 w 95"/>
                <a:gd name="T41" fmla="*/ 28 h 101"/>
                <a:gd name="T42" fmla="*/ 19 w 95"/>
                <a:gd name="T43" fmla="*/ 17 h 101"/>
                <a:gd name="T44" fmla="*/ 30 w 95"/>
                <a:gd name="T45" fmla="*/ 27 h 101"/>
                <a:gd name="T46" fmla="*/ 23 w 95"/>
                <a:gd name="T47" fmla="*/ 30 h 101"/>
                <a:gd name="T48" fmla="*/ 18 w 95"/>
                <a:gd name="T49" fmla="*/ 41 h 101"/>
                <a:gd name="T50" fmla="*/ 9 w 95"/>
                <a:gd name="T51" fmla="*/ 32 h 101"/>
                <a:gd name="T52" fmla="*/ 26 w 95"/>
                <a:gd name="T53" fmla="*/ 40 h 101"/>
                <a:gd name="T54" fmla="*/ 33 w 95"/>
                <a:gd name="T55" fmla="*/ 29 h 101"/>
                <a:gd name="T56" fmla="*/ 36 w 95"/>
                <a:gd name="T57" fmla="*/ 34 h 101"/>
                <a:gd name="T58" fmla="*/ 43 w 95"/>
                <a:gd name="T59" fmla="*/ 39 h 101"/>
                <a:gd name="T60" fmla="*/ 38 w 95"/>
                <a:gd name="T61" fmla="*/ 44 h 101"/>
                <a:gd name="T62" fmla="*/ 25 w 95"/>
                <a:gd name="T63" fmla="*/ 42 h 101"/>
                <a:gd name="T64" fmla="*/ 86 w 95"/>
                <a:gd name="T65" fmla="*/ 25 h 101"/>
                <a:gd name="T66" fmla="*/ 94 w 95"/>
                <a:gd name="T67" fmla="*/ 27 h 101"/>
                <a:gd name="T68" fmla="*/ 94 w 95"/>
                <a:gd name="T69" fmla="*/ 79 h 101"/>
                <a:gd name="T70" fmla="*/ 75 w 95"/>
                <a:gd name="T71" fmla="*/ 84 h 101"/>
                <a:gd name="T72" fmla="*/ 51 w 95"/>
                <a:gd name="T73" fmla="*/ 100 h 101"/>
                <a:gd name="T74" fmla="*/ 42 w 95"/>
                <a:gd name="T75" fmla="*/ 100 h 101"/>
                <a:gd name="T76" fmla="*/ 57 w 95"/>
                <a:gd name="T77" fmla="*/ 63 h 101"/>
                <a:gd name="T78" fmla="*/ 52 w 95"/>
                <a:gd name="T79" fmla="*/ 58 h 101"/>
                <a:gd name="T80" fmla="*/ 53 w 95"/>
                <a:gd name="T81" fmla="*/ 41 h 101"/>
                <a:gd name="T82" fmla="*/ 62 w 95"/>
                <a:gd name="T83" fmla="*/ 57 h 101"/>
                <a:gd name="T84" fmla="*/ 83 w 95"/>
                <a:gd name="T8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1">
                  <a:moveTo>
                    <a:pt x="30" y="75"/>
                  </a:moveTo>
                  <a:cubicBezTo>
                    <a:pt x="27" y="76"/>
                    <a:pt x="27" y="76"/>
                    <a:pt x="27" y="76"/>
                  </a:cubicBezTo>
                  <a:cubicBezTo>
                    <a:pt x="30" y="79"/>
                    <a:pt x="34" y="83"/>
                    <a:pt x="38" y="88"/>
                  </a:cubicBezTo>
                  <a:cubicBezTo>
                    <a:pt x="35" y="88"/>
                    <a:pt x="32" y="89"/>
                    <a:pt x="29" y="91"/>
                  </a:cubicBezTo>
                  <a:cubicBezTo>
                    <a:pt x="28" y="91"/>
                    <a:pt x="28" y="92"/>
                    <a:pt x="27" y="92"/>
                  </a:cubicBezTo>
                  <a:cubicBezTo>
                    <a:pt x="27" y="92"/>
                    <a:pt x="27" y="91"/>
                    <a:pt x="27" y="90"/>
                  </a:cubicBezTo>
                  <a:cubicBezTo>
                    <a:pt x="26" y="85"/>
                    <a:pt x="24" y="79"/>
                    <a:pt x="20" y="74"/>
                  </a:cubicBezTo>
                  <a:cubicBezTo>
                    <a:pt x="20" y="73"/>
                    <a:pt x="19" y="72"/>
                    <a:pt x="20" y="72"/>
                  </a:cubicBezTo>
                  <a:cubicBezTo>
                    <a:pt x="20" y="71"/>
                    <a:pt x="21" y="71"/>
                    <a:pt x="22" y="72"/>
                  </a:cubicBezTo>
                  <a:cubicBezTo>
                    <a:pt x="23" y="73"/>
                    <a:pt x="24" y="73"/>
                    <a:pt x="24" y="74"/>
                  </a:cubicBezTo>
                  <a:cubicBezTo>
                    <a:pt x="25" y="73"/>
                    <a:pt x="26" y="71"/>
                    <a:pt x="27" y="69"/>
                  </a:cubicBezTo>
                  <a:cubicBezTo>
                    <a:pt x="28" y="67"/>
                    <a:pt x="29" y="66"/>
                    <a:pt x="30" y="65"/>
                  </a:cubicBezTo>
                  <a:cubicBezTo>
                    <a:pt x="18" y="59"/>
                    <a:pt x="8" y="55"/>
                    <a:pt x="0" y="54"/>
                  </a:cubicBezTo>
                  <a:cubicBezTo>
                    <a:pt x="1" y="52"/>
                    <a:pt x="3" y="50"/>
                    <a:pt x="5" y="49"/>
                  </a:cubicBezTo>
                  <a:cubicBezTo>
                    <a:pt x="4" y="43"/>
                    <a:pt x="3" y="39"/>
                    <a:pt x="1" y="36"/>
                  </a:cubicBezTo>
                  <a:cubicBezTo>
                    <a:pt x="4" y="36"/>
                    <a:pt x="8" y="35"/>
                    <a:pt x="12" y="33"/>
                  </a:cubicBezTo>
                  <a:cubicBezTo>
                    <a:pt x="11" y="35"/>
                    <a:pt x="10" y="38"/>
                    <a:pt x="9" y="42"/>
                  </a:cubicBezTo>
                  <a:cubicBezTo>
                    <a:pt x="9" y="45"/>
                    <a:pt x="9" y="47"/>
                    <a:pt x="8" y="49"/>
                  </a:cubicBezTo>
                  <a:cubicBezTo>
                    <a:pt x="10" y="49"/>
                    <a:pt x="12" y="50"/>
                    <a:pt x="14" y="51"/>
                  </a:cubicBezTo>
                  <a:cubicBezTo>
                    <a:pt x="15" y="50"/>
                    <a:pt x="15" y="48"/>
                    <a:pt x="15" y="46"/>
                  </a:cubicBezTo>
                  <a:cubicBezTo>
                    <a:pt x="16" y="44"/>
                    <a:pt x="16" y="43"/>
                    <a:pt x="16" y="42"/>
                  </a:cubicBezTo>
                  <a:cubicBezTo>
                    <a:pt x="18" y="42"/>
                    <a:pt x="20" y="42"/>
                    <a:pt x="22" y="42"/>
                  </a:cubicBezTo>
                  <a:cubicBezTo>
                    <a:pt x="21" y="43"/>
                    <a:pt x="21" y="44"/>
                    <a:pt x="20" y="47"/>
                  </a:cubicBezTo>
                  <a:cubicBezTo>
                    <a:pt x="18" y="49"/>
                    <a:pt x="18" y="52"/>
                    <a:pt x="17" y="53"/>
                  </a:cubicBezTo>
                  <a:cubicBezTo>
                    <a:pt x="19" y="54"/>
                    <a:pt x="21" y="54"/>
                    <a:pt x="23" y="56"/>
                  </a:cubicBezTo>
                  <a:cubicBezTo>
                    <a:pt x="24" y="52"/>
                    <a:pt x="25" y="49"/>
                    <a:pt x="26" y="47"/>
                  </a:cubicBezTo>
                  <a:cubicBezTo>
                    <a:pt x="28" y="46"/>
                    <a:pt x="30" y="46"/>
                    <a:pt x="31" y="46"/>
                  </a:cubicBezTo>
                  <a:cubicBezTo>
                    <a:pt x="31" y="47"/>
                    <a:pt x="29" y="50"/>
                    <a:pt x="28" y="53"/>
                  </a:cubicBezTo>
                  <a:cubicBezTo>
                    <a:pt x="27" y="55"/>
                    <a:pt x="27" y="56"/>
                    <a:pt x="26" y="57"/>
                  </a:cubicBezTo>
                  <a:cubicBezTo>
                    <a:pt x="29" y="58"/>
                    <a:pt x="31" y="59"/>
                    <a:pt x="33" y="60"/>
                  </a:cubicBezTo>
                  <a:cubicBezTo>
                    <a:pt x="39" y="50"/>
                    <a:pt x="44" y="40"/>
                    <a:pt x="50" y="30"/>
                  </a:cubicBezTo>
                  <a:cubicBezTo>
                    <a:pt x="49" y="29"/>
                    <a:pt x="49" y="29"/>
                    <a:pt x="49" y="28"/>
                  </a:cubicBezTo>
                  <a:cubicBezTo>
                    <a:pt x="48" y="28"/>
                    <a:pt x="47" y="26"/>
                    <a:pt x="45" y="24"/>
                  </a:cubicBezTo>
                  <a:cubicBezTo>
                    <a:pt x="44" y="25"/>
                    <a:pt x="44" y="26"/>
                    <a:pt x="43" y="28"/>
                  </a:cubicBezTo>
                  <a:cubicBezTo>
                    <a:pt x="43" y="29"/>
                    <a:pt x="43" y="30"/>
                    <a:pt x="42" y="31"/>
                  </a:cubicBezTo>
                  <a:cubicBezTo>
                    <a:pt x="41" y="31"/>
                    <a:pt x="39" y="31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40" y="26"/>
                    <a:pt x="41" y="23"/>
                    <a:pt x="42" y="21"/>
                  </a:cubicBezTo>
                  <a:cubicBezTo>
                    <a:pt x="41" y="19"/>
                    <a:pt x="39" y="17"/>
                    <a:pt x="38" y="16"/>
                  </a:cubicBezTo>
                  <a:cubicBezTo>
                    <a:pt x="37" y="16"/>
                    <a:pt x="37" y="17"/>
                    <a:pt x="37" y="17"/>
                  </a:cubicBezTo>
                  <a:cubicBezTo>
                    <a:pt x="36" y="18"/>
                    <a:pt x="36" y="20"/>
                    <a:pt x="34" y="23"/>
                  </a:cubicBezTo>
                  <a:cubicBezTo>
                    <a:pt x="33" y="24"/>
                    <a:pt x="31" y="24"/>
                    <a:pt x="29" y="23"/>
                  </a:cubicBezTo>
                  <a:cubicBezTo>
                    <a:pt x="30" y="21"/>
                    <a:pt x="32" y="19"/>
                    <a:pt x="34" y="14"/>
                  </a:cubicBezTo>
                  <a:cubicBezTo>
                    <a:pt x="35" y="14"/>
                    <a:pt x="35" y="13"/>
                    <a:pt x="35" y="13"/>
                  </a:cubicBezTo>
                  <a:cubicBezTo>
                    <a:pt x="35" y="13"/>
                    <a:pt x="34" y="12"/>
                    <a:pt x="34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1" y="8"/>
                    <a:pt x="30" y="8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2"/>
                    <a:pt x="27" y="14"/>
                    <a:pt x="27" y="16"/>
                  </a:cubicBezTo>
                  <a:cubicBezTo>
                    <a:pt x="24" y="17"/>
                    <a:pt x="22" y="17"/>
                    <a:pt x="21" y="17"/>
                  </a:cubicBezTo>
                  <a:cubicBezTo>
                    <a:pt x="24" y="12"/>
                    <a:pt x="25" y="8"/>
                    <a:pt x="25" y="5"/>
                  </a:cubicBezTo>
                  <a:cubicBezTo>
                    <a:pt x="30" y="4"/>
                    <a:pt x="33" y="2"/>
                    <a:pt x="37" y="0"/>
                  </a:cubicBezTo>
                  <a:cubicBezTo>
                    <a:pt x="38" y="5"/>
                    <a:pt x="43" y="12"/>
                    <a:pt x="53" y="23"/>
                  </a:cubicBezTo>
                  <a:cubicBezTo>
                    <a:pt x="55" y="19"/>
                    <a:pt x="56" y="16"/>
                    <a:pt x="56" y="14"/>
                  </a:cubicBezTo>
                  <a:cubicBezTo>
                    <a:pt x="62" y="14"/>
                    <a:pt x="68" y="12"/>
                    <a:pt x="73" y="9"/>
                  </a:cubicBezTo>
                  <a:cubicBezTo>
                    <a:pt x="73" y="15"/>
                    <a:pt x="72" y="22"/>
                    <a:pt x="70" y="29"/>
                  </a:cubicBezTo>
                  <a:cubicBezTo>
                    <a:pt x="70" y="30"/>
                    <a:pt x="69" y="31"/>
                    <a:pt x="69" y="31"/>
                  </a:cubicBezTo>
                  <a:cubicBezTo>
                    <a:pt x="68" y="31"/>
                    <a:pt x="68" y="30"/>
                    <a:pt x="67" y="29"/>
                  </a:cubicBezTo>
                  <a:cubicBezTo>
                    <a:pt x="66" y="25"/>
                    <a:pt x="64" y="22"/>
                    <a:pt x="62" y="19"/>
                  </a:cubicBezTo>
                  <a:cubicBezTo>
                    <a:pt x="58" y="25"/>
                    <a:pt x="49" y="40"/>
                    <a:pt x="36" y="64"/>
                  </a:cubicBezTo>
                  <a:cubicBezTo>
                    <a:pt x="33" y="70"/>
                    <a:pt x="31" y="73"/>
                    <a:pt x="30" y="75"/>
                  </a:cubicBezTo>
                  <a:close/>
                  <a:moveTo>
                    <a:pt x="10" y="31"/>
                  </a:moveTo>
                  <a:cubicBezTo>
                    <a:pt x="11" y="30"/>
                    <a:pt x="13" y="29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5" y="24"/>
                    <a:pt x="13" y="22"/>
                    <a:pt x="12" y="20"/>
                  </a:cubicBezTo>
                  <a:cubicBezTo>
                    <a:pt x="14" y="20"/>
                    <a:pt x="16" y="19"/>
                    <a:pt x="19" y="17"/>
                  </a:cubicBezTo>
                  <a:cubicBezTo>
                    <a:pt x="19" y="19"/>
                    <a:pt x="20" y="22"/>
                    <a:pt x="21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7" y="24"/>
                    <a:pt x="30" y="27"/>
                  </a:cubicBezTo>
                  <a:cubicBezTo>
                    <a:pt x="30" y="27"/>
                    <a:pt x="31" y="28"/>
                    <a:pt x="30" y="28"/>
                  </a:cubicBezTo>
                  <a:cubicBezTo>
                    <a:pt x="31" y="28"/>
                    <a:pt x="30" y="28"/>
                    <a:pt x="30" y="29"/>
                  </a:cubicBezTo>
                  <a:cubicBezTo>
                    <a:pt x="27" y="29"/>
                    <a:pt x="25" y="30"/>
                    <a:pt x="23" y="30"/>
                  </a:cubicBezTo>
                  <a:cubicBezTo>
                    <a:pt x="23" y="30"/>
                    <a:pt x="23" y="31"/>
                    <a:pt x="23" y="31"/>
                  </a:cubicBezTo>
                  <a:cubicBezTo>
                    <a:pt x="23" y="32"/>
                    <a:pt x="23" y="33"/>
                    <a:pt x="23" y="33"/>
                  </a:cubicBezTo>
                  <a:cubicBezTo>
                    <a:pt x="24" y="37"/>
                    <a:pt x="22" y="40"/>
                    <a:pt x="18" y="41"/>
                  </a:cubicBezTo>
                  <a:cubicBezTo>
                    <a:pt x="19" y="39"/>
                    <a:pt x="19" y="36"/>
                    <a:pt x="18" y="32"/>
                  </a:cubicBezTo>
                  <a:cubicBezTo>
                    <a:pt x="15" y="32"/>
                    <a:pt x="13" y="32"/>
                    <a:pt x="11" y="32"/>
                  </a:cubicBezTo>
                  <a:cubicBezTo>
                    <a:pt x="10" y="32"/>
                    <a:pt x="10" y="32"/>
                    <a:pt x="9" y="32"/>
                  </a:cubicBezTo>
                  <a:cubicBezTo>
                    <a:pt x="9" y="31"/>
                    <a:pt x="9" y="31"/>
                    <a:pt x="10" y="31"/>
                  </a:cubicBezTo>
                  <a:close/>
                  <a:moveTo>
                    <a:pt x="25" y="41"/>
                  </a:moveTo>
                  <a:cubicBezTo>
                    <a:pt x="25" y="41"/>
                    <a:pt x="26" y="40"/>
                    <a:pt x="26" y="40"/>
                  </a:cubicBezTo>
                  <a:cubicBezTo>
                    <a:pt x="27" y="39"/>
                    <a:pt x="28" y="39"/>
                    <a:pt x="30" y="38"/>
                  </a:cubicBezTo>
                  <a:cubicBezTo>
                    <a:pt x="29" y="35"/>
                    <a:pt x="28" y="34"/>
                    <a:pt x="26" y="32"/>
                  </a:cubicBezTo>
                  <a:cubicBezTo>
                    <a:pt x="29" y="32"/>
                    <a:pt x="31" y="31"/>
                    <a:pt x="33" y="29"/>
                  </a:cubicBezTo>
                  <a:cubicBezTo>
                    <a:pt x="33" y="30"/>
                    <a:pt x="33" y="32"/>
                    <a:pt x="34" y="34"/>
                  </a:cubicBezTo>
                  <a:cubicBezTo>
                    <a:pt x="34" y="34"/>
                    <a:pt x="34" y="35"/>
                    <a:pt x="34" y="35"/>
                  </a:cubicBezTo>
                  <a:cubicBezTo>
                    <a:pt x="35" y="35"/>
                    <a:pt x="36" y="34"/>
                    <a:pt x="36" y="34"/>
                  </a:cubicBezTo>
                  <a:cubicBezTo>
                    <a:pt x="37" y="33"/>
                    <a:pt x="38" y="33"/>
                    <a:pt x="38" y="33"/>
                  </a:cubicBezTo>
                  <a:cubicBezTo>
                    <a:pt x="40" y="34"/>
                    <a:pt x="41" y="35"/>
                    <a:pt x="43" y="37"/>
                  </a:cubicBezTo>
                  <a:cubicBezTo>
                    <a:pt x="44" y="38"/>
                    <a:pt x="44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0" y="40"/>
                    <a:pt x="38" y="40"/>
                    <a:pt x="36" y="40"/>
                  </a:cubicBezTo>
                  <a:cubicBezTo>
                    <a:pt x="37" y="42"/>
                    <a:pt x="37" y="43"/>
                    <a:pt x="38" y="44"/>
                  </a:cubicBezTo>
                  <a:cubicBezTo>
                    <a:pt x="38" y="48"/>
                    <a:pt x="37" y="51"/>
                    <a:pt x="33" y="53"/>
                  </a:cubicBezTo>
                  <a:cubicBezTo>
                    <a:pt x="33" y="49"/>
                    <a:pt x="32" y="46"/>
                    <a:pt x="31" y="41"/>
                  </a:cubicBezTo>
                  <a:cubicBezTo>
                    <a:pt x="30" y="42"/>
                    <a:pt x="28" y="42"/>
                    <a:pt x="25" y="42"/>
                  </a:cubicBezTo>
                  <a:cubicBezTo>
                    <a:pt x="25" y="42"/>
                    <a:pt x="24" y="42"/>
                    <a:pt x="24" y="42"/>
                  </a:cubicBezTo>
                  <a:cubicBezTo>
                    <a:pt x="24" y="42"/>
                    <a:pt x="24" y="41"/>
                    <a:pt x="25" y="41"/>
                  </a:cubicBezTo>
                  <a:close/>
                  <a:moveTo>
                    <a:pt x="86" y="25"/>
                  </a:moveTo>
                  <a:cubicBezTo>
                    <a:pt x="89" y="25"/>
                    <a:pt x="91" y="25"/>
                    <a:pt x="93" y="25"/>
                  </a:cubicBezTo>
                  <a:cubicBezTo>
                    <a:pt x="94" y="25"/>
                    <a:pt x="95" y="25"/>
                    <a:pt x="95" y="26"/>
                  </a:cubicBezTo>
                  <a:cubicBezTo>
                    <a:pt x="95" y="26"/>
                    <a:pt x="95" y="27"/>
                    <a:pt x="94" y="27"/>
                  </a:cubicBezTo>
                  <a:cubicBezTo>
                    <a:pt x="88" y="35"/>
                    <a:pt x="80" y="46"/>
                    <a:pt x="72" y="60"/>
                  </a:cubicBezTo>
                  <a:cubicBezTo>
                    <a:pt x="78" y="64"/>
                    <a:pt x="82" y="66"/>
                    <a:pt x="85" y="69"/>
                  </a:cubicBezTo>
                  <a:cubicBezTo>
                    <a:pt x="92" y="74"/>
                    <a:pt x="95" y="77"/>
                    <a:pt x="94" y="79"/>
                  </a:cubicBezTo>
                  <a:cubicBezTo>
                    <a:pt x="90" y="82"/>
                    <a:pt x="84" y="84"/>
                    <a:pt x="76" y="85"/>
                  </a:cubicBezTo>
                  <a:cubicBezTo>
                    <a:pt x="75" y="86"/>
                    <a:pt x="74" y="86"/>
                    <a:pt x="74" y="85"/>
                  </a:cubicBezTo>
                  <a:cubicBezTo>
                    <a:pt x="74" y="85"/>
                    <a:pt x="74" y="84"/>
                    <a:pt x="75" y="84"/>
                  </a:cubicBezTo>
                  <a:cubicBezTo>
                    <a:pt x="79" y="79"/>
                    <a:pt x="81" y="76"/>
                    <a:pt x="80" y="76"/>
                  </a:cubicBezTo>
                  <a:cubicBezTo>
                    <a:pt x="76" y="72"/>
                    <a:pt x="72" y="69"/>
                    <a:pt x="68" y="67"/>
                  </a:cubicBezTo>
                  <a:cubicBezTo>
                    <a:pt x="62" y="78"/>
                    <a:pt x="56" y="89"/>
                    <a:pt x="51" y="100"/>
                  </a:cubicBezTo>
                  <a:cubicBezTo>
                    <a:pt x="50" y="100"/>
                    <a:pt x="47" y="101"/>
                    <a:pt x="43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01"/>
                    <a:pt x="42" y="100"/>
                    <a:pt x="42" y="100"/>
                  </a:cubicBezTo>
                  <a:cubicBezTo>
                    <a:pt x="45" y="96"/>
                    <a:pt x="49" y="88"/>
                    <a:pt x="56" y="76"/>
                  </a:cubicBezTo>
                  <a:cubicBezTo>
                    <a:pt x="59" y="71"/>
                    <a:pt x="61" y="67"/>
                    <a:pt x="63" y="64"/>
                  </a:cubicBezTo>
                  <a:cubicBezTo>
                    <a:pt x="61" y="63"/>
                    <a:pt x="59" y="63"/>
                    <a:pt x="57" y="63"/>
                  </a:cubicBezTo>
                  <a:cubicBezTo>
                    <a:pt x="58" y="61"/>
                    <a:pt x="59" y="60"/>
                    <a:pt x="60" y="59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9"/>
                    <a:pt x="54" y="53"/>
                    <a:pt x="52" y="58"/>
                  </a:cubicBezTo>
                  <a:cubicBezTo>
                    <a:pt x="50" y="63"/>
                    <a:pt x="48" y="67"/>
                    <a:pt x="47" y="69"/>
                  </a:cubicBezTo>
                  <a:cubicBezTo>
                    <a:pt x="44" y="70"/>
                    <a:pt x="41" y="71"/>
                    <a:pt x="40" y="70"/>
                  </a:cubicBezTo>
                  <a:cubicBezTo>
                    <a:pt x="47" y="59"/>
                    <a:pt x="51" y="50"/>
                    <a:pt x="53" y="41"/>
                  </a:cubicBezTo>
                  <a:cubicBezTo>
                    <a:pt x="57" y="41"/>
                    <a:pt x="62" y="40"/>
                    <a:pt x="66" y="37"/>
                  </a:cubicBezTo>
                  <a:cubicBezTo>
                    <a:pt x="64" y="41"/>
                    <a:pt x="63" y="47"/>
                    <a:pt x="63" y="55"/>
                  </a:cubicBezTo>
                  <a:cubicBezTo>
                    <a:pt x="62" y="56"/>
                    <a:pt x="62" y="56"/>
                    <a:pt x="62" y="57"/>
                  </a:cubicBezTo>
                  <a:cubicBezTo>
                    <a:pt x="63" y="56"/>
                    <a:pt x="63" y="55"/>
                    <a:pt x="64" y="55"/>
                  </a:cubicBezTo>
                  <a:cubicBezTo>
                    <a:pt x="64" y="56"/>
                    <a:pt x="65" y="56"/>
                    <a:pt x="67" y="57"/>
                  </a:cubicBezTo>
                  <a:cubicBezTo>
                    <a:pt x="75" y="42"/>
                    <a:pt x="80" y="32"/>
                    <a:pt x="83" y="27"/>
                  </a:cubicBezTo>
                  <a:cubicBezTo>
                    <a:pt x="84" y="26"/>
                    <a:pt x="85" y="25"/>
                    <a:pt x="8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0" name="Freeform 36"/>
            <p:cNvSpPr/>
            <p:nvPr/>
          </p:nvSpPr>
          <p:spPr bwMode="auto">
            <a:xfrm>
              <a:off x="8823325" y="527051"/>
              <a:ext cx="125413" cy="112713"/>
            </a:xfrm>
            <a:custGeom>
              <a:avLst/>
              <a:gdLst>
                <a:gd name="T0" fmla="*/ 11 w 102"/>
                <a:gd name="T1" fmla="*/ 2 h 91"/>
                <a:gd name="T2" fmla="*/ 25 w 102"/>
                <a:gd name="T3" fmla="*/ 0 h 91"/>
                <a:gd name="T4" fmla="*/ 28 w 102"/>
                <a:gd name="T5" fmla="*/ 18 h 91"/>
                <a:gd name="T6" fmla="*/ 31 w 102"/>
                <a:gd name="T7" fmla="*/ 30 h 91"/>
                <a:gd name="T8" fmla="*/ 37 w 102"/>
                <a:gd name="T9" fmla="*/ 27 h 91"/>
                <a:gd name="T10" fmla="*/ 57 w 102"/>
                <a:gd name="T11" fmla="*/ 16 h 91"/>
                <a:gd name="T12" fmla="*/ 61 w 102"/>
                <a:gd name="T13" fmla="*/ 15 h 91"/>
                <a:gd name="T14" fmla="*/ 64 w 102"/>
                <a:gd name="T15" fmla="*/ 18 h 91"/>
                <a:gd name="T16" fmla="*/ 66 w 102"/>
                <a:gd name="T17" fmla="*/ 19 h 91"/>
                <a:gd name="T18" fmla="*/ 66 w 102"/>
                <a:gd name="T19" fmla="*/ 22 h 91"/>
                <a:gd name="T20" fmla="*/ 33 w 102"/>
                <a:gd name="T21" fmla="*/ 37 h 91"/>
                <a:gd name="T22" fmla="*/ 45 w 102"/>
                <a:gd name="T23" fmla="*/ 42 h 91"/>
                <a:gd name="T24" fmla="*/ 50 w 102"/>
                <a:gd name="T25" fmla="*/ 45 h 91"/>
                <a:gd name="T26" fmla="*/ 72 w 102"/>
                <a:gd name="T27" fmla="*/ 55 h 91"/>
                <a:gd name="T28" fmla="*/ 77 w 102"/>
                <a:gd name="T29" fmla="*/ 55 h 91"/>
                <a:gd name="T30" fmla="*/ 97 w 102"/>
                <a:gd name="T31" fmla="*/ 58 h 91"/>
                <a:gd name="T32" fmla="*/ 102 w 102"/>
                <a:gd name="T33" fmla="*/ 60 h 91"/>
                <a:gd name="T34" fmla="*/ 98 w 102"/>
                <a:gd name="T35" fmla="*/ 63 h 91"/>
                <a:gd name="T36" fmla="*/ 79 w 102"/>
                <a:gd name="T37" fmla="*/ 70 h 91"/>
                <a:gd name="T38" fmla="*/ 64 w 102"/>
                <a:gd name="T39" fmla="*/ 67 h 91"/>
                <a:gd name="T40" fmla="*/ 48 w 102"/>
                <a:gd name="T41" fmla="*/ 55 h 91"/>
                <a:gd name="T42" fmla="*/ 46 w 102"/>
                <a:gd name="T43" fmla="*/ 53 h 91"/>
                <a:gd name="T44" fmla="*/ 34 w 102"/>
                <a:gd name="T45" fmla="*/ 44 h 91"/>
                <a:gd name="T46" fmla="*/ 29 w 102"/>
                <a:gd name="T47" fmla="*/ 80 h 91"/>
                <a:gd name="T48" fmla="*/ 16 w 102"/>
                <a:gd name="T49" fmla="*/ 90 h 91"/>
                <a:gd name="T50" fmla="*/ 6 w 102"/>
                <a:gd name="T51" fmla="*/ 91 h 91"/>
                <a:gd name="T52" fmla="*/ 25 w 102"/>
                <a:gd name="T53" fmla="*/ 41 h 91"/>
                <a:gd name="T54" fmla="*/ 9 w 102"/>
                <a:gd name="T55" fmla="*/ 53 h 91"/>
                <a:gd name="T56" fmla="*/ 0 w 102"/>
                <a:gd name="T57" fmla="*/ 48 h 91"/>
                <a:gd name="T58" fmla="*/ 24 w 102"/>
                <a:gd name="T59" fmla="*/ 35 h 91"/>
                <a:gd name="T60" fmla="*/ 11 w 102"/>
                <a:gd name="T61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91">
                  <a:moveTo>
                    <a:pt x="11" y="2"/>
                  </a:moveTo>
                  <a:cubicBezTo>
                    <a:pt x="16" y="2"/>
                    <a:pt x="21" y="1"/>
                    <a:pt x="25" y="0"/>
                  </a:cubicBezTo>
                  <a:cubicBezTo>
                    <a:pt x="25" y="4"/>
                    <a:pt x="25" y="10"/>
                    <a:pt x="28" y="18"/>
                  </a:cubicBezTo>
                  <a:cubicBezTo>
                    <a:pt x="29" y="22"/>
                    <a:pt x="30" y="26"/>
                    <a:pt x="31" y="30"/>
                  </a:cubicBezTo>
                  <a:cubicBezTo>
                    <a:pt x="32" y="30"/>
                    <a:pt x="34" y="28"/>
                    <a:pt x="37" y="27"/>
                  </a:cubicBezTo>
                  <a:cubicBezTo>
                    <a:pt x="41" y="25"/>
                    <a:pt x="47" y="21"/>
                    <a:pt x="57" y="16"/>
                  </a:cubicBezTo>
                  <a:cubicBezTo>
                    <a:pt x="59" y="15"/>
                    <a:pt x="60" y="15"/>
                    <a:pt x="61" y="15"/>
                  </a:cubicBezTo>
                  <a:cubicBezTo>
                    <a:pt x="62" y="16"/>
                    <a:pt x="63" y="17"/>
                    <a:pt x="64" y="18"/>
                  </a:cubicBezTo>
                  <a:cubicBezTo>
                    <a:pt x="65" y="18"/>
                    <a:pt x="66" y="19"/>
                    <a:pt x="66" y="19"/>
                  </a:cubicBezTo>
                  <a:cubicBezTo>
                    <a:pt x="67" y="20"/>
                    <a:pt x="67" y="21"/>
                    <a:pt x="66" y="22"/>
                  </a:cubicBezTo>
                  <a:cubicBezTo>
                    <a:pt x="57" y="25"/>
                    <a:pt x="46" y="30"/>
                    <a:pt x="33" y="37"/>
                  </a:cubicBezTo>
                  <a:cubicBezTo>
                    <a:pt x="35" y="38"/>
                    <a:pt x="39" y="39"/>
                    <a:pt x="45" y="42"/>
                  </a:cubicBezTo>
                  <a:cubicBezTo>
                    <a:pt x="47" y="43"/>
                    <a:pt x="49" y="44"/>
                    <a:pt x="50" y="45"/>
                  </a:cubicBezTo>
                  <a:cubicBezTo>
                    <a:pt x="60" y="51"/>
                    <a:pt x="67" y="54"/>
                    <a:pt x="72" y="55"/>
                  </a:cubicBezTo>
                  <a:cubicBezTo>
                    <a:pt x="73" y="55"/>
                    <a:pt x="75" y="55"/>
                    <a:pt x="77" y="55"/>
                  </a:cubicBezTo>
                  <a:cubicBezTo>
                    <a:pt x="86" y="56"/>
                    <a:pt x="93" y="57"/>
                    <a:pt x="97" y="58"/>
                  </a:cubicBezTo>
                  <a:cubicBezTo>
                    <a:pt x="100" y="59"/>
                    <a:pt x="101" y="60"/>
                    <a:pt x="102" y="60"/>
                  </a:cubicBezTo>
                  <a:cubicBezTo>
                    <a:pt x="102" y="61"/>
                    <a:pt x="101" y="62"/>
                    <a:pt x="98" y="63"/>
                  </a:cubicBezTo>
                  <a:cubicBezTo>
                    <a:pt x="91" y="66"/>
                    <a:pt x="84" y="68"/>
                    <a:pt x="79" y="70"/>
                  </a:cubicBezTo>
                  <a:cubicBezTo>
                    <a:pt x="73" y="71"/>
                    <a:pt x="68" y="70"/>
                    <a:pt x="64" y="67"/>
                  </a:cubicBezTo>
                  <a:cubicBezTo>
                    <a:pt x="60" y="64"/>
                    <a:pt x="54" y="60"/>
                    <a:pt x="48" y="55"/>
                  </a:cubicBezTo>
                  <a:cubicBezTo>
                    <a:pt x="48" y="54"/>
                    <a:pt x="47" y="53"/>
                    <a:pt x="46" y="53"/>
                  </a:cubicBezTo>
                  <a:cubicBezTo>
                    <a:pt x="40" y="48"/>
                    <a:pt x="36" y="45"/>
                    <a:pt x="34" y="44"/>
                  </a:cubicBezTo>
                  <a:cubicBezTo>
                    <a:pt x="35" y="58"/>
                    <a:pt x="33" y="70"/>
                    <a:pt x="29" y="80"/>
                  </a:cubicBezTo>
                  <a:cubicBezTo>
                    <a:pt x="27" y="84"/>
                    <a:pt x="23" y="88"/>
                    <a:pt x="16" y="90"/>
                  </a:cubicBezTo>
                  <a:cubicBezTo>
                    <a:pt x="13" y="91"/>
                    <a:pt x="10" y="91"/>
                    <a:pt x="6" y="91"/>
                  </a:cubicBezTo>
                  <a:cubicBezTo>
                    <a:pt x="22" y="80"/>
                    <a:pt x="28" y="64"/>
                    <a:pt x="25" y="41"/>
                  </a:cubicBezTo>
                  <a:cubicBezTo>
                    <a:pt x="19" y="45"/>
                    <a:pt x="14" y="49"/>
                    <a:pt x="9" y="53"/>
                  </a:cubicBezTo>
                  <a:cubicBezTo>
                    <a:pt x="6" y="52"/>
                    <a:pt x="3" y="50"/>
                    <a:pt x="0" y="48"/>
                  </a:cubicBezTo>
                  <a:cubicBezTo>
                    <a:pt x="7" y="45"/>
                    <a:pt x="15" y="40"/>
                    <a:pt x="24" y="35"/>
                  </a:cubicBezTo>
                  <a:cubicBezTo>
                    <a:pt x="20" y="21"/>
                    <a:pt x="16" y="1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1" name="Freeform 37"/>
            <p:cNvSpPr>
              <a:spLocks noEditPoints="1"/>
            </p:cNvSpPr>
            <p:nvPr/>
          </p:nvSpPr>
          <p:spPr bwMode="auto">
            <a:xfrm>
              <a:off x="9039225" y="514351"/>
              <a:ext cx="120650" cy="128588"/>
            </a:xfrm>
            <a:custGeom>
              <a:avLst/>
              <a:gdLst>
                <a:gd name="T0" fmla="*/ 35 w 97"/>
                <a:gd name="T1" fmla="*/ 38 h 105"/>
                <a:gd name="T2" fmla="*/ 22 w 97"/>
                <a:gd name="T3" fmla="*/ 36 h 105"/>
                <a:gd name="T4" fmla="*/ 18 w 97"/>
                <a:gd name="T5" fmla="*/ 49 h 105"/>
                <a:gd name="T6" fmla="*/ 7 w 97"/>
                <a:gd name="T7" fmla="*/ 83 h 105"/>
                <a:gd name="T8" fmla="*/ 0 w 97"/>
                <a:gd name="T9" fmla="*/ 75 h 105"/>
                <a:gd name="T10" fmla="*/ 14 w 97"/>
                <a:gd name="T11" fmla="*/ 40 h 105"/>
                <a:gd name="T12" fmla="*/ 23 w 97"/>
                <a:gd name="T13" fmla="*/ 0 h 105"/>
                <a:gd name="T14" fmla="*/ 29 w 97"/>
                <a:gd name="T15" fmla="*/ 4 h 105"/>
                <a:gd name="T16" fmla="*/ 30 w 97"/>
                <a:gd name="T17" fmla="*/ 6 h 105"/>
                <a:gd name="T18" fmla="*/ 44 w 97"/>
                <a:gd name="T19" fmla="*/ 5 h 105"/>
                <a:gd name="T20" fmla="*/ 54 w 97"/>
                <a:gd name="T21" fmla="*/ 12 h 105"/>
                <a:gd name="T22" fmla="*/ 44 w 97"/>
                <a:gd name="T23" fmla="*/ 33 h 105"/>
                <a:gd name="T24" fmla="*/ 40 w 97"/>
                <a:gd name="T25" fmla="*/ 43 h 105"/>
                <a:gd name="T26" fmla="*/ 35 w 97"/>
                <a:gd name="T27" fmla="*/ 38 h 105"/>
                <a:gd name="T28" fmla="*/ 29 w 97"/>
                <a:gd name="T29" fmla="*/ 10 h 105"/>
                <a:gd name="T30" fmla="*/ 27 w 97"/>
                <a:gd name="T31" fmla="*/ 19 h 105"/>
                <a:gd name="T32" fmla="*/ 34 w 97"/>
                <a:gd name="T33" fmla="*/ 19 h 105"/>
                <a:gd name="T34" fmla="*/ 37 w 97"/>
                <a:gd name="T35" fmla="*/ 19 h 105"/>
                <a:gd name="T36" fmla="*/ 38 w 97"/>
                <a:gd name="T37" fmla="*/ 23 h 105"/>
                <a:gd name="T38" fmla="*/ 38 w 97"/>
                <a:gd name="T39" fmla="*/ 24 h 105"/>
                <a:gd name="T40" fmla="*/ 27 w 97"/>
                <a:gd name="T41" fmla="*/ 23 h 105"/>
                <a:gd name="T42" fmla="*/ 26 w 97"/>
                <a:gd name="T43" fmla="*/ 22 h 105"/>
                <a:gd name="T44" fmla="*/ 23 w 97"/>
                <a:gd name="T45" fmla="*/ 32 h 105"/>
                <a:gd name="T46" fmla="*/ 36 w 97"/>
                <a:gd name="T47" fmla="*/ 32 h 105"/>
                <a:gd name="T48" fmla="*/ 43 w 97"/>
                <a:gd name="T49" fmla="*/ 13 h 105"/>
                <a:gd name="T50" fmla="*/ 42 w 97"/>
                <a:gd name="T51" fmla="*/ 11 h 105"/>
                <a:gd name="T52" fmla="*/ 29 w 97"/>
                <a:gd name="T53" fmla="*/ 10 h 105"/>
                <a:gd name="T54" fmla="*/ 68 w 97"/>
                <a:gd name="T55" fmla="*/ 87 h 105"/>
                <a:gd name="T56" fmla="*/ 80 w 97"/>
                <a:gd name="T57" fmla="*/ 44 h 105"/>
                <a:gd name="T58" fmla="*/ 64 w 97"/>
                <a:gd name="T59" fmla="*/ 42 h 105"/>
                <a:gd name="T60" fmla="*/ 62 w 97"/>
                <a:gd name="T61" fmla="*/ 46 h 105"/>
                <a:gd name="T62" fmla="*/ 57 w 97"/>
                <a:gd name="T63" fmla="*/ 39 h 105"/>
                <a:gd name="T64" fmla="*/ 63 w 97"/>
                <a:gd name="T65" fmla="*/ 21 h 105"/>
                <a:gd name="T66" fmla="*/ 64 w 97"/>
                <a:gd name="T67" fmla="*/ 8 h 105"/>
                <a:gd name="T68" fmla="*/ 70 w 97"/>
                <a:gd name="T69" fmla="*/ 12 h 105"/>
                <a:gd name="T70" fmla="*/ 71 w 97"/>
                <a:gd name="T71" fmla="*/ 13 h 105"/>
                <a:gd name="T72" fmla="*/ 86 w 97"/>
                <a:gd name="T73" fmla="*/ 12 h 105"/>
                <a:gd name="T74" fmla="*/ 97 w 97"/>
                <a:gd name="T75" fmla="*/ 21 h 105"/>
                <a:gd name="T76" fmla="*/ 82 w 97"/>
                <a:gd name="T77" fmla="*/ 69 h 105"/>
                <a:gd name="T78" fmla="*/ 76 w 97"/>
                <a:gd name="T79" fmla="*/ 93 h 105"/>
                <a:gd name="T80" fmla="*/ 71 w 97"/>
                <a:gd name="T81" fmla="*/ 105 h 105"/>
                <a:gd name="T82" fmla="*/ 55 w 97"/>
                <a:gd name="T83" fmla="*/ 88 h 105"/>
                <a:gd name="T84" fmla="*/ 54 w 97"/>
                <a:gd name="T85" fmla="*/ 85 h 105"/>
                <a:gd name="T86" fmla="*/ 57 w 97"/>
                <a:gd name="T87" fmla="*/ 86 h 105"/>
                <a:gd name="T88" fmla="*/ 68 w 97"/>
                <a:gd name="T89" fmla="*/ 87 h 105"/>
                <a:gd name="T90" fmla="*/ 71 w 97"/>
                <a:gd name="T91" fmla="*/ 15 h 105"/>
                <a:gd name="T92" fmla="*/ 68 w 97"/>
                <a:gd name="T93" fmla="*/ 25 h 105"/>
                <a:gd name="T94" fmla="*/ 75 w 97"/>
                <a:gd name="T95" fmla="*/ 25 h 105"/>
                <a:gd name="T96" fmla="*/ 80 w 97"/>
                <a:gd name="T97" fmla="*/ 26 h 105"/>
                <a:gd name="T98" fmla="*/ 81 w 97"/>
                <a:gd name="T99" fmla="*/ 31 h 105"/>
                <a:gd name="T100" fmla="*/ 77 w 97"/>
                <a:gd name="T101" fmla="*/ 30 h 105"/>
                <a:gd name="T102" fmla="*/ 67 w 97"/>
                <a:gd name="T103" fmla="*/ 29 h 105"/>
                <a:gd name="T104" fmla="*/ 65 w 97"/>
                <a:gd name="T105" fmla="*/ 37 h 105"/>
                <a:gd name="T106" fmla="*/ 81 w 97"/>
                <a:gd name="T107" fmla="*/ 39 h 105"/>
                <a:gd name="T108" fmla="*/ 85 w 97"/>
                <a:gd name="T109" fmla="*/ 18 h 105"/>
                <a:gd name="T110" fmla="*/ 80 w 97"/>
                <a:gd name="T111" fmla="*/ 18 h 105"/>
                <a:gd name="T112" fmla="*/ 72 w 97"/>
                <a:gd name="T113" fmla="*/ 18 h 105"/>
                <a:gd name="T114" fmla="*/ 71 w 97"/>
                <a:gd name="T115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7" h="105">
                  <a:moveTo>
                    <a:pt x="35" y="38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1" y="38"/>
                    <a:pt x="20" y="43"/>
                    <a:pt x="18" y="49"/>
                  </a:cubicBezTo>
                  <a:cubicBezTo>
                    <a:pt x="11" y="73"/>
                    <a:pt x="7" y="84"/>
                    <a:pt x="7" y="83"/>
                  </a:cubicBezTo>
                  <a:cubicBezTo>
                    <a:pt x="4" y="81"/>
                    <a:pt x="2" y="79"/>
                    <a:pt x="0" y="75"/>
                  </a:cubicBezTo>
                  <a:cubicBezTo>
                    <a:pt x="3" y="71"/>
                    <a:pt x="8" y="59"/>
                    <a:pt x="14" y="40"/>
                  </a:cubicBezTo>
                  <a:cubicBezTo>
                    <a:pt x="20" y="20"/>
                    <a:pt x="23" y="7"/>
                    <a:pt x="23" y="0"/>
                  </a:cubicBezTo>
                  <a:cubicBezTo>
                    <a:pt x="24" y="1"/>
                    <a:pt x="26" y="2"/>
                    <a:pt x="29" y="4"/>
                  </a:cubicBezTo>
                  <a:cubicBezTo>
                    <a:pt x="30" y="5"/>
                    <a:pt x="30" y="6"/>
                    <a:pt x="30" y="6"/>
                  </a:cubicBezTo>
                  <a:cubicBezTo>
                    <a:pt x="37" y="7"/>
                    <a:pt x="41" y="7"/>
                    <a:pt x="44" y="5"/>
                  </a:cubicBezTo>
                  <a:cubicBezTo>
                    <a:pt x="46" y="8"/>
                    <a:pt x="49" y="10"/>
                    <a:pt x="54" y="12"/>
                  </a:cubicBezTo>
                  <a:cubicBezTo>
                    <a:pt x="52" y="14"/>
                    <a:pt x="49" y="21"/>
                    <a:pt x="44" y="33"/>
                  </a:cubicBezTo>
                  <a:cubicBezTo>
                    <a:pt x="42" y="40"/>
                    <a:pt x="41" y="43"/>
                    <a:pt x="40" y="43"/>
                  </a:cubicBezTo>
                  <a:cubicBezTo>
                    <a:pt x="39" y="42"/>
                    <a:pt x="37" y="41"/>
                    <a:pt x="35" y="38"/>
                  </a:cubicBezTo>
                  <a:close/>
                  <a:moveTo>
                    <a:pt x="29" y="1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29" y="19"/>
                    <a:pt x="31" y="19"/>
                    <a:pt x="34" y="19"/>
                  </a:cubicBezTo>
                  <a:cubicBezTo>
                    <a:pt x="35" y="19"/>
                    <a:pt x="36" y="19"/>
                    <a:pt x="37" y="19"/>
                  </a:cubicBezTo>
                  <a:cubicBezTo>
                    <a:pt x="37" y="19"/>
                    <a:pt x="37" y="21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5" y="24"/>
                    <a:pt x="32" y="24"/>
                    <a:pt x="27" y="23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7" y="32"/>
                    <a:pt x="32" y="32"/>
                    <a:pt x="36" y="3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2" y="11"/>
                    <a:pt x="42" y="11"/>
                  </a:cubicBezTo>
                  <a:cubicBezTo>
                    <a:pt x="37" y="11"/>
                    <a:pt x="33" y="11"/>
                    <a:pt x="29" y="10"/>
                  </a:cubicBezTo>
                  <a:close/>
                  <a:moveTo>
                    <a:pt x="68" y="87"/>
                  </a:moveTo>
                  <a:cubicBezTo>
                    <a:pt x="71" y="78"/>
                    <a:pt x="75" y="64"/>
                    <a:pt x="80" y="44"/>
                  </a:cubicBezTo>
                  <a:cubicBezTo>
                    <a:pt x="73" y="43"/>
                    <a:pt x="68" y="42"/>
                    <a:pt x="64" y="42"/>
                  </a:cubicBezTo>
                  <a:cubicBezTo>
                    <a:pt x="63" y="45"/>
                    <a:pt x="62" y="46"/>
                    <a:pt x="62" y="46"/>
                  </a:cubicBezTo>
                  <a:cubicBezTo>
                    <a:pt x="59" y="43"/>
                    <a:pt x="58" y="41"/>
                    <a:pt x="57" y="39"/>
                  </a:cubicBezTo>
                  <a:cubicBezTo>
                    <a:pt x="59" y="34"/>
                    <a:pt x="61" y="28"/>
                    <a:pt x="63" y="21"/>
                  </a:cubicBezTo>
                  <a:cubicBezTo>
                    <a:pt x="64" y="15"/>
                    <a:pt x="65" y="11"/>
                    <a:pt x="64" y="8"/>
                  </a:cubicBezTo>
                  <a:cubicBezTo>
                    <a:pt x="65" y="9"/>
                    <a:pt x="67" y="10"/>
                    <a:pt x="70" y="12"/>
                  </a:cubicBezTo>
                  <a:cubicBezTo>
                    <a:pt x="71" y="12"/>
                    <a:pt x="71" y="12"/>
                    <a:pt x="71" y="13"/>
                  </a:cubicBezTo>
                  <a:cubicBezTo>
                    <a:pt x="79" y="14"/>
                    <a:pt x="84" y="14"/>
                    <a:pt x="86" y="12"/>
                  </a:cubicBezTo>
                  <a:cubicBezTo>
                    <a:pt x="89" y="16"/>
                    <a:pt x="93" y="19"/>
                    <a:pt x="97" y="21"/>
                  </a:cubicBezTo>
                  <a:cubicBezTo>
                    <a:pt x="94" y="26"/>
                    <a:pt x="88" y="42"/>
                    <a:pt x="82" y="69"/>
                  </a:cubicBezTo>
                  <a:cubicBezTo>
                    <a:pt x="79" y="80"/>
                    <a:pt x="77" y="88"/>
                    <a:pt x="76" y="93"/>
                  </a:cubicBezTo>
                  <a:cubicBezTo>
                    <a:pt x="74" y="100"/>
                    <a:pt x="72" y="104"/>
                    <a:pt x="71" y="105"/>
                  </a:cubicBezTo>
                  <a:cubicBezTo>
                    <a:pt x="66" y="102"/>
                    <a:pt x="61" y="97"/>
                    <a:pt x="55" y="88"/>
                  </a:cubicBezTo>
                  <a:cubicBezTo>
                    <a:pt x="54" y="86"/>
                    <a:pt x="54" y="86"/>
                    <a:pt x="54" y="85"/>
                  </a:cubicBezTo>
                  <a:cubicBezTo>
                    <a:pt x="55" y="85"/>
                    <a:pt x="55" y="85"/>
                    <a:pt x="57" y="86"/>
                  </a:cubicBezTo>
                  <a:cubicBezTo>
                    <a:pt x="64" y="89"/>
                    <a:pt x="68" y="89"/>
                    <a:pt x="68" y="87"/>
                  </a:cubicBezTo>
                  <a:close/>
                  <a:moveTo>
                    <a:pt x="71" y="15"/>
                  </a:moveTo>
                  <a:cubicBezTo>
                    <a:pt x="68" y="25"/>
                    <a:pt x="68" y="25"/>
                    <a:pt x="68" y="25"/>
                  </a:cubicBezTo>
                  <a:cubicBezTo>
                    <a:pt x="69" y="25"/>
                    <a:pt x="71" y="25"/>
                    <a:pt x="75" y="25"/>
                  </a:cubicBezTo>
                  <a:cubicBezTo>
                    <a:pt x="77" y="25"/>
                    <a:pt x="79" y="25"/>
                    <a:pt x="80" y="26"/>
                  </a:cubicBezTo>
                  <a:cubicBezTo>
                    <a:pt x="81" y="28"/>
                    <a:pt x="81" y="30"/>
                    <a:pt x="81" y="31"/>
                  </a:cubicBezTo>
                  <a:cubicBezTo>
                    <a:pt x="80" y="31"/>
                    <a:pt x="79" y="31"/>
                    <a:pt x="77" y="30"/>
                  </a:cubicBezTo>
                  <a:cubicBezTo>
                    <a:pt x="72" y="30"/>
                    <a:pt x="69" y="29"/>
                    <a:pt x="67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9" y="38"/>
                    <a:pt x="74" y="39"/>
                    <a:pt x="81" y="39"/>
                  </a:cubicBezTo>
                  <a:cubicBezTo>
                    <a:pt x="83" y="28"/>
                    <a:pt x="85" y="21"/>
                    <a:pt x="85" y="18"/>
                  </a:cubicBezTo>
                  <a:cubicBezTo>
                    <a:pt x="84" y="18"/>
                    <a:pt x="82" y="18"/>
                    <a:pt x="80" y="18"/>
                  </a:cubicBezTo>
                  <a:cubicBezTo>
                    <a:pt x="76" y="18"/>
                    <a:pt x="74" y="18"/>
                    <a:pt x="72" y="18"/>
                  </a:cubicBezTo>
                  <a:cubicBezTo>
                    <a:pt x="71" y="17"/>
                    <a:pt x="71" y="16"/>
                    <a:pt x="7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2" name="Freeform 38"/>
            <p:cNvSpPr>
              <a:spLocks noEditPoints="1"/>
            </p:cNvSpPr>
            <p:nvPr/>
          </p:nvSpPr>
          <p:spPr bwMode="auto">
            <a:xfrm>
              <a:off x="9205913" y="641351"/>
              <a:ext cx="153988" cy="146050"/>
            </a:xfrm>
            <a:custGeom>
              <a:avLst/>
              <a:gdLst>
                <a:gd name="T0" fmla="*/ 124 w 125"/>
                <a:gd name="T1" fmla="*/ 46 h 118"/>
                <a:gd name="T2" fmla="*/ 123 w 125"/>
                <a:gd name="T3" fmla="*/ 52 h 118"/>
                <a:gd name="T4" fmla="*/ 83 w 125"/>
                <a:gd name="T5" fmla="*/ 13 h 118"/>
                <a:gd name="T6" fmla="*/ 51 w 125"/>
                <a:gd name="T7" fmla="*/ 54 h 118"/>
                <a:gd name="T8" fmla="*/ 56 w 125"/>
                <a:gd name="T9" fmla="*/ 52 h 118"/>
                <a:gd name="T10" fmla="*/ 55 w 125"/>
                <a:gd name="T11" fmla="*/ 51 h 118"/>
                <a:gd name="T12" fmla="*/ 52 w 125"/>
                <a:gd name="T13" fmla="*/ 52 h 118"/>
                <a:gd name="T14" fmla="*/ 66 w 125"/>
                <a:gd name="T15" fmla="*/ 36 h 118"/>
                <a:gd name="T16" fmla="*/ 76 w 125"/>
                <a:gd name="T17" fmla="*/ 29 h 118"/>
                <a:gd name="T18" fmla="*/ 81 w 125"/>
                <a:gd name="T19" fmla="*/ 36 h 118"/>
                <a:gd name="T20" fmla="*/ 84 w 125"/>
                <a:gd name="T21" fmla="*/ 30 h 118"/>
                <a:gd name="T22" fmla="*/ 81 w 125"/>
                <a:gd name="T23" fmla="*/ 27 h 118"/>
                <a:gd name="T24" fmla="*/ 80 w 125"/>
                <a:gd name="T25" fmla="*/ 19 h 118"/>
                <a:gd name="T26" fmla="*/ 113 w 125"/>
                <a:gd name="T27" fmla="*/ 49 h 118"/>
                <a:gd name="T28" fmla="*/ 113 w 125"/>
                <a:gd name="T29" fmla="*/ 55 h 118"/>
                <a:gd name="T30" fmla="*/ 112 w 125"/>
                <a:gd name="T31" fmla="*/ 57 h 118"/>
                <a:gd name="T32" fmla="*/ 92 w 125"/>
                <a:gd name="T33" fmla="*/ 38 h 118"/>
                <a:gd name="T34" fmla="*/ 89 w 125"/>
                <a:gd name="T35" fmla="*/ 41 h 118"/>
                <a:gd name="T36" fmla="*/ 96 w 125"/>
                <a:gd name="T37" fmla="*/ 49 h 118"/>
                <a:gd name="T38" fmla="*/ 81 w 125"/>
                <a:gd name="T39" fmla="*/ 72 h 118"/>
                <a:gd name="T40" fmla="*/ 72 w 125"/>
                <a:gd name="T41" fmla="*/ 78 h 118"/>
                <a:gd name="T42" fmla="*/ 71 w 125"/>
                <a:gd name="T43" fmla="*/ 74 h 118"/>
                <a:gd name="T44" fmla="*/ 64 w 125"/>
                <a:gd name="T45" fmla="*/ 60 h 118"/>
                <a:gd name="T46" fmla="*/ 60 w 125"/>
                <a:gd name="T47" fmla="*/ 58 h 118"/>
                <a:gd name="T48" fmla="*/ 53 w 125"/>
                <a:gd name="T49" fmla="*/ 60 h 118"/>
                <a:gd name="T50" fmla="*/ 69 w 125"/>
                <a:gd name="T51" fmla="*/ 81 h 118"/>
                <a:gd name="T52" fmla="*/ 57 w 125"/>
                <a:gd name="T53" fmla="*/ 80 h 118"/>
                <a:gd name="T54" fmla="*/ 55 w 125"/>
                <a:gd name="T55" fmla="*/ 95 h 118"/>
                <a:gd name="T56" fmla="*/ 62 w 125"/>
                <a:gd name="T57" fmla="*/ 117 h 118"/>
                <a:gd name="T58" fmla="*/ 47 w 125"/>
                <a:gd name="T59" fmla="*/ 99 h 118"/>
                <a:gd name="T60" fmla="*/ 44 w 125"/>
                <a:gd name="T61" fmla="*/ 80 h 118"/>
                <a:gd name="T62" fmla="*/ 23 w 125"/>
                <a:gd name="T63" fmla="*/ 59 h 118"/>
                <a:gd name="T64" fmla="*/ 41 w 125"/>
                <a:gd name="T65" fmla="*/ 66 h 118"/>
                <a:gd name="T66" fmla="*/ 40 w 125"/>
                <a:gd name="T67" fmla="*/ 59 h 118"/>
                <a:gd name="T68" fmla="*/ 18 w 125"/>
                <a:gd name="T69" fmla="*/ 47 h 118"/>
                <a:gd name="T70" fmla="*/ 0 w 125"/>
                <a:gd name="T71" fmla="*/ 37 h 118"/>
                <a:gd name="T72" fmla="*/ 83 w 125"/>
                <a:gd name="T73" fmla="*/ 0 h 118"/>
                <a:gd name="T74" fmla="*/ 109 w 125"/>
                <a:gd name="T75" fmla="*/ 30 h 118"/>
                <a:gd name="T76" fmla="*/ 49 w 125"/>
                <a:gd name="T77" fmla="*/ 75 h 118"/>
                <a:gd name="T78" fmla="*/ 62 w 125"/>
                <a:gd name="T79" fmla="*/ 73 h 118"/>
                <a:gd name="T80" fmla="*/ 52 w 125"/>
                <a:gd name="T81" fmla="*/ 64 h 118"/>
                <a:gd name="T82" fmla="*/ 51 w 125"/>
                <a:gd name="T83" fmla="*/ 59 h 118"/>
                <a:gd name="T84" fmla="*/ 43 w 125"/>
                <a:gd name="T85" fmla="*/ 60 h 118"/>
                <a:gd name="T86" fmla="*/ 45 w 125"/>
                <a:gd name="T87" fmla="*/ 61 h 118"/>
                <a:gd name="T88" fmla="*/ 75 w 125"/>
                <a:gd name="T89" fmla="*/ 37 h 118"/>
                <a:gd name="T90" fmla="*/ 71 w 125"/>
                <a:gd name="T91" fmla="*/ 39 h 118"/>
                <a:gd name="T92" fmla="*/ 84 w 125"/>
                <a:gd name="T93" fmla="*/ 50 h 118"/>
                <a:gd name="T94" fmla="*/ 75 w 125"/>
                <a:gd name="T95" fmla="*/ 48 h 118"/>
                <a:gd name="T96" fmla="*/ 64 w 125"/>
                <a:gd name="T97" fmla="*/ 44 h 118"/>
                <a:gd name="T98" fmla="*/ 78 w 125"/>
                <a:gd name="T99" fmla="*/ 56 h 118"/>
                <a:gd name="T100" fmla="*/ 69 w 125"/>
                <a:gd name="T101" fmla="*/ 54 h 118"/>
                <a:gd name="T102" fmla="*/ 58 w 125"/>
                <a:gd name="T103" fmla="*/ 49 h 118"/>
                <a:gd name="T104" fmla="*/ 75 w 125"/>
                <a:gd name="T105" fmla="*/ 66 h 118"/>
                <a:gd name="T106" fmla="*/ 75 w 125"/>
                <a:gd name="T107" fmla="*/ 67 h 118"/>
                <a:gd name="T108" fmla="*/ 92 w 125"/>
                <a:gd name="T109" fmla="*/ 52 h 118"/>
                <a:gd name="T110" fmla="*/ 75 w 125"/>
                <a:gd name="T111" fmla="*/ 3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5" h="118">
                  <a:moveTo>
                    <a:pt x="123" y="43"/>
                  </a:moveTo>
                  <a:cubicBezTo>
                    <a:pt x="124" y="43"/>
                    <a:pt x="125" y="44"/>
                    <a:pt x="124" y="46"/>
                  </a:cubicBezTo>
                  <a:cubicBezTo>
                    <a:pt x="124" y="48"/>
                    <a:pt x="124" y="49"/>
                    <a:pt x="124" y="50"/>
                  </a:cubicBezTo>
                  <a:cubicBezTo>
                    <a:pt x="124" y="51"/>
                    <a:pt x="123" y="52"/>
                    <a:pt x="123" y="52"/>
                  </a:cubicBezTo>
                  <a:cubicBezTo>
                    <a:pt x="123" y="52"/>
                    <a:pt x="122" y="52"/>
                    <a:pt x="121" y="51"/>
                  </a:cubicBezTo>
                  <a:cubicBezTo>
                    <a:pt x="109" y="38"/>
                    <a:pt x="96" y="25"/>
                    <a:pt x="83" y="13"/>
                  </a:cubicBezTo>
                  <a:cubicBezTo>
                    <a:pt x="59" y="31"/>
                    <a:pt x="38" y="42"/>
                    <a:pt x="20" y="46"/>
                  </a:cubicBezTo>
                  <a:cubicBezTo>
                    <a:pt x="30" y="52"/>
                    <a:pt x="40" y="54"/>
                    <a:pt x="51" y="54"/>
                  </a:cubicBezTo>
                  <a:cubicBezTo>
                    <a:pt x="53" y="54"/>
                    <a:pt x="55" y="53"/>
                    <a:pt x="57" y="53"/>
                  </a:cubicBezTo>
                  <a:cubicBezTo>
                    <a:pt x="57" y="52"/>
                    <a:pt x="57" y="52"/>
                    <a:pt x="56" y="52"/>
                  </a:cubicBezTo>
                  <a:cubicBezTo>
                    <a:pt x="56" y="51"/>
                    <a:pt x="55" y="51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2"/>
                    <a:pt x="52" y="52"/>
                  </a:cubicBezTo>
                  <a:cubicBezTo>
                    <a:pt x="52" y="49"/>
                    <a:pt x="52" y="47"/>
                    <a:pt x="53" y="45"/>
                  </a:cubicBezTo>
                  <a:cubicBezTo>
                    <a:pt x="56" y="43"/>
                    <a:pt x="61" y="40"/>
                    <a:pt x="66" y="36"/>
                  </a:cubicBezTo>
                  <a:cubicBezTo>
                    <a:pt x="70" y="32"/>
                    <a:pt x="73" y="29"/>
                    <a:pt x="74" y="26"/>
                  </a:cubicBezTo>
                  <a:cubicBezTo>
                    <a:pt x="75" y="27"/>
                    <a:pt x="75" y="28"/>
                    <a:pt x="76" y="29"/>
                  </a:cubicBezTo>
                  <a:cubicBezTo>
                    <a:pt x="76" y="30"/>
                    <a:pt x="77" y="31"/>
                    <a:pt x="77" y="32"/>
                  </a:cubicBezTo>
                  <a:cubicBezTo>
                    <a:pt x="78" y="33"/>
                    <a:pt x="79" y="35"/>
                    <a:pt x="81" y="36"/>
                  </a:cubicBezTo>
                  <a:cubicBezTo>
                    <a:pt x="85" y="36"/>
                    <a:pt x="88" y="35"/>
                    <a:pt x="89" y="34"/>
                  </a:cubicBezTo>
                  <a:cubicBezTo>
                    <a:pt x="88" y="33"/>
                    <a:pt x="86" y="32"/>
                    <a:pt x="84" y="30"/>
                  </a:cubicBezTo>
                  <a:cubicBezTo>
                    <a:pt x="83" y="29"/>
                    <a:pt x="82" y="28"/>
                    <a:pt x="82" y="28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0" y="27"/>
                    <a:pt x="80" y="26"/>
                    <a:pt x="80" y="24"/>
                  </a:cubicBezTo>
                  <a:cubicBezTo>
                    <a:pt x="80" y="22"/>
                    <a:pt x="80" y="20"/>
                    <a:pt x="80" y="19"/>
                  </a:cubicBezTo>
                  <a:cubicBezTo>
                    <a:pt x="84" y="23"/>
                    <a:pt x="91" y="29"/>
                    <a:pt x="101" y="38"/>
                  </a:cubicBezTo>
                  <a:cubicBezTo>
                    <a:pt x="106" y="43"/>
                    <a:pt x="110" y="47"/>
                    <a:pt x="113" y="49"/>
                  </a:cubicBezTo>
                  <a:cubicBezTo>
                    <a:pt x="114" y="50"/>
                    <a:pt x="114" y="51"/>
                    <a:pt x="114" y="52"/>
                  </a:cubicBezTo>
                  <a:cubicBezTo>
                    <a:pt x="113" y="53"/>
                    <a:pt x="113" y="54"/>
                    <a:pt x="113" y="55"/>
                  </a:cubicBezTo>
                  <a:cubicBezTo>
                    <a:pt x="113" y="55"/>
                    <a:pt x="113" y="55"/>
                    <a:pt x="112" y="56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1" y="57"/>
                    <a:pt x="111" y="56"/>
                  </a:cubicBezTo>
                  <a:cubicBezTo>
                    <a:pt x="107" y="51"/>
                    <a:pt x="101" y="45"/>
                    <a:pt x="92" y="38"/>
                  </a:cubicBezTo>
                  <a:cubicBezTo>
                    <a:pt x="92" y="39"/>
                    <a:pt x="92" y="40"/>
                    <a:pt x="93" y="42"/>
                  </a:cubicBezTo>
                  <a:cubicBezTo>
                    <a:pt x="92" y="41"/>
                    <a:pt x="91" y="41"/>
                    <a:pt x="89" y="41"/>
                  </a:cubicBezTo>
                  <a:cubicBezTo>
                    <a:pt x="87" y="41"/>
                    <a:pt x="85" y="40"/>
                    <a:pt x="84" y="40"/>
                  </a:cubicBezTo>
                  <a:cubicBezTo>
                    <a:pt x="89" y="44"/>
                    <a:pt x="93" y="47"/>
                    <a:pt x="96" y="49"/>
                  </a:cubicBezTo>
                  <a:cubicBezTo>
                    <a:pt x="96" y="51"/>
                    <a:pt x="98" y="55"/>
                    <a:pt x="101" y="59"/>
                  </a:cubicBezTo>
                  <a:cubicBezTo>
                    <a:pt x="99" y="59"/>
                    <a:pt x="92" y="63"/>
                    <a:pt x="81" y="72"/>
                  </a:cubicBezTo>
                  <a:cubicBezTo>
                    <a:pt x="78" y="74"/>
                    <a:pt x="76" y="76"/>
                    <a:pt x="74" y="77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1" y="78"/>
                    <a:pt x="71" y="77"/>
                    <a:pt x="71" y="76"/>
                  </a:cubicBezTo>
                  <a:cubicBezTo>
                    <a:pt x="71" y="75"/>
                    <a:pt x="71" y="75"/>
                    <a:pt x="71" y="74"/>
                  </a:cubicBezTo>
                  <a:cubicBezTo>
                    <a:pt x="71" y="71"/>
                    <a:pt x="71" y="70"/>
                    <a:pt x="72" y="69"/>
                  </a:cubicBezTo>
                  <a:cubicBezTo>
                    <a:pt x="70" y="67"/>
                    <a:pt x="67" y="64"/>
                    <a:pt x="64" y="60"/>
                  </a:cubicBezTo>
                  <a:cubicBezTo>
                    <a:pt x="62" y="58"/>
                    <a:pt x="60" y="57"/>
                    <a:pt x="59" y="55"/>
                  </a:cubicBezTo>
                  <a:cubicBezTo>
                    <a:pt x="60" y="56"/>
                    <a:pt x="60" y="57"/>
                    <a:pt x="60" y="58"/>
                  </a:cubicBezTo>
                  <a:cubicBezTo>
                    <a:pt x="60" y="59"/>
                    <a:pt x="60" y="60"/>
                    <a:pt x="60" y="61"/>
                  </a:cubicBezTo>
                  <a:cubicBezTo>
                    <a:pt x="58" y="60"/>
                    <a:pt x="56" y="60"/>
                    <a:pt x="53" y="60"/>
                  </a:cubicBezTo>
                  <a:cubicBezTo>
                    <a:pt x="59" y="65"/>
                    <a:pt x="63" y="68"/>
                    <a:pt x="66" y="69"/>
                  </a:cubicBezTo>
                  <a:cubicBezTo>
                    <a:pt x="66" y="73"/>
                    <a:pt x="67" y="77"/>
                    <a:pt x="69" y="81"/>
                  </a:cubicBezTo>
                  <a:cubicBezTo>
                    <a:pt x="66" y="80"/>
                    <a:pt x="63" y="80"/>
                    <a:pt x="60" y="80"/>
                  </a:cubicBezTo>
                  <a:cubicBezTo>
                    <a:pt x="60" y="80"/>
                    <a:pt x="59" y="80"/>
                    <a:pt x="57" y="80"/>
                  </a:cubicBezTo>
                  <a:cubicBezTo>
                    <a:pt x="55" y="81"/>
                    <a:pt x="53" y="81"/>
                    <a:pt x="50" y="81"/>
                  </a:cubicBezTo>
                  <a:cubicBezTo>
                    <a:pt x="51" y="86"/>
                    <a:pt x="53" y="91"/>
                    <a:pt x="55" y="95"/>
                  </a:cubicBezTo>
                  <a:cubicBezTo>
                    <a:pt x="59" y="102"/>
                    <a:pt x="61" y="108"/>
                    <a:pt x="63" y="114"/>
                  </a:cubicBezTo>
                  <a:cubicBezTo>
                    <a:pt x="63" y="116"/>
                    <a:pt x="63" y="117"/>
                    <a:pt x="62" y="117"/>
                  </a:cubicBezTo>
                  <a:cubicBezTo>
                    <a:pt x="62" y="118"/>
                    <a:pt x="61" y="118"/>
                    <a:pt x="60" y="117"/>
                  </a:cubicBezTo>
                  <a:cubicBezTo>
                    <a:pt x="53" y="110"/>
                    <a:pt x="49" y="104"/>
                    <a:pt x="47" y="99"/>
                  </a:cubicBezTo>
                  <a:cubicBezTo>
                    <a:pt x="46" y="97"/>
                    <a:pt x="46" y="94"/>
                    <a:pt x="45" y="89"/>
                  </a:cubicBezTo>
                  <a:cubicBezTo>
                    <a:pt x="44" y="85"/>
                    <a:pt x="44" y="82"/>
                    <a:pt x="44" y="80"/>
                  </a:cubicBezTo>
                  <a:cubicBezTo>
                    <a:pt x="38" y="79"/>
                    <a:pt x="33" y="76"/>
                    <a:pt x="28" y="73"/>
                  </a:cubicBezTo>
                  <a:cubicBezTo>
                    <a:pt x="23" y="69"/>
                    <a:pt x="21" y="64"/>
                    <a:pt x="23" y="59"/>
                  </a:cubicBezTo>
                  <a:cubicBezTo>
                    <a:pt x="29" y="67"/>
                    <a:pt x="36" y="71"/>
                    <a:pt x="42" y="73"/>
                  </a:cubicBezTo>
                  <a:cubicBezTo>
                    <a:pt x="42" y="72"/>
                    <a:pt x="42" y="69"/>
                    <a:pt x="41" y="66"/>
                  </a:cubicBezTo>
                  <a:cubicBezTo>
                    <a:pt x="41" y="64"/>
                    <a:pt x="41" y="62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34" y="59"/>
                    <a:pt x="30" y="58"/>
                    <a:pt x="25" y="56"/>
                  </a:cubicBezTo>
                  <a:cubicBezTo>
                    <a:pt x="21" y="53"/>
                    <a:pt x="19" y="50"/>
                    <a:pt x="18" y="47"/>
                  </a:cubicBezTo>
                  <a:cubicBezTo>
                    <a:pt x="17" y="47"/>
                    <a:pt x="16" y="47"/>
                    <a:pt x="15" y="47"/>
                  </a:cubicBezTo>
                  <a:cubicBezTo>
                    <a:pt x="8" y="47"/>
                    <a:pt x="3" y="44"/>
                    <a:pt x="0" y="37"/>
                  </a:cubicBezTo>
                  <a:cubicBezTo>
                    <a:pt x="21" y="40"/>
                    <a:pt x="44" y="32"/>
                    <a:pt x="71" y="13"/>
                  </a:cubicBezTo>
                  <a:cubicBezTo>
                    <a:pt x="78" y="8"/>
                    <a:pt x="82" y="4"/>
                    <a:pt x="83" y="0"/>
                  </a:cubicBezTo>
                  <a:cubicBezTo>
                    <a:pt x="85" y="2"/>
                    <a:pt x="86" y="5"/>
                    <a:pt x="88" y="10"/>
                  </a:cubicBezTo>
                  <a:cubicBezTo>
                    <a:pt x="90" y="13"/>
                    <a:pt x="98" y="20"/>
                    <a:pt x="109" y="30"/>
                  </a:cubicBezTo>
                  <a:cubicBezTo>
                    <a:pt x="115" y="36"/>
                    <a:pt x="120" y="40"/>
                    <a:pt x="123" y="43"/>
                  </a:cubicBezTo>
                  <a:close/>
                  <a:moveTo>
                    <a:pt x="49" y="75"/>
                  </a:moveTo>
                  <a:cubicBezTo>
                    <a:pt x="53" y="75"/>
                    <a:pt x="57" y="74"/>
                    <a:pt x="61" y="74"/>
                  </a:cubicBezTo>
                  <a:cubicBezTo>
                    <a:pt x="62" y="74"/>
                    <a:pt x="62" y="74"/>
                    <a:pt x="62" y="73"/>
                  </a:cubicBezTo>
                  <a:cubicBezTo>
                    <a:pt x="62" y="73"/>
                    <a:pt x="62" y="73"/>
                    <a:pt x="61" y="72"/>
                  </a:cubicBezTo>
                  <a:cubicBezTo>
                    <a:pt x="60" y="71"/>
                    <a:pt x="57" y="68"/>
                    <a:pt x="52" y="64"/>
                  </a:cubicBezTo>
                  <a:cubicBezTo>
                    <a:pt x="52" y="64"/>
                    <a:pt x="51" y="64"/>
                    <a:pt x="51" y="64"/>
                  </a:cubicBezTo>
                  <a:cubicBezTo>
                    <a:pt x="51" y="63"/>
                    <a:pt x="51" y="62"/>
                    <a:pt x="51" y="59"/>
                  </a:cubicBezTo>
                  <a:cubicBezTo>
                    <a:pt x="50" y="60"/>
                    <a:pt x="48" y="60"/>
                    <a:pt x="45" y="60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4" y="60"/>
                    <a:pt x="44" y="60"/>
                    <a:pt x="44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6" y="63"/>
                    <a:pt x="47" y="68"/>
                    <a:pt x="49" y="75"/>
                  </a:cubicBezTo>
                  <a:close/>
                  <a:moveTo>
                    <a:pt x="75" y="37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2" y="41"/>
                    <a:pt x="76" y="44"/>
                    <a:pt x="82" y="48"/>
                  </a:cubicBezTo>
                  <a:cubicBezTo>
                    <a:pt x="83" y="49"/>
                    <a:pt x="84" y="50"/>
                    <a:pt x="84" y="50"/>
                  </a:cubicBezTo>
                  <a:cubicBezTo>
                    <a:pt x="84" y="52"/>
                    <a:pt x="84" y="53"/>
                    <a:pt x="83" y="56"/>
                  </a:cubicBezTo>
                  <a:cubicBezTo>
                    <a:pt x="82" y="54"/>
                    <a:pt x="79" y="52"/>
                    <a:pt x="75" y="48"/>
                  </a:cubicBezTo>
                  <a:cubicBezTo>
                    <a:pt x="72" y="45"/>
                    <a:pt x="69" y="42"/>
                    <a:pt x="68" y="41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5" y="45"/>
                    <a:pt x="68" y="47"/>
                    <a:pt x="71" y="50"/>
                  </a:cubicBezTo>
                  <a:cubicBezTo>
                    <a:pt x="74" y="53"/>
                    <a:pt x="77" y="55"/>
                    <a:pt x="78" y="56"/>
                  </a:cubicBezTo>
                  <a:cubicBezTo>
                    <a:pt x="78" y="57"/>
                    <a:pt x="78" y="59"/>
                    <a:pt x="77" y="61"/>
                  </a:cubicBezTo>
                  <a:cubicBezTo>
                    <a:pt x="76" y="60"/>
                    <a:pt x="73" y="58"/>
                    <a:pt x="69" y="54"/>
                  </a:cubicBezTo>
                  <a:cubicBezTo>
                    <a:pt x="65" y="50"/>
                    <a:pt x="63" y="47"/>
                    <a:pt x="61" y="46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60" y="50"/>
                    <a:pt x="63" y="53"/>
                    <a:pt x="67" y="57"/>
                  </a:cubicBezTo>
                  <a:cubicBezTo>
                    <a:pt x="71" y="61"/>
                    <a:pt x="74" y="64"/>
                    <a:pt x="75" y="66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83" y="61"/>
                    <a:pt x="89" y="57"/>
                    <a:pt x="91" y="54"/>
                  </a:cubicBezTo>
                  <a:cubicBezTo>
                    <a:pt x="92" y="54"/>
                    <a:pt x="93" y="53"/>
                    <a:pt x="92" y="52"/>
                  </a:cubicBezTo>
                  <a:cubicBezTo>
                    <a:pt x="90" y="50"/>
                    <a:pt x="86" y="46"/>
                    <a:pt x="80" y="41"/>
                  </a:cubicBezTo>
                  <a:cubicBezTo>
                    <a:pt x="78" y="39"/>
                    <a:pt x="76" y="38"/>
                    <a:pt x="7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3" name="Freeform 39"/>
            <p:cNvSpPr>
              <a:spLocks noEditPoints="1"/>
            </p:cNvSpPr>
            <p:nvPr/>
          </p:nvSpPr>
          <p:spPr bwMode="auto">
            <a:xfrm>
              <a:off x="8488363" y="433388"/>
              <a:ext cx="1008063" cy="1011238"/>
            </a:xfrm>
            <a:custGeom>
              <a:avLst/>
              <a:gdLst>
                <a:gd name="T0" fmla="*/ 0 w 817"/>
                <a:gd name="T1" fmla="*/ 408 h 817"/>
                <a:gd name="T2" fmla="*/ 408 w 817"/>
                <a:gd name="T3" fmla="*/ 817 h 817"/>
                <a:gd name="T4" fmla="*/ 817 w 817"/>
                <a:gd name="T5" fmla="*/ 408 h 817"/>
                <a:gd name="T6" fmla="*/ 408 w 817"/>
                <a:gd name="T7" fmla="*/ 0 h 817"/>
                <a:gd name="T8" fmla="*/ 0 w 817"/>
                <a:gd name="T9" fmla="*/ 408 h 817"/>
                <a:gd name="T10" fmla="*/ 17 w 817"/>
                <a:gd name="T11" fmla="*/ 408 h 817"/>
                <a:gd name="T12" fmla="*/ 408 w 817"/>
                <a:gd name="T13" fmla="*/ 17 h 817"/>
                <a:gd name="T14" fmla="*/ 800 w 817"/>
                <a:gd name="T15" fmla="*/ 408 h 817"/>
                <a:gd name="T16" fmla="*/ 408 w 817"/>
                <a:gd name="T17" fmla="*/ 800 h 817"/>
                <a:gd name="T18" fmla="*/ 17 w 817"/>
                <a:gd name="T19" fmla="*/ 408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7" h="817">
                  <a:moveTo>
                    <a:pt x="0" y="408"/>
                  </a:moveTo>
                  <a:cubicBezTo>
                    <a:pt x="0" y="634"/>
                    <a:pt x="183" y="817"/>
                    <a:pt x="408" y="817"/>
                  </a:cubicBezTo>
                  <a:cubicBezTo>
                    <a:pt x="634" y="817"/>
                    <a:pt x="817" y="634"/>
                    <a:pt x="817" y="408"/>
                  </a:cubicBezTo>
                  <a:cubicBezTo>
                    <a:pt x="817" y="183"/>
                    <a:pt x="634" y="0"/>
                    <a:pt x="408" y="0"/>
                  </a:cubicBezTo>
                  <a:cubicBezTo>
                    <a:pt x="183" y="0"/>
                    <a:pt x="0" y="183"/>
                    <a:pt x="0" y="408"/>
                  </a:cubicBezTo>
                  <a:close/>
                  <a:moveTo>
                    <a:pt x="17" y="408"/>
                  </a:moveTo>
                  <a:cubicBezTo>
                    <a:pt x="17" y="193"/>
                    <a:pt x="193" y="17"/>
                    <a:pt x="408" y="17"/>
                  </a:cubicBezTo>
                  <a:cubicBezTo>
                    <a:pt x="624" y="17"/>
                    <a:pt x="800" y="193"/>
                    <a:pt x="800" y="408"/>
                  </a:cubicBezTo>
                  <a:cubicBezTo>
                    <a:pt x="800" y="624"/>
                    <a:pt x="624" y="800"/>
                    <a:pt x="408" y="800"/>
                  </a:cubicBezTo>
                  <a:cubicBezTo>
                    <a:pt x="193" y="800"/>
                    <a:pt x="17" y="624"/>
                    <a:pt x="17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4" name="Freeform 40"/>
            <p:cNvSpPr/>
            <p:nvPr/>
          </p:nvSpPr>
          <p:spPr bwMode="auto">
            <a:xfrm>
              <a:off x="8561388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8 w 68"/>
                <a:gd name="T7" fmla="*/ 27 h 67"/>
                <a:gd name="T8" fmla="*/ 0 w 68"/>
                <a:gd name="T9" fmla="*/ 33 h 67"/>
                <a:gd name="T10" fmla="*/ 18 w 68"/>
                <a:gd name="T11" fmla="*/ 43 h 67"/>
                <a:gd name="T12" fmla="*/ 11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3 w 68"/>
                <a:gd name="T27" fmla="*/ 26 h 67"/>
                <a:gd name="T28" fmla="*/ 60 w 68"/>
                <a:gd name="T29" fmla="*/ 9 h 67"/>
                <a:gd name="T30" fmla="*/ 44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8" y="27"/>
                  </a:lnTo>
                  <a:lnTo>
                    <a:pt x="0" y="33"/>
                  </a:lnTo>
                  <a:lnTo>
                    <a:pt x="18" y="43"/>
                  </a:lnTo>
                  <a:lnTo>
                    <a:pt x="11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3" y="26"/>
                  </a:lnTo>
                  <a:lnTo>
                    <a:pt x="60" y="9"/>
                  </a:lnTo>
                  <a:lnTo>
                    <a:pt x="44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5" name="Freeform 41"/>
            <p:cNvSpPr/>
            <p:nvPr/>
          </p:nvSpPr>
          <p:spPr bwMode="auto">
            <a:xfrm>
              <a:off x="9312275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7 w 68"/>
                <a:gd name="T7" fmla="*/ 27 h 67"/>
                <a:gd name="T8" fmla="*/ 0 w 68"/>
                <a:gd name="T9" fmla="*/ 33 h 67"/>
                <a:gd name="T10" fmla="*/ 17 w 68"/>
                <a:gd name="T11" fmla="*/ 43 h 67"/>
                <a:gd name="T12" fmla="*/ 10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4 w 68"/>
                <a:gd name="T27" fmla="*/ 26 h 67"/>
                <a:gd name="T28" fmla="*/ 59 w 68"/>
                <a:gd name="T29" fmla="*/ 9 h 67"/>
                <a:gd name="T30" fmla="*/ 45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7" y="27"/>
                  </a:lnTo>
                  <a:lnTo>
                    <a:pt x="0" y="33"/>
                  </a:lnTo>
                  <a:lnTo>
                    <a:pt x="17" y="43"/>
                  </a:lnTo>
                  <a:lnTo>
                    <a:pt x="10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4" y="26"/>
                  </a:lnTo>
                  <a:lnTo>
                    <a:pt x="59" y="9"/>
                  </a:lnTo>
                  <a:lnTo>
                    <a:pt x="45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6" name="Freeform 42"/>
            <p:cNvSpPr>
              <a:spLocks noEditPoints="1"/>
            </p:cNvSpPr>
            <p:nvPr/>
          </p:nvSpPr>
          <p:spPr bwMode="auto">
            <a:xfrm>
              <a:off x="8840788" y="711201"/>
              <a:ext cx="71438" cy="66675"/>
            </a:xfrm>
            <a:custGeom>
              <a:avLst/>
              <a:gdLst>
                <a:gd name="T0" fmla="*/ 21 w 57"/>
                <a:gd name="T1" fmla="*/ 18 h 54"/>
                <a:gd name="T2" fmla="*/ 0 w 57"/>
                <a:gd name="T3" fmla="*/ 21 h 54"/>
                <a:gd name="T4" fmla="*/ 18 w 57"/>
                <a:gd name="T5" fmla="*/ 33 h 54"/>
                <a:gd name="T6" fmla="*/ 11 w 57"/>
                <a:gd name="T7" fmla="*/ 53 h 54"/>
                <a:gd name="T8" fmla="*/ 31 w 57"/>
                <a:gd name="T9" fmla="*/ 42 h 54"/>
                <a:gd name="T10" fmla="*/ 45 w 57"/>
                <a:gd name="T11" fmla="*/ 54 h 54"/>
                <a:gd name="T12" fmla="*/ 42 w 57"/>
                <a:gd name="T13" fmla="*/ 31 h 54"/>
                <a:gd name="T14" fmla="*/ 57 w 57"/>
                <a:gd name="T15" fmla="*/ 20 h 54"/>
                <a:gd name="T16" fmla="*/ 38 w 57"/>
                <a:gd name="T17" fmla="*/ 18 h 54"/>
                <a:gd name="T18" fmla="*/ 31 w 57"/>
                <a:gd name="T19" fmla="*/ 4 h 54"/>
                <a:gd name="T20" fmla="*/ 29 w 57"/>
                <a:gd name="T21" fmla="*/ 0 h 54"/>
                <a:gd name="T22" fmla="*/ 21 w 57"/>
                <a:gd name="T23" fmla="*/ 18 h 54"/>
                <a:gd name="T24" fmla="*/ 24 w 57"/>
                <a:gd name="T25" fmla="*/ 22 h 54"/>
                <a:gd name="T26" fmla="*/ 29 w 57"/>
                <a:gd name="T27" fmla="*/ 9 h 54"/>
                <a:gd name="T28" fmla="*/ 36 w 57"/>
                <a:gd name="T29" fmla="*/ 21 h 54"/>
                <a:gd name="T30" fmla="*/ 47 w 57"/>
                <a:gd name="T31" fmla="*/ 23 h 54"/>
                <a:gd name="T32" fmla="*/ 38 w 57"/>
                <a:gd name="T33" fmla="*/ 30 h 54"/>
                <a:gd name="T34" fmla="*/ 40 w 57"/>
                <a:gd name="T35" fmla="*/ 44 h 54"/>
                <a:gd name="T36" fmla="*/ 32 w 57"/>
                <a:gd name="T37" fmla="*/ 37 h 54"/>
                <a:gd name="T38" fmla="*/ 18 w 57"/>
                <a:gd name="T39" fmla="*/ 44 h 54"/>
                <a:gd name="T40" fmla="*/ 23 w 57"/>
                <a:gd name="T41" fmla="*/ 31 h 54"/>
                <a:gd name="T42" fmla="*/ 11 w 57"/>
                <a:gd name="T43" fmla="*/ 23 h 54"/>
                <a:gd name="T44" fmla="*/ 24 w 57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7" y="35"/>
                    <a:pt x="11" y="53"/>
                    <a:pt x="11" y="53"/>
                  </a:cubicBezTo>
                  <a:cubicBezTo>
                    <a:pt x="11" y="53"/>
                    <a:pt x="29" y="43"/>
                    <a:pt x="31" y="42"/>
                  </a:cubicBezTo>
                  <a:cubicBezTo>
                    <a:pt x="33" y="43"/>
                    <a:pt x="45" y="54"/>
                    <a:pt x="45" y="54"/>
                  </a:cubicBezTo>
                  <a:cubicBezTo>
                    <a:pt x="45" y="54"/>
                    <a:pt x="42" y="34"/>
                    <a:pt x="42" y="31"/>
                  </a:cubicBezTo>
                  <a:cubicBezTo>
                    <a:pt x="44" y="30"/>
                    <a:pt x="57" y="20"/>
                    <a:pt x="57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7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7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8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5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7" name="Freeform 43"/>
            <p:cNvSpPr>
              <a:spLocks noEditPoints="1"/>
            </p:cNvSpPr>
            <p:nvPr/>
          </p:nvSpPr>
          <p:spPr bwMode="auto">
            <a:xfrm>
              <a:off x="9053513" y="711201"/>
              <a:ext cx="71438" cy="66675"/>
            </a:xfrm>
            <a:custGeom>
              <a:avLst/>
              <a:gdLst>
                <a:gd name="T0" fmla="*/ 21 w 58"/>
                <a:gd name="T1" fmla="*/ 18 h 54"/>
                <a:gd name="T2" fmla="*/ 0 w 58"/>
                <a:gd name="T3" fmla="*/ 21 h 54"/>
                <a:gd name="T4" fmla="*/ 18 w 58"/>
                <a:gd name="T5" fmla="*/ 33 h 54"/>
                <a:gd name="T6" fmla="*/ 12 w 58"/>
                <a:gd name="T7" fmla="*/ 53 h 54"/>
                <a:gd name="T8" fmla="*/ 31 w 58"/>
                <a:gd name="T9" fmla="*/ 42 h 54"/>
                <a:gd name="T10" fmla="*/ 46 w 58"/>
                <a:gd name="T11" fmla="*/ 54 h 54"/>
                <a:gd name="T12" fmla="*/ 42 w 58"/>
                <a:gd name="T13" fmla="*/ 31 h 54"/>
                <a:gd name="T14" fmla="*/ 58 w 58"/>
                <a:gd name="T15" fmla="*/ 20 h 54"/>
                <a:gd name="T16" fmla="*/ 38 w 58"/>
                <a:gd name="T17" fmla="*/ 18 h 54"/>
                <a:gd name="T18" fmla="*/ 31 w 58"/>
                <a:gd name="T19" fmla="*/ 4 h 54"/>
                <a:gd name="T20" fmla="*/ 29 w 58"/>
                <a:gd name="T21" fmla="*/ 0 h 54"/>
                <a:gd name="T22" fmla="*/ 21 w 58"/>
                <a:gd name="T23" fmla="*/ 18 h 54"/>
                <a:gd name="T24" fmla="*/ 24 w 58"/>
                <a:gd name="T25" fmla="*/ 22 h 54"/>
                <a:gd name="T26" fmla="*/ 29 w 58"/>
                <a:gd name="T27" fmla="*/ 9 h 54"/>
                <a:gd name="T28" fmla="*/ 36 w 58"/>
                <a:gd name="T29" fmla="*/ 21 h 54"/>
                <a:gd name="T30" fmla="*/ 48 w 58"/>
                <a:gd name="T31" fmla="*/ 23 h 54"/>
                <a:gd name="T32" fmla="*/ 38 w 58"/>
                <a:gd name="T33" fmla="*/ 30 h 54"/>
                <a:gd name="T34" fmla="*/ 40 w 58"/>
                <a:gd name="T35" fmla="*/ 44 h 54"/>
                <a:gd name="T36" fmla="*/ 32 w 58"/>
                <a:gd name="T37" fmla="*/ 37 h 54"/>
                <a:gd name="T38" fmla="*/ 19 w 58"/>
                <a:gd name="T39" fmla="*/ 44 h 54"/>
                <a:gd name="T40" fmla="*/ 23 w 58"/>
                <a:gd name="T41" fmla="*/ 31 h 54"/>
                <a:gd name="T42" fmla="*/ 11 w 58"/>
                <a:gd name="T43" fmla="*/ 23 h 54"/>
                <a:gd name="T44" fmla="*/ 24 w 58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8" y="35"/>
                    <a:pt x="12" y="53"/>
                    <a:pt x="12" y="53"/>
                  </a:cubicBezTo>
                  <a:cubicBezTo>
                    <a:pt x="12" y="53"/>
                    <a:pt x="29" y="43"/>
                    <a:pt x="31" y="42"/>
                  </a:cubicBezTo>
                  <a:cubicBezTo>
                    <a:pt x="33" y="43"/>
                    <a:pt x="46" y="54"/>
                    <a:pt x="46" y="54"/>
                  </a:cubicBezTo>
                  <a:cubicBezTo>
                    <a:pt x="46" y="54"/>
                    <a:pt x="43" y="34"/>
                    <a:pt x="42" y="31"/>
                  </a:cubicBezTo>
                  <a:cubicBezTo>
                    <a:pt x="44" y="30"/>
                    <a:pt x="58" y="20"/>
                    <a:pt x="58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8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8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9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6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8" name="Freeform 44"/>
            <p:cNvSpPr>
              <a:spLocks noEditPoints="1"/>
            </p:cNvSpPr>
            <p:nvPr/>
          </p:nvSpPr>
          <p:spPr bwMode="auto">
            <a:xfrm>
              <a:off x="8945563" y="957263"/>
              <a:ext cx="74613" cy="68263"/>
            </a:xfrm>
            <a:custGeom>
              <a:avLst/>
              <a:gdLst>
                <a:gd name="T0" fmla="*/ 22 w 60"/>
                <a:gd name="T1" fmla="*/ 19 h 55"/>
                <a:gd name="T2" fmla="*/ 0 w 60"/>
                <a:gd name="T3" fmla="*/ 19 h 55"/>
                <a:gd name="T4" fmla="*/ 17 w 60"/>
                <a:gd name="T5" fmla="*/ 34 h 55"/>
                <a:gd name="T6" fmla="*/ 11 w 60"/>
                <a:gd name="T7" fmla="*/ 55 h 55"/>
                <a:gd name="T8" fmla="*/ 30 w 60"/>
                <a:gd name="T9" fmla="*/ 42 h 55"/>
                <a:gd name="T10" fmla="*/ 46 w 60"/>
                <a:gd name="T11" fmla="*/ 54 h 55"/>
                <a:gd name="T12" fmla="*/ 44 w 60"/>
                <a:gd name="T13" fmla="*/ 32 h 55"/>
                <a:gd name="T14" fmla="*/ 56 w 60"/>
                <a:gd name="T15" fmla="*/ 23 h 55"/>
                <a:gd name="T16" fmla="*/ 60 w 60"/>
                <a:gd name="T17" fmla="*/ 19 h 55"/>
                <a:gd name="T18" fmla="*/ 38 w 60"/>
                <a:gd name="T19" fmla="*/ 19 h 55"/>
                <a:gd name="T20" fmla="*/ 31 w 60"/>
                <a:gd name="T21" fmla="*/ 0 h 55"/>
                <a:gd name="T22" fmla="*/ 22 w 60"/>
                <a:gd name="T23" fmla="*/ 19 h 55"/>
                <a:gd name="T24" fmla="*/ 25 w 60"/>
                <a:gd name="T25" fmla="*/ 23 h 55"/>
                <a:gd name="T26" fmla="*/ 31 w 60"/>
                <a:gd name="T27" fmla="*/ 10 h 55"/>
                <a:gd name="T28" fmla="*/ 35 w 60"/>
                <a:gd name="T29" fmla="*/ 23 h 55"/>
                <a:gd name="T30" fmla="*/ 50 w 60"/>
                <a:gd name="T31" fmla="*/ 23 h 55"/>
                <a:gd name="T32" fmla="*/ 41 w 60"/>
                <a:gd name="T33" fmla="*/ 31 h 55"/>
                <a:gd name="T34" fmla="*/ 41 w 60"/>
                <a:gd name="T35" fmla="*/ 46 h 55"/>
                <a:gd name="T36" fmla="*/ 31 w 60"/>
                <a:gd name="T37" fmla="*/ 37 h 55"/>
                <a:gd name="T38" fmla="*/ 17 w 60"/>
                <a:gd name="T39" fmla="*/ 46 h 55"/>
                <a:gd name="T40" fmla="*/ 21 w 60"/>
                <a:gd name="T41" fmla="*/ 32 h 55"/>
                <a:gd name="T42" fmla="*/ 11 w 60"/>
                <a:gd name="T43" fmla="*/ 23 h 55"/>
                <a:gd name="T44" fmla="*/ 25 w 60"/>
                <a:gd name="T45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55">
                  <a:moveTo>
                    <a:pt x="22" y="19"/>
                  </a:moveTo>
                  <a:cubicBezTo>
                    <a:pt x="20" y="19"/>
                    <a:pt x="0" y="19"/>
                    <a:pt x="0" y="19"/>
                  </a:cubicBezTo>
                  <a:cubicBezTo>
                    <a:pt x="0" y="19"/>
                    <a:pt x="15" y="32"/>
                    <a:pt x="17" y="34"/>
                  </a:cubicBezTo>
                  <a:cubicBezTo>
                    <a:pt x="16" y="36"/>
                    <a:pt x="11" y="55"/>
                    <a:pt x="11" y="55"/>
                  </a:cubicBezTo>
                  <a:cubicBezTo>
                    <a:pt x="11" y="55"/>
                    <a:pt x="28" y="43"/>
                    <a:pt x="30" y="42"/>
                  </a:cubicBezTo>
                  <a:cubicBezTo>
                    <a:pt x="32" y="43"/>
                    <a:pt x="46" y="54"/>
                    <a:pt x="46" y="5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40" y="19"/>
                    <a:pt x="38" y="19"/>
                  </a:cubicBezTo>
                  <a:cubicBezTo>
                    <a:pt x="37" y="17"/>
                    <a:pt x="31" y="0"/>
                    <a:pt x="31" y="0"/>
                  </a:cubicBezTo>
                  <a:cubicBezTo>
                    <a:pt x="31" y="0"/>
                    <a:pt x="23" y="17"/>
                    <a:pt x="22" y="19"/>
                  </a:cubicBezTo>
                  <a:close/>
                  <a:moveTo>
                    <a:pt x="25" y="23"/>
                  </a:moveTo>
                  <a:cubicBezTo>
                    <a:pt x="25" y="23"/>
                    <a:pt x="28" y="15"/>
                    <a:pt x="31" y="10"/>
                  </a:cubicBezTo>
                  <a:cubicBezTo>
                    <a:pt x="32" y="15"/>
                    <a:pt x="35" y="23"/>
                    <a:pt x="35" y="23"/>
                  </a:cubicBezTo>
                  <a:cubicBezTo>
                    <a:pt x="35" y="23"/>
                    <a:pt x="44" y="23"/>
                    <a:pt x="50" y="23"/>
                  </a:cubicBezTo>
                  <a:cubicBezTo>
                    <a:pt x="46" y="27"/>
                    <a:pt x="41" y="31"/>
                    <a:pt x="41" y="31"/>
                  </a:cubicBezTo>
                  <a:cubicBezTo>
                    <a:pt x="41" y="31"/>
                    <a:pt x="41" y="40"/>
                    <a:pt x="41" y="46"/>
                  </a:cubicBezTo>
                  <a:cubicBezTo>
                    <a:pt x="38" y="43"/>
                    <a:pt x="31" y="37"/>
                    <a:pt x="31" y="37"/>
                  </a:cubicBezTo>
                  <a:cubicBezTo>
                    <a:pt x="31" y="37"/>
                    <a:pt x="22" y="43"/>
                    <a:pt x="17" y="46"/>
                  </a:cubicBezTo>
                  <a:cubicBezTo>
                    <a:pt x="19" y="41"/>
                    <a:pt x="21" y="32"/>
                    <a:pt x="21" y="32"/>
                  </a:cubicBezTo>
                  <a:cubicBezTo>
                    <a:pt x="21" y="32"/>
                    <a:pt x="15" y="26"/>
                    <a:pt x="11" y="23"/>
                  </a:cubicBezTo>
                  <a:cubicBezTo>
                    <a:pt x="16" y="23"/>
                    <a:pt x="25" y="23"/>
                    <a:pt x="2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9" name="Freeform 45"/>
            <p:cNvSpPr/>
            <p:nvPr/>
          </p:nvSpPr>
          <p:spPr bwMode="auto">
            <a:xfrm>
              <a:off x="8877300" y="769938"/>
              <a:ext cx="212725" cy="158750"/>
            </a:xfrm>
            <a:custGeom>
              <a:avLst/>
              <a:gdLst>
                <a:gd name="T0" fmla="*/ 111 w 173"/>
                <a:gd name="T1" fmla="*/ 10 h 128"/>
                <a:gd name="T2" fmla="*/ 104 w 173"/>
                <a:gd name="T3" fmla="*/ 0 h 128"/>
                <a:gd name="T4" fmla="*/ 91 w 173"/>
                <a:gd name="T5" fmla="*/ 11 h 128"/>
                <a:gd name="T6" fmla="*/ 85 w 173"/>
                <a:gd name="T7" fmla="*/ 0 h 128"/>
                <a:gd name="T8" fmla="*/ 72 w 173"/>
                <a:gd name="T9" fmla="*/ 11 h 128"/>
                <a:gd name="T10" fmla="*/ 64 w 173"/>
                <a:gd name="T11" fmla="*/ 0 h 128"/>
                <a:gd name="T12" fmla="*/ 48 w 173"/>
                <a:gd name="T13" fmla="*/ 25 h 128"/>
                <a:gd name="T14" fmla="*/ 39 w 173"/>
                <a:gd name="T15" fmla="*/ 37 h 128"/>
                <a:gd name="T16" fmla="*/ 34 w 173"/>
                <a:gd name="T17" fmla="*/ 25 h 128"/>
                <a:gd name="T18" fmla="*/ 22 w 173"/>
                <a:gd name="T19" fmla="*/ 37 h 128"/>
                <a:gd name="T20" fmla="*/ 15 w 173"/>
                <a:gd name="T21" fmla="*/ 25 h 128"/>
                <a:gd name="T22" fmla="*/ 0 w 173"/>
                <a:gd name="T23" fmla="*/ 76 h 128"/>
                <a:gd name="T24" fmla="*/ 25 w 173"/>
                <a:gd name="T25" fmla="*/ 128 h 128"/>
                <a:gd name="T26" fmla="*/ 55 w 173"/>
                <a:gd name="T27" fmla="*/ 125 h 128"/>
                <a:gd name="T28" fmla="*/ 28 w 173"/>
                <a:gd name="T29" fmla="*/ 74 h 128"/>
                <a:gd name="T30" fmla="*/ 2 w 173"/>
                <a:gd name="T31" fmla="*/ 27 h 128"/>
                <a:gd name="T32" fmla="*/ 12 w 173"/>
                <a:gd name="T33" fmla="*/ 40 h 128"/>
                <a:gd name="T34" fmla="*/ 24 w 173"/>
                <a:gd name="T35" fmla="*/ 28 h 128"/>
                <a:gd name="T36" fmla="*/ 32 w 173"/>
                <a:gd name="T37" fmla="*/ 40 h 128"/>
                <a:gd name="T38" fmla="*/ 41 w 173"/>
                <a:gd name="T39" fmla="*/ 28 h 128"/>
                <a:gd name="T40" fmla="*/ 51 w 173"/>
                <a:gd name="T41" fmla="*/ 3 h 128"/>
                <a:gd name="T42" fmla="*/ 61 w 173"/>
                <a:gd name="T43" fmla="*/ 13 h 128"/>
                <a:gd name="T44" fmla="*/ 75 w 173"/>
                <a:gd name="T45" fmla="*/ 3 h 128"/>
                <a:gd name="T46" fmla="*/ 82 w 173"/>
                <a:gd name="T47" fmla="*/ 14 h 128"/>
                <a:gd name="T48" fmla="*/ 94 w 173"/>
                <a:gd name="T49" fmla="*/ 3 h 128"/>
                <a:gd name="T50" fmla="*/ 101 w 173"/>
                <a:gd name="T51" fmla="*/ 13 h 128"/>
                <a:gd name="T52" fmla="*/ 114 w 173"/>
                <a:gd name="T53" fmla="*/ 3 h 128"/>
                <a:gd name="T54" fmla="*/ 123 w 173"/>
                <a:gd name="T55" fmla="*/ 29 h 128"/>
                <a:gd name="T56" fmla="*/ 133 w 173"/>
                <a:gd name="T57" fmla="*/ 40 h 128"/>
                <a:gd name="T58" fmla="*/ 143 w 173"/>
                <a:gd name="T59" fmla="*/ 28 h 128"/>
                <a:gd name="T60" fmla="*/ 152 w 173"/>
                <a:gd name="T61" fmla="*/ 41 h 128"/>
                <a:gd name="T62" fmla="*/ 164 w 173"/>
                <a:gd name="T63" fmla="*/ 28 h 128"/>
                <a:gd name="T64" fmla="*/ 171 w 173"/>
                <a:gd name="T65" fmla="*/ 72 h 128"/>
                <a:gd name="T66" fmla="*/ 147 w 173"/>
                <a:gd name="T67" fmla="*/ 125 h 128"/>
                <a:gd name="T68" fmla="*/ 59 w 173"/>
                <a:gd name="T69" fmla="*/ 128 h 128"/>
                <a:gd name="T70" fmla="*/ 150 w 173"/>
                <a:gd name="T71" fmla="*/ 75 h 128"/>
                <a:gd name="T72" fmla="*/ 173 w 173"/>
                <a:gd name="T73" fmla="*/ 25 h 128"/>
                <a:gd name="T74" fmla="*/ 162 w 173"/>
                <a:gd name="T75" fmla="*/ 38 h 128"/>
                <a:gd name="T76" fmla="*/ 155 w 173"/>
                <a:gd name="T77" fmla="*/ 25 h 128"/>
                <a:gd name="T78" fmla="*/ 141 w 173"/>
                <a:gd name="T79" fmla="*/ 38 h 128"/>
                <a:gd name="T80" fmla="*/ 136 w 173"/>
                <a:gd name="T81" fmla="*/ 27 h 128"/>
                <a:gd name="T82" fmla="*/ 126 w 173"/>
                <a:gd name="T8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3" h="128">
                  <a:moveTo>
                    <a:pt x="111" y="0"/>
                  </a:moveTo>
                  <a:cubicBezTo>
                    <a:pt x="111" y="0"/>
                    <a:pt x="111" y="8"/>
                    <a:pt x="111" y="10"/>
                  </a:cubicBezTo>
                  <a:cubicBezTo>
                    <a:pt x="109" y="10"/>
                    <a:pt x="106" y="10"/>
                    <a:pt x="104" y="10"/>
                  </a:cubicBezTo>
                  <a:cubicBezTo>
                    <a:pt x="104" y="8"/>
                    <a:pt x="104" y="0"/>
                    <a:pt x="10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9"/>
                    <a:pt x="91" y="11"/>
                  </a:cubicBezTo>
                  <a:cubicBezTo>
                    <a:pt x="90" y="11"/>
                    <a:pt x="87" y="11"/>
                    <a:pt x="85" y="11"/>
                  </a:cubicBezTo>
                  <a:cubicBezTo>
                    <a:pt x="85" y="9"/>
                    <a:pt x="85" y="0"/>
                    <a:pt x="8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9"/>
                    <a:pt x="72" y="11"/>
                  </a:cubicBezTo>
                  <a:cubicBezTo>
                    <a:pt x="70" y="11"/>
                    <a:pt x="66" y="11"/>
                    <a:pt x="64" y="11"/>
                  </a:cubicBezTo>
                  <a:cubicBezTo>
                    <a:pt x="64" y="9"/>
                    <a:pt x="64" y="0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23"/>
                    <a:pt x="48" y="25"/>
                  </a:cubicBezTo>
                  <a:cubicBezTo>
                    <a:pt x="46" y="25"/>
                    <a:pt x="39" y="25"/>
                    <a:pt x="39" y="25"/>
                  </a:cubicBezTo>
                  <a:cubicBezTo>
                    <a:pt x="39" y="25"/>
                    <a:pt x="39" y="35"/>
                    <a:pt x="39" y="37"/>
                  </a:cubicBezTo>
                  <a:cubicBezTo>
                    <a:pt x="37" y="37"/>
                    <a:pt x="36" y="37"/>
                    <a:pt x="34" y="37"/>
                  </a:cubicBezTo>
                  <a:cubicBezTo>
                    <a:pt x="34" y="35"/>
                    <a:pt x="34" y="25"/>
                    <a:pt x="34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5"/>
                    <a:pt x="22" y="35"/>
                    <a:pt x="22" y="37"/>
                  </a:cubicBezTo>
                  <a:cubicBezTo>
                    <a:pt x="20" y="37"/>
                    <a:pt x="16" y="37"/>
                    <a:pt x="15" y="37"/>
                  </a:cubicBezTo>
                  <a:cubicBezTo>
                    <a:pt x="15" y="35"/>
                    <a:pt x="15" y="25"/>
                    <a:pt x="1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23" y="76"/>
                    <a:pt x="25" y="76"/>
                  </a:cubicBezTo>
                  <a:cubicBezTo>
                    <a:pt x="25" y="79"/>
                    <a:pt x="25" y="128"/>
                    <a:pt x="25" y="128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55" y="125"/>
                    <a:pt x="55" y="125"/>
                    <a:pt x="55" y="125"/>
                  </a:cubicBezTo>
                  <a:cubicBezTo>
                    <a:pt x="55" y="125"/>
                    <a:pt x="31" y="125"/>
                    <a:pt x="28" y="125"/>
                  </a:cubicBezTo>
                  <a:cubicBezTo>
                    <a:pt x="28" y="122"/>
                    <a:pt x="28" y="74"/>
                    <a:pt x="28" y="74"/>
                  </a:cubicBezTo>
                  <a:cubicBezTo>
                    <a:pt x="28" y="74"/>
                    <a:pt x="5" y="74"/>
                    <a:pt x="2" y="74"/>
                  </a:cubicBezTo>
                  <a:cubicBezTo>
                    <a:pt x="2" y="71"/>
                    <a:pt x="2" y="30"/>
                    <a:pt x="2" y="27"/>
                  </a:cubicBezTo>
                  <a:cubicBezTo>
                    <a:pt x="4" y="27"/>
                    <a:pt x="10" y="27"/>
                    <a:pt x="12" y="27"/>
                  </a:cubicBezTo>
                  <a:cubicBezTo>
                    <a:pt x="12" y="29"/>
                    <a:pt x="12" y="40"/>
                    <a:pt x="1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0"/>
                    <a:pt x="24" y="28"/>
                  </a:cubicBezTo>
                  <a:cubicBezTo>
                    <a:pt x="26" y="28"/>
                    <a:pt x="30" y="28"/>
                    <a:pt x="32" y="28"/>
                  </a:cubicBezTo>
                  <a:cubicBezTo>
                    <a:pt x="32" y="30"/>
                    <a:pt x="32" y="40"/>
                    <a:pt x="32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30"/>
                    <a:pt x="41" y="28"/>
                  </a:cubicBezTo>
                  <a:cubicBezTo>
                    <a:pt x="43" y="28"/>
                    <a:pt x="51" y="28"/>
                    <a:pt x="51" y="28"/>
                  </a:cubicBezTo>
                  <a:cubicBezTo>
                    <a:pt x="51" y="28"/>
                    <a:pt x="51" y="5"/>
                    <a:pt x="51" y="3"/>
                  </a:cubicBezTo>
                  <a:cubicBezTo>
                    <a:pt x="53" y="3"/>
                    <a:pt x="59" y="3"/>
                    <a:pt x="61" y="3"/>
                  </a:cubicBezTo>
                  <a:cubicBezTo>
                    <a:pt x="61" y="5"/>
                    <a:pt x="61" y="13"/>
                    <a:pt x="61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3"/>
                    <a:pt x="75" y="5"/>
                    <a:pt x="75" y="3"/>
                  </a:cubicBezTo>
                  <a:cubicBezTo>
                    <a:pt x="77" y="3"/>
                    <a:pt x="81" y="3"/>
                    <a:pt x="82" y="3"/>
                  </a:cubicBezTo>
                  <a:cubicBezTo>
                    <a:pt x="82" y="5"/>
                    <a:pt x="82" y="14"/>
                    <a:pt x="82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5"/>
                    <a:pt x="94" y="3"/>
                  </a:cubicBezTo>
                  <a:cubicBezTo>
                    <a:pt x="95" y="3"/>
                    <a:pt x="100" y="3"/>
                    <a:pt x="101" y="3"/>
                  </a:cubicBezTo>
                  <a:cubicBezTo>
                    <a:pt x="101" y="5"/>
                    <a:pt x="101" y="13"/>
                    <a:pt x="101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4" y="5"/>
                    <a:pt x="114" y="3"/>
                  </a:cubicBezTo>
                  <a:cubicBezTo>
                    <a:pt x="116" y="3"/>
                    <a:pt x="121" y="3"/>
                    <a:pt x="123" y="3"/>
                  </a:cubicBezTo>
                  <a:cubicBezTo>
                    <a:pt x="123" y="5"/>
                    <a:pt x="123" y="29"/>
                    <a:pt x="123" y="29"/>
                  </a:cubicBezTo>
                  <a:cubicBezTo>
                    <a:pt x="123" y="29"/>
                    <a:pt x="131" y="29"/>
                    <a:pt x="133" y="29"/>
                  </a:cubicBezTo>
                  <a:cubicBezTo>
                    <a:pt x="133" y="31"/>
                    <a:pt x="133" y="40"/>
                    <a:pt x="133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3" y="30"/>
                    <a:pt x="143" y="28"/>
                  </a:cubicBezTo>
                  <a:cubicBezTo>
                    <a:pt x="145" y="28"/>
                    <a:pt x="150" y="28"/>
                    <a:pt x="152" y="28"/>
                  </a:cubicBezTo>
                  <a:cubicBezTo>
                    <a:pt x="152" y="30"/>
                    <a:pt x="152" y="41"/>
                    <a:pt x="152" y="41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4" y="41"/>
                    <a:pt x="164" y="30"/>
                    <a:pt x="164" y="28"/>
                  </a:cubicBezTo>
                  <a:cubicBezTo>
                    <a:pt x="166" y="28"/>
                    <a:pt x="169" y="28"/>
                    <a:pt x="171" y="28"/>
                  </a:cubicBezTo>
                  <a:cubicBezTo>
                    <a:pt x="171" y="30"/>
                    <a:pt x="171" y="70"/>
                    <a:pt x="171" y="72"/>
                  </a:cubicBezTo>
                  <a:cubicBezTo>
                    <a:pt x="168" y="72"/>
                    <a:pt x="147" y="72"/>
                    <a:pt x="147" y="72"/>
                  </a:cubicBezTo>
                  <a:cubicBezTo>
                    <a:pt x="147" y="72"/>
                    <a:pt x="147" y="122"/>
                    <a:pt x="147" y="125"/>
                  </a:cubicBezTo>
                  <a:cubicBezTo>
                    <a:pt x="144" y="125"/>
                    <a:pt x="59" y="125"/>
                    <a:pt x="59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150" y="128"/>
                    <a:pt x="150" y="128"/>
                    <a:pt x="150" y="128"/>
                  </a:cubicBezTo>
                  <a:cubicBezTo>
                    <a:pt x="150" y="128"/>
                    <a:pt x="150" y="78"/>
                    <a:pt x="150" y="75"/>
                  </a:cubicBezTo>
                  <a:cubicBezTo>
                    <a:pt x="152" y="75"/>
                    <a:pt x="173" y="75"/>
                    <a:pt x="173" y="7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62" y="25"/>
                    <a:pt x="162" y="25"/>
                    <a:pt x="162" y="25"/>
                  </a:cubicBezTo>
                  <a:cubicBezTo>
                    <a:pt x="162" y="25"/>
                    <a:pt x="162" y="36"/>
                    <a:pt x="162" y="38"/>
                  </a:cubicBezTo>
                  <a:cubicBezTo>
                    <a:pt x="160" y="38"/>
                    <a:pt x="156" y="38"/>
                    <a:pt x="155" y="38"/>
                  </a:cubicBezTo>
                  <a:cubicBezTo>
                    <a:pt x="155" y="36"/>
                    <a:pt x="155" y="25"/>
                    <a:pt x="155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41" y="25"/>
                    <a:pt x="141" y="35"/>
                    <a:pt x="141" y="38"/>
                  </a:cubicBezTo>
                  <a:cubicBezTo>
                    <a:pt x="139" y="38"/>
                    <a:pt x="137" y="38"/>
                    <a:pt x="136" y="38"/>
                  </a:cubicBezTo>
                  <a:cubicBezTo>
                    <a:pt x="136" y="35"/>
                    <a:pt x="136" y="27"/>
                    <a:pt x="136" y="27"/>
                  </a:cubicBezTo>
                  <a:cubicBezTo>
                    <a:pt x="136" y="27"/>
                    <a:pt x="128" y="27"/>
                    <a:pt x="126" y="27"/>
                  </a:cubicBezTo>
                  <a:cubicBezTo>
                    <a:pt x="126" y="24"/>
                    <a:pt x="126" y="0"/>
                    <a:pt x="126" y="0"/>
                  </a:cubicBez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0" name="Freeform 46"/>
            <p:cNvSpPr>
              <a:spLocks noEditPoints="1"/>
            </p:cNvSpPr>
            <p:nvPr/>
          </p:nvSpPr>
          <p:spPr bwMode="auto">
            <a:xfrm>
              <a:off x="8942388" y="839788"/>
              <a:ext cx="85725" cy="88900"/>
            </a:xfrm>
            <a:custGeom>
              <a:avLst/>
              <a:gdLst>
                <a:gd name="T0" fmla="*/ 0 w 70"/>
                <a:gd name="T1" fmla="*/ 29 h 71"/>
                <a:gd name="T2" fmla="*/ 0 w 70"/>
                <a:gd name="T3" fmla="*/ 71 h 71"/>
                <a:gd name="T4" fmla="*/ 12 w 70"/>
                <a:gd name="T5" fmla="*/ 71 h 71"/>
                <a:gd name="T6" fmla="*/ 12 w 70"/>
                <a:gd name="T7" fmla="*/ 33 h 71"/>
                <a:gd name="T8" fmla="*/ 33 w 70"/>
                <a:gd name="T9" fmla="*/ 16 h 71"/>
                <a:gd name="T10" fmla="*/ 57 w 70"/>
                <a:gd name="T11" fmla="*/ 33 h 71"/>
                <a:gd name="T12" fmla="*/ 57 w 70"/>
                <a:gd name="T13" fmla="*/ 71 h 71"/>
                <a:gd name="T14" fmla="*/ 70 w 70"/>
                <a:gd name="T15" fmla="*/ 71 h 71"/>
                <a:gd name="T16" fmla="*/ 70 w 70"/>
                <a:gd name="T17" fmla="*/ 32 h 71"/>
                <a:gd name="T18" fmla="*/ 35 w 70"/>
                <a:gd name="T19" fmla="*/ 2 h 71"/>
                <a:gd name="T20" fmla="*/ 0 w 70"/>
                <a:gd name="T21" fmla="*/ 29 h 71"/>
                <a:gd name="T22" fmla="*/ 2 w 70"/>
                <a:gd name="T23" fmla="*/ 29 h 71"/>
                <a:gd name="T24" fmla="*/ 35 w 70"/>
                <a:gd name="T25" fmla="*/ 5 h 71"/>
                <a:gd name="T26" fmla="*/ 67 w 70"/>
                <a:gd name="T27" fmla="*/ 32 h 71"/>
                <a:gd name="T28" fmla="*/ 67 w 70"/>
                <a:gd name="T29" fmla="*/ 68 h 71"/>
                <a:gd name="T30" fmla="*/ 60 w 70"/>
                <a:gd name="T31" fmla="*/ 68 h 71"/>
                <a:gd name="T32" fmla="*/ 60 w 70"/>
                <a:gd name="T33" fmla="*/ 33 h 71"/>
                <a:gd name="T34" fmla="*/ 33 w 70"/>
                <a:gd name="T35" fmla="*/ 13 h 71"/>
                <a:gd name="T36" fmla="*/ 33 w 70"/>
                <a:gd name="T37" fmla="*/ 13 h 71"/>
                <a:gd name="T38" fmla="*/ 9 w 70"/>
                <a:gd name="T39" fmla="*/ 32 h 71"/>
                <a:gd name="T40" fmla="*/ 9 w 70"/>
                <a:gd name="T41" fmla="*/ 68 h 71"/>
                <a:gd name="T42" fmla="*/ 2 w 70"/>
                <a:gd name="T43" fmla="*/ 68 h 71"/>
                <a:gd name="T44" fmla="*/ 2 w 70"/>
                <a:gd name="T45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71">
                  <a:moveTo>
                    <a:pt x="0" y="29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5" y="16"/>
                    <a:pt x="33" y="16"/>
                  </a:cubicBezTo>
                  <a:cubicBezTo>
                    <a:pt x="34" y="16"/>
                    <a:pt x="57" y="16"/>
                    <a:pt x="57" y="3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66" y="2"/>
                    <a:pt x="35" y="2"/>
                  </a:cubicBezTo>
                  <a:cubicBezTo>
                    <a:pt x="35" y="2"/>
                    <a:pt x="5" y="0"/>
                    <a:pt x="0" y="29"/>
                  </a:cubicBezTo>
                  <a:close/>
                  <a:moveTo>
                    <a:pt x="2" y="29"/>
                  </a:moveTo>
                  <a:cubicBezTo>
                    <a:pt x="7" y="3"/>
                    <a:pt x="34" y="4"/>
                    <a:pt x="35" y="5"/>
                  </a:cubicBezTo>
                  <a:cubicBezTo>
                    <a:pt x="64" y="5"/>
                    <a:pt x="67" y="31"/>
                    <a:pt x="67" y="32"/>
                  </a:cubicBezTo>
                  <a:cubicBezTo>
                    <a:pt x="67" y="32"/>
                    <a:pt x="67" y="65"/>
                    <a:pt x="67" y="68"/>
                  </a:cubicBezTo>
                  <a:cubicBezTo>
                    <a:pt x="65" y="68"/>
                    <a:pt x="61" y="68"/>
                    <a:pt x="60" y="68"/>
                  </a:cubicBezTo>
                  <a:cubicBezTo>
                    <a:pt x="60" y="65"/>
                    <a:pt x="60" y="33"/>
                    <a:pt x="60" y="33"/>
                  </a:cubicBezTo>
                  <a:cubicBezTo>
                    <a:pt x="59" y="13"/>
                    <a:pt x="34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12" y="13"/>
                    <a:pt x="9" y="32"/>
                    <a:pt x="9" y="32"/>
                  </a:cubicBezTo>
                  <a:cubicBezTo>
                    <a:pt x="9" y="32"/>
                    <a:pt x="9" y="65"/>
                    <a:pt x="9" y="68"/>
                  </a:cubicBezTo>
                  <a:cubicBezTo>
                    <a:pt x="7" y="68"/>
                    <a:pt x="4" y="68"/>
                    <a:pt x="2" y="68"/>
                  </a:cubicBezTo>
                  <a:cubicBezTo>
                    <a:pt x="2" y="65"/>
                    <a:pt x="2" y="29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1" name="Rectangle 47"/>
            <p:cNvSpPr>
              <a:spLocks noChangeArrowheads="1"/>
            </p:cNvSpPr>
            <p:nvPr/>
          </p:nvSpPr>
          <p:spPr bwMode="auto">
            <a:xfrm>
              <a:off x="8943975" y="912813"/>
              <a:ext cx="11113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2" name="Rectangle 48"/>
            <p:cNvSpPr>
              <a:spLocks noChangeArrowheads="1"/>
            </p:cNvSpPr>
            <p:nvPr/>
          </p:nvSpPr>
          <p:spPr bwMode="auto">
            <a:xfrm>
              <a:off x="8943975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3" name="Rectangle 49"/>
            <p:cNvSpPr>
              <a:spLocks noChangeArrowheads="1"/>
            </p:cNvSpPr>
            <p:nvPr/>
          </p:nvSpPr>
          <p:spPr bwMode="auto">
            <a:xfrm>
              <a:off x="8943975" y="8921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4" name="Rectangle 50"/>
            <p:cNvSpPr>
              <a:spLocks noChangeArrowheads="1"/>
            </p:cNvSpPr>
            <p:nvPr/>
          </p:nvSpPr>
          <p:spPr bwMode="auto">
            <a:xfrm>
              <a:off x="8943975" y="8794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5" name="Freeform 51"/>
            <p:cNvSpPr/>
            <p:nvPr/>
          </p:nvSpPr>
          <p:spPr bwMode="auto">
            <a:xfrm>
              <a:off x="8945563" y="863601"/>
              <a:ext cx="14288" cy="9525"/>
            </a:xfrm>
            <a:custGeom>
              <a:avLst/>
              <a:gdLst>
                <a:gd name="T0" fmla="*/ 0 w 9"/>
                <a:gd name="T1" fmla="*/ 3 h 6"/>
                <a:gd name="T2" fmla="*/ 8 w 9"/>
                <a:gd name="T3" fmla="*/ 6 h 6"/>
                <a:gd name="T4" fmla="*/ 9 w 9"/>
                <a:gd name="T5" fmla="*/ 4 h 6"/>
                <a:gd name="T6" fmla="*/ 1 w 9"/>
                <a:gd name="T7" fmla="*/ 0 h 6"/>
                <a:gd name="T8" fmla="*/ 0 w 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0" y="3"/>
                  </a:moveTo>
                  <a:lnTo>
                    <a:pt x="8" y="6"/>
                  </a:lnTo>
                  <a:lnTo>
                    <a:pt x="9" y="4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6" name="Freeform 52"/>
            <p:cNvSpPr/>
            <p:nvPr/>
          </p:nvSpPr>
          <p:spPr bwMode="auto">
            <a:xfrm>
              <a:off x="8953500" y="854076"/>
              <a:ext cx="12700" cy="12700"/>
            </a:xfrm>
            <a:custGeom>
              <a:avLst/>
              <a:gdLst>
                <a:gd name="T0" fmla="*/ 0 w 8"/>
                <a:gd name="T1" fmla="*/ 2 h 8"/>
                <a:gd name="T2" fmla="*/ 6 w 8"/>
                <a:gd name="T3" fmla="*/ 8 h 8"/>
                <a:gd name="T4" fmla="*/ 8 w 8"/>
                <a:gd name="T5" fmla="*/ 6 h 8"/>
                <a:gd name="T6" fmla="*/ 2 w 8"/>
                <a:gd name="T7" fmla="*/ 0 h 8"/>
                <a:gd name="T8" fmla="*/ 0 w 8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6" y="8"/>
                  </a:lnTo>
                  <a:lnTo>
                    <a:pt x="8" y="6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7" name="Freeform 53"/>
            <p:cNvSpPr/>
            <p:nvPr/>
          </p:nvSpPr>
          <p:spPr bwMode="auto">
            <a:xfrm>
              <a:off x="8967788" y="846138"/>
              <a:ext cx="7938" cy="14288"/>
            </a:xfrm>
            <a:custGeom>
              <a:avLst/>
              <a:gdLst>
                <a:gd name="T0" fmla="*/ 0 w 5"/>
                <a:gd name="T1" fmla="*/ 1 h 9"/>
                <a:gd name="T2" fmla="*/ 3 w 5"/>
                <a:gd name="T3" fmla="*/ 9 h 9"/>
                <a:gd name="T4" fmla="*/ 5 w 5"/>
                <a:gd name="T5" fmla="*/ 8 h 9"/>
                <a:gd name="T6" fmla="*/ 3 w 5"/>
                <a:gd name="T7" fmla="*/ 0 h 9"/>
                <a:gd name="T8" fmla="*/ 0 w 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1"/>
                  </a:moveTo>
                  <a:lnTo>
                    <a:pt x="3" y="9"/>
                  </a:lnTo>
                  <a:lnTo>
                    <a:pt x="5" y="8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8" name="Rectangle 54"/>
            <p:cNvSpPr>
              <a:spLocks noChangeArrowheads="1"/>
            </p:cNvSpPr>
            <p:nvPr/>
          </p:nvSpPr>
          <p:spPr bwMode="auto">
            <a:xfrm>
              <a:off x="8983663" y="846138"/>
              <a:ext cx="3175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9" name="Freeform 55"/>
            <p:cNvSpPr/>
            <p:nvPr/>
          </p:nvSpPr>
          <p:spPr bwMode="auto">
            <a:xfrm>
              <a:off x="8994775" y="846138"/>
              <a:ext cx="7938" cy="14288"/>
            </a:xfrm>
            <a:custGeom>
              <a:avLst/>
              <a:gdLst>
                <a:gd name="T0" fmla="*/ 0 w 5"/>
                <a:gd name="T1" fmla="*/ 8 h 9"/>
                <a:gd name="T2" fmla="*/ 1 w 5"/>
                <a:gd name="T3" fmla="*/ 9 h 9"/>
                <a:gd name="T4" fmla="*/ 5 w 5"/>
                <a:gd name="T5" fmla="*/ 1 h 9"/>
                <a:gd name="T6" fmla="*/ 3 w 5"/>
                <a:gd name="T7" fmla="*/ 0 h 9"/>
                <a:gd name="T8" fmla="*/ 0 w 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8"/>
                  </a:moveTo>
                  <a:lnTo>
                    <a:pt x="1" y="9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0" name="Freeform 56"/>
            <p:cNvSpPr/>
            <p:nvPr/>
          </p:nvSpPr>
          <p:spPr bwMode="auto">
            <a:xfrm>
              <a:off x="9005888" y="854076"/>
              <a:ext cx="11113" cy="11113"/>
            </a:xfrm>
            <a:custGeom>
              <a:avLst/>
              <a:gdLst>
                <a:gd name="T0" fmla="*/ 0 w 7"/>
                <a:gd name="T1" fmla="*/ 5 h 7"/>
                <a:gd name="T2" fmla="*/ 1 w 7"/>
                <a:gd name="T3" fmla="*/ 7 h 7"/>
                <a:gd name="T4" fmla="*/ 7 w 7"/>
                <a:gd name="T5" fmla="*/ 2 h 7"/>
                <a:gd name="T6" fmla="*/ 6 w 7"/>
                <a:gd name="T7" fmla="*/ 0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lnTo>
                    <a:pt x="1" y="7"/>
                  </a:lnTo>
                  <a:lnTo>
                    <a:pt x="7" y="2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1" name="Freeform 57"/>
            <p:cNvSpPr/>
            <p:nvPr/>
          </p:nvSpPr>
          <p:spPr bwMode="auto">
            <a:xfrm>
              <a:off x="9012238" y="865188"/>
              <a:ext cx="11113" cy="7938"/>
            </a:xfrm>
            <a:custGeom>
              <a:avLst/>
              <a:gdLst>
                <a:gd name="T0" fmla="*/ 0 w 7"/>
                <a:gd name="T1" fmla="*/ 3 h 5"/>
                <a:gd name="T2" fmla="*/ 0 w 7"/>
                <a:gd name="T3" fmla="*/ 5 h 5"/>
                <a:gd name="T4" fmla="*/ 7 w 7"/>
                <a:gd name="T5" fmla="*/ 2 h 5"/>
                <a:gd name="T6" fmla="*/ 7 w 7"/>
                <a:gd name="T7" fmla="*/ 0 h 5"/>
                <a:gd name="T8" fmla="*/ 0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lnTo>
                    <a:pt x="0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2" name="Rectangle 58"/>
            <p:cNvSpPr>
              <a:spLocks noChangeArrowheads="1"/>
            </p:cNvSpPr>
            <p:nvPr/>
          </p:nvSpPr>
          <p:spPr bwMode="auto">
            <a:xfrm>
              <a:off x="9013825" y="879476"/>
              <a:ext cx="1270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3" name="Rectangle 59"/>
            <p:cNvSpPr>
              <a:spLocks noChangeArrowheads="1"/>
            </p:cNvSpPr>
            <p:nvPr/>
          </p:nvSpPr>
          <p:spPr bwMode="auto">
            <a:xfrm>
              <a:off x="9013825" y="890588"/>
              <a:ext cx="1270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4" name="Rectangle 60"/>
            <p:cNvSpPr>
              <a:spLocks noChangeArrowheads="1"/>
            </p:cNvSpPr>
            <p:nvPr/>
          </p:nvSpPr>
          <p:spPr bwMode="auto">
            <a:xfrm>
              <a:off x="9015413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5" name="Rectangle 61"/>
            <p:cNvSpPr>
              <a:spLocks noChangeArrowheads="1"/>
            </p:cNvSpPr>
            <p:nvPr/>
          </p:nvSpPr>
          <p:spPr bwMode="auto">
            <a:xfrm>
              <a:off x="9013825" y="912813"/>
              <a:ext cx="127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6" name="Rectangle 62"/>
            <p:cNvSpPr>
              <a:spLocks noChangeArrowheads="1"/>
            </p:cNvSpPr>
            <p:nvPr/>
          </p:nvSpPr>
          <p:spPr bwMode="auto">
            <a:xfrm>
              <a:off x="8939213" y="792163"/>
              <a:ext cx="9048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7" name="Rectangle 63"/>
            <p:cNvSpPr>
              <a:spLocks noChangeArrowheads="1"/>
            </p:cNvSpPr>
            <p:nvPr/>
          </p:nvSpPr>
          <p:spPr bwMode="auto">
            <a:xfrm>
              <a:off x="8878888" y="827088"/>
              <a:ext cx="20955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8" name="Rectangle 64"/>
            <p:cNvSpPr>
              <a:spLocks noChangeArrowheads="1"/>
            </p:cNvSpPr>
            <p:nvPr/>
          </p:nvSpPr>
          <p:spPr bwMode="auto">
            <a:xfrm>
              <a:off x="8878888" y="842963"/>
              <a:ext cx="2095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9" name="Rectangle 65"/>
            <p:cNvSpPr>
              <a:spLocks noChangeArrowheads="1"/>
            </p:cNvSpPr>
            <p:nvPr/>
          </p:nvSpPr>
          <p:spPr bwMode="auto">
            <a:xfrm>
              <a:off x="8910638" y="862013"/>
              <a:ext cx="381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0" name="Rectangle 66"/>
            <p:cNvSpPr>
              <a:spLocks noChangeArrowheads="1"/>
            </p:cNvSpPr>
            <p:nvPr/>
          </p:nvSpPr>
          <p:spPr bwMode="auto">
            <a:xfrm>
              <a:off x="9020175" y="858838"/>
              <a:ext cx="412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1" name="Rectangle 67"/>
            <p:cNvSpPr>
              <a:spLocks noChangeArrowheads="1"/>
            </p:cNvSpPr>
            <p:nvPr/>
          </p:nvSpPr>
          <p:spPr bwMode="auto">
            <a:xfrm>
              <a:off x="8910638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2" name="Rectangle 68"/>
            <p:cNvSpPr>
              <a:spLocks noChangeArrowheads="1"/>
            </p:cNvSpPr>
            <p:nvPr/>
          </p:nvSpPr>
          <p:spPr bwMode="auto">
            <a:xfrm>
              <a:off x="9026525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3" name="Rectangle 69"/>
            <p:cNvSpPr>
              <a:spLocks noChangeArrowheads="1"/>
            </p:cNvSpPr>
            <p:nvPr/>
          </p:nvSpPr>
          <p:spPr bwMode="auto">
            <a:xfrm>
              <a:off x="8910638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4" name="Rectangle 70"/>
            <p:cNvSpPr>
              <a:spLocks noChangeArrowheads="1"/>
            </p:cNvSpPr>
            <p:nvPr/>
          </p:nvSpPr>
          <p:spPr bwMode="auto">
            <a:xfrm>
              <a:off x="9026525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5" name="Rectangle 71"/>
            <p:cNvSpPr>
              <a:spLocks noChangeArrowheads="1"/>
            </p:cNvSpPr>
            <p:nvPr/>
          </p:nvSpPr>
          <p:spPr bwMode="auto">
            <a:xfrm>
              <a:off x="8909050" y="906463"/>
              <a:ext cx="34925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6" name="Rectangle 72"/>
            <p:cNvSpPr>
              <a:spLocks noChangeArrowheads="1"/>
            </p:cNvSpPr>
            <p:nvPr/>
          </p:nvSpPr>
          <p:spPr bwMode="auto">
            <a:xfrm>
              <a:off x="9026525" y="906463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7" name="Rectangle 73"/>
            <p:cNvSpPr>
              <a:spLocks noChangeArrowheads="1"/>
            </p:cNvSpPr>
            <p:nvPr/>
          </p:nvSpPr>
          <p:spPr bwMode="auto">
            <a:xfrm>
              <a:off x="8916988" y="9080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8" name="Rectangle 74"/>
            <p:cNvSpPr>
              <a:spLocks noChangeArrowheads="1"/>
            </p:cNvSpPr>
            <p:nvPr/>
          </p:nvSpPr>
          <p:spPr bwMode="auto">
            <a:xfrm>
              <a:off x="9045575" y="908051"/>
              <a:ext cx="4763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9" name="Rectangle 75"/>
            <p:cNvSpPr>
              <a:spLocks noChangeArrowheads="1"/>
            </p:cNvSpPr>
            <p:nvPr/>
          </p:nvSpPr>
          <p:spPr bwMode="auto">
            <a:xfrm>
              <a:off x="9039225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0" name="Rectangle 76"/>
            <p:cNvSpPr>
              <a:spLocks noChangeArrowheads="1"/>
            </p:cNvSpPr>
            <p:nvPr/>
          </p:nvSpPr>
          <p:spPr bwMode="auto">
            <a:xfrm>
              <a:off x="8926513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1" name="Rectangle 77"/>
            <p:cNvSpPr>
              <a:spLocks noChangeArrowheads="1"/>
            </p:cNvSpPr>
            <p:nvPr/>
          </p:nvSpPr>
          <p:spPr bwMode="auto">
            <a:xfrm>
              <a:off x="8916988" y="874713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2" name="Rectangle 78"/>
            <p:cNvSpPr>
              <a:spLocks noChangeArrowheads="1"/>
            </p:cNvSpPr>
            <p:nvPr/>
          </p:nvSpPr>
          <p:spPr bwMode="auto">
            <a:xfrm>
              <a:off x="9047163" y="876301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3" name="Rectangle 79"/>
            <p:cNvSpPr>
              <a:spLocks noChangeArrowheads="1"/>
            </p:cNvSpPr>
            <p:nvPr/>
          </p:nvSpPr>
          <p:spPr bwMode="auto">
            <a:xfrm>
              <a:off x="9036050" y="86042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4" name="Rectangle 80"/>
            <p:cNvSpPr>
              <a:spLocks noChangeArrowheads="1"/>
            </p:cNvSpPr>
            <p:nvPr/>
          </p:nvSpPr>
          <p:spPr bwMode="auto">
            <a:xfrm>
              <a:off x="8929688" y="862013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5" name="Rectangle 81"/>
            <p:cNvSpPr>
              <a:spLocks noChangeArrowheads="1"/>
            </p:cNvSpPr>
            <p:nvPr/>
          </p:nvSpPr>
          <p:spPr bwMode="auto">
            <a:xfrm>
              <a:off x="88931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6" name="Rectangle 82"/>
            <p:cNvSpPr>
              <a:spLocks noChangeArrowheads="1"/>
            </p:cNvSpPr>
            <p:nvPr/>
          </p:nvSpPr>
          <p:spPr bwMode="auto">
            <a:xfrm>
              <a:off x="89185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7" name="Rectangle 83"/>
            <p:cNvSpPr>
              <a:spLocks noChangeArrowheads="1"/>
            </p:cNvSpPr>
            <p:nvPr/>
          </p:nvSpPr>
          <p:spPr bwMode="auto">
            <a:xfrm>
              <a:off x="89439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8" name="Rectangle 84"/>
            <p:cNvSpPr>
              <a:spLocks noChangeArrowheads="1"/>
            </p:cNvSpPr>
            <p:nvPr/>
          </p:nvSpPr>
          <p:spPr bwMode="auto">
            <a:xfrm>
              <a:off x="9021763" y="844551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9" name="Rectangle 85"/>
            <p:cNvSpPr>
              <a:spLocks noChangeArrowheads="1"/>
            </p:cNvSpPr>
            <p:nvPr/>
          </p:nvSpPr>
          <p:spPr bwMode="auto">
            <a:xfrm>
              <a:off x="9048750" y="842963"/>
              <a:ext cx="15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0" name="Rectangle 86"/>
            <p:cNvSpPr>
              <a:spLocks noChangeArrowheads="1"/>
            </p:cNvSpPr>
            <p:nvPr/>
          </p:nvSpPr>
          <p:spPr bwMode="auto">
            <a:xfrm>
              <a:off x="9072563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1" name="Rectangle 87"/>
            <p:cNvSpPr>
              <a:spLocks noChangeArrowheads="1"/>
            </p:cNvSpPr>
            <p:nvPr/>
          </p:nvSpPr>
          <p:spPr bwMode="auto">
            <a:xfrm>
              <a:off x="9075738" y="828676"/>
              <a:ext cx="1588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2" name="Rectangle 88"/>
            <p:cNvSpPr>
              <a:spLocks noChangeArrowheads="1"/>
            </p:cNvSpPr>
            <p:nvPr/>
          </p:nvSpPr>
          <p:spPr bwMode="auto">
            <a:xfrm>
              <a:off x="9055100" y="828676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3" name="Rectangle 89"/>
            <p:cNvSpPr>
              <a:spLocks noChangeArrowheads="1"/>
            </p:cNvSpPr>
            <p:nvPr/>
          </p:nvSpPr>
          <p:spPr bwMode="auto">
            <a:xfrm>
              <a:off x="9039225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4" name="Rectangle 90"/>
            <p:cNvSpPr>
              <a:spLocks noChangeArrowheads="1"/>
            </p:cNvSpPr>
            <p:nvPr/>
          </p:nvSpPr>
          <p:spPr bwMode="auto">
            <a:xfrm>
              <a:off x="9009063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5" name="Rectangle 91"/>
            <p:cNvSpPr>
              <a:spLocks noChangeArrowheads="1"/>
            </p:cNvSpPr>
            <p:nvPr/>
          </p:nvSpPr>
          <p:spPr bwMode="auto">
            <a:xfrm>
              <a:off x="8983663" y="828676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6" name="Rectangle 92"/>
            <p:cNvSpPr>
              <a:spLocks noChangeArrowheads="1"/>
            </p:cNvSpPr>
            <p:nvPr/>
          </p:nvSpPr>
          <p:spPr bwMode="auto">
            <a:xfrm>
              <a:off x="8956675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7" name="Rectangle 93"/>
            <p:cNvSpPr>
              <a:spLocks noChangeArrowheads="1"/>
            </p:cNvSpPr>
            <p:nvPr/>
          </p:nvSpPr>
          <p:spPr bwMode="auto">
            <a:xfrm>
              <a:off x="8928100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8" name="Rectangle 94"/>
            <p:cNvSpPr>
              <a:spLocks noChangeArrowheads="1"/>
            </p:cNvSpPr>
            <p:nvPr/>
          </p:nvSpPr>
          <p:spPr bwMode="auto">
            <a:xfrm>
              <a:off x="8907463" y="828676"/>
              <a:ext cx="4763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9" name="Rectangle 95"/>
            <p:cNvSpPr>
              <a:spLocks noChangeArrowheads="1"/>
            </p:cNvSpPr>
            <p:nvPr/>
          </p:nvSpPr>
          <p:spPr bwMode="auto">
            <a:xfrm>
              <a:off x="8888413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0" name="Rectangle 96"/>
            <p:cNvSpPr>
              <a:spLocks noChangeArrowheads="1"/>
            </p:cNvSpPr>
            <p:nvPr/>
          </p:nvSpPr>
          <p:spPr bwMode="auto">
            <a:xfrm>
              <a:off x="8937625" y="811213"/>
              <a:ext cx="920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1" name="Rectangle 97"/>
            <p:cNvSpPr>
              <a:spLocks noChangeArrowheads="1"/>
            </p:cNvSpPr>
            <p:nvPr/>
          </p:nvSpPr>
          <p:spPr bwMode="auto">
            <a:xfrm>
              <a:off x="9028113" y="804863"/>
              <a:ext cx="4763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2" name="Rectangle 98"/>
            <p:cNvSpPr>
              <a:spLocks noChangeArrowheads="1"/>
            </p:cNvSpPr>
            <p:nvPr/>
          </p:nvSpPr>
          <p:spPr bwMode="auto">
            <a:xfrm>
              <a:off x="8934450" y="801688"/>
              <a:ext cx="4763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3" name="Rectangle 99"/>
            <p:cNvSpPr>
              <a:spLocks noChangeArrowheads="1"/>
            </p:cNvSpPr>
            <p:nvPr/>
          </p:nvSpPr>
          <p:spPr bwMode="auto">
            <a:xfrm>
              <a:off x="8943975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4" name="Rectangle 100"/>
            <p:cNvSpPr>
              <a:spLocks noChangeArrowheads="1"/>
            </p:cNvSpPr>
            <p:nvPr/>
          </p:nvSpPr>
          <p:spPr bwMode="auto">
            <a:xfrm>
              <a:off x="89709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5" name="Rectangle 101"/>
            <p:cNvSpPr>
              <a:spLocks noChangeArrowheads="1"/>
            </p:cNvSpPr>
            <p:nvPr/>
          </p:nvSpPr>
          <p:spPr bwMode="auto">
            <a:xfrm>
              <a:off x="89963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6" name="Rectangle 102"/>
            <p:cNvSpPr>
              <a:spLocks noChangeArrowheads="1"/>
            </p:cNvSpPr>
            <p:nvPr/>
          </p:nvSpPr>
          <p:spPr bwMode="auto">
            <a:xfrm>
              <a:off x="9023350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7" name="Rectangle 103"/>
            <p:cNvSpPr>
              <a:spLocks noChangeArrowheads="1"/>
            </p:cNvSpPr>
            <p:nvPr/>
          </p:nvSpPr>
          <p:spPr bwMode="auto">
            <a:xfrm>
              <a:off x="9005888" y="795338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8" name="Rectangle 104"/>
            <p:cNvSpPr>
              <a:spLocks noChangeArrowheads="1"/>
            </p:cNvSpPr>
            <p:nvPr/>
          </p:nvSpPr>
          <p:spPr bwMode="auto">
            <a:xfrm>
              <a:off x="8980488" y="7937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9" name="Rectangle 105"/>
            <p:cNvSpPr>
              <a:spLocks noChangeArrowheads="1"/>
            </p:cNvSpPr>
            <p:nvPr/>
          </p:nvSpPr>
          <p:spPr bwMode="auto">
            <a:xfrm>
              <a:off x="8958263" y="79533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0" name="Freeform 106"/>
            <p:cNvSpPr/>
            <p:nvPr/>
          </p:nvSpPr>
          <p:spPr bwMode="auto">
            <a:xfrm>
              <a:off x="8918575" y="923926"/>
              <a:ext cx="38100" cy="38100"/>
            </a:xfrm>
            <a:custGeom>
              <a:avLst/>
              <a:gdLst>
                <a:gd name="T0" fmla="*/ 0 w 24"/>
                <a:gd name="T1" fmla="*/ 21 h 24"/>
                <a:gd name="T2" fmla="*/ 3 w 24"/>
                <a:gd name="T3" fmla="*/ 24 h 24"/>
                <a:gd name="T4" fmla="*/ 24 w 24"/>
                <a:gd name="T5" fmla="*/ 3 h 24"/>
                <a:gd name="T6" fmla="*/ 22 w 24"/>
                <a:gd name="T7" fmla="*/ 0 h 24"/>
                <a:gd name="T8" fmla="*/ 0 w 24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21"/>
                  </a:moveTo>
                  <a:lnTo>
                    <a:pt x="3" y="24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1" name="Freeform 107"/>
            <p:cNvSpPr/>
            <p:nvPr/>
          </p:nvSpPr>
          <p:spPr bwMode="auto">
            <a:xfrm>
              <a:off x="9012238" y="923926"/>
              <a:ext cx="31750" cy="34925"/>
            </a:xfrm>
            <a:custGeom>
              <a:avLst/>
              <a:gdLst>
                <a:gd name="T0" fmla="*/ 0 w 20"/>
                <a:gd name="T1" fmla="*/ 2 h 22"/>
                <a:gd name="T2" fmla="*/ 18 w 20"/>
                <a:gd name="T3" fmla="*/ 22 h 22"/>
                <a:gd name="T4" fmla="*/ 20 w 20"/>
                <a:gd name="T5" fmla="*/ 21 h 22"/>
                <a:gd name="T6" fmla="*/ 1 w 20"/>
                <a:gd name="T7" fmla="*/ 0 h 22"/>
                <a:gd name="T8" fmla="*/ 0 w 20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2">
                  <a:moveTo>
                    <a:pt x="0" y="2"/>
                  </a:moveTo>
                  <a:lnTo>
                    <a:pt x="18" y="22"/>
                  </a:lnTo>
                  <a:lnTo>
                    <a:pt x="20" y="21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2" name="Freeform 108"/>
            <p:cNvSpPr>
              <a:spLocks noEditPoints="1"/>
            </p:cNvSpPr>
            <p:nvPr/>
          </p:nvSpPr>
          <p:spPr bwMode="auto">
            <a:xfrm>
              <a:off x="8848725" y="1063626"/>
              <a:ext cx="285750" cy="101600"/>
            </a:xfrm>
            <a:custGeom>
              <a:avLst/>
              <a:gdLst>
                <a:gd name="T0" fmla="*/ 127 w 232"/>
                <a:gd name="T1" fmla="*/ 0 h 82"/>
                <a:gd name="T2" fmla="*/ 1 w 232"/>
                <a:gd name="T3" fmla="*/ 12 h 82"/>
                <a:gd name="T4" fmla="*/ 0 w 232"/>
                <a:gd name="T5" fmla="*/ 12 h 82"/>
                <a:gd name="T6" fmla="*/ 0 w 232"/>
                <a:gd name="T7" fmla="*/ 82 h 82"/>
                <a:gd name="T8" fmla="*/ 2 w 232"/>
                <a:gd name="T9" fmla="*/ 81 h 82"/>
                <a:gd name="T10" fmla="*/ 107 w 232"/>
                <a:gd name="T11" fmla="*/ 64 h 82"/>
                <a:gd name="T12" fmla="*/ 229 w 232"/>
                <a:gd name="T13" fmla="*/ 81 h 82"/>
                <a:gd name="T14" fmla="*/ 232 w 232"/>
                <a:gd name="T15" fmla="*/ 82 h 82"/>
                <a:gd name="T16" fmla="*/ 232 w 232"/>
                <a:gd name="T17" fmla="*/ 13 h 82"/>
                <a:gd name="T18" fmla="*/ 230 w 232"/>
                <a:gd name="T19" fmla="*/ 13 h 82"/>
                <a:gd name="T20" fmla="*/ 127 w 232"/>
                <a:gd name="T21" fmla="*/ 0 h 82"/>
                <a:gd name="T22" fmla="*/ 127 w 232"/>
                <a:gd name="T23" fmla="*/ 4 h 82"/>
                <a:gd name="T24" fmla="*/ 228 w 232"/>
                <a:gd name="T25" fmla="*/ 16 h 82"/>
                <a:gd name="T26" fmla="*/ 228 w 232"/>
                <a:gd name="T27" fmla="*/ 76 h 82"/>
                <a:gd name="T28" fmla="*/ 107 w 232"/>
                <a:gd name="T29" fmla="*/ 60 h 82"/>
                <a:gd name="T30" fmla="*/ 4 w 232"/>
                <a:gd name="T31" fmla="*/ 77 h 82"/>
                <a:gd name="T32" fmla="*/ 4 w 232"/>
                <a:gd name="T33" fmla="*/ 16 h 82"/>
                <a:gd name="T34" fmla="*/ 127 w 232"/>
                <a:gd name="T35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82">
                  <a:moveTo>
                    <a:pt x="127" y="0"/>
                  </a:moveTo>
                  <a:cubicBezTo>
                    <a:pt x="78" y="0"/>
                    <a:pt x="2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3" y="81"/>
                    <a:pt x="45" y="64"/>
                    <a:pt x="107" y="64"/>
                  </a:cubicBezTo>
                  <a:cubicBezTo>
                    <a:pt x="171" y="64"/>
                    <a:pt x="217" y="77"/>
                    <a:pt x="229" y="81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2" y="13"/>
                    <a:pt x="232" y="13"/>
                    <a:pt x="232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176" y="0"/>
                    <a:pt x="127" y="0"/>
                  </a:cubicBezTo>
                  <a:close/>
                  <a:moveTo>
                    <a:pt x="127" y="4"/>
                  </a:moveTo>
                  <a:cubicBezTo>
                    <a:pt x="172" y="4"/>
                    <a:pt x="220" y="14"/>
                    <a:pt x="228" y="16"/>
                  </a:cubicBezTo>
                  <a:cubicBezTo>
                    <a:pt x="228" y="19"/>
                    <a:pt x="228" y="72"/>
                    <a:pt x="228" y="76"/>
                  </a:cubicBezTo>
                  <a:cubicBezTo>
                    <a:pt x="213" y="72"/>
                    <a:pt x="168" y="60"/>
                    <a:pt x="107" y="60"/>
                  </a:cubicBezTo>
                  <a:cubicBezTo>
                    <a:pt x="53" y="60"/>
                    <a:pt x="14" y="73"/>
                    <a:pt x="4" y="77"/>
                  </a:cubicBezTo>
                  <a:cubicBezTo>
                    <a:pt x="4" y="72"/>
                    <a:pt x="4" y="19"/>
                    <a:pt x="4" y="16"/>
                  </a:cubicBezTo>
                  <a:cubicBezTo>
                    <a:pt x="12" y="14"/>
                    <a:pt x="81" y="4"/>
                    <a:pt x="1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3" name="Freeform 109"/>
            <p:cNvSpPr/>
            <p:nvPr/>
          </p:nvSpPr>
          <p:spPr bwMode="auto">
            <a:xfrm>
              <a:off x="8726488" y="890588"/>
              <a:ext cx="130175" cy="274638"/>
            </a:xfrm>
            <a:custGeom>
              <a:avLst/>
              <a:gdLst>
                <a:gd name="T0" fmla="*/ 60 w 106"/>
                <a:gd name="T1" fmla="*/ 3 h 222"/>
                <a:gd name="T2" fmla="*/ 21 w 106"/>
                <a:gd name="T3" fmla="*/ 55 h 222"/>
                <a:gd name="T4" fmla="*/ 12 w 106"/>
                <a:gd name="T5" fmla="*/ 105 h 222"/>
                <a:gd name="T6" fmla="*/ 19 w 106"/>
                <a:gd name="T7" fmla="*/ 112 h 222"/>
                <a:gd name="T8" fmla="*/ 41 w 106"/>
                <a:gd name="T9" fmla="*/ 156 h 222"/>
                <a:gd name="T10" fmla="*/ 45 w 106"/>
                <a:gd name="T11" fmla="*/ 176 h 222"/>
                <a:gd name="T12" fmla="*/ 56 w 106"/>
                <a:gd name="T13" fmla="*/ 174 h 222"/>
                <a:gd name="T14" fmla="*/ 72 w 106"/>
                <a:gd name="T15" fmla="*/ 168 h 222"/>
                <a:gd name="T16" fmla="*/ 75 w 106"/>
                <a:gd name="T17" fmla="*/ 171 h 222"/>
                <a:gd name="T18" fmla="*/ 77 w 106"/>
                <a:gd name="T19" fmla="*/ 179 h 222"/>
                <a:gd name="T20" fmla="*/ 100 w 106"/>
                <a:gd name="T21" fmla="*/ 222 h 222"/>
                <a:gd name="T22" fmla="*/ 101 w 106"/>
                <a:gd name="T23" fmla="*/ 219 h 222"/>
                <a:gd name="T24" fmla="*/ 81 w 106"/>
                <a:gd name="T25" fmla="*/ 178 h 222"/>
                <a:gd name="T26" fmla="*/ 78 w 106"/>
                <a:gd name="T27" fmla="*/ 170 h 222"/>
                <a:gd name="T28" fmla="*/ 73 w 106"/>
                <a:gd name="T29" fmla="*/ 164 h 222"/>
                <a:gd name="T30" fmla="*/ 54 w 106"/>
                <a:gd name="T31" fmla="*/ 171 h 222"/>
                <a:gd name="T32" fmla="*/ 47 w 106"/>
                <a:gd name="T33" fmla="*/ 173 h 222"/>
                <a:gd name="T34" fmla="*/ 45 w 106"/>
                <a:gd name="T35" fmla="*/ 162 h 222"/>
                <a:gd name="T36" fmla="*/ 45 w 106"/>
                <a:gd name="T37" fmla="*/ 156 h 222"/>
                <a:gd name="T38" fmla="*/ 45 w 106"/>
                <a:gd name="T39" fmla="*/ 153 h 222"/>
                <a:gd name="T40" fmla="*/ 22 w 106"/>
                <a:gd name="T41" fmla="*/ 110 h 222"/>
                <a:gd name="T42" fmla="*/ 15 w 106"/>
                <a:gd name="T43" fmla="*/ 103 h 222"/>
                <a:gd name="T44" fmla="*/ 10 w 106"/>
                <a:gd name="T45" fmla="*/ 87 h 222"/>
                <a:gd name="T46" fmla="*/ 24 w 106"/>
                <a:gd name="T47" fmla="*/ 58 h 222"/>
                <a:gd name="T48" fmla="*/ 60 w 106"/>
                <a:gd name="T49" fmla="*/ 10 h 222"/>
                <a:gd name="T50" fmla="*/ 61 w 106"/>
                <a:gd name="T51" fmla="*/ 16 h 222"/>
                <a:gd name="T52" fmla="*/ 55 w 106"/>
                <a:gd name="T53" fmla="*/ 53 h 222"/>
                <a:gd name="T54" fmla="*/ 51 w 106"/>
                <a:gd name="T55" fmla="*/ 73 h 222"/>
                <a:gd name="T56" fmla="*/ 52 w 106"/>
                <a:gd name="T57" fmla="*/ 85 h 222"/>
                <a:gd name="T58" fmla="*/ 52 w 106"/>
                <a:gd name="T59" fmla="*/ 88 h 222"/>
                <a:gd name="T60" fmla="*/ 54 w 106"/>
                <a:gd name="T61" fmla="*/ 87 h 222"/>
                <a:gd name="T62" fmla="*/ 90 w 106"/>
                <a:gd name="T63" fmla="*/ 89 h 222"/>
                <a:gd name="T64" fmla="*/ 101 w 106"/>
                <a:gd name="T65" fmla="*/ 101 h 222"/>
                <a:gd name="T66" fmla="*/ 89 w 106"/>
                <a:gd name="T67" fmla="*/ 124 h 222"/>
                <a:gd name="T68" fmla="*/ 84 w 106"/>
                <a:gd name="T69" fmla="*/ 137 h 222"/>
                <a:gd name="T70" fmla="*/ 99 w 106"/>
                <a:gd name="T71" fmla="*/ 158 h 222"/>
                <a:gd name="T72" fmla="*/ 101 w 106"/>
                <a:gd name="T73" fmla="*/ 155 h 222"/>
                <a:gd name="T74" fmla="*/ 88 w 106"/>
                <a:gd name="T75" fmla="*/ 136 h 222"/>
                <a:gd name="T76" fmla="*/ 92 w 106"/>
                <a:gd name="T77" fmla="*/ 127 h 222"/>
                <a:gd name="T78" fmla="*/ 105 w 106"/>
                <a:gd name="T79" fmla="*/ 101 h 222"/>
                <a:gd name="T80" fmla="*/ 91 w 106"/>
                <a:gd name="T81" fmla="*/ 85 h 222"/>
                <a:gd name="T82" fmla="*/ 55 w 106"/>
                <a:gd name="T83" fmla="*/ 82 h 222"/>
                <a:gd name="T84" fmla="*/ 55 w 106"/>
                <a:gd name="T85" fmla="*/ 72 h 222"/>
                <a:gd name="T86" fmla="*/ 58 w 106"/>
                <a:gd name="T87" fmla="*/ 54 h 222"/>
                <a:gd name="T88" fmla="*/ 65 w 106"/>
                <a:gd name="T89" fmla="*/ 16 h 222"/>
                <a:gd name="T90" fmla="*/ 63 w 106"/>
                <a:gd name="T91" fmla="*/ 4 h 222"/>
                <a:gd name="T92" fmla="*/ 62 w 106"/>
                <a:gd name="T93" fmla="*/ 0 h 222"/>
                <a:gd name="T94" fmla="*/ 60 w 106"/>
                <a:gd name="T95" fmla="*/ 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6" h="222">
                  <a:moveTo>
                    <a:pt x="60" y="3"/>
                  </a:moveTo>
                  <a:cubicBezTo>
                    <a:pt x="60" y="4"/>
                    <a:pt x="33" y="44"/>
                    <a:pt x="21" y="55"/>
                  </a:cubicBezTo>
                  <a:cubicBezTo>
                    <a:pt x="7" y="68"/>
                    <a:pt x="0" y="90"/>
                    <a:pt x="12" y="105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30" y="125"/>
                    <a:pt x="42" y="138"/>
                    <a:pt x="41" y="156"/>
                  </a:cubicBezTo>
                  <a:cubicBezTo>
                    <a:pt x="40" y="168"/>
                    <a:pt x="42" y="174"/>
                    <a:pt x="45" y="176"/>
                  </a:cubicBezTo>
                  <a:cubicBezTo>
                    <a:pt x="48" y="178"/>
                    <a:pt x="52" y="177"/>
                    <a:pt x="56" y="174"/>
                  </a:cubicBezTo>
                  <a:cubicBezTo>
                    <a:pt x="62" y="171"/>
                    <a:pt x="68" y="167"/>
                    <a:pt x="72" y="168"/>
                  </a:cubicBezTo>
                  <a:cubicBezTo>
                    <a:pt x="73" y="169"/>
                    <a:pt x="74" y="170"/>
                    <a:pt x="75" y="171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80" y="193"/>
                    <a:pt x="86" y="216"/>
                    <a:pt x="100" y="222"/>
                  </a:cubicBezTo>
                  <a:cubicBezTo>
                    <a:pt x="101" y="219"/>
                    <a:pt x="101" y="219"/>
                    <a:pt x="101" y="219"/>
                  </a:cubicBezTo>
                  <a:cubicBezTo>
                    <a:pt x="89" y="213"/>
                    <a:pt x="84" y="191"/>
                    <a:pt x="81" y="178"/>
                  </a:cubicBezTo>
                  <a:cubicBezTo>
                    <a:pt x="78" y="170"/>
                    <a:pt x="78" y="170"/>
                    <a:pt x="78" y="170"/>
                  </a:cubicBezTo>
                  <a:cubicBezTo>
                    <a:pt x="77" y="167"/>
                    <a:pt x="76" y="165"/>
                    <a:pt x="73" y="164"/>
                  </a:cubicBezTo>
                  <a:cubicBezTo>
                    <a:pt x="68" y="163"/>
                    <a:pt x="61" y="166"/>
                    <a:pt x="54" y="171"/>
                  </a:cubicBezTo>
                  <a:cubicBezTo>
                    <a:pt x="51" y="173"/>
                    <a:pt x="49" y="174"/>
                    <a:pt x="47" y="173"/>
                  </a:cubicBezTo>
                  <a:cubicBezTo>
                    <a:pt x="46" y="172"/>
                    <a:pt x="45" y="169"/>
                    <a:pt x="45" y="162"/>
                  </a:cubicBezTo>
                  <a:cubicBezTo>
                    <a:pt x="45" y="160"/>
                    <a:pt x="45" y="158"/>
                    <a:pt x="45" y="156"/>
                  </a:cubicBezTo>
                  <a:cubicBezTo>
                    <a:pt x="45" y="155"/>
                    <a:pt x="45" y="154"/>
                    <a:pt x="45" y="153"/>
                  </a:cubicBezTo>
                  <a:cubicBezTo>
                    <a:pt x="45" y="135"/>
                    <a:pt x="33" y="122"/>
                    <a:pt x="22" y="110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2" y="98"/>
                    <a:pt x="10" y="93"/>
                    <a:pt x="10" y="87"/>
                  </a:cubicBezTo>
                  <a:cubicBezTo>
                    <a:pt x="10" y="77"/>
                    <a:pt x="16" y="66"/>
                    <a:pt x="24" y="58"/>
                  </a:cubicBezTo>
                  <a:cubicBezTo>
                    <a:pt x="34" y="49"/>
                    <a:pt x="53" y="21"/>
                    <a:pt x="60" y="10"/>
                  </a:cubicBezTo>
                  <a:cubicBezTo>
                    <a:pt x="60" y="12"/>
                    <a:pt x="61" y="14"/>
                    <a:pt x="61" y="16"/>
                  </a:cubicBezTo>
                  <a:cubicBezTo>
                    <a:pt x="61" y="28"/>
                    <a:pt x="59" y="44"/>
                    <a:pt x="55" y="53"/>
                  </a:cubicBezTo>
                  <a:cubicBezTo>
                    <a:pt x="51" y="59"/>
                    <a:pt x="51" y="66"/>
                    <a:pt x="51" y="73"/>
                  </a:cubicBezTo>
                  <a:cubicBezTo>
                    <a:pt x="51" y="79"/>
                    <a:pt x="52" y="85"/>
                    <a:pt x="52" y="85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7"/>
                    <a:pt x="72" y="81"/>
                    <a:pt x="90" y="89"/>
                  </a:cubicBezTo>
                  <a:cubicBezTo>
                    <a:pt x="96" y="92"/>
                    <a:pt x="100" y="96"/>
                    <a:pt x="101" y="101"/>
                  </a:cubicBezTo>
                  <a:cubicBezTo>
                    <a:pt x="102" y="108"/>
                    <a:pt x="98" y="116"/>
                    <a:pt x="89" y="124"/>
                  </a:cubicBezTo>
                  <a:cubicBezTo>
                    <a:pt x="86" y="128"/>
                    <a:pt x="84" y="132"/>
                    <a:pt x="84" y="137"/>
                  </a:cubicBezTo>
                  <a:cubicBezTo>
                    <a:pt x="85" y="148"/>
                    <a:pt x="98" y="158"/>
                    <a:pt x="99" y="158"/>
                  </a:cubicBezTo>
                  <a:cubicBezTo>
                    <a:pt x="101" y="155"/>
                    <a:pt x="101" y="155"/>
                    <a:pt x="101" y="155"/>
                  </a:cubicBezTo>
                  <a:cubicBezTo>
                    <a:pt x="101" y="155"/>
                    <a:pt x="89" y="146"/>
                    <a:pt x="88" y="136"/>
                  </a:cubicBezTo>
                  <a:cubicBezTo>
                    <a:pt x="88" y="133"/>
                    <a:pt x="89" y="130"/>
                    <a:pt x="92" y="127"/>
                  </a:cubicBezTo>
                  <a:cubicBezTo>
                    <a:pt x="102" y="118"/>
                    <a:pt x="106" y="109"/>
                    <a:pt x="105" y="101"/>
                  </a:cubicBezTo>
                  <a:cubicBezTo>
                    <a:pt x="104" y="94"/>
                    <a:pt x="99" y="89"/>
                    <a:pt x="91" y="85"/>
                  </a:cubicBezTo>
                  <a:cubicBezTo>
                    <a:pt x="75" y="78"/>
                    <a:pt x="60" y="81"/>
                    <a:pt x="55" y="82"/>
                  </a:cubicBezTo>
                  <a:cubicBezTo>
                    <a:pt x="55" y="80"/>
                    <a:pt x="55" y="77"/>
                    <a:pt x="55" y="72"/>
                  </a:cubicBezTo>
                  <a:cubicBezTo>
                    <a:pt x="55" y="67"/>
                    <a:pt x="55" y="60"/>
                    <a:pt x="58" y="54"/>
                  </a:cubicBezTo>
                  <a:cubicBezTo>
                    <a:pt x="63" y="45"/>
                    <a:pt x="65" y="29"/>
                    <a:pt x="65" y="16"/>
                  </a:cubicBezTo>
                  <a:cubicBezTo>
                    <a:pt x="65" y="11"/>
                    <a:pt x="64" y="6"/>
                    <a:pt x="63" y="4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6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4" name="Freeform 110"/>
            <p:cNvSpPr/>
            <p:nvPr/>
          </p:nvSpPr>
          <p:spPr bwMode="auto">
            <a:xfrm>
              <a:off x="8743950" y="993776"/>
              <a:ext cx="50800" cy="34925"/>
            </a:xfrm>
            <a:custGeom>
              <a:avLst/>
              <a:gdLst>
                <a:gd name="T0" fmla="*/ 1 w 42"/>
                <a:gd name="T1" fmla="*/ 20 h 28"/>
                <a:gd name="T2" fmla="*/ 0 w 42"/>
                <a:gd name="T3" fmla="*/ 24 h 28"/>
                <a:gd name="T4" fmla="*/ 42 w 42"/>
                <a:gd name="T5" fmla="*/ 2 h 28"/>
                <a:gd name="T6" fmla="*/ 39 w 42"/>
                <a:gd name="T7" fmla="*/ 0 h 28"/>
                <a:gd name="T8" fmla="*/ 1 w 42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1" y="2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7" y="28"/>
                    <a:pt x="42" y="2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6" y="23"/>
                    <a:pt x="2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5" name="Freeform 111"/>
            <p:cNvSpPr/>
            <p:nvPr/>
          </p:nvSpPr>
          <p:spPr bwMode="auto">
            <a:xfrm>
              <a:off x="8780463" y="996951"/>
              <a:ext cx="31750" cy="104775"/>
            </a:xfrm>
            <a:custGeom>
              <a:avLst/>
              <a:gdLst>
                <a:gd name="T0" fmla="*/ 5 w 26"/>
                <a:gd name="T1" fmla="*/ 23 h 84"/>
                <a:gd name="T2" fmla="*/ 9 w 26"/>
                <a:gd name="T3" fmla="*/ 32 h 84"/>
                <a:gd name="T4" fmla="*/ 14 w 26"/>
                <a:gd name="T5" fmla="*/ 82 h 84"/>
                <a:gd name="T6" fmla="*/ 17 w 26"/>
                <a:gd name="T7" fmla="*/ 84 h 84"/>
                <a:gd name="T8" fmla="*/ 12 w 26"/>
                <a:gd name="T9" fmla="*/ 30 h 84"/>
                <a:gd name="T10" fmla="*/ 9 w 26"/>
                <a:gd name="T11" fmla="*/ 22 h 84"/>
                <a:gd name="T12" fmla="*/ 9 w 26"/>
                <a:gd name="T13" fmla="*/ 1 h 84"/>
                <a:gd name="T14" fmla="*/ 6 w 26"/>
                <a:gd name="T15" fmla="*/ 0 h 84"/>
                <a:gd name="T16" fmla="*/ 5 w 26"/>
                <a:gd name="T17" fmla="*/ 2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84">
                  <a:moveTo>
                    <a:pt x="5" y="23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5" y="45"/>
                    <a:pt x="22" y="60"/>
                    <a:pt x="14" y="82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26" y="60"/>
                    <a:pt x="18" y="43"/>
                    <a:pt x="12" y="3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5" y="10"/>
                    <a:pt x="9" y="2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0" y="9"/>
                    <a:pt x="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6" name="Freeform 112"/>
            <p:cNvSpPr/>
            <p:nvPr/>
          </p:nvSpPr>
          <p:spPr bwMode="auto">
            <a:xfrm>
              <a:off x="8734425" y="892176"/>
              <a:ext cx="60325" cy="41275"/>
            </a:xfrm>
            <a:custGeom>
              <a:avLst/>
              <a:gdLst>
                <a:gd name="T0" fmla="*/ 1 w 48"/>
                <a:gd name="T1" fmla="*/ 14 h 33"/>
                <a:gd name="T2" fmla="*/ 5 w 48"/>
                <a:gd name="T3" fmla="*/ 24 h 33"/>
                <a:gd name="T4" fmla="*/ 39 w 48"/>
                <a:gd name="T5" fmla="*/ 29 h 33"/>
                <a:gd name="T6" fmla="*/ 38 w 48"/>
                <a:gd name="T7" fmla="*/ 25 h 33"/>
                <a:gd name="T8" fmla="*/ 7 w 48"/>
                <a:gd name="T9" fmla="*/ 21 h 33"/>
                <a:gd name="T10" fmla="*/ 5 w 48"/>
                <a:gd name="T11" fmla="*/ 14 h 33"/>
                <a:gd name="T12" fmla="*/ 22 w 48"/>
                <a:gd name="T13" fmla="*/ 5 h 33"/>
                <a:gd name="T14" fmla="*/ 46 w 48"/>
                <a:gd name="T15" fmla="*/ 12 h 33"/>
                <a:gd name="T16" fmla="*/ 48 w 48"/>
                <a:gd name="T17" fmla="*/ 9 h 33"/>
                <a:gd name="T18" fmla="*/ 23 w 48"/>
                <a:gd name="T19" fmla="*/ 1 h 33"/>
                <a:gd name="T20" fmla="*/ 1 w 48"/>
                <a:gd name="T21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1" y="14"/>
                  </a:moveTo>
                  <a:cubicBezTo>
                    <a:pt x="0" y="16"/>
                    <a:pt x="1" y="20"/>
                    <a:pt x="5" y="24"/>
                  </a:cubicBezTo>
                  <a:cubicBezTo>
                    <a:pt x="9" y="28"/>
                    <a:pt x="18" y="33"/>
                    <a:pt x="39" y="29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19" y="28"/>
                    <a:pt x="11" y="25"/>
                    <a:pt x="7" y="21"/>
                  </a:cubicBezTo>
                  <a:cubicBezTo>
                    <a:pt x="5" y="18"/>
                    <a:pt x="4" y="15"/>
                    <a:pt x="5" y="14"/>
                  </a:cubicBezTo>
                  <a:cubicBezTo>
                    <a:pt x="6" y="8"/>
                    <a:pt x="12" y="4"/>
                    <a:pt x="22" y="5"/>
                  </a:cubicBezTo>
                  <a:cubicBezTo>
                    <a:pt x="36" y="6"/>
                    <a:pt x="46" y="12"/>
                    <a:pt x="46" y="12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38" y="2"/>
                    <a:pt x="23" y="1"/>
                  </a:cubicBezTo>
                  <a:cubicBezTo>
                    <a:pt x="11" y="0"/>
                    <a:pt x="2" y="5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7" name="Freeform 113"/>
            <p:cNvSpPr/>
            <p:nvPr/>
          </p:nvSpPr>
          <p:spPr bwMode="auto">
            <a:xfrm>
              <a:off x="8747125" y="927101"/>
              <a:ext cx="6350" cy="36513"/>
            </a:xfrm>
            <a:custGeom>
              <a:avLst/>
              <a:gdLst>
                <a:gd name="T0" fmla="*/ 0 w 4"/>
                <a:gd name="T1" fmla="*/ 23 h 23"/>
                <a:gd name="T2" fmla="*/ 3 w 4"/>
                <a:gd name="T3" fmla="*/ 23 h 23"/>
                <a:gd name="T4" fmla="*/ 4 w 4"/>
                <a:gd name="T5" fmla="*/ 0 h 23"/>
                <a:gd name="T6" fmla="*/ 1 w 4"/>
                <a:gd name="T7" fmla="*/ 0 h 23"/>
                <a:gd name="T8" fmla="*/ 0 w 4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0" y="23"/>
                  </a:moveTo>
                  <a:lnTo>
                    <a:pt x="3" y="23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8" name="Freeform 114"/>
            <p:cNvSpPr/>
            <p:nvPr/>
          </p:nvSpPr>
          <p:spPr bwMode="auto">
            <a:xfrm>
              <a:off x="9121775" y="890588"/>
              <a:ext cx="133350" cy="274638"/>
            </a:xfrm>
            <a:custGeom>
              <a:avLst/>
              <a:gdLst>
                <a:gd name="T0" fmla="*/ 43 w 107"/>
                <a:gd name="T1" fmla="*/ 4 h 222"/>
                <a:gd name="T2" fmla="*/ 42 w 107"/>
                <a:gd name="T3" fmla="*/ 16 h 222"/>
                <a:gd name="T4" fmla="*/ 48 w 107"/>
                <a:gd name="T5" fmla="*/ 54 h 222"/>
                <a:gd name="T6" fmla="*/ 52 w 107"/>
                <a:gd name="T7" fmla="*/ 72 h 222"/>
                <a:gd name="T8" fmla="*/ 51 w 107"/>
                <a:gd name="T9" fmla="*/ 82 h 222"/>
                <a:gd name="T10" fmla="*/ 15 w 107"/>
                <a:gd name="T11" fmla="*/ 85 h 222"/>
                <a:gd name="T12" fmla="*/ 2 w 107"/>
                <a:gd name="T13" fmla="*/ 101 h 222"/>
                <a:gd name="T14" fmla="*/ 14 w 107"/>
                <a:gd name="T15" fmla="*/ 127 h 222"/>
                <a:gd name="T16" fmla="*/ 19 w 107"/>
                <a:gd name="T17" fmla="*/ 136 h 222"/>
                <a:gd name="T18" fmla="*/ 5 w 107"/>
                <a:gd name="T19" fmla="*/ 155 h 222"/>
                <a:gd name="T20" fmla="*/ 8 w 107"/>
                <a:gd name="T21" fmla="*/ 158 h 222"/>
                <a:gd name="T22" fmla="*/ 22 w 107"/>
                <a:gd name="T23" fmla="*/ 137 h 222"/>
                <a:gd name="T24" fmla="*/ 17 w 107"/>
                <a:gd name="T25" fmla="*/ 124 h 222"/>
                <a:gd name="T26" fmla="*/ 6 w 107"/>
                <a:gd name="T27" fmla="*/ 101 h 222"/>
                <a:gd name="T28" fmla="*/ 17 w 107"/>
                <a:gd name="T29" fmla="*/ 89 h 222"/>
                <a:gd name="T30" fmla="*/ 52 w 107"/>
                <a:gd name="T31" fmla="*/ 87 h 222"/>
                <a:gd name="T32" fmla="*/ 54 w 107"/>
                <a:gd name="T33" fmla="*/ 88 h 222"/>
                <a:gd name="T34" fmla="*/ 55 w 107"/>
                <a:gd name="T35" fmla="*/ 85 h 222"/>
                <a:gd name="T36" fmla="*/ 56 w 107"/>
                <a:gd name="T37" fmla="*/ 73 h 222"/>
                <a:gd name="T38" fmla="*/ 52 w 107"/>
                <a:gd name="T39" fmla="*/ 53 h 222"/>
                <a:gd name="T40" fmla="*/ 46 w 107"/>
                <a:gd name="T41" fmla="*/ 16 h 222"/>
                <a:gd name="T42" fmla="*/ 46 w 107"/>
                <a:gd name="T43" fmla="*/ 10 h 222"/>
                <a:gd name="T44" fmla="*/ 83 w 107"/>
                <a:gd name="T45" fmla="*/ 58 h 222"/>
                <a:gd name="T46" fmla="*/ 97 w 107"/>
                <a:gd name="T47" fmla="*/ 87 h 222"/>
                <a:gd name="T48" fmla="*/ 91 w 107"/>
                <a:gd name="T49" fmla="*/ 103 h 222"/>
                <a:gd name="T50" fmla="*/ 85 w 107"/>
                <a:gd name="T51" fmla="*/ 110 h 222"/>
                <a:gd name="T52" fmla="*/ 61 w 107"/>
                <a:gd name="T53" fmla="*/ 153 h 222"/>
                <a:gd name="T54" fmla="*/ 61 w 107"/>
                <a:gd name="T55" fmla="*/ 156 h 222"/>
                <a:gd name="T56" fmla="*/ 62 w 107"/>
                <a:gd name="T57" fmla="*/ 162 h 222"/>
                <a:gd name="T58" fmla="*/ 59 w 107"/>
                <a:gd name="T59" fmla="*/ 173 h 222"/>
                <a:gd name="T60" fmla="*/ 52 w 107"/>
                <a:gd name="T61" fmla="*/ 171 h 222"/>
                <a:gd name="T62" fmla="*/ 33 w 107"/>
                <a:gd name="T63" fmla="*/ 164 h 222"/>
                <a:gd name="T64" fmla="*/ 28 w 107"/>
                <a:gd name="T65" fmla="*/ 170 h 222"/>
                <a:gd name="T66" fmla="*/ 26 w 107"/>
                <a:gd name="T67" fmla="*/ 178 h 222"/>
                <a:gd name="T68" fmla="*/ 5 w 107"/>
                <a:gd name="T69" fmla="*/ 219 h 222"/>
                <a:gd name="T70" fmla="*/ 7 w 107"/>
                <a:gd name="T71" fmla="*/ 222 h 222"/>
                <a:gd name="T72" fmla="*/ 30 w 107"/>
                <a:gd name="T73" fmla="*/ 179 h 222"/>
                <a:gd name="T74" fmla="*/ 32 w 107"/>
                <a:gd name="T75" fmla="*/ 171 h 222"/>
                <a:gd name="T76" fmla="*/ 35 w 107"/>
                <a:gd name="T77" fmla="*/ 168 h 222"/>
                <a:gd name="T78" fmla="*/ 50 w 107"/>
                <a:gd name="T79" fmla="*/ 174 h 222"/>
                <a:gd name="T80" fmla="*/ 61 w 107"/>
                <a:gd name="T81" fmla="*/ 176 h 222"/>
                <a:gd name="T82" fmla="*/ 65 w 107"/>
                <a:gd name="T83" fmla="*/ 156 h 222"/>
                <a:gd name="T84" fmla="*/ 88 w 107"/>
                <a:gd name="T85" fmla="*/ 112 h 222"/>
                <a:gd name="T86" fmla="*/ 94 w 107"/>
                <a:gd name="T87" fmla="*/ 105 h 222"/>
                <a:gd name="T88" fmla="*/ 85 w 107"/>
                <a:gd name="T89" fmla="*/ 55 h 222"/>
                <a:gd name="T90" fmla="*/ 47 w 107"/>
                <a:gd name="T91" fmla="*/ 3 h 222"/>
                <a:gd name="T92" fmla="*/ 44 w 107"/>
                <a:gd name="T93" fmla="*/ 0 h 222"/>
                <a:gd name="T94" fmla="*/ 43 w 107"/>
                <a:gd name="T95" fmla="*/ 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7" h="222">
                  <a:moveTo>
                    <a:pt x="43" y="4"/>
                  </a:moveTo>
                  <a:cubicBezTo>
                    <a:pt x="42" y="6"/>
                    <a:pt x="42" y="11"/>
                    <a:pt x="42" y="16"/>
                  </a:cubicBezTo>
                  <a:cubicBezTo>
                    <a:pt x="42" y="29"/>
                    <a:pt x="44" y="45"/>
                    <a:pt x="48" y="54"/>
                  </a:cubicBezTo>
                  <a:cubicBezTo>
                    <a:pt x="51" y="60"/>
                    <a:pt x="52" y="67"/>
                    <a:pt x="52" y="72"/>
                  </a:cubicBezTo>
                  <a:cubicBezTo>
                    <a:pt x="52" y="77"/>
                    <a:pt x="52" y="80"/>
                    <a:pt x="51" y="82"/>
                  </a:cubicBezTo>
                  <a:cubicBezTo>
                    <a:pt x="47" y="81"/>
                    <a:pt x="32" y="78"/>
                    <a:pt x="15" y="85"/>
                  </a:cubicBezTo>
                  <a:cubicBezTo>
                    <a:pt x="7" y="89"/>
                    <a:pt x="3" y="94"/>
                    <a:pt x="2" y="101"/>
                  </a:cubicBezTo>
                  <a:cubicBezTo>
                    <a:pt x="0" y="109"/>
                    <a:pt x="5" y="118"/>
                    <a:pt x="14" y="127"/>
                  </a:cubicBezTo>
                  <a:cubicBezTo>
                    <a:pt x="17" y="130"/>
                    <a:pt x="19" y="133"/>
                    <a:pt x="19" y="136"/>
                  </a:cubicBezTo>
                  <a:cubicBezTo>
                    <a:pt x="18" y="146"/>
                    <a:pt x="6" y="155"/>
                    <a:pt x="5" y="155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22" y="148"/>
                    <a:pt x="22" y="137"/>
                  </a:cubicBezTo>
                  <a:cubicBezTo>
                    <a:pt x="23" y="132"/>
                    <a:pt x="21" y="128"/>
                    <a:pt x="17" y="124"/>
                  </a:cubicBezTo>
                  <a:cubicBezTo>
                    <a:pt x="9" y="116"/>
                    <a:pt x="5" y="108"/>
                    <a:pt x="6" y="101"/>
                  </a:cubicBezTo>
                  <a:cubicBezTo>
                    <a:pt x="7" y="96"/>
                    <a:pt x="10" y="92"/>
                    <a:pt x="17" y="89"/>
                  </a:cubicBezTo>
                  <a:cubicBezTo>
                    <a:pt x="35" y="81"/>
                    <a:pt x="52" y="87"/>
                    <a:pt x="52" y="87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5" y="85"/>
                    <a:pt x="56" y="79"/>
                    <a:pt x="56" y="73"/>
                  </a:cubicBezTo>
                  <a:cubicBezTo>
                    <a:pt x="56" y="66"/>
                    <a:pt x="55" y="59"/>
                    <a:pt x="52" y="53"/>
                  </a:cubicBezTo>
                  <a:cubicBezTo>
                    <a:pt x="48" y="44"/>
                    <a:pt x="46" y="28"/>
                    <a:pt x="46" y="16"/>
                  </a:cubicBezTo>
                  <a:cubicBezTo>
                    <a:pt x="46" y="14"/>
                    <a:pt x="46" y="12"/>
                    <a:pt x="46" y="10"/>
                  </a:cubicBezTo>
                  <a:cubicBezTo>
                    <a:pt x="53" y="21"/>
                    <a:pt x="72" y="49"/>
                    <a:pt x="83" y="58"/>
                  </a:cubicBezTo>
                  <a:cubicBezTo>
                    <a:pt x="91" y="66"/>
                    <a:pt x="97" y="77"/>
                    <a:pt x="97" y="87"/>
                  </a:cubicBezTo>
                  <a:cubicBezTo>
                    <a:pt x="97" y="93"/>
                    <a:pt x="95" y="98"/>
                    <a:pt x="91" y="103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74" y="122"/>
                    <a:pt x="61" y="135"/>
                    <a:pt x="61" y="153"/>
                  </a:cubicBezTo>
                  <a:cubicBezTo>
                    <a:pt x="61" y="154"/>
                    <a:pt x="61" y="155"/>
                    <a:pt x="61" y="156"/>
                  </a:cubicBezTo>
                  <a:cubicBezTo>
                    <a:pt x="62" y="158"/>
                    <a:pt x="62" y="160"/>
                    <a:pt x="62" y="162"/>
                  </a:cubicBezTo>
                  <a:cubicBezTo>
                    <a:pt x="62" y="169"/>
                    <a:pt x="60" y="172"/>
                    <a:pt x="59" y="173"/>
                  </a:cubicBezTo>
                  <a:cubicBezTo>
                    <a:pt x="58" y="174"/>
                    <a:pt x="55" y="173"/>
                    <a:pt x="52" y="171"/>
                  </a:cubicBezTo>
                  <a:cubicBezTo>
                    <a:pt x="45" y="166"/>
                    <a:pt x="38" y="163"/>
                    <a:pt x="33" y="164"/>
                  </a:cubicBezTo>
                  <a:cubicBezTo>
                    <a:pt x="31" y="165"/>
                    <a:pt x="29" y="167"/>
                    <a:pt x="28" y="170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3" y="191"/>
                    <a:pt x="18" y="213"/>
                    <a:pt x="5" y="219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21" y="216"/>
                    <a:pt x="26" y="193"/>
                    <a:pt x="30" y="179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3" y="170"/>
                    <a:pt x="33" y="169"/>
                    <a:pt x="35" y="168"/>
                  </a:cubicBezTo>
                  <a:cubicBezTo>
                    <a:pt x="38" y="167"/>
                    <a:pt x="45" y="171"/>
                    <a:pt x="50" y="174"/>
                  </a:cubicBezTo>
                  <a:cubicBezTo>
                    <a:pt x="55" y="177"/>
                    <a:pt x="58" y="178"/>
                    <a:pt x="61" y="176"/>
                  </a:cubicBezTo>
                  <a:cubicBezTo>
                    <a:pt x="65" y="174"/>
                    <a:pt x="66" y="168"/>
                    <a:pt x="65" y="156"/>
                  </a:cubicBezTo>
                  <a:cubicBezTo>
                    <a:pt x="64" y="138"/>
                    <a:pt x="76" y="125"/>
                    <a:pt x="88" y="11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107" y="90"/>
                    <a:pt x="100" y="68"/>
                    <a:pt x="85" y="55"/>
                  </a:cubicBezTo>
                  <a:cubicBezTo>
                    <a:pt x="73" y="44"/>
                    <a:pt x="47" y="4"/>
                    <a:pt x="47" y="3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9" name="Freeform 115"/>
            <p:cNvSpPr/>
            <p:nvPr/>
          </p:nvSpPr>
          <p:spPr bwMode="auto">
            <a:xfrm>
              <a:off x="9185275" y="993776"/>
              <a:ext cx="50800" cy="34925"/>
            </a:xfrm>
            <a:custGeom>
              <a:avLst/>
              <a:gdLst>
                <a:gd name="T0" fmla="*/ 0 w 41"/>
                <a:gd name="T1" fmla="*/ 2 h 28"/>
                <a:gd name="T2" fmla="*/ 41 w 41"/>
                <a:gd name="T3" fmla="*/ 24 h 28"/>
                <a:gd name="T4" fmla="*/ 40 w 41"/>
                <a:gd name="T5" fmla="*/ 20 h 28"/>
                <a:gd name="T6" fmla="*/ 3 w 41"/>
                <a:gd name="T7" fmla="*/ 0 h 28"/>
                <a:gd name="T8" fmla="*/ 0 w 41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0" y="2"/>
                  </a:moveTo>
                  <a:cubicBezTo>
                    <a:pt x="24" y="28"/>
                    <a:pt x="40" y="24"/>
                    <a:pt x="41" y="2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25" y="23"/>
                    <a:pt x="3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0" name="Freeform 116"/>
            <p:cNvSpPr/>
            <p:nvPr/>
          </p:nvSpPr>
          <p:spPr bwMode="auto">
            <a:xfrm>
              <a:off x="9167813" y="996951"/>
              <a:ext cx="31750" cy="104775"/>
            </a:xfrm>
            <a:custGeom>
              <a:avLst/>
              <a:gdLst>
                <a:gd name="T0" fmla="*/ 16 w 25"/>
                <a:gd name="T1" fmla="*/ 1 h 84"/>
                <a:gd name="T2" fmla="*/ 17 w 25"/>
                <a:gd name="T3" fmla="*/ 22 h 84"/>
                <a:gd name="T4" fmla="*/ 13 w 25"/>
                <a:gd name="T5" fmla="*/ 30 h 84"/>
                <a:gd name="T6" fmla="*/ 8 w 25"/>
                <a:gd name="T7" fmla="*/ 84 h 84"/>
                <a:gd name="T8" fmla="*/ 12 w 25"/>
                <a:gd name="T9" fmla="*/ 82 h 84"/>
                <a:gd name="T10" fmla="*/ 17 w 25"/>
                <a:gd name="T11" fmla="*/ 32 h 84"/>
                <a:gd name="T12" fmla="*/ 20 w 25"/>
                <a:gd name="T13" fmla="*/ 23 h 84"/>
                <a:gd name="T14" fmla="*/ 20 w 25"/>
                <a:gd name="T15" fmla="*/ 0 h 84"/>
                <a:gd name="T16" fmla="*/ 16 w 25"/>
                <a:gd name="T17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4">
                  <a:moveTo>
                    <a:pt x="16" y="1"/>
                  </a:moveTo>
                  <a:cubicBezTo>
                    <a:pt x="17" y="2"/>
                    <a:pt x="21" y="10"/>
                    <a:pt x="17" y="2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7" y="43"/>
                    <a:pt x="0" y="60"/>
                    <a:pt x="8" y="84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4" y="60"/>
                    <a:pt x="11" y="45"/>
                    <a:pt x="17" y="3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5" y="9"/>
                    <a:pt x="20" y="0"/>
                    <a:pt x="20" y="0"/>
                  </a:cubicBezTo>
                  <a:lnTo>
                    <a:pt x="1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1" name="Freeform 117"/>
            <p:cNvSpPr/>
            <p:nvPr/>
          </p:nvSpPr>
          <p:spPr bwMode="auto">
            <a:xfrm>
              <a:off x="9185275" y="892176"/>
              <a:ext cx="58738" cy="41275"/>
            </a:xfrm>
            <a:custGeom>
              <a:avLst/>
              <a:gdLst>
                <a:gd name="T0" fmla="*/ 26 w 48"/>
                <a:gd name="T1" fmla="*/ 1 h 33"/>
                <a:gd name="T2" fmla="*/ 0 w 48"/>
                <a:gd name="T3" fmla="*/ 9 h 33"/>
                <a:gd name="T4" fmla="*/ 2 w 48"/>
                <a:gd name="T5" fmla="*/ 12 h 33"/>
                <a:gd name="T6" fmla="*/ 26 w 48"/>
                <a:gd name="T7" fmla="*/ 5 h 33"/>
                <a:gd name="T8" fmla="*/ 44 w 48"/>
                <a:gd name="T9" fmla="*/ 14 h 33"/>
                <a:gd name="T10" fmla="*/ 41 w 48"/>
                <a:gd name="T11" fmla="*/ 21 h 33"/>
                <a:gd name="T12" fmla="*/ 11 w 48"/>
                <a:gd name="T13" fmla="*/ 25 h 33"/>
                <a:gd name="T14" fmla="*/ 10 w 48"/>
                <a:gd name="T15" fmla="*/ 29 h 33"/>
                <a:gd name="T16" fmla="*/ 44 w 48"/>
                <a:gd name="T17" fmla="*/ 24 h 33"/>
                <a:gd name="T18" fmla="*/ 48 w 48"/>
                <a:gd name="T19" fmla="*/ 14 h 33"/>
                <a:gd name="T20" fmla="*/ 26 w 48"/>
                <a:gd name="T2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26" y="1"/>
                  </a:moveTo>
                  <a:cubicBezTo>
                    <a:pt x="11" y="2"/>
                    <a:pt x="1" y="9"/>
                    <a:pt x="0" y="9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2" y="6"/>
                    <a:pt x="26" y="5"/>
                  </a:cubicBezTo>
                  <a:cubicBezTo>
                    <a:pt x="36" y="4"/>
                    <a:pt x="43" y="8"/>
                    <a:pt x="44" y="14"/>
                  </a:cubicBezTo>
                  <a:cubicBezTo>
                    <a:pt x="44" y="15"/>
                    <a:pt x="44" y="18"/>
                    <a:pt x="41" y="21"/>
                  </a:cubicBezTo>
                  <a:cubicBezTo>
                    <a:pt x="38" y="25"/>
                    <a:pt x="29" y="28"/>
                    <a:pt x="11" y="25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0" y="33"/>
                    <a:pt x="40" y="28"/>
                    <a:pt x="44" y="24"/>
                  </a:cubicBezTo>
                  <a:cubicBezTo>
                    <a:pt x="48" y="20"/>
                    <a:pt x="48" y="16"/>
                    <a:pt x="48" y="14"/>
                  </a:cubicBezTo>
                  <a:cubicBezTo>
                    <a:pt x="46" y="5"/>
                    <a:pt x="38" y="0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2" name="Rectangle 118"/>
            <p:cNvSpPr>
              <a:spLocks noChangeArrowheads="1"/>
            </p:cNvSpPr>
            <p:nvPr/>
          </p:nvSpPr>
          <p:spPr bwMode="auto">
            <a:xfrm>
              <a:off x="9228138" y="927101"/>
              <a:ext cx="4763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3" name="Freeform 119"/>
            <p:cNvSpPr>
              <a:spLocks noEditPoints="1"/>
            </p:cNvSpPr>
            <p:nvPr/>
          </p:nvSpPr>
          <p:spPr bwMode="auto">
            <a:xfrm>
              <a:off x="8872538" y="1084263"/>
              <a:ext cx="55563" cy="57150"/>
            </a:xfrm>
            <a:custGeom>
              <a:avLst/>
              <a:gdLst>
                <a:gd name="T0" fmla="*/ 22 w 45"/>
                <a:gd name="T1" fmla="*/ 20 h 46"/>
                <a:gd name="T2" fmla="*/ 31 w 45"/>
                <a:gd name="T3" fmla="*/ 20 h 46"/>
                <a:gd name="T4" fmla="*/ 23 w 45"/>
                <a:gd name="T5" fmla="*/ 22 h 46"/>
                <a:gd name="T6" fmla="*/ 27 w 45"/>
                <a:gd name="T7" fmla="*/ 27 h 46"/>
                <a:gd name="T8" fmla="*/ 29 w 45"/>
                <a:gd name="T9" fmla="*/ 22 h 46"/>
                <a:gd name="T10" fmla="*/ 29 w 45"/>
                <a:gd name="T11" fmla="*/ 27 h 46"/>
                <a:gd name="T12" fmla="*/ 45 w 45"/>
                <a:gd name="T13" fmla="*/ 27 h 46"/>
                <a:gd name="T14" fmla="*/ 22 w 45"/>
                <a:gd name="T15" fmla="*/ 30 h 46"/>
                <a:gd name="T16" fmla="*/ 4 w 45"/>
                <a:gd name="T17" fmla="*/ 35 h 46"/>
                <a:gd name="T18" fmla="*/ 1 w 45"/>
                <a:gd name="T19" fmla="*/ 33 h 46"/>
                <a:gd name="T20" fmla="*/ 20 w 45"/>
                <a:gd name="T21" fmla="*/ 22 h 46"/>
                <a:gd name="T22" fmla="*/ 11 w 45"/>
                <a:gd name="T23" fmla="*/ 24 h 46"/>
                <a:gd name="T24" fmla="*/ 16 w 45"/>
                <a:gd name="T25" fmla="*/ 22 h 46"/>
                <a:gd name="T26" fmla="*/ 20 w 45"/>
                <a:gd name="T27" fmla="*/ 17 h 46"/>
                <a:gd name="T28" fmla="*/ 13 w 45"/>
                <a:gd name="T29" fmla="*/ 17 h 46"/>
                <a:gd name="T30" fmla="*/ 20 w 45"/>
                <a:gd name="T31" fmla="*/ 16 h 46"/>
                <a:gd name="T32" fmla="*/ 18 w 45"/>
                <a:gd name="T33" fmla="*/ 13 h 46"/>
                <a:gd name="T34" fmla="*/ 11 w 45"/>
                <a:gd name="T35" fmla="*/ 12 h 46"/>
                <a:gd name="T36" fmla="*/ 27 w 45"/>
                <a:gd name="T37" fmla="*/ 8 h 46"/>
                <a:gd name="T38" fmla="*/ 20 w 45"/>
                <a:gd name="T39" fmla="*/ 12 h 46"/>
                <a:gd name="T40" fmla="*/ 22 w 45"/>
                <a:gd name="T41" fmla="*/ 15 h 46"/>
                <a:gd name="T42" fmla="*/ 26 w 45"/>
                <a:gd name="T43" fmla="*/ 13 h 46"/>
                <a:gd name="T44" fmla="*/ 24 w 45"/>
                <a:gd name="T45" fmla="*/ 16 h 46"/>
                <a:gd name="T46" fmla="*/ 11 w 45"/>
                <a:gd name="T47" fmla="*/ 5 h 46"/>
                <a:gd name="T48" fmla="*/ 16 w 45"/>
                <a:gd name="T49" fmla="*/ 9 h 46"/>
                <a:gd name="T50" fmla="*/ 11 w 45"/>
                <a:gd name="T51" fmla="*/ 5 h 46"/>
                <a:gd name="T52" fmla="*/ 16 w 45"/>
                <a:gd name="T53" fmla="*/ 26 h 46"/>
                <a:gd name="T54" fmla="*/ 14 w 45"/>
                <a:gd name="T55" fmla="*/ 29 h 46"/>
                <a:gd name="T56" fmla="*/ 29 w 45"/>
                <a:gd name="T57" fmla="*/ 32 h 46"/>
                <a:gd name="T58" fmla="*/ 35 w 45"/>
                <a:gd name="T59" fmla="*/ 35 h 46"/>
                <a:gd name="T60" fmla="*/ 32 w 45"/>
                <a:gd name="T61" fmla="*/ 39 h 46"/>
                <a:gd name="T62" fmla="*/ 27 w 45"/>
                <a:gd name="T63" fmla="*/ 42 h 46"/>
                <a:gd name="T64" fmla="*/ 18 w 45"/>
                <a:gd name="T65" fmla="*/ 46 h 46"/>
                <a:gd name="T66" fmla="*/ 16 w 45"/>
                <a:gd name="T67" fmla="*/ 43 h 46"/>
                <a:gd name="T68" fmla="*/ 12 w 45"/>
                <a:gd name="T69" fmla="*/ 35 h 46"/>
                <a:gd name="T70" fmla="*/ 29 w 45"/>
                <a:gd name="T71" fmla="*/ 32 h 46"/>
                <a:gd name="T72" fmla="*/ 24 w 45"/>
                <a:gd name="T73" fmla="*/ 35 h 46"/>
                <a:gd name="T74" fmla="*/ 17 w 45"/>
                <a:gd name="T75" fmla="*/ 39 h 46"/>
                <a:gd name="T76" fmla="*/ 25 w 45"/>
                <a:gd name="T77" fmla="*/ 41 h 46"/>
                <a:gd name="T78" fmla="*/ 29 w 45"/>
                <a:gd name="T79" fmla="*/ 35 h 46"/>
                <a:gd name="T80" fmla="*/ 30 w 45"/>
                <a:gd name="T81" fmla="*/ 3 h 46"/>
                <a:gd name="T82" fmla="*/ 24 w 45"/>
                <a:gd name="T83" fmla="*/ 7 h 46"/>
                <a:gd name="T84" fmla="*/ 22 w 45"/>
                <a:gd name="T85" fmla="*/ 6 h 46"/>
                <a:gd name="T86" fmla="*/ 25 w 45"/>
                <a:gd name="T87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22" y="17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5" y="19"/>
                    <a:pt x="28" y="19"/>
                  </a:cubicBezTo>
                  <a:cubicBezTo>
                    <a:pt x="30" y="18"/>
                    <a:pt x="31" y="19"/>
                    <a:pt x="31" y="20"/>
                  </a:cubicBezTo>
                  <a:cubicBezTo>
                    <a:pt x="31" y="20"/>
                    <a:pt x="30" y="21"/>
                    <a:pt x="27" y="21"/>
                  </a:cubicBezTo>
                  <a:cubicBezTo>
                    <a:pt x="25" y="21"/>
                    <a:pt x="24" y="22"/>
                    <a:pt x="23" y="22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5"/>
                    <a:pt x="28" y="24"/>
                    <a:pt x="28" y="22"/>
                  </a:cubicBezTo>
                  <a:cubicBezTo>
                    <a:pt x="28" y="22"/>
                    <a:pt x="28" y="22"/>
                    <a:pt x="29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0" y="24"/>
                    <a:pt x="29" y="26"/>
                    <a:pt x="29" y="27"/>
                  </a:cubicBezTo>
                  <a:cubicBezTo>
                    <a:pt x="31" y="26"/>
                    <a:pt x="35" y="26"/>
                    <a:pt x="40" y="24"/>
                  </a:cubicBezTo>
                  <a:cubicBezTo>
                    <a:pt x="43" y="24"/>
                    <a:pt x="44" y="25"/>
                    <a:pt x="45" y="27"/>
                  </a:cubicBezTo>
                  <a:cubicBezTo>
                    <a:pt x="45" y="27"/>
                    <a:pt x="44" y="27"/>
                    <a:pt x="42" y="27"/>
                  </a:cubicBezTo>
                  <a:cubicBezTo>
                    <a:pt x="40" y="27"/>
                    <a:pt x="33" y="28"/>
                    <a:pt x="22" y="30"/>
                  </a:cubicBezTo>
                  <a:cubicBezTo>
                    <a:pt x="13" y="32"/>
                    <a:pt x="7" y="34"/>
                    <a:pt x="6" y="34"/>
                  </a:cubicBezTo>
                  <a:cubicBezTo>
                    <a:pt x="5" y="35"/>
                    <a:pt x="4" y="35"/>
                    <a:pt x="4" y="35"/>
                  </a:cubicBezTo>
                  <a:cubicBezTo>
                    <a:pt x="3" y="35"/>
                    <a:pt x="2" y="34"/>
                    <a:pt x="1" y="34"/>
                  </a:cubicBezTo>
                  <a:cubicBezTo>
                    <a:pt x="0" y="33"/>
                    <a:pt x="0" y="33"/>
                    <a:pt x="1" y="33"/>
                  </a:cubicBezTo>
                  <a:cubicBezTo>
                    <a:pt x="1" y="33"/>
                    <a:pt x="8" y="32"/>
                    <a:pt x="21" y="29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7" y="23"/>
                    <a:pt x="15" y="24"/>
                    <a:pt x="14" y="24"/>
                  </a:cubicBezTo>
                  <a:cubicBezTo>
                    <a:pt x="13" y="24"/>
                    <a:pt x="12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3"/>
                    <a:pt x="14" y="22"/>
                    <a:pt x="16" y="22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3" y="18"/>
                    <a:pt x="13" y="18"/>
                    <a:pt x="13" y="17"/>
                  </a:cubicBezTo>
                  <a:cubicBezTo>
                    <a:pt x="14" y="17"/>
                    <a:pt x="15" y="17"/>
                    <a:pt x="15" y="17"/>
                  </a:cubicBezTo>
                  <a:cubicBezTo>
                    <a:pt x="16" y="17"/>
                    <a:pt x="18" y="16"/>
                    <a:pt x="20" y="16"/>
                  </a:cubicBezTo>
                  <a:cubicBezTo>
                    <a:pt x="19" y="14"/>
                    <a:pt x="19" y="13"/>
                    <a:pt x="18" y="12"/>
                  </a:cubicBezTo>
                  <a:cubicBezTo>
                    <a:pt x="18" y="12"/>
                    <a:pt x="18" y="12"/>
                    <a:pt x="18" y="13"/>
                  </a:cubicBezTo>
                  <a:cubicBezTo>
                    <a:pt x="16" y="13"/>
                    <a:pt x="14" y="13"/>
                    <a:pt x="13" y="13"/>
                  </a:cubicBezTo>
                  <a:cubicBezTo>
                    <a:pt x="12" y="13"/>
                    <a:pt x="11" y="13"/>
                    <a:pt x="11" y="12"/>
                  </a:cubicBezTo>
                  <a:cubicBezTo>
                    <a:pt x="13" y="12"/>
                    <a:pt x="17" y="11"/>
                    <a:pt x="23" y="9"/>
                  </a:cubicBezTo>
                  <a:cubicBezTo>
                    <a:pt x="25" y="8"/>
                    <a:pt x="26" y="8"/>
                    <a:pt x="27" y="8"/>
                  </a:cubicBezTo>
                  <a:cubicBezTo>
                    <a:pt x="30" y="7"/>
                    <a:pt x="31" y="8"/>
                    <a:pt x="30" y="9"/>
                  </a:cubicBezTo>
                  <a:cubicBezTo>
                    <a:pt x="30" y="9"/>
                    <a:pt x="26" y="10"/>
                    <a:pt x="20" y="12"/>
                  </a:cubicBezTo>
                  <a:cubicBezTo>
                    <a:pt x="22" y="12"/>
                    <a:pt x="22" y="13"/>
                    <a:pt x="22" y="13"/>
                  </a:cubicBezTo>
                  <a:cubicBezTo>
                    <a:pt x="22" y="13"/>
                    <a:pt x="22" y="14"/>
                    <a:pt x="22" y="15"/>
                  </a:cubicBezTo>
                  <a:cubicBezTo>
                    <a:pt x="23" y="15"/>
                    <a:pt x="23" y="15"/>
                    <a:pt x="24" y="14"/>
                  </a:cubicBezTo>
                  <a:cubicBezTo>
                    <a:pt x="25" y="14"/>
                    <a:pt x="26" y="14"/>
                    <a:pt x="26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8" y="15"/>
                    <a:pt x="27" y="16"/>
                    <a:pt x="24" y="16"/>
                  </a:cubicBezTo>
                  <a:cubicBezTo>
                    <a:pt x="23" y="16"/>
                    <a:pt x="22" y="17"/>
                    <a:pt x="22" y="17"/>
                  </a:cubicBezTo>
                  <a:close/>
                  <a:moveTo>
                    <a:pt x="11" y="5"/>
                  </a:moveTo>
                  <a:cubicBezTo>
                    <a:pt x="13" y="5"/>
                    <a:pt x="14" y="5"/>
                    <a:pt x="15" y="6"/>
                  </a:cubicBezTo>
                  <a:cubicBezTo>
                    <a:pt x="16" y="7"/>
                    <a:pt x="17" y="8"/>
                    <a:pt x="16" y="9"/>
                  </a:cubicBezTo>
                  <a:cubicBezTo>
                    <a:pt x="16" y="10"/>
                    <a:pt x="15" y="10"/>
                    <a:pt x="14" y="9"/>
                  </a:cubicBezTo>
                  <a:cubicBezTo>
                    <a:pt x="11" y="7"/>
                    <a:pt x="10" y="6"/>
                    <a:pt x="11" y="5"/>
                  </a:cubicBezTo>
                  <a:close/>
                  <a:moveTo>
                    <a:pt x="13" y="25"/>
                  </a:moveTo>
                  <a:cubicBezTo>
                    <a:pt x="14" y="25"/>
                    <a:pt x="15" y="26"/>
                    <a:pt x="16" y="26"/>
                  </a:cubicBezTo>
                  <a:cubicBezTo>
                    <a:pt x="16" y="27"/>
                    <a:pt x="17" y="28"/>
                    <a:pt x="16" y="29"/>
                  </a:cubicBezTo>
                  <a:cubicBezTo>
                    <a:pt x="16" y="30"/>
                    <a:pt x="15" y="30"/>
                    <a:pt x="14" y="29"/>
                  </a:cubicBezTo>
                  <a:cubicBezTo>
                    <a:pt x="12" y="27"/>
                    <a:pt x="12" y="26"/>
                    <a:pt x="13" y="25"/>
                  </a:cubicBezTo>
                  <a:close/>
                  <a:moveTo>
                    <a:pt x="29" y="32"/>
                  </a:moveTo>
                  <a:cubicBezTo>
                    <a:pt x="30" y="32"/>
                    <a:pt x="31" y="32"/>
                    <a:pt x="33" y="33"/>
                  </a:cubicBezTo>
                  <a:cubicBezTo>
                    <a:pt x="35" y="34"/>
                    <a:pt x="35" y="34"/>
                    <a:pt x="35" y="35"/>
                  </a:cubicBezTo>
                  <a:cubicBezTo>
                    <a:pt x="33" y="36"/>
                    <a:pt x="32" y="38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40"/>
                    <a:pt x="33" y="41"/>
                    <a:pt x="33" y="41"/>
                  </a:cubicBezTo>
                  <a:cubicBezTo>
                    <a:pt x="33" y="41"/>
                    <a:pt x="31" y="41"/>
                    <a:pt x="27" y="42"/>
                  </a:cubicBezTo>
                  <a:cubicBezTo>
                    <a:pt x="25" y="42"/>
                    <a:pt x="22" y="43"/>
                    <a:pt x="18" y="44"/>
                  </a:cubicBezTo>
                  <a:cubicBezTo>
                    <a:pt x="19" y="45"/>
                    <a:pt x="18" y="46"/>
                    <a:pt x="18" y="46"/>
                  </a:cubicBezTo>
                  <a:cubicBezTo>
                    <a:pt x="17" y="46"/>
                    <a:pt x="17" y="45"/>
                    <a:pt x="16" y="44"/>
                  </a:cubicBezTo>
                  <a:cubicBezTo>
                    <a:pt x="16" y="44"/>
                    <a:pt x="16" y="43"/>
                    <a:pt x="16" y="43"/>
                  </a:cubicBezTo>
                  <a:cubicBezTo>
                    <a:pt x="15" y="40"/>
                    <a:pt x="14" y="38"/>
                    <a:pt x="13" y="37"/>
                  </a:cubicBezTo>
                  <a:cubicBezTo>
                    <a:pt x="12" y="36"/>
                    <a:pt x="12" y="36"/>
                    <a:pt x="12" y="35"/>
                  </a:cubicBezTo>
                  <a:cubicBezTo>
                    <a:pt x="13" y="35"/>
                    <a:pt x="14" y="35"/>
                    <a:pt x="16" y="35"/>
                  </a:cubicBezTo>
                  <a:cubicBezTo>
                    <a:pt x="22" y="35"/>
                    <a:pt x="27" y="34"/>
                    <a:pt x="29" y="32"/>
                  </a:cubicBezTo>
                  <a:close/>
                  <a:moveTo>
                    <a:pt x="29" y="35"/>
                  </a:moveTo>
                  <a:cubicBezTo>
                    <a:pt x="29" y="35"/>
                    <a:pt x="27" y="35"/>
                    <a:pt x="24" y="35"/>
                  </a:cubicBezTo>
                  <a:cubicBezTo>
                    <a:pt x="22" y="36"/>
                    <a:pt x="19" y="36"/>
                    <a:pt x="17" y="37"/>
                  </a:cubicBezTo>
                  <a:cubicBezTo>
                    <a:pt x="16" y="37"/>
                    <a:pt x="17" y="38"/>
                    <a:pt x="17" y="39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9" y="42"/>
                    <a:pt x="22" y="41"/>
                    <a:pt x="25" y="41"/>
                  </a:cubicBezTo>
                  <a:cubicBezTo>
                    <a:pt x="27" y="40"/>
                    <a:pt x="28" y="40"/>
                    <a:pt x="28" y="40"/>
                  </a:cubicBezTo>
                  <a:cubicBezTo>
                    <a:pt x="29" y="38"/>
                    <a:pt x="30" y="36"/>
                    <a:pt x="29" y="35"/>
                  </a:cubicBezTo>
                  <a:close/>
                  <a:moveTo>
                    <a:pt x="27" y="1"/>
                  </a:moveTo>
                  <a:cubicBezTo>
                    <a:pt x="30" y="1"/>
                    <a:pt x="31" y="2"/>
                    <a:pt x="30" y="3"/>
                  </a:cubicBezTo>
                  <a:cubicBezTo>
                    <a:pt x="29" y="4"/>
                    <a:pt x="28" y="4"/>
                    <a:pt x="26" y="5"/>
                  </a:cubicBezTo>
                  <a:cubicBezTo>
                    <a:pt x="25" y="6"/>
                    <a:pt x="24" y="7"/>
                    <a:pt x="24" y="7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1" y="8"/>
                    <a:pt x="22" y="7"/>
                    <a:pt x="22" y="6"/>
                  </a:cubicBezTo>
                  <a:cubicBezTo>
                    <a:pt x="25" y="4"/>
                    <a:pt x="26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6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4" name="Freeform 120"/>
            <p:cNvSpPr>
              <a:spLocks noEditPoints="1"/>
            </p:cNvSpPr>
            <p:nvPr/>
          </p:nvSpPr>
          <p:spPr bwMode="auto">
            <a:xfrm>
              <a:off x="8934450" y="1087438"/>
              <a:ext cx="50800" cy="44450"/>
            </a:xfrm>
            <a:custGeom>
              <a:avLst/>
              <a:gdLst>
                <a:gd name="T0" fmla="*/ 21 w 41"/>
                <a:gd name="T1" fmla="*/ 25 h 37"/>
                <a:gd name="T2" fmla="*/ 21 w 41"/>
                <a:gd name="T3" fmla="*/ 31 h 37"/>
                <a:gd name="T4" fmla="*/ 33 w 41"/>
                <a:gd name="T5" fmla="*/ 30 h 37"/>
                <a:gd name="T6" fmla="*/ 37 w 41"/>
                <a:gd name="T7" fmla="*/ 29 h 37"/>
                <a:gd name="T8" fmla="*/ 41 w 41"/>
                <a:gd name="T9" fmla="*/ 31 h 37"/>
                <a:gd name="T10" fmla="*/ 39 w 41"/>
                <a:gd name="T11" fmla="*/ 33 h 37"/>
                <a:gd name="T12" fmla="*/ 38 w 41"/>
                <a:gd name="T13" fmla="*/ 33 h 37"/>
                <a:gd name="T14" fmla="*/ 4 w 41"/>
                <a:gd name="T15" fmla="*/ 37 h 37"/>
                <a:gd name="T16" fmla="*/ 0 w 41"/>
                <a:gd name="T17" fmla="*/ 35 h 37"/>
                <a:gd name="T18" fmla="*/ 1 w 41"/>
                <a:gd name="T19" fmla="*/ 34 h 37"/>
                <a:gd name="T20" fmla="*/ 19 w 41"/>
                <a:gd name="T21" fmla="*/ 32 h 37"/>
                <a:gd name="T22" fmla="*/ 19 w 41"/>
                <a:gd name="T23" fmla="*/ 25 h 37"/>
                <a:gd name="T24" fmla="*/ 14 w 41"/>
                <a:gd name="T25" fmla="*/ 26 h 37"/>
                <a:gd name="T26" fmla="*/ 13 w 41"/>
                <a:gd name="T27" fmla="*/ 26 h 37"/>
                <a:gd name="T28" fmla="*/ 10 w 41"/>
                <a:gd name="T29" fmla="*/ 26 h 37"/>
                <a:gd name="T30" fmla="*/ 11 w 41"/>
                <a:gd name="T31" fmla="*/ 25 h 37"/>
                <a:gd name="T32" fmla="*/ 14 w 41"/>
                <a:gd name="T33" fmla="*/ 24 h 37"/>
                <a:gd name="T34" fmla="*/ 19 w 41"/>
                <a:gd name="T35" fmla="*/ 23 h 37"/>
                <a:gd name="T36" fmla="*/ 17 w 41"/>
                <a:gd name="T37" fmla="*/ 19 h 37"/>
                <a:gd name="T38" fmla="*/ 17 w 41"/>
                <a:gd name="T39" fmla="*/ 18 h 37"/>
                <a:gd name="T40" fmla="*/ 21 w 41"/>
                <a:gd name="T41" fmla="*/ 19 h 37"/>
                <a:gd name="T42" fmla="*/ 21 w 41"/>
                <a:gd name="T43" fmla="*/ 20 h 37"/>
                <a:gd name="T44" fmla="*/ 21 w 41"/>
                <a:gd name="T45" fmla="*/ 23 h 37"/>
                <a:gd name="T46" fmla="*/ 24 w 41"/>
                <a:gd name="T47" fmla="*/ 22 h 37"/>
                <a:gd name="T48" fmla="*/ 27 w 41"/>
                <a:gd name="T49" fmla="*/ 21 h 37"/>
                <a:gd name="T50" fmla="*/ 30 w 41"/>
                <a:gd name="T51" fmla="*/ 22 h 37"/>
                <a:gd name="T52" fmla="*/ 29 w 41"/>
                <a:gd name="T53" fmla="*/ 23 h 37"/>
                <a:gd name="T54" fmla="*/ 21 w 41"/>
                <a:gd name="T55" fmla="*/ 25 h 37"/>
                <a:gd name="T56" fmla="*/ 13 w 41"/>
                <a:gd name="T57" fmla="*/ 15 h 37"/>
                <a:gd name="T58" fmla="*/ 25 w 41"/>
                <a:gd name="T59" fmla="*/ 12 h 37"/>
                <a:gd name="T60" fmla="*/ 22 w 41"/>
                <a:gd name="T61" fmla="*/ 9 h 37"/>
                <a:gd name="T62" fmla="*/ 30 w 41"/>
                <a:gd name="T63" fmla="*/ 11 h 37"/>
                <a:gd name="T64" fmla="*/ 30 w 41"/>
                <a:gd name="T65" fmla="*/ 16 h 37"/>
                <a:gd name="T66" fmla="*/ 26 w 41"/>
                <a:gd name="T67" fmla="*/ 14 h 37"/>
                <a:gd name="T68" fmla="*/ 10 w 41"/>
                <a:gd name="T69" fmla="*/ 18 h 37"/>
                <a:gd name="T70" fmla="*/ 8 w 41"/>
                <a:gd name="T71" fmla="*/ 19 h 37"/>
                <a:gd name="T72" fmla="*/ 8 w 41"/>
                <a:gd name="T73" fmla="*/ 15 h 37"/>
                <a:gd name="T74" fmla="*/ 9 w 41"/>
                <a:gd name="T75" fmla="*/ 15 h 37"/>
                <a:gd name="T76" fmla="*/ 17 w 41"/>
                <a:gd name="T77" fmla="*/ 5 h 37"/>
                <a:gd name="T78" fmla="*/ 12 w 41"/>
                <a:gd name="T79" fmla="*/ 5 h 37"/>
                <a:gd name="T80" fmla="*/ 9 w 41"/>
                <a:gd name="T81" fmla="*/ 5 h 37"/>
                <a:gd name="T82" fmla="*/ 10 w 41"/>
                <a:gd name="T83" fmla="*/ 4 h 37"/>
                <a:gd name="T84" fmla="*/ 24 w 41"/>
                <a:gd name="T85" fmla="*/ 0 h 37"/>
                <a:gd name="T86" fmla="*/ 27 w 41"/>
                <a:gd name="T87" fmla="*/ 0 h 37"/>
                <a:gd name="T88" fmla="*/ 31 w 41"/>
                <a:gd name="T89" fmla="*/ 1 h 37"/>
                <a:gd name="T90" fmla="*/ 28 w 41"/>
                <a:gd name="T91" fmla="*/ 3 h 37"/>
                <a:gd name="T92" fmla="*/ 19 w 41"/>
                <a:gd name="T93" fmla="*/ 5 h 37"/>
                <a:gd name="T94" fmla="*/ 20 w 41"/>
                <a:gd name="T95" fmla="*/ 7 h 37"/>
                <a:gd name="T96" fmla="*/ 17 w 41"/>
                <a:gd name="T97" fmla="*/ 10 h 37"/>
                <a:gd name="T98" fmla="*/ 13 w 41"/>
                <a:gd name="T9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" h="37">
                  <a:moveTo>
                    <a:pt x="21" y="25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7" y="31"/>
                    <a:pt x="31" y="30"/>
                    <a:pt x="33" y="30"/>
                  </a:cubicBezTo>
                  <a:cubicBezTo>
                    <a:pt x="34" y="29"/>
                    <a:pt x="36" y="29"/>
                    <a:pt x="37" y="29"/>
                  </a:cubicBezTo>
                  <a:cubicBezTo>
                    <a:pt x="38" y="29"/>
                    <a:pt x="40" y="30"/>
                    <a:pt x="41" y="31"/>
                  </a:cubicBezTo>
                  <a:cubicBezTo>
                    <a:pt x="41" y="32"/>
                    <a:pt x="41" y="32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29" y="32"/>
                    <a:pt x="18" y="33"/>
                    <a:pt x="4" y="37"/>
                  </a:cubicBezTo>
                  <a:cubicBezTo>
                    <a:pt x="3" y="36"/>
                    <a:pt x="2" y="36"/>
                    <a:pt x="0" y="35"/>
                  </a:cubicBezTo>
                  <a:cubicBezTo>
                    <a:pt x="0" y="35"/>
                    <a:pt x="0" y="34"/>
                    <a:pt x="1" y="34"/>
                  </a:cubicBezTo>
                  <a:cubicBezTo>
                    <a:pt x="7" y="34"/>
                    <a:pt x="13" y="33"/>
                    <a:pt x="19" y="3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6" y="26"/>
                    <a:pt x="15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0" y="26"/>
                    <a:pt x="10" y="26"/>
                  </a:cubicBezTo>
                  <a:cubicBezTo>
                    <a:pt x="9" y="25"/>
                    <a:pt x="10" y="25"/>
                    <a:pt x="11" y="25"/>
                  </a:cubicBezTo>
                  <a:cubicBezTo>
                    <a:pt x="12" y="25"/>
                    <a:pt x="13" y="25"/>
                    <a:pt x="14" y="24"/>
                  </a:cubicBezTo>
                  <a:cubicBezTo>
                    <a:pt x="15" y="24"/>
                    <a:pt x="17" y="24"/>
                    <a:pt x="19" y="23"/>
                  </a:cubicBezTo>
                  <a:cubicBezTo>
                    <a:pt x="18" y="22"/>
                    <a:pt x="18" y="20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7"/>
                    <a:pt x="19" y="17"/>
                    <a:pt x="21" y="19"/>
                  </a:cubicBezTo>
                  <a:cubicBezTo>
                    <a:pt x="21" y="19"/>
                    <a:pt x="21" y="19"/>
                    <a:pt x="21" y="20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2"/>
                    <a:pt x="23" y="22"/>
                    <a:pt x="24" y="22"/>
                  </a:cubicBezTo>
                  <a:cubicBezTo>
                    <a:pt x="25" y="21"/>
                    <a:pt x="26" y="21"/>
                    <a:pt x="27" y="21"/>
                  </a:cubicBezTo>
                  <a:cubicBezTo>
                    <a:pt x="28" y="21"/>
                    <a:pt x="29" y="22"/>
                    <a:pt x="30" y="22"/>
                  </a:cubicBezTo>
                  <a:cubicBezTo>
                    <a:pt x="30" y="23"/>
                    <a:pt x="30" y="23"/>
                    <a:pt x="29" y="23"/>
                  </a:cubicBezTo>
                  <a:cubicBezTo>
                    <a:pt x="26" y="24"/>
                    <a:pt x="23" y="24"/>
                    <a:pt x="21" y="25"/>
                  </a:cubicBezTo>
                  <a:close/>
                  <a:moveTo>
                    <a:pt x="13" y="15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23" y="10"/>
                    <a:pt x="22" y="9"/>
                    <a:pt x="22" y="9"/>
                  </a:cubicBezTo>
                  <a:cubicBezTo>
                    <a:pt x="25" y="9"/>
                    <a:pt x="27" y="10"/>
                    <a:pt x="30" y="11"/>
                  </a:cubicBezTo>
                  <a:cubicBezTo>
                    <a:pt x="31" y="13"/>
                    <a:pt x="31" y="15"/>
                    <a:pt x="30" y="16"/>
                  </a:cubicBezTo>
                  <a:cubicBezTo>
                    <a:pt x="29" y="17"/>
                    <a:pt x="28" y="16"/>
                    <a:pt x="26" y="14"/>
                  </a:cubicBezTo>
                  <a:cubicBezTo>
                    <a:pt x="20" y="15"/>
                    <a:pt x="14" y="17"/>
                    <a:pt x="10" y="18"/>
                  </a:cubicBezTo>
                  <a:cubicBezTo>
                    <a:pt x="9" y="19"/>
                    <a:pt x="9" y="19"/>
                    <a:pt x="8" y="19"/>
                  </a:cubicBezTo>
                  <a:cubicBezTo>
                    <a:pt x="7" y="19"/>
                    <a:pt x="7" y="17"/>
                    <a:pt x="8" y="15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12" y="14"/>
                    <a:pt x="15" y="11"/>
                    <a:pt x="17" y="5"/>
                  </a:cubicBezTo>
                  <a:cubicBezTo>
                    <a:pt x="15" y="5"/>
                    <a:pt x="13" y="6"/>
                    <a:pt x="12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5" y="3"/>
                    <a:pt x="20" y="2"/>
                    <a:pt x="24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2"/>
                    <a:pt x="30" y="2"/>
                    <a:pt x="28" y="3"/>
                  </a:cubicBezTo>
                  <a:cubicBezTo>
                    <a:pt x="26" y="3"/>
                    <a:pt x="23" y="4"/>
                    <a:pt x="19" y="5"/>
                  </a:cubicBezTo>
                  <a:cubicBezTo>
                    <a:pt x="20" y="6"/>
                    <a:pt x="21" y="6"/>
                    <a:pt x="20" y="7"/>
                  </a:cubicBezTo>
                  <a:cubicBezTo>
                    <a:pt x="20" y="7"/>
                    <a:pt x="19" y="8"/>
                    <a:pt x="17" y="10"/>
                  </a:cubicBezTo>
                  <a:cubicBezTo>
                    <a:pt x="16" y="12"/>
                    <a:pt x="14" y="13"/>
                    <a:pt x="1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5" name="Freeform 121"/>
            <p:cNvSpPr>
              <a:spLocks noEditPoints="1"/>
            </p:cNvSpPr>
            <p:nvPr/>
          </p:nvSpPr>
          <p:spPr bwMode="auto">
            <a:xfrm>
              <a:off x="8990013" y="1085851"/>
              <a:ext cx="57150" cy="47625"/>
            </a:xfrm>
            <a:custGeom>
              <a:avLst/>
              <a:gdLst>
                <a:gd name="T0" fmla="*/ 19 w 46"/>
                <a:gd name="T1" fmla="*/ 11 h 39"/>
                <a:gd name="T2" fmla="*/ 22 w 46"/>
                <a:gd name="T3" fmla="*/ 12 h 39"/>
                <a:gd name="T4" fmla="*/ 12 w 46"/>
                <a:gd name="T5" fmla="*/ 15 h 39"/>
                <a:gd name="T6" fmla="*/ 15 w 46"/>
                <a:gd name="T7" fmla="*/ 17 h 39"/>
                <a:gd name="T8" fmla="*/ 14 w 46"/>
                <a:gd name="T9" fmla="*/ 19 h 39"/>
                <a:gd name="T10" fmla="*/ 16 w 46"/>
                <a:gd name="T11" fmla="*/ 19 h 39"/>
                <a:gd name="T12" fmla="*/ 19 w 46"/>
                <a:gd name="T13" fmla="*/ 22 h 39"/>
                <a:gd name="T14" fmla="*/ 16 w 46"/>
                <a:gd name="T15" fmla="*/ 28 h 39"/>
                <a:gd name="T16" fmla="*/ 15 w 46"/>
                <a:gd name="T17" fmla="*/ 31 h 39"/>
                <a:gd name="T18" fmla="*/ 11 w 46"/>
                <a:gd name="T19" fmla="*/ 36 h 39"/>
                <a:gd name="T20" fmla="*/ 10 w 46"/>
                <a:gd name="T21" fmla="*/ 34 h 39"/>
                <a:gd name="T22" fmla="*/ 9 w 46"/>
                <a:gd name="T23" fmla="*/ 31 h 39"/>
                <a:gd name="T24" fmla="*/ 9 w 46"/>
                <a:gd name="T25" fmla="*/ 31 h 39"/>
                <a:gd name="T26" fmla="*/ 9 w 46"/>
                <a:gd name="T27" fmla="*/ 30 h 39"/>
                <a:gd name="T28" fmla="*/ 12 w 46"/>
                <a:gd name="T29" fmla="*/ 31 h 39"/>
                <a:gd name="T30" fmla="*/ 14 w 46"/>
                <a:gd name="T31" fmla="*/ 26 h 39"/>
                <a:gd name="T32" fmla="*/ 15 w 46"/>
                <a:gd name="T33" fmla="*/ 20 h 39"/>
                <a:gd name="T34" fmla="*/ 15 w 46"/>
                <a:gd name="T35" fmla="*/ 20 h 39"/>
                <a:gd name="T36" fmla="*/ 13 w 46"/>
                <a:gd name="T37" fmla="*/ 20 h 39"/>
                <a:gd name="T38" fmla="*/ 12 w 46"/>
                <a:gd name="T39" fmla="*/ 21 h 39"/>
                <a:gd name="T40" fmla="*/ 1 w 46"/>
                <a:gd name="T41" fmla="*/ 33 h 39"/>
                <a:gd name="T42" fmla="*/ 0 w 46"/>
                <a:gd name="T43" fmla="*/ 33 h 39"/>
                <a:gd name="T44" fmla="*/ 1 w 46"/>
                <a:gd name="T45" fmla="*/ 32 h 39"/>
                <a:gd name="T46" fmla="*/ 11 w 46"/>
                <a:gd name="T47" fmla="*/ 15 h 39"/>
                <a:gd name="T48" fmla="*/ 8 w 46"/>
                <a:gd name="T49" fmla="*/ 16 h 39"/>
                <a:gd name="T50" fmla="*/ 5 w 46"/>
                <a:gd name="T51" fmla="*/ 17 h 39"/>
                <a:gd name="T52" fmla="*/ 2 w 46"/>
                <a:gd name="T53" fmla="*/ 14 h 39"/>
                <a:gd name="T54" fmla="*/ 19 w 46"/>
                <a:gd name="T55" fmla="*/ 11 h 39"/>
                <a:gd name="T56" fmla="*/ 14 w 46"/>
                <a:gd name="T57" fmla="*/ 1 h 39"/>
                <a:gd name="T58" fmla="*/ 18 w 46"/>
                <a:gd name="T59" fmla="*/ 2 h 39"/>
                <a:gd name="T60" fmla="*/ 19 w 46"/>
                <a:gd name="T61" fmla="*/ 6 h 39"/>
                <a:gd name="T62" fmla="*/ 17 w 46"/>
                <a:gd name="T63" fmla="*/ 6 h 39"/>
                <a:gd name="T64" fmla="*/ 14 w 46"/>
                <a:gd name="T65" fmla="*/ 1 h 39"/>
                <a:gd name="T66" fmla="*/ 29 w 46"/>
                <a:gd name="T67" fmla="*/ 0 h 39"/>
                <a:gd name="T68" fmla="*/ 32 w 46"/>
                <a:gd name="T69" fmla="*/ 2 h 39"/>
                <a:gd name="T70" fmla="*/ 31 w 46"/>
                <a:gd name="T71" fmla="*/ 5 h 39"/>
                <a:gd name="T72" fmla="*/ 30 w 46"/>
                <a:gd name="T73" fmla="*/ 9 h 39"/>
                <a:gd name="T74" fmla="*/ 46 w 46"/>
                <a:gd name="T75" fmla="*/ 21 h 39"/>
                <a:gd name="T76" fmla="*/ 46 w 46"/>
                <a:gd name="T77" fmla="*/ 22 h 39"/>
                <a:gd name="T78" fmla="*/ 46 w 46"/>
                <a:gd name="T79" fmla="*/ 22 h 39"/>
                <a:gd name="T80" fmla="*/ 40 w 46"/>
                <a:gd name="T81" fmla="*/ 22 h 39"/>
                <a:gd name="T82" fmla="*/ 37 w 46"/>
                <a:gd name="T83" fmla="*/ 22 h 39"/>
                <a:gd name="T84" fmla="*/ 29 w 46"/>
                <a:gd name="T85" fmla="*/ 10 h 39"/>
                <a:gd name="T86" fmla="*/ 19 w 46"/>
                <a:gd name="T87" fmla="*/ 24 h 39"/>
                <a:gd name="T88" fmla="*/ 18 w 46"/>
                <a:gd name="T89" fmla="*/ 25 h 39"/>
                <a:gd name="T90" fmla="*/ 19 w 46"/>
                <a:gd name="T91" fmla="*/ 23 h 39"/>
                <a:gd name="T92" fmla="*/ 26 w 46"/>
                <a:gd name="T93" fmla="*/ 10 h 39"/>
                <a:gd name="T94" fmla="*/ 28 w 46"/>
                <a:gd name="T95" fmla="*/ 0 h 39"/>
                <a:gd name="T96" fmla="*/ 29 w 46"/>
                <a:gd name="T97" fmla="*/ 0 h 39"/>
                <a:gd name="T98" fmla="*/ 25 w 46"/>
                <a:gd name="T99" fmla="*/ 31 h 39"/>
                <a:gd name="T100" fmla="*/ 31 w 46"/>
                <a:gd name="T101" fmla="*/ 33 h 39"/>
                <a:gd name="T102" fmla="*/ 32 w 46"/>
                <a:gd name="T103" fmla="*/ 37 h 39"/>
                <a:gd name="T104" fmla="*/ 30 w 46"/>
                <a:gd name="T105" fmla="*/ 37 h 39"/>
                <a:gd name="T106" fmla="*/ 25 w 46"/>
                <a:gd name="T107" fmla="*/ 31 h 39"/>
                <a:gd name="T108" fmla="*/ 31 w 46"/>
                <a:gd name="T109" fmla="*/ 24 h 39"/>
                <a:gd name="T110" fmla="*/ 32 w 46"/>
                <a:gd name="T111" fmla="*/ 28 h 39"/>
                <a:gd name="T112" fmla="*/ 30 w 46"/>
                <a:gd name="T113" fmla="*/ 27 h 39"/>
                <a:gd name="T114" fmla="*/ 26 w 46"/>
                <a:gd name="T115" fmla="*/ 23 h 39"/>
                <a:gd name="T116" fmla="*/ 31 w 46"/>
                <a:gd name="T11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39">
                  <a:moveTo>
                    <a:pt x="19" y="11"/>
                  </a:moveTo>
                  <a:cubicBezTo>
                    <a:pt x="21" y="11"/>
                    <a:pt x="22" y="11"/>
                    <a:pt x="22" y="12"/>
                  </a:cubicBezTo>
                  <a:cubicBezTo>
                    <a:pt x="22" y="13"/>
                    <a:pt x="18" y="13"/>
                    <a:pt x="12" y="15"/>
                  </a:cubicBezTo>
                  <a:cubicBezTo>
                    <a:pt x="14" y="15"/>
                    <a:pt x="15" y="16"/>
                    <a:pt x="15" y="17"/>
                  </a:cubicBezTo>
                  <a:cubicBezTo>
                    <a:pt x="14" y="18"/>
                    <a:pt x="14" y="18"/>
                    <a:pt x="14" y="19"/>
                  </a:cubicBezTo>
                  <a:cubicBezTo>
                    <a:pt x="15" y="19"/>
                    <a:pt x="15" y="19"/>
                    <a:pt x="16" y="19"/>
                  </a:cubicBezTo>
                  <a:cubicBezTo>
                    <a:pt x="18" y="20"/>
                    <a:pt x="19" y="21"/>
                    <a:pt x="19" y="22"/>
                  </a:cubicBezTo>
                  <a:cubicBezTo>
                    <a:pt x="18" y="22"/>
                    <a:pt x="17" y="25"/>
                    <a:pt x="16" y="28"/>
                  </a:cubicBezTo>
                  <a:cubicBezTo>
                    <a:pt x="16" y="29"/>
                    <a:pt x="16" y="30"/>
                    <a:pt x="15" y="31"/>
                  </a:cubicBezTo>
                  <a:cubicBezTo>
                    <a:pt x="14" y="34"/>
                    <a:pt x="13" y="35"/>
                    <a:pt x="11" y="36"/>
                  </a:cubicBezTo>
                  <a:cubicBezTo>
                    <a:pt x="11" y="36"/>
                    <a:pt x="10" y="35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3" y="31"/>
                    <a:pt x="13" y="29"/>
                    <a:pt x="14" y="26"/>
                  </a:cubicBezTo>
                  <a:cubicBezTo>
                    <a:pt x="15" y="23"/>
                    <a:pt x="16" y="21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3" y="20"/>
                    <a:pt x="13" y="20"/>
                    <a:pt x="12" y="21"/>
                  </a:cubicBezTo>
                  <a:cubicBezTo>
                    <a:pt x="9" y="27"/>
                    <a:pt x="5" y="31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2"/>
                    <a:pt x="1" y="32"/>
                  </a:cubicBezTo>
                  <a:cubicBezTo>
                    <a:pt x="8" y="25"/>
                    <a:pt x="11" y="19"/>
                    <a:pt x="11" y="15"/>
                  </a:cubicBezTo>
                  <a:cubicBezTo>
                    <a:pt x="10" y="15"/>
                    <a:pt x="9" y="15"/>
                    <a:pt x="8" y="16"/>
                  </a:cubicBezTo>
                  <a:cubicBezTo>
                    <a:pt x="7" y="16"/>
                    <a:pt x="6" y="16"/>
                    <a:pt x="5" y="17"/>
                  </a:cubicBezTo>
                  <a:cubicBezTo>
                    <a:pt x="3" y="16"/>
                    <a:pt x="2" y="16"/>
                    <a:pt x="2" y="14"/>
                  </a:cubicBezTo>
                  <a:cubicBezTo>
                    <a:pt x="7" y="14"/>
                    <a:pt x="13" y="13"/>
                    <a:pt x="19" y="11"/>
                  </a:cubicBezTo>
                  <a:close/>
                  <a:moveTo>
                    <a:pt x="14" y="1"/>
                  </a:moveTo>
                  <a:cubicBezTo>
                    <a:pt x="15" y="1"/>
                    <a:pt x="16" y="2"/>
                    <a:pt x="18" y="2"/>
                  </a:cubicBezTo>
                  <a:cubicBezTo>
                    <a:pt x="19" y="3"/>
                    <a:pt x="20" y="5"/>
                    <a:pt x="19" y="6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3" y="2"/>
                    <a:pt x="12" y="1"/>
                    <a:pt x="14" y="1"/>
                  </a:cubicBezTo>
                  <a:close/>
                  <a:moveTo>
                    <a:pt x="29" y="0"/>
                  </a:moveTo>
                  <a:cubicBezTo>
                    <a:pt x="32" y="1"/>
                    <a:pt x="33" y="2"/>
                    <a:pt x="32" y="2"/>
                  </a:cubicBezTo>
                  <a:cubicBezTo>
                    <a:pt x="32" y="3"/>
                    <a:pt x="32" y="4"/>
                    <a:pt x="31" y="5"/>
                  </a:cubicBezTo>
                  <a:cubicBezTo>
                    <a:pt x="30" y="7"/>
                    <a:pt x="30" y="8"/>
                    <a:pt x="30" y="9"/>
                  </a:cubicBezTo>
                  <a:cubicBezTo>
                    <a:pt x="35" y="15"/>
                    <a:pt x="40" y="19"/>
                    <a:pt x="46" y="21"/>
                  </a:cubicBezTo>
                  <a:cubicBezTo>
                    <a:pt x="46" y="21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3" y="22"/>
                    <a:pt x="41" y="22"/>
                    <a:pt x="40" y="22"/>
                  </a:cubicBezTo>
                  <a:cubicBezTo>
                    <a:pt x="39" y="22"/>
                    <a:pt x="38" y="22"/>
                    <a:pt x="37" y="22"/>
                  </a:cubicBezTo>
                  <a:cubicBezTo>
                    <a:pt x="36" y="21"/>
                    <a:pt x="33" y="17"/>
                    <a:pt x="29" y="10"/>
                  </a:cubicBezTo>
                  <a:cubicBezTo>
                    <a:pt x="26" y="17"/>
                    <a:pt x="23" y="22"/>
                    <a:pt x="19" y="24"/>
                  </a:cubicBezTo>
                  <a:cubicBezTo>
                    <a:pt x="19" y="25"/>
                    <a:pt x="18" y="25"/>
                    <a:pt x="18" y="25"/>
                  </a:cubicBezTo>
                  <a:cubicBezTo>
                    <a:pt x="18" y="24"/>
                    <a:pt x="18" y="24"/>
                    <a:pt x="19" y="23"/>
                  </a:cubicBezTo>
                  <a:cubicBezTo>
                    <a:pt x="22" y="20"/>
                    <a:pt x="24" y="15"/>
                    <a:pt x="26" y="10"/>
                  </a:cubicBezTo>
                  <a:cubicBezTo>
                    <a:pt x="28" y="5"/>
                    <a:pt x="28" y="2"/>
                    <a:pt x="28" y="0"/>
                  </a:cubicBezTo>
                  <a:cubicBezTo>
                    <a:pt x="27" y="0"/>
                    <a:pt x="28" y="0"/>
                    <a:pt x="29" y="0"/>
                  </a:cubicBezTo>
                  <a:close/>
                  <a:moveTo>
                    <a:pt x="25" y="31"/>
                  </a:moveTo>
                  <a:cubicBezTo>
                    <a:pt x="28" y="32"/>
                    <a:pt x="30" y="32"/>
                    <a:pt x="31" y="33"/>
                  </a:cubicBezTo>
                  <a:cubicBezTo>
                    <a:pt x="32" y="35"/>
                    <a:pt x="33" y="36"/>
                    <a:pt x="32" y="37"/>
                  </a:cubicBezTo>
                  <a:cubicBezTo>
                    <a:pt x="32" y="38"/>
                    <a:pt x="31" y="39"/>
                    <a:pt x="30" y="37"/>
                  </a:cubicBezTo>
                  <a:cubicBezTo>
                    <a:pt x="26" y="33"/>
                    <a:pt x="25" y="31"/>
                    <a:pt x="25" y="31"/>
                  </a:cubicBezTo>
                  <a:close/>
                  <a:moveTo>
                    <a:pt x="31" y="24"/>
                  </a:moveTo>
                  <a:cubicBezTo>
                    <a:pt x="32" y="25"/>
                    <a:pt x="32" y="26"/>
                    <a:pt x="32" y="28"/>
                  </a:cubicBezTo>
                  <a:cubicBezTo>
                    <a:pt x="32" y="28"/>
                    <a:pt x="31" y="28"/>
                    <a:pt x="30" y="27"/>
                  </a:cubicBezTo>
                  <a:cubicBezTo>
                    <a:pt x="25" y="24"/>
                    <a:pt x="24" y="22"/>
                    <a:pt x="26" y="23"/>
                  </a:cubicBezTo>
                  <a:cubicBezTo>
                    <a:pt x="28" y="23"/>
                    <a:pt x="30" y="23"/>
                    <a:pt x="3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6" name="Freeform 122"/>
            <p:cNvSpPr/>
            <p:nvPr/>
          </p:nvSpPr>
          <p:spPr bwMode="auto">
            <a:xfrm>
              <a:off x="9050338" y="1092201"/>
              <a:ext cx="53975" cy="41275"/>
            </a:xfrm>
            <a:custGeom>
              <a:avLst/>
              <a:gdLst>
                <a:gd name="T0" fmla="*/ 26 w 43"/>
                <a:gd name="T1" fmla="*/ 16 h 34"/>
                <a:gd name="T2" fmla="*/ 23 w 43"/>
                <a:gd name="T3" fmla="*/ 30 h 34"/>
                <a:gd name="T4" fmla="*/ 33 w 43"/>
                <a:gd name="T5" fmla="*/ 29 h 34"/>
                <a:gd name="T6" fmla="*/ 39 w 43"/>
                <a:gd name="T7" fmla="*/ 30 h 34"/>
                <a:gd name="T8" fmla="*/ 43 w 43"/>
                <a:gd name="T9" fmla="*/ 32 h 34"/>
                <a:gd name="T10" fmla="*/ 41 w 43"/>
                <a:gd name="T11" fmla="*/ 34 h 34"/>
                <a:gd name="T12" fmla="*/ 4 w 43"/>
                <a:gd name="T13" fmla="*/ 33 h 34"/>
                <a:gd name="T14" fmla="*/ 1 w 43"/>
                <a:gd name="T15" fmla="*/ 30 h 34"/>
                <a:gd name="T16" fmla="*/ 11 w 43"/>
                <a:gd name="T17" fmla="*/ 30 h 34"/>
                <a:gd name="T18" fmla="*/ 12 w 43"/>
                <a:gd name="T19" fmla="*/ 21 h 34"/>
                <a:gd name="T20" fmla="*/ 12 w 43"/>
                <a:gd name="T21" fmla="*/ 17 h 34"/>
                <a:gd name="T22" fmla="*/ 11 w 43"/>
                <a:gd name="T23" fmla="*/ 13 h 34"/>
                <a:gd name="T24" fmla="*/ 11 w 43"/>
                <a:gd name="T25" fmla="*/ 11 h 34"/>
                <a:gd name="T26" fmla="*/ 16 w 43"/>
                <a:gd name="T27" fmla="*/ 14 h 34"/>
                <a:gd name="T28" fmla="*/ 15 w 43"/>
                <a:gd name="T29" fmla="*/ 15 h 34"/>
                <a:gd name="T30" fmla="*/ 13 w 43"/>
                <a:gd name="T31" fmla="*/ 30 h 34"/>
                <a:gd name="T32" fmla="*/ 21 w 43"/>
                <a:gd name="T33" fmla="*/ 30 h 34"/>
                <a:gd name="T34" fmla="*/ 22 w 43"/>
                <a:gd name="T35" fmla="*/ 21 h 34"/>
                <a:gd name="T36" fmla="*/ 24 w 43"/>
                <a:gd name="T37" fmla="*/ 10 h 34"/>
                <a:gd name="T38" fmla="*/ 23 w 43"/>
                <a:gd name="T39" fmla="*/ 1 h 34"/>
                <a:gd name="T40" fmla="*/ 23 w 43"/>
                <a:gd name="T41" fmla="*/ 0 h 34"/>
                <a:gd name="T42" fmla="*/ 28 w 43"/>
                <a:gd name="T43" fmla="*/ 3 h 34"/>
                <a:gd name="T44" fmla="*/ 28 w 43"/>
                <a:gd name="T45" fmla="*/ 3 h 34"/>
                <a:gd name="T46" fmla="*/ 26 w 43"/>
                <a:gd name="T47" fmla="*/ 15 h 34"/>
                <a:gd name="T48" fmla="*/ 32 w 43"/>
                <a:gd name="T49" fmla="*/ 14 h 34"/>
                <a:gd name="T50" fmla="*/ 34 w 43"/>
                <a:gd name="T51" fmla="*/ 13 h 34"/>
                <a:gd name="T52" fmla="*/ 37 w 43"/>
                <a:gd name="T53" fmla="*/ 15 h 34"/>
                <a:gd name="T54" fmla="*/ 36 w 43"/>
                <a:gd name="T55" fmla="*/ 16 h 34"/>
                <a:gd name="T56" fmla="*/ 26 w 43"/>
                <a:gd name="T57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34">
                  <a:moveTo>
                    <a:pt x="26" y="16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6" y="30"/>
                    <a:pt x="30" y="30"/>
                    <a:pt x="33" y="29"/>
                  </a:cubicBezTo>
                  <a:cubicBezTo>
                    <a:pt x="36" y="29"/>
                    <a:pt x="38" y="29"/>
                    <a:pt x="39" y="30"/>
                  </a:cubicBezTo>
                  <a:cubicBezTo>
                    <a:pt x="41" y="30"/>
                    <a:pt x="42" y="31"/>
                    <a:pt x="43" y="32"/>
                  </a:cubicBezTo>
                  <a:cubicBezTo>
                    <a:pt x="43" y="34"/>
                    <a:pt x="43" y="34"/>
                    <a:pt x="41" y="34"/>
                  </a:cubicBezTo>
                  <a:cubicBezTo>
                    <a:pt x="28" y="31"/>
                    <a:pt x="15" y="30"/>
                    <a:pt x="4" y="33"/>
                  </a:cubicBezTo>
                  <a:cubicBezTo>
                    <a:pt x="1" y="31"/>
                    <a:pt x="0" y="30"/>
                    <a:pt x="1" y="30"/>
                  </a:cubicBezTo>
                  <a:cubicBezTo>
                    <a:pt x="5" y="30"/>
                    <a:pt x="8" y="30"/>
                    <a:pt x="11" y="30"/>
                  </a:cubicBezTo>
                  <a:cubicBezTo>
                    <a:pt x="11" y="28"/>
                    <a:pt x="11" y="26"/>
                    <a:pt x="12" y="21"/>
                  </a:cubicBezTo>
                  <a:cubicBezTo>
                    <a:pt x="12" y="20"/>
                    <a:pt x="12" y="19"/>
                    <a:pt x="12" y="17"/>
                  </a:cubicBezTo>
                  <a:cubicBezTo>
                    <a:pt x="12" y="16"/>
                    <a:pt x="12" y="14"/>
                    <a:pt x="11" y="13"/>
                  </a:cubicBezTo>
                  <a:cubicBezTo>
                    <a:pt x="10" y="12"/>
                    <a:pt x="10" y="12"/>
                    <a:pt x="11" y="11"/>
                  </a:cubicBezTo>
                  <a:cubicBezTo>
                    <a:pt x="12" y="11"/>
                    <a:pt x="14" y="12"/>
                    <a:pt x="16" y="14"/>
                  </a:cubicBezTo>
                  <a:cubicBezTo>
                    <a:pt x="16" y="14"/>
                    <a:pt x="16" y="14"/>
                    <a:pt x="15" y="15"/>
                  </a:cubicBezTo>
                  <a:cubicBezTo>
                    <a:pt x="15" y="16"/>
                    <a:pt x="14" y="21"/>
                    <a:pt x="13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7"/>
                    <a:pt x="22" y="24"/>
                    <a:pt x="22" y="21"/>
                  </a:cubicBezTo>
                  <a:cubicBezTo>
                    <a:pt x="23" y="17"/>
                    <a:pt x="23" y="14"/>
                    <a:pt x="24" y="10"/>
                  </a:cubicBezTo>
                  <a:cubicBezTo>
                    <a:pt x="24" y="6"/>
                    <a:pt x="24" y="3"/>
                    <a:pt x="23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5" y="0"/>
                    <a:pt x="27" y="1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5"/>
                    <a:pt x="26" y="9"/>
                    <a:pt x="26" y="15"/>
                  </a:cubicBezTo>
                  <a:cubicBezTo>
                    <a:pt x="28" y="14"/>
                    <a:pt x="30" y="14"/>
                    <a:pt x="32" y="14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5" y="13"/>
                    <a:pt x="37" y="14"/>
                    <a:pt x="37" y="15"/>
                  </a:cubicBezTo>
                  <a:cubicBezTo>
                    <a:pt x="38" y="15"/>
                    <a:pt x="37" y="16"/>
                    <a:pt x="36" y="16"/>
                  </a:cubicBezTo>
                  <a:cubicBezTo>
                    <a:pt x="32" y="16"/>
                    <a:pt x="29" y="16"/>
                    <a:pt x="2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</p:grpSp>
      <p:sp>
        <p:nvSpPr>
          <p:cNvPr id="20484" name="文本框 15"/>
          <p:cNvSpPr txBox="1"/>
          <p:nvPr/>
        </p:nvSpPr>
        <p:spPr>
          <a:xfrm>
            <a:off x="703580" y="722630"/>
            <a:ext cx="14490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3200" dirty="0">
                <a:solidFill>
                  <a:srgbClr val="103568"/>
                </a:solidFill>
                <a:latin typeface="Stencil" panose="040409050D0802020404" pitchFamily="82" charset="0"/>
                <a:ea typeface="宋体" panose="02010600030101010101" pitchFamily="2" charset="-122"/>
              </a:rPr>
              <a:t>5.3</a:t>
            </a:r>
            <a:endParaRPr lang="en-US" altLang="zh-CN" sz="3200" dirty="0">
              <a:solidFill>
                <a:srgbClr val="103568"/>
              </a:solidFill>
              <a:latin typeface="Stencil" panose="040409050D0802020404" pitchFamily="82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56250" y="523875"/>
            <a:ext cx="561911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（1）指令是指控制计算机执行某种操作（如加、减、传送、转移等操作）的命令，它是CPU能直接识别并执行的基本功能单位。一台计算机中所有指令的集合称为该计算机的指令系统。</a:t>
            </a:r>
            <a:endParaRPr sz="20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endParaRPr sz="20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sz="20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（2）能给用户提供更丰富的程序设计手段，有利于编译器实现高级语言向汇编语言的转换，方便在效率和方便性以及寻址空间大小方面进行折中平衡。立即数寻址和寄存器寻址速度最快，但寄存器有限，立即数范围也非常有限。间接寻址，寄存器间接寻址，基址寻址可以扩大寻址范围，变址寻址，相对寻址，直接寻址可以提升程序设计灵活性。</a:t>
            </a:r>
            <a:endParaRPr sz="20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endParaRPr sz="20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sz="20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（3）有的寻址方式在指令字中用明确的字段表示操作码的寻址方式，如PDP-11，x86指令，也有的寻址方式暗含在操作码中，如MIPS，RISV-C指令集。</a:t>
            </a:r>
            <a:endParaRPr sz="20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pic>
        <p:nvPicPr>
          <p:cNvPr id="10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" y="1679575"/>
            <a:ext cx="4785360" cy="2263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69913" y="463550"/>
            <a:ext cx="11001375" cy="56911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trike="noStrike" noProof="1" dirty="0"/>
              <a:t> </a:t>
            </a:r>
            <a:endParaRPr lang="zh-CN" altLang="en-US" strike="noStrike" noProof="1" dirty="0"/>
          </a:p>
        </p:txBody>
      </p:sp>
      <p:grpSp>
        <p:nvGrpSpPr>
          <p:cNvPr id="278" name="组合 277"/>
          <p:cNvGrpSpPr/>
          <p:nvPr/>
        </p:nvGrpSpPr>
        <p:grpSpPr>
          <a:xfrm>
            <a:off x="3290884" y="603896"/>
            <a:ext cx="5640754" cy="5658516"/>
            <a:chOff x="8488363" y="433388"/>
            <a:chExt cx="1008063" cy="1011238"/>
          </a:xfrm>
          <a:solidFill>
            <a:schemeClr val="bg1">
              <a:lumMod val="95000"/>
              <a:alpha val="30000"/>
            </a:schemeClr>
          </a:solidFill>
        </p:grpSpPr>
        <p:sp>
          <p:nvSpPr>
            <p:cNvPr id="279" name="Freeform 5"/>
            <p:cNvSpPr/>
            <p:nvPr/>
          </p:nvSpPr>
          <p:spPr bwMode="auto">
            <a:xfrm>
              <a:off x="8564563" y="974726"/>
              <a:ext cx="73025" cy="68263"/>
            </a:xfrm>
            <a:custGeom>
              <a:avLst/>
              <a:gdLst>
                <a:gd name="T0" fmla="*/ 56 w 59"/>
                <a:gd name="T1" fmla="*/ 33 h 55"/>
                <a:gd name="T2" fmla="*/ 59 w 59"/>
                <a:gd name="T3" fmla="*/ 44 h 55"/>
                <a:gd name="T4" fmla="*/ 28 w 59"/>
                <a:gd name="T5" fmla="*/ 52 h 55"/>
                <a:gd name="T6" fmla="*/ 3 w 59"/>
                <a:gd name="T7" fmla="*/ 36 h 55"/>
                <a:gd name="T8" fmla="*/ 16 w 59"/>
                <a:gd name="T9" fmla="*/ 9 h 55"/>
                <a:gd name="T10" fmla="*/ 47 w 59"/>
                <a:gd name="T11" fmla="*/ 0 h 55"/>
                <a:gd name="T12" fmla="*/ 50 w 59"/>
                <a:gd name="T13" fmla="*/ 11 h 55"/>
                <a:gd name="T14" fmla="*/ 23 w 59"/>
                <a:gd name="T15" fmla="*/ 19 h 55"/>
                <a:gd name="T16" fmla="*/ 10 w 59"/>
                <a:gd name="T17" fmla="*/ 34 h 55"/>
                <a:gd name="T18" fmla="*/ 29 w 59"/>
                <a:gd name="T19" fmla="*/ 40 h 55"/>
                <a:gd name="T20" fmla="*/ 56 w 59"/>
                <a:gd name="T21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55">
                  <a:moveTo>
                    <a:pt x="56" y="33"/>
                  </a:moveTo>
                  <a:cubicBezTo>
                    <a:pt x="59" y="44"/>
                    <a:pt x="59" y="44"/>
                    <a:pt x="59" y="4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16" y="55"/>
                    <a:pt x="7" y="50"/>
                    <a:pt x="3" y="36"/>
                  </a:cubicBezTo>
                  <a:cubicBezTo>
                    <a:pt x="0" y="22"/>
                    <a:pt x="4" y="13"/>
                    <a:pt x="16" y="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2" y="21"/>
                    <a:pt x="8" y="26"/>
                    <a:pt x="10" y="34"/>
                  </a:cubicBezTo>
                  <a:cubicBezTo>
                    <a:pt x="12" y="42"/>
                    <a:pt x="18" y="44"/>
                    <a:pt x="29" y="40"/>
                  </a:cubicBezTo>
                  <a:lnTo>
                    <a:pt x="5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0" name="Freeform 6"/>
            <p:cNvSpPr/>
            <p:nvPr/>
          </p:nvSpPr>
          <p:spPr bwMode="auto">
            <a:xfrm>
              <a:off x="8583613" y="1039813"/>
              <a:ext cx="80963" cy="77788"/>
            </a:xfrm>
            <a:custGeom>
              <a:avLst/>
              <a:gdLst>
                <a:gd name="T0" fmla="*/ 14 w 51"/>
                <a:gd name="T1" fmla="*/ 49 h 49"/>
                <a:gd name="T2" fmla="*/ 9 w 51"/>
                <a:gd name="T3" fmla="*/ 37 h 49"/>
                <a:gd name="T4" fmla="*/ 34 w 51"/>
                <a:gd name="T5" fmla="*/ 10 h 49"/>
                <a:gd name="T6" fmla="*/ 33 w 51"/>
                <a:gd name="T7" fmla="*/ 10 h 49"/>
                <a:gd name="T8" fmla="*/ 3 w 51"/>
                <a:gd name="T9" fmla="*/ 23 h 49"/>
                <a:gd name="T10" fmla="*/ 0 w 51"/>
                <a:gd name="T11" fmla="*/ 15 h 49"/>
                <a:gd name="T12" fmla="*/ 36 w 51"/>
                <a:gd name="T13" fmla="*/ 0 h 49"/>
                <a:gd name="T14" fmla="*/ 42 w 51"/>
                <a:gd name="T15" fmla="*/ 12 h 49"/>
                <a:gd name="T16" fmla="*/ 18 w 51"/>
                <a:gd name="T17" fmla="*/ 38 h 49"/>
                <a:gd name="T18" fmla="*/ 18 w 51"/>
                <a:gd name="T19" fmla="*/ 38 h 49"/>
                <a:gd name="T20" fmla="*/ 48 w 51"/>
                <a:gd name="T21" fmla="*/ 26 h 49"/>
                <a:gd name="T22" fmla="*/ 51 w 51"/>
                <a:gd name="T23" fmla="*/ 33 h 49"/>
                <a:gd name="T24" fmla="*/ 14 w 51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49">
                  <a:moveTo>
                    <a:pt x="14" y="49"/>
                  </a:moveTo>
                  <a:lnTo>
                    <a:pt x="9" y="37"/>
                  </a:lnTo>
                  <a:lnTo>
                    <a:pt x="34" y="10"/>
                  </a:lnTo>
                  <a:lnTo>
                    <a:pt x="33" y="10"/>
                  </a:lnTo>
                  <a:lnTo>
                    <a:pt x="3" y="23"/>
                  </a:lnTo>
                  <a:lnTo>
                    <a:pt x="0" y="15"/>
                  </a:lnTo>
                  <a:lnTo>
                    <a:pt x="36" y="0"/>
                  </a:lnTo>
                  <a:lnTo>
                    <a:pt x="42" y="12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48" y="26"/>
                  </a:lnTo>
                  <a:lnTo>
                    <a:pt x="51" y="33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1" name="Freeform 7"/>
            <p:cNvSpPr/>
            <p:nvPr/>
          </p:nvSpPr>
          <p:spPr bwMode="auto">
            <a:xfrm>
              <a:off x="8613775" y="1103313"/>
              <a:ext cx="63500" cy="41275"/>
            </a:xfrm>
            <a:custGeom>
              <a:avLst/>
              <a:gdLst>
                <a:gd name="T0" fmla="*/ 40 w 40"/>
                <a:gd name="T1" fmla="*/ 7 h 26"/>
                <a:gd name="T2" fmla="*/ 4 w 40"/>
                <a:gd name="T3" fmla="*/ 26 h 26"/>
                <a:gd name="T4" fmla="*/ 0 w 40"/>
                <a:gd name="T5" fmla="*/ 18 h 26"/>
                <a:gd name="T6" fmla="*/ 35 w 40"/>
                <a:gd name="T7" fmla="*/ 0 h 26"/>
                <a:gd name="T8" fmla="*/ 40 w 40"/>
                <a:gd name="T9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40" y="7"/>
                  </a:moveTo>
                  <a:lnTo>
                    <a:pt x="4" y="26"/>
                  </a:lnTo>
                  <a:lnTo>
                    <a:pt x="0" y="18"/>
                  </a:lnTo>
                  <a:lnTo>
                    <a:pt x="35" y="0"/>
                  </a:lnTo>
                  <a:lnTo>
                    <a:pt x="4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2" name="Freeform 8"/>
            <p:cNvSpPr/>
            <p:nvPr/>
          </p:nvSpPr>
          <p:spPr bwMode="auto">
            <a:xfrm>
              <a:off x="8639175" y="1120776"/>
              <a:ext cx="74613" cy="68263"/>
            </a:xfrm>
            <a:custGeom>
              <a:avLst/>
              <a:gdLst>
                <a:gd name="T0" fmla="*/ 0 w 47"/>
                <a:gd name="T1" fmla="*/ 35 h 43"/>
                <a:gd name="T2" fmla="*/ 25 w 47"/>
                <a:gd name="T3" fmla="*/ 0 h 43"/>
                <a:gd name="T4" fmla="*/ 31 w 47"/>
                <a:gd name="T5" fmla="*/ 8 h 43"/>
                <a:gd name="T6" fmla="*/ 11 w 47"/>
                <a:gd name="T7" fmla="*/ 35 h 43"/>
                <a:gd name="T8" fmla="*/ 11 w 47"/>
                <a:gd name="T9" fmla="*/ 35 h 43"/>
                <a:gd name="T10" fmla="*/ 42 w 47"/>
                <a:gd name="T11" fmla="*/ 25 h 43"/>
                <a:gd name="T12" fmla="*/ 47 w 47"/>
                <a:gd name="T13" fmla="*/ 32 h 43"/>
                <a:gd name="T14" fmla="*/ 6 w 47"/>
                <a:gd name="T15" fmla="*/ 43 h 43"/>
                <a:gd name="T16" fmla="*/ 0 w 47"/>
                <a:gd name="T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3">
                  <a:moveTo>
                    <a:pt x="0" y="35"/>
                  </a:moveTo>
                  <a:lnTo>
                    <a:pt x="25" y="0"/>
                  </a:lnTo>
                  <a:lnTo>
                    <a:pt x="31" y="8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42" y="25"/>
                  </a:lnTo>
                  <a:lnTo>
                    <a:pt x="47" y="32"/>
                  </a:lnTo>
                  <a:lnTo>
                    <a:pt x="6" y="43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3" name="Freeform 9"/>
            <p:cNvSpPr/>
            <p:nvPr/>
          </p:nvSpPr>
          <p:spPr bwMode="auto">
            <a:xfrm>
              <a:off x="8669338" y="1174751"/>
              <a:ext cx="76200" cy="74613"/>
            </a:xfrm>
            <a:custGeom>
              <a:avLst/>
              <a:gdLst>
                <a:gd name="T0" fmla="*/ 0 w 48"/>
                <a:gd name="T1" fmla="*/ 27 h 47"/>
                <a:gd name="T2" fmla="*/ 30 w 48"/>
                <a:gd name="T3" fmla="*/ 0 h 47"/>
                <a:gd name="T4" fmla="*/ 48 w 48"/>
                <a:gd name="T5" fmla="*/ 20 h 47"/>
                <a:gd name="T6" fmla="*/ 44 w 48"/>
                <a:gd name="T7" fmla="*/ 24 h 47"/>
                <a:gd name="T8" fmla="*/ 31 w 48"/>
                <a:gd name="T9" fmla="*/ 11 h 47"/>
                <a:gd name="T10" fmla="*/ 24 w 48"/>
                <a:gd name="T11" fmla="*/ 17 h 47"/>
                <a:gd name="T12" fmla="*/ 36 w 48"/>
                <a:gd name="T13" fmla="*/ 29 h 47"/>
                <a:gd name="T14" fmla="*/ 30 w 48"/>
                <a:gd name="T15" fmla="*/ 34 h 47"/>
                <a:gd name="T16" fmla="*/ 19 w 48"/>
                <a:gd name="T17" fmla="*/ 22 h 47"/>
                <a:gd name="T18" fmla="*/ 11 w 48"/>
                <a:gd name="T19" fmla="*/ 29 h 47"/>
                <a:gd name="T20" fmla="*/ 24 w 48"/>
                <a:gd name="T21" fmla="*/ 43 h 47"/>
                <a:gd name="T22" fmla="*/ 20 w 48"/>
                <a:gd name="T23" fmla="*/ 47 h 47"/>
                <a:gd name="T24" fmla="*/ 0 w 48"/>
                <a:gd name="T25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7">
                  <a:moveTo>
                    <a:pt x="0" y="27"/>
                  </a:moveTo>
                  <a:lnTo>
                    <a:pt x="30" y="0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1" y="11"/>
                  </a:lnTo>
                  <a:lnTo>
                    <a:pt x="24" y="17"/>
                  </a:lnTo>
                  <a:lnTo>
                    <a:pt x="36" y="29"/>
                  </a:lnTo>
                  <a:lnTo>
                    <a:pt x="30" y="34"/>
                  </a:lnTo>
                  <a:lnTo>
                    <a:pt x="19" y="22"/>
                  </a:lnTo>
                  <a:lnTo>
                    <a:pt x="11" y="29"/>
                  </a:lnTo>
                  <a:lnTo>
                    <a:pt x="24" y="43"/>
                  </a:lnTo>
                  <a:lnTo>
                    <a:pt x="20" y="47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4" name="Freeform 10"/>
            <p:cNvSpPr>
              <a:spLocks noEditPoints="1"/>
            </p:cNvSpPr>
            <p:nvPr/>
          </p:nvSpPr>
          <p:spPr bwMode="auto">
            <a:xfrm>
              <a:off x="8712200" y="1211263"/>
              <a:ext cx="74613" cy="82550"/>
            </a:xfrm>
            <a:custGeom>
              <a:avLst/>
              <a:gdLst>
                <a:gd name="T0" fmla="*/ 21 w 60"/>
                <a:gd name="T1" fmla="*/ 31 h 66"/>
                <a:gd name="T2" fmla="*/ 8 w 60"/>
                <a:gd name="T3" fmla="*/ 48 h 66"/>
                <a:gd name="T4" fmla="*/ 0 w 60"/>
                <a:gd name="T5" fmla="*/ 41 h 66"/>
                <a:gd name="T6" fmla="*/ 32 w 60"/>
                <a:gd name="T7" fmla="*/ 0 h 66"/>
                <a:gd name="T8" fmla="*/ 49 w 60"/>
                <a:gd name="T9" fmla="*/ 14 h 66"/>
                <a:gd name="T10" fmla="*/ 55 w 60"/>
                <a:gd name="T11" fmla="*/ 35 h 66"/>
                <a:gd name="T12" fmla="*/ 39 w 60"/>
                <a:gd name="T13" fmla="*/ 39 h 66"/>
                <a:gd name="T14" fmla="*/ 38 w 60"/>
                <a:gd name="T15" fmla="*/ 39 h 66"/>
                <a:gd name="T16" fmla="*/ 39 w 60"/>
                <a:gd name="T17" fmla="*/ 54 h 66"/>
                <a:gd name="T18" fmla="*/ 38 w 60"/>
                <a:gd name="T19" fmla="*/ 55 h 66"/>
                <a:gd name="T20" fmla="*/ 32 w 60"/>
                <a:gd name="T21" fmla="*/ 66 h 66"/>
                <a:gd name="T22" fmla="*/ 23 w 60"/>
                <a:gd name="T23" fmla="*/ 59 h 66"/>
                <a:gd name="T24" fmla="*/ 30 w 60"/>
                <a:gd name="T25" fmla="*/ 47 h 66"/>
                <a:gd name="T26" fmla="*/ 30 w 60"/>
                <a:gd name="T27" fmla="*/ 39 h 66"/>
                <a:gd name="T28" fmla="*/ 21 w 60"/>
                <a:gd name="T29" fmla="*/ 31 h 66"/>
                <a:gd name="T30" fmla="*/ 35 w 60"/>
                <a:gd name="T31" fmla="*/ 14 h 66"/>
                <a:gd name="T32" fmla="*/ 26 w 60"/>
                <a:gd name="T33" fmla="*/ 25 h 66"/>
                <a:gd name="T34" fmla="*/ 34 w 60"/>
                <a:gd name="T35" fmla="*/ 30 h 66"/>
                <a:gd name="T36" fmla="*/ 44 w 60"/>
                <a:gd name="T37" fmla="*/ 29 h 66"/>
                <a:gd name="T38" fmla="*/ 42 w 60"/>
                <a:gd name="T39" fmla="*/ 20 h 66"/>
                <a:gd name="T40" fmla="*/ 35 w 60"/>
                <a:gd name="T4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66">
                  <a:moveTo>
                    <a:pt x="21" y="31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8" y="21"/>
                    <a:pt x="60" y="28"/>
                    <a:pt x="55" y="35"/>
                  </a:cubicBezTo>
                  <a:cubicBezTo>
                    <a:pt x="50" y="40"/>
                    <a:pt x="45" y="42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2" y="42"/>
                    <a:pt x="42" y="47"/>
                    <a:pt x="39" y="54"/>
                  </a:cubicBezTo>
                  <a:cubicBezTo>
                    <a:pt x="38" y="54"/>
                    <a:pt x="38" y="55"/>
                    <a:pt x="38" y="55"/>
                  </a:cubicBezTo>
                  <a:cubicBezTo>
                    <a:pt x="34" y="60"/>
                    <a:pt x="32" y="64"/>
                    <a:pt x="32" y="66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5" y="55"/>
                    <a:pt x="27" y="51"/>
                    <a:pt x="30" y="47"/>
                  </a:cubicBezTo>
                  <a:cubicBezTo>
                    <a:pt x="32" y="43"/>
                    <a:pt x="32" y="40"/>
                    <a:pt x="30" y="39"/>
                  </a:cubicBezTo>
                  <a:lnTo>
                    <a:pt x="21" y="31"/>
                  </a:lnTo>
                  <a:close/>
                  <a:moveTo>
                    <a:pt x="35" y="14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8" y="33"/>
                    <a:pt x="41" y="33"/>
                    <a:pt x="44" y="29"/>
                  </a:cubicBezTo>
                  <a:cubicBezTo>
                    <a:pt x="47" y="26"/>
                    <a:pt x="46" y="23"/>
                    <a:pt x="42" y="20"/>
                  </a:cubicBezTo>
                  <a:lnTo>
                    <a:pt x="3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5" name="Freeform 11"/>
            <p:cNvSpPr/>
            <p:nvPr/>
          </p:nvSpPr>
          <p:spPr bwMode="auto">
            <a:xfrm>
              <a:off x="8766175" y="1249363"/>
              <a:ext cx="68263" cy="71438"/>
            </a:xfrm>
            <a:custGeom>
              <a:avLst/>
              <a:gdLst>
                <a:gd name="T0" fmla="*/ 51 w 55"/>
                <a:gd name="T1" fmla="*/ 28 h 58"/>
                <a:gd name="T2" fmla="*/ 41 w 55"/>
                <a:gd name="T3" fmla="*/ 23 h 58"/>
                <a:gd name="T4" fmla="*/ 38 w 55"/>
                <a:gd name="T5" fmla="*/ 12 h 58"/>
                <a:gd name="T6" fmla="*/ 27 w 55"/>
                <a:gd name="T7" fmla="*/ 14 h 58"/>
                <a:gd name="T8" fmla="*/ 32 w 55"/>
                <a:gd name="T9" fmla="*/ 25 h 58"/>
                <a:gd name="T10" fmla="*/ 33 w 55"/>
                <a:gd name="T11" fmla="*/ 26 h 58"/>
                <a:gd name="T12" fmla="*/ 42 w 55"/>
                <a:gd name="T13" fmla="*/ 47 h 58"/>
                <a:gd name="T14" fmla="*/ 15 w 55"/>
                <a:gd name="T15" fmla="*/ 52 h 58"/>
                <a:gd name="T16" fmla="*/ 5 w 55"/>
                <a:gd name="T17" fmla="*/ 27 h 58"/>
                <a:gd name="T18" fmla="*/ 15 w 55"/>
                <a:gd name="T19" fmla="*/ 32 h 58"/>
                <a:gd name="T20" fmla="*/ 18 w 55"/>
                <a:gd name="T21" fmla="*/ 45 h 58"/>
                <a:gd name="T22" fmla="*/ 31 w 55"/>
                <a:gd name="T23" fmla="*/ 44 h 58"/>
                <a:gd name="T24" fmla="*/ 25 w 55"/>
                <a:gd name="T25" fmla="*/ 33 h 58"/>
                <a:gd name="T26" fmla="*/ 24 w 55"/>
                <a:gd name="T27" fmla="*/ 31 h 58"/>
                <a:gd name="T28" fmla="*/ 16 w 55"/>
                <a:gd name="T29" fmla="*/ 11 h 58"/>
                <a:gd name="T30" fmla="*/ 43 w 55"/>
                <a:gd name="T31" fmla="*/ 6 h 58"/>
                <a:gd name="T32" fmla="*/ 51 w 55"/>
                <a:gd name="T33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8">
                  <a:moveTo>
                    <a:pt x="51" y="28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3" y="19"/>
                    <a:pt x="42" y="15"/>
                    <a:pt x="38" y="12"/>
                  </a:cubicBezTo>
                  <a:cubicBezTo>
                    <a:pt x="33" y="10"/>
                    <a:pt x="29" y="11"/>
                    <a:pt x="27" y="14"/>
                  </a:cubicBezTo>
                  <a:cubicBezTo>
                    <a:pt x="25" y="18"/>
                    <a:pt x="26" y="21"/>
                    <a:pt x="32" y="25"/>
                  </a:cubicBezTo>
                  <a:cubicBezTo>
                    <a:pt x="32" y="26"/>
                    <a:pt x="32" y="26"/>
                    <a:pt x="33" y="26"/>
                  </a:cubicBezTo>
                  <a:cubicBezTo>
                    <a:pt x="42" y="34"/>
                    <a:pt x="46" y="41"/>
                    <a:pt x="42" y="47"/>
                  </a:cubicBezTo>
                  <a:cubicBezTo>
                    <a:pt x="37" y="57"/>
                    <a:pt x="28" y="58"/>
                    <a:pt x="15" y="52"/>
                  </a:cubicBezTo>
                  <a:cubicBezTo>
                    <a:pt x="3" y="45"/>
                    <a:pt x="0" y="37"/>
                    <a:pt x="5" y="27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2" y="38"/>
                    <a:pt x="13" y="42"/>
                    <a:pt x="18" y="45"/>
                  </a:cubicBezTo>
                  <a:cubicBezTo>
                    <a:pt x="24" y="48"/>
                    <a:pt x="28" y="48"/>
                    <a:pt x="31" y="44"/>
                  </a:cubicBezTo>
                  <a:cubicBezTo>
                    <a:pt x="32" y="41"/>
                    <a:pt x="30" y="37"/>
                    <a:pt x="25" y="33"/>
                  </a:cubicBezTo>
                  <a:cubicBezTo>
                    <a:pt x="25" y="32"/>
                    <a:pt x="24" y="32"/>
                    <a:pt x="24" y="31"/>
                  </a:cubicBezTo>
                  <a:cubicBezTo>
                    <a:pt x="15" y="24"/>
                    <a:pt x="12" y="17"/>
                    <a:pt x="16" y="11"/>
                  </a:cubicBezTo>
                  <a:cubicBezTo>
                    <a:pt x="21" y="2"/>
                    <a:pt x="30" y="0"/>
                    <a:pt x="43" y="6"/>
                  </a:cubicBezTo>
                  <a:cubicBezTo>
                    <a:pt x="52" y="12"/>
                    <a:pt x="55" y="19"/>
                    <a:pt x="5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6" name="Freeform 12"/>
            <p:cNvSpPr/>
            <p:nvPr/>
          </p:nvSpPr>
          <p:spPr bwMode="auto">
            <a:xfrm>
              <a:off x="8823325" y="1271588"/>
              <a:ext cx="36513" cy="63500"/>
            </a:xfrm>
            <a:custGeom>
              <a:avLst/>
              <a:gdLst>
                <a:gd name="T0" fmla="*/ 23 w 23"/>
                <a:gd name="T1" fmla="*/ 3 h 40"/>
                <a:gd name="T2" fmla="*/ 8 w 23"/>
                <a:gd name="T3" fmla="*/ 40 h 40"/>
                <a:gd name="T4" fmla="*/ 0 w 23"/>
                <a:gd name="T5" fmla="*/ 37 h 40"/>
                <a:gd name="T6" fmla="*/ 14 w 23"/>
                <a:gd name="T7" fmla="*/ 0 h 40"/>
                <a:gd name="T8" fmla="*/ 23 w 23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0">
                  <a:moveTo>
                    <a:pt x="23" y="3"/>
                  </a:moveTo>
                  <a:lnTo>
                    <a:pt x="8" y="40"/>
                  </a:lnTo>
                  <a:lnTo>
                    <a:pt x="0" y="37"/>
                  </a:lnTo>
                  <a:lnTo>
                    <a:pt x="14" y="0"/>
                  </a:ln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7" name="Freeform 13"/>
            <p:cNvSpPr/>
            <p:nvPr/>
          </p:nvSpPr>
          <p:spPr bwMode="auto">
            <a:xfrm>
              <a:off x="8861425" y="1277938"/>
              <a:ext cx="52388" cy="69850"/>
            </a:xfrm>
            <a:custGeom>
              <a:avLst/>
              <a:gdLst>
                <a:gd name="T0" fmla="*/ 0 w 33"/>
                <a:gd name="T1" fmla="*/ 7 h 44"/>
                <a:gd name="T2" fmla="*/ 2 w 33"/>
                <a:gd name="T3" fmla="*/ 0 h 44"/>
                <a:gd name="T4" fmla="*/ 33 w 33"/>
                <a:gd name="T5" fmla="*/ 8 h 44"/>
                <a:gd name="T6" fmla="*/ 32 w 33"/>
                <a:gd name="T7" fmla="*/ 14 h 44"/>
                <a:gd name="T8" fmla="*/ 20 w 33"/>
                <a:gd name="T9" fmla="*/ 12 h 44"/>
                <a:gd name="T10" fmla="*/ 12 w 33"/>
                <a:gd name="T11" fmla="*/ 44 h 44"/>
                <a:gd name="T12" fmla="*/ 4 w 33"/>
                <a:gd name="T13" fmla="*/ 42 h 44"/>
                <a:gd name="T14" fmla="*/ 12 w 33"/>
                <a:gd name="T15" fmla="*/ 10 h 44"/>
                <a:gd name="T16" fmla="*/ 0 w 33"/>
                <a:gd name="T17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4">
                  <a:moveTo>
                    <a:pt x="0" y="7"/>
                  </a:moveTo>
                  <a:lnTo>
                    <a:pt x="2" y="0"/>
                  </a:lnTo>
                  <a:lnTo>
                    <a:pt x="33" y="8"/>
                  </a:lnTo>
                  <a:lnTo>
                    <a:pt x="32" y="14"/>
                  </a:lnTo>
                  <a:lnTo>
                    <a:pt x="20" y="12"/>
                  </a:lnTo>
                  <a:lnTo>
                    <a:pt x="12" y="44"/>
                  </a:lnTo>
                  <a:lnTo>
                    <a:pt x="4" y="42"/>
                  </a:lnTo>
                  <a:lnTo>
                    <a:pt x="12" y="1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8" name="Freeform 14"/>
            <p:cNvSpPr>
              <a:spLocks noEditPoints="1"/>
            </p:cNvSpPr>
            <p:nvPr/>
          </p:nvSpPr>
          <p:spPr bwMode="auto">
            <a:xfrm>
              <a:off x="8909050" y="1293813"/>
              <a:ext cx="60325" cy="66675"/>
            </a:xfrm>
            <a:custGeom>
              <a:avLst/>
              <a:gdLst>
                <a:gd name="T0" fmla="*/ 8 w 38"/>
                <a:gd name="T1" fmla="*/ 39 h 42"/>
                <a:gd name="T2" fmla="*/ 0 w 38"/>
                <a:gd name="T3" fmla="*/ 39 h 42"/>
                <a:gd name="T4" fmla="*/ 18 w 38"/>
                <a:gd name="T5" fmla="*/ 0 h 42"/>
                <a:gd name="T6" fmla="*/ 28 w 38"/>
                <a:gd name="T7" fmla="*/ 0 h 42"/>
                <a:gd name="T8" fmla="*/ 38 w 38"/>
                <a:gd name="T9" fmla="*/ 42 h 42"/>
                <a:gd name="T10" fmla="*/ 30 w 38"/>
                <a:gd name="T11" fmla="*/ 41 h 42"/>
                <a:gd name="T12" fmla="*/ 27 w 38"/>
                <a:gd name="T13" fmla="*/ 32 h 42"/>
                <a:gd name="T14" fmla="*/ 12 w 38"/>
                <a:gd name="T15" fmla="*/ 31 h 42"/>
                <a:gd name="T16" fmla="*/ 8 w 38"/>
                <a:gd name="T17" fmla="*/ 39 h 42"/>
                <a:gd name="T18" fmla="*/ 15 w 38"/>
                <a:gd name="T19" fmla="*/ 25 h 42"/>
                <a:gd name="T20" fmla="*/ 26 w 38"/>
                <a:gd name="T21" fmla="*/ 25 h 42"/>
                <a:gd name="T22" fmla="*/ 22 w 38"/>
                <a:gd name="T23" fmla="*/ 7 h 42"/>
                <a:gd name="T24" fmla="*/ 22 w 38"/>
                <a:gd name="T25" fmla="*/ 7 h 42"/>
                <a:gd name="T26" fmla="*/ 15 w 38"/>
                <a:gd name="T27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2">
                  <a:moveTo>
                    <a:pt x="8" y="39"/>
                  </a:moveTo>
                  <a:lnTo>
                    <a:pt x="0" y="39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42"/>
                  </a:lnTo>
                  <a:lnTo>
                    <a:pt x="30" y="41"/>
                  </a:lnTo>
                  <a:lnTo>
                    <a:pt x="27" y="32"/>
                  </a:lnTo>
                  <a:lnTo>
                    <a:pt x="12" y="31"/>
                  </a:lnTo>
                  <a:lnTo>
                    <a:pt x="8" y="39"/>
                  </a:lnTo>
                  <a:close/>
                  <a:moveTo>
                    <a:pt x="15" y="25"/>
                  </a:moveTo>
                  <a:lnTo>
                    <a:pt x="26" y="25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15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9" name="Freeform 15"/>
            <p:cNvSpPr/>
            <p:nvPr/>
          </p:nvSpPr>
          <p:spPr bwMode="auto">
            <a:xfrm>
              <a:off x="8978900" y="1293813"/>
              <a:ext cx="52388" cy="66675"/>
            </a:xfrm>
            <a:custGeom>
              <a:avLst/>
              <a:gdLst>
                <a:gd name="T0" fmla="*/ 40 w 42"/>
                <a:gd name="T1" fmla="*/ 15 h 54"/>
                <a:gd name="T2" fmla="*/ 29 w 42"/>
                <a:gd name="T3" fmla="*/ 16 h 54"/>
                <a:gd name="T4" fmla="*/ 21 w 42"/>
                <a:gd name="T5" fmla="*/ 8 h 54"/>
                <a:gd name="T6" fmla="*/ 13 w 42"/>
                <a:gd name="T7" fmla="*/ 15 h 54"/>
                <a:gd name="T8" fmla="*/ 22 w 42"/>
                <a:gd name="T9" fmla="*/ 22 h 54"/>
                <a:gd name="T10" fmla="*/ 24 w 42"/>
                <a:gd name="T11" fmla="*/ 23 h 54"/>
                <a:gd name="T12" fmla="*/ 42 w 42"/>
                <a:gd name="T13" fmla="*/ 36 h 54"/>
                <a:gd name="T14" fmla="*/ 21 w 42"/>
                <a:gd name="T15" fmla="*/ 53 h 54"/>
                <a:gd name="T16" fmla="*/ 0 w 42"/>
                <a:gd name="T17" fmla="*/ 37 h 54"/>
                <a:gd name="T18" fmla="*/ 12 w 42"/>
                <a:gd name="T19" fmla="*/ 37 h 54"/>
                <a:gd name="T20" fmla="*/ 21 w 42"/>
                <a:gd name="T21" fmla="*/ 46 h 54"/>
                <a:gd name="T22" fmla="*/ 31 w 42"/>
                <a:gd name="T23" fmla="*/ 39 h 54"/>
                <a:gd name="T24" fmla="*/ 21 w 42"/>
                <a:gd name="T25" fmla="*/ 32 h 54"/>
                <a:gd name="T26" fmla="*/ 19 w 42"/>
                <a:gd name="T27" fmla="*/ 32 h 54"/>
                <a:gd name="T28" fmla="*/ 1 w 42"/>
                <a:gd name="T29" fmla="*/ 18 h 54"/>
                <a:gd name="T30" fmla="*/ 22 w 42"/>
                <a:gd name="T31" fmla="*/ 0 h 54"/>
                <a:gd name="T32" fmla="*/ 40 w 42"/>
                <a:gd name="T33" fmla="*/ 1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54">
                  <a:moveTo>
                    <a:pt x="40" y="15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0"/>
                    <a:pt x="26" y="8"/>
                    <a:pt x="21" y="8"/>
                  </a:cubicBezTo>
                  <a:cubicBezTo>
                    <a:pt x="15" y="9"/>
                    <a:pt x="13" y="11"/>
                    <a:pt x="13" y="15"/>
                  </a:cubicBezTo>
                  <a:cubicBezTo>
                    <a:pt x="12" y="19"/>
                    <a:pt x="16" y="21"/>
                    <a:pt x="22" y="22"/>
                  </a:cubicBezTo>
                  <a:cubicBezTo>
                    <a:pt x="23" y="22"/>
                    <a:pt x="23" y="22"/>
                    <a:pt x="24" y="23"/>
                  </a:cubicBezTo>
                  <a:cubicBezTo>
                    <a:pt x="36" y="24"/>
                    <a:pt x="42" y="29"/>
                    <a:pt x="42" y="36"/>
                  </a:cubicBezTo>
                  <a:cubicBezTo>
                    <a:pt x="42" y="47"/>
                    <a:pt x="35" y="52"/>
                    <a:pt x="21" y="53"/>
                  </a:cubicBezTo>
                  <a:cubicBezTo>
                    <a:pt x="7" y="54"/>
                    <a:pt x="1" y="49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3"/>
                    <a:pt x="15" y="46"/>
                    <a:pt x="21" y="46"/>
                  </a:cubicBezTo>
                  <a:cubicBezTo>
                    <a:pt x="27" y="45"/>
                    <a:pt x="31" y="43"/>
                    <a:pt x="31" y="39"/>
                  </a:cubicBezTo>
                  <a:cubicBezTo>
                    <a:pt x="31" y="35"/>
                    <a:pt x="27" y="33"/>
                    <a:pt x="21" y="32"/>
                  </a:cubicBezTo>
                  <a:cubicBezTo>
                    <a:pt x="20" y="32"/>
                    <a:pt x="19" y="32"/>
                    <a:pt x="19" y="32"/>
                  </a:cubicBezTo>
                  <a:cubicBezTo>
                    <a:pt x="7" y="30"/>
                    <a:pt x="1" y="25"/>
                    <a:pt x="1" y="18"/>
                  </a:cubicBezTo>
                  <a:cubicBezTo>
                    <a:pt x="1" y="8"/>
                    <a:pt x="8" y="2"/>
                    <a:pt x="22" y="0"/>
                  </a:cubicBezTo>
                  <a:cubicBezTo>
                    <a:pt x="33" y="0"/>
                    <a:pt x="39" y="5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0" name="Freeform 16"/>
            <p:cNvSpPr>
              <a:spLocks noEditPoints="1"/>
            </p:cNvSpPr>
            <p:nvPr/>
          </p:nvSpPr>
          <p:spPr bwMode="auto">
            <a:xfrm>
              <a:off x="9043988" y="1285876"/>
              <a:ext cx="61913" cy="69850"/>
            </a:xfrm>
            <a:custGeom>
              <a:avLst/>
              <a:gdLst>
                <a:gd name="T0" fmla="*/ 8 w 39"/>
                <a:gd name="T1" fmla="*/ 43 h 44"/>
                <a:gd name="T2" fmla="*/ 0 w 39"/>
                <a:gd name="T3" fmla="*/ 44 h 44"/>
                <a:gd name="T4" fmla="*/ 7 w 39"/>
                <a:gd name="T5" fmla="*/ 2 h 44"/>
                <a:gd name="T6" fmla="*/ 17 w 39"/>
                <a:gd name="T7" fmla="*/ 0 h 44"/>
                <a:gd name="T8" fmla="*/ 39 w 39"/>
                <a:gd name="T9" fmla="*/ 37 h 44"/>
                <a:gd name="T10" fmla="*/ 30 w 39"/>
                <a:gd name="T11" fmla="*/ 39 h 44"/>
                <a:gd name="T12" fmla="*/ 25 w 39"/>
                <a:gd name="T13" fmla="*/ 31 h 44"/>
                <a:gd name="T14" fmla="*/ 10 w 39"/>
                <a:gd name="T15" fmla="*/ 34 h 44"/>
                <a:gd name="T16" fmla="*/ 8 w 39"/>
                <a:gd name="T17" fmla="*/ 43 h 44"/>
                <a:gd name="T18" fmla="*/ 11 w 39"/>
                <a:gd name="T19" fmla="*/ 27 h 44"/>
                <a:gd name="T20" fmla="*/ 22 w 39"/>
                <a:gd name="T21" fmla="*/ 25 h 44"/>
                <a:gd name="T22" fmla="*/ 14 w 39"/>
                <a:gd name="T23" fmla="*/ 9 h 44"/>
                <a:gd name="T24" fmla="*/ 13 w 39"/>
                <a:gd name="T25" fmla="*/ 9 h 44"/>
                <a:gd name="T26" fmla="*/ 11 w 39"/>
                <a:gd name="T27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4">
                  <a:moveTo>
                    <a:pt x="8" y="43"/>
                  </a:moveTo>
                  <a:lnTo>
                    <a:pt x="0" y="44"/>
                  </a:lnTo>
                  <a:lnTo>
                    <a:pt x="7" y="2"/>
                  </a:lnTo>
                  <a:lnTo>
                    <a:pt x="17" y="0"/>
                  </a:lnTo>
                  <a:lnTo>
                    <a:pt x="39" y="37"/>
                  </a:lnTo>
                  <a:lnTo>
                    <a:pt x="30" y="39"/>
                  </a:lnTo>
                  <a:lnTo>
                    <a:pt x="25" y="31"/>
                  </a:lnTo>
                  <a:lnTo>
                    <a:pt x="10" y="34"/>
                  </a:lnTo>
                  <a:lnTo>
                    <a:pt x="8" y="43"/>
                  </a:lnTo>
                  <a:close/>
                  <a:moveTo>
                    <a:pt x="11" y="27"/>
                  </a:moveTo>
                  <a:lnTo>
                    <a:pt x="22" y="25"/>
                  </a:lnTo>
                  <a:lnTo>
                    <a:pt x="14" y="9"/>
                  </a:lnTo>
                  <a:lnTo>
                    <a:pt x="13" y="9"/>
                  </a:lnTo>
                  <a:lnTo>
                    <a:pt x="1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1" name="Freeform 17"/>
            <p:cNvSpPr/>
            <p:nvPr/>
          </p:nvSpPr>
          <p:spPr bwMode="auto">
            <a:xfrm>
              <a:off x="9094788" y="1255713"/>
              <a:ext cx="88900" cy="85725"/>
            </a:xfrm>
            <a:custGeom>
              <a:avLst/>
              <a:gdLst>
                <a:gd name="T0" fmla="*/ 36 w 56"/>
                <a:gd name="T1" fmla="*/ 8 h 54"/>
                <a:gd name="T2" fmla="*/ 38 w 56"/>
                <a:gd name="T3" fmla="*/ 45 h 54"/>
                <a:gd name="T4" fmla="*/ 32 w 56"/>
                <a:gd name="T5" fmla="*/ 47 h 54"/>
                <a:gd name="T6" fmla="*/ 9 w 56"/>
                <a:gd name="T7" fmla="*/ 19 h 54"/>
                <a:gd name="T8" fmla="*/ 9 w 56"/>
                <a:gd name="T9" fmla="*/ 20 h 54"/>
                <a:gd name="T10" fmla="*/ 22 w 56"/>
                <a:gd name="T11" fmla="*/ 51 h 54"/>
                <a:gd name="T12" fmla="*/ 14 w 56"/>
                <a:gd name="T13" fmla="*/ 54 h 54"/>
                <a:gd name="T14" fmla="*/ 0 w 56"/>
                <a:gd name="T15" fmla="*/ 17 h 54"/>
                <a:gd name="T16" fmla="*/ 13 w 56"/>
                <a:gd name="T17" fmla="*/ 12 h 54"/>
                <a:gd name="T18" fmla="*/ 31 w 56"/>
                <a:gd name="T19" fmla="*/ 35 h 54"/>
                <a:gd name="T20" fmla="*/ 31 w 56"/>
                <a:gd name="T21" fmla="*/ 35 h 54"/>
                <a:gd name="T22" fmla="*/ 29 w 56"/>
                <a:gd name="T23" fmla="*/ 5 h 54"/>
                <a:gd name="T24" fmla="*/ 42 w 56"/>
                <a:gd name="T25" fmla="*/ 0 h 54"/>
                <a:gd name="T26" fmla="*/ 56 w 56"/>
                <a:gd name="T27" fmla="*/ 37 h 54"/>
                <a:gd name="T28" fmla="*/ 49 w 56"/>
                <a:gd name="T29" fmla="*/ 40 h 54"/>
                <a:gd name="T30" fmla="*/ 36 w 56"/>
                <a:gd name="T31" fmla="*/ 8 h 54"/>
                <a:gd name="T32" fmla="*/ 36 w 56"/>
                <a:gd name="T33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4">
                  <a:moveTo>
                    <a:pt x="36" y="8"/>
                  </a:moveTo>
                  <a:lnTo>
                    <a:pt x="38" y="45"/>
                  </a:lnTo>
                  <a:lnTo>
                    <a:pt x="32" y="47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22" y="51"/>
                  </a:lnTo>
                  <a:lnTo>
                    <a:pt x="14" y="54"/>
                  </a:lnTo>
                  <a:lnTo>
                    <a:pt x="0" y="17"/>
                  </a:lnTo>
                  <a:lnTo>
                    <a:pt x="13" y="12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9" y="5"/>
                  </a:lnTo>
                  <a:lnTo>
                    <a:pt x="42" y="0"/>
                  </a:lnTo>
                  <a:lnTo>
                    <a:pt x="56" y="37"/>
                  </a:lnTo>
                  <a:lnTo>
                    <a:pt x="49" y="4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2" name="Freeform 18"/>
            <p:cNvSpPr>
              <a:spLocks noEditPoints="1"/>
            </p:cNvSpPr>
            <p:nvPr/>
          </p:nvSpPr>
          <p:spPr bwMode="auto">
            <a:xfrm>
              <a:off x="9169400" y="1225551"/>
              <a:ext cx="74613" cy="74613"/>
            </a:xfrm>
            <a:custGeom>
              <a:avLst/>
              <a:gdLst>
                <a:gd name="T0" fmla="*/ 45 w 60"/>
                <a:gd name="T1" fmla="*/ 52 h 61"/>
                <a:gd name="T2" fmla="*/ 10 w 60"/>
                <a:gd name="T3" fmla="*/ 44 h 61"/>
                <a:gd name="T4" fmla="*/ 15 w 60"/>
                <a:gd name="T5" fmla="*/ 8 h 61"/>
                <a:gd name="T6" fmla="*/ 50 w 60"/>
                <a:gd name="T7" fmla="*/ 16 h 61"/>
                <a:gd name="T8" fmla="*/ 45 w 60"/>
                <a:gd name="T9" fmla="*/ 52 h 61"/>
                <a:gd name="T10" fmla="*/ 19 w 60"/>
                <a:gd name="T11" fmla="*/ 15 h 61"/>
                <a:gd name="T12" fmla="*/ 19 w 60"/>
                <a:gd name="T13" fmla="*/ 38 h 61"/>
                <a:gd name="T14" fmla="*/ 41 w 60"/>
                <a:gd name="T15" fmla="*/ 46 h 61"/>
                <a:gd name="T16" fmla="*/ 41 w 60"/>
                <a:gd name="T17" fmla="*/ 23 h 61"/>
                <a:gd name="T18" fmla="*/ 19 w 60"/>
                <a:gd name="T19" fmla="*/ 1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1">
                  <a:moveTo>
                    <a:pt x="45" y="52"/>
                  </a:moveTo>
                  <a:cubicBezTo>
                    <a:pt x="31" y="61"/>
                    <a:pt x="20" y="58"/>
                    <a:pt x="10" y="44"/>
                  </a:cubicBezTo>
                  <a:cubicBezTo>
                    <a:pt x="0" y="30"/>
                    <a:pt x="2" y="18"/>
                    <a:pt x="15" y="8"/>
                  </a:cubicBezTo>
                  <a:cubicBezTo>
                    <a:pt x="28" y="0"/>
                    <a:pt x="40" y="2"/>
                    <a:pt x="50" y="16"/>
                  </a:cubicBezTo>
                  <a:cubicBezTo>
                    <a:pt x="60" y="31"/>
                    <a:pt x="58" y="43"/>
                    <a:pt x="45" y="52"/>
                  </a:cubicBezTo>
                  <a:close/>
                  <a:moveTo>
                    <a:pt x="19" y="15"/>
                  </a:moveTo>
                  <a:cubicBezTo>
                    <a:pt x="12" y="20"/>
                    <a:pt x="12" y="27"/>
                    <a:pt x="19" y="38"/>
                  </a:cubicBezTo>
                  <a:cubicBezTo>
                    <a:pt x="26" y="48"/>
                    <a:pt x="33" y="51"/>
                    <a:pt x="41" y="46"/>
                  </a:cubicBezTo>
                  <a:cubicBezTo>
                    <a:pt x="48" y="41"/>
                    <a:pt x="48" y="33"/>
                    <a:pt x="41" y="23"/>
                  </a:cubicBezTo>
                  <a:cubicBezTo>
                    <a:pt x="34" y="13"/>
                    <a:pt x="26" y="10"/>
                    <a:pt x="1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3" name="Freeform 19"/>
            <p:cNvSpPr/>
            <p:nvPr/>
          </p:nvSpPr>
          <p:spPr bwMode="auto">
            <a:xfrm>
              <a:off x="9218613" y="1204913"/>
              <a:ext cx="53975" cy="55563"/>
            </a:xfrm>
            <a:custGeom>
              <a:avLst/>
              <a:gdLst>
                <a:gd name="T0" fmla="*/ 6 w 34"/>
                <a:gd name="T1" fmla="*/ 0 h 35"/>
                <a:gd name="T2" fmla="*/ 34 w 34"/>
                <a:gd name="T3" fmla="*/ 29 h 35"/>
                <a:gd name="T4" fmla="*/ 27 w 34"/>
                <a:gd name="T5" fmla="*/ 35 h 35"/>
                <a:gd name="T6" fmla="*/ 0 w 34"/>
                <a:gd name="T7" fmla="*/ 5 h 35"/>
                <a:gd name="T8" fmla="*/ 6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6" y="0"/>
                  </a:moveTo>
                  <a:lnTo>
                    <a:pt x="34" y="29"/>
                  </a:lnTo>
                  <a:lnTo>
                    <a:pt x="27" y="35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4" name="Freeform 20"/>
            <p:cNvSpPr/>
            <p:nvPr/>
          </p:nvSpPr>
          <p:spPr bwMode="auto">
            <a:xfrm>
              <a:off x="9236075" y="1165226"/>
              <a:ext cx="76200" cy="73025"/>
            </a:xfrm>
            <a:custGeom>
              <a:avLst/>
              <a:gdLst>
                <a:gd name="T0" fmla="*/ 30 w 48"/>
                <a:gd name="T1" fmla="*/ 46 h 46"/>
                <a:gd name="T2" fmla="*/ 0 w 48"/>
                <a:gd name="T3" fmla="*/ 20 h 46"/>
                <a:gd name="T4" fmla="*/ 18 w 48"/>
                <a:gd name="T5" fmla="*/ 0 h 46"/>
                <a:gd name="T6" fmla="*/ 23 w 48"/>
                <a:gd name="T7" fmla="*/ 4 h 46"/>
                <a:gd name="T8" fmla="*/ 11 w 48"/>
                <a:gd name="T9" fmla="*/ 18 h 46"/>
                <a:gd name="T10" fmla="*/ 18 w 48"/>
                <a:gd name="T11" fmla="*/ 24 h 46"/>
                <a:gd name="T12" fmla="*/ 29 w 48"/>
                <a:gd name="T13" fmla="*/ 11 h 46"/>
                <a:gd name="T14" fmla="*/ 34 w 48"/>
                <a:gd name="T15" fmla="*/ 16 h 46"/>
                <a:gd name="T16" fmla="*/ 23 w 48"/>
                <a:gd name="T17" fmla="*/ 28 h 46"/>
                <a:gd name="T18" fmla="*/ 31 w 48"/>
                <a:gd name="T19" fmla="*/ 35 h 46"/>
                <a:gd name="T20" fmla="*/ 44 w 48"/>
                <a:gd name="T21" fmla="*/ 21 h 46"/>
                <a:gd name="T22" fmla="*/ 48 w 48"/>
                <a:gd name="T23" fmla="*/ 26 h 46"/>
                <a:gd name="T24" fmla="*/ 30 w 48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6">
                  <a:moveTo>
                    <a:pt x="30" y="46"/>
                  </a:moveTo>
                  <a:lnTo>
                    <a:pt x="0" y="20"/>
                  </a:lnTo>
                  <a:lnTo>
                    <a:pt x="18" y="0"/>
                  </a:lnTo>
                  <a:lnTo>
                    <a:pt x="23" y="4"/>
                  </a:lnTo>
                  <a:lnTo>
                    <a:pt x="11" y="18"/>
                  </a:lnTo>
                  <a:lnTo>
                    <a:pt x="18" y="24"/>
                  </a:lnTo>
                  <a:lnTo>
                    <a:pt x="29" y="11"/>
                  </a:lnTo>
                  <a:lnTo>
                    <a:pt x="34" y="16"/>
                  </a:lnTo>
                  <a:lnTo>
                    <a:pt x="23" y="28"/>
                  </a:lnTo>
                  <a:lnTo>
                    <a:pt x="31" y="35"/>
                  </a:lnTo>
                  <a:lnTo>
                    <a:pt x="44" y="21"/>
                  </a:lnTo>
                  <a:lnTo>
                    <a:pt x="48" y="26"/>
                  </a:lnTo>
                  <a:lnTo>
                    <a:pt x="3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5" name="Freeform 21"/>
            <p:cNvSpPr/>
            <p:nvPr/>
          </p:nvSpPr>
          <p:spPr bwMode="auto">
            <a:xfrm>
              <a:off x="9271000" y="1109663"/>
              <a:ext cx="84138" cy="82550"/>
            </a:xfrm>
            <a:custGeom>
              <a:avLst/>
              <a:gdLst>
                <a:gd name="T0" fmla="*/ 53 w 53"/>
                <a:gd name="T1" fmla="*/ 21 h 52"/>
                <a:gd name="T2" fmla="*/ 46 w 53"/>
                <a:gd name="T3" fmla="*/ 32 h 52"/>
                <a:gd name="T4" fmla="*/ 10 w 53"/>
                <a:gd name="T5" fmla="*/ 27 h 52"/>
                <a:gd name="T6" fmla="*/ 10 w 53"/>
                <a:gd name="T7" fmla="*/ 28 h 52"/>
                <a:gd name="T8" fmla="*/ 38 w 53"/>
                <a:gd name="T9" fmla="*/ 46 h 52"/>
                <a:gd name="T10" fmla="*/ 33 w 53"/>
                <a:gd name="T11" fmla="*/ 52 h 52"/>
                <a:gd name="T12" fmla="*/ 0 w 53"/>
                <a:gd name="T13" fmla="*/ 30 h 52"/>
                <a:gd name="T14" fmla="*/ 7 w 53"/>
                <a:gd name="T15" fmla="*/ 20 h 52"/>
                <a:gd name="T16" fmla="*/ 42 w 53"/>
                <a:gd name="T17" fmla="*/ 24 h 52"/>
                <a:gd name="T18" fmla="*/ 41 w 53"/>
                <a:gd name="T19" fmla="*/ 24 h 52"/>
                <a:gd name="T20" fmla="*/ 15 w 53"/>
                <a:gd name="T21" fmla="*/ 7 h 52"/>
                <a:gd name="T22" fmla="*/ 19 w 53"/>
                <a:gd name="T23" fmla="*/ 0 h 52"/>
                <a:gd name="T24" fmla="*/ 53 w 53"/>
                <a:gd name="T2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2">
                  <a:moveTo>
                    <a:pt x="53" y="21"/>
                  </a:moveTo>
                  <a:lnTo>
                    <a:pt x="46" y="32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38" y="46"/>
                  </a:lnTo>
                  <a:lnTo>
                    <a:pt x="33" y="52"/>
                  </a:lnTo>
                  <a:lnTo>
                    <a:pt x="0" y="30"/>
                  </a:lnTo>
                  <a:lnTo>
                    <a:pt x="7" y="20"/>
                  </a:lnTo>
                  <a:lnTo>
                    <a:pt x="42" y="24"/>
                  </a:lnTo>
                  <a:lnTo>
                    <a:pt x="41" y="24"/>
                  </a:lnTo>
                  <a:lnTo>
                    <a:pt x="15" y="7"/>
                  </a:lnTo>
                  <a:lnTo>
                    <a:pt x="19" y="0"/>
                  </a:lnTo>
                  <a:lnTo>
                    <a:pt x="5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6" name="Freeform 22"/>
            <p:cNvSpPr/>
            <p:nvPr/>
          </p:nvSpPr>
          <p:spPr bwMode="auto">
            <a:xfrm>
              <a:off x="9309100" y="1060451"/>
              <a:ext cx="71438" cy="66675"/>
            </a:xfrm>
            <a:custGeom>
              <a:avLst/>
              <a:gdLst>
                <a:gd name="T0" fmla="*/ 27 w 58"/>
                <a:gd name="T1" fmla="*/ 4 h 54"/>
                <a:gd name="T2" fmla="*/ 22 w 58"/>
                <a:gd name="T3" fmla="*/ 13 h 54"/>
                <a:gd name="T4" fmla="*/ 12 w 58"/>
                <a:gd name="T5" fmla="*/ 18 h 54"/>
                <a:gd name="T6" fmla="*/ 14 w 58"/>
                <a:gd name="T7" fmla="*/ 28 h 54"/>
                <a:gd name="T8" fmla="*/ 25 w 58"/>
                <a:gd name="T9" fmla="*/ 23 h 54"/>
                <a:gd name="T10" fmla="*/ 26 w 58"/>
                <a:gd name="T11" fmla="*/ 22 h 54"/>
                <a:gd name="T12" fmla="*/ 46 w 58"/>
                <a:gd name="T13" fmla="*/ 11 h 54"/>
                <a:gd name="T14" fmla="*/ 52 w 58"/>
                <a:gd name="T15" fmla="*/ 38 h 54"/>
                <a:gd name="T16" fmla="*/ 28 w 58"/>
                <a:gd name="T17" fmla="*/ 49 h 54"/>
                <a:gd name="T18" fmla="*/ 33 w 58"/>
                <a:gd name="T19" fmla="*/ 39 h 54"/>
                <a:gd name="T20" fmla="*/ 45 w 58"/>
                <a:gd name="T21" fmla="*/ 35 h 54"/>
                <a:gd name="T22" fmla="*/ 43 w 58"/>
                <a:gd name="T23" fmla="*/ 23 h 54"/>
                <a:gd name="T24" fmla="*/ 33 w 58"/>
                <a:gd name="T25" fmla="*/ 29 h 54"/>
                <a:gd name="T26" fmla="*/ 31 w 58"/>
                <a:gd name="T27" fmla="*/ 30 h 54"/>
                <a:gd name="T28" fmla="*/ 11 w 58"/>
                <a:gd name="T29" fmla="*/ 40 h 54"/>
                <a:gd name="T30" fmla="*/ 5 w 58"/>
                <a:gd name="T31" fmla="*/ 13 h 54"/>
                <a:gd name="T32" fmla="*/ 27 w 58"/>
                <a:gd name="T3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4">
                  <a:moveTo>
                    <a:pt x="27" y="4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17" y="12"/>
                    <a:pt x="14" y="13"/>
                    <a:pt x="12" y="18"/>
                  </a:cubicBezTo>
                  <a:cubicBezTo>
                    <a:pt x="10" y="23"/>
                    <a:pt x="11" y="26"/>
                    <a:pt x="14" y="28"/>
                  </a:cubicBezTo>
                  <a:cubicBezTo>
                    <a:pt x="18" y="30"/>
                    <a:pt x="21" y="28"/>
                    <a:pt x="25" y="23"/>
                  </a:cubicBezTo>
                  <a:cubicBezTo>
                    <a:pt x="25" y="22"/>
                    <a:pt x="26" y="22"/>
                    <a:pt x="26" y="22"/>
                  </a:cubicBezTo>
                  <a:cubicBezTo>
                    <a:pt x="33" y="12"/>
                    <a:pt x="40" y="8"/>
                    <a:pt x="46" y="11"/>
                  </a:cubicBezTo>
                  <a:cubicBezTo>
                    <a:pt x="56" y="16"/>
                    <a:pt x="58" y="25"/>
                    <a:pt x="52" y="38"/>
                  </a:cubicBezTo>
                  <a:cubicBezTo>
                    <a:pt x="46" y="50"/>
                    <a:pt x="38" y="54"/>
                    <a:pt x="28" y="4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41"/>
                    <a:pt x="43" y="40"/>
                    <a:pt x="45" y="35"/>
                  </a:cubicBezTo>
                  <a:cubicBezTo>
                    <a:pt x="48" y="29"/>
                    <a:pt x="47" y="25"/>
                    <a:pt x="43" y="23"/>
                  </a:cubicBezTo>
                  <a:cubicBezTo>
                    <a:pt x="40" y="21"/>
                    <a:pt x="37" y="23"/>
                    <a:pt x="33" y="29"/>
                  </a:cubicBezTo>
                  <a:cubicBezTo>
                    <a:pt x="32" y="29"/>
                    <a:pt x="32" y="30"/>
                    <a:pt x="31" y="30"/>
                  </a:cubicBezTo>
                  <a:cubicBezTo>
                    <a:pt x="24" y="40"/>
                    <a:pt x="18" y="43"/>
                    <a:pt x="11" y="40"/>
                  </a:cubicBezTo>
                  <a:cubicBezTo>
                    <a:pt x="2" y="35"/>
                    <a:pt x="0" y="26"/>
                    <a:pt x="5" y="13"/>
                  </a:cubicBezTo>
                  <a:cubicBezTo>
                    <a:pt x="10" y="3"/>
                    <a:pt x="18" y="0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7" name="Freeform 23"/>
            <p:cNvSpPr/>
            <p:nvPr/>
          </p:nvSpPr>
          <p:spPr bwMode="auto">
            <a:xfrm>
              <a:off x="9329738" y="1031876"/>
              <a:ext cx="65088" cy="34925"/>
            </a:xfrm>
            <a:custGeom>
              <a:avLst/>
              <a:gdLst>
                <a:gd name="T0" fmla="*/ 2 w 41"/>
                <a:gd name="T1" fmla="*/ 0 h 22"/>
                <a:gd name="T2" fmla="*/ 41 w 41"/>
                <a:gd name="T3" fmla="*/ 14 h 22"/>
                <a:gd name="T4" fmla="*/ 37 w 41"/>
                <a:gd name="T5" fmla="*/ 22 h 22"/>
                <a:gd name="T6" fmla="*/ 0 w 41"/>
                <a:gd name="T7" fmla="*/ 9 h 22"/>
                <a:gd name="T8" fmla="*/ 2 w 4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2">
                  <a:moveTo>
                    <a:pt x="2" y="0"/>
                  </a:moveTo>
                  <a:lnTo>
                    <a:pt x="41" y="14"/>
                  </a:lnTo>
                  <a:lnTo>
                    <a:pt x="37" y="22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8" name="Freeform 24"/>
            <p:cNvSpPr/>
            <p:nvPr/>
          </p:nvSpPr>
          <p:spPr bwMode="auto">
            <a:xfrm>
              <a:off x="9339263" y="977901"/>
              <a:ext cx="71438" cy="60325"/>
            </a:xfrm>
            <a:custGeom>
              <a:avLst/>
              <a:gdLst>
                <a:gd name="T0" fmla="*/ 23 w 57"/>
                <a:gd name="T1" fmla="*/ 2 h 49"/>
                <a:gd name="T2" fmla="*/ 20 w 57"/>
                <a:gd name="T3" fmla="*/ 12 h 49"/>
                <a:gd name="T4" fmla="*/ 10 w 57"/>
                <a:gd name="T5" fmla="*/ 18 h 49"/>
                <a:gd name="T6" fmla="*/ 15 w 57"/>
                <a:gd name="T7" fmla="*/ 28 h 49"/>
                <a:gd name="T8" fmla="*/ 24 w 57"/>
                <a:gd name="T9" fmla="*/ 21 h 49"/>
                <a:gd name="T10" fmla="*/ 25 w 57"/>
                <a:gd name="T11" fmla="*/ 20 h 49"/>
                <a:gd name="T12" fmla="*/ 43 w 57"/>
                <a:gd name="T13" fmla="*/ 6 h 49"/>
                <a:gd name="T14" fmla="*/ 54 w 57"/>
                <a:gd name="T15" fmla="*/ 31 h 49"/>
                <a:gd name="T16" fmla="*/ 32 w 57"/>
                <a:gd name="T17" fmla="*/ 46 h 49"/>
                <a:gd name="T18" fmla="*/ 35 w 57"/>
                <a:gd name="T19" fmla="*/ 35 h 49"/>
                <a:gd name="T20" fmla="*/ 46 w 57"/>
                <a:gd name="T21" fmla="*/ 29 h 49"/>
                <a:gd name="T22" fmla="*/ 42 w 57"/>
                <a:gd name="T23" fmla="*/ 18 h 49"/>
                <a:gd name="T24" fmla="*/ 33 w 57"/>
                <a:gd name="T25" fmla="*/ 25 h 49"/>
                <a:gd name="T26" fmla="*/ 32 w 57"/>
                <a:gd name="T27" fmla="*/ 27 h 49"/>
                <a:gd name="T28" fmla="*/ 14 w 57"/>
                <a:gd name="T29" fmla="*/ 40 h 49"/>
                <a:gd name="T30" fmla="*/ 3 w 57"/>
                <a:gd name="T31" fmla="*/ 15 h 49"/>
                <a:gd name="T32" fmla="*/ 23 w 57"/>
                <a:gd name="T3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49">
                  <a:moveTo>
                    <a:pt x="23" y="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15" y="11"/>
                    <a:pt x="12" y="13"/>
                    <a:pt x="10" y="18"/>
                  </a:cubicBezTo>
                  <a:cubicBezTo>
                    <a:pt x="9" y="24"/>
                    <a:pt x="11" y="27"/>
                    <a:pt x="15" y="28"/>
                  </a:cubicBezTo>
                  <a:cubicBezTo>
                    <a:pt x="18" y="29"/>
                    <a:pt x="22" y="27"/>
                    <a:pt x="24" y="21"/>
                  </a:cubicBezTo>
                  <a:cubicBezTo>
                    <a:pt x="24" y="20"/>
                    <a:pt x="25" y="20"/>
                    <a:pt x="25" y="20"/>
                  </a:cubicBezTo>
                  <a:cubicBezTo>
                    <a:pt x="30" y="8"/>
                    <a:pt x="36" y="4"/>
                    <a:pt x="43" y="6"/>
                  </a:cubicBezTo>
                  <a:cubicBezTo>
                    <a:pt x="53" y="9"/>
                    <a:pt x="57" y="17"/>
                    <a:pt x="54" y="31"/>
                  </a:cubicBezTo>
                  <a:cubicBezTo>
                    <a:pt x="50" y="44"/>
                    <a:pt x="43" y="49"/>
                    <a:pt x="32" y="4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41" y="37"/>
                    <a:pt x="45" y="35"/>
                    <a:pt x="46" y="29"/>
                  </a:cubicBezTo>
                  <a:cubicBezTo>
                    <a:pt x="48" y="23"/>
                    <a:pt x="47" y="19"/>
                    <a:pt x="42" y="18"/>
                  </a:cubicBezTo>
                  <a:cubicBezTo>
                    <a:pt x="39" y="17"/>
                    <a:pt x="36" y="19"/>
                    <a:pt x="33" y="25"/>
                  </a:cubicBezTo>
                  <a:cubicBezTo>
                    <a:pt x="33" y="26"/>
                    <a:pt x="32" y="27"/>
                    <a:pt x="32" y="27"/>
                  </a:cubicBezTo>
                  <a:cubicBezTo>
                    <a:pt x="27" y="38"/>
                    <a:pt x="21" y="42"/>
                    <a:pt x="14" y="40"/>
                  </a:cubicBezTo>
                  <a:cubicBezTo>
                    <a:pt x="4" y="37"/>
                    <a:pt x="0" y="29"/>
                    <a:pt x="3" y="15"/>
                  </a:cubicBezTo>
                  <a:cubicBezTo>
                    <a:pt x="6" y="4"/>
                    <a:pt x="13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9" name="Freeform 25"/>
            <p:cNvSpPr>
              <a:spLocks noEditPoints="1"/>
            </p:cNvSpPr>
            <p:nvPr/>
          </p:nvSpPr>
          <p:spPr bwMode="auto">
            <a:xfrm>
              <a:off x="8794750" y="688976"/>
              <a:ext cx="377825" cy="363538"/>
            </a:xfrm>
            <a:custGeom>
              <a:avLst/>
              <a:gdLst>
                <a:gd name="T0" fmla="*/ 0 w 306"/>
                <a:gd name="T1" fmla="*/ 52 h 295"/>
                <a:gd name="T2" fmla="*/ 2 w 306"/>
                <a:gd name="T3" fmla="*/ 54 h 295"/>
                <a:gd name="T4" fmla="*/ 2 w 306"/>
                <a:gd name="T5" fmla="*/ 56 h 295"/>
                <a:gd name="T6" fmla="*/ 31 w 306"/>
                <a:gd name="T7" fmla="*/ 92 h 295"/>
                <a:gd name="T8" fmla="*/ 31 w 306"/>
                <a:gd name="T9" fmla="*/ 180 h 295"/>
                <a:gd name="T10" fmla="*/ 85 w 306"/>
                <a:gd name="T11" fmla="*/ 253 h 295"/>
                <a:gd name="T12" fmla="*/ 150 w 306"/>
                <a:gd name="T13" fmla="*/ 289 h 295"/>
                <a:gd name="T14" fmla="*/ 152 w 306"/>
                <a:gd name="T15" fmla="*/ 295 h 295"/>
                <a:gd name="T16" fmla="*/ 154 w 306"/>
                <a:gd name="T17" fmla="*/ 289 h 295"/>
                <a:gd name="T18" fmla="*/ 233 w 306"/>
                <a:gd name="T19" fmla="*/ 248 h 295"/>
                <a:gd name="T20" fmla="*/ 277 w 306"/>
                <a:gd name="T21" fmla="*/ 177 h 295"/>
                <a:gd name="T22" fmla="*/ 277 w 306"/>
                <a:gd name="T23" fmla="*/ 93 h 295"/>
                <a:gd name="T24" fmla="*/ 304 w 306"/>
                <a:gd name="T25" fmla="*/ 58 h 295"/>
                <a:gd name="T26" fmla="*/ 306 w 306"/>
                <a:gd name="T27" fmla="*/ 56 h 295"/>
                <a:gd name="T28" fmla="*/ 242 w 306"/>
                <a:gd name="T29" fmla="*/ 2 h 295"/>
                <a:gd name="T30" fmla="*/ 241 w 306"/>
                <a:gd name="T31" fmla="*/ 3 h 295"/>
                <a:gd name="T32" fmla="*/ 151 w 306"/>
                <a:gd name="T33" fmla="*/ 29 h 295"/>
                <a:gd name="T34" fmla="*/ 66 w 306"/>
                <a:gd name="T35" fmla="*/ 1 h 295"/>
                <a:gd name="T36" fmla="*/ 65 w 306"/>
                <a:gd name="T37" fmla="*/ 0 h 295"/>
                <a:gd name="T38" fmla="*/ 0 w 306"/>
                <a:gd name="T39" fmla="*/ 52 h 295"/>
                <a:gd name="T40" fmla="*/ 65 w 306"/>
                <a:gd name="T41" fmla="*/ 5 h 295"/>
                <a:gd name="T42" fmla="*/ 151 w 306"/>
                <a:gd name="T43" fmla="*/ 33 h 295"/>
                <a:gd name="T44" fmla="*/ 242 w 306"/>
                <a:gd name="T45" fmla="*/ 7 h 295"/>
                <a:gd name="T46" fmla="*/ 299 w 306"/>
                <a:gd name="T47" fmla="*/ 56 h 295"/>
                <a:gd name="T48" fmla="*/ 273 w 306"/>
                <a:gd name="T49" fmla="*/ 93 h 295"/>
                <a:gd name="T50" fmla="*/ 273 w 306"/>
                <a:gd name="T51" fmla="*/ 177 h 295"/>
                <a:gd name="T52" fmla="*/ 231 w 306"/>
                <a:gd name="T53" fmla="*/ 244 h 295"/>
                <a:gd name="T54" fmla="*/ 152 w 306"/>
                <a:gd name="T55" fmla="*/ 284 h 295"/>
                <a:gd name="T56" fmla="*/ 85 w 306"/>
                <a:gd name="T57" fmla="*/ 249 h 295"/>
                <a:gd name="T58" fmla="*/ 35 w 306"/>
                <a:gd name="T59" fmla="*/ 180 h 295"/>
                <a:gd name="T60" fmla="*/ 35 w 306"/>
                <a:gd name="T61" fmla="*/ 91 h 295"/>
                <a:gd name="T62" fmla="*/ 4 w 306"/>
                <a:gd name="T63" fmla="*/ 53 h 295"/>
                <a:gd name="T64" fmla="*/ 65 w 306"/>
                <a:gd name="T65" fmla="*/ 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295">
                  <a:moveTo>
                    <a:pt x="0" y="52"/>
                  </a:moveTo>
                  <a:cubicBezTo>
                    <a:pt x="0" y="52"/>
                    <a:pt x="2" y="54"/>
                    <a:pt x="2" y="54"/>
                  </a:cubicBezTo>
                  <a:cubicBezTo>
                    <a:pt x="2" y="55"/>
                    <a:pt x="2" y="56"/>
                    <a:pt x="2" y="56"/>
                  </a:cubicBezTo>
                  <a:cubicBezTo>
                    <a:pt x="28" y="59"/>
                    <a:pt x="31" y="90"/>
                    <a:pt x="31" y="92"/>
                  </a:cubicBezTo>
                  <a:cubicBezTo>
                    <a:pt x="31" y="92"/>
                    <a:pt x="31" y="179"/>
                    <a:pt x="31" y="180"/>
                  </a:cubicBezTo>
                  <a:cubicBezTo>
                    <a:pt x="31" y="217"/>
                    <a:pt x="49" y="241"/>
                    <a:pt x="85" y="253"/>
                  </a:cubicBezTo>
                  <a:cubicBezTo>
                    <a:pt x="139" y="260"/>
                    <a:pt x="150" y="288"/>
                    <a:pt x="150" y="289"/>
                  </a:cubicBezTo>
                  <a:cubicBezTo>
                    <a:pt x="152" y="295"/>
                    <a:pt x="152" y="295"/>
                    <a:pt x="152" y="295"/>
                  </a:cubicBezTo>
                  <a:cubicBezTo>
                    <a:pt x="154" y="289"/>
                    <a:pt x="154" y="289"/>
                    <a:pt x="154" y="289"/>
                  </a:cubicBezTo>
                  <a:cubicBezTo>
                    <a:pt x="158" y="270"/>
                    <a:pt x="191" y="260"/>
                    <a:pt x="233" y="248"/>
                  </a:cubicBezTo>
                  <a:cubicBezTo>
                    <a:pt x="277" y="235"/>
                    <a:pt x="277" y="177"/>
                    <a:pt x="277" y="177"/>
                  </a:cubicBezTo>
                  <a:cubicBezTo>
                    <a:pt x="277" y="93"/>
                    <a:pt x="277" y="93"/>
                    <a:pt x="277" y="93"/>
                  </a:cubicBezTo>
                  <a:cubicBezTo>
                    <a:pt x="277" y="71"/>
                    <a:pt x="304" y="58"/>
                    <a:pt x="304" y="58"/>
                  </a:cubicBezTo>
                  <a:cubicBezTo>
                    <a:pt x="306" y="56"/>
                    <a:pt x="306" y="56"/>
                    <a:pt x="306" y="56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41" y="3"/>
                    <a:pt x="241" y="3"/>
                    <a:pt x="241" y="3"/>
                  </a:cubicBezTo>
                  <a:cubicBezTo>
                    <a:pt x="236" y="7"/>
                    <a:pt x="199" y="29"/>
                    <a:pt x="151" y="29"/>
                  </a:cubicBezTo>
                  <a:cubicBezTo>
                    <a:pt x="104" y="29"/>
                    <a:pt x="67" y="1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0" y="52"/>
                  </a:lnTo>
                  <a:close/>
                  <a:moveTo>
                    <a:pt x="65" y="5"/>
                  </a:moveTo>
                  <a:cubicBezTo>
                    <a:pt x="71" y="9"/>
                    <a:pt x="107" y="33"/>
                    <a:pt x="151" y="33"/>
                  </a:cubicBezTo>
                  <a:cubicBezTo>
                    <a:pt x="199" y="33"/>
                    <a:pt x="235" y="13"/>
                    <a:pt x="242" y="7"/>
                  </a:cubicBezTo>
                  <a:cubicBezTo>
                    <a:pt x="244" y="9"/>
                    <a:pt x="296" y="52"/>
                    <a:pt x="299" y="56"/>
                  </a:cubicBezTo>
                  <a:cubicBezTo>
                    <a:pt x="293" y="59"/>
                    <a:pt x="273" y="72"/>
                    <a:pt x="273" y="93"/>
                  </a:cubicBezTo>
                  <a:cubicBezTo>
                    <a:pt x="273" y="93"/>
                    <a:pt x="273" y="177"/>
                    <a:pt x="273" y="177"/>
                  </a:cubicBezTo>
                  <a:cubicBezTo>
                    <a:pt x="273" y="178"/>
                    <a:pt x="273" y="232"/>
                    <a:pt x="231" y="244"/>
                  </a:cubicBezTo>
                  <a:cubicBezTo>
                    <a:pt x="191" y="256"/>
                    <a:pt x="160" y="266"/>
                    <a:pt x="152" y="284"/>
                  </a:cubicBezTo>
                  <a:cubicBezTo>
                    <a:pt x="148" y="276"/>
                    <a:pt x="132" y="255"/>
                    <a:pt x="85" y="249"/>
                  </a:cubicBezTo>
                  <a:cubicBezTo>
                    <a:pt x="52" y="238"/>
                    <a:pt x="35" y="215"/>
                    <a:pt x="35" y="180"/>
                  </a:cubicBezTo>
                  <a:cubicBezTo>
                    <a:pt x="35" y="179"/>
                    <a:pt x="35" y="91"/>
                    <a:pt x="35" y="91"/>
                  </a:cubicBezTo>
                  <a:cubicBezTo>
                    <a:pt x="35" y="91"/>
                    <a:pt x="31" y="59"/>
                    <a:pt x="4" y="53"/>
                  </a:cubicBezTo>
                  <a:cubicBezTo>
                    <a:pt x="8" y="50"/>
                    <a:pt x="63" y="6"/>
                    <a:pt x="6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0" name="Freeform 26"/>
            <p:cNvSpPr/>
            <p:nvPr/>
          </p:nvSpPr>
          <p:spPr bwMode="auto">
            <a:xfrm>
              <a:off x="8832850" y="781051"/>
              <a:ext cx="106363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4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4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1" name="Freeform 27"/>
            <p:cNvSpPr/>
            <p:nvPr/>
          </p:nvSpPr>
          <p:spPr bwMode="auto">
            <a:xfrm>
              <a:off x="9031288" y="781051"/>
              <a:ext cx="107950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5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5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2" name="Rectangle 28"/>
            <p:cNvSpPr>
              <a:spLocks noChangeArrowheads="1"/>
            </p:cNvSpPr>
            <p:nvPr/>
          </p:nvSpPr>
          <p:spPr bwMode="auto">
            <a:xfrm>
              <a:off x="8834438" y="844551"/>
              <a:ext cx="4445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3" name="Rectangle 29"/>
            <p:cNvSpPr>
              <a:spLocks noChangeArrowheads="1"/>
            </p:cNvSpPr>
            <p:nvPr/>
          </p:nvSpPr>
          <p:spPr bwMode="auto">
            <a:xfrm>
              <a:off x="9088438" y="844551"/>
              <a:ext cx="460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4" name="Rectangle 30"/>
            <p:cNvSpPr>
              <a:spLocks noChangeArrowheads="1"/>
            </p:cNvSpPr>
            <p:nvPr/>
          </p:nvSpPr>
          <p:spPr bwMode="auto">
            <a:xfrm>
              <a:off x="883761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5" name="Rectangle 31"/>
            <p:cNvSpPr>
              <a:spLocks noChangeArrowheads="1"/>
            </p:cNvSpPr>
            <p:nvPr/>
          </p:nvSpPr>
          <p:spPr bwMode="auto">
            <a:xfrm>
              <a:off x="905986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6" name="Rectangle 32"/>
            <p:cNvSpPr>
              <a:spLocks noChangeArrowheads="1"/>
            </p:cNvSpPr>
            <p:nvPr/>
          </p:nvSpPr>
          <p:spPr bwMode="auto">
            <a:xfrm>
              <a:off x="8845550" y="957263"/>
              <a:ext cx="2746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7" name="Freeform 33"/>
            <p:cNvSpPr>
              <a:spLocks noEditPoints="1"/>
            </p:cNvSpPr>
            <p:nvPr/>
          </p:nvSpPr>
          <p:spPr bwMode="auto">
            <a:xfrm>
              <a:off x="8528050" y="474663"/>
              <a:ext cx="927100" cy="927100"/>
            </a:xfrm>
            <a:custGeom>
              <a:avLst/>
              <a:gdLst>
                <a:gd name="T0" fmla="*/ 0 w 750"/>
                <a:gd name="T1" fmla="*/ 374 h 749"/>
                <a:gd name="T2" fmla="*/ 375 w 750"/>
                <a:gd name="T3" fmla="*/ 749 h 749"/>
                <a:gd name="T4" fmla="*/ 750 w 750"/>
                <a:gd name="T5" fmla="*/ 374 h 749"/>
                <a:gd name="T6" fmla="*/ 375 w 750"/>
                <a:gd name="T7" fmla="*/ 0 h 749"/>
                <a:gd name="T8" fmla="*/ 0 w 750"/>
                <a:gd name="T9" fmla="*/ 374 h 749"/>
                <a:gd name="T10" fmla="*/ 8 w 750"/>
                <a:gd name="T11" fmla="*/ 374 h 749"/>
                <a:gd name="T12" fmla="*/ 375 w 750"/>
                <a:gd name="T13" fmla="*/ 7 h 749"/>
                <a:gd name="T14" fmla="*/ 742 w 750"/>
                <a:gd name="T15" fmla="*/ 374 h 749"/>
                <a:gd name="T16" fmla="*/ 375 w 750"/>
                <a:gd name="T17" fmla="*/ 741 h 749"/>
                <a:gd name="T18" fmla="*/ 8 w 750"/>
                <a:gd name="T19" fmla="*/ 374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0" h="749">
                  <a:moveTo>
                    <a:pt x="0" y="374"/>
                  </a:moveTo>
                  <a:cubicBezTo>
                    <a:pt x="0" y="581"/>
                    <a:pt x="169" y="749"/>
                    <a:pt x="375" y="749"/>
                  </a:cubicBezTo>
                  <a:cubicBezTo>
                    <a:pt x="582" y="749"/>
                    <a:pt x="750" y="581"/>
                    <a:pt x="750" y="374"/>
                  </a:cubicBezTo>
                  <a:cubicBezTo>
                    <a:pt x="750" y="168"/>
                    <a:pt x="582" y="0"/>
                    <a:pt x="375" y="0"/>
                  </a:cubicBezTo>
                  <a:cubicBezTo>
                    <a:pt x="169" y="0"/>
                    <a:pt x="0" y="168"/>
                    <a:pt x="0" y="374"/>
                  </a:cubicBezTo>
                  <a:close/>
                  <a:moveTo>
                    <a:pt x="8" y="374"/>
                  </a:moveTo>
                  <a:cubicBezTo>
                    <a:pt x="8" y="172"/>
                    <a:pt x="173" y="7"/>
                    <a:pt x="375" y="7"/>
                  </a:cubicBezTo>
                  <a:cubicBezTo>
                    <a:pt x="578" y="7"/>
                    <a:pt x="742" y="172"/>
                    <a:pt x="742" y="374"/>
                  </a:cubicBezTo>
                  <a:cubicBezTo>
                    <a:pt x="742" y="577"/>
                    <a:pt x="578" y="741"/>
                    <a:pt x="375" y="741"/>
                  </a:cubicBezTo>
                  <a:cubicBezTo>
                    <a:pt x="173" y="741"/>
                    <a:pt x="8" y="577"/>
                    <a:pt x="8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8" name="Freeform 34"/>
            <p:cNvSpPr>
              <a:spLocks noEditPoints="1"/>
            </p:cNvSpPr>
            <p:nvPr/>
          </p:nvSpPr>
          <p:spPr bwMode="auto">
            <a:xfrm>
              <a:off x="8683625" y="628651"/>
              <a:ext cx="617538" cy="620713"/>
            </a:xfrm>
            <a:custGeom>
              <a:avLst/>
              <a:gdLst>
                <a:gd name="T0" fmla="*/ 0 w 501"/>
                <a:gd name="T1" fmla="*/ 250 h 501"/>
                <a:gd name="T2" fmla="*/ 250 w 501"/>
                <a:gd name="T3" fmla="*/ 501 h 501"/>
                <a:gd name="T4" fmla="*/ 501 w 501"/>
                <a:gd name="T5" fmla="*/ 250 h 501"/>
                <a:gd name="T6" fmla="*/ 250 w 501"/>
                <a:gd name="T7" fmla="*/ 0 h 501"/>
                <a:gd name="T8" fmla="*/ 0 w 501"/>
                <a:gd name="T9" fmla="*/ 250 h 501"/>
                <a:gd name="T10" fmla="*/ 5 w 501"/>
                <a:gd name="T11" fmla="*/ 250 h 501"/>
                <a:gd name="T12" fmla="*/ 250 w 501"/>
                <a:gd name="T13" fmla="*/ 5 h 501"/>
                <a:gd name="T14" fmla="*/ 496 w 501"/>
                <a:gd name="T15" fmla="*/ 250 h 501"/>
                <a:gd name="T16" fmla="*/ 250 w 501"/>
                <a:gd name="T17" fmla="*/ 496 h 501"/>
                <a:gd name="T18" fmla="*/ 5 w 501"/>
                <a:gd name="T19" fmla="*/ 2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1" h="501">
                  <a:moveTo>
                    <a:pt x="0" y="250"/>
                  </a:moveTo>
                  <a:cubicBezTo>
                    <a:pt x="0" y="388"/>
                    <a:pt x="112" y="501"/>
                    <a:pt x="250" y="501"/>
                  </a:cubicBezTo>
                  <a:cubicBezTo>
                    <a:pt x="388" y="501"/>
                    <a:pt x="501" y="388"/>
                    <a:pt x="501" y="250"/>
                  </a:cubicBezTo>
                  <a:cubicBezTo>
                    <a:pt x="501" y="112"/>
                    <a:pt x="388" y="0"/>
                    <a:pt x="250" y="0"/>
                  </a:cubicBezTo>
                  <a:cubicBezTo>
                    <a:pt x="112" y="0"/>
                    <a:pt x="0" y="112"/>
                    <a:pt x="0" y="250"/>
                  </a:cubicBezTo>
                  <a:close/>
                  <a:moveTo>
                    <a:pt x="5" y="250"/>
                  </a:moveTo>
                  <a:cubicBezTo>
                    <a:pt x="5" y="115"/>
                    <a:pt x="115" y="5"/>
                    <a:pt x="250" y="5"/>
                  </a:cubicBezTo>
                  <a:cubicBezTo>
                    <a:pt x="386" y="5"/>
                    <a:pt x="496" y="115"/>
                    <a:pt x="496" y="250"/>
                  </a:cubicBezTo>
                  <a:cubicBezTo>
                    <a:pt x="496" y="386"/>
                    <a:pt x="386" y="496"/>
                    <a:pt x="250" y="496"/>
                  </a:cubicBezTo>
                  <a:cubicBezTo>
                    <a:pt x="115" y="496"/>
                    <a:pt x="5" y="386"/>
                    <a:pt x="5" y="2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9" name="Freeform 35"/>
            <p:cNvSpPr>
              <a:spLocks noEditPoints="1"/>
            </p:cNvSpPr>
            <p:nvPr/>
          </p:nvSpPr>
          <p:spPr bwMode="auto">
            <a:xfrm>
              <a:off x="8623300" y="649288"/>
              <a:ext cx="117475" cy="125413"/>
            </a:xfrm>
            <a:custGeom>
              <a:avLst/>
              <a:gdLst>
                <a:gd name="T0" fmla="*/ 38 w 95"/>
                <a:gd name="T1" fmla="*/ 88 h 101"/>
                <a:gd name="T2" fmla="*/ 27 w 95"/>
                <a:gd name="T3" fmla="*/ 90 h 101"/>
                <a:gd name="T4" fmla="*/ 22 w 95"/>
                <a:gd name="T5" fmla="*/ 72 h 101"/>
                <a:gd name="T6" fmla="*/ 30 w 95"/>
                <a:gd name="T7" fmla="*/ 65 h 101"/>
                <a:gd name="T8" fmla="*/ 1 w 95"/>
                <a:gd name="T9" fmla="*/ 36 h 101"/>
                <a:gd name="T10" fmla="*/ 8 w 95"/>
                <a:gd name="T11" fmla="*/ 49 h 101"/>
                <a:gd name="T12" fmla="*/ 16 w 95"/>
                <a:gd name="T13" fmla="*/ 42 h 101"/>
                <a:gd name="T14" fmla="*/ 17 w 95"/>
                <a:gd name="T15" fmla="*/ 53 h 101"/>
                <a:gd name="T16" fmla="*/ 31 w 95"/>
                <a:gd name="T17" fmla="*/ 46 h 101"/>
                <a:gd name="T18" fmla="*/ 33 w 95"/>
                <a:gd name="T19" fmla="*/ 60 h 101"/>
                <a:gd name="T20" fmla="*/ 45 w 95"/>
                <a:gd name="T21" fmla="*/ 24 h 101"/>
                <a:gd name="T22" fmla="*/ 37 w 95"/>
                <a:gd name="T23" fmla="*/ 31 h 101"/>
                <a:gd name="T24" fmla="*/ 38 w 95"/>
                <a:gd name="T25" fmla="*/ 16 h 101"/>
                <a:gd name="T26" fmla="*/ 29 w 95"/>
                <a:gd name="T27" fmla="*/ 23 h 101"/>
                <a:gd name="T28" fmla="*/ 34 w 95"/>
                <a:gd name="T29" fmla="*/ 11 h 101"/>
                <a:gd name="T30" fmla="*/ 29 w 95"/>
                <a:gd name="T31" fmla="*/ 10 h 101"/>
                <a:gd name="T32" fmla="*/ 25 w 95"/>
                <a:gd name="T33" fmla="*/ 5 h 101"/>
                <a:gd name="T34" fmla="*/ 56 w 95"/>
                <a:gd name="T35" fmla="*/ 14 h 101"/>
                <a:gd name="T36" fmla="*/ 69 w 95"/>
                <a:gd name="T37" fmla="*/ 31 h 101"/>
                <a:gd name="T38" fmla="*/ 36 w 95"/>
                <a:gd name="T39" fmla="*/ 64 h 101"/>
                <a:gd name="T40" fmla="*/ 15 w 95"/>
                <a:gd name="T41" fmla="*/ 28 h 101"/>
                <a:gd name="T42" fmla="*/ 19 w 95"/>
                <a:gd name="T43" fmla="*/ 17 h 101"/>
                <a:gd name="T44" fmla="*/ 30 w 95"/>
                <a:gd name="T45" fmla="*/ 27 h 101"/>
                <a:gd name="T46" fmla="*/ 23 w 95"/>
                <a:gd name="T47" fmla="*/ 30 h 101"/>
                <a:gd name="T48" fmla="*/ 18 w 95"/>
                <a:gd name="T49" fmla="*/ 41 h 101"/>
                <a:gd name="T50" fmla="*/ 9 w 95"/>
                <a:gd name="T51" fmla="*/ 32 h 101"/>
                <a:gd name="T52" fmla="*/ 26 w 95"/>
                <a:gd name="T53" fmla="*/ 40 h 101"/>
                <a:gd name="T54" fmla="*/ 33 w 95"/>
                <a:gd name="T55" fmla="*/ 29 h 101"/>
                <a:gd name="T56" fmla="*/ 36 w 95"/>
                <a:gd name="T57" fmla="*/ 34 h 101"/>
                <a:gd name="T58" fmla="*/ 43 w 95"/>
                <a:gd name="T59" fmla="*/ 39 h 101"/>
                <a:gd name="T60" fmla="*/ 38 w 95"/>
                <a:gd name="T61" fmla="*/ 44 h 101"/>
                <a:gd name="T62" fmla="*/ 25 w 95"/>
                <a:gd name="T63" fmla="*/ 42 h 101"/>
                <a:gd name="T64" fmla="*/ 86 w 95"/>
                <a:gd name="T65" fmla="*/ 25 h 101"/>
                <a:gd name="T66" fmla="*/ 94 w 95"/>
                <a:gd name="T67" fmla="*/ 27 h 101"/>
                <a:gd name="T68" fmla="*/ 94 w 95"/>
                <a:gd name="T69" fmla="*/ 79 h 101"/>
                <a:gd name="T70" fmla="*/ 75 w 95"/>
                <a:gd name="T71" fmla="*/ 84 h 101"/>
                <a:gd name="T72" fmla="*/ 51 w 95"/>
                <a:gd name="T73" fmla="*/ 100 h 101"/>
                <a:gd name="T74" fmla="*/ 42 w 95"/>
                <a:gd name="T75" fmla="*/ 100 h 101"/>
                <a:gd name="T76" fmla="*/ 57 w 95"/>
                <a:gd name="T77" fmla="*/ 63 h 101"/>
                <a:gd name="T78" fmla="*/ 52 w 95"/>
                <a:gd name="T79" fmla="*/ 58 h 101"/>
                <a:gd name="T80" fmla="*/ 53 w 95"/>
                <a:gd name="T81" fmla="*/ 41 h 101"/>
                <a:gd name="T82" fmla="*/ 62 w 95"/>
                <a:gd name="T83" fmla="*/ 57 h 101"/>
                <a:gd name="T84" fmla="*/ 83 w 95"/>
                <a:gd name="T8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1">
                  <a:moveTo>
                    <a:pt x="30" y="75"/>
                  </a:moveTo>
                  <a:cubicBezTo>
                    <a:pt x="27" y="76"/>
                    <a:pt x="27" y="76"/>
                    <a:pt x="27" y="76"/>
                  </a:cubicBezTo>
                  <a:cubicBezTo>
                    <a:pt x="30" y="79"/>
                    <a:pt x="34" y="83"/>
                    <a:pt x="38" y="88"/>
                  </a:cubicBezTo>
                  <a:cubicBezTo>
                    <a:pt x="35" y="88"/>
                    <a:pt x="32" y="89"/>
                    <a:pt x="29" y="91"/>
                  </a:cubicBezTo>
                  <a:cubicBezTo>
                    <a:pt x="28" y="91"/>
                    <a:pt x="28" y="92"/>
                    <a:pt x="27" y="92"/>
                  </a:cubicBezTo>
                  <a:cubicBezTo>
                    <a:pt x="27" y="92"/>
                    <a:pt x="27" y="91"/>
                    <a:pt x="27" y="90"/>
                  </a:cubicBezTo>
                  <a:cubicBezTo>
                    <a:pt x="26" y="85"/>
                    <a:pt x="24" y="79"/>
                    <a:pt x="20" y="74"/>
                  </a:cubicBezTo>
                  <a:cubicBezTo>
                    <a:pt x="20" y="73"/>
                    <a:pt x="19" y="72"/>
                    <a:pt x="20" y="72"/>
                  </a:cubicBezTo>
                  <a:cubicBezTo>
                    <a:pt x="20" y="71"/>
                    <a:pt x="21" y="71"/>
                    <a:pt x="22" y="72"/>
                  </a:cubicBezTo>
                  <a:cubicBezTo>
                    <a:pt x="23" y="73"/>
                    <a:pt x="24" y="73"/>
                    <a:pt x="24" y="74"/>
                  </a:cubicBezTo>
                  <a:cubicBezTo>
                    <a:pt x="25" y="73"/>
                    <a:pt x="26" y="71"/>
                    <a:pt x="27" y="69"/>
                  </a:cubicBezTo>
                  <a:cubicBezTo>
                    <a:pt x="28" y="67"/>
                    <a:pt x="29" y="66"/>
                    <a:pt x="30" y="65"/>
                  </a:cubicBezTo>
                  <a:cubicBezTo>
                    <a:pt x="18" y="59"/>
                    <a:pt x="8" y="55"/>
                    <a:pt x="0" y="54"/>
                  </a:cubicBezTo>
                  <a:cubicBezTo>
                    <a:pt x="1" y="52"/>
                    <a:pt x="3" y="50"/>
                    <a:pt x="5" y="49"/>
                  </a:cubicBezTo>
                  <a:cubicBezTo>
                    <a:pt x="4" y="43"/>
                    <a:pt x="3" y="39"/>
                    <a:pt x="1" y="36"/>
                  </a:cubicBezTo>
                  <a:cubicBezTo>
                    <a:pt x="4" y="36"/>
                    <a:pt x="8" y="35"/>
                    <a:pt x="12" y="33"/>
                  </a:cubicBezTo>
                  <a:cubicBezTo>
                    <a:pt x="11" y="35"/>
                    <a:pt x="10" y="38"/>
                    <a:pt x="9" y="42"/>
                  </a:cubicBezTo>
                  <a:cubicBezTo>
                    <a:pt x="9" y="45"/>
                    <a:pt x="9" y="47"/>
                    <a:pt x="8" y="49"/>
                  </a:cubicBezTo>
                  <a:cubicBezTo>
                    <a:pt x="10" y="49"/>
                    <a:pt x="12" y="50"/>
                    <a:pt x="14" y="51"/>
                  </a:cubicBezTo>
                  <a:cubicBezTo>
                    <a:pt x="15" y="50"/>
                    <a:pt x="15" y="48"/>
                    <a:pt x="15" y="46"/>
                  </a:cubicBezTo>
                  <a:cubicBezTo>
                    <a:pt x="16" y="44"/>
                    <a:pt x="16" y="43"/>
                    <a:pt x="16" y="42"/>
                  </a:cubicBezTo>
                  <a:cubicBezTo>
                    <a:pt x="18" y="42"/>
                    <a:pt x="20" y="42"/>
                    <a:pt x="22" y="42"/>
                  </a:cubicBezTo>
                  <a:cubicBezTo>
                    <a:pt x="21" y="43"/>
                    <a:pt x="21" y="44"/>
                    <a:pt x="20" y="47"/>
                  </a:cubicBezTo>
                  <a:cubicBezTo>
                    <a:pt x="18" y="49"/>
                    <a:pt x="18" y="52"/>
                    <a:pt x="17" y="53"/>
                  </a:cubicBezTo>
                  <a:cubicBezTo>
                    <a:pt x="19" y="54"/>
                    <a:pt x="21" y="54"/>
                    <a:pt x="23" y="56"/>
                  </a:cubicBezTo>
                  <a:cubicBezTo>
                    <a:pt x="24" y="52"/>
                    <a:pt x="25" y="49"/>
                    <a:pt x="26" y="47"/>
                  </a:cubicBezTo>
                  <a:cubicBezTo>
                    <a:pt x="28" y="46"/>
                    <a:pt x="30" y="46"/>
                    <a:pt x="31" y="46"/>
                  </a:cubicBezTo>
                  <a:cubicBezTo>
                    <a:pt x="31" y="47"/>
                    <a:pt x="29" y="50"/>
                    <a:pt x="28" y="53"/>
                  </a:cubicBezTo>
                  <a:cubicBezTo>
                    <a:pt x="27" y="55"/>
                    <a:pt x="27" y="56"/>
                    <a:pt x="26" y="57"/>
                  </a:cubicBezTo>
                  <a:cubicBezTo>
                    <a:pt x="29" y="58"/>
                    <a:pt x="31" y="59"/>
                    <a:pt x="33" y="60"/>
                  </a:cubicBezTo>
                  <a:cubicBezTo>
                    <a:pt x="39" y="50"/>
                    <a:pt x="44" y="40"/>
                    <a:pt x="50" y="30"/>
                  </a:cubicBezTo>
                  <a:cubicBezTo>
                    <a:pt x="49" y="29"/>
                    <a:pt x="49" y="29"/>
                    <a:pt x="49" y="28"/>
                  </a:cubicBezTo>
                  <a:cubicBezTo>
                    <a:pt x="48" y="28"/>
                    <a:pt x="47" y="26"/>
                    <a:pt x="45" y="24"/>
                  </a:cubicBezTo>
                  <a:cubicBezTo>
                    <a:pt x="44" y="25"/>
                    <a:pt x="44" y="26"/>
                    <a:pt x="43" y="28"/>
                  </a:cubicBezTo>
                  <a:cubicBezTo>
                    <a:pt x="43" y="29"/>
                    <a:pt x="43" y="30"/>
                    <a:pt x="42" y="31"/>
                  </a:cubicBezTo>
                  <a:cubicBezTo>
                    <a:pt x="41" y="31"/>
                    <a:pt x="39" y="31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40" y="26"/>
                    <a:pt x="41" y="23"/>
                    <a:pt x="42" y="21"/>
                  </a:cubicBezTo>
                  <a:cubicBezTo>
                    <a:pt x="41" y="19"/>
                    <a:pt x="39" y="17"/>
                    <a:pt x="38" y="16"/>
                  </a:cubicBezTo>
                  <a:cubicBezTo>
                    <a:pt x="37" y="16"/>
                    <a:pt x="37" y="17"/>
                    <a:pt x="37" y="17"/>
                  </a:cubicBezTo>
                  <a:cubicBezTo>
                    <a:pt x="36" y="18"/>
                    <a:pt x="36" y="20"/>
                    <a:pt x="34" y="23"/>
                  </a:cubicBezTo>
                  <a:cubicBezTo>
                    <a:pt x="33" y="24"/>
                    <a:pt x="31" y="24"/>
                    <a:pt x="29" y="23"/>
                  </a:cubicBezTo>
                  <a:cubicBezTo>
                    <a:pt x="30" y="21"/>
                    <a:pt x="32" y="19"/>
                    <a:pt x="34" y="14"/>
                  </a:cubicBezTo>
                  <a:cubicBezTo>
                    <a:pt x="35" y="14"/>
                    <a:pt x="35" y="13"/>
                    <a:pt x="35" y="13"/>
                  </a:cubicBezTo>
                  <a:cubicBezTo>
                    <a:pt x="35" y="13"/>
                    <a:pt x="34" y="12"/>
                    <a:pt x="34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1" y="8"/>
                    <a:pt x="30" y="8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2"/>
                    <a:pt x="27" y="14"/>
                    <a:pt x="27" y="16"/>
                  </a:cubicBezTo>
                  <a:cubicBezTo>
                    <a:pt x="24" y="17"/>
                    <a:pt x="22" y="17"/>
                    <a:pt x="21" y="17"/>
                  </a:cubicBezTo>
                  <a:cubicBezTo>
                    <a:pt x="24" y="12"/>
                    <a:pt x="25" y="8"/>
                    <a:pt x="25" y="5"/>
                  </a:cubicBezTo>
                  <a:cubicBezTo>
                    <a:pt x="30" y="4"/>
                    <a:pt x="33" y="2"/>
                    <a:pt x="37" y="0"/>
                  </a:cubicBezTo>
                  <a:cubicBezTo>
                    <a:pt x="38" y="5"/>
                    <a:pt x="43" y="12"/>
                    <a:pt x="53" y="23"/>
                  </a:cubicBezTo>
                  <a:cubicBezTo>
                    <a:pt x="55" y="19"/>
                    <a:pt x="56" y="16"/>
                    <a:pt x="56" y="14"/>
                  </a:cubicBezTo>
                  <a:cubicBezTo>
                    <a:pt x="62" y="14"/>
                    <a:pt x="68" y="12"/>
                    <a:pt x="73" y="9"/>
                  </a:cubicBezTo>
                  <a:cubicBezTo>
                    <a:pt x="73" y="15"/>
                    <a:pt x="72" y="22"/>
                    <a:pt x="70" y="29"/>
                  </a:cubicBezTo>
                  <a:cubicBezTo>
                    <a:pt x="70" y="30"/>
                    <a:pt x="69" y="31"/>
                    <a:pt x="69" y="31"/>
                  </a:cubicBezTo>
                  <a:cubicBezTo>
                    <a:pt x="68" y="31"/>
                    <a:pt x="68" y="30"/>
                    <a:pt x="67" y="29"/>
                  </a:cubicBezTo>
                  <a:cubicBezTo>
                    <a:pt x="66" y="25"/>
                    <a:pt x="64" y="22"/>
                    <a:pt x="62" y="19"/>
                  </a:cubicBezTo>
                  <a:cubicBezTo>
                    <a:pt x="58" y="25"/>
                    <a:pt x="49" y="40"/>
                    <a:pt x="36" y="64"/>
                  </a:cubicBezTo>
                  <a:cubicBezTo>
                    <a:pt x="33" y="70"/>
                    <a:pt x="31" y="73"/>
                    <a:pt x="30" y="75"/>
                  </a:cubicBezTo>
                  <a:close/>
                  <a:moveTo>
                    <a:pt x="10" y="31"/>
                  </a:moveTo>
                  <a:cubicBezTo>
                    <a:pt x="11" y="30"/>
                    <a:pt x="13" y="29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5" y="24"/>
                    <a:pt x="13" y="22"/>
                    <a:pt x="12" y="20"/>
                  </a:cubicBezTo>
                  <a:cubicBezTo>
                    <a:pt x="14" y="20"/>
                    <a:pt x="16" y="19"/>
                    <a:pt x="19" y="17"/>
                  </a:cubicBezTo>
                  <a:cubicBezTo>
                    <a:pt x="19" y="19"/>
                    <a:pt x="20" y="22"/>
                    <a:pt x="21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7" y="24"/>
                    <a:pt x="30" y="27"/>
                  </a:cubicBezTo>
                  <a:cubicBezTo>
                    <a:pt x="30" y="27"/>
                    <a:pt x="31" y="28"/>
                    <a:pt x="30" y="28"/>
                  </a:cubicBezTo>
                  <a:cubicBezTo>
                    <a:pt x="31" y="28"/>
                    <a:pt x="30" y="28"/>
                    <a:pt x="30" y="29"/>
                  </a:cubicBezTo>
                  <a:cubicBezTo>
                    <a:pt x="27" y="29"/>
                    <a:pt x="25" y="30"/>
                    <a:pt x="23" y="30"/>
                  </a:cubicBezTo>
                  <a:cubicBezTo>
                    <a:pt x="23" y="30"/>
                    <a:pt x="23" y="31"/>
                    <a:pt x="23" y="31"/>
                  </a:cubicBezTo>
                  <a:cubicBezTo>
                    <a:pt x="23" y="32"/>
                    <a:pt x="23" y="33"/>
                    <a:pt x="23" y="33"/>
                  </a:cubicBezTo>
                  <a:cubicBezTo>
                    <a:pt x="24" y="37"/>
                    <a:pt x="22" y="40"/>
                    <a:pt x="18" y="41"/>
                  </a:cubicBezTo>
                  <a:cubicBezTo>
                    <a:pt x="19" y="39"/>
                    <a:pt x="19" y="36"/>
                    <a:pt x="18" y="32"/>
                  </a:cubicBezTo>
                  <a:cubicBezTo>
                    <a:pt x="15" y="32"/>
                    <a:pt x="13" y="32"/>
                    <a:pt x="11" y="32"/>
                  </a:cubicBezTo>
                  <a:cubicBezTo>
                    <a:pt x="10" y="32"/>
                    <a:pt x="10" y="32"/>
                    <a:pt x="9" y="32"/>
                  </a:cubicBezTo>
                  <a:cubicBezTo>
                    <a:pt x="9" y="31"/>
                    <a:pt x="9" y="31"/>
                    <a:pt x="10" y="31"/>
                  </a:cubicBezTo>
                  <a:close/>
                  <a:moveTo>
                    <a:pt x="25" y="41"/>
                  </a:moveTo>
                  <a:cubicBezTo>
                    <a:pt x="25" y="41"/>
                    <a:pt x="26" y="40"/>
                    <a:pt x="26" y="40"/>
                  </a:cubicBezTo>
                  <a:cubicBezTo>
                    <a:pt x="27" y="39"/>
                    <a:pt x="28" y="39"/>
                    <a:pt x="30" y="38"/>
                  </a:cubicBezTo>
                  <a:cubicBezTo>
                    <a:pt x="29" y="35"/>
                    <a:pt x="28" y="34"/>
                    <a:pt x="26" y="32"/>
                  </a:cubicBezTo>
                  <a:cubicBezTo>
                    <a:pt x="29" y="32"/>
                    <a:pt x="31" y="31"/>
                    <a:pt x="33" y="29"/>
                  </a:cubicBezTo>
                  <a:cubicBezTo>
                    <a:pt x="33" y="30"/>
                    <a:pt x="33" y="32"/>
                    <a:pt x="34" y="34"/>
                  </a:cubicBezTo>
                  <a:cubicBezTo>
                    <a:pt x="34" y="34"/>
                    <a:pt x="34" y="35"/>
                    <a:pt x="34" y="35"/>
                  </a:cubicBezTo>
                  <a:cubicBezTo>
                    <a:pt x="35" y="35"/>
                    <a:pt x="36" y="34"/>
                    <a:pt x="36" y="34"/>
                  </a:cubicBezTo>
                  <a:cubicBezTo>
                    <a:pt x="37" y="33"/>
                    <a:pt x="38" y="33"/>
                    <a:pt x="38" y="33"/>
                  </a:cubicBezTo>
                  <a:cubicBezTo>
                    <a:pt x="40" y="34"/>
                    <a:pt x="41" y="35"/>
                    <a:pt x="43" y="37"/>
                  </a:cubicBezTo>
                  <a:cubicBezTo>
                    <a:pt x="44" y="38"/>
                    <a:pt x="44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0" y="40"/>
                    <a:pt x="38" y="40"/>
                    <a:pt x="36" y="40"/>
                  </a:cubicBezTo>
                  <a:cubicBezTo>
                    <a:pt x="37" y="42"/>
                    <a:pt x="37" y="43"/>
                    <a:pt x="38" y="44"/>
                  </a:cubicBezTo>
                  <a:cubicBezTo>
                    <a:pt x="38" y="48"/>
                    <a:pt x="37" y="51"/>
                    <a:pt x="33" y="53"/>
                  </a:cubicBezTo>
                  <a:cubicBezTo>
                    <a:pt x="33" y="49"/>
                    <a:pt x="32" y="46"/>
                    <a:pt x="31" y="41"/>
                  </a:cubicBezTo>
                  <a:cubicBezTo>
                    <a:pt x="30" y="42"/>
                    <a:pt x="28" y="42"/>
                    <a:pt x="25" y="42"/>
                  </a:cubicBezTo>
                  <a:cubicBezTo>
                    <a:pt x="25" y="42"/>
                    <a:pt x="24" y="42"/>
                    <a:pt x="24" y="42"/>
                  </a:cubicBezTo>
                  <a:cubicBezTo>
                    <a:pt x="24" y="42"/>
                    <a:pt x="24" y="41"/>
                    <a:pt x="25" y="41"/>
                  </a:cubicBezTo>
                  <a:close/>
                  <a:moveTo>
                    <a:pt x="86" y="25"/>
                  </a:moveTo>
                  <a:cubicBezTo>
                    <a:pt x="89" y="25"/>
                    <a:pt x="91" y="25"/>
                    <a:pt x="93" y="25"/>
                  </a:cubicBezTo>
                  <a:cubicBezTo>
                    <a:pt x="94" y="25"/>
                    <a:pt x="95" y="25"/>
                    <a:pt x="95" y="26"/>
                  </a:cubicBezTo>
                  <a:cubicBezTo>
                    <a:pt x="95" y="26"/>
                    <a:pt x="95" y="27"/>
                    <a:pt x="94" y="27"/>
                  </a:cubicBezTo>
                  <a:cubicBezTo>
                    <a:pt x="88" y="35"/>
                    <a:pt x="80" y="46"/>
                    <a:pt x="72" y="60"/>
                  </a:cubicBezTo>
                  <a:cubicBezTo>
                    <a:pt x="78" y="64"/>
                    <a:pt x="82" y="66"/>
                    <a:pt x="85" y="69"/>
                  </a:cubicBezTo>
                  <a:cubicBezTo>
                    <a:pt x="92" y="74"/>
                    <a:pt x="95" y="77"/>
                    <a:pt x="94" y="79"/>
                  </a:cubicBezTo>
                  <a:cubicBezTo>
                    <a:pt x="90" y="82"/>
                    <a:pt x="84" y="84"/>
                    <a:pt x="76" y="85"/>
                  </a:cubicBezTo>
                  <a:cubicBezTo>
                    <a:pt x="75" y="86"/>
                    <a:pt x="74" y="86"/>
                    <a:pt x="74" y="85"/>
                  </a:cubicBezTo>
                  <a:cubicBezTo>
                    <a:pt x="74" y="85"/>
                    <a:pt x="74" y="84"/>
                    <a:pt x="75" y="84"/>
                  </a:cubicBezTo>
                  <a:cubicBezTo>
                    <a:pt x="79" y="79"/>
                    <a:pt x="81" y="76"/>
                    <a:pt x="80" y="76"/>
                  </a:cubicBezTo>
                  <a:cubicBezTo>
                    <a:pt x="76" y="72"/>
                    <a:pt x="72" y="69"/>
                    <a:pt x="68" y="67"/>
                  </a:cubicBezTo>
                  <a:cubicBezTo>
                    <a:pt x="62" y="78"/>
                    <a:pt x="56" y="89"/>
                    <a:pt x="51" y="100"/>
                  </a:cubicBezTo>
                  <a:cubicBezTo>
                    <a:pt x="50" y="100"/>
                    <a:pt x="47" y="101"/>
                    <a:pt x="43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01"/>
                    <a:pt x="42" y="100"/>
                    <a:pt x="42" y="100"/>
                  </a:cubicBezTo>
                  <a:cubicBezTo>
                    <a:pt x="45" y="96"/>
                    <a:pt x="49" y="88"/>
                    <a:pt x="56" y="76"/>
                  </a:cubicBezTo>
                  <a:cubicBezTo>
                    <a:pt x="59" y="71"/>
                    <a:pt x="61" y="67"/>
                    <a:pt x="63" y="64"/>
                  </a:cubicBezTo>
                  <a:cubicBezTo>
                    <a:pt x="61" y="63"/>
                    <a:pt x="59" y="63"/>
                    <a:pt x="57" y="63"/>
                  </a:cubicBezTo>
                  <a:cubicBezTo>
                    <a:pt x="58" y="61"/>
                    <a:pt x="59" y="60"/>
                    <a:pt x="60" y="59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9"/>
                    <a:pt x="54" y="53"/>
                    <a:pt x="52" y="58"/>
                  </a:cubicBezTo>
                  <a:cubicBezTo>
                    <a:pt x="50" y="63"/>
                    <a:pt x="48" y="67"/>
                    <a:pt x="47" y="69"/>
                  </a:cubicBezTo>
                  <a:cubicBezTo>
                    <a:pt x="44" y="70"/>
                    <a:pt x="41" y="71"/>
                    <a:pt x="40" y="70"/>
                  </a:cubicBezTo>
                  <a:cubicBezTo>
                    <a:pt x="47" y="59"/>
                    <a:pt x="51" y="50"/>
                    <a:pt x="53" y="41"/>
                  </a:cubicBezTo>
                  <a:cubicBezTo>
                    <a:pt x="57" y="41"/>
                    <a:pt x="62" y="40"/>
                    <a:pt x="66" y="37"/>
                  </a:cubicBezTo>
                  <a:cubicBezTo>
                    <a:pt x="64" y="41"/>
                    <a:pt x="63" y="47"/>
                    <a:pt x="63" y="55"/>
                  </a:cubicBezTo>
                  <a:cubicBezTo>
                    <a:pt x="62" y="56"/>
                    <a:pt x="62" y="56"/>
                    <a:pt x="62" y="57"/>
                  </a:cubicBezTo>
                  <a:cubicBezTo>
                    <a:pt x="63" y="56"/>
                    <a:pt x="63" y="55"/>
                    <a:pt x="64" y="55"/>
                  </a:cubicBezTo>
                  <a:cubicBezTo>
                    <a:pt x="64" y="56"/>
                    <a:pt x="65" y="56"/>
                    <a:pt x="67" y="57"/>
                  </a:cubicBezTo>
                  <a:cubicBezTo>
                    <a:pt x="75" y="42"/>
                    <a:pt x="80" y="32"/>
                    <a:pt x="83" y="27"/>
                  </a:cubicBezTo>
                  <a:cubicBezTo>
                    <a:pt x="84" y="26"/>
                    <a:pt x="85" y="25"/>
                    <a:pt x="8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0" name="Freeform 36"/>
            <p:cNvSpPr/>
            <p:nvPr/>
          </p:nvSpPr>
          <p:spPr bwMode="auto">
            <a:xfrm>
              <a:off x="8823325" y="527051"/>
              <a:ext cx="125413" cy="112713"/>
            </a:xfrm>
            <a:custGeom>
              <a:avLst/>
              <a:gdLst>
                <a:gd name="T0" fmla="*/ 11 w 102"/>
                <a:gd name="T1" fmla="*/ 2 h 91"/>
                <a:gd name="T2" fmla="*/ 25 w 102"/>
                <a:gd name="T3" fmla="*/ 0 h 91"/>
                <a:gd name="T4" fmla="*/ 28 w 102"/>
                <a:gd name="T5" fmla="*/ 18 h 91"/>
                <a:gd name="T6" fmla="*/ 31 w 102"/>
                <a:gd name="T7" fmla="*/ 30 h 91"/>
                <a:gd name="T8" fmla="*/ 37 w 102"/>
                <a:gd name="T9" fmla="*/ 27 h 91"/>
                <a:gd name="T10" fmla="*/ 57 w 102"/>
                <a:gd name="T11" fmla="*/ 16 h 91"/>
                <a:gd name="T12" fmla="*/ 61 w 102"/>
                <a:gd name="T13" fmla="*/ 15 h 91"/>
                <a:gd name="T14" fmla="*/ 64 w 102"/>
                <a:gd name="T15" fmla="*/ 18 h 91"/>
                <a:gd name="T16" fmla="*/ 66 w 102"/>
                <a:gd name="T17" fmla="*/ 19 h 91"/>
                <a:gd name="T18" fmla="*/ 66 w 102"/>
                <a:gd name="T19" fmla="*/ 22 h 91"/>
                <a:gd name="T20" fmla="*/ 33 w 102"/>
                <a:gd name="T21" fmla="*/ 37 h 91"/>
                <a:gd name="T22" fmla="*/ 45 w 102"/>
                <a:gd name="T23" fmla="*/ 42 h 91"/>
                <a:gd name="T24" fmla="*/ 50 w 102"/>
                <a:gd name="T25" fmla="*/ 45 h 91"/>
                <a:gd name="T26" fmla="*/ 72 w 102"/>
                <a:gd name="T27" fmla="*/ 55 h 91"/>
                <a:gd name="T28" fmla="*/ 77 w 102"/>
                <a:gd name="T29" fmla="*/ 55 h 91"/>
                <a:gd name="T30" fmla="*/ 97 w 102"/>
                <a:gd name="T31" fmla="*/ 58 h 91"/>
                <a:gd name="T32" fmla="*/ 102 w 102"/>
                <a:gd name="T33" fmla="*/ 60 h 91"/>
                <a:gd name="T34" fmla="*/ 98 w 102"/>
                <a:gd name="T35" fmla="*/ 63 h 91"/>
                <a:gd name="T36" fmla="*/ 79 w 102"/>
                <a:gd name="T37" fmla="*/ 70 h 91"/>
                <a:gd name="T38" fmla="*/ 64 w 102"/>
                <a:gd name="T39" fmla="*/ 67 h 91"/>
                <a:gd name="T40" fmla="*/ 48 w 102"/>
                <a:gd name="T41" fmla="*/ 55 h 91"/>
                <a:gd name="T42" fmla="*/ 46 w 102"/>
                <a:gd name="T43" fmla="*/ 53 h 91"/>
                <a:gd name="T44" fmla="*/ 34 w 102"/>
                <a:gd name="T45" fmla="*/ 44 h 91"/>
                <a:gd name="T46" fmla="*/ 29 w 102"/>
                <a:gd name="T47" fmla="*/ 80 h 91"/>
                <a:gd name="T48" fmla="*/ 16 w 102"/>
                <a:gd name="T49" fmla="*/ 90 h 91"/>
                <a:gd name="T50" fmla="*/ 6 w 102"/>
                <a:gd name="T51" fmla="*/ 91 h 91"/>
                <a:gd name="T52" fmla="*/ 25 w 102"/>
                <a:gd name="T53" fmla="*/ 41 h 91"/>
                <a:gd name="T54" fmla="*/ 9 w 102"/>
                <a:gd name="T55" fmla="*/ 53 h 91"/>
                <a:gd name="T56" fmla="*/ 0 w 102"/>
                <a:gd name="T57" fmla="*/ 48 h 91"/>
                <a:gd name="T58" fmla="*/ 24 w 102"/>
                <a:gd name="T59" fmla="*/ 35 h 91"/>
                <a:gd name="T60" fmla="*/ 11 w 102"/>
                <a:gd name="T61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91">
                  <a:moveTo>
                    <a:pt x="11" y="2"/>
                  </a:moveTo>
                  <a:cubicBezTo>
                    <a:pt x="16" y="2"/>
                    <a:pt x="21" y="1"/>
                    <a:pt x="25" y="0"/>
                  </a:cubicBezTo>
                  <a:cubicBezTo>
                    <a:pt x="25" y="4"/>
                    <a:pt x="25" y="10"/>
                    <a:pt x="28" y="18"/>
                  </a:cubicBezTo>
                  <a:cubicBezTo>
                    <a:pt x="29" y="22"/>
                    <a:pt x="30" y="26"/>
                    <a:pt x="31" y="30"/>
                  </a:cubicBezTo>
                  <a:cubicBezTo>
                    <a:pt x="32" y="30"/>
                    <a:pt x="34" y="28"/>
                    <a:pt x="37" y="27"/>
                  </a:cubicBezTo>
                  <a:cubicBezTo>
                    <a:pt x="41" y="25"/>
                    <a:pt x="47" y="21"/>
                    <a:pt x="57" y="16"/>
                  </a:cubicBezTo>
                  <a:cubicBezTo>
                    <a:pt x="59" y="15"/>
                    <a:pt x="60" y="15"/>
                    <a:pt x="61" y="15"/>
                  </a:cubicBezTo>
                  <a:cubicBezTo>
                    <a:pt x="62" y="16"/>
                    <a:pt x="63" y="17"/>
                    <a:pt x="64" y="18"/>
                  </a:cubicBezTo>
                  <a:cubicBezTo>
                    <a:pt x="65" y="18"/>
                    <a:pt x="66" y="19"/>
                    <a:pt x="66" y="19"/>
                  </a:cubicBezTo>
                  <a:cubicBezTo>
                    <a:pt x="67" y="20"/>
                    <a:pt x="67" y="21"/>
                    <a:pt x="66" y="22"/>
                  </a:cubicBezTo>
                  <a:cubicBezTo>
                    <a:pt x="57" y="25"/>
                    <a:pt x="46" y="30"/>
                    <a:pt x="33" y="37"/>
                  </a:cubicBezTo>
                  <a:cubicBezTo>
                    <a:pt x="35" y="38"/>
                    <a:pt x="39" y="39"/>
                    <a:pt x="45" y="42"/>
                  </a:cubicBezTo>
                  <a:cubicBezTo>
                    <a:pt x="47" y="43"/>
                    <a:pt x="49" y="44"/>
                    <a:pt x="50" y="45"/>
                  </a:cubicBezTo>
                  <a:cubicBezTo>
                    <a:pt x="60" y="51"/>
                    <a:pt x="67" y="54"/>
                    <a:pt x="72" y="55"/>
                  </a:cubicBezTo>
                  <a:cubicBezTo>
                    <a:pt x="73" y="55"/>
                    <a:pt x="75" y="55"/>
                    <a:pt x="77" y="55"/>
                  </a:cubicBezTo>
                  <a:cubicBezTo>
                    <a:pt x="86" y="56"/>
                    <a:pt x="93" y="57"/>
                    <a:pt x="97" y="58"/>
                  </a:cubicBezTo>
                  <a:cubicBezTo>
                    <a:pt x="100" y="59"/>
                    <a:pt x="101" y="60"/>
                    <a:pt x="102" y="60"/>
                  </a:cubicBezTo>
                  <a:cubicBezTo>
                    <a:pt x="102" y="61"/>
                    <a:pt x="101" y="62"/>
                    <a:pt x="98" y="63"/>
                  </a:cubicBezTo>
                  <a:cubicBezTo>
                    <a:pt x="91" y="66"/>
                    <a:pt x="84" y="68"/>
                    <a:pt x="79" y="70"/>
                  </a:cubicBezTo>
                  <a:cubicBezTo>
                    <a:pt x="73" y="71"/>
                    <a:pt x="68" y="70"/>
                    <a:pt x="64" y="67"/>
                  </a:cubicBezTo>
                  <a:cubicBezTo>
                    <a:pt x="60" y="64"/>
                    <a:pt x="54" y="60"/>
                    <a:pt x="48" y="55"/>
                  </a:cubicBezTo>
                  <a:cubicBezTo>
                    <a:pt x="48" y="54"/>
                    <a:pt x="47" y="53"/>
                    <a:pt x="46" y="53"/>
                  </a:cubicBezTo>
                  <a:cubicBezTo>
                    <a:pt x="40" y="48"/>
                    <a:pt x="36" y="45"/>
                    <a:pt x="34" y="44"/>
                  </a:cubicBezTo>
                  <a:cubicBezTo>
                    <a:pt x="35" y="58"/>
                    <a:pt x="33" y="70"/>
                    <a:pt x="29" y="80"/>
                  </a:cubicBezTo>
                  <a:cubicBezTo>
                    <a:pt x="27" y="84"/>
                    <a:pt x="23" y="88"/>
                    <a:pt x="16" y="90"/>
                  </a:cubicBezTo>
                  <a:cubicBezTo>
                    <a:pt x="13" y="91"/>
                    <a:pt x="10" y="91"/>
                    <a:pt x="6" y="91"/>
                  </a:cubicBezTo>
                  <a:cubicBezTo>
                    <a:pt x="22" y="80"/>
                    <a:pt x="28" y="64"/>
                    <a:pt x="25" y="41"/>
                  </a:cubicBezTo>
                  <a:cubicBezTo>
                    <a:pt x="19" y="45"/>
                    <a:pt x="14" y="49"/>
                    <a:pt x="9" y="53"/>
                  </a:cubicBezTo>
                  <a:cubicBezTo>
                    <a:pt x="6" y="52"/>
                    <a:pt x="3" y="50"/>
                    <a:pt x="0" y="48"/>
                  </a:cubicBezTo>
                  <a:cubicBezTo>
                    <a:pt x="7" y="45"/>
                    <a:pt x="15" y="40"/>
                    <a:pt x="24" y="35"/>
                  </a:cubicBezTo>
                  <a:cubicBezTo>
                    <a:pt x="20" y="21"/>
                    <a:pt x="16" y="1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1" name="Freeform 37"/>
            <p:cNvSpPr>
              <a:spLocks noEditPoints="1"/>
            </p:cNvSpPr>
            <p:nvPr/>
          </p:nvSpPr>
          <p:spPr bwMode="auto">
            <a:xfrm>
              <a:off x="9039225" y="514351"/>
              <a:ext cx="120650" cy="128588"/>
            </a:xfrm>
            <a:custGeom>
              <a:avLst/>
              <a:gdLst>
                <a:gd name="T0" fmla="*/ 35 w 97"/>
                <a:gd name="T1" fmla="*/ 38 h 105"/>
                <a:gd name="T2" fmla="*/ 22 w 97"/>
                <a:gd name="T3" fmla="*/ 36 h 105"/>
                <a:gd name="T4" fmla="*/ 18 w 97"/>
                <a:gd name="T5" fmla="*/ 49 h 105"/>
                <a:gd name="T6" fmla="*/ 7 w 97"/>
                <a:gd name="T7" fmla="*/ 83 h 105"/>
                <a:gd name="T8" fmla="*/ 0 w 97"/>
                <a:gd name="T9" fmla="*/ 75 h 105"/>
                <a:gd name="T10" fmla="*/ 14 w 97"/>
                <a:gd name="T11" fmla="*/ 40 h 105"/>
                <a:gd name="T12" fmla="*/ 23 w 97"/>
                <a:gd name="T13" fmla="*/ 0 h 105"/>
                <a:gd name="T14" fmla="*/ 29 w 97"/>
                <a:gd name="T15" fmla="*/ 4 h 105"/>
                <a:gd name="T16" fmla="*/ 30 w 97"/>
                <a:gd name="T17" fmla="*/ 6 h 105"/>
                <a:gd name="T18" fmla="*/ 44 w 97"/>
                <a:gd name="T19" fmla="*/ 5 h 105"/>
                <a:gd name="T20" fmla="*/ 54 w 97"/>
                <a:gd name="T21" fmla="*/ 12 h 105"/>
                <a:gd name="T22" fmla="*/ 44 w 97"/>
                <a:gd name="T23" fmla="*/ 33 h 105"/>
                <a:gd name="T24" fmla="*/ 40 w 97"/>
                <a:gd name="T25" fmla="*/ 43 h 105"/>
                <a:gd name="T26" fmla="*/ 35 w 97"/>
                <a:gd name="T27" fmla="*/ 38 h 105"/>
                <a:gd name="T28" fmla="*/ 29 w 97"/>
                <a:gd name="T29" fmla="*/ 10 h 105"/>
                <a:gd name="T30" fmla="*/ 27 w 97"/>
                <a:gd name="T31" fmla="*/ 19 h 105"/>
                <a:gd name="T32" fmla="*/ 34 w 97"/>
                <a:gd name="T33" fmla="*/ 19 h 105"/>
                <a:gd name="T34" fmla="*/ 37 w 97"/>
                <a:gd name="T35" fmla="*/ 19 h 105"/>
                <a:gd name="T36" fmla="*/ 38 w 97"/>
                <a:gd name="T37" fmla="*/ 23 h 105"/>
                <a:gd name="T38" fmla="*/ 38 w 97"/>
                <a:gd name="T39" fmla="*/ 24 h 105"/>
                <a:gd name="T40" fmla="*/ 27 w 97"/>
                <a:gd name="T41" fmla="*/ 23 h 105"/>
                <a:gd name="T42" fmla="*/ 26 w 97"/>
                <a:gd name="T43" fmla="*/ 22 h 105"/>
                <a:gd name="T44" fmla="*/ 23 w 97"/>
                <a:gd name="T45" fmla="*/ 32 h 105"/>
                <a:gd name="T46" fmla="*/ 36 w 97"/>
                <a:gd name="T47" fmla="*/ 32 h 105"/>
                <a:gd name="T48" fmla="*/ 43 w 97"/>
                <a:gd name="T49" fmla="*/ 13 h 105"/>
                <a:gd name="T50" fmla="*/ 42 w 97"/>
                <a:gd name="T51" fmla="*/ 11 h 105"/>
                <a:gd name="T52" fmla="*/ 29 w 97"/>
                <a:gd name="T53" fmla="*/ 10 h 105"/>
                <a:gd name="T54" fmla="*/ 68 w 97"/>
                <a:gd name="T55" fmla="*/ 87 h 105"/>
                <a:gd name="T56" fmla="*/ 80 w 97"/>
                <a:gd name="T57" fmla="*/ 44 h 105"/>
                <a:gd name="T58" fmla="*/ 64 w 97"/>
                <a:gd name="T59" fmla="*/ 42 h 105"/>
                <a:gd name="T60" fmla="*/ 62 w 97"/>
                <a:gd name="T61" fmla="*/ 46 h 105"/>
                <a:gd name="T62" fmla="*/ 57 w 97"/>
                <a:gd name="T63" fmla="*/ 39 h 105"/>
                <a:gd name="T64" fmla="*/ 63 w 97"/>
                <a:gd name="T65" fmla="*/ 21 h 105"/>
                <a:gd name="T66" fmla="*/ 64 w 97"/>
                <a:gd name="T67" fmla="*/ 8 h 105"/>
                <a:gd name="T68" fmla="*/ 70 w 97"/>
                <a:gd name="T69" fmla="*/ 12 h 105"/>
                <a:gd name="T70" fmla="*/ 71 w 97"/>
                <a:gd name="T71" fmla="*/ 13 h 105"/>
                <a:gd name="T72" fmla="*/ 86 w 97"/>
                <a:gd name="T73" fmla="*/ 12 h 105"/>
                <a:gd name="T74" fmla="*/ 97 w 97"/>
                <a:gd name="T75" fmla="*/ 21 h 105"/>
                <a:gd name="T76" fmla="*/ 82 w 97"/>
                <a:gd name="T77" fmla="*/ 69 h 105"/>
                <a:gd name="T78" fmla="*/ 76 w 97"/>
                <a:gd name="T79" fmla="*/ 93 h 105"/>
                <a:gd name="T80" fmla="*/ 71 w 97"/>
                <a:gd name="T81" fmla="*/ 105 h 105"/>
                <a:gd name="T82" fmla="*/ 55 w 97"/>
                <a:gd name="T83" fmla="*/ 88 h 105"/>
                <a:gd name="T84" fmla="*/ 54 w 97"/>
                <a:gd name="T85" fmla="*/ 85 h 105"/>
                <a:gd name="T86" fmla="*/ 57 w 97"/>
                <a:gd name="T87" fmla="*/ 86 h 105"/>
                <a:gd name="T88" fmla="*/ 68 w 97"/>
                <a:gd name="T89" fmla="*/ 87 h 105"/>
                <a:gd name="T90" fmla="*/ 71 w 97"/>
                <a:gd name="T91" fmla="*/ 15 h 105"/>
                <a:gd name="T92" fmla="*/ 68 w 97"/>
                <a:gd name="T93" fmla="*/ 25 h 105"/>
                <a:gd name="T94" fmla="*/ 75 w 97"/>
                <a:gd name="T95" fmla="*/ 25 h 105"/>
                <a:gd name="T96" fmla="*/ 80 w 97"/>
                <a:gd name="T97" fmla="*/ 26 h 105"/>
                <a:gd name="T98" fmla="*/ 81 w 97"/>
                <a:gd name="T99" fmla="*/ 31 h 105"/>
                <a:gd name="T100" fmla="*/ 77 w 97"/>
                <a:gd name="T101" fmla="*/ 30 h 105"/>
                <a:gd name="T102" fmla="*/ 67 w 97"/>
                <a:gd name="T103" fmla="*/ 29 h 105"/>
                <a:gd name="T104" fmla="*/ 65 w 97"/>
                <a:gd name="T105" fmla="*/ 37 h 105"/>
                <a:gd name="T106" fmla="*/ 81 w 97"/>
                <a:gd name="T107" fmla="*/ 39 h 105"/>
                <a:gd name="T108" fmla="*/ 85 w 97"/>
                <a:gd name="T109" fmla="*/ 18 h 105"/>
                <a:gd name="T110" fmla="*/ 80 w 97"/>
                <a:gd name="T111" fmla="*/ 18 h 105"/>
                <a:gd name="T112" fmla="*/ 72 w 97"/>
                <a:gd name="T113" fmla="*/ 18 h 105"/>
                <a:gd name="T114" fmla="*/ 71 w 97"/>
                <a:gd name="T115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7" h="105">
                  <a:moveTo>
                    <a:pt x="35" y="38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1" y="38"/>
                    <a:pt x="20" y="43"/>
                    <a:pt x="18" y="49"/>
                  </a:cubicBezTo>
                  <a:cubicBezTo>
                    <a:pt x="11" y="73"/>
                    <a:pt x="7" y="84"/>
                    <a:pt x="7" y="83"/>
                  </a:cubicBezTo>
                  <a:cubicBezTo>
                    <a:pt x="4" y="81"/>
                    <a:pt x="2" y="79"/>
                    <a:pt x="0" y="75"/>
                  </a:cubicBezTo>
                  <a:cubicBezTo>
                    <a:pt x="3" y="71"/>
                    <a:pt x="8" y="59"/>
                    <a:pt x="14" y="40"/>
                  </a:cubicBezTo>
                  <a:cubicBezTo>
                    <a:pt x="20" y="20"/>
                    <a:pt x="23" y="7"/>
                    <a:pt x="23" y="0"/>
                  </a:cubicBezTo>
                  <a:cubicBezTo>
                    <a:pt x="24" y="1"/>
                    <a:pt x="26" y="2"/>
                    <a:pt x="29" y="4"/>
                  </a:cubicBezTo>
                  <a:cubicBezTo>
                    <a:pt x="30" y="5"/>
                    <a:pt x="30" y="6"/>
                    <a:pt x="30" y="6"/>
                  </a:cubicBezTo>
                  <a:cubicBezTo>
                    <a:pt x="37" y="7"/>
                    <a:pt x="41" y="7"/>
                    <a:pt x="44" y="5"/>
                  </a:cubicBezTo>
                  <a:cubicBezTo>
                    <a:pt x="46" y="8"/>
                    <a:pt x="49" y="10"/>
                    <a:pt x="54" y="12"/>
                  </a:cubicBezTo>
                  <a:cubicBezTo>
                    <a:pt x="52" y="14"/>
                    <a:pt x="49" y="21"/>
                    <a:pt x="44" y="33"/>
                  </a:cubicBezTo>
                  <a:cubicBezTo>
                    <a:pt x="42" y="40"/>
                    <a:pt x="41" y="43"/>
                    <a:pt x="40" y="43"/>
                  </a:cubicBezTo>
                  <a:cubicBezTo>
                    <a:pt x="39" y="42"/>
                    <a:pt x="37" y="41"/>
                    <a:pt x="35" y="38"/>
                  </a:cubicBezTo>
                  <a:close/>
                  <a:moveTo>
                    <a:pt x="29" y="1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29" y="19"/>
                    <a:pt x="31" y="19"/>
                    <a:pt x="34" y="19"/>
                  </a:cubicBezTo>
                  <a:cubicBezTo>
                    <a:pt x="35" y="19"/>
                    <a:pt x="36" y="19"/>
                    <a:pt x="37" y="19"/>
                  </a:cubicBezTo>
                  <a:cubicBezTo>
                    <a:pt x="37" y="19"/>
                    <a:pt x="37" y="21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5" y="24"/>
                    <a:pt x="32" y="24"/>
                    <a:pt x="27" y="23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7" y="32"/>
                    <a:pt x="32" y="32"/>
                    <a:pt x="36" y="3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2" y="11"/>
                    <a:pt x="42" y="11"/>
                  </a:cubicBezTo>
                  <a:cubicBezTo>
                    <a:pt x="37" y="11"/>
                    <a:pt x="33" y="11"/>
                    <a:pt x="29" y="10"/>
                  </a:cubicBezTo>
                  <a:close/>
                  <a:moveTo>
                    <a:pt x="68" y="87"/>
                  </a:moveTo>
                  <a:cubicBezTo>
                    <a:pt x="71" y="78"/>
                    <a:pt x="75" y="64"/>
                    <a:pt x="80" y="44"/>
                  </a:cubicBezTo>
                  <a:cubicBezTo>
                    <a:pt x="73" y="43"/>
                    <a:pt x="68" y="42"/>
                    <a:pt x="64" y="42"/>
                  </a:cubicBezTo>
                  <a:cubicBezTo>
                    <a:pt x="63" y="45"/>
                    <a:pt x="62" y="46"/>
                    <a:pt x="62" y="46"/>
                  </a:cubicBezTo>
                  <a:cubicBezTo>
                    <a:pt x="59" y="43"/>
                    <a:pt x="58" y="41"/>
                    <a:pt x="57" y="39"/>
                  </a:cubicBezTo>
                  <a:cubicBezTo>
                    <a:pt x="59" y="34"/>
                    <a:pt x="61" y="28"/>
                    <a:pt x="63" y="21"/>
                  </a:cubicBezTo>
                  <a:cubicBezTo>
                    <a:pt x="64" y="15"/>
                    <a:pt x="65" y="11"/>
                    <a:pt x="64" y="8"/>
                  </a:cubicBezTo>
                  <a:cubicBezTo>
                    <a:pt x="65" y="9"/>
                    <a:pt x="67" y="10"/>
                    <a:pt x="70" y="12"/>
                  </a:cubicBezTo>
                  <a:cubicBezTo>
                    <a:pt x="71" y="12"/>
                    <a:pt x="71" y="12"/>
                    <a:pt x="71" y="13"/>
                  </a:cubicBezTo>
                  <a:cubicBezTo>
                    <a:pt x="79" y="14"/>
                    <a:pt x="84" y="14"/>
                    <a:pt x="86" y="12"/>
                  </a:cubicBezTo>
                  <a:cubicBezTo>
                    <a:pt x="89" y="16"/>
                    <a:pt x="93" y="19"/>
                    <a:pt x="97" y="21"/>
                  </a:cubicBezTo>
                  <a:cubicBezTo>
                    <a:pt x="94" y="26"/>
                    <a:pt x="88" y="42"/>
                    <a:pt x="82" y="69"/>
                  </a:cubicBezTo>
                  <a:cubicBezTo>
                    <a:pt x="79" y="80"/>
                    <a:pt x="77" y="88"/>
                    <a:pt x="76" y="93"/>
                  </a:cubicBezTo>
                  <a:cubicBezTo>
                    <a:pt x="74" y="100"/>
                    <a:pt x="72" y="104"/>
                    <a:pt x="71" y="105"/>
                  </a:cubicBezTo>
                  <a:cubicBezTo>
                    <a:pt x="66" y="102"/>
                    <a:pt x="61" y="97"/>
                    <a:pt x="55" y="88"/>
                  </a:cubicBezTo>
                  <a:cubicBezTo>
                    <a:pt x="54" y="86"/>
                    <a:pt x="54" y="86"/>
                    <a:pt x="54" y="85"/>
                  </a:cubicBezTo>
                  <a:cubicBezTo>
                    <a:pt x="55" y="85"/>
                    <a:pt x="55" y="85"/>
                    <a:pt x="57" y="86"/>
                  </a:cubicBezTo>
                  <a:cubicBezTo>
                    <a:pt x="64" y="89"/>
                    <a:pt x="68" y="89"/>
                    <a:pt x="68" y="87"/>
                  </a:cubicBezTo>
                  <a:close/>
                  <a:moveTo>
                    <a:pt x="71" y="15"/>
                  </a:moveTo>
                  <a:cubicBezTo>
                    <a:pt x="68" y="25"/>
                    <a:pt x="68" y="25"/>
                    <a:pt x="68" y="25"/>
                  </a:cubicBezTo>
                  <a:cubicBezTo>
                    <a:pt x="69" y="25"/>
                    <a:pt x="71" y="25"/>
                    <a:pt x="75" y="25"/>
                  </a:cubicBezTo>
                  <a:cubicBezTo>
                    <a:pt x="77" y="25"/>
                    <a:pt x="79" y="25"/>
                    <a:pt x="80" y="26"/>
                  </a:cubicBezTo>
                  <a:cubicBezTo>
                    <a:pt x="81" y="28"/>
                    <a:pt x="81" y="30"/>
                    <a:pt x="81" y="31"/>
                  </a:cubicBezTo>
                  <a:cubicBezTo>
                    <a:pt x="80" y="31"/>
                    <a:pt x="79" y="31"/>
                    <a:pt x="77" y="30"/>
                  </a:cubicBezTo>
                  <a:cubicBezTo>
                    <a:pt x="72" y="30"/>
                    <a:pt x="69" y="29"/>
                    <a:pt x="67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9" y="38"/>
                    <a:pt x="74" y="39"/>
                    <a:pt x="81" y="39"/>
                  </a:cubicBezTo>
                  <a:cubicBezTo>
                    <a:pt x="83" y="28"/>
                    <a:pt x="85" y="21"/>
                    <a:pt x="85" y="18"/>
                  </a:cubicBezTo>
                  <a:cubicBezTo>
                    <a:pt x="84" y="18"/>
                    <a:pt x="82" y="18"/>
                    <a:pt x="80" y="18"/>
                  </a:cubicBezTo>
                  <a:cubicBezTo>
                    <a:pt x="76" y="18"/>
                    <a:pt x="74" y="18"/>
                    <a:pt x="72" y="18"/>
                  </a:cubicBezTo>
                  <a:cubicBezTo>
                    <a:pt x="71" y="17"/>
                    <a:pt x="71" y="16"/>
                    <a:pt x="7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2" name="Freeform 38"/>
            <p:cNvSpPr>
              <a:spLocks noEditPoints="1"/>
            </p:cNvSpPr>
            <p:nvPr/>
          </p:nvSpPr>
          <p:spPr bwMode="auto">
            <a:xfrm>
              <a:off x="9205913" y="641351"/>
              <a:ext cx="153988" cy="146050"/>
            </a:xfrm>
            <a:custGeom>
              <a:avLst/>
              <a:gdLst>
                <a:gd name="T0" fmla="*/ 124 w 125"/>
                <a:gd name="T1" fmla="*/ 46 h 118"/>
                <a:gd name="T2" fmla="*/ 123 w 125"/>
                <a:gd name="T3" fmla="*/ 52 h 118"/>
                <a:gd name="T4" fmla="*/ 83 w 125"/>
                <a:gd name="T5" fmla="*/ 13 h 118"/>
                <a:gd name="T6" fmla="*/ 51 w 125"/>
                <a:gd name="T7" fmla="*/ 54 h 118"/>
                <a:gd name="T8" fmla="*/ 56 w 125"/>
                <a:gd name="T9" fmla="*/ 52 h 118"/>
                <a:gd name="T10" fmla="*/ 55 w 125"/>
                <a:gd name="T11" fmla="*/ 51 h 118"/>
                <a:gd name="T12" fmla="*/ 52 w 125"/>
                <a:gd name="T13" fmla="*/ 52 h 118"/>
                <a:gd name="T14" fmla="*/ 66 w 125"/>
                <a:gd name="T15" fmla="*/ 36 h 118"/>
                <a:gd name="T16" fmla="*/ 76 w 125"/>
                <a:gd name="T17" fmla="*/ 29 h 118"/>
                <a:gd name="T18" fmla="*/ 81 w 125"/>
                <a:gd name="T19" fmla="*/ 36 h 118"/>
                <a:gd name="T20" fmla="*/ 84 w 125"/>
                <a:gd name="T21" fmla="*/ 30 h 118"/>
                <a:gd name="T22" fmla="*/ 81 w 125"/>
                <a:gd name="T23" fmla="*/ 27 h 118"/>
                <a:gd name="T24" fmla="*/ 80 w 125"/>
                <a:gd name="T25" fmla="*/ 19 h 118"/>
                <a:gd name="T26" fmla="*/ 113 w 125"/>
                <a:gd name="T27" fmla="*/ 49 h 118"/>
                <a:gd name="T28" fmla="*/ 113 w 125"/>
                <a:gd name="T29" fmla="*/ 55 h 118"/>
                <a:gd name="T30" fmla="*/ 112 w 125"/>
                <a:gd name="T31" fmla="*/ 57 h 118"/>
                <a:gd name="T32" fmla="*/ 92 w 125"/>
                <a:gd name="T33" fmla="*/ 38 h 118"/>
                <a:gd name="T34" fmla="*/ 89 w 125"/>
                <a:gd name="T35" fmla="*/ 41 h 118"/>
                <a:gd name="T36" fmla="*/ 96 w 125"/>
                <a:gd name="T37" fmla="*/ 49 h 118"/>
                <a:gd name="T38" fmla="*/ 81 w 125"/>
                <a:gd name="T39" fmla="*/ 72 h 118"/>
                <a:gd name="T40" fmla="*/ 72 w 125"/>
                <a:gd name="T41" fmla="*/ 78 h 118"/>
                <a:gd name="T42" fmla="*/ 71 w 125"/>
                <a:gd name="T43" fmla="*/ 74 h 118"/>
                <a:gd name="T44" fmla="*/ 64 w 125"/>
                <a:gd name="T45" fmla="*/ 60 h 118"/>
                <a:gd name="T46" fmla="*/ 60 w 125"/>
                <a:gd name="T47" fmla="*/ 58 h 118"/>
                <a:gd name="T48" fmla="*/ 53 w 125"/>
                <a:gd name="T49" fmla="*/ 60 h 118"/>
                <a:gd name="T50" fmla="*/ 69 w 125"/>
                <a:gd name="T51" fmla="*/ 81 h 118"/>
                <a:gd name="T52" fmla="*/ 57 w 125"/>
                <a:gd name="T53" fmla="*/ 80 h 118"/>
                <a:gd name="T54" fmla="*/ 55 w 125"/>
                <a:gd name="T55" fmla="*/ 95 h 118"/>
                <a:gd name="T56" fmla="*/ 62 w 125"/>
                <a:gd name="T57" fmla="*/ 117 h 118"/>
                <a:gd name="T58" fmla="*/ 47 w 125"/>
                <a:gd name="T59" fmla="*/ 99 h 118"/>
                <a:gd name="T60" fmla="*/ 44 w 125"/>
                <a:gd name="T61" fmla="*/ 80 h 118"/>
                <a:gd name="T62" fmla="*/ 23 w 125"/>
                <a:gd name="T63" fmla="*/ 59 h 118"/>
                <a:gd name="T64" fmla="*/ 41 w 125"/>
                <a:gd name="T65" fmla="*/ 66 h 118"/>
                <a:gd name="T66" fmla="*/ 40 w 125"/>
                <a:gd name="T67" fmla="*/ 59 h 118"/>
                <a:gd name="T68" fmla="*/ 18 w 125"/>
                <a:gd name="T69" fmla="*/ 47 h 118"/>
                <a:gd name="T70" fmla="*/ 0 w 125"/>
                <a:gd name="T71" fmla="*/ 37 h 118"/>
                <a:gd name="T72" fmla="*/ 83 w 125"/>
                <a:gd name="T73" fmla="*/ 0 h 118"/>
                <a:gd name="T74" fmla="*/ 109 w 125"/>
                <a:gd name="T75" fmla="*/ 30 h 118"/>
                <a:gd name="T76" fmla="*/ 49 w 125"/>
                <a:gd name="T77" fmla="*/ 75 h 118"/>
                <a:gd name="T78" fmla="*/ 62 w 125"/>
                <a:gd name="T79" fmla="*/ 73 h 118"/>
                <a:gd name="T80" fmla="*/ 52 w 125"/>
                <a:gd name="T81" fmla="*/ 64 h 118"/>
                <a:gd name="T82" fmla="*/ 51 w 125"/>
                <a:gd name="T83" fmla="*/ 59 h 118"/>
                <a:gd name="T84" fmla="*/ 43 w 125"/>
                <a:gd name="T85" fmla="*/ 60 h 118"/>
                <a:gd name="T86" fmla="*/ 45 w 125"/>
                <a:gd name="T87" fmla="*/ 61 h 118"/>
                <a:gd name="T88" fmla="*/ 75 w 125"/>
                <a:gd name="T89" fmla="*/ 37 h 118"/>
                <a:gd name="T90" fmla="*/ 71 w 125"/>
                <a:gd name="T91" fmla="*/ 39 h 118"/>
                <a:gd name="T92" fmla="*/ 84 w 125"/>
                <a:gd name="T93" fmla="*/ 50 h 118"/>
                <a:gd name="T94" fmla="*/ 75 w 125"/>
                <a:gd name="T95" fmla="*/ 48 h 118"/>
                <a:gd name="T96" fmla="*/ 64 w 125"/>
                <a:gd name="T97" fmla="*/ 44 h 118"/>
                <a:gd name="T98" fmla="*/ 78 w 125"/>
                <a:gd name="T99" fmla="*/ 56 h 118"/>
                <a:gd name="T100" fmla="*/ 69 w 125"/>
                <a:gd name="T101" fmla="*/ 54 h 118"/>
                <a:gd name="T102" fmla="*/ 58 w 125"/>
                <a:gd name="T103" fmla="*/ 49 h 118"/>
                <a:gd name="T104" fmla="*/ 75 w 125"/>
                <a:gd name="T105" fmla="*/ 66 h 118"/>
                <a:gd name="T106" fmla="*/ 75 w 125"/>
                <a:gd name="T107" fmla="*/ 67 h 118"/>
                <a:gd name="T108" fmla="*/ 92 w 125"/>
                <a:gd name="T109" fmla="*/ 52 h 118"/>
                <a:gd name="T110" fmla="*/ 75 w 125"/>
                <a:gd name="T111" fmla="*/ 3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5" h="118">
                  <a:moveTo>
                    <a:pt x="123" y="43"/>
                  </a:moveTo>
                  <a:cubicBezTo>
                    <a:pt x="124" y="43"/>
                    <a:pt x="125" y="44"/>
                    <a:pt x="124" y="46"/>
                  </a:cubicBezTo>
                  <a:cubicBezTo>
                    <a:pt x="124" y="48"/>
                    <a:pt x="124" y="49"/>
                    <a:pt x="124" y="50"/>
                  </a:cubicBezTo>
                  <a:cubicBezTo>
                    <a:pt x="124" y="51"/>
                    <a:pt x="123" y="52"/>
                    <a:pt x="123" y="52"/>
                  </a:cubicBezTo>
                  <a:cubicBezTo>
                    <a:pt x="123" y="52"/>
                    <a:pt x="122" y="52"/>
                    <a:pt x="121" y="51"/>
                  </a:cubicBezTo>
                  <a:cubicBezTo>
                    <a:pt x="109" y="38"/>
                    <a:pt x="96" y="25"/>
                    <a:pt x="83" y="13"/>
                  </a:cubicBezTo>
                  <a:cubicBezTo>
                    <a:pt x="59" y="31"/>
                    <a:pt x="38" y="42"/>
                    <a:pt x="20" y="46"/>
                  </a:cubicBezTo>
                  <a:cubicBezTo>
                    <a:pt x="30" y="52"/>
                    <a:pt x="40" y="54"/>
                    <a:pt x="51" y="54"/>
                  </a:cubicBezTo>
                  <a:cubicBezTo>
                    <a:pt x="53" y="54"/>
                    <a:pt x="55" y="53"/>
                    <a:pt x="57" y="53"/>
                  </a:cubicBezTo>
                  <a:cubicBezTo>
                    <a:pt x="57" y="52"/>
                    <a:pt x="57" y="52"/>
                    <a:pt x="56" y="52"/>
                  </a:cubicBezTo>
                  <a:cubicBezTo>
                    <a:pt x="56" y="51"/>
                    <a:pt x="55" y="51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2"/>
                    <a:pt x="52" y="52"/>
                  </a:cubicBezTo>
                  <a:cubicBezTo>
                    <a:pt x="52" y="49"/>
                    <a:pt x="52" y="47"/>
                    <a:pt x="53" y="45"/>
                  </a:cubicBezTo>
                  <a:cubicBezTo>
                    <a:pt x="56" y="43"/>
                    <a:pt x="61" y="40"/>
                    <a:pt x="66" y="36"/>
                  </a:cubicBezTo>
                  <a:cubicBezTo>
                    <a:pt x="70" y="32"/>
                    <a:pt x="73" y="29"/>
                    <a:pt x="74" y="26"/>
                  </a:cubicBezTo>
                  <a:cubicBezTo>
                    <a:pt x="75" y="27"/>
                    <a:pt x="75" y="28"/>
                    <a:pt x="76" y="29"/>
                  </a:cubicBezTo>
                  <a:cubicBezTo>
                    <a:pt x="76" y="30"/>
                    <a:pt x="77" y="31"/>
                    <a:pt x="77" y="32"/>
                  </a:cubicBezTo>
                  <a:cubicBezTo>
                    <a:pt x="78" y="33"/>
                    <a:pt x="79" y="35"/>
                    <a:pt x="81" y="36"/>
                  </a:cubicBezTo>
                  <a:cubicBezTo>
                    <a:pt x="85" y="36"/>
                    <a:pt x="88" y="35"/>
                    <a:pt x="89" y="34"/>
                  </a:cubicBezTo>
                  <a:cubicBezTo>
                    <a:pt x="88" y="33"/>
                    <a:pt x="86" y="32"/>
                    <a:pt x="84" y="30"/>
                  </a:cubicBezTo>
                  <a:cubicBezTo>
                    <a:pt x="83" y="29"/>
                    <a:pt x="82" y="28"/>
                    <a:pt x="82" y="28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0" y="27"/>
                    <a:pt x="80" y="26"/>
                    <a:pt x="80" y="24"/>
                  </a:cubicBezTo>
                  <a:cubicBezTo>
                    <a:pt x="80" y="22"/>
                    <a:pt x="80" y="20"/>
                    <a:pt x="80" y="19"/>
                  </a:cubicBezTo>
                  <a:cubicBezTo>
                    <a:pt x="84" y="23"/>
                    <a:pt x="91" y="29"/>
                    <a:pt x="101" y="38"/>
                  </a:cubicBezTo>
                  <a:cubicBezTo>
                    <a:pt x="106" y="43"/>
                    <a:pt x="110" y="47"/>
                    <a:pt x="113" y="49"/>
                  </a:cubicBezTo>
                  <a:cubicBezTo>
                    <a:pt x="114" y="50"/>
                    <a:pt x="114" y="51"/>
                    <a:pt x="114" y="52"/>
                  </a:cubicBezTo>
                  <a:cubicBezTo>
                    <a:pt x="113" y="53"/>
                    <a:pt x="113" y="54"/>
                    <a:pt x="113" y="55"/>
                  </a:cubicBezTo>
                  <a:cubicBezTo>
                    <a:pt x="113" y="55"/>
                    <a:pt x="113" y="55"/>
                    <a:pt x="112" y="56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1" y="57"/>
                    <a:pt x="111" y="56"/>
                  </a:cubicBezTo>
                  <a:cubicBezTo>
                    <a:pt x="107" y="51"/>
                    <a:pt x="101" y="45"/>
                    <a:pt x="92" y="38"/>
                  </a:cubicBezTo>
                  <a:cubicBezTo>
                    <a:pt x="92" y="39"/>
                    <a:pt x="92" y="40"/>
                    <a:pt x="93" y="42"/>
                  </a:cubicBezTo>
                  <a:cubicBezTo>
                    <a:pt x="92" y="41"/>
                    <a:pt x="91" y="41"/>
                    <a:pt x="89" y="41"/>
                  </a:cubicBezTo>
                  <a:cubicBezTo>
                    <a:pt x="87" y="41"/>
                    <a:pt x="85" y="40"/>
                    <a:pt x="84" y="40"/>
                  </a:cubicBezTo>
                  <a:cubicBezTo>
                    <a:pt x="89" y="44"/>
                    <a:pt x="93" y="47"/>
                    <a:pt x="96" y="49"/>
                  </a:cubicBezTo>
                  <a:cubicBezTo>
                    <a:pt x="96" y="51"/>
                    <a:pt x="98" y="55"/>
                    <a:pt x="101" y="59"/>
                  </a:cubicBezTo>
                  <a:cubicBezTo>
                    <a:pt x="99" y="59"/>
                    <a:pt x="92" y="63"/>
                    <a:pt x="81" y="72"/>
                  </a:cubicBezTo>
                  <a:cubicBezTo>
                    <a:pt x="78" y="74"/>
                    <a:pt x="76" y="76"/>
                    <a:pt x="74" y="77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1" y="78"/>
                    <a:pt x="71" y="77"/>
                    <a:pt x="71" y="76"/>
                  </a:cubicBezTo>
                  <a:cubicBezTo>
                    <a:pt x="71" y="75"/>
                    <a:pt x="71" y="75"/>
                    <a:pt x="71" y="74"/>
                  </a:cubicBezTo>
                  <a:cubicBezTo>
                    <a:pt x="71" y="71"/>
                    <a:pt x="71" y="70"/>
                    <a:pt x="72" y="69"/>
                  </a:cubicBezTo>
                  <a:cubicBezTo>
                    <a:pt x="70" y="67"/>
                    <a:pt x="67" y="64"/>
                    <a:pt x="64" y="60"/>
                  </a:cubicBezTo>
                  <a:cubicBezTo>
                    <a:pt x="62" y="58"/>
                    <a:pt x="60" y="57"/>
                    <a:pt x="59" y="55"/>
                  </a:cubicBezTo>
                  <a:cubicBezTo>
                    <a:pt x="60" y="56"/>
                    <a:pt x="60" y="57"/>
                    <a:pt x="60" y="58"/>
                  </a:cubicBezTo>
                  <a:cubicBezTo>
                    <a:pt x="60" y="59"/>
                    <a:pt x="60" y="60"/>
                    <a:pt x="60" y="61"/>
                  </a:cubicBezTo>
                  <a:cubicBezTo>
                    <a:pt x="58" y="60"/>
                    <a:pt x="56" y="60"/>
                    <a:pt x="53" y="60"/>
                  </a:cubicBezTo>
                  <a:cubicBezTo>
                    <a:pt x="59" y="65"/>
                    <a:pt x="63" y="68"/>
                    <a:pt x="66" y="69"/>
                  </a:cubicBezTo>
                  <a:cubicBezTo>
                    <a:pt x="66" y="73"/>
                    <a:pt x="67" y="77"/>
                    <a:pt x="69" y="81"/>
                  </a:cubicBezTo>
                  <a:cubicBezTo>
                    <a:pt x="66" y="80"/>
                    <a:pt x="63" y="80"/>
                    <a:pt x="60" y="80"/>
                  </a:cubicBezTo>
                  <a:cubicBezTo>
                    <a:pt x="60" y="80"/>
                    <a:pt x="59" y="80"/>
                    <a:pt x="57" y="80"/>
                  </a:cubicBezTo>
                  <a:cubicBezTo>
                    <a:pt x="55" y="81"/>
                    <a:pt x="53" y="81"/>
                    <a:pt x="50" y="81"/>
                  </a:cubicBezTo>
                  <a:cubicBezTo>
                    <a:pt x="51" y="86"/>
                    <a:pt x="53" y="91"/>
                    <a:pt x="55" y="95"/>
                  </a:cubicBezTo>
                  <a:cubicBezTo>
                    <a:pt x="59" y="102"/>
                    <a:pt x="61" y="108"/>
                    <a:pt x="63" y="114"/>
                  </a:cubicBezTo>
                  <a:cubicBezTo>
                    <a:pt x="63" y="116"/>
                    <a:pt x="63" y="117"/>
                    <a:pt x="62" y="117"/>
                  </a:cubicBezTo>
                  <a:cubicBezTo>
                    <a:pt x="62" y="118"/>
                    <a:pt x="61" y="118"/>
                    <a:pt x="60" y="117"/>
                  </a:cubicBezTo>
                  <a:cubicBezTo>
                    <a:pt x="53" y="110"/>
                    <a:pt x="49" y="104"/>
                    <a:pt x="47" y="99"/>
                  </a:cubicBezTo>
                  <a:cubicBezTo>
                    <a:pt x="46" y="97"/>
                    <a:pt x="46" y="94"/>
                    <a:pt x="45" y="89"/>
                  </a:cubicBezTo>
                  <a:cubicBezTo>
                    <a:pt x="44" y="85"/>
                    <a:pt x="44" y="82"/>
                    <a:pt x="44" y="80"/>
                  </a:cubicBezTo>
                  <a:cubicBezTo>
                    <a:pt x="38" y="79"/>
                    <a:pt x="33" y="76"/>
                    <a:pt x="28" y="73"/>
                  </a:cubicBezTo>
                  <a:cubicBezTo>
                    <a:pt x="23" y="69"/>
                    <a:pt x="21" y="64"/>
                    <a:pt x="23" y="59"/>
                  </a:cubicBezTo>
                  <a:cubicBezTo>
                    <a:pt x="29" y="67"/>
                    <a:pt x="36" y="71"/>
                    <a:pt x="42" y="73"/>
                  </a:cubicBezTo>
                  <a:cubicBezTo>
                    <a:pt x="42" y="72"/>
                    <a:pt x="42" y="69"/>
                    <a:pt x="41" y="66"/>
                  </a:cubicBezTo>
                  <a:cubicBezTo>
                    <a:pt x="41" y="64"/>
                    <a:pt x="41" y="62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34" y="59"/>
                    <a:pt x="30" y="58"/>
                    <a:pt x="25" y="56"/>
                  </a:cubicBezTo>
                  <a:cubicBezTo>
                    <a:pt x="21" y="53"/>
                    <a:pt x="19" y="50"/>
                    <a:pt x="18" y="47"/>
                  </a:cubicBezTo>
                  <a:cubicBezTo>
                    <a:pt x="17" y="47"/>
                    <a:pt x="16" y="47"/>
                    <a:pt x="15" y="47"/>
                  </a:cubicBezTo>
                  <a:cubicBezTo>
                    <a:pt x="8" y="47"/>
                    <a:pt x="3" y="44"/>
                    <a:pt x="0" y="37"/>
                  </a:cubicBezTo>
                  <a:cubicBezTo>
                    <a:pt x="21" y="40"/>
                    <a:pt x="44" y="32"/>
                    <a:pt x="71" y="13"/>
                  </a:cubicBezTo>
                  <a:cubicBezTo>
                    <a:pt x="78" y="8"/>
                    <a:pt x="82" y="4"/>
                    <a:pt x="83" y="0"/>
                  </a:cubicBezTo>
                  <a:cubicBezTo>
                    <a:pt x="85" y="2"/>
                    <a:pt x="86" y="5"/>
                    <a:pt x="88" y="10"/>
                  </a:cubicBezTo>
                  <a:cubicBezTo>
                    <a:pt x="90" y="13"/>
                    <a:pt x="98" y="20"/>
                    <a:pt x="109" y="30"/>
                  </a:cubicBezTo>
                  <a:cubicBezTo>
                    <a:pt x="115" y="36"/>
                    <a:pt x="120" y="40"/>
                    <a:pt x="123" y="43"/>
                  </a:cubicBezTo>
                  <a:close/>
                  <a:moveTo>
                    <a:pt x="49" y="75"/>
                  </a:moveTo>
                  <a:cubicBezTo>
                    <a:pt x="53" y="75"/>
                    <a:pt x="57" y="74"/>
                    <a:pt x="61" y="74"/>
                  </a:cubicBezTo>
                  <a:cubicBezTo>
                    <a:pt x="62" y="74"/>
                    <a:pt x="62" y="74"/>
                    <a:pt x="62" y="73"/>
                  </a:cubicBezTo>
                  <a:cubicBezTo>
                    <a:pt x="62" y="73"/>
                    <a:pt x="62" y="73"/>
                    <a:pt x="61" y="72"/>
                  </a:cubicBezTo>
                  <a:cubicBezTo>
                    <a:pt x="60" y="71"/>
                    <a:pt x="57" y="68"/>
                    <a:pt x="52" y="64"/>
                  </a:cubicBezTo>
                  <a:cubicBezTo>
                    <a:pt x="52" y="64"/>
                    <a:pt x="51" y="64"/>
                    <a:pt x="51" y="64"/>
                  </a:cubicBezTo>
                  <a:cubicBezTo>
                    <a:pt x="51" y="63"/>
                    <a:pt x="51" y="62"/>
                    <a:pt x="51" y="59"/>
                  </a:cubicBezTo>
                  <a:cubicBezTo>
                    <a:pt x="50" y="60"/>
                    <a:pt x="48" y="60"/>
                    <a:pt x="45" y="60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4" y="60"/>
                    <a:pt x="44" y="60"/>
                    <a:pt x="44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6" y="63"/>
                    <a:pt x="47" y="68"/>
                    <a:pt x="49" y="75"/>
                  </a:cubicBezTo>
                  <a:close/>
                  <a:moveTo>
                    <a:pt x="75" y="37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2" y="41"/>
                    <a:pt x="76" y="44"/>
                    <a:pt x="82" y="48"/>
                  </a:cubicBezTo>
                  <a:cubicBezTo>
                    <a:pt x="83" y="49"/>
                    <a:pt x="84" y="50"/>
                    <a:pt x="84" y="50"/>
                  </a:cubicBezTo>
                  <a:cubicBezTo>
                    <a:pt x="84" y="52"/>
                    <a:pt x="84" y="53"/>
                    <a:pt x="83" y="56"/>
                  </a:cubicBezTo>
                  <a:cubicBezTo>
                    <a:pt x="82" y="54"/>
                    <a:pt x="79" y="52"/>
                    <a:pt x="75" y="48"/>
                  </a:cubicBezTo>
                  <a:cubicBezTo>
                    <a:pt x="72" y="45"/>
                    <a:pt x="69" y="42"/>
                    <a:pt x="68" y="41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5" y="45"/>
                    <a:pt x="68" y="47"/>
                    <a:pt x="71" y="50"/>
                  </a:cubicBezTo>
                  <a:cubicBezTo>
                    <a:pt x="74" y="53"/>
                    <a:pt x="77" y="55"/>
                    <a:pt x="78" y="56"/>
                  </a:cubicBezTo>
                  <a:cubicBezTo>
                    <a:pt x="78" y="57"/>
                    <a:pt x="78" y="59"/>
                    <a:pt x="77" y="61"/>
                  </a:cubicBezTo>
                  <a:cubicBezTo>
                    <a:pt x="76" y="60"/>
                    <a:pt x="73" y="58"/>
                    <a:pt x="69" y="54"/>
                  </a:cubicBezTo>
                  <a:cubicBezTo>
                    <a:pt x="65" y="50"/>
                    <a:pt x="63" y="47"/>
                    <a:pt x="61" y="46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60" y="50"/>
                    <a:pt x="63" y="53"/>
                    <a:pt x="67" y="57"/>
                  </a:cubicBezTo>
                  <a:cubicBezTo>
                    <a:pt x="71" y="61"/>
                    <a:pt x="74" y="64"/>
                    <a:pt x="75" y="66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83" y="61"/>
                    <a:pt x="89" y="57"/>
                    <a:pt x="91" y="54"/>
                  </a:cubicBezTo>
                  <a:cubicBezTo>
                    <a:pt x="92" y="54"/>
                    <a:pt x="93" y="53"/>
                    <a:pt x="92" y="52"/>
                  </a:cubicBezTo>
                  <a:cubicBezTo>
                    <a:pt x="90" y="50"/>
                    <a:pt x="86" y="46"/>
                    <a:pt x="80" y="41"/>
                  </a:cubicBezTo>
                  <a:cubicBezTo>
                    <a:pt x="78" y="39"/>
                    <a:pt x="76" y="38"/>
                    <a:pt x="7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3" name="Freeform 39"/>
            <p:cNvSpPr>
              <a:spLocks noEditPoints="1"/>
            </p:cNvSpPr>
            <p:nvPr/>
          </p:nvSpPr>
          <p:spPr bwMode="auto">
            <a:xfrm>
              <a:off x="8488363" y="433388"/>
              <a:ext cx="1008063" cy="1011238"/>
            </a:xfrm>
            <a:custGeom>
              <a:avLst/>
              <a:gdLst>
                <a:gd name="T0" fmla="*/ 0 w 817"/>
                <a:gd name="T1" fmla="*/ 408 h 817"/>
                <a:gd name="T2" fmla="*/ 408 w 817"/>
                <a:gd name="T3" fmla="*/ 817 h 817"/>
                <a:gd name="T4" fmla="*/ 817 w 817"/>
                <a:gd name="T5" fmla="*/ 408 h 817"/>
                <a:gd name="T6" fmla="*/ 408 w 817"/>
                <a:gd name="T7" fmla="*/ 0 h 817"/>
                <a:gd name="T8" fmla="*/ 0 w 817"/>
                <a:gd name="T9" fmla="*/ 408 h 817"/>
                <a:gd name="T10" fmla="*/ 17 w 817"/>
                <a:gd name="T11" fmla="*/ 408 h 817"/>
                <a:gd name="T12" fmla="*/ 408 w 817"/>
                <a:gd name="T13" fmla="*/ 17 h 817"/>
                <a:gd name="T14" fmla="*/ 800 w 817"/>
                <a:gd name="T15" fmla="*/ 408 h 817"/>
                <a:gd name="T16" fmla="*/ 408 w 817"/>
                <a:gd name="T17" fmla="*/ 800 h 817"/>
                <a:gd name="T18" fmla="*/ 17 w 817"/>
                <a:gd name="T19" fmla="*/ 408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7" h="817">
                  <a:moveTo>
                    <a:pt x="0" y="408"/>
                  </a:moveTo>
                  <a:cubicBezTo>
                    <a:pt x="0" y="634"/>
                    <a:pt x="183" y="817"/>
                    <a:pt x="408" y="817"/>
                  </a:cubicBezTo>
                  <a:cubicBezTo>
                    <a:pt x="634" y="817"/>
                    <a:pt x="817" y="634"/>
                    <a:pt x="817" y="408"/>
                  </a:cubicBezTo>
                  <a:cubicBezTo>
                    <a:pt x="817" y="183"/>
                    <a:pt x="634" y="0"/>
                    <a:pt x="408" y="0"/>
                  </a:cubicBezTo>
                  <a:cubicBezTo>
                    <a:pt x="183" y="0"/>
                    <a:pt x="0" y="183"/>
                    <a:pt x="0" y="408"/>
                  </a:cubicBezTo>
                  <a:close/>
                  <a:moveTo>
                    <a:pt x="17" y="408"/>
                  </a:moveTo>
                  <a:cubicBezTo>
                    <a:pt x="17" y="193"/>
                    <a:pt x="193" y="17"/>
                    <a:pt x="408" y="17"/>
                  </a:cubicBezTo>
                  <a:cubicBezTo>
                    <a:pt x="624" y="17"/>
                    <a:pt x="800" y="193"/>
                    <a:pt x="800" y="408"/>
                  </a:cubicBezTo>
                  <a:cubicBezTo>
                    <a:pt x="800" y="624"/>
                    <a:pt x="624" y="800"/>
                    <a:pt x="408" y="800"/>
                  </a:cubicBezTo>
                  <a:cubicBezTo>
                    <a:pt x="193" y="800"/>
                    <a:pt x="17" y="624"/>
                    <a:pt x="17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4" name="Freeform 40"/>
            <p:cNvSpPr/>
            <p:nvPr/>
          </p:nvSpPr>
          <p:spPr bwMode="auto">
            <a:xfrm>
              <a:off x="8561388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8 w 68"/>
                <a:gd name="T7" fmla="*/ 27 h 67"/>
                <a:gd name="T8" fmla="*/ 0 w 68"/>
                <a:gd name="T9" fmla="*/ 33 h 67"/>
                <a:gd name="T10" fmla="*/ 18 w 68"/>
                <a:gd name="T11" fmla="*/ 43 h 67"/>
                <a:gd name="T12" fmla="*/ 11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3 w 68"/>
                <a:gd name="T27" fmla="*/ 26 h 67"/>
                <a:gd name="T28" fmla="*/ 60 w 68"/>
                <a:gd name="T29" fmla="*/ 9 h 67"/>
                <a:gd name="T30" fmla="*/ 44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8" y="27"/>
                  </a:lnTo>
                  <a:lnTo>
                    <a:pt x="0" y="33"/>
                  </a:lnTo>
                  <a:lnTo>
                    <a:pt x="18" y="43"/>
                  </a:lnTo>
                  <a:lnTo>
                    <a:pt x="11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3" y="26"/>
                  </a:lnTo>
                  <a:lnTo>
                    <a:pt x="60" y="9"/>
                  </a:lnTo>
                  <a:lnTo>
                    <a:pt x="44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5" name="Freeform 41"/>
            <p:cNvSpPr/>
            <p:nvPr/>
          </p:nvSpPr>
          <p:spPr bwMode="auto">
            <a:xfrm>
              <a:off x="9312275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7 w 68"/>
                <a:gd name="T7" fmla="*/ 27 h 67"/>
                <a:gd name="T8" fmla="*/ 0 w 68"/>
                <a:gd name="T9" fmla="*/ 33 h 67"/>
                <a:gd name="T10" fmla="*/ 17 w 68"/>
                <a:gd name="T11" fmla="*/ 43 h 67"/>
                <a:gd name="T12" fmla="*/ 10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4 w 68"/>
                <a:gd name="T27" fmla="*/ 26 h 67"/>
                <a:gd name="T28" fmla="*/ 59 w 68"/>
                <a:gd name="T29" fmla="*/ 9 h 67"/>
                <a:gd name="T30" fmla="*/ 45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7" y="27"/>
                  </a:lnTo>
                  <a:lnTo>
                    <a:pt x="0" y="33"/>
                  </a:lnTo>
                  <a:lnTo>
                    <a:pt x="17" y="43"/>
                  </a:lnTo>
                  <a:lnTo>
                    <a:pt x="10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4" y="26"/>
                  </a:lnTo>
                  <a:lnTo>
                    <a:pt x="59" y="9"/>
                  </a:lnTo>
                  <a:lnTo>
                    <a:pt x="45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6" name="Freeform 42"/>
            <p:cNvSpPr>
              <a:spLocks noEditPoints="1"/>
            </p:cNvSpPr>
            <p:nvPr/>
          </p:nvSpPr>
          <p:spPr bwMode="auto">
            <a:xfrm>
              <a:off x="8840788" y="711201"/>
              <a:ext cx="71438" cy="66675"/>
            </a:xfrm>
            <a:custGeom>
              <a:avLst/>
              <a:gdLst>
                <a:gd name="T0" fmla="*/ 21 w 57"/>
                <a:gd name="T1" fmla="*/ 18 h 54"/>
                <a:gd name="T2" fmla="*/ 0 w 57"/>
                <a:gd name="T3" fmla="*/ 21 h 54"/>
                <a:gd name="T4" fmla="*/ 18 w 57"/>
                <a:gd name="T5" fmla="*/ 33 h 54"/>
                <a:gd name="T6" fmla="*/ 11 w 57"/>
                <a:gd name="T7" fmla="*/ 53 h 54"/>
                <a:gd name="T8" fmla="*/ 31 w 57"/>
                <a:gd name="T9" fmla="*/ 42 h 54"/>
                <a:gd name="T10" fmla="*/ 45 w 57"/>
                <a:gd name="T11" fmla="*/ 54 h 54"/>
                <a:gd name="T12" fmla="*/ 42 w 57"/>
                <a:gd name="T13" fmla="*/ 31 h 54"/>
                <a:gd name="T14" fmla="*/ 57 w 57"/>
                <a:gd name="T15" fmla="*/ 20 h 54"/>
                <a:gd name="T16" fmla="*/ 38 w 57"/>
                <a:gd name="T17" fmla="*/ 18 h 54"/>
                <a:gd name="T18" fmla="*/ 31 w 57"/>
                <a:gd name="T19" fmla="*/ 4 h 54"/>
                <a:gd name="T20" fmla="*/ 29 w 57"/>
                <a:gd name="T21" fmla="*/ 0 h 54"/>
                <a:gd name="T22" fmla="*/ 21 w 57"/>
                <a:gd name="T23" fmla="*/ 18 h 54"/>
                <a:gd name="T24" fmla="*/ 24 w 57"/>
                <a:gd name="T25" fmla="*/ 22 h 54"/>
                <a:gd name="T26" fmla="*/ 29 w 57"/>
                <a:gd name="T27" fmla="*/ 9 h 54"/>
                <a:gd name="T28" fmla="*/ 36 w 57"/>
                <a:gd name="T29" fmla="*/ 21 h 54"/>
                <a:gd name="T30" fmla="*/ 47 w 57"/>
                <a:gd name="T31" fmla="*/ 23 h 54"/>
                <a:gd name="T32" fmla="*/ 38 w 57"/>
                <a:gd name="T33" fmla="*/ 30 h 54"/>
                <a:gd name="T34" fmla="*/ 40 w 57"/>
                <a:gd name="T35" fmla="*/ 44 h 54"/>
                <a:gd name="T36" fmla="*/ 32 w 57"/>
                <a:gd name="T37" fmla="*/ 37 h 54"/>
                <a:gd name="T38" fmla="*/ 18 w 57"/>
                <a:gd name="T39" fmla="*/ 44 h 54"/>
                <a:gd name="T40" fmla="*/ 23 w 57"/>
                <a:gd name="T41" fmla="*/ 31 h 54"/>
                <a:gd name="T42" fmla="*/ 11 w 57"/>
                <a:gd name="T43" fmla="*/ 23 h 54"/>
                <a:gd name="T44" fmla="*/ 24 w 57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7" y="35"/>
                    <a:pt x="11" y="53"/>
                    <a:pt x="11" y="53"/>
                  </a:cubicBezTo>
                  <a:cubicBezTo>
                    <a:pt x="11" y="53"/>
                    <a:pt x="29" y="43"/>
                    <a:pt x="31" y="42"/>
                  </a:cubicBezTo>
                  <a:cubicBezTo>
                    <a:pt x="33" y="43"/>
                    <a:pt x="45" y="54"/>
                    <a:pt x="45" y="54"/>
                  </a:cubicBezTo>
                  <a:cubicBezTo>
                    <a:pt x="45" y="54"/>
                    <a:pt x="42" y="34"/>
                    <a:pt x="42" y="31"/>
                  </a:cubicBezTo>
                  <a:cubicBezTo>
                    <a:pt x="44" y="30"/>
                    <a:pt x="57" y="20"/>
                    <a:pt x="57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7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7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8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5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7" name="Freeform 43"/>
            <p:cNvSpPr>
              <a:spLocks noEditPoints="1"/>
            </p:cNvSpPr>
            <p:nvPr/>
          </p:nvSpPr>
          <p:spPr bwMode="auto">
            <a:xfrm>
              <a:off x="9053513" y="711201"/>
              <a:ext cx="71438" cy="66675"/>
            </a:xfrm>
            <a:custGeom>
              <a:avLst/>
              <a:gdLst>
                <a:gd name="T0" fmla="*/ 21 w 58"/>
                <a:gd name="T1" fmla="*/ 18 h 54"/>
                <a:gd name="T2" fmla="*/ 0 w 58"/>
                <a:gd name="T3" fmla="*/ 21 h 54"/>
                <a:gd name="T4" fmla="*/ 18 w 58"/>
                <a:gd name="T5" fmla="*/ 33 h 54"/>
                <a:gd name="T6" fmla="*/ 12 w 58"/>
                <a:gd name="T7" fmla="*/ 53 h 54"/>
                <a:gd name="T8" fmla="*/ 31 w 58"/>
                <a:gd name="T9" fmla="*/ 42 h 54"/>
                <a:gd name="T10" fmla="*/ 46 w 58"/>
                <a:gd name="T11" fmla="*/ 54 h 54"/>
                <a:gd name="T12" fmla="*/ 42 w 58"/>
                <a:gd name="T13" fmla="*/ 31 h 54"/>
                <a:gd name="T14" fmla="*/ 58 w 58"/>
                <a:gd name="T15" fmla="*/ 20 h 54"/>
                <a:gd name="T16" fmla="*/ 38 w 58"/>
                <a:gd name="T17" fmla="*/ 18 h 54"/>
                <a:gd name="T18" fmla="*/ 31 w 58"/>
                <a:gd name="T19" fmla="*/ 4 h 54"/>
                <a:gd name="T20" fmla="*/ 29 w 58"/>
                <a:gd name="T21" fmla="*/ 0 h 54"/>
                <a:gd name="T22" fmla="*/ 21 w 58"/>
                <a:gd name="T23" fmla="*/ 18 h 54"/>
                <a:gd name="T24" fmla="*/ 24 w 58"/>
                <a:gd name="T25" fmla="*/ 22 h 54"/>
                <a:gd name="T26" fmla="*/ 29 w 58"/>
                <a:gd name="T27" fmla="*/ 9 h 54"/>
                <a:gd name="T28" fmla="*/ 36 w 58"/>
                <a:gd name="T29" fmla="*/ 21 h 54"/>
                <a:gd name="T30" fmla="*/ 48 w 58"/>
                <a:gd name="T31" fmla="*/ 23 h 54"/>
                <a:gd name="T32" fmla="*/ 38 w 58"/>
                <a:gd name="T33" fmla="*/ 30 h 54"/>
                <a:gd name="T34" fmla="*/ 40 w 58"/>
                <a:gd name="T35" fmla="*/ 44 h 54"/>
                <a:gd name="T36" fmla="*/ 32 w 58"/>
                <a:gd name="T37" fmla="*/ 37 h 54"/>
                <a:gd name="T38" fmla="*/ 19 w 58"/>
                <a:gd name="T39" fmla="*/ 44 h 54"/>
                <a:gd name="T40" fmla="*/ 23 w 58"/>
                <a:gd name="T41" fmla="*/ 31 h 54"/>
                <a:gd name="T42" fmla="*/ 11 w 58"/>
                <a:gd name="T43" fmla="*/ 23 h 54"/>
                <a:gd name="T44" fmla="*/ 24 w 58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8" y="35"/>
                    <a:pt x="12" y="53"/>
                    <a:pt x="12" y="53"/>
                  </a:cubicBezTo>
                  <a:cubicBezTo>
                    <a:pt x="12" y="53"/>
                    <a:pt x="29" y="43"/>
                    <a:pt x="31" y="42"/>
                  </a:cubicBezTo>
                  <a:cubicBezTo>
                    <a:pt x="33" y="43"/>
                    <a:pt x="46" y="54"/>
                    <a:pt x="46" y="54"/>
                  </a:cubicBezTo>
                  <a:cubicBezTo>
                    <a:pt x="46" y="54"/>
                    <a:pt x="43" y="34"/>
                    <a:pt x="42" y="31"/>
                  </a:cubicBezTo>
                  <a:cubicBezTo>
                    <a:pt x="44" y="30"/>
                    <a:pt x="58" y="20"/>
                    <a:pt x="58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8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8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9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6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8" name="Freeform 44"/>
            <p:cNvSpPr>
              <a:spLocks noEditPoints="1"/>
            </p:cNvSpPr>
            <p:nvPr/>
          </p:nvSpPr>
          <p:spPr bwMode="auto">
            <a:xfrm>
              <a:off x="8945563" y="957263"/>
              <a:ext cx="74613" cy="68263"/>
            </a:xfrm>
            <a:custGeom>
              <a:avLst/>
              <a:gdLst>
                <a:gd name="T0" fmla="*/ 22 w 60"/>
                <a:gd name="T1" fmla="*/ 19 h 55"/>
                <a:gd name="T2" fmla="*/ 0 w 60"/>
                <a:gd name="T3" fmla="*/ 19 h 55"/>
                <a:gd name="T4" fmla="*/ 17 w 60"/>
                <a:gd name="T5" fmla="*/ 34 h 55"/>
                <a:gd name="T6" fmla="*/ 11 w 60"/>
                <a:gd name="T7" fmla="*/ 55 h 55"/>
                <a:gd name="T8" fmla="*/ 30 w 60"/>
                <a:gd name="T9" fmla="*/ 42 h 55"/>
                <a:gd name="T10" fmla="*/ 46 w 60"/>
                <a:gd name="T11" fmla="*/ 54 h 55"/>
                <a:gd name="T12" fmla="*/ 44 w 60"/>
                <a:gd name="T13" fmla="*/ 32 h 55"/>
                <a:gd name="T14" fmla="*/ 56 w 60"/>
                <a:gd name="T15" fmla="*/ 23 h 55"/>
                <a:gd name="T16" fmla="*/ 60 w 60"/>
                <a:gd name="T17" fmla="*/ 19 h 55"/>
                <a:gd name="T18" fmla="*/ 38 w 60"/>
                <a:gd name="T19" fmla="*/ 19 h 55"/>
                <a:gd name="T20" fmla="*/ 31 w 60"/>
                <a:gd name="T21" fmla="*/ 0 h 55"/>
                <a:gd name="T22" fmla="*/ 22 w 60"/>
                <a:gd name="T23" fmla="*/ 19 h 55"/>
                <a:gd name="T24" fmla="*/ 25 w 60"/>
                <a:gd name="T25" fmla="*/ 23 h 55"/>
                <a:gd name="T26" fmla="*/ 31 w 60"/>
                <a:gd name="T27" fmla="*/ 10 h 55"/>
                <a:gd name="T28" fmla="*/ 35 w 60"/>
                <a:gd name="T29" fmla="*/ 23 h 55"/>
                <a:gd name="T30" fmla="*/ 50 w 60"/>
                <a:gd name="T31" fmla="*/ 23 h 55"/>
                <a:gd name="T32" fmla="*/ 41 w 60"/>
                <a:gd name="T33" fmla="*/ 31 h 55"/>
                <a:gd name="T34" fmla="*/ 41 w 60"/>
                <a:gd name="T35" fmla="*/ 46 h 55"/>
                <a:gd name="T36" fmla="*/ 31 w 60"/>
                <a:gd name="T37" fmla="*/ 37 h 55"/>
                <a:gd name="T38" fmla="*/ 17 w 60"/>
                <a:gd name="T39" fmla="*/ 46 h 55"/>
                <a:gd name="T40" fmla="*/ 21 w 60"/>
                <a:gd name="T41" fmla="*/ 32 h 55"/>
                <a:gd name="T42" fmla="*/ 11 w 60"/>
                <a:gd name="T43" fmla="*/ 23 h 55"/>
                <a:gd name="T44" fmla="*/ 25 w 60"/>
                <a:gd name="T45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55">
                  <a:moveTo>
                    <a:pt x="22" y="19"/>
                  </a:moveTo>
                  <a:cubicBezTo>
                    <a:pt x="20" y="19"/>
                    <a:pt x="0" y="19"/>
                    <a:pt x="0" y="19"/>
                  </a:cubicBezTo>
                  <a:cubicBezTo>
                    <a:pt x="0" y="19"/>
                    <a:pt x="15" y="32"/>
                    <a:pt x="17" y="34"/>
                  </a:cubicBezTo>
                  <a:cubicBezTo>
                    <a:pt x="16" y="36"/>
                    <a:pt x="11" y="55"/>
                    <a:pt x="11" y="55"/>
                  </a:cubicBezTo>
                  <a:cubicBezTo>
                    <a:pt x="11" y="55"/>
                    <a:pt x="28" y="43"/>
                    <a:pt x="30" y="42"/>
                  </a:cubicBezTo>
                  <a:cubicBezTo>
                    <a:pt x="32" y="43"/>
                    <a:pt x="46" y="54"/>
                    <a:pt x="46" y="5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40" y="19"/>
                    <a:pt x="38" y="19"/>
                  </a:cubicBezTo>
                  <a:cubicBezTo>
                    <a:pt x="37" y="17"/>
                    <a:pt x="31" y="0"/>
                    <a:pt x="31" y="0"/>
                  </a:cubicBezTo>
                  <a:cubicBezTo>
                    <a:pt x="31" y="0"/>
                    <a:pt x="23" y="17"/>
                    <a:pt x="22" y="19"/>
                  </a:cubicBezTo>
                  <a:close/>
                  <a:moveTo>
                    <a:pt x="25" y="23"/>
                  </a:moveTo>
                  <a:cubicBezTo>
                    <a:pt x="25" y="23"/>
                    <a:pt x="28" y="15"/>
                    <a:pt x="31" y="10"/>
                  </a:cubicBezTo>
                  <a:cubicBezTo>
                    <a:pt x="32" y="15"/>
                    <a:pt x="35" y="23"/>
                    <a:pt x="35" y="23"/>
                  </a:cubicBezTo>
                  <a:cubicBezTo>
                    <a:pt x="35" y="23"/>
                    <a:pt x="44" y="23"/>
                    <a:pt x="50" y="23"/>
                  </a:cubicBezTo>
                  <a:cubicBezTo>
                    <a:pt x="46" y="27"/>
                    <a:pt x="41" y="31"/>
                    <a:pt x="41" y="31"/>
                  </a:cubicBezTo>
                  <a:cubicBezTo>
                    <a:pt x="41" y="31"/>
                    <a:pt x="41" y="40"/>
                    <a:pt x="41" y="46"/>
                  </a:cubicBezTo>
                  <a:cubicBezTo>
                    <a:pt x="38" y="43"/>
                    <a:pt x="31" y="37"/>
                    <a:pt x="31" y="37"/>
                  </a:cubicBezTo>
                  <a:cubicBezTo>
                    <a:pt x="31" y="37"/>
                    <a:pt x="22" y="43"/>
                    <a:pt x="17" y="46"/>
                  </a:cubicBezTo>
                  <a:cubicBezTo>
                    <a:pt x="19" y="41"/>
                    <a:pt x="21" y="32"/>
                    <a:pt x="21" y="32"/>
                  </a:cubicBezTo>
                  <a:cubicBezTo>
                    <a:pt x="21" y="32"/>
                    <a:pt x="15" y="26"/>
                    <a:pt x="11" y="23"/>
                  </a:cubicBezTo>
                  <a:cubicBezTo>
                    <a:pt x="16" y="23"/>
                    <a:pt x="25" y="23"/>
                    <a:pt x="2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9" name="Freeform 45"/>
            <p:cNvSpPr/>
            <p:nvPr/>
          </p:nvSpPr>
          <p:spPr bwMode="auto">
            <a:xfrm>
              <a:off x="8877300" y="769938"/>
              <a:ext cx="212725" cy="158750"/>
            </a:xfrm>
            <a:custGeom>
              <a:avLst/>
              <a:gdLst>
                <a:gd name="T0" fmla="*/ 111 w 173"/>
                <a:gd name="T1" fmla="*/ 10 h 128"/>
                <a:gd name="T2" fmla="*/ 104 w 173"/>
                <a:gd name="T3" fmla="*/ 0 h 128"/>
                <a:gd name="T4" fmla="*/ 91 w 173"/>
                <a:gd name="T5" fmla="*/ 11 h 128"/>
                <a:gd name="T6" fmla="*/ 85 w 173"/>
                <a:gd name="T7" fmla="*/ 0 h 128"/>
                <a:gd name="T8" fmla="*/ 72 w 173"/>
                <a:gd name="T9" fmla="*/ 11 h 128"/>
                <a:gd name="T10" fmla="*/ 64 w 173"/>
                <a:gd name="T11" fmla="*/ 0 h 128"/>
                <a:gd name="T12" fmla="*/ 48 w 173"/>
                <a:gd name="T13" fmla="*/ 25 h 128"/>
                <a:gd name="T14" fmla="*/ 39 w 173"/>
                <a:gd name="T15" fmla="*/ 37 h 128"/>
                <a:gd name="T16" fmla="*/ 34 w 173"/>
                <a:gd name="T17" fmla="*/ 25 h 128"/>
                <a:gd name="T18" fmla="*/ 22 w 173"/>
                <a:gd name="T19" fmla="*/ 37 h 128"/>
                <a:gd name="T20" fmla="*/ 15 w 173"/>
                <a:gd name="T21" fmla="*/ 25 h 128"/>
                <a:gd name="T22" fmla="*/ 0 w 173"/>
                <a:gd name="T23" fmla="*/ 76 h 128"/>
                <a:gd name="T24" fmla="*/ 25 w 173"/>
                <a:gd name="T25" fmla="*/ 128 h 128"/>
                <a:gd name="T26" fmla="*/ 55 w 173"/>
                <a:gd name="T27" fmla="*/ 125 h 128"/>
                <a:gd name="T28" fmla="*/ 28 w 173"/>
                <a:gd name="T29" fmla="*/ 74 h 128"/>
                <a:gd name="T30" fmla="*/ 2 w 173"/>
                <a:gd name="T31" fmla="*/ 27 h 128"/>
                <a:gd name="T32" fmla="*/ 12 w 173"/>
                <a:gd name="T33" fmla="*/ 40 h 128"/>
                <a:gd name="T34" fmla="*/ 24 w 173"/>
                <a:gd name="T35" fmla="*/ 28 h 128"/>
                <a:gd name="T36" fmla="*/ 32 w 173"/>
                <a:gd name="T37" fmla="*/ 40 h 128"/>
                <a:gd name="T38" fmla="*/ 41 w 173"/>
                <a:gd name="T39" fmla="*/ 28 h 128"/>
                <a:gd name="T40" fmla="*/ 51 w 173"/>
                <a:gd name="T41" fmla="*/ 3 h 128"/>
                <a:gd name="T42" fmla="*/ 61 w 173"/>
                <a:gd name="T43" fmla="*/ 13 h 128"/>
                <a:gd name="T44" fmla="*/ 75 w 173"/>
                <a:gd name="T45" fmla="*/ 3 h 128"/>
                <a:gd name="T46" fmla="*/ 82 w 173"/>
                <a:gd name="T47" fmla="*/ 14 h 128"/>
                <a:gd name="T48" fmla="*/ 94 w 173"/>
                <a:gd name="T49" fmla="*/ 3 h 128"/>
                <a:gd name="T50" fmla="*/ 101 w 173"/>
                <a:gd name="T51" fmla="*/ 13 h 128"/>
                <a:gd name="T52" fmla="*/ 114 w 173"/>
                <a:gd name="T53" fmla="*/ 3 h 128"/>
                <a:gd name="T54" fmla="*/ 123 w 173"/>
                <a:gd name="T55" fmla="*/ 29 h 128"/>
                <a:gd name="T56" fmla="*/ 133 w 173"/>
                <a:gd name="T57" fmla="*/ 40 h 128"/>
                <a:gd name="T58" fmla="*/ 143 w 173"/>
                <a:gd name="T59" fmla="*/ 28 h 128"/>
                <a:gd name="T60" fmla="*/ 152 w 173"/>
                <a:gd name="T61" fmla="*/ 41 h 128"/>
                <a:gd name="T62" fmla="*/ 164 w 173"/>
                <a:gd name="T63" fmla="*/ 28 h 128"/>
                <a:gd name="T64" fmla="*/ 171 w 173"/>
                <a:gd name="T65" fmla="*/ 72 h 128"/>
                <a:gd name="T66" fmla="*/ 147 w 173"/>
                <a:gd name="T67" fmla="*/ 125 h 128"/>
                <a:gd name="T68" fmla="*/ 59 w 173"/>
                <a:gd name="T69" fmla="*/ 128 h 128"/>
                <a:gd name="T70" fmla="*/ 150 w 173"/>
                <a:gd name="T71" fmla="*/ 75 h 128"/>
                <a:gd name="T72" fmla="*/ 173 w 173"/>
                <a:gd name="T73" fmla="*/ 25 h 128"/>
                <a:gd name="T74" fmla="*/ 162 w 173"/>
                <a:gd name="T75" fmla="*/ 38 h 128"/>
                <a:gd name="T76" fmla="*/ 155 w 173"/>
                <a:gd name="T77" fmla="*/ 25 h 128"/>
                <a:gd name="T78" fmla="*/ 141 w 173"/>
                <a:gd name="T79" fmla="*/ 38 h 128"/>
                <a:gd name="T80" fmla="*/ 136 w 173"/>
                <a:gd name="T81" fmla="*/ 27 h 128"/>
                <a:gd name="T82" fmla="*/ 126 w 173"/>
                <a:gd name="T8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3" h="128">
                  <a:moveTo>
                    <a:pt x="111" y="0"/>
                  </a:moveTo>
                  <a:cubicBezTo>
                    <a:pt x="111" y="0"/>
                    <a:pt x="111" y="8"/>
                    <a:pt x="111" y="10"/>
                  </a:cubicBezTo>
                  <a:cubicBezTo>
                    <a:pt x="109" y="10"/>
                    <a:pt x="106" y="10"/>
                    <a:pt x="104" y="10"/>
                  </a:cubicBezTo>
                  <a:cubicBezTo>
                    <a:pt x="104" y="8"/>
                    <a:pt x="104" y="0"/>
                    <a:pt x="10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9"/>
                    <a:pt x="91" y="11"/>
                  </a:cubicBezTo>
                  <a:cubicBezTo>
                    <a:pt x="90" y="11"/>
                    <a:pt x="87" y="11"/>
                    <a:pt x="85" y="11"/>
                  </a:cubicBezTo>
                  <a:cubicBezTo>
                    <a:pt x="85" y="9"/>
                    <a:pt x="85" y="0"/>
                    <a:pt x="8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9"/>
                    <a:pt x="72" y="11"/>
                  </a:cubicBezTo>
                  <a:cubicBezTo>
                    <a:pt x="70" y="11"/>
                    <a:pt x="66" y="11"/>
                    <a:pt x="64" y="11"/>
                  </a:cubicBezTo>
                  <a:cubicBezTo>
                    <a:pt x="64" y="9"/>
                    <a:pt x="64" y="0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23"/>
                    <a:pt x="48" y="25"/>
                  </a:cubicBezTo>
                  <a:cubicBezTo>
                    <a:pt x="46" y="25"/>
                    <a:pt x="39" y="25"/>
                    <a:pt x="39" y="25"/>
                  </a:cubicBezTo>
                  <a:cubicBezTo>
                    <a:pt x="39" y="25"/>
                    <a:pt x="39" y="35"/>
                    <a:pt x="39" y="37"/>
                  </a:cubicBezTo>
                  <a:cubicBezTo>
                    <a:pt x="37" y="37"/>
                    <a:pt x="36" y="37"/>
                    <a:pt x="34" y="37"/>
                  </a:cubicBezTo>
                  <a:cubicBezTo>
                    <a:pt x="34" y="35"/>
                    <a:pt x="34" y="25"/>
                    <a:pt x="34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5"/>
                    <a:pt x="22" y="35"/>
                    <a:pt x="22" y="37"/>
                  </a:cubicBezTo>
                  <a:cubicBezTo>
                    <a:pt x="20" y="37"/>
                    <a:pt x="16" y="37"/>
                    <a:pt x="15" y="37"/>
                  </a:cubicBezTo>
                  <a:cubicBezTo>
                    <a:pt x="15" y="35"/>
                    <a:pt x="15" y="25"/>
                    <a:pt x="1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23" y="76"/>
                    <a:pt x="25" y="76"/>
                  </a:cubicBezTo>
                  <a:cubicBezTo>
                    <a:pt x="25" y="79"/>
                    <a:pt x="25" y="128"/>
                    <a:pt x="25" y="128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55" y="125"/>
                    <a:pt x="55" y="125"/>
                    <a:pt x="55" y="125"/>
                  </a:cubicBezTo>
                  <a:cubicBezTo>
                    <a:pt x="55" y="125"/>
                    <a:pt x="31" y="125"/>
                    <a:pt x="28" y="125"/>
                  </a:cubicBezTo>
                  <a:cubicBezTo>
                    <a:pt x="28" y="122"/>
                    <a:pt x="28" y="74"/>
                    <a:pt x="28" y="74"/>
                  </a:cubicBezTo>
                  <a:cubicBezTo>
                    <a:pt x="28" y="74"/>
                    <a:pt x="5" y="74"/>
                    <a:pt x="2" y="74"/>
                  </a:cubicBezTo>
                  <a:cubicBezTo>
                    <a:pt x="2" y="71"/>
                    <a:pt x="2" y="30"/>
                    <a:pt x="2" y="27"/>
                  </a:cubicBezTo>
                  <a:cubicBezTo>
                    <a:pt x="4" y="27"/>
                    <a:pt x="10" y="27"/>
                    <a:pt x="12" y="27"/>
                  </a:cubicBezTo>
                  <a:cubicBezTo>
                    <a:pt x="12" y="29"/>
                    <a:pt x="12" y="40"/>
                    <a:pt x="1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0"/>
                    <a:pt x="24" y="28"/>
                  </a:cubicBezTo>
                  <a:cubicBezTo>
                    <a:pt x="26" y="28"/>
                    <a:pt x="30" y="28"/>
                    <a:pt x="32" y="28"/>
                  </a:cubicBezTo>
                  <a:cubicBezTo>
                    <a:pt x="32" y="30"/>
                    <a:pt x="32" y="40"/>
                    <a:pt x="32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30"/>
                    <a:pt x="41" y="28"/>
                  </a:cubicBezTo>
                  <a:cubicBezTo>
                    <a:pt x="43" y="28"/>
                    <a:pt x="51" y="28"/>
                    <a:pt x="51" y="28"/>
                  </a:cubicBezTo>
                  <a:cubicBezTo>
                    <a:pt x="51" y="28"/>
                    <a:pt x="51" y="5"/>
                    <a:pt x="51" y="3"/>
                  </a:cubicBezTo>
                  <a:cubicBezTo>
                    <a:pt x="53" y="3"/>
                    <a:pt x="59" y="3"/>
                    <a:pt x="61" y="3"/>
                  </a:cubicBezTo>
                  <a:cubicBezTo>
                    <a:pt x="61" y="5"/>
                    <a:pt x="61" y="13"/>
                    <a:pt x="61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3"/>
                    <a:pt x="75" y="5"/>
                    <a:pt x="75" y="3"/>
                  </a:cubicBezTo>
                  <a:cubicBezTo>
                    <a:pt x="77" y="3"/>
                    <a:pt x="81" y="3"/>
                    <a:pt x="82" y="3"/>
                  </a:cubicBezTo>
                  <a:cubicBezTo>
                    <a:pt x="82" y="5"/>
                    <a:pt x="82" y="14"/>
                    <a:pt x="82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5"/>
                    <a:pt x="94" y="3"/>
                  </a:cubicBezTo>
                  <a:cubicBezTo>
                    <a:pt x="95" y="3"/>
                    <a:pt x="100" y="3"/>
                    <a:pt x="101" y="3"/>
                  </a:cubicBezTo>
                  <a:cubicBezTo>
                    <a:pt x="101" y="5"/>
                    <a:pt x="101" y="13"/>
                    <a:pt x="101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4" y="5"/>
                    <a:pt x="114" y="3"/>
                  </a:cubicBezTo>
                  <a:cubicBezTo>
                    <a:pt x="116" y="3"/>
                    <a:pt x="121" y="3"/>
                    <a:pt x="123" y="3"/>
                  </a:cubicBezTo>
                  <a:cubicBezTo>
                    <a:pt x="123" y="5"/>
                    <a:pt x="123" y="29"/>
                    <a:pt x="123" y="29"/>
                  </a:cubicBezTo>
                  <a:cubicBezTo>
                    <a:pt x="123" y="29"/>
                    <a:pt x="131" y="29"/>
                    <a:pt x="133" y="29"/>
                  </a:cubicBezTo>
                  <a:cubicBezTo>
                    <a:pt x="133" y="31"/>
                    <a:pt x="133" y="40"/>
                    <a:pt x="133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3" y="30"/>
                    <a:pt x="143" y="28"/>
                  </a:cubicBezTo>
                  <a:cubicBezTo>
                    <a:pt x="145" y="28"/>
                    <a:pt x="150" y="28"/>
                    <a:pt x="152" y="28"/>
                  </a:cubicBezTo>
                  <a:cubicBezTo>
                    <a:pt x="152" y="30"/>
                    <a:pt x="152" y="41"/>
                    <a:pt x="152" y="41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4" y="41"/>
                    <a:pt x="164" y="30"/>
                    <a:pt x="164" y="28"/>
                  </a:cubicBezTo>
                  <a:cubicBezTo>
                    <a:pt x="166" y="28"/>
                    <a:pt x="169" y="28"/>
                    <a:pt x="171" y="28"/>
                  </a:cubicBezTo>
                  <a:cubicBezTo>
                    <a:pt x="171" y="30"/>
                    <a:pt x="171" y="70"/>
                    <a:pt x="171" y="72"/>
                  </a:cubicBezTo>
                  <a:cubicBezTo>
                    <a:pt x="168" y="72"/>
                    <a:pt x="147" y="72"/>
                    <a:pt x="147" y="72"/>
                  </a:cubicBezTo>
                  <a:cubicBezTo>
                    <a:pt x="147" y="72"/>
                    <a:pt x="147" y="122"/>
                    <a:pt x="147" y="125"/>
                  </a:cubicBezTo>
                  <a:cubicBezTo>
                    <a:pt x="144" y="125"/>
                    <a:pt x="59" y="125"/>
                    <a:pt x="59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150" y="128"/>
                    <a:pt x="150" y="128"/>
                    <a:pt x="150" y="128"/>
                  </a:cubicBezTo>
                  <a:cubicBezTo>
                    <a:pt x="150" y="128"/>
                    <a:pt x="150" y="78"/>
                    <a:pt x="150" y="75"/>
                  </a:cubicBezTo>
                  <a:cubicBezTo>
                    <a:pt x="152" y="75"/>
                    <a:pt x="173" y="75"/>
                    <a:pt x="173" y="7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62" y="25"/>
                    <a:pt x="162" y="25"/>
                    <a:pt x="162" y="25"/>
                  </a:cubicBezTo>
                  <a:cubicBezTo>
                    <a:pt x="162" y="25"/>
                    <a:pt x="162" y="36"/>
                    <a:pt x="162" y="38"/>
                  </a:cubicBezTo>
                  <a:cubicBezTo>
                    <a:pt x="160" y="38"/>
                    <a:pt x="156" y="38"/>
                    <a:pt x="155" y="38"/>
                  </a:cubicBezTo>
                  <a:cubicBezTo>
                    <a:pt x="155" y="36"/>
                    <a:pt x="155" y="25"/>
                    <a:pt x="155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41" y="25"/>
                    <a:pt x="141" y="35"/>
                    <a:pt x="141" y="38"/>
                  </a:cubicBezTo>
                  <a:cubicBezTo>
                    <a:pt x="139" y="38"/>
                    <a:pt x="137" y="38"/>
                    <a:pt x="136" y="38"/>
                  </a:cubicBezTo>
                  <a:cubicBezTo>
                    <a:pt x="136" y="35"/>
                    <a:pt x="136" y="27"/>
                    <a:pt x="136" y="27"/>
                  </a:cubicBezTo>
                  <a:cubicBezTo>
                    <a:pt x="136" y="27"/>
                    <a:pt x="128" y="27"/>
                    <a:pt x="126" y="27"/>
                  </a:cubicBezTo>
                  <a:cubicBezTo>
                    <a:pt x="126" y="24"/>
                    <a:pt x="126" y="0"/>
                    <a:pt x="126" y="0"/>
                  </a:cubicBez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0" name="Freeform 46"/>
            <p:cNvSpPr>
              <a:spLocks noEditPoints="1"/>
            </p:cNvSpPr>
            <p:nvPr/>
          </p:nvSpPr>
          <p:spPr bwMode="auto">
            <a:xfrm>
              <a:off x="8942388" y="839788"/>
              <a:ext cx="85725" cy="88900"/>
            </a:xfrm>
            <a:custGeom>
              <a:avLst/>
              <a:gdLst>
                <a:gd name="T0" fmla="*/ 0 w 70"/>
                <a:gd name="T1" fmla="*/ 29 h 71"/>
                <a:gd name="T2" fmla="*/ 0 w 70"/>
                <a:gd name="T3" fmla="*/ 71 h 71"/>
                <a:gd name="T4" fmla="*/ 12 w 70"/>
                <a:gd name="T5" fmla="*/ 71 h 71"/>
                <a:gd name="T6" fmla="*/ 12 w 70"/>
                <a:gd name="T7" fmla="*/ 33 h 71"/>
                <a:gd name="T8" fmla="*/ 33 w 70"/>
                <a:gd name="T9" fmla="*/ 16 h 71"/>
                <a:gd name="T10" fmla="*/ 57 w 70"/>
                <a:gd name="T11" fmla="*/ 33 h 71"/>
                <a:gd name="T12" fmla="*/ 57 w 70"/>
                <a:gd name="T13" fmla="*/ 71 h 71"/>
                <a:gd name="T14" fmla="*/ 70 w 70"/>
                <a:gd name="T15" fmla="*/ 71 h 71"/>
                <a:gd name="T16" fmla="*/ 70 w 70"/>
                <a:gd name="T17" fmla="*/ 32 h 71"/>
                <a:gd name="T18" fmla="*/ 35 w 70"/>
                <a:gd name="T19" fmla="*/ 2 h 71"/>
                <a:gd name="T20" fmla="*/ 0 w 70"/>
                <a:gd name="T21" fmla="*/ 29 h 71"/>
                <a:gd name="T22" fmla="*/ 2 w 70"/>
                <a:gd name="T23" fmla="*/ 29 h 71"/>
                <a:gd name="T24" fmla="*/ 35 w 70"/>
                <a:gd name="T25" fmla="*/ 5 h 71"/>
                <a:gd name="T26" fmla="*/ 67 w 70"/>
                <a:gd name="T27" fmla="*/ 32 h 71"/>
                <a:gd name="T28" fmla="*/ 67 w 70"/>
                <a:gd name="T29" fmla="*/ 68 h 71"/>
                <a:gd name="T30" fmla="*/ 60 w 70"/>
                <a:gd name="T31" fmla="*/ 68 h 71"/>
                <a:gd name="T32" fmla="*/ 60 w 70"/>
                <a:gd name="T33" fmla="*/ 33 h 71"/>
                <a:gd name="T34" fmla="*/ 33 w 70"/>
                <a:gd name="T35" fmla="*/ 13 h 71"/>
                <a:gd name="T36" fmla="*/ 33 w 70"/>
                <a:gd name="T37" fmla="*/ 13 h 71"/>
                <a:gd name="T38" fmla="*/ 9 w 70"/>
                <a:gd name="T39" fmla="*/ 32 h 71"/>
                <a:gd name="T40" fmla="*/ 9 w 70"/>
                <a:gd name="T41" fmla="*/ 68 h 71"/>
                <a:gd name="T42" fmla="*/ 2 w 70"/>
                <a:gd name="T43" fmla="*/ 68 h 71"/>
                <a:gd name="T44" fmla="*/ 2 w 70"/>
                <a:gd name="T45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71">
                  <a:moveTo>
                    <a:pt x="0" y="29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5" y="16"/>
                    <a:pt x="33" y="16"/>
                  </a:cubicBezTo>
                  <a:cubicBezTo>
                    <a:pt x="34" y="16"/>
                    <a:pt x="57" y="16"/>
                    <a:pt x="57" y="3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66" y="2"/>
                    <a:pt x="35" y="2"/>
                  </a:cubicBezTo>
                  <a:cubicBezTo>
                    <a:pt x="35" y="2"/>
                    <a:pt x="5" y="0"/>
                    <a:pt x="0" y="29"/>
                  </a:cubicBezTo>
                  <a:close/>
                  <a:moveTo>
                    <a:pt x="2" y="29"/>
                  </a:moveTo>
                  <a:cubicBezTo>
                    <a:pt x="7" y="3"/>
                    <a:pt x="34" y="4"/>
                    <a:pt x="35" y="5"/>
                  </a:cubicBezTo>
                  <a:cubicBezTo>
                    <a:pt x="64" y="5"/>
                    <a:pt x="67" y="31"/>
                    <a:pt x="67" y="32"/>
                  </a:cubicBezTo>
                  <a:cubicBezTo>
                    <a:pt x="67" y="32"/>
                    <a:pt x="67" y="65"/>
                    <a:pt x="67" y="68"/>
                  </a:cubicBezTo>
                  <a:cubicBezTo>
                    <a:pt x="65" y="68"/>
                    <a:pt x="61" y="68"/>
                    <a:pt x="60" y="68"/>
                  </a:cubicBezTo>
                  <a:cubicBezTo>
                    <a:pt x="60" y="65"/>
                    <a:pt x="60" y="33"/>
                    <a:pt x="60" y="33"/>
                  </a:cubicBezTo>
                  <a:cubicBezTo>
                    <a:pt x="59" y="13"/>
                    <a:pt x="34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12" y="13"/>
                    <a:pt x="9" y="32"/>
                    <a:pt x="9" y="32"/>
                  </a:cubicBezTo>
                  <a:cubicBezTo>
                    <a:pt x="9" y="32"/>
                    <a:pt x="9" y="65"/>
                    <a:pt x="9" y="68"/>
                  </a:cubicBezTo>
                  <a:cubicBezTo>
                    <a:pt x="7" y="68"/>
                    <a:pt x="4" y="68"/>
                    <a:pt x="2" y="68"/>
                  </a:cubicBezTo>
                  <a:cubicBezTo>
                    <a:pt x="2" y="65"/>
                    <a:pt x="2" y="29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1" name="Rectangle 47"/>
            <p:cNvSpPr>
              <a:spLocks noChangeArrowheads="1"/>
            </p:cNvSpPr>
            <p:nvPr/>
          </p:nvSpPr>
          <p:spPr bwMode="auto">
            <a:xfrm>
              <a:off x="8943975" y="912813"/>
              <a:ext cx="11113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2" name="Rectangle 48"/>
            <p:cNvSpPr>
              <a:spLocks noChangeArrowheads="1"/>
            </p:cNvSpPr>
            <p:nvPr/>
          </p:nvSpPr>
          <p:spPr bwMode="auto">
            <a:xfrm>
              <a:off x="8943975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3" name="Rectangle 49"/>
            <p:cNvSpPr>
              <a:spLocks noChangeArrowheads="1"/>
            </p:cNvSpPr>
            <p:nvPr/>
          </p:nvSpPr>
          <p:spPr bwMode="auto">
            <a:xfrm>
              <a:off x="8943975" y="8921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4" name="Rectangle 50"/>
            <p:cNvSpPr>
              <a:spLocks noChangeArrowheads="1"/>
            </p:cNvSpPr>
            <p:nvPr/>
          </p:nvSpPr>
          <p:spPr bwMode="auto">
            <a:xfrm>
              <a:off x="8943975" y="8794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5" name="Freeform 51"/>
            <p:cNvSpPr/>
            <p:nvPr/>
          </p:nvSpPr>
          <p:spPr bwMode="auto">
            <a:xfrm>
              <a:off x="8945563" y="863601"/>
              <a:ext cx="14288" cy="9525"/>
            </a:xfrm>
            <a:custGeom>
              <a:avLst/>
              <a:gdLst>
                <a:gd name="T0" fmla="*/ 0 w 9"/>
                <a:gd name="T1" fmla="*/ 3 h 6"/>
                <a:gd name="T2" fmla="*/ 8 w 9"/>
                <a:gd name="T3" fmla="*/ 6 h 6"/>
                <a:gd name="T4" fmla="*/ 9 w 9"/>
                <a:gd name="T5" fmla="*/ 4 h 6"/>
                <a:gd name="T6" fmla="*/ 1 w 9"/>
                <a:gd name="T7" fmla="*/ 0 h 6"/>
                <a:gd name="T8" fmla="*/ 0 w 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0" y="3"/>
                  </a:moveTo>
                  <a:lnTo>
                    <a:pt x="8" y="6"/>
                  </a:lnTo>
                  <a:lnTo>
                    <a:pt x="9" y="4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6" name="Freeform 52"/>
            <p:cNvSpPr/>
            <p:nvPr/>
          </p:nvSpPr>
          <p:spPr bwMode="auto">
            <a:xfrm>
              <a:off x="8953500" y="854076"/>
              <a:ext cx="12700" cy="12700"/>
            </a:xfrm>
            <a:custGeom>
              <a:avLst/>
              <a:gdLst>
                <a:gd name="T0" fmla="*/ 0 w 8"/>
                <a:gd name="T1" fmla="*/ 2 h 8"/>
                <a:gd name="T2" fmla="*/ 6 w 8"/>
                <a:gd name="T3" fmla="*/ 8 h 8"/>
                <a:gd name="T4" fmla="*/ 8 w 8"/>
                <a:gd name="T5" fmla="*/ 6 h 8"/>
                <a:gd name="T6" fmla="*/ 2 w 8"/>
                <a:gd name="T7" fmla="*/ 0 h 8"/>
                <a:gd name="T8" fmla="*/ 0 w 8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6" y="8"/>
                  </a:lnTo>
                  <a:lnTo>
                    <a:pt x="8" y="6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7" name="Freeform 53"/>
            <p:cNvSpPr/>
            <p:nvPr/>
          </p:nvSpPr>
          <p:spPr bwMode="auto">
            <a:xfrm>
              <a:off x="8967788" y="846138"/>
              <a:ext cx="7938" cy="14288"/>
            </a:xfrm>
            <a:custGeom>
              <a:avLst/>
              <a:gdLst>
                <a:gd name="T0" fmla="*/ 0 w 5"/>
                <a:gd name="T1" fmla="*/ 1 h 9"/>
                <a:gd name="T2" fmla="*/ 3 w 5"/>
                <a:gd name="T3" fmla="*/ 9 h 9"/>
                <a:gd name="T4" fmla="*/ 5 w 5"/>
                <a:gd name="T5" fmla="*/ 8 h 9"/>
                <a:gd name="T6" fmla="*/ 3 w 5"/>
                <a:gd name="T7" fmla="*/ 0 h 9"/>
                <a:gd name="T8" fmla="*/ 0 w 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1"/>
                  </a:moveTo>
                  <a:lnTo>
                    <a:pt x="3" y="9"/>
                  </a:lnTo>
                  <a:lnTo>
                    <a:pt x="5" y="8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8" name="Rectangle 54"/>
            <p:cNvSpPr>
              <a:spLocks noChangeArrowheads="1"/>
            </p:cNvSpPr>
            <p:nvPr/>
          </p:nvSpPr>
          <p:spPr bwMode="auto">
            <a:xfrm>
              <a:off x="8983663" y="846138"/>
              <a:ext cx="3175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9" name="Freeform 55"/>
            <p:cNvSpPr/>
            <p:nvPr/>
          </p:nvSpPr>
          <p:spPr bwMode="auto">
            <a:xfrm>
              <a:off x="8994775" y="846138"/>
              <a:ext cx="7938" cy="14288"/>
            </a:xfrm>
            <a:custGeom>
              <a:avLst/>
              <a:gdLst>
                <a:gd name="T0" fmla="*/ 0 w 5"/>
                <a:gd name="T1" fmla="*/ 8 h 9"/>
                <a:gd name="T2" fmla="*/ 1 w 5"/>
                <a:gd name="T3" fmla="*/ 9 h 9"/>
                <a:gd name="T4" fmla="*/ 5 w 5"/>
                <a:gd name="T5" fmla="*/ 1 h 9"/>
                <a:gd name="T6" fmla="*/ 3 w 5"/>
                <a:gd name="T7" fmla="*/ 0 h 9"/>
                <a:gd name="T8" fmla="*/ 0 w 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8"/>
                  </a:moveTo>
                  <a:lnTo>
                    <a:pt x="1" y="9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0" name="Freeform 56"/>
            <p:cNvSpPr/>
            <p:nvPr/>
          </p:nvSpPr>
          <p:spPr bwMode="auto">
            <a:xfrm>
              <a:off x="9005888" y="854076"/>
              <a:ext cx="11113" cy="11113"/>
            </a:xfrm>
            <a:custGeom>
              <a:avLst/>
              <a:gdLst>
                <a:gd name="T0" fmla="*/ 0 w 7"/>
                <a:gd name="T1" fmla="*/ 5 h 7"/>
                <a:gd name="T2" fmla="*/ 1 w 7"/>
                <a:gd name="T3" fmla="*/ 7 h 7"/>
                <a:gd name="T4" fmla="*/ 7 w 7"/>
                <a:gd name="T5" fmla="*/ 2 h 7"/>
                <a:gd name="T6" fmla="*/ 6 w 7"/>
                <a:gd name="T7" fmla="*/ 0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lnTo>
                    <a:pt x="1" y="7"/>
                  </a:lnTo>
                  <a:lnTo>
                    <a:pt x="7" y="2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1" name="Freeform 57"/>
            <p:cNvSpPr/>
            <p:nvPr/>
          </p:nvSpPr>
          <p:spPr bwMode="auto">
            <a:xfrm>
              <a:off x="9012238" y="865188"/>
              <a:ext cx="11113" cy="7938"/>
            </a:xfrm>
            <a:custGeom>
              <a:avLst/>
              <a:gdLst>
                <a:gd name="T0" fmla="*/ 0 w 7"/>
                <a:gd name="T1" fmla="*/ 3 h 5"/>
                <a:gd name="T2" fmla="*/ 0 w 7"/>
                <a:gd name="T3" fmla="*/ 5 h 5"/>
                <a:gd name="T4" fmla="*/ 7 w 7"/>
                <a:gd name="T5" fmla="*/ 2 h 5"/>
                <a:gd name="T6" fmla="*/ 7 w 7"/>
                <a:gd name="T7" fmla="*/ 0 h 5"/>
                <a:gd name="T8" fmla="*/ 0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lnTo>
                    <a:pt x="0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2" name="Rectangle 58"/>
            <p:cNvSpPr>
              <a:spLocks noChangeArrowheads="1"/>
            </p:cNvSpPr>
            <p:nvPr/>
          </p:nvSpPr>
          <p:spPr bwMode="auto">
            <a:xfrm>
              <a:off x="9013825" y="879476"/>
              <a:ext cx="1270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3" name="Rectangle 59"/>
            <p:cNvSpPr>
              <a:spLocks noChangeArrowheads="1"/>
            </p:cNvSpPr>
            <p:nvPr/>
          </p:nvSpPr>
          <p:spPr bwMode="auto">
            <a:xfrm>
              <a:off x="9013825" y="890588"/>
              <a:ext cx="1270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4" name="Rectangle 60"/>
            <p:cNvSpPr>
              <a:spLocks noChangeArrowheads="1"/>
            </p:cNvSpPr>
            <p:nvPr/>
          </p:nvSpPr>
          <p:spPr bwMode="auto">
            <a:xfrm>
              <a:off x="9015413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5" name="Rectangle 61"/>
            <p:cNvSpPr>
              <a:spLocks noChangeArrowheads="1"/>
            </p:cNvSpPr>
            <p:nvPr/>
          </p:nvSpPr>
          <p:spPr bwMode="auto">
            <a:xfrm>
              <a:off x="9013825" y="912813"/>
              <a:ext cx="127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6" name="Rectangle 62"/>
            <p:cNvSpPr>
              <a:spLocks noChangeArrowheads="1"/>
            </p:cNvSpPr>
            <p:nvPr/>
          </p:nvSpPr>
          <p:spPr bwMode="auto">
            <a:xfrm>
              <a:off x="8939213" y="792163"/>
              <a:ext cx="9048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7" name="Rectangle 63"/>
            <p:cNvSpPr>
              <a:spLocks noChangeArrowheads="1"/>
            </p:cNvSpPr>
            <p:nvPr/>
          </p:nvSpPr>
          <p:spPr bwMode="auto">
            <a:xfrm>
              <a:off x="8878888" y="827088"/>
              <a:ext cx="20955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8" name="Rectangle 64"/>
            <p:cNvSpPr>
              <a:spLocks noChangeArrowheads="1"/>
            </p:cNvSpPr>
            <p:nvPr/>
          </p:nvSpPr>
          <p:spPr bwMode="auto">
            <a:xfrm>
              <a:off x="8878888" y="842963"/>
              <a:ext cx="2095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9" name="Rectangle 65"/>
            <p:cNvSpPr>
              <a:spLocks noChangeArrowheads="1"/>
            </p:cNvSpPr>
            <p:nvPr/>
          </p:nvSpPr>
          <p:spPr bwMode="auto">
            <a:xfrm>
              <a:off x="8910638" y="862013"/>
              <a:ext cx="381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0" name="Rectangle 66"/>
            <p:cNvSpPr>
              <a:spLocks noChangeArrowheads="1"/>
            </p:cNvSpPr>
            <p:nvPr/>
          </p:nvSpPr>
          <p:spPr bwMode="auto">
            <a:xfrm>
              <a:off x="9020175" y="858838"/>
              <a:ext cx="412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1" name="Rectangle 67"/>
            <p:cNvSpPr>
              <a:spLocks noChangeArrowheads="1"/>
            </p:cNvSpPr>
            <p:nvPr/>
          </p:nvSpPr>
          <p:spPr bwMode="auto">
            <a:xfrm>
              <a:off x="8910638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2" name="Rectangle 68"/>
            <p:cNvSpPr>
              <a:spLocks noChangeArrowheads="1"/>
            </p:cNvSpPr>
            <p:nvPr/>
          </p:nvSpPr>
          <p:spPr bwMode="auto">
            <a:xfrm>
              <a:off x="9026525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3" name="Rectangle 69"/>
            <p:cNvSpPr>
              <a:spLocks noChangeArrowheads="1"/>
            </p:cNvSpPr>
            <p:nvPr/>
          </p:nvSpPr>
          <p:spPr bwMode="auto">
            <a:xfrm>
              <a:off x="8910638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4" name="Rectangle 70"/>
            <p:cNvSpPr>
              <a:spLocks noChangeArrowheads="1"/>
            </p:cNvSpPr>
            <p:nvPr/>
          </p:nvSpPr>
          <p:spPr bwMode="auto">
            <a:xfrm>
              <a:off x="9026525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5" name="Rectangle 71"/>
            <p:cNvSpPr>
              <a:spLocks noChangeArrowheads="1"/>
            </p:cNvSpPr>
            <p:nvPr/>
          </p:nvSpPr>
          <p:spPr bwMode="auto">
            <a:xfrm>
              <a:off x="8909050" y="906463"/>
              <a:ext cx="34925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6" name="Rectangle 72"/>
            <p:cNvSpPr>
              <a:spLocks noChangeArrowheads="1"/>
            </p:cNvSpPr>
            <p:nvPr/>
          </p:nvSpPr>
          <p:spPr bwMode="auto">
            <a:xfrm>
              <a:off x="9026525" y="906463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7" name="Rectangle 73"/>
            <p:cNvSpPr>
              <a:spLocks noChangeArrowheads="1"/>
            </p:cNvSpPr>
            <p:nvPr/>
          </p:nvSpPr>
          <p:spPr bwMode="auto">
            <a:xfrm>
              <a:off x="8916988" y="9080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8" name="Rectangle 74"/>
            <p:cNvSpPr>
              <a:spLocks noChangeArrowheads="1"/>
            </p:cNvSpPr>
            <p:nvPr/>
          </p:nvSpPr>
          <p:spPr bwMode="auto">
            <a:xfrm>
              <a:off x="9045575" y="908051"/>
              <a:ext cx="4763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9" name="Rectangle 75"/>
            <p:cNvSpPr>
              <a:spLocks noChangeArrowheads="1"/>
            </p:cNvSpPr>
            <p:nvPr/>
          </p:nvSpPr>
          <p:spPr bwMode="auto">
            <a:xfrm>
              <a:off x="9039225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0" name="Rectangle 76"/>
            <p:cNvSpPr>
              <a:spLocks noChangeArrowheads="1"/>
            </p:cNvSpPr>
            <p:nvPr/>
          </p:nvSpPr>
          <p:spPr bwMode="auto">
            <a:xfrm>
              <a:off x="8926513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1" name="Rectangle 77"/>
            <p:cNvSpPr>
              <a:spLocks noChangeArrowheads="1"/>
            </p:cNvSpPr>
            <p:nvPr/>
          </p:nvSpPr>
          <p:spPr bwMode="auto">
            <a:xfrm>
              <a:off x="8916988" y="874713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2" name="Rectangle 78"/>
            <p:cNvSpPr>
              <a:spLocks noChangeArrowheads="1"/>
            </p:cNvSpPr>
            <p:nvPr/>
          </p:nvSpPr>
          <p:spPr bwMode="auto">
            <a:xfrm>
              <a:off x="9047163" y="876301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3" name="Rectangle 79"/>
            <p:cNvSpPr>
              <a:spLocks noChangeArrowheads="1"/>
            </p:cNvSpPr>
            <p:nvPr/>
          </p:nvSpPr>
          <p:spPr bwMode="auto">
            <a:xfrm>
              <a:off x="9036050" y="86042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4" name="Rectangle 80"/>
            <p:cNvSpPr>
              <a:spLocks noChangeArrowheads="1"/>
            </p:cNvSpPr>
            <p:nvPr/>
          </p:nvSpPr>
          <p:spPr bwMode="auto">
            <a:xfrm>
              <a:off x="8929688" y="862013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5" name="Rectangle 81"/>
            <p:cNvSpPr>
              <a:spLocks noChangeArrowheads="1"/>
            </p:cNvSpPr>
            <p:nvPr/>
          </p:nvSpPr>
          <p:spPr bwMode="auto">
            <a:xfrm>
              <a:off x="88931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6" name="Rectangle 82"/>
            <p:cNvSpPr>
              <a:spLocks noChangeArrowheads="1"/>
            </p:cNvSpPr>
            <p:nvPr/>
          </p:nvSpPr>
          <p:spPr bwMode="auto">
            <a:xfrm>
              <a:off x="89185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7" name="Rectangle 83"/>
            <p:cNvSpPr>
              <a:spLocks noChangeArrowheads="1"/>
            </p:cNvSpPr>
            <p:nvPr/>
          </p:nvSpPr>
          <p:spPr bwMode="auto">
            <a:xfrm>
              <a:off x="89439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8" name="Rectangle 84"/>
            <p:cNvSpPr>
              <a:spLocks noChangeArrowheads="1"/>
            </p:cNvSpPr>
            <p:nvPr/>
          </p:nvSpPr>
          <p:spPr bwMode="auto">
            <a:xfrm>
              <a:off x="9021763" y="844551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9" name="Rectangle 85"/>
            <p:cNvSpPr>
              <a:spLocks noChangeArrowheads="1"/>
            </p:cNvSpPr>
            <p:nvPr/>
          </p:nvSpPr>
          <p:spPr bwMode="auto">
            <a:xfrm>
              <a:off x="9048750" y="842963"/>
              <a:ext cx="15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0" name="Rectangle 86"/>
            <p:cNvSpPr>
              <a:spLocks noChangeArrowheads="1"/>
            </p:cNvSpPr>
            <p:nvPr/>
          </p:nvSpPr>
          <p:spPr bwMode="auto">
            <a:xfrm>
              <a:off x="9072563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1" name="Rectangle 87"/>
            <p:cNvSpPr>
              <a:spLocks noChangeArrowheads="1"/>
            </p:cNvSpPr>
            <p:nvPr/>
          </p:nvSpPr>
          <p:spPr bwMode="auto">
            <a:xfrm>
              <a:off x="9075738" y="828676"/>
              <a:ext cx="1588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2" name="Rectangle 88"/>
            <p:cNvSpPr>
              <a:spLocks noChangeArrowheads="1"/>
            </p:cNvSpPr>
            <p:nvPr/>
          </p:nvSpPr>
          <p:spPr bwMode="auto">
            <a:xfrm>
              <a:off x="9055100" y="828676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3" name="Rectangle 89"/>
            <p:cNvSpPr>
              <a:spLocks noChangeArrowheads="1"/>
            </p:cNvSpPr>
            <p:nvPr/>
          </p:nvSpPr>
          <p:spPr bwMode="auto">
            <a:xfrm>
              <a:off x="9039225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4" name="Rectangle 90"/>
            <p:cNvSpPr>
              <a:spLocks noChangeArrowheads="1"/>
            </p:cNvSpPr>
            <p:nvPr/>
          </p:nvSpPr>
          <p:spPr bwMode="auto">
            <a:xfrm>
              <a:off x="9009063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5" name="Rectangle 91"/>
            <p:cNvSpPr>
              <a:spLocks noChangeArrowheads="1"/>
            </p:cNvSpPr>
            <p:nvPr/>
          </p:nvSpPr>
          <p:spPr bwMode="auto">
            <a:xfrm>
              <a:off x="8983663" y="828676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6" name="Rectangle 92"/>
            <p:cNvSpPr>
              <a:spLocks noChangeArrowheads="1"/>
            </p:cNvSpPr>
            <p:nvPr/>
          </p:nvSpPr>
          <p:spPr bwMode="auto">
            <a:xfrm>
              <a:off x="8956675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7" name="Rectangle 93"/>
            <p:cNvSpPr>
              <a:spLocks noChangeArrowheads="1"/>
            </p:cNvSpPr>
            <p:nvPr/>
          </p:nvSpPr>
          <p:spPr bwMode="auto">
            <a:xfrm>
              <a:off x="8928100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8" name="Rectangle 94"/>
            <p:cNvSpPr>
              <a:spLocks noChangeArrowheads="1"/>
            </p:cNvSpPr>
            <p:nvPr/>
          </p:nvSpPr>
          <p:spPr bwMode="auto">
            <a:xfrm>
              <a:off x="8907463" y="828676"/>
              <a:ext cx="4763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9" name="Rectangle 95"/>
            <p:cNvSpPr>
              <a:spLocks noChangeArrowheads="1"/>
            </p:cNvSpPr>
            <p:nvPr/>
          </p:nvSpPr>
          <p:spPr bwMode="auto">
            <a:xfrm>
              <a:off x="8888413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0" name="Rectangle 96"/>
            <p:cNvSpPr>
              <a:spLocks noChangeArrowheads="1"/>
            </p:cNvSpPr>
            <p:nvPr/>
          </p:nvSpPr>
          <p:spPr bwMode="auto">
            <a:xfrm>
              <a:off x="8937625" y="811213"/>
              <a:ext cx="920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1" name="Rectangle 97"/>
            <p:cNvSpPr>
              <a:spLocks noChangeArrowheads="1"/>
            </p:cNvSpPr>
            <p:nvPr/>
          </p:nvSpPr>
          <p:spPr bwMode="auto">
            <a:xfrm>
              <a:off x="9028113" y="804863"/>
              <a:ext cx="4763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2" name="Rectangle 98"/>
            <p:cNvSpPr>
              <a:spLocks noChangeArrowheads="1"/>
            </p:cNvSpPr>
            <p:nvPr/>
          </p:nvSpPr>
          <p:spPr bwMode="auto">
            <a:xfrm>
              <a:off x="8934450" y="801688"/>
              <a:ext cx="4763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3" name="Rectangle 99"/>
            <p:cNvSpPr>
              <a:spLocks noChangeArrowheads="1"/>
            </p:cNvSpPr>
            <p:nvPr/>
          </p:nvSpPr>
          <p:spPr bwMode="auto">
            <a:xfrm>
              <a:off x="8943975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4" name="Rectangle 100"/>
            <p:cNvSpPr>
              <a:spLocks noChangeArrowheads="1"/>
            </p:cNvSpPr>
            <p:nvPr/>
          </p:nvSpPr>
          <p:spPr bwMode="auto">
            <a:xfrm>
              <a:off x="89709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5" name="Rectangle 101"/>
            <p:cNvSpPr>
              <a:spLocks noChangeArrowheads="1"/>
            </p:cNvSpPr>
            <p:nvPr/>
          </p:nvSpPr>
          <p:spPr bwMode="auto">
            <a:xfrm>
              <a:off x="89963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6" name="Rectangle 102"/>
            <p:cNvSpPr>
              <a:spLocks noChangeArrowheads="1"/>
            </p:cNvSpPr>
            <p:nvPr/>
          </p:nvSpPr>
          <p:spPr bwMode="auto">
            <a:xfrm>
              <a:off x="9023350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7" name="Rectangle 103"/>
            <p:cNvSpPr>
              <a:spLocks noChangeArrowheads="1"/>
            </p:cNvSpPr>
            <p:nvPr/>
          </p:nvSpPr>
          <p:spPr bwMode="auto">
            <a:xfrm>
              <a:off x="9005888" y="795338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8" name="Rectangle 104"/>
            <p:cNvSpPr>
              <a:spLocks noChangeArrowheads="1"/>
            </p:cNvSpPr>
            <p:nvPr/>
          </p:nvSpPr>
          <p:spPr bwMode="auto">
            <a:xfrm>
              <a:off x="8980488" y="7937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9" name="Rectangle 105"/>
            <p:cNvSpPr>
              <a:spLocks noChangeArrowheads="1"/>
            </p:cNvSpPr>
            <p:nvPr/>
          </p:nvSpPr>
          <p:spPr bwMode="auto">
            <a:xfrm>
              <a:off x="8958263" y="79533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0" name="Freeform 106"/>
            <p:cNvSpPr/>
            <p:nvPr/>
          </p:nvSpPr>
          <p:spPr bwMode="auto">
            <a:xfrm>
              <a:off x="8918575" y="923926"/>
              <a:ext cx="38100" cy="38100"/>
            </a:xfrm>
            <a:custGeom>
              <a:avLst/>
              <a:gdLst>
                <a:gd name="T0" fmla="*/ 0 w 24"/>
                <a:gd name="T1" fmla="*/ 21 h 24"/>
                <a:gd name="T2" fmla="*/ 3 w 24"/>
                <a:gd name="T3" fmla="*/ 24 h 24"/>
                <a:gd name="T4" fmla="*/ 24 w 24"/>
                <a:gd name="T5" fmla="*/ 3 h 24"/>
                <a:gd name="T6" fmla="*/ 22 w 24"/>
                <a:gd name="T7" fmla="*/ 0 h 24"/>
                <a:gd name="T8" fmla="*/ 0 w 24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21"/>
                  </a:moveTo>
                  <a:lnTo>
                    <a:pt x="3" y="24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1" name="Freeform 107"/>
            <p:cNvSpPr/>
            <p:nvPr/>
          </p:nvSpPr>
          <p:spPr bwMode="auto">
            <a:xfrm>
              <a:off x="9012238" y="923926"/>
              <a:ext cx="31750" cy="34925"/>
            </a:xfrm>
            <a:custGeom>
              <a:avLst/>
              <a:gdLst>
                <a:gd name="T0" fmla="*/ 0 w 20"/>
                <a:gd name="T1" fmla="*/ 2 h 22"/>
                <a:gd name="T2" fmla="*/ 18 w 20"/>
                <a:gd name="T3" fmla="*/ 22 h 22"/>
                <a:gd name="T4" fmla="*/ 20 w 20"/>
                <a:gd name="T5" fmla="*/ 21 h 22"/>
                <a:gd name="T6" fmla="*/ 1 w 20"/>
                <a:gd name="T7" fmla="*/ 0 h 22"/>
                <a:gd name="T8" fmla="*/ 0 w 20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2">
                  <a:moveTo>
                    <a:pt x="0" y="2"/>
                  </a:moveTo>
                  <a:lnTo>
                    <a:pt x="18" y="22"/>
                  </a:lnTo>
                  <a:lnTo>
                    <a:pt x="20" y="21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2" name="Freeform 108"/>
            <p:cNvSpPr>
              <a:spLocks noEditPoints="1"/>
            </p:cNvSpPr>
            <p:nvPr/>
          </p:nvSpPr>
          <p:spPr bwMode="auto">
            <a:xfrm>
              <a:off x="8848725" y="1063626"/>
              <a:ext cx="285750" cy="101600"/>
            </a:xfrm>
            <a:custGeom>
              <a:avLst/>
              <a:gdLst>
                <a:gd name="T0" fmla="*/ 127 w 232"/>
                <a:gd name="T1" fmla="*/ 0 h 82"/>
                <a:gd name="T2" fmla="*/ 1 w 232"/>
                <a:gd name="T3" fmla="*/ 12 h 82"/>
                <a:gd name="T4" fmla="*/ 0 w 232"/>
                <a:gd name="T5" fmla="*/ 12 h 82"/>
                <a:gd name="T6" fmla="*/ 0 w 232"/>
                <a:gd name="T7" fmla="*/ 82 h 82"/>
                <a:gd name="T8" fmla="*/ 2 w 232"/>
                <a:gd name="T9" fmla="*/ 81 h 82"/>
                <a:gd name="T10" fmla="*/ 107 w 232"/>
                <a:gd name="T11" fmla="*/ 64 h 82"/>
                <a:gd name="T12" fmla="*/ 229 w 232"/>
                <a:gd name="T13" fmla="*/ 81 h 82"/>
                <a:gd name="T14" fmla="*/ 232 w 232"/>
                <a:gd name="T15" fmla="*/ 82 h 82"/>
                <a:gd name="T16" fmla="*/ 232 w 232"/>
                <a:gd name="T17" fmla="*/ 13 h 82"/>
                <a:gd name="T18" fmla="*/ 230 w 232"/>
                <a:gd name="T19" fmla="*/ 13 h 82"/>
                <a:gd name="T20" fmla="*/ 127 w 232"/>
                <a:gd name="T21" fmla="*/ 0 h 82"/>
                <a:gd name="T22" fmla="*/ 127 w 232"/>
                <a:gd name="T23" fmla="*/ 4 h 82"/>
                <a:gd name="T24" fmla="*/ 228 w 232"/>
                <a:gd name="T25" fmla="*/ 16 h 82"/>
                <a:gd name="T26" fmla="*/ 228 w 232"/>
                <a:gd name="T27" fmla="*/ 76 h 82"/>
                <a:gd name="T28" fmla="*/ 107 w 232"/>
                <a:gd name="T29" fmla="*/ 60 h 82"/>
                <a:gd name="T30" fmla="*/ 4 w 232"/>
                <a:gd name="T31" fmla="*/ 77 h 82"/>
                <a:gd name="T32" fmla="*/ 4 w 232"/>
                <a:gd name="T33" fmla="*/ 16 h 82"/>
                <a:gd name="T34" fmla="*/ 127 w 232"/>
                <a:gd name="T35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82">
                  <a:moveTo>
                    <a:pt x="127" y="0"/>
                  </a:moveTo>
                  <a:cubicBezTo>
                    <a:pt x="78" y="0"/>
                    <a:pt x="2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3" y="81"/>
                    <a:pt x="45" y="64"/>
                    <a:pt x="107" y="64"/>
                  </a:cubicBezTo>
                  <a:cubicBezTo>
                    <a:pt x="171" y="64"/>
                    <a:pt x="217" y="77"/>
                    <a:pt x="229" y="81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2" y="13"/>
                    <a:pt x="232" y="13"/>
                    <a:pt x="232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176" y="0"/>
                    <a:pt x="127" y="0"/>
                  </a:cubicBezTo>
                  <a:close/>
                  <a:moveTo>
                    <a:pt x="127" y="4"/>
                  </a:moveTo>
                  <a:cubicBezTo>
                    <a:pt x="172" y="4"/>
                    <a:pt x="220" y="14"/>
                    <a:pt x="228" y="16"/>
                  </a:cubicBezTo>
                  <a:cubicBezTo>
                    <a:pt x="228" y="19"/>
                    <a:pt x="228" y="72"/>
                    <a:pt x="228" y="76"/>
                  </a:cubicBezTo>
                  <a:cubicBezTo>
                    <a:pt x="213" y="72"/>
                    <a:pt x="168" y="60"/>
                    <a:pt x="107" y="60"/>
                  </a:cubicBezTo>
                  <a:cubicBezTo>
                    <a:pt x="53" y="60"/>
                    <a:pt x="14" y="73"/>
                    <a:pt x="4" y="77"/>
                  </a:cubicBezTo>
                  <a:cubicBezTo>
                    <a:pt x="4" y="72"/>
                    <a:pt x="4" y="19"/>
                    <a:pt x="4" y="16"/>
                  </a:cubicBezTo>
                  <a:cubicBezTo>
                    <a:pt x="12" y="14"/>
                    <a:pt x="81" y="4"/>
                    <a:pt x="1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3" name="Freeform 109"/>
            <p:cNvSpPr/>
            <p:nvPr/>
          </p:nvSpPr>
          <p:spPr bwMode="auto">
            <a:xfrm>
              <a:off x="8726488" y="890588"/>
              <a:ext cx="130175" cy="274638"/>
            </a:xfrm>
            <a:custGeom>
              <a:avLst/>
              <a:gdLst>
                <a:gd name="T0" fmla="*/ 60 w 106"/>
                <a:gd name="T1" fmla="*/ 3 h 222"/>
                <a:gd name="T2" fmla="*/ 21 w 106"/>
                <a:gd name="T3" fmla="*/ 55 h 222"/>
                <a:gd name="T4" fmla="*/ 12 w 106"/>
                <a:gd name="T5" fmla="*/ 105 h 222"/>
                <a:gd name="T6" fmla="*/ 19 w 106"/>
                <a:gd name="T7" fmla="*/ 112 h 222"/>
                <a:gd name="T8" fmla="*/ 41 w 106"/>
                <a:gd name="T9" fmla="*/ 156 h 222"/>
                <a:gd name="T10" fmla="*/ 45 w 106"/>
                <a:gd name="T11" fmla="*/ 176 h 222"/>
                <a:gd name="T12" fmla="*/ 56 w 106"/>
                <a:gd name="T13" fmla="*/ 174 h 222"/>
                <a:gd name="T14" fmla="*/ 72 w 106"/>
                <a:gd name="T15" fmla="*/ 168 h 222"/>
                <a:gd name="T16" fmla="*/ 75 w 106"/>
                <a:gd name="T17" fmla="*/ 171 h 222"/>
                <a:gd name="T18" fmla="*/ 77 w 106"/>
                <a:gd name="T19" fmla="*/ 179 h 222"/>
                <a:gd name="T20" fmla="*/ 100 w 106"/>
                <a:gd name="T21" fmla="*/ 222 h 222"/>
                <a:gd name="T22" fmla="*/ 101 w 106"/>
                <a:gd name="T23" fmla="*/ 219 h 222"/>
                <a:gd name="T24" fmla="*/ 81 w 106"/>
                <a:gd name="T25" fmla="*/ 178 h 222"/>
                <a:gd name="T26" fmla="*/ 78 w 106"/>
                <a:gd name="T27" fmla="*/ 170 h 222"/>
                <a:gd name="T28" fmla="*/ 73 w 106"/>
                <a:gd name="T29" fmla="*/ 164 h 222"/>
                <a:gd name="T30" fmla="*/ 54 w 106"/>
                <a:gd name="T31" fmla="*/ 171 h 222"/>
                <a:gd name="T32" fmla="*/ 47 w 106"/>
                <a:gd name="T33" fmla="*/ 173 h 222"/>
                <a:gd name="T34" fmla="*/ 45 w 106"/>
                <a:gd name="T35" fmla="*/ 162 h 222"/>
                <a:gd name="T36" fmla="*/ 45 w 106"/>
                <a:gd name="T37" fmla="*/ 156 h 222"/>
                <a:gd name="T38" fmla="*/ 45 w 106"/>
                <a:gd name="T39" fmla="*/ 153 h 222"/>
                <a:gd name="T40" fmla="*/ 22 w 106"/>
                <a:gd name="T41" fmla="*/ 110 h 222"/>
                <a:gd name="T42" fmla="*/ 15 w 106"/>
                <a:gd name="T43" fmla="*/ 103 h 222"/>
                <a:gd name="T44" fmla="*/ 10 w 106"/>
                <a:gd name="T45" fmla="*/ 87 h 222"/>
                <a:gd name="T46" fmla="*/ 24 w 106"/>
                <a:gd name="T47" fmla="*/ 58 h 222"/>
                <a:gd name="T48" fmla="*/ 60 w 106"/>
                <a:gd name="T49" fmla="*/ 10 h 222"/>
                <a:gd name="T50" fmla="*/ 61 w 106"/>
                <a:gd name="T51" fmla="*/ 16 h 222"/>
                <a:gd name="T52" fmla="*/ 55 w 106"/>
                <a:gd name="T53" fmla="*/ 53 h 222"/>
                <a:gd name="T54" fmla="*/ 51 w 106"/>
                <a:gd name="T55" fmla="*/ 73 h 222"/>
                <a:gd name="T56" fmla="*/ 52 w 106"/>
                <a:gd name="T57" fmla="*/ 85 h 222"/>
                <a:gd name="T58" fmla="*/ 52 w 106"/>
                <a:gd name="T59" fmla="*/ 88 h 222"/>
                <a:gd name="T60" fmla="*/ 54 w 106"/>
                <a:gd name="T61" fmla="*/ 87 h 222"/>
                <a:gd name="T62" fmla="*/ 90 w 106"/>
                <a:gd name="T63" fmla="*/ 89 h 222"/>
                <a:gd name="T64" fmla="*/ 101 w 106"/>
                <a:gd name="T65" fmla="*/ 101 h 222"/>
                <a:gd name="T66" fmla="*/ 89 w 106"/>
                <a:gd name="T67" fmla="*/ 124 h 222"/>
                <a:gd name="T68" fmla="*/ 84 w 106"/>
                <a:gd name="T69" fmla="*/ 137 h 222"/>
                <a:gd name="T70" fmla="*/ 99 w 106"/>
                <a:gd name="T71" fmla="*/ 158 h 222"/>
                <a:gd name="T72" fmla="*/ 101 w 106"/>
                <a:gd name="T73" fmla="*/ 155 h 222"/>
                <a:gd name="T74" fmla="*/ 88 w 106"/>
                <a:gd name="T75" fmla="*/ 136 h 222"/>
                <a:gd name="T76" fmla="*/ 92 w 106"/>
                <a:gd name="T77" fmla="*/ 127 h 222"/>
                <a:gd name="T78" fmla="*/ 105 w 106"/>
                <a:gd name="T79" fmla="*/ 101 h 222"/>
                <a:gd name="T80" fmla="*/ 91 w 106"/>
                <a:gd name="T81" fmla="*/ 85 h 222"/>
                <a:gd name="T82" fmla="*/ 55 w 106"/>
                <a:gd name="T83" fmla="*/ 82 h 222"/>
                <a:gd name="T84" fmla="*/ 55 w 106"/>
                <a:gd name="T85" fmla="*/ 72 h 222"/>
                <a:gd name="T86" fmla="*/ 58 w 106"/>
                <a:gd name="T87" fmla="*/ 54 h 222"/>
                <a:gd name="T88" fmla="*/ 65 w 106"/>
                <a:gd name="T89" fmla="*/ 16 h 222"/>
                <a:gd name="T90" fmla="*/ 63 w 106"/>
                <a:gd name="T91" fmla="*/ 4 h 222"/>
                <a:gd name="T92" fmla="*/ 62 w 106"/>
                <a:gd name="T93" fmla="*/ 0 h 222"/>
                <a:gd name="T94" fmla="*/ 60 w 106"/>
                <a:gd name="T95" fmla="*/ 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6" h="222">
                  <a:moveTo>
                    <a:pt x="60" y="3"/>
                  </a:moveTo>
                  <a:cubicBezTo>
                    <a:pt x="60" y="4"/>
                    <a:pt x="33" y="44"/>
                    <a:pt x="21" y="55"/>
                  </a:cubicBezTo>
                  <a:cubicBezTo>
                    <a:pt x="7" y="68"/>
                    <a:pt x="0" y="90"/>
                    <a:pt x="12" y="105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30" y="125"/>
                    <a:pt x="42" y="138"/>
                    <a:pt x="41" y="156"/>
                  </a:cubicBezTo>
                  <a:cubicBezTo>
                    <a:pt x="40" y="168"/>
                    <a:pt x="42" y="174"/>
                    <a:pt x="45" y="176"/>
                  </a:cubicBezTo>
                  <a:cubicBezTo>
                    <a:pt x="48" y="178"/>
                    <a:pt x="52" y="177"/>
                    <a:pt x="56" y="174"/>
                  </a:cubicBezTo>
                  <a:cubicBezTo>
                    <a:pt x="62" y="171"/>
                    <a:pt x="68" y="167"/>
                    <a:pt x="72" y="168"/>
                  </a:cubicBezTo>
                  <a:cubicBezTo>
                    <a:pt x="73" y="169"/>
                    <a:pt x="74" y="170"/>
                    <a:pt x="75" y="171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80" y="193"/>
                    <a:pt x="86" y="216"/>
                    <a:pt x="100" y="222"/>
                  </a:cubicBezTo>
                  <a:cubicBezTo>
                    <a:pt x="101" y="219"/>
                    <a:pt x="101" y="219"/>
                    <a:pt x="101" y="219"/>
                  </a:cubicBezTo>
                  <a:cubicBezTo>
                    <a:pt x="89" y="213"/>
                    <a:pt x="84" y="191"/>
                    <a:pt x="81" y="178"/>
                  </a:cubicBezTo>
                  <a:cubicBezTo>
                    <a:pt x="78" y="170"/>
                    <a:pt x="78" y="170"/>
                    <a:pt x="78" y="170"/>
                  </a:cubicBezTo>
                  <a:cubicBezTo>
                    <a:pt x="77" y="167"/>
                    <a:pt x="76" y="165"/>
                    <a:pt x="73" y="164"/>
                  </a:cubicBezTo>
                  <a:cubicBezTo>
                    <a:pt x="68" y="163"/>
                    <a:pt x="61" y="166"/>
                    <a:pt x="54" y="171"/>
                  </a:cubicBezTo>
                  <a:cubicBezTo>
                    <a:pt x="51" y="173"/>
                    <a:pt x="49" y="174"/>
                    <a:pt x="47" y="173"/>
                  </a:cubicBezTo>
                  <a:cubicBezTo>
                    <a:pt x="46" y="172"/>
                    <a:pt x="45" y="169"/>
                    <a:pt x="45" y="162"/>
                  </a:cubicBezTo>
                  <a:cubicBezTo>
                    <a:pt x="45" y="160"/>
                    <a:pt x="45" y="158"/>
                    <a:pt x="45" y="156"/>
                  </a:cubicBezTo>
                  <a:cubicBezTo>
                    <a:pt x="45" y="155"/>
                    <a:pt x="45" y="154"/>
                    <a:pt x="45" y="153"/>
                  </a:cubicBezTo>
                  <a:cubicBezTo>
                    <a:pt x="45" y="135"/>
                    <a:pt x="33" y="122"/>
                    <a:pt x="22" y="110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2" y="98"/>
                    <a:pt x="10" y="93"/>
                    <a:pt x="10" y="87"/>
                  </a:cubicBezTo>
                  <a:cubicBezTo>
                    <a:pt x="10" y="77"/>
                    <a:pt x="16" y="66"/>
                    <a:pt x="24" y="58"/>
                  </a:cubicBezTo>
                  <a:cubicBezTo>
                    <a:pt x="34" y="49"/>
                    <a:pt x="53" y="21"/>
                    <a:pt x="60" y="10"/>
                  </a:cubicBezTo>
                  <a:cubicBezTo>
                    <a:pt x="60" y="12"/>
                    <a:pt x="61" y="14"/>
                    <a:pt x="61" y="16"/>
                  </a:cubicBezTo>
                  <a:cubicBezTo>
                    <a:pt x="61" y="28"/>
                    <a:pt x="59" y="44"/>
                    <a:pt x="55" y="53"/>
                  </a:cubicBezTo>
                  <a:cubicBezTo>
                    <a:pt x="51" y="59"/>
                    <a:pt x="51" y="66"/>
                    <a:pt x="51" y="73"/>
                  </a:cubicBezTo>
                  <a:cubicBezTo>
                    <a:pt x="51" y="79"/>
                    <a:pt x="52" y="85"/>
                    <a:pt x="52" y="85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7"/>
                    <a:pt x="72" y="81"/>
                    <a:pt x="90" y="89"/>
                  </a:cubicBezTo>
                  <a:cubicBezTo>
                    <a:pt x="96" y="92"/>
                    <a:pt x="100" y="96"/>
                    <a:pt x="101" y="101"/>
                  </a:cubicBezTo>
                  <a:cubicBezTo>
                    <a:pt x="102" y="108"/>
                    <a:pt x="98" y="116"/>
                    <a:pt x="89" y="124"/>
                  </a:cubicBezTo>
                  <a:cubicBezTo>
                    <a:pt x="86" y="128"/>
                    <a:pt x="84" y="132"/>
                    <a:pt x="84" y="137"/>
                  </a:cubicBezTo>
                  <a:cubicBezTo>
                    <a:pt x="85" y="148"/>
                    <a:pt x="98" y="158"/>
                    <a:pt x="99" y="158"/>
                  </a:cubicBezTo>
                  <a:cubicBezTo>
                    <a:pt x="101" y="155"/>
                    <a:pt x="101" y="155"/>
                    <a:pt x="101" y="155"/>
                  </a:cubicBezTo>
                  <a:cubicBezTo>
                    <a:pt x="101" y="155"/>
                    <a:pt x="89" y="146"/>
                    <a:pt x="88" y="136"/>
                  </a:cubicBezTo>
                  <a:cubicBezTo>
                    <a:pt x="88" y="133"/>
                    <a:pt x="89" y="130"/>
                    <a:pt x="92" y="127"/>
                  </a:cubicBezTo>
                  <a:cubicBezTo>
                    <a:pt x="102" y="118"/>
                    <a:pt x="106" y="109"/>
                    <a:pt x="105" y="101"/>
                  </a:cubicBezTo>
                  <a:cubicBezTo>
                    <a:pt x="104" y="94"/>
                    <a:pt x="99" y="89"/>
                    <a:pt x="91" y="85"/>
                  </a:cubicBezTo>
                  <a:cubicBezTo>
                    <a:pt x="75" y="78"/>
                    <a:pt x="60" y="81"/>
                    <a:pt x="55" y="82"/>
                  </a:cubicBezTo>
                  <a:cubicBezTo>
                    <a:pt x="55" y="80"/>
                    <a:pt x="55" y="77"/>
                    <a:pt x="55" y="72"/>
                  </a:cubicBezTo>
                  <a:cubicBezTo>
                    <a:pt x="55" y="67"/>
                    <a:pt x="55" y="60"/>
                    <a:pt x="58" y="54"/>
                  </a:cubicBezTo>
                  <a:cubicBezTo>
                    <a:pt x="63" y="45"/>
                    <a:pt x="65" y="29"/>
                    <a:pt x="65" y="16"/>
                  </a:cubicBezTo>
                  <a:cubicBezTo>
                    <a:pt x="65" y="11"/>
                    <a:pt x="64" y="6"/>
                    <a:pt x="63" y="4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6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4" name="Freeform 110"/>
            <p:cNvSpPr/>
            <p:nvPr/>
          </p:nvSpPr>
          <p:spPr bwMode="auto">
            <a:xfrm>
              <a:off x="8743950" y="993776"/>
              <a:ext cx="50800" cy="34925"/>
            </a:xfrm>
            <a:custGeom>
              <a:avLst/>
              <a:gdLst>
                <a:gd name="T0" fmla="*/ 1 w 42"/>
                <a:gd name="T1" fmla="*/ 20 h 28"/>
                <a:gd name="T2" fmla="*/ 0 w 42"/>
                <a:gd name="T3" fmla="*/ 24 h 28"/>
                <a:gd name="T4" fmla="*/ 42 w 42"/>
                <a:gd name="T5" fmla="*/ 2 h 28"/>
                <a:gd name="T6" fmla="*/ 39 w 42"/>
                <a:gd name="T7" fmla="*/ 0 h 28"/>
                <a:gd name="T8" fmla="*/ 1 w 42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1" y="2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7" y="28"/>
                    <a:pt x="42" y="2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6" y="23"/>
                    <a:pt x="2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5" name="Freeform 111"/>
            <p:cNvSpPr/>
            <p:nvPr/>
          </p:nvSpPr>
          <p:spPr bwMode="auto">
            <a:xfrm>
              <a:off x="8780463" y="996951"/>
              <a:ext cx="31750" cy="104775"/>
            </a:xfrm>
            <a:custGeom>
              <a:avLst/>
              <a:gdLst>
                <a:gd name="T0" fmla="*/ 5 w 26"/>
                <a:gd name="T1" fmla="*/ 23 h 84"/>
                <a:gd name="T2" fmla="*/ 9 w 26"/>
                <a:gd name="T3" fmla="*/ 32 h 84"/>
                <a:gd name="T4" fmla="*/ 14 w 26"/>
                <a:gd name="T5" fmla="*/ 82 h 84"/>
                <a:gd name="T6" fmla="*/ 17 w 26"/>
                <a:gd name="T7" fmla="*/ 84 h 84"/>
                <a:gd name="T8" fmla="*/ 12 w 26"/>
                <a:gd name="T9" fmla="*/ 30 h 84"/>
                <a:gd name="T10" fmla="*/ 9 w 26"/>
                <a:gd name="T11" fmla="*/ 22 h 84"/>
                <a:gd name="T12" fmla="*/ 9 w 26"/>
                <a:gd name="T13" fmla="*/ 1 h 84"/>
                <a:gd name="T14" fmla="*/ 6 w 26"/>
                <a:gd name="T15" fmla="*/ 0 h 84"/>
                <a:gd name="T16" fmla="*/ 5 w 26"/>
                <a:gd name="T17" fmla="*/ 2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84">
                  <a:moveTo>
                    <a:pt x="5" y="23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5" y="45"/>
                    <a:pt x="22" y="60"/>
                    <a:pt x="14" y="82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26" y="60"/>
                    <a:pt x="18" y="43"/>
                    <a:pt x="12" y="3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5" y="10"/>
                    <a:pt x="9" y="2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0" y="9"/>
                    <a:pt x="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6" name="Freeform 112"/>
            <p:cNvSpPr/>
            <p:nvPr/>
          </p:nvSpPr>
          <p:spPr bwMode="auto">
            <a:xfrm>
              <a:off x="8734425" y="892176"/>
              <a:ext cx="60325" cy="41275"/>
            </a:xfrm>
            <a:custGeom>
              <a:avLst/>
              <a:gdLst>
                <a:gd name="T0" fmla="*/ 1 w 48"/>
                <a:gd name="T1" fmla="*/ 14 h 33"/>
                <a:gd name="T2" fmla="*/ 5 w 48"/>
                <a:gd name="T3" fmla="*/ 24 h 33"/>
                <a:gd name="T4" fmla="*/ 39 w 48"/>
                <a:gd name="T5" fmla="*/ 29 h 33"/>
                <a:gd name="T6" fmla="*/ 38 w 48"/>
                <a:gd name="T7" fmla="*/ 25 h 33"/>
                <a:gd name="T8" fmla="*/ 7 w 48"/>
                <a:gd name="T9" fmla="*/ 21 h 33"/>
                <a:gd name="T10" fmla="*/ 5 w 48"/>
                <a:gd name="T11" fmla="*/ 14 h 33"/>
                <a:gd name="T12" fmla="*/ 22 w 48"/>
                <a:gd name="T13" fmla="*/ 5 h 33"/>
                <a:gd name="T14" fmla="*/ 46 w 48"/>
                <a:gd name="T15" fmla="*/ 12 h 33"/>
                <a:gd name="T16" fmla="*/ 48 w 48"/>
                <a:gd name="T17" fmla="*/ 9 h 33"/>
                <a:gd name="T18" fmla="*/ 23 w 48"/>
                <a:gd name="T19" fmla="*/ 1 h 33"/>
                <a:gd name="T20" fmla="*/ 1 w 48"/>
                <a:gd name="T21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1" y="14"/>
                  </a:moveTo>
                  <a:cubicBezTo>
                    <a:pt x="0" y="16"/>
                    <a:pt x="1" y="20"/>
                    <a:pt x="5" y="24"/>
                  </a:cubicBezTo>
                  <a:cubicBezTo>
                    <a:pt x="9" y="28"/>
                    <a:pt x="18" y="33"/>
                    <a:pt x="39" y="29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19" y="28"/>
                    <a:pt x="11" y="25"/>
                    <a:pt x="7" y="21"/>
                  </a:cubicBezTo>
                  <a:cubicBezTo>
                    <a:pt x="5" y="18"/>
                    <a:pt x="4" y="15"/>
                    <a:pt x="5" y="14"/>
                  </a:cubicBezTo>
                  <a:cubicBezTo>
                    <a:pt x="6" y="8"/>
                    <a:pt x="12" y="4"/>
                    <a:pt x="22" y="5"/>
                  </a:cubicBezTo>
                  <a:cubicBezTo>
                    <a:pt x="36" y="6"/>
                    <a:pt x="46" y="12"/>
                    <a:pt x="46" y="12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38" y="2"/>
                    <a:pt x="23" y="1"/>
                  </a:cubicBezTo>
                  <a:cubicBezTo>
                    <a:pt x="11" y="0"/>
                    <a:pt x="2" y="5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7" name="Freeform 113"/>
            <p:cNvSpPr/>
            <p:nvPr/>
          </p:nvSpPr>
          <p:spPr bwMode="auto">
            <a:xfrm>
              <a:off x="8747125" y="927101"/>
              <a:ext cx="6350" cy="36513"/>
            </a:xfrm>
            <a:custGeom>
              <a:avLst/>
              <a:gdLst>
                <a:gd name="T0" fmla="*/ 0 w 4"/>
                <a:gd name="T1" fmla="*/ 23 h 23"/>
                <a:gd name="T2" fmla="*/ 3 w 4"/>
                <a:gd name="T3" fmla="*/ 23 h 23"/>
                <a:gd name="T4" fmla="*/ 4 w 4"/>
                <a:gd name="T5" fmla="*/ 0 h 23"/>
                <a:gd name="T6" fmla="*/ 1 w 4"/>
                <a:gd name="T7" fmla="*/ 0 h 23"/>
                <a:gd name="T8" fmla="*/ 0 w 4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0" y="23"/>
                  </a:moveTo>
                  <a:lnTo>
                    <a:pt x="3" y="23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8" name="Freeform 114"/>
            <p:cNvSpPr/>
            <p:nvPr/>
          </p:nvSpPr>
          <p:spPr bwMode="auto">
            <a:xfrm>
              <a:off x="9121775" y="890588"/>
              <a:ext cx="133350" cy="274638"/>
            </a:xfrm>
            <a:custGeom>
              <a:avLst/>
              <a:gdLst>
                <a:gd name="T0" fmla="*/ 43 w 107"/>
                <a:gd name="T1" fmla="*/ 4 h 222"/>
                <a:gd name="T2" fmla="*/ 42 w 107"/>
                <a:gd name="T3" fmla="*/ 16 h 222"/>
                <a:gd name="T4" fmla="*/ 48 w 107"/>
                <a:gd name="T5" fmla="*/ 54 h 222"/>
                <a:gd name="T6" fmla="*/ 52 w 107"/>
                <a:gd name="T7" fmla="*/ 72 h 222"/>
                <a:gd name="T8" fmla="*/ 51 w 107"/>
                <a:gd name="T9" fmla="*/ 82 h 222"/>
                <a:gd name="T10" fmla="*/ 15 w 107"/>
                <a:gd name="T11" fmla="*/ 85 h 222"/>
                <a:gd name="T12" fmla="*/ 2 w 107"/>
                <a:gd name="T13" fmla="*/ 101 h 222"/>
                <a:gd name="T14" fmla="*/ 14 w 107"/>
                <a:gd name="T15" fmla="*/ 127 h 222"/>
                <a:gd name="T16" fmla="*/ 19 w 107"/>
                <a:gd name="T17" fmla="*/ 136 h 222"/>
                <a:gd name="T18" fmla="*/ 5 w 107"/>
                <a:gd name="T19" fmla="*/ 155 h 222"/>
                <a:gd name="T20" fmla="*/ 8 w 107"/>
                <a:gd name="T21" fmla="*/ 158 h 222"/>
                <a:gd name="T22" fmla="*/ 22 w 107"/>
                <a:gd name="T23" fmla="*/ 137 h 222"/>
                <a:gd name="T24" fmla="*/ 17 w 107"/>
                <a:gd name="T25" fmla="*/ 124 h 222"/>
                <a:gd name="T26" fmla="*/ 6 w 107"/>
                <a:gd name="T27" fmla="*/ 101 h 222"/>
                <a:gd name="T28" fmla="*/ 17 w 107"/>
                <a:gd name="T29" fmla="*/ 89 h 222"/>
                <a:gd name="T30" fmla="*/ 52 w 107"/>
                <a:gd name="T31" fmla="*/ 87 h 222"/>
                <a:gd name="T32" fmla="*/ 54 w 107"/>
                <a:gd name="T33" fmla="*/ 88 h 222"/>
                <a:gd name="T34" fmla="*/ 55 w 107"/>
                <a:gd name="T35" fmla="*/ 85 h 222"/>
                <a:gd name="T36" fmla="*/ 56 w 107"/>
                <a:gd name="T37" fmla="*/ 73 h 222"/>
                <a:gd name="T38" fmla="*/ 52 w 107"/>
                <a:gd name="T39" fmla="*/ 53 h 222"/>
                <a:gd name="T40" fmla="*/ 46 w 107"/>
                <a:gd name="T41" fmla="*/ 16 h 222"/>
                <a:gd name="T42" fmla="*/ 46 w 107"/>
                <a:gd name="T43" fmla="*/ 10 h 222"/>
                <a:gd name="T44" fmla="*/ 83 w 107"/>
                <a:gd name="T45" fmla="*/ 58 h 222"/>
                <a:gd name="T46" fmla="*/ 97 w 107"/>
                <a:gd name="T47" fmla="*/ 87 h 222"/>
                <a:gd name="T48" fmla="*/ 91 w 107"/>
                <a:gd name="T49" fmla="*/ 103 h 222"/>
                <a:gd name="T50" fmla="*/ 85 w 107"/>
                <a:gd name="T51" fmla="*/ 110 h 222"/>
                <a:gd name="T52" fmla="*/ 61 w 107"/>
                <a:gd name="T53" fmla="*/ 153 h 222"/>
                <a:gd name="T54" fmla="*/ 61 w 107"/>
                <a:gd name="T55" fmla="*/ 156 h 222"/>
                <a:gd name="T56" fmla="*/ 62 w 107"/>
                <a:gd name="T57" fmla="*/ 162 h 222"/>
                <a:gd name="T58" fmla="*/ 59 w 107"/>
                <a:gd name="T59" fmla="*/ 173 h 222"/>
                <a:gd name="T60" fmla="*/ 52 w 107"/>
                <a:gd name="T61" fmla="*/ 171 h 222"/>
                <a:gd name="T62" fmla="*/ 33 w 107"/>
                <a:gd name="T63" fmla="*/ 164 h 222"/>
                <a:gd name="T64" fmla="*/ 28 w 107"/>
                <a:gd name="T65" fmla="*/ 170 h 222"/>
                <a:gd name="T66" fmla="*/ 26 w 107"/>
                <a:gd name="T67" fmla="*/ 178 h 222"/>
                <a:gd name="T68" fmla="*/ 5 w 107"/>
                <a:gd name="T69" fmla="*/ 219 h 222"/>
                <a:gd name="T70" fmla="*/ 7 w 107"/>
                <a:gd name="T71" fmla="*/ 222 h 222"/>
                <a:gd name="T72" fmla="*/ 30 w 107"/>
                <a:gd name="T73" fmla="*/ 179 h 222"/>
                <a:gd name="T74" fmla="*/ 32 w 107"/>
                <a:gd name="T75" fmla="*/ 171 h 222"/>
                <a:gd name="T76" fmla="*/ 35 w 107"/>
                <a:gd name="T77" fmla="*/ 168 h 222"/>
                <a:gd name="T78" fmla="*/ 50 w 107"/>
                <a:gd name="T79" fmla="*/ 174 h 222"/>
                <a:gd name="T80" fmla="*/ 61 w 107"/>
                <a:gd name="T81" fmla="*/ 176 h 222"/>
                <a:gd name="T82" fmla="*/ 65 w 107"/>
                <a:gd name="T83" fmla="*/ 156 h 222"/>
                <a:gd name="T84" fmla="*/ 88 w 107"/>
                <a:gd name="T85" fmla="*/ 112 h 222"/>
                <a:gd name="T86" fmla="*/ 94 w 107"/>
                <a:gd name="T87" fmla="*/ 105 h 222"/>
                <a:gd name="T88" fmla="*/ 85 w 107"/>
                <a:gd name="T89" fmla="*/ 55 h 222"/>
                <a:gd name="T90" fmla="*/ 47 w 107"/>
                <a:gd name="T91" fmla="*/ 3 h 222"/>
                <a:gd name="T92" fmla="*/ 44 w 107"/>
                <a:gd name="T93" fmla="*/ 0 h 222"/>
                <a:gd name="T94" fmla="*/ 43 w 107"/>
                <a:gd name="T95" fmla="*/ 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7" h="222">
                  <a:moveTo>
                    <a:pt x="43" y="4"/>
                  </a:moveTo>
                  <a:cubicBezTo>
                    <a:pt x="42" y="6"/>
                    <a:pt x="42" y="11"/>
                    <a:pt x="42" y="16"/>
                  </a:cubicBezTo>
                  <a:cubicBezTo>
                    <a:pt x="42" y="29"/>
                    <a:pt x="44" y="45"/>
                    <a:pt x="48" y="54"/>
                  </a:cubicBezTo>
                  <a:cubicBezTo>
                    <a:pt x="51" y="60"/>
                    <a:pt x="52" y="67"/>
                    <a:pt x="52" y="72"/>
                  </a:cubicBezTo>
                  <a:cubicBezTo>
                    <a:pt x="52" y="77"/>
                    <a:pt x="52" y="80"/>
                    <a:pt x="51" y="82"/>
                  </a:cubicBezTo>
                  <a:cubicBezTo>
                    <a:pt x="47" y="81"/>
                    <a:pt x="32" y="78"/>
                    <a:pt x="15" y="85"/>
                  </a:cubicBezTo>
                  <a:cubicBezTo>
                    <a:pt x="7" y="89"/>
                    <a:pt x="3" y="94"/>
                    <a:pt x="2" y="101"/>
                  </a:cubicBezTo>
                  <a:cubicBezTo>
                    <a:pt x="0" y="109"/>
                    <a:pt x="5" y="118"/>
                    <a:pt x="14" y="127"/>
                  </a:cubicBezTo>
                  <a:cubicBezTo>
                    <a:pt x="17" y="130"/>
                    <a:pt x="19" y="133"/>
                    <a:pt x="19" y="136"/>
                  </a:cubicBezTo>
                  <a:cubicBezTo>
                    <a:pt x="18" y="146"/>
                    <a:pt x="6" y="155"/>
                    <a:pt x="5" y="155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22" y="148"/>
                    <a:pt x="22" y="137"/>
                  </a:cubicBezTo>
                  <a:cubicBezTo>
                    <a:pt x="23" y="132"/>
                    <a:pt x="21" y="128"/>
                    <a:pt x="17" y="124"/>
                  </a:cubicBezTo>
                  <a:cubicBezTo>
                    <a:pt x="9" y="116"/>
                    <a:pt x="5" y="108"/>
                    <a:pt x="6" y="101"/>
                  </a:cubicBezTo>
                  <a:cubicBezTo>
                    <a:pt x="7" y="96"/>
                    <a:pt x="10" y="92"/>
                    <a:pt x="17" y="89"/>
                  </a:cubicBezTo>
                  <a:cubicBezTo>
                    <a:pt x="35" y="81"/>
                    <a:pt x="52" y="87"/>
                    <a:pt x="52" y="87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5" y="85"/>
                    <a:pt x="56" y="79"/>
                    <a:pt x="56" y="73"/>
                  </a:cubicBezTo>
                  <a:cubicBezTo>
                    <a:pt x="56" y="66"/>
                    <a:pt x="55" y="59"/>
                    <a:pt x="52" y="53"/>
                  </a:cubicBezTo>
                  <a:cubicBezTo>
                    <a:pt x="48" y="44"/>
                    <a:pt x="46" y="28"/>
                    <a:pt x="46" y="16"/>
                  </a:cubicBezTo>
                  <a:cubicBezTo>
                    <a:pt x="46" y="14"/>
                    <a:pt x="46" y="12"/>
                    <a:pt x="46" y="10"/>
                  </a:cubicBezTo>
                  <a:cubicBezTo>
                    <a:pt x="53" y="21"/>
                    <a:pt x="72" y="49"/>
                    <a:pt x="83" y="58"/>
                  </a:cubicBezTo>
                  <a:cubicBezTo>
                    <a:pt x="91" y="66"/>
                    <a:pt x="97" y="77"/>
                    <a:pt x="97" y="87"/>
                  </a:cubicBezTo>
                  <a:cubicBezTo>
                    <a:pt x="97" y="93"/>
                    <a:pt x="95" y="98"/>
                    <a:pt x="91" y="103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74" y="122"/>
                    <a:pt x="61" y="135"/>
                    <a:pt x="61" y="153"/>
                  </a:cubicBezTo>
                  <a:cubicBezTo>
                    <a:pt x="61" y="154"/>
                    <a:pt x="61" y="155"/>
                    <a:pt x="61" y="156"/>
                  </a:cubicBezTo>
                  <a:cubicBezTo>
                    <a:pt x="62" y="158"/>
                    <a:pt x="62" y="160"/>
                    <a:pt x="62" y="162"/>
                  </a:cubicBezTo>
                  <a:cubicBezTo>
                    <a:pt x="62" y="169"/>
                    <a:pt x="60" y="172"/>
                    <a:pt x="59" y="173"/>
                  </a:cubicBezTo>
                  <a:cubicBezTo>
                    <a:pt x="58" y="174"/>
                    <a:pt x="55" y="173"/>
                    <a:pt x="52" y="171"/>
                  </a:cubicBezTo>
                  <a:cubicBezTo>
                    <a:pt x="45" y="166"/>
                    <a:pt x="38" y="163"/>
                    <a:pt x="33" y="164"/>
                  </a:cubicBezTo>
                  <a:cubicBezTo>
                    <a:pt x="31" y="165"/>
                    <a:pt x="29" y="167"/>
                    <a:pt x="28" y="170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3" y="191"/>
                    <a:pt x="18" y="213"/>
                    <a:pt x="5" y="219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21" y="216"/>
                    <a:pt x="26" y="193"/>
                    <a:pt x="30" y="179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3" y="170"/>
                    <a:pt x="33" y="169"/>
                    <a:pt x="35" y="168"/>
                  </a:cubicBezTo>
                  <a:cubicBezTo>
                    <a:pt x="38" y="167"/>
                    <a:pt x="45" y="171"/>
                    <a:pt x="50" y="174"/>
                  </a:cubicBezTo>
                  <a:cubicBezTo>
                    <a:pt x="55" y="177"/>
                    <a:pt x="58" y="178"/>
                    <a:pt x="61" y="176"/>
                  </a:cubicBezTo>
                  <a:cubicBezTo>
                    <a:pt x="65" y="174"/>
                    <a:pt x="66" y="168"/>
                    <a:pt x="65" y="156"/>
                  </a:cubicBezTo>
                  <a:cubicBezTo>
                    <a:pt x="64" y="138"/>
                    <a:pt x="76" y="125"/>
                    <a:pt x="88" y="11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107" y="90"/>
                    <a:pt x="100" y="68"/>
                    <a:pt x="85" y="55"/>
                  </a:cubicBezTo>
                  <a:cubicBezTo>
                    <a:pt x="73" y="44"/>
                    <a:pt x="47" y="4"/>
                    <a:pt x="47" y="3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9" name="Freeform 115"/>
            <p:cNvSpPr/>
            <p:nvPr/>
          </p:nvSpPr>
          <p:spPr bwMode="auto">
            <a:xfrm>
              <a:off x="9185275" y="993776"/>
              <a:ext cx="50800" cy="34925"/>
            </a:xfrm>
            <a:custGeom>
              <a:avLst/>
              <a:gdLst>
                <a:gd name="T0" fmla="*/ 0 w 41"/>
                <a:gd name="T1" fmla="*/ 2 h 28"/>
                <a:gd name="T2" fmla="*/ 41 w 41"/>
                <a:gd name="T3" fmla="*/ 24 h 28"/>
                <a:gd name="T4" fmla="*/ 40 w 41"/>
                <a:gd name="T5" fmla="*/ 20 h 28"/>
                <a:gd name="T6" fmla="*/ 3 w 41"/>
                <a:gd name="T7" fmla="*/ 0 h 28"/>
                <a:gd name="T8" fmla="*/ 0 w 41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0" y="2"/>
                  </a:moveTo>
                  <a:cubicBezTo>
                    <a:pt x="24" y="28"/>
                    <a:pt x="40" y="24"/>
                    <a:pt x="41" y="2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25" y="23"/>
                    <a:pt x="3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0" name="Freeform 116"/>
            <p:cNvSpPr/>
            <p:nvPr/>
          </p:nvSpPr>
          <p:spPr bwMode="auto">
            <a:xfrm>
              <a:off x="9167813" y="996951"/>
              <a:ext cx="31750" cy="104775"/>
            </a:xfrm>
            <a:custGeom>
              <a:avLst/>
              <a:gdLst>
                <a:gd name="T0" fmla="*/ 16 w 25"/>
                <a:gd name="T1" fmla="*/ 1 h 84"/>
                <a:gd name="T2" fmla="*/ 17 w 25"/>
                <a:gd name="T3" fmla="*/ 22 h 84"/>
                <a:gd name="T4" fmla="*/ 13 w 25"/>
                <a:gd name="T5" fmla="*/ 30 h 84"/>
                <a:gd name="T6" fmla="*/ 8 w 25"/>
                <a:gd name="T7" fmla="*/ 84 h 84"/>
                <a:gd name="T8" fmla="*/ 12 w 25"/>
                <a:gd name="T9" fmla="*/ 82 h 84"/>
                <a:gd name="T10" fmla="*/ 17 w 25"/>
                <a:gd name="T11" fmla="*/ 32 h 84"/>
                <a:gd name="T12" fmla="*/ 20 w 25"/>
                <a:gd name="T13" fmla="*/ 23 h 84"/>
                <a:gd name="T14" fmla="*/ 20 w 25"/>
                <a:gd name="T15" fmla="*/ 0 h 84"/>
                <a:gd name="T16" fmla="*/ 16 w 25"/>
                <a:gd name="T17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4">
                  <a:moveTo>
                    <a:pt x="16" y="1"/>
                  </a:moveTo>
                  <a:cubicBezTo>
                    <a:pt x="17" y="2"/>
                    <a:pt x="21" y="10"/>
                    <a:pt x="17" y="2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7" y="43"/>
                    <a:pt x="0" y="60"/>
                    <a:pt x="8" y="84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4" y="60"/>
                    <a:pt x="11" y="45"/>
                    <a:pt x="17" y="3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5" y="9"/>
                    <a:pt x="20" y="0"/>
                    <a:pt x="20" y="0"/>
                  </a:cubicBezTo>
                  <a:lnTo>
                    <a:pt x="1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1" name="Freeform 117"/>
            <p:cNvSpPr/>
            <p:nvPr/>
          </p:nvSpPr>
          <p:spPr bwMode="auto">
            <a:xfrm>
              <a:off x="9185275" y="892176"/>
              <a:ext cx="58738" cy="41275"/>
            </a:xfrm>
            <a:custGeom>
              <a:avLst/>
              <a:gdLst>
                <a:gd name="T0" fmla="*/ 26 w 48"/>
                <a:gd name="T1" fmla="*/ 1 h 33"/>
                <a:gd name="T2" fmla="*/ 0 w 48"/>
                <a:gd name="T3" fmla="*/ 9 h 33"/>
                <a:gd name="T4" fmla="*/ 2 w 48"/>
                <a:gd name="T5" fmla="*/ 12 h 33"/>
                <a:gd name="T6" fmla="*/ 26 w 48"/>
                <a:gd name="T7" fmla="*/ 5 h 33"/>
                <a:gd name="T8" fmla="*/ 44 w 48"/>
                <a:gd name="T9" fmla="*/ 14 h 33"/>
                <a:gd name="T10" fmla="*/ 41 w 48"/>
                <a:gd name="T11" fmla="*/ 21 h 33"/>
                <a:gd name="T12" fmla="*/ 11 w 48"/>
                <a:gd name="T13" fmla="*/ 25 h 33"/>
                <a:gd name="T14" fmla="*/ 10 w 48"/>
                <a:gd name="T15" fmla="*/ 29 h 33"/>
                <a:gd name="T16" fmla="*/ 44 w 48"/>
                <a:gd name="T17" fmla="*/ 24 h 33"/>
                <a:gd name="T18" fmla="*/ 48 w 48"/>
                <a:gd name="T19" fmla="*/ 14 h 33"/>
                <a:gd name="T20" fmla="*/ 26 w 48"/>
                <a:gd name="T2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26" y="1"/>
                  </a:moveTo>
                  <a:cubicBezTo>
                    <a:pt x="11" y="2"/>
                    <a:pt x="1" y="9"/>
                    <a:pt x="0" y="9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2" y="6"/>
                    <a:pt x="26" y="5"/>
                  </a:cubicBezTo>
                  <a:cubicBezTo>
                    <a:pt x="36" y="4"/>
                    <a:pt x="43" y="8"/>
                    <a:pt x="44" y="14"/>
                  </a:cubicBezTo>
                  <a:cubicBezTo>
                    <a:pt x="44" y="15"/>
                    <a:pt x="44" y="18"/>
                    <a:pt x="41" y="21"/>
                  </a:cubicBezTo>
                  <a:cubicBezTo>
                    <a:pt x="38" y="25"/>
                    <a:pt x="29" y="28"/>
                    <a:pt x="11" y="25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0" y="33"/>
                    <a:pt x="40" y="28"/>
                    <a:pt x="44" y="24"/>
                  </a:cubicBezTo>
                  <a:cubicBezTo>
                    <a:pt x="48" y="20"/>
                    <a:pt x="48" y="16"/>
                    <a:pt x="48" y="14"/>
                  </a:cubicBezTo>
                  <a:cubicBezTo>
                    <a:pt x="46" y="5"/>
                    <a:pt x="38" y="0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2" name="Rectangle 118"/>
            <p:cNvSpPr>
              <a:spLocks noChangeArrowheads="1"/>
            </p:cNvSpPr>
            <p:nvPr/>
          </p:nvSpPr>
          <p:spPr bwMode="auto">
            <a:xfrm>
              <a:off x="9228138" y="927101"/>
              <a:ext cx="4763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3" name="Freeform 119"/>
            <p:cNvSpPr>
              <a:spLocks noEditPoints="1"/>
            </p:cNvSpPr>
            <p:nvPr/>
          </p:nvSpPr>
          <p:spPr bwMode="auto">
            <a:xfrm>
              <a:off x="8872538" y="1084263"/>
              <a:ext cx="55563" cy="57150"/>
            </a:xfrm>
            <a:custGeom>
              <a:avLst/>
              <a:gdLst>
                <a:gd name="T0" fmla="*/ 22 w 45"/>
                <a:gd name="T1" fmla="*/ 20 h 46"/>
                <a:gd name="T2" fmla="*/ 31 w 45"/>
                <a:gd name="T3" fmla="*/ 20 h 46"/>
                <a:gd name="T4" fmla="*/ 23 w 45"/>
                <a:gd name="T5" fmla="*/ 22 h 46"/>
                <a:gd name="T6" fmla="*/ 27 w 45"/>
                <a:gd name="T7" fmla="*/ 27 h 46"/>
                <a:gd name="T8" fmla="*/ 29 w 45"/>
                <a:gd name="T9" fmla="*/ 22 h 46"/>
                <a:gd name="T10" fmla="*/ 29 w 45"/>
                <a:gd name="T11" fmla="*/ 27 h 46"/>
                <a:gd name="T12" fmla="*/ 45 w 45"/>
                <a:gd name="T13" fmla="*/ 27 h 46"/>
                <a:gd name="T14" fmla="*/ 22 w 45"/>
                <a:gd name="T15" fmla="*/ 30 h 46"/>
                <a:gd name="T16" fmla="*/ 4 w 45"/>
                <a:gd name="T17" fmla="*/ 35 h 46"/>
                <a:gd name="T18" fmla="*/ 1 w 45"/>
                <a:gd name="T19" fmla="*/ 33 h 46"/>
                <a:gd name="T20" fmla="*/ 20 w 45"/>
                <a:gd name="T21" fmla="*/ 22 h 46"/>
                <a:gd name="T22" fmla="*/ 11 w 45"/>
                <a:gd name="T23" fmla="*/ 24 h 46"/>
                <a:gd name="T24" fmla="*/ 16 w 45"/>
                <a:gd name="T25" fmla="*/ 22 h 46"/>
                <a:gd name="T26" fmla="*/ 20 w 45"/>
                <a:gd name="T27" fmla="*/ 17 h 46"/>
                <a:gd name="T28" fmla="*/ 13 w 45"/>
                <a:gd name="T29" fmla="*/ 17 h 46"/>
                <a:gd name="T30" fmla="*/ 20 w 45"/>
                <a:gd name="T31" fmla="*/ 16 h 46"/>
                <a:gd name="T32" fmla="*/ 18 w 45"/>
                <a:gd name="T33" fmla="*/ 13 h 46"/>
                <a:gd name="T34" fmla="*/ 11 w 45"/>
                <a:gd name="T35" fmla="*/ 12 h 46"/>
                <a:gd name="T36" fmla="*/ 27 w 45"/>
                <a:gd name="T37" fmla="*/ 8 h 46"/>
                <a:gd name="T38" fmla="*/ 20 w 45"/>
                <a:gd name="T39" fmla="*/ 12 h 46"/>
                <a:gd name="T40" fmla="*/ 22 w 45"/>
                <a:gd name="T41" fmla="*/ 15 h 46"/>
                <a:gd name="T42" fmla="*/ 26 w 45"/>
                <a:gd name="T43" fmla="*/ 13 h 46"/>
                <a:gd name="T44" fmla="*/ 24 w 45"/>
                <a:gd name="T45" fmla="*/ 16 h 46"/>
                <a:gd name="T46" fmla="*/ 11 w 45"/>
                <a:gd name="T47" fmla="*/ 5 h 46"/>
                <a:gd name="T48" fmla="*/ 16 w 45"/>
                <a:gd name="T49" fmla="*/ 9 h 46"/>
                <a:gd name="T50" fmla="*/ 11 w 45"/>
                <a:gd name="T51" fmla="*/ 5 h 46"/>
                <a:gd name="T52" fmla="*/ 16 w 45"/>
                <a:gd name="T53" fmla="*/ 26 h 46"/>
                <a:gd name="T54" fmla="*/ 14 w 45"/>
                <a:gd name="T55" fmla="*/ 29 h 46"/>
                <a:gd name="T56" fmla="*/ 29 w 45"/>
                <a:gd name="T57" fmla="*/ 32 h 46"/>
                <a:gd name="T58" fmla="*/ 35 w 45"/>
                <a:gd name="T59" fmla="*/ 35 h 46"/>
                <a:gd name="T60" fmla="*/ 32 w 45"/>
                <a:gd name="T61" fmla="*/ 39 h 46"/>
                <a:gd name="T62" fmla="*/ 27 w 45"/>
                <a:gd name="T63" fmla="*/ 42 h 46"/>
                <a:gd name="T64" fmla="*/ 18 w 45"/>
                <a:gd name="T65" fmla="*/ 46 h 46"/>
                <a:gd name="T66" fmla="*/ 16 w 45"/>
                <a:gd name="T67" fmla="*/ 43 h 46"/>
                <a:gd name="T68" fmla="*/ 12 w 45"/>
                <a:gd name="T69" fmla="*/ 35 h 46"/>
                <a:gd name="T70" fmla="*/ 29 w 45"/>
                <a:gd name="T71" fmla="*/ 32 h 46"/>
                <a:gd name="T72" fmla="*/ 24 w 45"/>
                <a:gd name="T73" fmla="*/ 35 h 46"/>
                <a:gd name="T74" fmla="*/ 17 w 45"/>
                <a:gd name="T75" fmla="*/ 39 h 46"/>
                <a:gd name="T76" fmla="*/ 25 w 45"/>
                <a:gd name="T77" fmla="*/ 41 h 46"/>
                <a:gd name="T78" fmla="*/ 29 w 45"/>
                <a:gd name="T79" fmla="*/ 35 h 46"/>
                <a:gd name="T80" fmla="*/ 30 w 45"/>
                <a:gd name="T81" fmla="*/ 3 h 46"/>
                <a:gd name="T82" fmla="*/ 24 w 45"/>
                <a:gd name="T83" fmla="*/ 7 h 46"/>
                <a:gd name="T84" fmla="*/ 22 w 45"/>
                <a:gd name="T85" fmla="*/ 6 h 46"/>
                <a:gd name="T86" fmla="*/ 25 w 45"/>
                <a:gd name="T87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22" y="17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5" y="19"/>
                    <a:pt x="28" y="19"/>
                  </a:cubicBezTo>
                  <a:cubicBezTo>
                    <a:pt x="30" y="18"/>
                    <a:pt x="31" y="19"/>
                    <a:pt x="31" y="20"/>
                  </a:cubicBezTo>
                  <a:cubicBezTo>
                    <a:pt x="31" y="20"/>
                    <a:pt x="30" y="21"/>
                    <a:pt x="27" y="21"/>
                  </a:cubicBezTo>
                  <a:cubicBezTo>
                    <a:pt x="25" y="21"/>
                    <a:pt x="24" y="22"/>
                    <a:pt x="23" y="22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5"/>
                    <a:pt x="28" y="24"/>
                    <a:pt x="28" y="22"/>
                  </a:cubicBezTo>
                  <a:cubicBezTo>
                    <a:pt x="28" y="22"/>
                    <a:pt x="28" y="22"/>
                    <a:pt x="29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0" y="24"/>
                    <a:pt x="29" y="26"/>
                    <a:pt x="29" y="27"/>
                  </a:cubicBezTo>
                  <a:cubicBezTo>
                    <a:pt x="31" y="26"/>
                    <a:pt x="35" y="26"/>
                    <a:pt x="40" y="24"/>
                  </a:cubicBezTo>
                  <a:cubicBezTo>
                    <a:pt x="43" y="24"/>
                    <a:pt x="44" y="25"/>
                    <a:pt x="45" y="27"/>
                  </a:cubicBezTo>
                  <a:cubicBezTo>
                    <a:pt x="45" y="27"/>
                    <a:pt x="44" y="27"/>
                    <a:pt x="42" y="27"/>
                  </a:cubicBezTo>
                  <a:cubicBezTo>
                    <a:pt x="40" y="27"/>
                    <a:pt x="33" y="28"/>
                    <a:pt x="22" y="30"/>
                  </a:cubicBezTo>
                  <a:cubicBezTo>
                    <a:pt x="13" y="32"/>
                    <a:pt x="7" y="34"/>
                    <a:pt x="6" y="34"/>
                  </a:cubicBezTo>
                  <a:cubicBezTo>
                    <a:pt x="5" y="35"/>
                    <a:pt x="4" y="35"/>
                    <a:pt x="4" y="35"/>
                  </a:cubicBezTo>
                  <a:cubicBezTo>
                    <a:pt x="3" y="35"/>
                    <a:pt x="2" y="34"/>
                    <a:pt x="1" y="34"/>
                  </a:cubicBezTo>
                  <a:cubicBezTo>
                    <a:pt x="0" y="33"/>
                    <a:pt x="0" y="33"/>
                    <a:pt x="1" y="33"/>
                  </a:cubicBezTo>
                  <a:cubicBezTo>
                    <a:pt x="1" y="33"/>
                    <a:pt x="8" y="32"/>
                    <a:pt x="21" y="29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7" y="23"/>
                    <a:pt x="15" y="24"/>
                    <a:pt x="14" y="24"/>
                  </a:cubicBezTo>
                  <a:cubicBezTo>
                    <a:pt x="13" y="24"/>
                    <a:pt x="12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3"/>
                    <a:pt x="14" y="22"/>
                    <a:pt x="16" y="22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3" y="18"/>
                    <a:pt x="13" y="18"/>
                    <a:pt x="13" y="17"/>
                  </a:cubicBezTo>
                  <a:cubicBezTo>
                    <a:pt x="14" y="17"/>
                    <a:pt x="15" y="17"/>
                    <a:pt x="15" y="17"/>
                  </a:cubicBezTo>
                  <a:cubicBezTo>
                    <a:pt x="16" y="17"/>
                    <a:pt x="18" y="16"/>
                    <a:pt x="20" y="16"/>
                  </a:cubicBezTo>
                  <a:cubicBezTo>
                    <a:pt x="19" y="14"/>
                    <a:pt x="19" y="13"/>
                    <a:pt x="18" y="12"/>
                  </a:cubicBezTo>
                  <a:cubicBezTo>
                    <a:pt x="18" y="12"/>
                    <a:pt x="18" y="12"/>
                    <a:pt x="18" y="13"/>
                  </a:cubicBezTo>
                  <a:cubicBezTo>
                    <a:pt x="16" y="13"/>
                    <a:pt x="14" y="13"/>
                    <a:pt x="13" y="13"/>
                  </a:cubicBezTo>
                  <a:cubicBezTo>
                    <a:pt x="12" y="13"/>
                    <a:pt x="11" y="13"/>
                    <a:pt x="11" y="12"/>
                  </a:cubicBezTo>
                  <a:cubicBezTo>
                    <a:pt x="13" y="12"/>
                    <a:pt x="17" y="11"/>
                    <a:pt x="23" y="9"/>
                  </a:cubicBezTo>
                  <a:cubicBezTo>
                    <a:pt x="25" y="8"/>
                    <a:pt x="26" y="8"/>
                    <a:pt x="27" y="8"/>
                  </a:cubicBezTo>
                  <a:cubicBezTo>
                    <a:pt x="30" y="7"/>
                    <a:pt x="31" y="8"/>
                    <a:pt x="30" y="9"/>
                  </a:cubicBezTo>
                  <a:cubicBezTo>
                    <a:pt x="30" y="9"/>
                    <a:pt x="26" y="10"/>
                    <a:pt x="20" y="12"/>
                  </a:cubicBezTo>
                  <a:cubicBezTo>
                    <a:pt x="22" y="12"/>
                    <a:pt x="22" y="13"/>
                    <a:pt x="22" y="13"/>
                  </a:cubicBezTo>
                  <a:cubicBezTo>
                    <a:pt x="22" y="13"/>
                    <a:pt x="22" y="14"/>
                    <a:pt x="22" y="15"/>
                  </a:cubicBezTo>
                  <a:cubicBezTo>
                    <a:pt x="23" y="15"/>
                    <a:pt x="23" y="15"/>
                    <a:pt x="24" y="14"/>
                  </a:cubicBezTo>
                  <a:cubicBezTo>
                    <a:pt x="25" y="14"/>
                    <a:pt x="26" y="14"/>
                    <a:pt x="26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8" y="15"/>
                    <a:pt x="27" y="16"/>
                    <a:pt x="24" y="16"/>
                  </a:cubicBezTo>
                  <a:cubicBezTo>
                    <a:pt x="23" y="16"/>
                    <a:pt x="22" y="17"/>
                    <a:pt x="22" y="17"/>
                  </a:cubicBezTo>
                  <a:close/>
                  <a:moveTo>
                    <a:pt x="11" y="5"/>
                  </a:moveTo>
                  <a:cubicBezTo>
                    <a:pt x="13" y="5"/>
                    <a:pt x="14" y="5"/>
                    <a:pt x="15" y="6"/>
                  </a:cubicBezTo>
                  <a:cubicBezTo>
                    <a:pt x="16" y="7"/>
                    <a:pt x="17" y="8"/>
                    <a:pt x="16" y="9"/>
                  </a:cubicBezTo>
                  <a:cubicBezTo>
                    <a:pt x="16" y="10"/>
                    <a:pt x="15" y="10"/>
                    <a:pt x="14" y="9"/>
                  </a:cubicBezTo>
                  <a:cubicBezTo>
                    <a:pt x="11" y="7"/>
                    <a:pt x="10" y="6"/>
                    <a:pt x="11" y="5"/>
                  </a:cubicBezTo>
                  <a:close/>
                  <a:moveTo>
                    <a:pt x="13" y="25"/>
                  </a:moveTo>
                  <a:cubicBezTo>
                    <a:pt x="14" y="25"/>
                    <a:pt x="15" y="26"/>
                    <a:pt x="16" y="26"/>
                  </a:cubicBezTo>
                  <a:cubicBezTo>
                    <a:pt x="16" y="27"/>
                    <a:pt x="17" y="28"/>
                    <a:pt x="16" y="29"/>
                  </a:cubicBezTo>
                  <a:cubicBezTo>
                    <a:pt x="16" y="30"/>
                    <a:pt x="15" y="30"/>
                    <a:pt x="14" y="29"/>
                  </a:cubicBezTo>
                  <a:cubicBezTo>
                    <a:pt x="12" y="27"/>
                    <a:pt x="12" y="26"/>
                    <a:pt x="13" y="25"/>
                  </a:cubicBezTo>
                  <a:close/>
                  <a:moveTo>
                    <a:pt x="29" y="32"/>
                  </a:moveTo>
                  <a:cubicBezTo>
                    <a:pt x="30" y="32"/>
                    <a:pt x="31" y="32"/>
                    <a:pt x="33" y="33"/>
                  </a:cubicBezTo>
                  <a:cubicBezTo>
                    <a:pt x="35" y="34"/>
                    <a:pt x="35" y="34"/>
                    <a:pt x="35" y="35"/>
                  </a:cubicBezTo>
                  <a:cubicBezTo>
                    <a:pt x="33" y="36"/>
                    <a:pt x="32" y="38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40"/>
                    <a:pt x="33" y="41"/>
                    <a:pt x="33" y="41"/>
                  </a:cubicBezTo>
                  <a:cubicBezTo>
                    <a:pt x="33" y="41"/>
                    <a:pt x="31" y="41"/>
                    <a:pt x="27" y="42"/>
                  </a:cubicBezTo>
                  <a:cubicBezTo>
                    <a:pt x="25" y="42"/>
                    <a:pt x="22" y="43"/>
                    <a:pt x="18" y="44"/>
                  </a:cubicBezTo>
                  <a:cubicBezTo>
                    <a:pt x="19" y="45"/>
                    <a:pt x="18" y="46"/>
                    <a:pt x="18" y="46"/>
                  </a:cubicBezTo>
                  <a:cubicBezTo>
                    <a:pt x="17" y="46"/>
                    <a:pt x="17" y="45"/>
                    <a:pt x="16" y="44"/>
                  </a:cubicBezTo>
                  <a:cubicBezTo>
                    <a:pt x="16" y="44"/>
                    <a:pt x="16" y="43"/>
                    <a:pt x="16" y="43"/>
                  </a:cubicBezTo>
                  <a:cubicBezTo>
                    <a:pt x="15" y="40"/>
                    <a:pt x="14" y="38"/>
                    <a:pt x="13" y="37"/>
                  </a:cubicBezTo>
                  <a:cubicBezTo>
                    <a:pt x="12" y="36"/>
                    <a:pt x="12" y="36"/>
                    <a:pt x="12" y="35"/>
                  </a:cubicBezTo>
                  <a:cubicBezTo>
                    <a:pt x="13" y="35"/>
                    <a:pt x="14" y="35"/>
                    <a:pt x="16" y="35"/>
                  </a:cubicBezTo>
                  <a:cubicBezTo>
                    <a:pt x="22" y="35"/>
                    <a:pt x="27" y="34"/>
                    <a:pt x="29" y="32"/>
                  </a:cubicBezTo>
                  <a:close/>
                  <a:moveTo>
                    <a:pt x="29" y="35"/>
                  </a:moveTo>
                  <a:cubicBezTo>
                    <a:pt x="29" y="35"/>
                    <a:pt x="27" y="35"/>
                    <a:pt x="24" y="35"/>
                  </a:cubicBezTo>
                  <a:cubicBezTo>
                    <a:pt x="22" y="36"/>
                    <a:pt x="19" y="36"/>
                    <a:pt x="17" y="37"/>
                  </a:cubicBezTo>
                  <a:cubicBezTo>
                    <a:pt x="16" y="37"/>
                    <a:pt x="17" y="38"/>
                    <a:pt x="17" y="39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9" y="42"/>
                    <a:pt x="22" y="41"/>
                    <a:pt x="25" y="41"/>
                  </a:cubicBezTo>
                  <a:cubicBezTo>
                    <a:pt x="27" y="40"/>
                    <a:pt x="28" y="40"/>
                    <a:pt x="28" y="40"/>
                  </a:cubicBezTo>
                  <a:cubicBezTo>
                    <a:pt x="29" y="38"/>
                    <a:pt x="30" y="36"/>
                    <a:pt x="29" y="35"/>
                  </a:cubicBezTo>
                  <a:close/>
                  <a:moveTo>
                    <a:pt x="27" y="1"/>
                  </a:moveTo>
                  <a:cubicBezTo>
                    <a:pt x="30" y="1"/>
                    <a:pt x="31" y="2"/>
                    <a:pt x="30" y="3"/>
                  </a:cubicBezTo>
                  <a:cubicBezTo>
                    <a:pt x="29" y="4"/>
                    <a:pt x="28" y="4"/>
                    <a:pt x="26" y="5"/>
                  </a:cubicBezTo>
                  <a:cubicBezTo>
                    <a:pt x="25" y="6"/>
                    <a:pt x="24" y="7"/>
                    <a:pt x="24" y="7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1" y="8"/>
                    <a:pt x="22" y="7"/>
                    <a:pt x="22" y="6"/>
                  </a:cubicBezTo>
                  <a:cubicBezTo>
                    <a:pt x="25" y="4"/>
                    <a:pt x="26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6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4" name="Freeform 120"/>
            <p:cNvSpPr>
              <a:spLocks noEditPoints="1"/>
            </p:cNvSpPr>
            <p:nvPr/>
          </p:nvSpPr>
          <p:spPr bwMode="auto">
            <a:xfrm>
              <a:off x="8934450" y="1087438"/>
              <a:ext cx="50800" cy="44450"/>
            </a:xfrm>
            <a:custGeom>
              <a:avLst/>
              <a:gdLst>
                <a:gd name="T0" fmla="*/ 21 w 41"/>
                <a:gd name="T1" fmla="*/ 25 h 37"/>
                <a:gd name="T2" fmla="*/ 21 w 41"/>
                <a:gd name="T3" fmla="*/ 31 h 37"/>
                <a:gd name="T4" fmla="*/ 33 w 41"/>
                <a:gd name="T5" fmla="*/ 30 h 37"/>
                <a:gd name="T6" fmla="*/ 37 w 41"/>
                <a:gd name="T7" fmla="*/ 29 h 37"/>
                <a:gd name="T8" fmla="*/ 41 w 41"/>
                <a:gd name="T9" fmla="*/ 31 h 37"/>
                <a:gd name="T10" fmla="*/ 39 w 41"/>
                <a:gd name="T11" fmla="*/ 33 h 37"/>
                <a:gd name="T12" fmla="*/ 38 w 41"/>
                <a:gd name="T13" fmla="*/ 33 h 37"/>
                <a:gd name="T14" fmla="*/ 4 w 41"/>
                <a:gd name="T15" fmla="*/ 37 h 37"/>
                <a:gd name="T16" fmla="*/ 0 w 41"/>
                <a:gd name="T17" fmla="*/ 35 h 37"/>
                <a:gd name="T18" fmla="*/ 1 w 41"/>
                <a:gd name="T19" fmla="*/ 34 h 37"/>
                <a:gd name="T20" fmla="*/ 19 w 41"/>
                <a:gd name="T21" fmla="*/ 32 h 37"/>
                <a:gd name="T22" fmla="*/ 19 w 41"/>
                <a:gd name="T23" fmla="*/ 25 h 37"/>
                <a:gd name="T24" fmla="*/ 14 w 41"/>
                <a:gd name="T25" fmla="*/ 26 h 37"/>
                <a:gd name="T26" fmla="*/ 13 w 41"/>
                <a:gd name="T27" fmla="*/ 26 h 37"/>
                <a:gd name="T28" fmla="*/ 10 w 41"/>
                <a:gd name="T29" fmla="*/ 26 h 37"/>
                <a:gd name="T30" fmla="*/ 11 w 41"/>
                <a:gd name="T31" fmla="*/ 25 h 37"/>
                <a:gd name="T32" fmla="*/ 14 w 41"/>
                <a:gd name="T33" fmla="*/ 24 h 37"/>
                <a:gd name="T34" fmla="*/ 19 w 41"/>
                <a:gd name="T35" fmla="*/ 23 h 37"/>
                <a:gd name="T36" fmla="*/ 17 w 41"/>
                <a:gd name="T37" fmla="*/ 19 h 37"/>
                <a:gd name="T38" fmla="*/ 17 w 41"/>
                <a:gd name="T39" fmla="*/ 18 h 37"/>
                <a:gd name="T40" fmla="*/ 21 w 41"/>
                <a:gd name="T41" fmla="*/ 19 h 37"/>
                <a:gd name="T42" fmla="*/ 21 w 41"/>
                <a:gd name="T43" fmla="*/ 20 h 37"/>
                <a:gd name="T44" fmla="*/ 21 w 41"/>
                <a:gd name="T45" fmla="*/ 23 h 37"/>
                <a:gd name="T46" fmla="*/ 24 w 41"/>
                <a:gd name="T47" fmla="*/ 22 h 37"/>
                <a:gd name="T48" fmla="*/ 27 w 41"/>
                <a:gd name="T49" fmla="*/ 21 h 37"/>
                <a:gd name="T50" fmla="*/ 30 w 41"/>
                <a:gd name="T51" fmla="*/ 22 h 37"/>
                <a:gd name="T52" fmla="*/ 29 w 41"/>
                <a:gd name="T53" fmla="*/ 23 h 37"/>
                <a:gd name="T54" fmla="*/ 21 w 41"/>
                <a:gd name="T55" fmla="*/ 25 h 37"/>
                <a:gd name="T56" fmla="*/ 13 w 41"/>
                <a:gd name="T57" fmla="*/ 15 h 37"/>
                <a:gd name="T58" fmla="*/ 25 w 41"/>
                <a:gd name="T59" fmla="*/ 12 h 37"/>
                <a:gd name="T60" fmla="*/ 22 w 41"/>
                <a:gd name="T61" fmla="*/ 9 h 37"/>
                <a:gd name="T62" fmla="*/ 30 w 41"/>
                <a:gd name="T63" fmla="*/ 11 h 37"/>
                <a:gd name="T64" fmla="*/ 30 w 41"/>
                <a:gd name="T65" fmla="*/ 16 h 37"/>
                <a:gd name="T66" fmla="*/ 26 w 41"/>
                <a:gd name="T67" fmla="*/ 14 h 37"/>
                <a:gd name="T68" fmla="*/ 10 w 41"/>
                <a:gd name="T69" fmla="*/ 18 h 37"/>
                <a:gd name="T70" fmla="*/ 8 w 41"/>
                <a:gd name="T71" fmla="*/ 19 h 37"/>
                <a:gd name="T72" fmla="*/ 8 w 41"/>
                <a:gd name="T73" fmla="*/ 15 h 37"/>
                <a:gd name="T74" fmla="*/ 9 w 41"/>
                <a:gd name="T75" fmla="*/ 15 h 37"/>
                <a:gd name="T76" fmla="*/ 17 w 41"/>
                <a:gd name="T77" fmla="*/ 5 h 37"/>
                <a:gd name="T78" fmla="*/ 12 w 41"/>
                <a:gd name="T79" fmla="*/ 5 h 37"/>
                <a:gd name="T80" fmla="*/ 9 w 41"/>
                <a:gd name="T81" fmla="*/ 5 h 37"/>
                <a:gd name="T82" fmla="*/ 10 w 41"/>
                <a:gd name="T83" fmla="*/ 4 h 37"/>
                <a:gd name="T84" fmla="*/ 24 w 41"/>
                <a:gd name="T85" fmla="*/ 0 h 37"/>
                <a:gd name="T86" fmla="*/ 27 w 41"/>
                <a:gd name="T87" fmla="*/ 0 h 37"/>
                <a:gd name="T88" fmla="*/ 31 w 41"/>
                <a:gd name="T89" fmla="*/ 1 h 37"/>
                <a:gd name="T90" fmla="*/ 28 w 41"/>
                <a:gd name="T91" fmla="*/ 3 h 37"/>
                <a:gd name="T92" fmla="*/ 19 w 41"/>
                <a:gd name="T93" fmla="*/ 5 h 37"/>
                <a:gd name="T94" fmla="*/ 20 w 41"/>
                <a:gd name="T95" fmla="*/ 7 h 37"/>
                <a:gd name="T96" fmla="*/ 17 w 41"/>
                <a:gd name="T97" fmla="*/ 10 h 37"/>
                <a:gd name="T98" fmla="*/ 13 w 41"/>
                <a:gd name="T9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" h="37">
                  <a:moveTo>
                    <a:pt x="21" y="25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7" y="31"/>
                    <a:pt x="31" y="30"/>
                    <a:pt x="33" y="30"/>
                  </a:cubicBezTo>
                  <a:cubicBezTo>
                    <a:pt x="34" y="29"/>
                    <a:pt x="36" y="29"/>
                    <a:pt x="37" y="29"/>
                  </a:cubicBezTo>
                  <a:cubicBezTo>
                    <a:pt x="38" y="29"/>
                    <a:pt x="40" y="30"/>
                    <a:pt x="41" y="31"/>
                  </a:cubicBezTo>
                  <a:cubicBezTo>
                    <a:pt x="41" y="32"/>
                    <a:pt x="41" y="32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29" y="32"/>
                    <a:pt x="18" y="33"/>
                    <a:pt x="4" y="37"/>
                  </a:cubicBezTo>
                  <a:cubicBezTo>
                    <a:pt x="3" y="36"/>
                    <a:pt x="2" y="36"/>
                    <a:pt x="0" y="35"/>
                  </a:cubicBezTo>
                  <a:cubicBezTo>
                    <a:pt x="0" y="35"/>
                    <a:pt x="0" y="34"/>
                    <a:pt x="1" y="34"/>
                  </a:cubicBezTo>
                  <a:cubicBezTo>
                    <a:pt x="7" y="34"/>
                    <a:pt x="13" y="33"/>
                    <a:pt x="19" y="3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6" y="26"/>
                    <a:pt x="15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0" y="26"/>
                    <a:pt x="10" y="26"/>
                  </a:cubicBezTo>
                  <a:cubicBezTo>
                    <a:pt x="9" y="25"/>
                    <a:pt x="10" y="25"/>
                    <a:pt x="11" y="25"/>
                  </a:cubicBezTo>
                  <a:cubicBezTo>
                    <a:pt x="12" y="25"/>
                    <a:pt x="13" y="25"/>
                    <a:pt x="14" y="24"/>
                  </a:cubicBezTo>
                  <a:cubicBezTo>
                    <a:pt x="15" y="24"/>
                    <a:pt x="17" y="24"/>
                    <a:pt x="19" y="23"/>
                  </a:cubicBezTo>
                  <a:cubicBezTo>
                    <a:pt x="18" y="22"/>
                    <a:pt x="18" y="20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7"/>
                    <a:pt x="19" y="17"/>
                    <a:pt x="21" y="19"/>
                  </a:cubicBezTo>
                  <a:cubicBezTo>
                    <a:pt x="21" y="19"/>
                    <a:pt x="21" y="19"/>
                    <a:pt x="21" y="20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2"/>
                    <a:pt x="23" y="22"/>
                    <a:pt x="24" y="22"/>
                  </a:cubicBezTo>
                  <a:cubicBezTo>
                    <a:pt x="25" y="21"/>
                    <a:pt x="26" y="21"/>
                    <a:pt x="27" y="21"/>
                  </a:cubicBezTo>
                  <a:cubicBezTo>
                    <a:pt x="28" y="21"/>
                    <a:pt x="29" y="22"/>
                    <a:pt x="30" y="22"/>
                  </a:cubicBezTo>
                  <a:cubicBezTo>
                    <a:pt x="30" y="23"/>
                    <a:pt x="30" y="23"/>
                    <a:pt x="29" y="23"/>
                  </a:cubicBezTo>
                  <a:cubicBezTo>
                    <a:pt x="26" y="24"/>
                    <a:pt x="23" y="24"/>
                    <a:pt x="21" y="25"/>
                  </a:cubicBezTo>
                  <a:close/>
                  <a:moveTo>
                    <a:pt x="13" y="15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23" y="10"/>
                    <a:pt x="22" y="9"/>
                    <a:pt x="22" y="9"/>
                  </a:cubicBezTo>
                  <a:cubicBezTo>
                    <a:pt x="25" y="9"/>
                    <a:pt x="27" y="10"/>
                    <a:pt x="30" y="11"/>
                  </a:cubicBezTo>
                  <a:cubicBezTo>
                    <a:pt x="31" y="13"/>
                    <a:pt x="31" y="15"/>
                    <a:pt x="30" y="16"/>
                  </a:cubicBezTo>
                  <a:cubicBezTo>
                    <a:pt x="29" y="17"/>
                    <a:pt x="28" y="16"/>
                    <a:pt x="26" y="14"/>
                  </a:cubicBezTo>
                  <a:cubicBezTo>
                    <a:pt x="20" y="15"/>
                    <a:pt x="14" y="17"/>
                    <a:pt x="10" y="18"/>
                  </a:cubicBezTo>
                  <a:cubicBezTo>
                    <a:pt x="9" y="19"/>
                    <a:pt x="9" y="19"/>
                    <a:pt x="8" y="19"/>
                  </a:cubicBezTo>
                  <a:cubicBezTo>
                    <a:pt x="7" y="19"/>
                    <a:pt x="7" y="17"/>
                    <a:pt x="8" y="15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12" y="14"/>
                    <a:pt x="15" y="11"/>
                    <a:pt x="17" y="5"/>
                  </a:cubicBezTo>
                  <a:cubicBezTo>
                    <a:pt x="15" y="5"/>
                    <a:pt x="13" y="6"/>
                    <a:pt x="12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5" y="3"/>
                    <a:pt x="20" y="2"/>
                    <a:pt x="24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2"/>
                    <a:pt x="30" y="2"/>
                    <a:pt x="28" y="3"/>
                  </a:cubicBezTo>
                  <a:cubicBezTo>
                    <a:pt x="26" y="3"/>
                    <a:pt x="23" y="4"/>
                    <a:pt x="19" y="5"/>
                  </a:cubicBezTo>
                  <a:cubicBezTo>
                    <a:pt x="20" y="6"/>
                    <a:pt x="21" y="6"/>
                    <a:pt x="20" y="7"/>
                  </a:cubicBezTo>
                  <a:cubicBezTo>
                    <a:pt x="20" y="7"/>
                    <a:pt x="19" y="8"/>
                    <a:pt x="17" y="10"/>
                  </a:cubicBezTo>
                  <a:cubicBezTo>
                    <a:pt x="16" y="12"/>
                    <a:pt x="14" y="13"/>
                    <a:pt x="1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5" name="Freeform 121"/>
            <p:cNvSpPr>
              <a:spLocks noEditPoints="1"/>
            </p:cNvSpPr>
            <p:nvPr/>
          </p:nvSpPr>
          <p:spPr bwMode="auto">
            <a:xfrm>
              <a:off x="8990013" y="1085851"/>
              <a:ext cx="57150" cy="47625"/>
            </a:xfrm>
            <a:custGeom>
              <a:avLst/>
              <a:gdLst>
                <a:gd name="T0" fmla="*/ 19 w 46"/>
                <a:gd name="T1" fmla="*/ 11 h 39"/>
                <a:gd name="T2" fmla="*/ 22 w 46"/>
                <a:gd name="T3" fmla="*/ 12 h 39"/>
                <a:gd name="T4" fmla="*/ 12 w 46"/>
                <a:gd name="T5" fmla="*/ 15 h 39"/>
                <a:gd name="T6" fmla="*/ 15 w 46"/>
                <a:gd name="T7" fmla="*/ 17 h 39"/>
                <a:gd name="T8" fmla="*/ 14 w 46"/>
                <a:gd name="T9" fmla="*/ 19 h 39"/>
                <a:gd name="T10" fmla="*/ 16 w 46"/>
                <a:gd name="T11" fmla="*/ 19 h 39"/>
                <a:gd name="T12" fmla="*/ 19 w 46"/>
                <a:gd name="T13" fmla="*/ 22 h 39"/>
                <a:gd name="T14" fmla="*/ 16 w 46"/>
                <a:gd name="T15" fmla="*/ 28 h 39"/>
                <a:gd name="T16" fmla="*/ 15 w 46"/>
                <a:gd name="T17" fmla="*/ 31 h 39"/>
                <a:gd name="T18" fmla="*/ 11 w 46"/>
                <a:gd name="T19" fmla="*/ 36 h 39"/>
                <a:gd name="T20" fmla="*/ 10 w 46"/>
                <a:gd name="T21" fmla="*/ 34 h 39"/>
                <a:gd name="T22" fmla="*/ 9 w 46"/>
                <a:gd name="T23" fmla="*/ 31 h 39"/>
                <a:gd name="T24" fmla="*/ 9 w 46"/>
                <a:gd name="T25" fmla="*/ 31 h 39"/>
                <a:gd name="T26" fmla="*/ 9 w 46"/>
                <a:gd name="T27" fmla="*/ 30 h 39"/>
                <a:gd name="T28" fmla="*/ 12 w 46"/>
                <a:gd name="T29" fmla="*/ 31 h 39"/>
                <a:gd name="T30" fmla="*/ 14 w 46"/>
                <a:gd name="T31" fmla="*/ 26 h 39"/>
                <a:gd name="T32" fmla="*/ 15 w 46"/>
                <a:gd name="T33" fmla="*/ 20 h 39"/>
                <a:gd name="T34" fmla="*/ 15 w 46"/>
                <a:gd name="T35" fmla="*/ 20 h 39"/>
                <a:gd name="T36" fmla="*/ 13 w 46"/>
                <a:gd name="T37" fmla="*/ 20 h 39"/>
                <a:gd name="T38" fmla="*/ 12 w 46"/>
                <a:gd name="T39" fmla="*/ 21 h 39"/>
                <a:gd name="T40" fmla="*/ 1 w 46"/>
                <a:gd name="T41" fmla="*/ 33 h 39"/>
                <a:gd name="T42" fmla="*/ 0 w 46"/>
                <a:gd name="T43" fmla="*/ 33 h 39"/>
                <a:gd name="T44" fmla="*/ 1 w 46"/>
                <a:gd name="T45" fmla="*/ 32 h 39"/>
                <a:gd name="T46" fmla="*/ 11 w 46"/>
                <a:gd name="T47" fmla="*/ 15 h 39"/>
                <a:gd name="T48" fmla="*/ 8 w 46"/>
                <a:gd name="T49" fmla="*/ 16 h 39"/>
                <a:gd name="T50" fmla="*/ 5 w 46"/>
                <a:gd name="T51" fmla="*/ 17 h 39"/>
                <a:gd name="T52" fmla="*/ 2 w 46"/>
                <a:gd name="T53" fmla="*/ 14 h 39"/>
                <a:gd name="T54" fmla="*/ 19 w 46"/>
                <a:gd name="T55" fmla="*/ 11 h 39"/>
                <a:gd name="T56" fmla="*/ 14 w 46"/>
                <a:gd name="T57" fmla="*/ 1 h 39"/>
                <a:gd name="T58" fmla="*/ 18 w 46"/>
                <a:gd name="T59" fmla="*/ 2 h 39"/>
                <a:gd name="T60" fmla="*/ 19 w 46"/>
                <a:gd name="T61" fmla="*/ 6 h 39"/>
                <a:gd name="T62" fmla="*/ 17 w 46"/>
                <a:gd name="T63" fmla="*/ 6 h 39"/>
                <a:gd name="T64" fmla="*/ 14 w 46"/>
                <a:gd name="T65" fmla="*/ 1 h 39"/>
                <a:gd name="T66" fmla="*/ 29 w 46"/>
                <a:gd name="T67" fmla="*/ 0 h 39"/>
                <a:gd name="T68" fmla="*/ 32 w 46"/>
                <a:gd name="T69" fmla="*/ 2 h 39"/>
                <a:gd name="T70" fmla="*/ 31 w 46"/>
                <a:gd name="T71" fmla="*/ 5 h 39"/>
                <a:gd name="T72" fmla="*/ 30 w 46"/>
                <a:gd name="T73" fmla="*/ 9 h 39"/>
                <a:gd name="T74" fmla="*/ 46 w 46"/>
                <a:gd name="T75" fmla="*/ 21 h 39"/>
                <a:gd name="T76" fmla="*/ 46 w 46"/>
                <a:gd name="T77" fmla="*/ 22 h 39"/>
                <a:gd name="T78" fmla="*/ 46 w 46"/>
                <a:gd name="T79" fmla="*/ 22 h 39"/>
                <a:gd name="T80" fmla="*/ 40 w 46"/>
                <a:gd name="T81" fmla="*/ 22 h 39"/>
                <a:gd name="T82" fmla="*/ 37 w 46"/>
                <a:gd name="T83" fmla="*/ 22 h 39"/>
                <a:gd name="T84" fmla="*/ 29 w 46"/>
                <a:gd name="T85" fmla="*/ 10 h 39"/>
                <a:gd name="T86" fmla="*/ 19 w 46"/>
                <a:gd name="T87" fmla="*/ 24 h 39"/>
                <a:gd name="T88" fmla="*/ 18 w 46"/>
                <a:gd name="T89" fmla="*/ 25 h 39"/>
                <a:gd name="T90" fmla="*/ 19 w 46"/>
                <a:gd name="T91" fmla="*/ 23 h 39"/>
                <a:gd name="T92" fmla="*/ 26 w 46"/>
                <a:gd name="T93" fmla="*/ 10 h 39"/>
                <a:gd name="T94" fmla="*/ 28 w 46"/>
                <a:gd name="T95" fmla="*/ 0 h 39"/>
                <a:gd name="T96" fmla="*/ 29 w 46"/>
                <a:gd name="T97" fmla="*/ 0 h 39"/>
                <a:gd name="T98" fmla="*/ 25 w 46"/>
                <a:gd name="T99" fmla="*/ 31 h 39"/>
                <a:gd name="T100" fmla="*/ 31 w 46"/>
                <a:gd name="T101" fmla="*/ 33 h 39"/>
                <a:gd name="T102" fmla="*/ 32 w 46"/>
                <a:gd name="T103" fmla="*/ 37 h 39"/>
                <a:gd name="T104" fmla="*/ 30 w 46"/>
                <a:gd name="T105" fmla="*/ 37 h 39"/>
                <a:gd name="T106" fmla="*/ 25 w 46"/>
                <a:gd name="T107" fmla="*/ 31 h 39"/>
                <a:gd name="T108" fmla="*/ 31 w 46"/>
                <a:gd name="T109" fmla="*/ 24 h 39"/>
                <a:gd name="T110" fmla="*/ 32 w 46"/>
                <a:gd name="T111" fmla="*/ 28 h 39"/>
                <a:gd name="T112" fmla="*/ 30 w 46"/>
                <a:gd name="T113" fmla="*/ 27 h 39"/>
                <a:gd name="T114" fmla="*/ 26 w 46"/>
                <a:gd name="T115" fmla="*/ 23 h 39"/>
                <a:gd name="T116" fmla="*/ 31 w 46"/>
                <a:gd name="T11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39">
                  <a:moveTo>
                    <a:pt x="19" y="11"/>
                  </a:moveTo>
                  <a:cubicBezTo>
                    <a:pt x="21" y="11"/>
                    <a:pt x="22" y="11"/>
                    <a:pt x="22" y="12"/>
                  </a:cubicBezTo>
                  <a:cubicBezTo>
                    <a:pt x="22" y="13"/>
                    <a:pt x="18" y="13"/>
                    <a:pt x="12" y="15"/>
                  </a:cubicBezTo>
                  <a:cubicBezTo>
                    <a:pt x="14" y="15"/>
                    <a:pt x="15" y="16"/>
                    <a:pt x="15" y="17"/>
                  </a:cubicBezTo>
                  <a:cubicBezTo>
                    <a:pt x="14" y="18"/>
                    <a:pt x="14" y="18"/>
                    <a:pt x="14" y="19"/>
                  </a:cubicBezTo>
                  <a:cubicBezTo>
                    <a:pt x="15" y="19"/>
                    <a:pt x="15" y="19"/>
                    <a:pt x="16" y="19"/>
                  </a:cubicBezTo>
                  <a:cubicBezTo>
                    <a:pt x="18" y="20"/>
                    <a:pt x="19" y="21"/>
                    <a:pt x="19" y="22"/>
                  </a:cubicBezTo>
                  <a:cubicBezTo>
                    <a:pt x="18" y="22"/>
                    <a:pt x="17" y="25"/>
                    <a:pt x="16" y="28"/>
                  </a:cubicBezTo>
                  <a:cubicBezTo>
                    <a:pt x="16" y="29"/>
                    <a:pt x="16" y="30"/>
                    <a:pt x="15" y="31"/>
                  </a:cubicBezTo>
                  <a:cubicBezTo>
                    <a:pt x="14" y="34"/>
                    <a:pt x="13" y="35"/>
                    <a:pt x="11" y="36"/>
                  </a:cubicBezTo>
                  <a:cubicBezTo>
                    <a:pt x="11" y="36"/>
                    <a:pt x="10" y="35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3" y="31"/>
                    <a:pt x="13" y="29"/>
                    <a:pt x="14" y="26"/>
                  </a:cubicBezTo>
                  <a:cubicBezTo>
                    <a:pt x="15" y="23"/>
                    <a:pt x="16" y="21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3" y="20"/>
                    <a:pt x="13" y="20"/>
                    <a:pt x="12" y="21"/>
                  </a:cubicBezTo>
                  <a:cubicBezTo>
                    <a:pt x="9" y="27"/>
                    <a:pt x="5" y="31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2"/>
                    <a:pt x="1" y="32"/>
                  </a:cubicBezTo>
                  <a:cubicBezTo>
                    <a:pt x="8" y="25"/>
                    <a:pt x="11" y="19"/>
                    <a:pt x="11" y="15"/>
                  </a:cubicBezTo>
                  <a:cubicBezTo>
                    <a:pt x="10" y="15"/>
                    <a:pt x="9" y="15"/>
                    <a:pt x="8" y="16"/>
                  </a:cubicBezTo>
                  <a:cubicBezTo>
                    <a:pt x="7" y="16"/>
                    <a:pt x="6" y="16"/>
                    <a:pt x="5" y="17"/>
                  </a:cubicBezTo>
                  <a:cubicBezTo>
                    <a:pt x="3" y="16"/>
                    <a:pt x="2" y="16"/>
                    <a:pt x="2" y="14"/>
                  </a:cubicBezTo>
                  <a:cubicBezTo>
                    <a:pt x="7" y="14"/>
                    <a:pt x="13" y="13"/>
                    <a:pt x="19" y="11"/>
                  </a:cubicBezTo>
                  <a:close/>
                  <a:moveTo>
                    <a:pt x="14" y="1"/>
                  </a:moveTo>
                  <a:cubicBezTo>
                    <a:pt x="15" y="1"/>
                    <a:pt x="16" y="2"/>
                    <a:pt x="18" y="2"/>
                  </a:cubicBezTo>
                  <a:cubicBezTo>
                    <a:pt x="19" y="3"/>
                    <a:pt x="20" y="5"/>
                    <a:pt x="19" y="6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3" y="2"/>
                    <a:pt x="12" y="1"/>
                    <a:pt x="14" y="1"/>
                  </a:cubicBezTo>
                  <a:close/>
                  <a:moveTo>
                    <a:pt x="29" y="0"/>
                  </a:moveTo>
                  <a:cubicBezTo>
                    <a:pt x="32" y="1"/>
                    <a:pt x="33" y="2"/>
                    <a:pt x="32" y="2"/>
                  </a:cubicBezTo>
                  <a:cubicBezTo>
                    <a:pt x="32" y="3"/>
                    <a:pt x="32" y="4"/>
                    <a:pt x="31" y="5"/>
                  </a:cubicBezTo>
                  <a:cubicBezTo>
                    <a:pt x="30" y="7"/>
                    <a:pt x="30" y="8"/>
                    <a:pt x="30" y="9"/>
                  </a:cubicBezTo>
                  <a:cubicBezTo>
                    <a:pt x="35" y="15"/>
                    <a:pt x="40" y="19"/>
                    <a:pt x="46" y="21"/>
                  </a:cubicBezTo>
                  <a:cubicBezTo>
                    <a:pt x="46" y="21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3" y="22"/>
                    <a:pt x="41" y="22"/>
                    <a:pt x="40" y="22"/>
                  </a:cubicBezTo>
                  <a:cubicBezTo>
                    <a:pt x="39" y="22"/>
                    <a:pt x="38" y="22"/>
                    <a:pt x="37" y="22"/>
                  </a:cubicBezTo>
                  <a:cubicBezTo>
                    <a:pt x="36" y="21"/>
                    <a:pt x="33" y="17"/>
                    <a:pt x="29" y="10"/>
                  </a:cubicBezTo>
                  <a:cubicBezTo>
                    <a:pt x="26" y="17"/>
                    <a:pt x="23" y="22"/>
                    <a:pt x="19" y="24"/>
                  </a:cubicBezTo>
                  <a:cubicBezTo>
                    <a:pt x="19" y="25"/>
                    <a:pt x="18" y="25"/>
                    <a:pt x="18" y="25"/>
                  </a:cubicBezTo>
                  <a:cubicBezTo>
                    <a:pt x="18" y="24"/>
                    <a:pt x="18" y="24"/>
                    <a:pt x="19" y="23"/>
                  </a:cubicBezTo>
                  <a:cubicBezTo>
                    <a:pt x="22" y="20"/>
                    <a:pt x="24" y="15"/>
                    <a:pt x="26" y="10"/>
                  </a:cubicBezTo>
                  <a:cubicBezTo>
                    <a:pt x="28" y="5"/>
                    <a:pt x="28" y="2"/>
                    <a:pt x="28" y="0"/>
                  </a:cubicBezTo>
                  <a:cubicBezTo>
                    <a:pt x="27" y="0"/>
                    <a:pt x="28" y="0"/>
                    <a:pt x="29" y="0"/>
                  </a:cubicBezTo>
                  <a:close/>
                  <a:moveTo>
                    <a:pt x="25" y="31"/>
                  </a:moveTo>
                  <a:cubicBezTo>
                    <a:pt x="28" y="32"/>
                    <a:pt x="30" y="32"/>
                    <a:pt x="31" y="33"/>
                  </a:cubicBezTo>
                  <a:cubicBezTo>
                    <a:pt x="32" y="35"/>
                    <a:pt x="33" y="36"/>
                    <a:pt x="32" y="37"/>
                  </a:cubicBezTo>
                  <a:cubicBezTo>
                    <a:pt x="32" y="38"/>
                    <a:pt x="31" y="39"/>
                    <a:pt x="30" y="37"/>
                  </a:cubicBezTo>
                  <a:cubicBezTo>
                    <a:pt x="26" y="33"/>
                    <a:pt x="25" y="31"/>
                    <a:pt x="25" y="31"/>
                  </a:cubicBezTo>
                  <a:close/>
                  <a:moveTo>
                    <a:pt x="31" y="24"/>
                  </a:moveTo>
                  <a:cubicBezTo>
                    <a:pt x="32" y="25"/>
                    <a:pt x="32" y="26"/>
                    <a:pt x="32" y="28"/>
                  </a:cubicBezTo>
                  <a:cubicBezTo>
                    <a:pt x="32" y="28"/>
                    <a:pt x="31" y="28"/>
                    <a:pt x="30" y="27"/>
                  </a:cubicBezTo>
                  <a:cubicBezTo>
                    <a:pt x="25" y="24"/>
                    <a:pt x="24" y="22"/>
                    <a:pt x="26" y="23"/>
                  </a:cubicBezTo>
                  <a:cubicBezTo>
                    <a:pt x="28" y="23"/>
                    <a:pt x="30" y="23"/>
                    <a:pt x="3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6" name="Freeform 122"/>
            <p:cNvSpPr/>
            <p:nvPr/>
          </p:nvSpPr>
          <p:spPr bwMode="auto">
            <a:xfrm>
              <a:off x="9050338" y="1092201"/>
              <a:ext cx="53975" cy="41275"/>
            </a:xfrm>
            <a:custGeom>
              <a:avLst/>
              <a:gdLst>
                <a:gd name="T0" fmla="*/ 26 w 43"/>
                <a:gd name="T1" fmla="*/ 16 h 34"/>
                <a:gd name="T2" fmla="*/ 23 w 43"/>
                <a:gd name="T3" fmla="*/ 30 h 34"/>
                <a:gd name="T4" fmla="*/ 33 w 43"/>
                <a:gd name="T5" fmla="*/ 29 h 34"/>
                <a:gd name="T6" fmla="*/ 39 w 43"/>
                <a:gd name="T7" fmla="*/ 30 h 34"/>
                <a:gd name="T8" fmla="*/ 43 w 43"/>
                <a:gd name="T9" fmla="*/ 32 h 34"/>
                <a:gd name="T10" fmla="*/ 41 w 43"/>
                <a:gd name="T11" fmla="*/ 34 h 34"/>
                <a:gd name="T12" fmla="*/ 4 w 43"/>
                <a:gd name="T13" fmla="*/ 33 h 34"/>
                <a:gd name="T14" fmla="*/ 1 w 43"/>
                <a:gd name="T15" fmla="*/ 30 h 34"/>
                <a:gd name="T16" fmla="*/ 11 w 43"/>
                <a:gd name="T17" fmla="*/ 30 h 34"/>
                <a:gd name="T18" fmla="*/ 12 w 43"/>
                <a:gd name="T19" fmla="*/ 21 h 34"/>
                <a:gd name="T20" fmla="*/ 12 w 43"/>
                <a:gd name="T21" fmla="*/ 17 h 34"/>
                <a:gd name="T22" fmla="*/ 11 w 43"/>
                <a:gd name="T23" fmla="*/ 13 h 34"/>
                <a:gd name="T24" fmla="*/ 11 w 43"/>
                <a:gd name="T25" fmla="*/ 11 h 34"/>
                <a:gd name="T26" fmla="*/ 16 w 43"/>
                <a:gd name="T27" fmla="*/ 14 h 34"/>
                <a:gd name="T28" fmla="*/ 15 w 43"/>
                <a:gd name="T29" fmla="*/ 15 h 34"/>
                <a:gd name="T30" fmla="*/ 13 w 43"/>
                <a:gd name="T31" fmla="*/ 30 h 34"/>
                <a:gd name="T32" fmla="*/ 21 w 43"/>
                <a:gd name="T33" fmla="*/ 30 h 34"/>
                <a:gd name="T34" fmla="*/ 22 w 43"/>
                <a:gd name="T35" fmla="*/ 21 h 34"/>
                <a:gd name="T36" fmla="*/ 24 w 43"/>
                <a:gd name="T37" fmla="*/ 10 h 34"/>
                <a:gd name="T38" fmla="*/ 23 w 43"/>
                <a:gd name="T39" fmla="*/ 1 h 34"/>
                <a:gd name="T40" fmla="*/ 23 w 43"/>
                <a:gd name="T41" fmla="*/ 0 h 34"/>
                <a:gd name="T42" fmla="*/ 28 w 43"/>
                <a:gd name="T43" fmla="*/ 3 h 34"/>
                <a:gd name="T44" fmla="*/ 28 w 43"/>
                <a:gd name="T45" fmla="*/ 3 h 34"/>
                <a:gd name="T46" fmla="*/ 26 w 43"/>
                <a:gd name="T47" fmla="*/ 15 h 34"/>
                <a:gd name="T48" fmla="*/ 32 w 43"/>
                <a:gd name="T49" fmla="*/ 14 h 34"/>
                <a:gd name="T50" fmla="*/ 34 w 43"/>
                <a:gd name="T51" fmla="*/ 13 h 34"/>
                <a:gd name="T52" fmla="*/ 37 w 43"/>
                <a:gd name="T53" fmla="*/ 15 h 34"/>
                <a:gd name="T54" fmla="*/ 36 w 43"/>
                <a:gd name="T55" fmla="*/ 16 h 34"/>
                <a:gd name="T56" fmla="*/ 26 w 43"/>
                <a:gd name="T57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34">
                  <a:moveTo>
                    <a:pt x="26" y="16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6" y="30"/>
                    <a:pt x="30" y="30"/>
                    <a:pt x="33" y="29"/>
                  </a:cubicBezTo>
                  <a:cubicBezTo>
                    <a:pt x="36" y="29"/>
                    <a:pt x="38" y="29"/>
                    <a:pt x="39" y="30"/>
                  </a:cubicBezTo>
                  <a:cubicBezTo>
                    <a:pt x="41" y="30"/>
                    <a:pt x="42" y="31"/>
                    <a:pt x="43" y="32"/>
                  </a:cubicBezTo>
                  <a:cubicBezTo>
                    <a:pt x="43" y="34"/>
                    <a:pt x="43" y="34"/>
                    <a:pt x="41" y="34"/>
                  </a:cubicBezTo>
                  <a:cubicBezTo>
                    <a:pt x="28" y="31"/>
                    <a:pt x="15" y="30"/>
                    <a:pt x="4" y="33"/>
                  </a:cubicBezTo>
                  <a:cubicBezTo>
                    <a:pt x="1" y="31"/>
                    <a:pt x="0" y="30"/>
                    <a:pt x="1" y="30"/>
                  </a:cubicBezTo>
                  <a:cubicBezTo>
                    <a:pt x="5" y="30"/>
                    <a:pt x="8" y="30"/>
                    <a:pt x="11" y="30"/>
                  </a:cubicBezTo>
                  <a:cubicBezTo>
                    <a:pt x="11" y="28"/>
                    <a:pt x="11" y="26"/>
                    <a:pt x="12" y="21"/>
                  </a:cubicBezTo>
                  <a:cubicBezTo>
                    <a:pt x="12" y="20"/>
                    <a:pt x="12" y="19"/>
                    <a:pt x="12" y="17"/>
                  </a:cubicBezTo>
                  <a:cubicBezTo>
                    <a:pt x="12" y="16"/>
                    <a:pt x="12" y="14"/>
                    <a:pt x="11" y="13"/>
                  </a:cubicBezTo>
                  <a:cubicBezTo>
                    <a:pt x="10" y="12"/>
                    <a:pt x="10" y="12"/>
                    <a:pt x="11" y="11"/>
                  </a:cubicBezTo>
                  <a:cubicBezTo>
                    <a:pt x="12" y="11"/>
                    <a:pt x="14" y="12"/>
                    <a:pt x="16" y="14"/>
                  </a:cubicBezTo>
                  <a:cubicBezTo>
                    <a:pt x="16" y="14"/>
                    <a:pt x="16" y="14"/>
                    <a:pt x="15" y="15"/>
                  </a:cubicBezTo>
                  <a:cubicBezTo>
                    <a:pt x="15" y="16"/>
                    <a:pt x="14" y="21"/>
                    <a:pt x="13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7"/>
                    <a:pt x="22" y="24"/>
                    <a:pt x="22" y="21"/>
                  </a:cubicBezTo>
                  <a:cubicBezTo>
                    <a:pt x="23" y="17"/>
                    <a:pt x="23" y="14"/>
                    <a:pt x="24" y="10"/>
                  </a:cubicBezTo>
                  <a:cubicBezTo>
                    <a:pt x="24" y="6"/>
                    <a:pt x="24" y="3"/>
                    <a:pt x="23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5" y="0"/>
                    <a:pt x="27" y="1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5"/>
                    <a:pt x="26" y="9"/>
                    <a:pt x="26" y="15"/>
                  </a:cubicBezTo>
                  <a:cubicBezTo>
                    <a:pt x="28" y="14"/>
                    <a:pt x="30" y="14"/>
                    <a:pt x="32" y="14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5" y="13"/>
                    <a:pt x="37" y="14"/>
                    <a:pt x="37" y="15"/>
                  </a:cubicBezTo>
                  <a:cubicBezTo>
                    <a:pt x="38" y="15"/>
                    <a:pt x="37" y="16"/>
                    <a:pt x="36" y="16"/>
                  </a:cubicBezTo>
                  <a:cubicBezTo>
                    <a:pt x="32" y="16"/>
                    <a:pt x="29" y="16"/>
                    <a:pt x="2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</p:grpSp>
      <p:sp>
        <p:nvSpPr>
          <p:cNvPr id="20484" name="文本框 15"/>
          <p:cNvSpPr txBox="1"/>
          <p:nvPr/>
        </p:nvSpPr>
        <p:spPr>
          <a:xfrm>
            <a:off x="703580" y="722630"/>
            <a:ext cx="14490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3200" dirty="0">
                <a:solidFill>
                  <a:srgbClr val="103568"/>
                </a:solidFill>
                <a:latin typeface="Stencil" panose="040409050D0802020404" pitchFamily="82" charset="0"/>
                <a:ea typeface="宋体" panose="02010600030101010101" pitchFamily="2" charset="-122"/>
              </a:rPr>
              <a:t>5.3</a:t>
            </a:r>
            <a:endParaRPr lang="en-US" altLang="zh-CN" sz="3200" dirty="0">
              <a:solidFill>
                <a:srgbClr val="103568"/>
              </a:solidFill>
              <a:latin typeface="Stencil" panose="040409050D0802020404" pitchFamily="82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2480" y="1402715"/>
            <a:ext cx="10405745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sz="20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sz="20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（4）①基址寻址面向系统，用于程序的重定位和扩展寻址空间，解决程序逻辑空间与存储器物理空间的无关性。变址寻址面向用户，主要解决程序循环问题，方便编写出高效访问存储空间的程序。二者在形式上及计算操作数有效地址的方法上相似，都是将寄存器的值加上形式地址形成操作数有效地址。②但是基址寄存器的值通常是不变的，程序中的所有地址都是相对于基址来变化的，形式地址表示的偏移量位数较短，偏移范围较小。而变址寻址则相反，指令中形式地址给出的是一个存储地址基准，变址寄存器中存放的是偏移量，不同的变址寄存器给出不同的单元，偏移量位数足以表示整个存储空间。</a:t>
            </a:r>
            <a:endParaRPr sz="20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endParaRPr sz="20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sz="20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（5）RISC使用等长指令、寻址方式少且简单，采用Load-Store架构，只有取数和存数指令访问存储器、指令数量和指令格式少，指令功能简单，通用寄存器多，控制器多采用硬布线方式、大多数指令可在一个时钟周期内完成、支持指令流水线并强调指令流水线的优化使用。</a:t>
            </a:r>
            <a:endParaRPr sz="20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69913" y="463550"/>
            <a:ext cx="11001375" cy="56911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trike="noStrike" noProof="1" dirty="0"/>
              <a:t> </a:t>
            </a:r>
            <a:endParaRPr lang="zh-CN" altLang="en-US" strike="noStrike" noProof="1" dirty="0"/>
          </a:p>
        </p:txBody>
      </p:sp>
      <p:grpSp>
        <p:nvGrpSpPr>
          <p:cNvPr id="278" name="组合 277"/>
          <p:cNvGrpSpPr/>
          <p:nvPr/>
        </p:nvGrpSpPr>
        <p:grpSpPr>
          <a:xfrm>
            <a:off x="3290884" y="603896"/>
            <a:ext cx="5640754" cy="5658516"/>
            <a:chOff x="8488363" y="433388"/>
            <a:chExt cx="1008063" cy="1011238"/>
          </a:xfrm>
          <a:solidFill>
            <a:schemeClr val="bg1">
              <a:lumMod val="95000"/>
              <a:alpha val="30000"/>
            </a:schemeClr>
          </a:solidFill>
        </p:grpSpPr>
        <p:sp>
          <p:nvSpPr>
            <p:cNvPr id="279" name="Freeform 5"/>
            <p:cNvSpPr/>
            <p:nvPr/>
          </p:nvSpPr>
          <p:spPr bwMode="auto">
            <a:xfrm>
              <a:off x="8564563" y="974726"/>
              <a:ext cx="73025" cy="68263"/>
            </a:xfrm>
            <a:custGeom>
              <a:avLst/>
              <a:gdLst>
                <a:gd name="T0" fmla="*/ 56 w 59"/>
                <a:gd name="T1" fmla="*/ 33 h 55"/>
                <a:gd name="T2" fmla="*/ 59 w 59"/>
                <a:gd name="T3" fmla="*/ 44 h 55"/>
                <a:gd name="T4" fmla="*/ 28 w 59"/>
                <a:gd name="T5" fmla="*/ 52 h 55"/>
                <a:gd name="T6" fmla="*/ 3 w 59"/>
                <a:gd name="T7" fmla="*/ 36 h 55"/>
                <a:gd name="T8" fmla="*/ 16 w 59"/>
                <a:gd name="T9" fmla="*/ 9 h 55"/>
                <a:gd name="T10" fmla="*/ 47 w 59"/>
                <a:gd name="T11" fmla="*/ 0 h 55"/>
                <a:gd name="T12" fmla="*/ 50 w 59"/>
                <a:gd name="T13" fmla="*/ 11 h 55"/>
                <a:gd name="T14" fmla="*/ 23 w 59"/>
                <a:gd name="T15" fmla="*/ 19 h 55"/>
                <a:gd name="T16" fmla="*/ 10 w 59"/>
                <a:gd name="T17" fmla="*/ 34 h 55"/>
                <a:gd name="T18" fmla="*/ 29 w 59"/>
                <a:gd name="T19" fmla="*/ 40 h 55"/>
                <a:gd name="T20" fmla="*/ 56 w 59"/>
                <a:gd name="T21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55">
                  <a:moveTo>
                    <a:pt x="56" y="33"/>
                  </a:moveTo>
                  <a:cubicBezTo>
                    <a:pt x="59" y="44"/>
                    <a:pt x="59" y="44"/>
                    <a:pt x="59" y="4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16" y="55"/>
                    <a:pt x="7" y="50"/>
                    <a:pt x="3" y="36"/>
                  </a:cubicBezTo>
                  <a:cubicBezTo>
                    <a:pt x="0" y="22"/>
                    <a:pt x="4" y="13"/>
                    <a:pt x="16" y="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2" y="21"/>
                    <a:pt x="8" y="26"/>
                    <a:pt x="10" y="34"/>
                  </a:cubicBezTo>
                  <a:cubicBezTo>
                    <a:pt x="12" y="42"/>
                    <a:pt x="18" y="44"/>
                    <a:pt x="29" y="40"/>
                  </a:cubicBezTo>
                  <a:lnTo>
                    <a:pt x="5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0" name="Freeform 6"/>
            <p:cNvSpPr/>
            <p:nvPr/>
          </p:nvSpPr>
          <p:spPr bwMode="auto">
            <a:xfrm>
              <a:off x="8583613" y="1039813"/>
              <a:ext cx="80963" cy="77788"/>
            </a:xfrm>
            <a:custGeom>
              <a:avLst/>
              <a:gdLst>
                <a:gd name="T0" fmla="*/ 14 w 51"/>
                <a:gd name="T1" fmla="*/ 49 h 49"/>
                <a:gd name="T2" fmla="*/ 9 w 51"/>
                <a:gd name="T3" fmla="*/ 37 h 49"/>
                <a:gd name="T4" fmla="*/ 34 w 51"/>
                <a:gd name="T5" fmla="*/ 10 h 49"/>
                <a:gd name="T6" fmla="*/ 33 w 51"/>
                <a:gd name="T7" fmla="*/ 10 h 49"/>
                <a:gd name="T8" fmla="*/ 3 w 51"/>
                <a:gd name="T9" fmla="*/ 23 h 49"/>
                <a:gd name="T10" fmla="*/ 0 w 51"/>
                <a:gd name="T11" fmla="*/ 15 h 49"/>
                <a:gd name="T12" fmla="*/ 36 w 51"/>
                <a:gd name="T13" fmla="*/ 0 h 49"/>
                <a:gd name="T14" fmla="*/ 42 w 51"/>
                <a:gd name="T15" fmla="*/ 12 h 49"/>
                <a:gd name="T16" fmla="*/ 18 w 51"/>
                <a:gd name="T17" fmla="*/ 38 h 49"/>
                <a:gd name="T18" fmla="*/ 18 w 51"/>
                <a:gd name="T19" fmla="*/ 38 h 49"/>
                <a:gd name="T20" fmla="*/ 48 w 51"/>
                <a:gd name="T21" fmla="*/ 26 h 49"/>
                <a:gd name="T22" fmla="*/ 51 w 51"/>
                <a:gd name="T23" fmla="*/ 33 h 49"/>
                <a:gd name="T24" fmla="*/ 14 w 51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49">
                  <a:moveTo>
                    <a:pt x="14" y="49"/>
                  </a:moveTo>
                  <a:lnTo>
                    <a:pt x="9" y="37"/>
                  </a:lnTo>
                  <a:lnTo>
                    <a:pt x="34" y="10"/>
                  </a:lnTo>
                  <a:lnTo>
                    <a:pt x="33" y="10"/>
                  </a:lnTo>
                  <a:lnTo>
                    <a:pt x="3" y="23"/>
                  </a:lnTo>
                  <a:lnTo>
                    <a:pt x="0" y="15"/>
                  </a:lnTo>
                  <a:lnTo>
                    <a:pt x="36" y="0"/>
                  </a:lnTo>
                  <a:lnTo>
                    <a:pt x="42" y="12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48" y="26"/>
                  </a:lnTo>
                  <a:lnTo>
                    <a:pt x="51" y="33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1" name="Freeform 7"/>
            <p:cNvSpPr/>
            <p:nvPr/>
          </p:nvSpPr>
          <p:spPr bwMode="auto">
            <a:xfrm>
              <a:off x="8613775" y="1103313"/>
              <a:ext cx="63500" cy="41275"/>
            </a:xfrm>
            <a:custGeom>
              <a:avLst/>
              <a:gdLst>
                <a:gd name="T0" fmla="*/ 40 w 40"/>
                <a:gd name="T1" fmla="*/ 7 h 26"/>
                <a:gd name="T2" fmla="*/ 4 w 40"/>
                <a:gd name="T3" fmla="*/ 26 h 26"/>
                <a:gd name="T4" fmla="*/ 0 w 40"/>
                <a:gd name="T5" fmla="*/ 18 h 26"/>
                <a:gd name="T6" fmla="*/ 35 w 40"/>
                <a:gd name="T7" fmla="*/ 0 h 26"/>
                <a:gd name="T8" fmla="*/ 40 w 40"/>
                <a:gd name="T9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40" y="7"/>
                  </a:moveTo>
                  <a:lnTo>
                    <a:pt x="4" y="26"/>
                  </a:lnTo>
                  <a:lnTo>
                    <a:pt x="0" y="18"/>
                  </a:lnTo>
                  <a:lnTo>
                    <a:pt x="35" y="0"/>
                  </a:lnTo>
                  <a:lnTo>
                    <a:pt x="4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2" name="Freeform 8"/>
            <p:cNvSpPr/>
            <p:nvPr/>
          </p:nvSpPr>
          <p:spPr bwMode="auto">
            <a:xfrm>
              <a:off x="8639175" y="1120776"/>
              <a:ext cx="74613" cy="68263"/>
            </a:xfrm>
            <a:custGeom>
              <a:avLst/>
              <a:gdLst>
                <a:gd name="T0" fmla="*/ 0 w 47"/>
                <a:gd name="T1" fmla="*/ 35 h 43"/>
                <a:gd name="T2" fmla="*/ 25 w 47"/>
                <a:gd name="T3" fmla="*/ 0 h 43"/>
                <a:gd name="T4" fmla="*/ 31 w 47"/>
                <a:gd name="T5" fmla="*/ 8 h 43"/>
                <a:gd name="T6" fmla="*/ 11 w 47"/>
                <a:gd name="T7" fmla="*/ 35 h 43"/>
                <a:gd name="T8" fmla="*/ 11 w 47"/>
                <a:gd name="T9" fmla="*/ 35 h 43"/>
                <a:gd name="T10" fmla="*/ 42 w 47"/>
                <a:gd name="T11" fmla="*/ 25 h 43"/>
                <a:gd name="T12" fmla="*/ 47 w 47"/>
                <a:gd name="T13" fmla="*/ 32 h 43"/>
                <a:gd name="T14" fmla="*/ 6 w 47"/>
                <a:gd name="T15" fmla="*/ 43 h 43"/>
                <a:gd name="T16" fmla="*/ 0 w 47"/>
                <a:gd name="T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3">
                  <a:moveTo>
                    <a:pt x="0" y="35"/>
                  </a:moveTo>
                  <a:lnTo>
                    <a:pt x="25" y="0"/>
                  </a:lnTo>
                  <a:lnTo>
                    <a:pt x="31" y="8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42" y="25"/>
                  </a:lnTo>
                  <a:lnTo>
                    <a:pt x="47" y="32"/>
                  </a:lnTo>
                  <a:lnTo>
                    <a:pt x="6" y="43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3" name="Freeform 9"/>
            <p:cNvSpPr/>
            <p:nvPr/>
          </p:nvSpPr>
          <p:spPr bwMode="auto">
            <a:xfrm>
              <a:off x="8669338" y="1174751"/>
              <a:ext cx="76200" cy="74613"/>
            </a:xfrm>
            <a:custGeom>
              <a:avLst/>
              <a:gdLst>
                <a:gd name="T0" fmla="*/ 0 w 48"/>
                <a:gd name="T1" fmla="*/ 27 h 47"/>
                <a:gd name="T2" fmla="*/ 30 w 48"/>
                <a:gd name="T3" fmla="*/ 0 h 47"/>
                <a:gd name="T4" fmla="*/ 48 w 48"/>
                <a:gd name="T5" fmla="*/ 20 h 47"/>
                <a:gd name="T6" fmla="*/ 44 w 48"/>
                <a:gd name="T7" fmla="*/ 24 h 47"/>
                <a:gd name="T8" fmla="*/ 31 w 48"/>
                <a:gd name="T9" fmla="*/ 11 h 47"/>
                <a:gd name="T10" fmla="*/ 24 w 48"/>
                <a:gd name="T11" fmla="*/ 17 h 47"/>
                <a:gd name="T12" fmla="*/ 36 w 48"/>
                <a:gd name="T13" fmla="*/ 29 h 47"/>
                <a:gd name="T14" fmla="*/ 30 w 48"/>
                <a:gd name="T15" fmla="*/ 34 h 47"/>
                <a:gd name="T16" fmla="*/ 19 w 48"/>
                <a:gd name="T17" fmla="*/ 22 h 47"/>
                <a:gd name="T18" fmla="*/ 11 w 48"/>
                <a:gd name="T19" fmla="*/ 29 h 47"/>
                <a:gd name="T20" fmla="*/ 24 w 48"/>
                <a:gd name="T21" fmla="*/ 43 h 47"/>
                <a:gd name="T22" fmla="*/ 20 w 48"/>
                <a:gd name="T23" fmla="*/ 47 h 47"/>
                <a:gd name="T24" fmla="*/ 0 w 48"/>
                <a:gd name="T25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7">
                  <a:moveTo>
                    <a:pt x="0" y="27"/>
                  </a:moveTo>
                  <a:lnTo>
                    <a:pt x="30" y="0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1" y="11"/>
                  </a:lnTo>
                  <a:lnTo>
                    <a:pt x="24" y="17"/>
                  </a:lnTo>
                  <a:lnTo>
                    <a:pt x="36" y="29"/>
                  </a:lnTo>
                  <a:lnTo>
                    <a:pt x="30" y="34"/>
                  </a:lnTo>
                  <a:lnTo>
                    <a:pt x="19" y="22"/>
                  </a:lnTo>
                  <a:lnTo>
                    <a:pt x="11" y="29"/>
                  </a:lnTo>
                  <a:lnTo>
                    <a:pt x="24" y="43"/>
                  </a:lnTo>
                  <a:lnTo>
                    <a:pt x="20" y="47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4" name="Freeform 10"/>
            <p:cNvSpPr>
              <a:spLocks noEditPoints="1"/>
            </p:cNvSpPr>
            <p:nvPr/>
          </p:nvSpPr>
          <p:spPr bwMode="auto">
            <a:xfrm>
              <a:off x="8712200" y="1211263"/>
              <a:ext cx="74613" cy="82550"/>
            </a:xfrm>
            <a:custGeom>
              <a:avLst/>
              <a:gdLst>
                <a:gd name="T0" fmla="*/ 21 w 60"/>
                <a:gd name="T1" fmla="*/ 31 h 66"/>
                <a:gd name="T2" fmla="*/ 8 w 60"/>
                <a:gd name="T3" fmla="*/ 48 h 66"/>
                <a:gd name="T4" fmla="*/ 0 w 60"/>
                <a:gd name="T5" fmla="*/ 41 h 66"/>
                <a:gd name="T6" fmla="*/ 32 w 60"/>
                <a:gd name="T7" fmla="*/ 0 h 66"/>
                <a:gd name="T8" fmla="*/ 49 w 60"/>
                <a:gd name="T9" fmla="*/ 14 h 66"/>
                <a:gd name="T10" fmla="*/ 55 w 60"/>
                <a:gd name="T11" fmla="*/ 35 h 66"/>
                <a:gd name="T12" fmla="*/ 39 w 60"/>
                <a:gd name="T13" fmla="*/ 39 h 66"/>
                <a:gd name="T14" fmla="*/ 38 w 60"/>
                <a:gd name="T15" fmla="*/ 39 h 66"/>
                <a:gd name="T16" fmla="*/ 39 w 60"/>
                <a:gd name="T17" fmla="*/ 54 h 66"/>
                <a:gd name="T18" fmla="*/ 38 w 60"/>
                <a:gd name="T19" fmla="*/ 55 h 66"/>
                <a:gd name="T20" fmla="*/ 32 w 60"/>
                <a:gd name="T21" fmla="*/ 66 h 66"/>
                <a:gd name="T22" fmla="*/ 23 w 60"/>
                <a:gd name="T23" fmla="*/ 59 h 66"/>
                <a:gd name="T24" fmla="*/ 30 w 60"/>
                <a:gd name="T25" fmla="*/ 47 h 66"/>
                <a:gd name="T26" fmla="*/ 30 w 60"/>
                <a:gd name="T27" fmla="*/ 39 h 66"/>
                <a:gd name="T28" fmla="*/ 21 w 60"/>
                <a:gd name="T29" fmla="*/ 31 h 66"/>
                <a:gd name="T30" fmla="*/ 35 w 60"/>
                <a:gd name="T31" fmla="*/ 14 h 66"/>
                <a:gd name="T32" fmla="*/ 26 w 60"/>
                <a:gd name="T33" fmla="*/ 25 h 66"/>
                <a:gd name="T34" fmla="*/ 34 w 60"/>
                <a:gd name="T35" fmla="*/ 30 h 66"/>
                <a:gd name="T36" fmla="*/ 44 w 60"/>
                <a:gd name="T37" fmla="*/ 29 h 66"/>
                <a:gd name="T38" fmla="*/ 42 w 60"/>
                <a:gd name="T39" fmla="*/ 20 h 66"/>
                <a:gd name="T40" fmla="*/ 35 w 60"/>
                <a:gd name="T4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66">
                  <a:moveTo>
                    <a:pt x="21" y="31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8" y="21"/>
                    <a:pt x="60" y="28"/>
                    <a:pt x="55" y="35"/>
                  </a:cubicBezTo>
                  <a:cubicBezTo>
                    <a:pt x="50" y="40"/>
                    <a:pt x="45" y="42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2" y="42"/>
                    <a:pt x="42" y="47"/>
                    <a:pt x="39" y="54"/>
                  </a:cubicBezTo>
                  <a:cubicBezTo>
                    <a:pt x="38" y="54"/>
                    <a:pt x="38" y="55"/>
                    <a:pt x="38" y="55"/>
                  </a:cubicBezTo>
                  <a:cubicBezTo>
                    <a:pt x="34" y="60"/>
                    <a:pt x="32" y="64"/>
                    <a:pt x="32" y="66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5" y="55"/>
                    <a:pt x="27" y="51"/>
                    <a:pt x="30" y="47"/>
                  </a:cubicBezTo>
                  <a:cubicBezTo>
                    <a:pt x="32" y="43"/>
                    <a:pt x="32" y="40"/>
                    <a:pt x="30" y="39"/>
                  </a:cubicBezTo>
                  <a:lnTo>
                    <a:pt x="21" y="31"/>
                  </a:lnTo>
                  <a:close/>
                  <a:moveTo>
                    <a:pt x="35" y="14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8" y="33"/>
                    <a:pt x="41" y="33"/>
                    <a:pt x="44" y="29"/>
                  </a:cubicBezTo>
                  <a:cubicBezTo>
                    <a:pt x="47" y="26"/>
                    <a:pt x="46" y="23"/>
                    <a:pt x="42" y="20"/>
                  </a:cubicBezTo>
                  <a:lnTo>
                    <a:pt x="3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5" name="Freeform 11"/>
            <p:cNvSpPr/>
            <p:nvPr/>
          </p:nvSpPr>
          <p:spPr bwMode="auto">
            <a:xfrm>
              <a:off x="8766175" y="1249363"/>
              <a:ext cx="68263" cy="71438"/>
            </a:xfrm>
            <a:custGeom>
              <a:avLst/>
              <a:gdLst>
                <a:gd name="T0" fmla="*/ 51 w 55"/>
                <a:gd name="T1" fmla="*/ 28 h 58"/>
                <a:gd name="T2" fmla="*/ 41 w 55"/>
                <a:gd name="T3" fmla="*/ 23 h 58"/>
                <a:gd name="T4" fmla="*/ 38 w 55"/>
                <a:gd name="T5" fmla="*/ 12 h 58"/>
                <a:gd name="T6" fmla="*/ 27 w 55"/>
                <a:gd name="T7" fmla="*/ 14 h 58"/>
                <a:gd name="T8" fmla="*/ 32 w 55"/>
                <a:gd name="T9" fmla="*/ 25 h 58"/>
                <a:gd name="T10" fmla="*/ 33 w 55"/>
                <a:gd name="T11" fmla="*/ 26 h 58"/>
                <a:gd name="T12" fmla="*/ 42 w 55"/>
                <a:gd name="T13" fmla="*/ 47 h 58"/>
                <a:gd name="T14" fmla="*/ 15 w 55"/>
                <a:gd name="T15" fmla="*/ 52 h 58"/>
                <a:gd name="T16" fmla="*/ 5 w 55"/>
                <a:gd name="T17" fmla="*/ 27 h 58"/>
                <a:gd name="T18" fmla="*/ 15 w 55"/>
                <a:gd name="T19" fmla="*/ 32 h 58"/>
                <a:gd name="T20" fmla="*/ 18 w 55"/>
                <a:gd name="T21" fmla="*/ 45 h 58"/>
                <a:gd name="T22" fmla="*/ 31 w 55"/>
                <a:gd name="T23" fmla="*/ 44 h 58"/>
                <a:gd name="T24" fmla="*/ 25 w 55"/>
                <a:gd name="T25" fmla="*/ 33 h 58"/>
                <a:gd name="T26" fmla="*/ 24 w 55"/>
                <a:gd name="T27" fmla="*/ 31 h 58"/>
                <a:gd name="T28" fmla="*/ 16 w 55"/>
                <a:gd name="T29" fmla="*/ 11 h 58"/>
                <a:gd name="T30" fmla="*/ 43 w 55"/>
                <a:gd name="T31" fmla="*/ 6 h 58"/>
                <a:gd name="T32" fmla="*/ 51 w 55"/>
                <a:gd name="T33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8">
                  <a:moveTo>
                    <a:pt x="51" y="28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3" y="19"/>
                    <a:pt x="42" y="15"/>
                    <a:pt x="38" y="12"/>
                  </a:cubicBezTo>
                  <a:cubicBezTo>
                    <a:pt x="33" y="10"/>
                    <a:pt x="29" y="11"/>
                    <a:pt x="27" y="14"/>
                  </a:cubicBezTo>
                  <a:cubicBezTo>
                    <a:pt x="25" y="18"/>
                    <a:pt x="26" y="21"/>
                    <a:pt x="32" y="25"/>
                  </a:cubicBezTo>
                  <a:cubicBezTo>
                    <a:pt x="32" y="26"/>
                    <a:pt x="32" y="26"/>
                    <a:pt x="33" y="26"/>
                  </a:cubicBezTo>
                  <a:cubicBezTo>
                    <a:pt x="42" y="34"/>
                    <a:pt x="46" y="41"/>
                    <a:pt x="42" y="47"/>
                  </a:cubicBezTo>
                  <a:cubicBezTo>
                    <a:pt x="37" y="57"/>
                    <a:pt x="28" y="58"/>
                    <a:pt x="15" y="52"/>
                  </a:cubicBezTo>
                  <a:cubicBezTo>
                    <a:pt x="3" y="45"/>
                    <a:pt x="0" y="37"/>
                    <a:pt x="5" y="27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2" y="38"/>
                    <a:pt x="13" y="42"/>
                    <a:pt x="18" y="45"/>
                  </a:cubicBezTo>
                  <a:cubicBezTo>
                    <a:pt x="24" y="48"/>
                    <a:pt x="28" y="48"/>
                    <a:pt x="31" y="44"/>
                  </a:cubicBezTo>
                  <a:cubicBezTo>
                    <a:pt x="32" y="41"/>
                    <a:pt x="30" y="37"/>
                    <a:pt x="25" y="33"/>
                  </a:cubicBezTo>
                  <a:cubicBezTo>
                    <a:pt x="25" y="32"/>
                    <a:pt x="24" y="32"/>
                    <a:pt x="24" y="31"/>
                  </a:cubicBezTo>
                  <a:cubicBezTo>
                    <a:pt x="15" y="24"/>
                    <a:pt x="12" y="17"/>
                    <a:pt x="16" y="11"/>
                  </a:cubicBezTo>
                  <a:cubicBezTo>
                    <a:pt x="21" y="2"/>
                    <a:pt x="30" y="0"/>
                    <a:pt x="43" y="6"/>
                  </a:cubicBezTo>
                  <a:cubicBezTo>
                    <a:pt x="52" y="12"/>
                    <a:pt x="55" y="19"/>
                    <a:pt x="5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6" name="Freeform 12"/>
            <p:cNvSpPr/>
            <p:nvPr/>
          </p:nvSpPr>
          <p:spPr bwMode="auto">
            <a:xfrm>
              <a:off x="8823325" y="1271588"/>
              <a:ext cx="36513" cy="63500"/>
            </a:xfrm>
            <a:custGeom>
              <a:avLst/>
              <a:gdLst>
                <a:gd name="T0" fmla="*/ 23 w 23"/>
                <a:gd name="T1" fmla="*/ 3 h 40"/>
                <a:gd name="T2" fmla="*/ 8 w 23"/>
                <a:gd name="T3" fmla="*/ 40 h 40"/>
                <a:gd name="T4" fmla="*/ 0 w 23"/>
                <a:gd name="T5" fmla="*/ 37 h 40"/>
                <a:gd name="T6" fmla="*/ 14 w 23"/>
                <a:gd name="T7" fmla="*/ 0 h 40"/>
                <a:gd name="T8" fmla="*/ 23 w 23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0">
                  <a:moveTo>
                    <a:pt x="23" y="3"/>
                  </a:moveTo>
                  <a:lnTo>
                    <a:pt x="8" y="40"/>
                  </a:lnTo>
                  <a:lnTo>
                    <a:pt x="0" y="37"/>
                  </a:lnTo>
                  <a:lnTo>
                    <a:pt x="14" y="0"/>
                  </a:ln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7" name="Freeform 13"/>
            <p:cNvSpPr/>
            <p:nvPr/>
          </p:nvSpPr>
          <p:spPr bwMode="auto">
            <a:xfrm>
              <a:off x="8861425" y="1277938"/>
              <a:ext cx="52388" cy="69850"/>
            </a:xfrm>
            <a:custGeom>
              <a:avLst/>
              <a:gdLst>
                <a:gd name="T0" fmla="*/ 0 w 33"/>
                <a:gd name="T1" fmla="*/ 7 h 44"/>
                <a:gd name="T2" fmla="*/ 2 w 33"/>
                <a:gd name="T3" fmla="*/ 0 h 44"/>
                <a:gd name="T4" fmla="*/ 33 w 33"/>
                <a:gd name="T5" fmla="*/ 8 h 44"/>
                <a:gd name="T6" fmla="*/ 32 w 33"/>
                <a:gd name="T7" fmla="*/ 14 h 44"/>
                <a:gd name="T8" fmla="*/ 20 w 33"/>
                <a:gd name="T9" fmla="*/ 12 h 44"/>
                <a:gd name="T10" fmla="*/ 12 w 33"/>
                <a:gd name="T11" fmla="*/ 44 h 44"/>
                <a:gd name="T12" fmla="*/ 4 w 33"/>
                <a:gd name="T13" fmla="*/ 42 h 44"/>
                <a:gd name="T14" fmla="*/ 12 w 33"/>
                <a:gd name="T15" fmla="*/ 10 h 44"/>
                <a:gd name="T16" fmla="*/ 0 w 33"/>
                <a:gd name="T17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4">
                  <a:moveTo>
                    <a:pt x="0" y="7"/>
                  </a:moveTo>
                  <a:lnTo>
                    <a:pt x="2" y="0"/>
                  </a:lnTo>
                  <a:lnTo>
                    <a:pt x="33" y="8"/>
                  </a:lnTo>
                  <a:lnTo>
                    <a:pt x="32" y="14"/>
                  </a:lnTo>
                  <a:lnTo>
                    <a:pt x="20" y="12"/>
                  </a:lnTo>
                  <a:lnTo>
                    <a:pt x="12" y="44"/>
                  </a:lnTo>
                  <a:lnTo>
                    <a:pt x="4" y="42"/>
                  </a:lnTo>
                  <a:lnTo>
                    <a:pt x="12" y="1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8" name="Freeform 14"/>
            <p:cNvSpPr>
              <a:spLocks noEditPoints="1"/>
            </p:cNvSpPr>
            <p:nvPr/>
          </p:nvSpPr>
          <p:spPr bwMode="auto">
            <a:xfrm>
              <a:off x="8909050" y="1293813"/>
              <a:ext cx="60325" cy="66675"/>
            </a:xfrm>
            <a:custGeom>
              <a:avLst/>
              <a:gdLst>
                <a:gd name="T0" fmla="*/ 8 w 38"/>
                <a:gd name="T1" fmla="*/ 39 h 42"/>
                <a:gd name="T2" fmla="*/ 0 w 38"/>
                <a:gd name="T3" fmla="*/ 39 h 42"/>
                <a:gd name="T4" fmla="*/ 18 w 38"/>
                <a:gd name="T5" fmla="*/ 0 h 42"/>
                <a:gd name="T6" fmla="*/ 28 w 38"/>
                <a:gd name="T7" fmla="*/ 0 h 42"/>
                <a:gd name="T8" fmla="*/ 38 w 38"/>
                <a:gd name="T9" fmla="*/ 42 h 42"/>
                <a:gd name="T10" fmla="*/ 30 w 38"/>
                <a:gd name="T11" fmla="*/ 41 h 42"/>
                <a:gd name="T12" fmla="*/ 27 w 38"/>
                <a:gd name="T13" fmla="*/ 32 h 42"/>
                <a:gd name="T14" fmla="*/ 12 w 38"/>
                <a:gd name="T15" fmla="*/ 31 h 42"/>
                <a:gd name="T16" fmla="*/ 8 w 38"/>
                <a:gd name="T17" fmla="*/ 39 h 42"/>
                <a:gd name="T18" fmla="*/ 15 w 38"/>
                <a:gd name="T19" fmla="*/ 25 h 42"/>
                <a:gd name="T20" fmla="*/ 26 w 38"/>
                <a:gd name="T21" fmla="*/ 25 h 42"/>
                <a:gd name="T22" fmla="*/ 22 w 38"/>
                <a:gd name="T23" fmla="*/ 7 h 42"/>
                <a:gd name="T24" fmla="*/ 22 w 38"/>
                <a:gd name="T25" fmla="*/ 7 h 42"/>
                <a:gd name="T26" fmla="*/ 15 w 38"/>
                <a:gd name="T27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2">
                  <a:moveTo>
                    <a:pt x="8" y="39"/>
                  </a:moveTo>
                  <a:lnTo>
                    <a:pt x="0" y="39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42"/>
                  </a:lnTo>
                  <a:lnTo>
                    <a:pt x="30" y="41"/>
                  </a:lnTo>
                  <a:lnTo>
                    <a:pt x="27" y="32"/>
                  </a:lnTo>
                  <a:lnTo>
                    <a:pt x="12" y="31"/>
                  </a:lnTo>
                  <a:lnTo>
                    <a:pt x="8" y="39"/>
                  </a:lnTo>
                  <a:close/>
                  <a:moveTo>
                    <a:pt x="15" y="25"/>
                  </a:moveTo>
                  <a:lnTo>
                    <a:pt x="26" y="25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15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9" name="Freeform 15"/>
            <p:cNvSpPr/>
            <p:nvPr/>
          </p:nvSpPr>
          <p:spPr bwMode="auto">
            <a:xfrm>
              <a:off x="8978900" y="1293813"/>
              <a:ext cx="52388" cy="66675"/>
            </a:xfrm>
            <a:custGeom>
              <a:avLst/>
              <a:gdLst>
                <a:gd name="T0" fmla="*/ 40 w 42"/>
                <a:gd name="T1" fmla="*/ 15 h 54"/>
                <a:gd name="T2" fmla="*/ 29 w 42"/>
                <a:gd name="T3" fmla="*/ 16 h 54"/>
                <a:gd name="T4" fmla="*/ 21 w 42"/>
                <a:gd name="T5" fmla="*/ 8 h 54"/>
                <a:gd name="T6" fmla="*/ 13 w 42"/>
                <a:gd name="T7" fmla="*/ 15 h 54"/>
                <a:gd name="T8" fmla="*/ 22 w 42"/>
                <a:gd name="T9" fmla="*/ 22 h 54"/>
                <a:gd name="T10" fmla="*/ 24 w 42"/>
                <a:gd name="T11" fmla="*/ 23 h 54"/>
                <a:gd name="T12" fmla="*/ 42 w 42"/>
                <a:gd name="T13" fmla="*/ 36 h 54"/>
                <a:gd name="T14" fmla="*/ 21 w 42"/>
                <a:gd name="T15" fmla="*/ 53 h 54"/>
                <a:gd name="T16" fmla="*/ 0 w 42"/>
                <a:gd name="T17" fmla="*/ 37 h 54"/>
                <a:gd name="T18" fmla="*/ 12 w 42"/>
                <a:gd name="T19" fmla="*/ 37 h 54"/>
                <a:gd name="T20" fmla="*/ 21 w 42"/>
                <a:gd name="T21" fmla="*/ 46 h 54"/>
                <a:gd name="T22" fmla="*/ 31 w 42"/>
                <a:gd name="T23" fmla="*/ 39 h 54"/>
                <a:gd name="T24" fmla="*/ 21 w 42"/>
                <a:gd name="T25" fmla="*/ 32 h 54"/>
                <a:gd name="T26" fmla="*/ 19 w 42"/>
                <a:gd name="T27" fmla="*/ 32 h 54"/>
                <a:gd name="T28" fmla="*/ 1 w 42"/>
                <a:gd name="T29" fmla="*/ 18 h 54"/>
                <a:gd name="T30" fmla="*/ 22 w 42"/>
                <a:gd name="T31" fmla="*/ 0 h 54"/>
                <a:gd name="T32" fmla="*/ 40 w 42"/>
                <a:gd name="T33" fmla="*/ 1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54">
                  <a:moveTo>
                    <a:pt x="40" y="15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0"/>
                    <a:pt x="26" y="8"/>
                    <a:pt x="21" y="8"/>
                  </a:cubicBezTo>
                  <a:cubicBezTo>
                    <a:pt x="15" y="9"/>
                    <a:pt x="13" y="11"/>
                    <a:pt x="13" y="15"/>
                  </a:cubicBezTo>
                  <a:cubicBezTo>
                    <a:pt x="12" y="19"/>
                    <a:pt x="16" y="21"/>
                    <a:pt x="22" y="22"/>
                  </a:cubicBezTo>
                  <a:cubicBezTo>
                    <a:pt x="23" y="22"/>
                    <a:pt x="23" y="22"/>
                    <a:pt x="24" y="23"/>
                  </a:cubicBezTo>
                  <a:cubicBezTo>
                    <a:pt x="36" y="24"/>
                    <a:pt x="42" y="29"/>
                    <a:pt x="42" y="36"/>
                  </a:cubicBezTo>
                  <a:cubicBezTo>
                    <a:pt x="42" y="47"/>
                    <a:pt x="35" y="52"/>
                    <a:pt x="21" y="53"/>
                  </a:cubicBezTo>
                  <a:cubicBezTo>
                    <a:pt x="7" y="54"/>
                    <a:pt x="1" y="49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3"/>
                    <a:pt x="15" y="46"/>
                    <a:pt x="21" y="46"/>
                  </a:cubicBezTo>
                  <a:cubicBezTo>
                    <a:pt x="27" y="45"/>
                    <a:pt x="31" y="43"/>
                    <a:pt x="31" y="39"/>
                  </a:cubicBezTo>
                  <a:cubicBezTo>
                    <a:pt x="31" y="35"/>
                    <a:pt x="27" y="33"/>
                    <a:pt x="21" y="32"/>
                  </a:cubicBezTo>
                  <a:cubicBezTo>
                    <a:pt x="20" y="32"/>
                    <a:pt x="19" y="32"/>
                    <a:pt x="19" y="32"/>
                  </a:cubicBezTo>
                  <a:cubicBezTo>
                    <a:pt x="7" y="30"/>
                    <a:pt x="1" y="25"/>
                    <a:pt x="1" y="18"/>
                  </a:cubicBezTo>
                  <a:cubicBezTo>
                    <a:pt x="1" y="8"/>
                    <a:pt x="8" y="2"/>
                    <a:pt x="22" y="0"/>
                  </a:cubicBezTo>
                  <a:cubicBezTo>
                    <a:pt x="33" y="0"/>
                    <a:pt x="39" y="5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0" name="Freeform 16"/>
            <p:cNvSpPr>
              <a:spLocks noEditPoints="1"/>
            </p:cNvSpPr>
            <p:nvPr/>
          </p:nvSpPr>
          <p:spPr bwMode="auto">
            <a:xfrm>
              <a:off x="9043988" y="1285876"/>
              <a:ext cx="61913" cy="69850"/>
            </a:xfrm>
            <a:custGeom>
              <a:avLst/>
              <a:gdLst>
                <a:gd name="T0" fmla="*/ 8 w 39"/>
                <a:gd name="T1" fmla="*/ 43 h 44"/>
                <a:gd name="T2" fmla="*/ 0 w 39"/>
                <a:gd name="T3" fmla="*/ 44 h 44"/>
                <a:gd name="T4" fmla="*/ 7 w 39"/>
                <a:gd name="T5" fmla="*/ 2 h 44"/>
                <a:gd name="T6" fmla="*/ 17 w 39"/>
                <a:gd name="T7" fmla="*/ 0 h 44"/>
                <a:gd name="T8" fmla="*/ 39 w 39"/>
                <a:gd name="T9" fmla="*/ 37 h 44"/>
                <a:gd name="T10" fmla="*/ 30 w 39"/>
                <a:gd name="T11" fmla="*/ 39 h 44"/>
                <a:gd name="T12" fmla="*/ 25 w 39"/>
                <a:gd name="T13" fmla="*/ 31 h 44"/>
                <a:gd name="T14" fmla="*/ 10 w 39"/>
                <a:gd name="T15" fmla="*/ 34 h 44"/>
                <a:gd name="T16" fmla="*/ 8 w 39"/>
                <a:gd name="T17" fmla="*/ 43 h 44"/>
                <a:gd name="T18" fmla="*/ 11 w 39"/>
                <a:gd name="T19" fmla="*/ 27 h 44"/>
                <a:gd name="T20" fmla="*/ 22 w 39"/>
                <a:gd name="T21" fmla="*/ 25 h 44"/>
                <a:gd name="T22" fmla="*/ 14 w 39"/>
                <a:gd name="T23" fmla="*/ 9 h 44"/>
                <a:gd name="T24" fmla="*/ 13 w 39"/>
                <a:gd name="T25" fmla="*/ 9 h 44"/>
                <a:gd name="T26" fmla="*/ 11 w 39"/>
                <a:gd name="T27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4">
                  <a:moveTo>
                    <a:pt x="8" y="43"/>
                  </a:moveTo>
                  <a:lnTo>
                    <a:pt x="0" y="44"/>
                  </a:lnTo>
                  <a:lnTo>
                    <a:pt x="7" y="2"/>
                  </a:lnTo>
                  <a:lnTo>
                    <a:pt x="17" y="0"/>
                  </a:lnTo>
                  <a:lnTo>
                    <a:pt x="39" y="37"/>
                  </a:lnTo>
                  <a:lnTo>
                    <a:pt x="30" y="39"/>
                  </a:lnTo>
                  <a:lnTo>
                    <a:pt x="25" y="31"/>
                  </a:lnTo>
                  <a:lnTo>
                    <a:pt x="10" y="34"/>
                  </a:lnTo>
                  <a:lnTo>
                    <a:pt x="8" y="43"/>
                  </a:lnTo>
                  <a:close/>
                  <a:moveTo>
                    <a:pt x="11" y="27"/>
                  </a:moveTo>
                  <a:lnTo>
                    <a:pt x="22" y="25"/>
                  </a:lnTo>
                  <a:lnTo>
                    <a:pt x="14" y="9"/>
                  </a:lnTo>
                  <a:lnTo>
                    <a:pt x="13" y="9"/>
                  </a:lnTo>
                  <a:lnTo>
                    <a:pt x="1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1" name="Freeform 17"/>
            <p:cNvSpPr/>
            <p:nvPr/>
          </p:nvSpPr>
          <p:spPr bwMode="auto">
            <a:xfrm>
              <a:off x="9094788" y="1255713"/>
              <a:ext cx="88900" cy="85725"/>
            </a:xfrm>
            <a:custGeom>
              <a:avLst/>
              <a:gdLst>
                <a:gd name="T0" fmla="*/ 36 w 56"/>
                <a:gd name="T1" fmla="*/ 8 h 54"/>
                <a:gd name="T2" fmla="*/ 38 w 56"/>
                <a:gd name="T3" fmla="*/ 45 h 54"/>
                <a:gd name="T4" fmla="*/ 32 w 56"/>
                <a:gd name="T5" fmla="*/ 47 h 54"/>
                <a:gd name="T6" fmla="*/ 9 w 56"/>
                <a:gd name="T7" fmla="*/ 19 h 54"/>
                <a:gd name="T8" fmla="*/ 9 w 56"/>
                <a:gd name="T9" fmla="*/ 20 h 54"/>
                <a:gd name="T10" fmla="*/ 22 w 56"/>
                <a:gd name="T11" fmla="*/ 51 h 54"/>
                <a:gd name="T12" fmla="*/ 14 w 56"/>
                <a:gd name="T13" fmla="*/ 54 h 54"/>
                <a:gd name="T14" fmla="*/ 0 w 56"/>
                <a:gd name="T15" fmla="*/ 17 h 54"/>
                <a:gd name="T16" fmla="*/ 13 w 56"/>
                <a:gd name="T17" fmla="*/ 12 h 54"/>
                <a:gd name="T18" fmla="*/ 31 w 56"/>
                <a:gd name="T19" fmla="*/ 35 h 54"/>
                <a:gd name="T20" fmla="*/ 31 w 56"/>
                <a:gd name="T21" fmla="*/ 35 h 54"/>
                <a:gd name="T22" fmla="*/ 29 w 56"/>
                <a:gd name="T23" fmla="*/ 5 h 54"/>
                <a:gd name="T24" fmla="*/ 42 w 56"/>
                <a:gd name="T25" fmla="*/ 0 h 54"/>
                <a:gd name="T26" fmla="*/ 56 w 56"/>
                <a:gd name="T27" fmla="*/ 37 h 54"/>
                <a:gd name="T28" fmla="*/ 49 w 56"/>
                <a:gd name="T29" fmla="*/ 40 h 54"/>
                <a:gd name="T30" fmla="*/ 36 w 56"/>
                <a:gd name="T31" fmla="*/ 8 h 54"/>
                <a:gd name="T32" fmla="*/ 36 w 56"/>
                <a:gd name="T33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4">
                  <a:moveTo>
                    <a:pt x="36" y="8"/>
                  </a:moveTo>
                  <a:lnTo>
                    <a:pt x="38" y="45"/>
                  </a:lnTo>
                  <a:lnTo>
                    <a:pt x="32" y="47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22" y="51"/>
                  </a:lnTo>
                  <a:lnTo>
                    <a:pt x="14" y="54"/>
                  </a:lnTo>
                  <a:lnTo>
                    <a:pt x="0" y="17"/>
                  </a:lnTo>
                  <a:lnTo>
                    <a:pt x="13" y="12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9" y="5"/>
                  </a:lnTo>
                  <a:lnTo>
                    <a:pt x="42" y="0"/>
                  </a:lnTo>
                  <a:lnTo>
                    <a:pt x="56" y="37"/>
                  </a:lnTo>
                  <a:lnTo>
                    <a:pt x="49" y="4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2" name="Freeform 18"/>
            <p:cNvSpPr>
              <a:spLocks noEditPoints="1"/>
            </p:cNvSpPr>
            <p:nvPr/>
          </p:nvSpPr>
          <p:spPr bwMode="auto">
            <a:xfrm>
              <a:off x="9169400" y="1225551"/>
              <a:ext cx="74613" cy="74613"/>
            </a:xfrm>
            <a:custGeom>
              <a:avLst/>
              <a:gdLst>
                <a:gd name="T0" fmla="*/ 45 w 60"/>
                <a:gd name="T1" fmla="*/ 52 h 61"/>
                <a:gd name="T2" fmla="*/ 10 w 60"/>
                <a:gd name="T3" fmla="*/ 44 h 61"/>
                <a:gd name="T4" fmla="*/ 15 w 60"/>
                <a:gd name="T5" fmla="*/ 8 h 61"/>
                <a:gd name="T6" fmla="*/ 50 w 60"/>
                <a:gd name="T7" fmla="*/ 16 h 61"/>
                <a:gd name="T8" fmla="*/ 45 w 60"/>
                <a:gd name="T9" fmla="*/ 52 h 61"/>
                <a:gd name="T10" fmla="*/ 19 w 60"/>
                <a:gd name="T11" fmla="*/ 15 h 61"/>
                <a:gd name="T12" fmla="*/ 19 w 60"/>
                <a:gd name="T13" fmla="*/ 38 h 61"/>
                <a:gd name="T14" fmla="*/ 41 w 60"/>
                <a:gd name="T15" fmla="*/ 46 h 61"/>
                <a:gd name="T16" fmla="*/ 41 w 60"/>
                <a:gd name="T17" fmla="*/ 23 h 61"/>
                <a:gd name="T18" fmla="*/ 19 w 60"/>
                <a:gd name="T19" fmla="*/ 1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1">
                  <a:moveTo>
                    <a:pt x="45" y="52"/>
                  </a:moveTo>
                  <a:cubicBezTo>
                    <a:pt x="31" y="61"/>
                    <a:pt x="20" y="58"/>
                    <a:pt x="10" y="44"/>
                  </a:cubicBezTo>
                  <a:cubicBezTo>
                    <a:pt x="0" y="30"/>
                    <a:pt x="2" y="18"/>
                    <a:pt x="15" y="8"/>
                  </a:cubicBezTo>
                  <a:cubicBezTo>
                    <a:pt x="28" y="0"/>
                    <a:pt x="40" y="2"/>
                    <a:pt x="50" y="16"/>
                  </a:cubicBezTo>
                  <a:cubicBezTo>
                    <a:pt x="60" y="31"/>
                    <a:pt x="58" y="43"/>
                    <a:pt x="45" y="52"/>
                  </a:cubicBezTo>
                  <a:close/>
                  <a:moveTo>
                    <a:pt x="19" y="15"/>
                  </a:moveTo>
                  <a:cubicBezTo>
                    <a:pt x="12" y="20"/>
                    <a:pt x="12" y="27"/>
                    <a:pt x="19" y="38"/>
                  </a:cubicBezTo>
                  <a:cubicBezTo>
                    <a:pt x="26" y="48"/>
                    <a:pt x="33" y="51"/>
                    <a:pt x="41" y="46"/>
                  </a:cubicBezTo>
                  <a:cubicBezTo>
                    <a:pt x="48" y="41"/>
                    <a:pt x="48" y="33"/>
                    <a:pt x="41" y="23"/>
                  </a:cubicBezTo>
                  <a:cubicBezTo>
                    <a:pt x="34" y="13"/>
                    <a:pt x="26" y="10"/>
                    <a:pt x="1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3" name="Freeform 19"/>
            <p:cNvSpPr/>
            <p:nvPr/>
          </p:nvSpPr>
          <p:spPr bwMode="auto">
            <a:xfrm>
              <a:off x="9218613" y="1204913"/>
              <a:ext cx="53975" cy="55563"/>
            </a:xfrm>
            <a:custGeom>
              <a:avLst/>
              <a:gdLst>
                <a:gd name="T0" fmla="*/ 6 w 34"/>
                <a:gd name="T1" fmla="*/ 0 h 35"/>
                <a:gd name="T2" fmla="*/ 34 w 34"/>
                <a:gd name="T3" fmla="*/ 29 h 35"/>
                <a:gd name="T4" fmla="*/ 27 w 34"/>
                <a:gd name="T5" fmla="*/ 35 h 35"/>
                <a:gd name="T6" fmla="*/ 0 w 34"/>
                <a:gd name="T7" fmla="*/ 5 h 35"/>
                <a:gd name="T8" fmla="*/ 6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6" y="0"/>
                  </a:moveTo>
                  <a:lnTo>
                    <a:pt x="34" y="29"/>
                  </a:lnTo>
                  <a:lnTo>
                    <a:pt x="27" y="35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4" name="Freeform 20"/>
            <p:cNvSpPr/>
            <p:nvPr/>
          </p:nvSpPr>
          <p:spPr bwMode="auto">
            <a:xfrm>
              <a:off x="9236075" y="1165226"/>
              <a:ext cx="76200" cy="73025"/>
            </a:xfrm>
            <a:custGeom>
              <a:avLst/>
              <a:gdLst>
                <a:gd name="T0" fmla="*/ 30 w 48"/>
                <a:gd name="T1" fmla="*/ 46 h 46"/>
                <a:gd name="T2" fmla="*/ 0 w 48"/>
                <a:gd name="T3" fmla="*/ 20 h 46"/>
                <a:gd name="T4" fmla="*/ 18 w 48"/>
                <a:gd name="T5" fmla="*/ 0 h 46"/>
                <a:gd name="T6" fmla="*/ 23 w 48"/>
                <a:gd name="T7" fmla="*/ 4 h 46"/>
                <a:gd name="T8" fmla="*/ 11 w 48"/>
                <a:gd name="T9" fmla="*/ 18 h 46"/>
                <a:gd name="T10" fmla="*/ 18 w 48"/>
                <a:gd name="T11" fmla="*/ 24 h 46"/>
                <a:gd name="T12" fmla="*/ 29 w 48"/>
                <a:gd name="T13" fmla="*/ 11 h 46"/>
                <a:gd name="T14" fmla="*/ 34 w 48"/>
                <a:gd name="T15" fmla="*/ 16 h 46"/>
                <a:gd name="T16" fmla="*/ 23 w 48"/>
                <a:gd name="T17" fmla="*/ 28 h 46"/>
                <a:gd name="T18" fmla="*/ 31 w 48"/>
                <a:gd name="T19" fmla="*/ 35 h 46"/>
                <a:gd name="T20" fmla="*/ 44 w 48"/>
                <a:gd name="T21" fmla="*/ 21 h 46"/>
                <a:gd name="T22" fmla="*/ 48 w 48"/>
                <a:gd name="T23" fmla="*/ 26 h 46"/>
                <a:gd name="T24" fmla="*/ 30 w 48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6">
                  <a:moveTo>
                    <a:pt x="30" y="46"/>
                  </a:moveTo>
                  <a:lnTo>
                    <a:pt x="0" y="20"/>
                  </a:lnTo>
                  <a:lnTo>
                    <a:pt x="18" y="0"/>
                  </a:lnTo>
                  <a:lnTo>
                    <a:pt x="23" y="4"/>
                  </a:lnTo>
                  <a:lnTo>
                    <a:pt x="11" y="18"/>
                  </a:lnTo>
                  <a:lnTo>
                    <a:pt x="18" y="24"/>
                  </a:lnTo>
                  <a:lnTo>
                    <a:pt x="29" y="11"/>
                  </a:lnTo>
                  <a:lnTo>
                    <a:pt x="34" y="16"/>
                  </a:lnTo>
                  <a:lnTo>
                    <a:pt x="23" y="28"/>
                  </a:lnTo>
                  <a:lnTo>
                    <a:pt x="31" y="35"/>
                  </a:lnTo>
                  <a:lnTo>
                    <a:pt x="44" y="21"/>
                  </a:lnTo>
                  <a:lnTo>
                    <a:pt x="48" y="26"/>
                  </a:lnTo>
                  <a:lnTo>
                    <a:pt x="3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5" name="Freeform 21"/>
            <p:cNvSpPr/>
            <p:nvPr/>
          </p:nvSpPr>
          <p:spPr bwMode="auto">
            <a:xfrm>
              <a:off x="9271000" y="1109663"/>
              <a:ext cx="84138" cy="82550"/>
            </a:xfrm>
            <a:custGeom>
              <a:avLst/>
              <a:gdLst>
                <a:gd name="T0" fmla="*/ 53 w 53"/>
                <a:gd name="T1" fmla="*/ 21 h 52"/>
                <a:gd name="T2" fmla="*/ 46 w 53"/>
                <a:gd name="T3" fmla="*/ 32 h 52"/>
                <a:gd name="T4" fmla="*/ 10 w 53"/>
                <a:gd name="T5" fmla="*/ 27 h 52"/>
                <a:gd name="T6" fmla="*/ 10 w 53"/>
                <a:gd name="T7" fmla="*/ 28 h 52"/>
                <a:gd name="T8" fmla="*/ 38 w 53"/>
                <a:gd name="T9" fmla="*/ 46 h 52"/>
                <a:gd name="T10" fmla="*/ 33 w 53"/>
                <a:gd name="T11" fmla="*/ 52 h 52"/>
                <a:gd name="T12" fmla="*/ 0 w 53"/>
                <a:gd name="T13" fmla="*/ 30 h 52"/>
                <a:gd name="T14" fmla="*/ 7 w 53"/>
                <a:gd name="T15" fmla="*/ 20 h 52"/>
                <a:gd name="T16" fmla="*/ 42 w 53"/>
                <a:gd name="T17" fmla="*/ 24 h 52"/>
                <a:gd name="T18" fmla="*/ 41 w 53"/>
                <a:gd name="T19" fmla="*/ 24 h 52"/>
                <a:gd name="T20" fmla="*/ 15 w 53"/>
                <a:gd name="T21" fmla="*/ 7 h 52"/>
                <a:gd name="T22" fmla="*/ 19 w 53"/>
                <a:gd name="T23" fmla="*/ 0 h 52"/>
                <a:gd name="T24" fmla="*/ 53 w 53"/>
                <a:gd name="T2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2">
                  <a:moveTo>
                    <a:pt x="53" y="21"/>
                  </a:moveTo>
                  <a:lnTo>
                    <a:pt x="46" y="32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38" y="46"/>
                  </a:lnTo>
                  <a:lnTo>
                    <a:pt x="33" y="52"/>
                  </a:lnTo>
                  <a:lnTo>
                    <a:pt x="0" y="30"/>
                  </a:lnTo>
                  <a:lnTo>
                    <a:pt x="7" y="20"/>
                  </a:lnTo>
                  <a:lnTo>
                    <a:pt x="42" y="24"/>
                  </a:lnTo>
                  <a:lnTo>
                    <a:pt x="41" y="24"/>
                  </a:lnTo>
                  <a:lnTo>
                    <a:pt x="15" y="7"/>
                  </a:lnTo>
                  <a:lnTo>
                    <a:pt x="19" y="0"/>
                  </a:lnTo>
                  <a:lnTo>
                    <a:pt x="5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6" name="Freeform 22"/>
            <p:cNvSpPr/>
            <p:nvPr/>
          </p:nvSpPr>
          <p:spPr bwMode="auto">
            <a:xfrm>
              <a:off x="9309100" y="1060451"/>
              <a:ext cx="71438" cy="66675"/>
            </a:xfrm>
            <a:custGeom>
              <a:avLst/>
              <a:gdLst>
                <a:gd name="T0" fmla="*/ 27 w 58"/>
                <a:gd name="T1" fmla="*/ 4 h 54"/>
                <a:gd name="T2" fmla="*/ 22 w 58"/>
                <a:gd name="T3" fmla="*/ 13 h 54"/>
                <a:gd name="T4" fmla="*/ 12 w 58"/>
                <a:gd name="T5" fmla="*/ 18 h 54"/>
                <a:gd name="T6" fmla="*/ 14 w 58"/>
                <a:gd name="T7" fmla="*/ 28 h 54"/>
                <a:gd name="T8" fmla="*/ 25 w 58"/>
                <a:gd name="T9" fmla="*/ 23 h 54"/>
                <a:gd name="T10" fmla="*/ 26 w 58"/>
                <a:gd name="T11" fmla="*/ 22 h 54"/>
                <a:gd name="T12" fmla="*/ 46 w 58"/>
                <a:gd name="T13" fmla="*/ 11 h 54"/>
                <a:gd name="T14" fmla="*/ 52 w 58"/>
                <a:gd name="T15" fmla="*/ 38 h 54"/>
                <a:gd name="T16" fmla="*/ 28 w 58"/>
                <a:gd name="T17" fmla="*/ 49 h 54"/>
                <a:gd name="T18" fmla="*/ 33 w 58"/>
                <a:gd name="T19" fmla="*/ 39 h 54"/>
                <a:gd name="T20" fmla="*/ 45 w 58"/>
                <a:gd name="T21" fmla="*/ 35 h 54"/>
                <a:gd name="T22" fmla="*/ 43 w 58"/>
                <a:gd name="T23" fmla="*/ 23 h 54"/>
                <a:gd name="T24" fmla="*/ 33 w 58"/>
                <a:gd name="T25" fmla="*/ 29 h 54"/>
                <a:gd name="T26" fmla="*/ 31 w 58"/>
                <a:gd name="T27" fmla="*/ 30 h 54"/>
                <a:gd name="T28" fmla="*/ 11 w 58"/>
                <a:gd name="T29" fmla="*/ 40 h 54"/>
                <a:gd name="T30" fmla="*/ 5 w 58"/>
                <a:gd name="T31" fmla="*/ 13 h 54"/>
                <a:gd name="T32" fmla="*/ 27 w 58"/>
                <a:gd name="T3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4">
                  <a:moveTo>
                    <a:pt x="27" y="4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17" y="12"/>
                    <a:pt x="14" y="13"/>
                    <a:pt x="12" y="18"/>
                  </a:cubicBezTo>
                  <a:cubicBezTo>
                    <a:pt x="10" y="23"/>
                    <a:pt x="11" y="26"/>
                    <a:pt x="14" y="28"/>
                  </a:cubicBezTo>
                  <a:cubicBezTo>
                    <a:pt x="18" y="30"/>
                    <a:pt x="21" y="28"/>
                    <a:pt x="25" y="23"/>
                  </a:cubicBezTo>
                  <a:cubicBezTo>
                    <a:pt x="25" y="22"/>
                    <a:pt x="26" y="22"/>
                    <a:pt x="26" y="22"/>
                  </a:cubicBezTo>
                  <a:cubicBezTo>
                    <a:pt x="33" y="12"/>
                    <a:pt x="40" y="8"/>
                    <a:pt x="46" y="11"/>
                  </a:cubicBezTo>
                  <a:cubicBezTo>
                    <a:pt x="56" y="16"/>
                    <a:pt x="58" y="25"/>
                    <a:pt x="52" y="38"/>
                  </a:cubicBezTo>
                  <a:cubicBezTo>
                    <a:pt x="46" y="50"/>
                    <a:pt x="38" y="54"/>
                    <a:pt x="28" y="4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41"/>
                    <a:pt x="43" y="40"/>
                    <a:pt x="45" y="35"/>
                  </a:cubicBezTo>
                  <a:cubicBezTo>
                    <a:pt x="48" y="29"/>
                    <a:pt x="47" y="25"/>
                    <a:pt x="43" y="23"/>
                  </a:cubicBezTo>
                  <a:cubicBezTo>
                    <a:pt x="40" y="21"/>
                    <a:pt x="37" y="23"/>
                    <a:pt x="33" y="29"/>
                  </a:cubicBezTo>
                  <a:cubicBezTo>
                    <a:pt x="32" y="29"/>
                    <a:pt x="32" y="30"/>
                    <a:pt x="31" y="30"/>
                  </a:cubicBezTo>
                  <a:cubicBezTo>
                    <a:pt x="24" y="40"/>
                    <a:pt x="18" y="43"/>
                    <a:pt x="11" y="40"/>
                  </a:cubicBezTo>
                  <a:cubicBezTo>
                    <a:pt x="2" y="35"/>
                    <a:pt x="0" y="26"/>
                    <a:pt x="5" y="13"/>
                  </a:cubicBezTo>
                  <a:cubicBezTo>
                    <a:pt x="10" y="3"/>
                    <a:pt x="18" y="0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7" name="Freeform 23"/>
            <p:cNvSpPr/>
            <p:nvPr/>
          </p:nvSpPr>
          <p:spPr bwMode="auto">
            <a:xfrm>
              <a:off x="9329738" y="1031876"/>
              <a:ext cx="65088" cy="34925"/>
            </a:xfrm>
            <a:custGeom>
              <a:avLst/>
              <a:gdLst>
                <a:gd name="T0" fmla="*/ 2 w 41"/>
                <a:gd name="T1" fmla="*/ 0 h 22"/>
                <a:gd name="T2" fmla="*/ 41 w 41"/>
                <a:gd name="T3" fmla="*/ 14 h 22"/>
                <a:gd name="T4" fmla="*/ 37 w 41"/>
                <a:gd name="T5" fmla="*/ 22 h 22"/>
                <a:gd name="T6" fmla="*/ 0 w 41"/>
                <a:gd name="T7" fmla="*/ 9 h 22"/>
                <a:gd name="T8" fmla="*/ 2 w 4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2">
                  <a:moveTo>
                    <a:pt x="2" y="0"/>
                  </a:moveTo>
                  <a:lnTo>
                    <a:pt x="41" y="14"/>
                  </a:lnTo>
                  <a:lnTo>
                    <a:pt x="37" y="22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8" name="Freeform 24"/>
            <p:cNvSpPr/>
            <p:nvPr/>
          </p:nvSpPr>
          <p:spPr bwMode="auto">
            <a:xfrm>
              <a:off x="9339263" y="977901"/>
              <a:ext cx="71438" cy="60325"/>
            </a:xfrm>
            <a:custGeom>
              <a:avLst/>
              <a:gdLst>
                <a:gd name="T0" fmla="*/ 23 w 57"/>
                <a:gd name="T1" fmla="*/ 2 h 49"/>
                <a:gd name="T2" fmla="*/ 20 w 57"/>
                <a:gd name="T3" fmla="*/ 12 h 49"/>
                <a:gd name="T4" fmla="*/ 10 w 57"/>
                <a:gd name="T5" fmla="*/ 18 h 49"/>
                <a:gd name="T6" fmla="*/ 15 w 57"/>
                <a:gd name="T7" fmla="*/ 28 h 49"/>
                <a:gd name="T8" fmla="*/ 24 w 57"/>
                <a:gd name="T9" fmla="*/ 21 h 49"/>
                <a:gd name="T10" fmla="*/ 25 w 57"/>
                <a:gd name="T11" fmla="*/ 20 h 49"/>
                <a:gd name="T12" fmla="*/ 43 w 57"/>
                <a:gd name="T13" fmla="*/ 6 h 49"/>
                <a:gd name="T14" fmla="*/ 54 w 57"/>
                <a:gd name="T15" fmla="*/ 31 h 49"/>
                <a:gd name="T16" fmla="*/ 32 w 57"/>
                <a:gd name="T17" fmla="*/ 46 h 49"/>
                <a:gd name="T18" fmla="*/ 35 w 57"/>
                <a:gd name="T19" fmla="*/ 35 h 49"/>
                <a:gd name="T20" fmla="*/ 46 w 57"/>
                <a:gd name="T21" fmla="*/ 29 h 49"/>
                <a:gd name="T22" fmla="*/ 42 w 57"/>
                <a:gd name="T23" fmla="*/ 18 h 49"/>
                <a:gd name="T24" fmla="*/ 33 w 57"/>
                <a:gd name="T25" fmla="*/ 25 h 49"/>
                <a:gd name="T26" fmla="*/ 32 w 57"/>
                <a:gd name="T27" fmla="*/ 27 h 49"/>
                <a:gd name="T28" fmla="*/ 14 w 57"/>
                <a:gd name="T29" fmla="*/ 40 h 49"/>
                <a:gd name="T30" fmla="*/ 3 w 57"/>
                <a:gd name="T31" fmla="*/ 15 h 49"/>
                <a:gd name="T32" fmla="*/ 23 w 57"/>
                <a:gd name="T3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49">
                  <a:moveTo>
                    <a:pt x="23" y="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15" y="11"/>
                    <a:pt x="12" y="13"/>
                    <a:pt x="10" y="18"/>
                  </a:cubicBezTo>
                  <a:cubicBezTo>
                    <a:pt x="9" y="24"/>
                    <a:pt x="11" y="27"/>
                    <a:pt x="15" y="28"/>
                  </a:cubicBezTo>
                  <a:cubicBezTo>
                    <a:pt x="18" y="29"/>
                    <a:pt x="22" y="27"/>
                    <a:pt x="24" y="21"/>
                  </a:cubicBezTo>
                  <a:cubicBezTo>
                    <a:pt x="24" y="20"/>
                    <a:pt x="25" y="20"/>
                    <a:pt x="25" y="20"/>
                  </a:cubicBezTo>
                  <a:cubicBezTo>
                    <a:pt x="30" y="8"/>
                    <a:pt x="36" y="4"/>
                    <a:pt x="43" y="6"/>
                  </a:cubicBezTo>
                  <a:cubicBezTo>
                    <a:pt x="53" y="9"/>
                    <a:pt x="57" y="17"/>
                    <a:pt x="54" y="31"/>
                  </a:cubicBezTo>
                  <a:cubicBezTo>
                    <a:pt x="50" y="44"/>
                    <a:pt x="43" y="49"/>
                    <a:pt x="32" y="4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41" y="37"/>
                    <a:pt x="45" y="35"/>
                    <a:pt x="46" y="29"/>
                  </a:cubicBezTo>
                  <a:cubicBezTo>
                    <a:pt x="48" y="23"/>
                    <a:pt x="47" y="19"/>
                    <a:pt x="42" y="18"/>
                  </a:cubicBezTo>
                  <a:cubicBezTo>
                    <a:pt x="39" y="17"/>
                    <a:pt x="36" y="19"/>
                    <a:pt x="33" y="25"/>
                  </a:cubicBezTo>
                  <a:cubicBezTo>
                    <a:pt x="33" y="26"/>
                    <a:pt x="32" y="27"/>
                    <a:pt x="32" y="27"/>
                  </a:cubicBezTo>
                  <a:cubicBezTo>
                    <a:pt x="27" y="38"/>
                    <a:pt x="21" y="42"/>
                    <a:pt x="14" y="40"/>
                  </a:cubicBezTo>
                  <a:cubicBezTo>
                    <a:pt x="4" y="37"/>
                    <a:pt x="0" y="29"/>
                    <a:pt x="3" y="15"/>
                  </a:cubicBezTo>
                  <a:cubicBezTo>
                    <a:pt x="6" y="4"/>
                    <a:pt x="13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9" name="Freeform 25"/>
            <p:cNvSpPr>
              <a:spLocks noEditPoints="1"/>
            </p:cNvSpPr>
            <p:nvPr/>
          </p:nvSpPr>
          <p:spPr bwMode="auto">
            <a:xfrm>
              <a:off x="8794750" y="688976"/>
              <a:ext cx="377825" cy="363538"/>
            </a:xfrm>
            <a:custGeom>
              <a:avLst/>
              <a:gdLst>
                <a:gd name="T0" fmla="*/ 0 w 306"/>
                <a:gd name="T1" fmla="*/ 52 h 295"/>
                <a:gd name="T2" fmla="*/ 2 w 306"/>
                <a:gd name="T3" fmla="*/ 54 h 295"/>
                <a:gd name="T4" fmla="*/ 2 w 306"/>
                <a:gd name="T5" fmla="*/ 56 h 295"/>
                <a:gd name="T6" fmla="*/ 31 w 306"/>
                <a:gd name="T7" fmla="*/ 92 h 295"/>
                <a:gd name="T8" fmla="*/ 31 w 306"/>
                <a:gd name="T9" fmla="*/ 180 h 295"/>
                <a:gd name="T10" fmla="*/ 85 w 306"/>
                <a:gd name="T11" fmla="*/ 253 h 295"/>
                <a:gd name="T12" fmla="*/ 150 w 306"/>
                <a:gd name="T13" fmla="*/ 289 h 295"/>
                <a:gd name="T14" fmla="*/ 152 w 306"/>
                <a:gd name="T15" fmla="*/ 295 h 295"/>
                <a:gd name="T16" fmla="*/ 154 w 306"/>
                <a:gd name="T17" fmla="*/ 289 h 295"/>
                <a:gd name="T18" fmla="*/ 233 w 306"/>
                <a:gd name="T19" fmla="*/ 248 h 295"/>
                <a:gd name="T20" fmla="*/ 277 w 306"/>
                <a:gd name="T21" fmla="*/ 177 h 295"/>
                <a:gd name="T22" fmla="*/ 277 w 306"/>
                <a:gd name="T23" fmla="*/ 93 h 295"/>
                <a:gd name="T24" fmla="*/ 304 w 306"/>
                <a:gd name="T25" fmla="*/ 58 h 295"/>
                <a:gd name="T26" fmla="*/ 306 w 306"/>
                <a:gd name="T27" fmla="*/ 56 h 295"/>
                <a:gd name="T28" fmla="*/ 242 w 306"/>
                <a:gd name="T29" fmla="*/ 2 h 295"/>
                <a:gd name="T30" fmla="*/ 241 w 306"/>
                <a:gd name="T31" fmla="*/ 3 h 295"/>
                <a:gd name="T32" fmla="*/ 151 w 306"/>
                <a:gd name="T33" fmla="*/ 29 h 295"/>
                <a:gd name="T34" fmla="*/ 66 w 306"/>
                <a:gd name="T35" fmla="*/ 1 h 295"/>
                <a:gd name="T36" fmla="*/ 65 w 306"/>
                <a:gd name="T37" fmla="*/ 0 h 295"/>
                <a:gd name="T38" fmla="*/ 0 w 306"/>
                <a:gd name="T39" fmla="*/ 52 h 295"/>
                <a:gd name="T40" fmla="*/ 65 w 306"/>
                <a:gd name="T41" fmla="*/ 5 h 295"/>
                <a:gd name="T42" fmla="*/ 151 w 306"/>
                <a:gd name="T43" fmla="*/ 33 h 295"/>
                <a:gd name="T44" fmla="*/ 242 w 306"/>
                <a:gd name="T45" fmla="*/ 7 h 295"/>
                <a:gd name="T46" fmla="*/ 299 w 306"/>
                <a:gd name="T47" fmla="*/ 56 h 295"/>
                <a:gd name="T48" fmla="*/ 273 w 306"/>
                <a:gd name="T49" fmla="*/ 93 h 295"/>
                <a:gd name="T50" fmla="*/ 273 w 306"/>
                <a:gd name="T51" fmla="*/ 177 h 295"/>
                <a:gd name="T52" fmla="*/ 231 w 306"/>
                <a:gd name="T53" fmla="*/ 244 h 295"/>
                <a:gd name="T54" fmla="*/ 152 w 306"/>
                <a:gd name="T55" fmla="*/ 284 h 295"/>
                <a:gd name="T56" fmla="*/ 85 w 306"/>
                <a:gd name="T57" fmla="*/ 249 h 295"/>
                <a:gd name="T58" fmla="*/ 35 w 306"/>
                <a:gd name="T59" fmla="*/ 180 h 295"/>
                <a:gd name="T60" fmla="*/ 35 w 306"/>
                <a:gd name="T61" fmla="*/ 91 h 295"/>
                <a:gd name="T62" fmla="*/ 4 w 306"/>
                <a:gd name="T63" fmla="*/ 53 h 295"/>
                <a:gd name="T64" fmla="*/ 65 w 306"/>
                <a:gd name="T65" fmla="*/ 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295">
                  <a:moveTo>
                    <a:pt x="0" y="52"/>
                  </a:moveTo>
                  <a:cubicBezTo>
                    <a:pt x="0" y="52"/>
                    <a:pt x="2" y="54"/>
                    <a:pt x="2" y="54"/>
                  </a:cubicBezTo>
                  <a:cubicBezTo>
                    <a:pt x="2" y="55"/>
                    <a:pt x="2" y="56"/>
                    <a:pt x="2" y="56"/>
                  </a:cubicBezTo>
                  <a:cubicBezTo>
                    <a:pt x="28" y="59"/>
                    <a:pt x="31" y="90"/>
                    <a:pt x="31" y="92"/>
                  </a:cubicBezTo>
                  <a:cubicBezTo>
                    <a:pt x="31" y="92"/>
                    <a:pt x="31" y="179"/>
                    <a:pt x="31" y="180"/>
                  </a:cubicBezTo>
                  <a:cubicBezTo>
                    <a:pt x="31" y="217"/>
                    <a:pt x="49" y="241"/>
                    <a:pt x="85" y="253"/>
                  </a:cubicBezTo>
                  <a:cubicBezTo>
                    <a:pt x="139" y="260"/>
                    <a:pt x="150" y="288"/>
                    <a:pt x="150" y="289"/>
                  </a:cubicBezTo>
                  <a:cubicBezTo>
                    <a:pt x="152" y="295"/>
                    <a:pt x="152" y="295"/>
                    <a:pt x="152" y="295"/>
                  </a:cubicBezTo>
                  <a:cubicBezTo>
                    <a:pt x="154" y="289"/>
                    <a:pt x="154" y="289"/>
                    <a:pt x="154" y="289"/>
                  </a:cubicBezTo>
                  <a:cubicBezTo>
                    <a:pt x="158" y="270"/>
                    <a:pt x="191" y="260"/>
                    <a:pt x="233" y="248"/>
                  </a:cubicBezTo>
                  <a:cubicBezTo>
                    <a:pt x="277" y="235"/>
                    <a:pt x="277" y="177"/>
                    <a:pt x="277" y="177"/>
                  </a:cubicBezTo>
                  <a:cubicBezTo>
                    <a:pt x="277" y="93"/>
                    <a:pt x="277" y="93"/>
                    <a:pt x="277" y="93"/>
                  </a:cubicBezTo>
                  <a:cubicBezTo>
                    <a:pt x="277" y="71"/>
                    <a:pt x="304" y="58"/>
                    <a:pt x="304" y="58"/>
                  </a:cubicBezTo>
                  <a:cubicBezTo>
                    <a:pt x="306" y="56"/>
                    <a:pt x="306" y="56"/>
                    <a:pt x="306" y="56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41" y="3"/>
                    <a:pt x="241" y="3"/>
                    <a:pt x="241" y="3"/>
                  </a:cubicBezTo>
                  <a:cubicBezTo>
                    <a:pt x="236" y="7"/>
                    <a:pt x="199" y="29"/>
                    <a:pt x="151" y="29"/>
                  </a:cubicBezTo>
                  <a:cubicBezTo>
                    <a:pt x="104" y="29"/>
                    <a:pt x="67" y="1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0" y="52"/>
                  </a:lnTo>
                  <a:close/>
                  <a:moveTo>
                    <a:pt x="65" y="5"/>
                  </a:moveTo>
                  <a:cubicBezTo>
                    <a:pt x="71" y="9"/>
                    <a:pt x="107" y="33"/>
                    <a:pt x="151" y="33"/>
                  </a:cubicBezTo>
                  <a:cubicBezTo>
                    <a:pt x="199" y="33"/>
                    <a:pt x="235" y="13"/>
                    <a:pt x="242" y="7"/>
                  </a:cubicBezTo>
                  <a:cubicBezTo>
                    <a:pt x="244" y="9"/>
                    <a:pt x="296" y="52"/>
                    <a:pt x="299" y="56"/>
                  </a:cubicBezTo>
                  <a:cubicBezTo>
                    <a:pt x="293" y="59"/>
                    <a:pt x="273" y="72"/>
                    <a:pt x="273" y="93"/>
                  </a:cubicBezTo>
                  <a:cubicBezTo>
                    <a:pt x="273" y="93"/>
                    <a:pt x="273" y="177"/>
                    <a:pt x="273" y="177"/>
                  </a:cubicBezTo>
                  <a:cubicBezTo>
                    <a:pt x="273" y="178"/>
                    <a:pt x="273" y="232"/>
                    <a:pt x="231" y="244"/>
                  </a:cubicBezTo>
                  <a:cubicBezTo>
                    <a:pt x="191" y="256"/>
                    <a:pt x="160" y="266"/>
                    <a:pt x="152" y="284"/>
                  </a:cubicBezTo>
                  <a:cubicBezTo>
                    <a:pt x="148" y="276"/>
                    <a:pt x="132" y="255"/>
                    <a:pt x="85" y="249"/>
                  </a:cubicBezTo>
                  <a:cubicBezTo>
                    <a:pt x="52" y="238"/>
                    <a:pt x="35" y="215"/>
                    <a:pt x="35" y="180"/>
                  </a:cubicBezTo>
                  <a:cubicBezTo>
                    <a:pt x="35" y="179"/>
                    <a:pt x="35" y="91"/>
                    <a:pt x="35" y="91"/>
                  </a:cubicBezTo>
                  <a:cubicBezTo>
                    <a:pt x="35" y="91"/>
                    <a:pt x="31" y="59"/>
                    <a:pt x="4" y="53"/>
                  </a:cubicBezTo>
                  <a:cubicBezTo>
                    <a:pt x="8" y="50"/>
                    <a:pt x="63" y="6"/>
                    <a:pt x="6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0" name="Freeform 26"/>
            <p:cNvSpPr/>
            <p:nvPr/>
          </p:nvSpPr>
          <p:spPr bwMode="auto">
            <a:xfrm>
              <a:off x="8832850" y="781051"/>
              <a:ext cx="106363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4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4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1" name="Freeform 27"/>
            <p:cNvSpPr/>
            <p:nvPr/>
          </p:nvSpPr>
          <p:spPr bwMode="auto">
            <a:xfrm>
              <a:off x="9031288" y="781051"/>
              <a:ext cx="107950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5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5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2" name="Rectangle 28"/>
            <p:cNvSpPr>
              <a:spLocks noChangeArrowheads="1"/>
            </p:cNvSpPr>
            <p:nvPr/>
          </p:nvSpPr>
          <p:spPr bwMode="auto">
            <a:xfrm>
              <a:off x="8834438" y="844551"/>
              <a:ext cx="4445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3" name="Rectangle 29"/>
            <p:cNvSpPr>
              <a:spLocks noChangeArrowheads="1"/>
            </p:cNvSpPr>
            <p:nvPr/>
          </p:nvSpPr>
          <p:spPr bwMode="auto">
            <a:xfrm>
              <a:off x="9088438" y="844551"/>
              <a:ext cx="460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4" name="Rectangle 30"/>
            <p:cNvSpPr>
              <a:spLocks noChangeArrowheads="1"/>
            </p:cNvSpPr>
            <p:nvPr/>
          </p:nvSpPr>
          <p:spPr bwMode="auto">
            <a:xfrm>
              <a:off x="883761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5" name="Rectangle 31"/>
            <p:cNvSpPr>
              <a:spLocks noChangeArrowheads="1"/>
            </p:cNvSpPr>
            <p:nvPr/>
          </p:nvSpPr>
          <p:spPr bwMode="auto">
            <a:xfrm>
              <a:off x="905986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6" name="Rectangle 32"/>
            <p:cNvSpPr>
              <a:spLocks noChangeArrowheads="1"/>
            </p:cNvSpPr>
            <p:nvPr/>
          </p:nvSpPr>
          <p:spPr bwMode="auto">
            <a:xfrm>
              <a:off x="8845550" y="957263"/>
              <a:ext cx="2746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7" name="Freeform 33"/>
            <p:cNvSpPr>
              <a:spLocks noEditPoints="1"/>
            </p:cNvSpPr>
            <p:nvPr/>
          </p:nvSpPr>
          <p:spPr bwMode="auto">
            <a:xfrm>
              <a:off x="8528050" y="474663"/>
              <a:ext cx="927100" cy="927100"/>
            </a:xfrm>
            <a:custGeom>
              <a:avLst/>
              <a:gdLst>
                <a:gd name="T0" fmla="*/ 0 w 750"/>
                <a:gd name="T1" fmla="*/ 374 h 749"/>
                <a:gd name="T2" fmla="*/ 375 w 750"/>
                <a:gd name="T3" fmla="*/ 749 h 749"/>
                <a:gd name="T4" fmla="*/ 750 w 750"/>
                <a:gd name="T5" fmla="*/ 374 h 749"/>
                <a:gd name="T6" fmla="*/ 375 w 750"/>
                <a:gd name="T7" fmla="*/ 0 h 749"/>
                <a:gd name="T8" fmla="*/ 0 w 750"/>
                <a:gd name="T9" fmla="*/ 374 h 749"/>
                <a:gd name="T10" fmla="*/ 8 w 750"/>
                <a:gd name="T11" fmla="*/ 374 h 749"/>
                <a:gd name="T12" fmla="*/ 375 w 750"/>
                <a:gd name="T13" fmla="*/ 7 h 749"/>
                <a:gd name="T14" fmla="*/ 742 w 750"/>
                <a:gd name="T15" fmla="*/ 374 h 749"/>
                <a:gd name="T16" fmla="*/ 375 w 750"/>
                <a:gd name="T17" fmla="*/ 741 h 749"/>
                <a:gd name="T18" fmla="*/ 8 w 750"/>
                <a:gd name="T19" fmla="*/ 374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0" h="749">
                  <a:moveTo>
                    <a:pt x="0" y="374"/>
                  </a:moveTo>
                  <a:cubicBezTo>
                    <a:pt x="0" y="581"/>
                    <a:pt x="169" y="749"/>
                    <a:pt x="375" y="749"/>
                  </a:cubicBezTo>
                  <a:cubicBezTo>
                    <a:pt x="582" y="749"/>
                    <a:pt x="750" y="581"/>
                    <a:pt x="750" y="374"/>
                  </a:cubicBezTo>
                  <a:cubicBezTo>
                    <a:pt x="750" y="168"/>
                    <a:pt x="582" y="0"/>
                    <a:pt x="375" y="0"/>
                  </a:cubicBezTo>
                  <a:cubicBezTo>
                    <a:pt x="169" y="0"/>
                    <a:pt x="0" y="168"/>
                    <a:pt x="0" y="374"/>
                  </a:cubicBezTo>
                  <a:close/>
                  <a:moveTo>
                    <a:pt x="8" y="374"/>
                  </a:moveTo>
                  <a:cubicBezTo>
                    <a:pt x="8" y="172"/>
                    <a:pt x="173" y="7"/>
                    <a:pt x="375" y="7"/>
                  </a:cubicBezTo>
                  <a:cubicBezTo>
                    <a:pt x="578" y="7"/>
                    <a:pt x="742" y="172"/>
                    <a:pt x="742" y="374"/>
                  </a:cubicBezTo>
                  <a:cubicBezTo>
                    <a:pt x="742" y="577"/>
                    <a:pt x="578" y="741"/>
                    <a:pt x="375" y="741"/>
                  </a:cubicBezTo>
                  <a:cubicBezTo>
                    <a:pt x="173" y="741"/>
                    <a:pt x="8" y="577"/>
                    <a:pt x="8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8" name="Freeform 34"/>
            <p:cNvSpPr>
              <a:spLocks noEditPoints="1"/>
            </p:cNvSpPr>
            <p:nvPr/>
          </p:nvSpPr>
          <p:spPr bwMode="auto">
            <a:xfrm>
              <a:off x="8683625" y="628651"/>
              <a:ext cx="617538" cy="620713"/>
            </a:xfrm>
            <a:custGeom>
              <a:avLst/>
              <a:gdLst>
                <a:gd name="T0" fmla="*/ 0 w 501"/>
                <a:gd name="T1" fmla="*/ 250 h 501"/>
                <a:gd name="T2" fmla="*/ 250 w 501"/>
                <a:gd name="T3" fmla="*/ 501 h 501"/>
                <a:gd name="T4" fmla="*/ 501 w 501"/>
                <a:gd name="T5" fmla="*/ 250 h 501"/>
                <a:gd name="T6" fmla="*/ 250 w 501"/>
                <a:gd name="T7" fmla="*/ 0 h 501"/>
                <a:gd name="T8" fmla="*/ 0 w 501"/>
                <a:gd name="T9" fmla="*/ 250 h 501"/>
                <a:gd name="T10" fmla="*/ 5 w 501"/>
                <a:gd name="T11" fmla="*/ 250 h 501"/>
                <a:gd name="T12" fmla="*/ 250 w 501"/>
                <a:gd name="T13" fmla="*/ 5 h 501"/>
                <a:gd name="T14" fmla="*/ 496 w 501"/>
                <a:gd name="T15" fmla="*/ 250 h 501"/>
                <a:gd name="T16" fmla="*/ 250 w 501"/>
                <a:gd name="T17" fmla="*/ 496 h 501"/>
                <a:gd name="T18" fmla="*/ 5 w 501"/>
                <a:gd name="T19" fmla="*/ 2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1" h="501">
                  <a:moveTo>
                    <a:pt x="0" y="250"/>
                  </a:moveTo>
                  <a:cubicBezTo>
                    <a:pt x="0" y="388"/>
                    <a:pt x="112" y="501"/>
                    <a:pt x="250" y="501"/>
                  </a:cubicBezTo>
                  <a:cubicBezTo>
                    <a:pt x="388" y="501"/>
                    <a:pt x="501" y="388"/>
                    <a:pt x="501" y="250"/>
                  </a:cubicBezTo>
                  <a:cubicBezTo>
                    <a:pt x="501" y="112"/>
                    <a:pt x="388" y="0"/>
                    <a:pt x="250" y="0"/>
                  </a:cubicBezTo>
                  <a:cubicBezTo>
                    <a:pt x="112" y="0"/>
                    <a:pt x="0" y="112"/>
                    <a:pt x="0" y="250"/>
                  </a:cubicBezTo>
                  <a:close/>
                  <a:moveTo>
                    <a:pt x="5" y="250"/>
                  </a:moveTo>
                  <a:cubicBezTo>
                    <a:pt x="5" y="115"/>
                    <a:pt x="115" y="5"/>
                    <a:pt x="250" y="5"/>
                  </a:cubicBezTo>
                  <a:cubicBezTo>
                    <a:pt x="386" y="5"/>
                    <a:pt x="496" y="115"/>
                    <a:pt x="496" y="250"/>
                  </a:cubicBezTo>
                  <a:cubicBezTo>
                    <a:pt x="496" y="386"/>
                    <a:pt x="386" y="496"/>
                    <a:pt x="250" y="496"/>
                  </a:cubicBezTo>
                  <a:cubicBezTo>
                    <a:pt x="115" y="496"/>
                    <a:pt x="5" y="386"/>
                    <a:pt x="5" y="2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9" name="Freeform 35"/>
            <p:cNvSpPr>
              <a:spLocks noEditPoints="1"/>
            </p:cNvSpPr>
            <p:nvPr/>
          </p:nvSpPr>
          <p:spPr bwMode="auto">
            <a:xfrm>
              <a:off x="8623300" y="649288"/>
              <a:ext cx="117475" cy="125413"/>
            </a:xfrm>
            <a:custGeom>
              <a:avLst/>
              <a:gdLst>
                <a:gd name="T0" fmla="*/ 38 w 95"/>
                <a:gd name="T1" fmla="*/ 88 h 101"/>
                <a:gd name="T2" fmla="*/ 27 w 95"/>
                <a:gd name="T3" fmla="*/ 90 h 101"/>
                <a:gd name="T4" fmla="*/ 22 w 95"/>
                <a:gd name="T5" fmla="*/ 72 h 101"/>
                <a:gd name="T6" fmla="*/ 30 w 95"/>
                <a:gd name="T7" fmla="*/ 65 h 101"/>
                <a:gd name="T8" fmla="*/ 1 w 95"/>
                <a:gd name="T9" fmla="*/ 36 h 101"/>
                <a:gd name="T10" fmla="*/ 8 w 95"/>
                <a:gd name="T11" fmla="*/ 49 h 101"/>
                <a:gd name="T12" fmla="*/ 16 w 95"/>
                <a:gd name="T13" fmla="*/ 42 h 101"/>
                <a:gd name="T14" fmla="*/ 17 w 95"/>
                <a:gd name="T15" fmla="*/ 53 h 101"/>
                <a:gd name="T16" fmla="*/ 31 w 95"/>
                <a:gd name="T17" fmla="*/ 46 h 101"/>
                <a:gd name="T18" fmla="*/ 33 w 95"/>
                <a:gd name="T19" fmla="*/ 60 h 101"/>
                <a:gd name="T20" fmla="*/ 45 w 95"/>
                <a:gd name="T21" fmla="*/ 24 h 101"/>
                <a:gd name="T22" fmla="*/ 37 w 95"/>
                <a:gd name="T23" fmla="*/ 31 h 101"/>
                <a:gd name="T24" fmla="*/ 38 w 95"/>
                <a:gd name="T25" fmla="*/ 16 h 101"/>
                <a:gd name="T26" fmla="*/ 29 w 95"/>
                <a:gd name="T27" fmla="*/ 23 h 101"/>
                <a:gd name="T28" fmla="*/ 34 w 95"/>
                <a:gd name="T29" fmla="*/ 11 h 101"/>
                <a:gd name="T30" fmla="*/ 29 w 95"/>
                <a:gd name="T31" fmla="*/ 10 h 101"/>
                <a:gd name="T32" fmla="*/ 25 w 95"/>
                <a:gd name="T33" fmla="*/ 5 h 101"/>
                <a:gd name="T34" fmla="*/ 56 w 95"/>
                <a:gd name="T35" fmla="*/ 14 h 101"/>
                <a:gd name="T36" fmla="*/ 69 w 95"/>
                <a:gd name="T37" fmla="*/ 31 h 101"/>
                <a:gd name="T38" fmla="*/ 36 w 95"/>
                <a:gd name="T39" fmla="*/ 64 h 101"/>
                <a:gd name="T40" fmla="*/ 15 w 95"/>
                <a:gd name="T41" fmla="*/ 28 h 101"/>
                <a:gd name="T42" fmla="*/ 19 w 95"/>
                <a:gd name="T43" fmla="*/ 17 h 101"/>
                <a:gd name="T44" fmla="*/ 30 w 95"/>
                <a:gd name="T45" fmla="*/ 27 h 101"/>
                <a:gd name="T46" fmla="*/ 23 w 95"/>
                <a:gd name="T47" fmla="*/ 30 h 101"/>
                <a:gd name="T48" fmla="*/ 18 w 95"/>
                <a:gd name="T49" fmla="*/ 41 h 101"/>
                <a:gd name="T50" fmla="*/ 9 w 95"/>
                <a:gd name="T51" fmla="*/ 32 h 101"/>
                <a:gd name="T52" fmla="*/ 26 w 95"/>
                <a:gd name="T53" fmla="*/ 40 h 101"/>
                <a:gd name="T54" fmla="*/ 33 w 95"/>
                <a:gd name="T55" fmla="*/ 29 h 101"/>
                <a:gd name="T56" fmla="*/ 36 w 95"/>
                <a:gd name="T57" fmla="*/ 34 h 101"/>
                <a:gd name="T58" fmla="*/ 43 w 95"/>
                <a:gd name="T59" fmla="*/ 39 h 101"/>
                <a:gd name="T60" fmla="*/ 38 w 95"/>
                <a:gd name="T61" fmla="*/ 44 h 101"/>
                <a:gd name="T62" fmla="*/ 25 w 95"/>
                <a:gd name="T63" fmla="*/ 42 h 101"/>
                <a:gd name="T64" fmla="*/ 86 w 95"/>
                <a:gd name="T65" fmla="*/ 25 h 101"/>
                <a:gd name="T66" fmla="*/ 94 w 95"/>
                <a:gd name="T67" fmla="*/ 27 h 101"/>
                <a:gd name="T68" fmla="*/ 94 w 95"/>
                <a:gd name="T69" fmla="*/ 79 h 101"/>
                <a:gd name="T70" fmla="*/ 75 w 95"/>
                <a:gd name="T71" fmla="*/ 84 h 101"/>
                <a:gd name="T72" fmla="*/ 51 w 95"/>
                <a:gd name="T73" fmla="*/ 100 h 101"/>
                <a:gd name="T74" fmla="*/ 42 w 95"/>
                <a:gd name="T75" fmla="*/ 100 h 101"/>
                <a:gd name="T76" fmla="*/ 57 w 95"/>
                <a:gd name="T77" fmla="*/ 63 h 101"/>
                <a:gd name="T78" fmla="*/ 52 w 95"/>
                <a:gd name="T79" fmla="*/ 58 h 101"/>
                <a:gd name="T80" fmla="*/ 53 w 95"/>
                <a:gd name="T81" fmla="*/ 41 h 101"/>
                <a:gd name="T82" fmla="*/ 62 w 95"/>
                <a:gd name="T83" fmla="*/ 57 h 101"/>
                <a:gd name="T84" fmla="*/ 83 w 95"/>
                <a:gd name="T8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1">
                  <a:moveTo>
                    <a:pt x="30" y="75"/>
                  </a:moveTo>
                  <a:cubicBezTo>
                    <a:pt x="27" y="76"/>
                    <a:pt x="27" y="76"/>
                    <a:pt x="27" y="76"/>
                  </a:cubicBezTo>
                  <a:cubicBezTo>
                    <a:pt x="30" y="79"/>
                    <a:pt x="34" y="83"/>
                    <a:pt x="38" y="88"/>
                  </a:cubicBezTo>
                  <a:cubicBezTo>
                    <a:pt x="35" y="88"/>
                    <a:pt x="32" y="89"/>
                    <a:pt x="29" y="91"/>
                  </a:cubicBezTo>
                  <a:cubicBezTo>
                    <a:pt x="28" y="91"/>
                    <a:pt x="28" y="92"/>
                    <a:pt x="27" y="92"/>
                  </a:cubicBezTo>
                  <a:cubicBezTo>
                    <a:pt x="27" y="92"/>
                    <a:pt x="27" y="91"/>
                    <a:pt x="27" y="90"/>
                  </a:cubicBezTo>
                  <a:cubicBezTo>
                    <a:pt x="26" y="85"/>
                    <a:pt x="24" y="79"/>
                    <a:pt x="20" y="74"/>
                  </a:cubicBezTo>
                  <a:cubicBezTo>
                    <a:pt x="20" y="73"/>
                    <a:pt x="19" y="72"/>
                    <a:pt x="20" y="72"/>
                  </a:cubicBezTo>
                  <a:cubicBezTo>
                    <a:pt x="20" y="71"/>
                    <a:pt x="21" y="71"/>
                    <a:pt x="22" y="72"/>
                  </a:cubicBezTo>
                  <a:cubicBezTo>
                    <a:pt x="23" y="73"/>
                    <a:pt x="24" y="73"/>
                    <a:pt x="24" y="74"/>
                  </a:cubicBezTo>
                  <a:cubicBezTo>
                    <a:pt x="25" y="73"/>
                    <a:pt x="26" y="71"/>
                    <a:pt x="27" y="69"/>
                  </a:cubicBezTo>
                  <a:cubicBezTo>
                    <a:pt x="28" y="67"/>
                    <a:pt x="29" y="66"/>
                    <a:pt x="30" y="65"/>
                  </a:cubicBezTo>
                  <a:cubicBezTo>
                    <a:pt x="18" y="59"/>
                    <a:pt x="8" y="55"/>
                    <a:pt x="0" y="54"/>
                  </a:cubicBezTo>
                  <a:cubicBezTo>
                    <a:pt x="1" y="52"/>
                    <a:pt x="3" y="50"/>
                    <a:pt x="5" y="49"/>
                  </a:cubicBezTo>
                  <a:cubicBezTo>
                    <a:pt x="4" y="43"/>
                    <a:pt x="3" y="39"/>
                    <a:pt x="1" y="36"/>
                  </a:cubicBezTo>
                  <a:cubicBezTo>
                    <a:pt x="4" y="36"/>
                    <a:pt x="8" y="35"/>
                    <a:pt x="12" y="33"/>
                  </a:cubicBezTo>
                  <a:cubicBezTo>
                    <a:pt x="11" y="35"/>
                    <a:pt x="10" y="38"/>
                    <a:pt x="9" y="42"/>
                  </a:cubicBezTo>
                  <a:cubicBezTo>
                    <a:pt x="9" y="45"/>
                    <a:pt x="9" y="47"/>
                    <a:pt x="8" y="49"/>
                  </a:cubicBezTo>
                  <a:cubicBezTo>
                    <a:pt x="10" y="49"/>
                    <a:pt x="12" y="50"/>
                    <a:pt x="14" y="51"/>
                  </a:cubicBezTo>
                  <a:cubicBezTo>
                    <a:pt x="15" y="50"/>
                    <a:pt x="15" y="48"/>
                    <a:pt x="15" y="46"/>
                  </a:cubicBezTo>
                  <a:cubicBezTo>
                    <a:pt x="16" y="44"/>
                    <a:pt x="16" y="43"/>
                    <a:pt x="16" y="42"/>
                  </a:cubicBezTo>
                  <a:cubicBezTo>
                    <a:pt x="18" y="42"/>
                    <a:pt x="20" y="42"/>
                    <a:pt x="22" y="42"/>
                  </a:cubicBezTo>
                  <a:cubicBezTo>
                    <a:pt x="21" y="43"/>
                    <a:pt x="21" y="44"/>
                    <a:pt x="20" y="47"/>
                  </a:cubicBezTo>
                  <a:cubicBezTo>
                    <a:pt x="18" y="49"/>
                    <a:pt x="18" y="52"/>
                    <a:pt x="17" y="53"/>
                  </a:cubicBezTo>
                  <a:cubicBezTo>
                    <a:pt x="19" y="54"/>
                    <a:pt x="21" y="54"/>
                    <a:pt x="23" y="56"/>
                  </a:cubicBezTo>
                  <a:cubicBezTo>
                    <a:pt x="24" y="52"/>
                    <a:pt x="25" y="49"/>
                    <a:pt x="26" y="47"/>
                  </a:cubicBezTo>
                  <a:cubicBezTo>
                    <a:pt x="28" y="46"/>
                    <a:pt x="30" y="46"/>
                    <a:pt x="31" y="46"/>
                  </a:cubicBezTo>
                  <a:cubicBezTo>
                    <a:pt x="31" y="47"/>
                    <a:pt x="29" y="50"/>
                    <a:pt x="28" y="53"/>
                  </a:cubicBezTo>
                  <a:cubicBezTo>
                    <a:pt x="27" y="55"/>
                    <a:pt x="27" y="56"/>
                    <a:pt x="26" y="57"/>
                  </a:cubicBezTo>
                  <a:cubicBezTo>
                    <a:pt x="29" y="58"/>
                    <a:pt x="31" y="59"/>
                    <a:pt x="33" y="60"/>
                  </a:cubicBezTo>
                  <a:cubicBezTo>
                    <a:pt x="39" y="50"/>
                    <a:pt x="44" y="40"/>
                    <a:pt x="50" y="30"/>
                  </a:cubicBezTo>
                  <a:cubicBezTo>
                    <a:pt x="49" y="29"/>
                    <a:pt x="49" y="29"/>
                    <a:pt x="49" y="28"/>
                  </a:cubicBezTo>
                  <a:cubicBezTo>
                    <a:pt x="48" y="28"/>
                    <a:pt x="47" y="26"/>
                    <a:pt x="45" y="24"/>
                  </a:cubicBezTo>
                  <a:cubicBezTo>
                    <a:pt x="44" y="25"/>
                    <a:pt x="44" y="26"/>
                    <a:pt x="43" y="28"/>
                  </a:cubicBezTo>
                  <a:cubicBezTo>
                    <a:pt x="43" y="29"/>
                    <a:pt x="43" y="30"/>
                    <a:pt x="42" y="31"/>
                  </a:cubicBezTo>
                  <a:cubicBezTo>
                    <a:pt x="41" y="31"/>
                    <a:pt x="39" y="31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40" y="26"/>
                    <a:pt x="41" y="23"/>
                    <a:pt x="42" y="21"/>
                  </a:cubicBezTo>
                  <a:cubicBezTo>
                    <a:pt x="41" y="19"/>
                    <a:pt x="39" y="17"/>
                    <a:pt x="38" y="16"/>
                  </a:cubicBezTo>
                  <a:cubicBezTo>
                    <a:pt x="37" y="16"/>
                    <a:pt x="37" y="17"/>
                    <a:pt x="37" y="17"/>
                  </a:cubicBezTo>
                  <a:cubicBezTo>
                    <a:pt x="36" y="18"/>
                    <a:pt x="36" y="20"/>
                    <a:pt x="34" y="23"/>
                  </a:cubicBezTo>
                  <a:cubicBezTo>
                    <a:pt x="33" y="24"/>
                    <a:pt x="31" y="24"/>
                    <a:pt x="29" y="23"/>
                  </a:cubicBezTo>
                  <a:cubicBezTo>
                    <a:pt x="30" y="21"/>
                    <a:pt x="32" y="19"/>
                    <a:pt x="34" y="14"/>
                  </a:cubicBezTo>
                  <a:cubicBezTo>
                    <a:pt x="35" y="14"/>
                    <a:pt x="35" y="13"/>
                    <a:pt x="35" y="13"/>
                  </a:cubicBezTo>
                  <a:cubicBezTo>
                    <a:pt x="35" y="13"/>
                    <a:pt x="34" y="12"/>
                    <a:pt x="34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1" y="8"/>
                    <a:pt x="30" y="8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2"/>
                    <a:pt x="27" y="14"/>
                    <a:pt x="27" y="16"/>
                  </a:cubicBezTo>
                  <a:cubicBezTo>
                    <a:pt x="24" y="17"/>
                    <a:pt x="22" y="17"/>
                    <a:pt x="21" y="17"/>
                  </a:cubicBezTo>
                  <a:cubicBezTo>
                    <a:pt x="24" y="12"/>
                    <a:pt x="25" y="8"/>
                    <a:pt x="25" y="5"/>
                  </a:cubicBezTo>
                  <a:cubicBezTo>
                    <a:pt x="30" y="4"/>
                    <a:pt x="33" y="2"/>
                    <a:pt x="37" y="0"/>
                  </a:cubicBezTo>
                  <a:cubicBezTo>
                    <a:pt x="38" y="5"/>
                    <a:pt x="43" y="12"/>
                    <a:pt x="53" y="23"/>
                  </a:cubicBezTo>
                  <a:cubicBezTo>
                    <a:pt x="55" y="19"/>
                    <a:pt x="56" y="16"/>
                    <a:pt x="56" y="14"/>
                  </a:cubicBezTo>
                  <a:cubicBezTo>
                    <a:pt x="62" y="14"/>
                    <a:pt x="68" y="12"/>
                    <a:pt x="73" y="9"/>
                  </a:cubicBezTo>
                  <a:cubicBezTo>
                    <a:pt x="73" y="15"/>
                    <a:pt x="72" y="22"/>
                    <a:pt x="70" y="29"/>
                  </a:cubicBezTo>
                  <a:cubicBezTo>
                    <a:pt x="70" y="30"/>
                    <a:pt x="69" y="31"/>
                    <a:pt x="69" y="31"/>
                  </a:cubicBezTo>
                  <a:cubicBezTo>
                    <a:pt x="68" y="31"/>
                    <a:pt x="68" y="30"/>
                    <a:pt x="67" y="29"/>
                  </a:cubicBezTo>
                  <a:cubicBezTo>
                    <a:pt x="66" y="25"/>
                    <a:pt x="64" y="22"/>
                    <a:pt x="62" y="19"/>
                  </a:cubicBezTo>
                  <a:cubicBezTo>
                    <a:pt x="58" y="25"/>
                    <a:pt x="49" y="40"/>
                    <a:pt x="36" y="64"/>
                  </a:cubicBezTo>
                  <a:cubicBezTo>
                    <a:pt x="33" y="70"/>
                    <a:pt x="31" y="73"/>
                    <a:pt x="30" y="75"/>
                  </a:cubicBezTo>
                  <a:close/>
                  <a:moveTo>
                    <a:pt x="10" y="31"/>
                  </a:moveTo>
                  <a:cubicBezTo>
                    <a:pt x="11" y="30"/>
                    <a:pt x="13" y="29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5" y="24"/>
                    <a:pt x="13" y="22"/>
                    <a:pt x="12" y="20"/>
                  </a:cubicBezTo>
                  <a:cubicBezTo>
                    <a:pt x="14" y="20"/>
                    <a:pt x="16" y="19"/>
                    <a:pt x="19" y="17"/>
                  </a:cubicBezTo>
                  <a:cubicBezTo>
                    <a:pt x="19" y="19"/>
                    <a:pt x="20" y="22"/>
                    <a:pt x="21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7" y="24"/>
                    <a:pt x="30" y="27"/>
                  </a:cubicBezTo>
                  <a:cubicBezTo>
                    <a:pt x="30" y="27"/>
                    <a:pt x="31" y="28"/>
                    <a:pt x="30" y="28"/>
                  </a:cubicBezTo>
                  <a:cubicBezTo>
                    <a:pt x="31" y="28"/>
                    <a:pt x="30" y="28"/>
                    <a:pt x="30" y="29"/>
                  </a:cubicBezTo>
                  <a:cubicBezTo>
                    <a:pt x="27" y="29"/>
                    <a:pt x="25" y="30"/>
                    <a:pt x="23" y="30"/>
                  </a:cubicBezTo>
                  <a:cubicBezTo>
                    <a:pt x="23" y="30"/>
                    <a:pt x="23" y="31"/>
                    <a:pt x="23" y="31"/>
                  </a:cubicBezTo>
                  <a:cubicBezTo>
                    <a:pt x="23" y="32"/>
                    <a:pt x="23" y="33"/>
                    <a:pt x="23" y="33"/>
                  </a:cubicBezTo>
                  <a:cubicBezTo>
                    <a:pt x="24" y="37"/>
                    <a:pt x="22" y="40"/>
                    <a:pt x="18" y="41"/>
                  </a:cubicBezTo>
                  <a:cubicBezTo>
                    <a:pt x="19" y="39"/>
                    <a:pt x="19" y="36"/>
                    <a:pt x="18" y="32"/>
                  </a:cubicBezTo>
                  <a:cubicBezTo>
                    <a:pt x="15" y="32"/>
                    <a:pt x="13" y="32"/>
                    <a:pt x="11" y="32"/>
                  </a:cubicBezTo>
                  <a:cubicBezTo>
                    <a:pt x="10" y="32"/>
                    <a:pt x="10" y="32"/>
                    <a:pt x="9" y="32"/>
                  </a:cubicBezTo>
                  <a:cubicBezTo>
                    <a:pt x="9" y="31"/>
                    <a:pt x="9" y="31"/>
                    <a:pt x="10" y="31"/>
                  </a:cubicBezTo>
                  <a:close/>
                  <a:moveTo>
                    <a:pt x="25" y="41"/>
                  </a:moveTo>
                  <a:cubicBezTo>
                    <a:pt x="25" y="41"/>
                    <a:pt x="26" y="40"/>
                    <a:pt x="26" y="40"/>
                  </a:cubicBezTo>
                  <a:cubicBezTo>
                    <a:pt x="27" y="39"/>
                    <a:pt x="28" y="39"/>
                    <a:pt x="30" y="38"/>
                  </a:cubicBezTo>
                  <a:cubicBezTo>
                    <a:pt x="29" y="35"/>
                    <a:pt x="28" y="34"/>
                    <a:pt x="26" y="32"/>
                  </a:cubicBezTo>
                  <a:cubicBezTo>
                    <a:pt x="29" y="32"/>
                    <a:pt x="31" y="31"/>
                    <a:pt x="33" y="29"/>
                  </a:cubicBezTo>
                  <a:cubicBezTo>
                    <a:pt x="33" y="30"/>
                    <a:pt x="33" y="32"/>
                    <a:pt x="34" y="34"/>
                  </a:cubicBezTo>
                  <a:cubicBezTo>
                    <a:pt x="34" y="34"/>
                    <a:pt x="34" y="35"/>
                    <a:pt x="34" y="35"/>
                  </a:cubicBezTo>
                  <a:cubicBezTo>
                    <a:pt x="35" y="35"/>
                    <a:pt x="36" y="34"/>
                    <a:pt x="36" y="34"/>
                  </a:cubicBezTo>
                  <a:cubicBezTo>
                    <a:pt x="37" y="33"/>
                    <a:pt x="38" y="33"/>
                    <a:pt x="38" y="33"/>
                  </a:cubicBezTo>
                  <a:cubicBezTo>
                    <a:pt x="40" y="34"/>
                    <a:pt x="41" y="35"/>
                    <a:pt x="43" y="37"/>
                  </a:cubicBezTo>
                  <a:cubicBezTo>
                    <a:pt x="44" y="38"/>
                    <a:pt x="44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0" y="40"/>
                    <a:pt x="38" y="40"/>
                    <a:pt x="36" y="40"/>
                  </a:cubicBezTo>
                  <a:cubicBezTo>
                    <a:pt x="37" y="42"/>
                    <a:pt x="37" y="43"/>
                    <a:pt x="38" y="44"/>
                  </a:cubicBezTo>
                  <a:cubicBezTo>
                    <a:pt x="38" y="48"/>
                    <a:pt x="37" y="51"/>
                    <a:pt x="33" y="53"/>
                  </a:cubicBezTo>
                  <a:cubicBezTo>
                    <a:pt x="33" y="49"/>
                    <a:pt x="32" y="46"/>
                    <a:pt x="31" y="41"/>
                  </a:cubicBezTo>
                  <a:cubicBezTo>
                    <a:pt x="30" y="42"/>
                    <a:pt x="28" y="42"/>
                    <a:pt x="25" y="42"/>
                  </a:cubicBezTo>
                  <a:cubicBezTo>
                    <a:pt x="25" y="42"/>
                    <a:pt x="24" y="42"/>
                    <a:pt x="24" y="42"/>
                  </a:cubicBezTo>
                  <a:cubicBezTo>
                    <a:pt x="24" y="42"/>
                    <a:pt x="24" y="41"/>
                    <a:pt x="25" y="41"/>
                  </a:cubicBezTo>
                  <a:close/>
                  <a:moveTo>
                    <a:pt x="86" y="25"/>
                  </a:moveTo>
                  <a:cubicBezTo>
                    <a:pt x="89" y="25"/>
                    <a:pt x="91" y="25"/>
                    <a:pt x="93" y="25"/>
                  </a:cubicBezTo>
                  <a:cubicBezTo>
                    <a:pt x="94" y="25"/>
                    <a:pt x="95" y="25"/>
                    <a:pt x="95" y="26"/>
                  </a:cubicBezTo>
                  <a:cubicBezTo>
                    <a:pt x="95" y="26"/>
                    <a:pt x="95" y="27"/>
                    <a:pt x="94" y="27"/>
                  </a:cubicBezTo>
                  <a:cubicBezTo>
                    <a:pt x="88" y="35"/>
                    <a:pt x="80" y="46"/>
                    <a:pt x="72" y="60"/>
                  </a:cubicBezTo>
                  <a:cubicBezTo>
                    <a:pt x="78" y="64"/>
                    <a:pt x="82" y="66"/>
                    <a:pt x="85" y="69"/>
                  </a:cubicBezTo>
                  <a:cubicBezTo>
                    <a:pt x="92" y="74"/>
                    <a:pt x="95" y="77"/>
                    <a:pt x="94" y="79"/>
                  </a:cubicBezTo>
                  <a:cubicBezTo>
                    <a:pt x="90" y="82"/>
                    <a:pt x="84" y="84"/>
                    <a:pt x="76" y="85"/>
                  </a:cubicBezTo>
                  <a:cubicBezTo>
                    <a:pt x="75" y="86"/>
                    <a:pt x="74" y="86"/>
                    <a:pt x="74" y="85"/>
                  </a:cubicBezTo>
                  <a:cubicBezTo>
                    <a:pt x="74" y="85"/>
                    <a:pt x="74" y="84"/>
                    <a:pt x="75" y="84"/>
                  </a:cubicBezTo>
                  <a:cubicBezTo>
                    <a:pt x="79" y="79"/>
                    <a:pt x="81" y="76"/>
                    <a:pt x="80" y="76"/>
                  </a:cubicBezTo>
                  <a:cubicBezTo>
                    <a:pt x="76" y="72"/>
                    <a:pt x="72" y="69"/>
                    <a:pt x="68" y="67"/>
                  </a:cubicBezTo>
                  <a:cubicBezTo>
                    <a:pt x="62" y="78"/>
                    <a:pt x="56" y="89"/>
                    <a:pt x="51" y="100"/>
                  </a:cubicBezTo>
                  <a:cubicBezTo>
                    <a:pt x="50" y="100"/>
                    <a:pt x="47" y="101"/>
                    <a:pt x="43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01"/>
                    <a:pt x="42" y="100"/>
                    <a:pt x="42" y="100"/>
                  </a:cubicBezTo>
                  <a:cubicBezTo>
                    <a:pt x="45" y="96"/>
                    <a:pt x="49" y="88"/>
                    <a:pt x="56" y="76"/>
                  </a:cubicBezTo>
                  <a:cubicBezTo>
                    <a:pt x="59" y="71"/>
                    <a:pt x="61" y="67"/>
                    <a:pt x="63" y="64"/>
                  </a:cubicBezTo>
                  <a:cubicBezTo>
                    <a:pt x="61" y="63"/>
                    <a:pt x="59" y="63"/>
                    <a:pt x="57" y="63"/>
                  </a:cubicBezTo>
                  <a:cubicBezTo>
                    <a:pt x="58" y="61"/>
                    <a:pt x="59" y="60"/>
                    <a:pt x="60" y="59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9"/>
                    <a:pt x="54" y="53"/>
                    <a:pt x="52" y="58"/>
                  </a:cubicBezTo>
                  <a:cubicBezTo>
                    <a:pt x="50" y="63"/>
                    <a:pt x="48" y="67"/>
                    <a:pt x="47" y="69"/>
                  </a:cubicBezTo>
                  <a:cubicBezTo>
                    <a:pt x="44" y="70"/>
                    <a:pt x="41" y="71"/>
                    <a:pt x="40" y="70"/>
                  </a:cubicBezTo>
                  <a:cubicBezTo>
                    <a:pt x="47" y="59"/>
                    <a:pt x="51" y="50"/>
                    <a:pt x="53" y="41"/>
                  </a:cubicBezTo>
                  <a:cubicBezTo>
                    <a:pt x="57" y="41"/>
                    <a:pt x="62" y="40"/>
                    <a:pt x="66" y="37"/>
                  </a:cubicBezTo>
                  <a:cubicBezTo>
                    <a:pt x="64" y="41"/>
                    <a:pt x="63" y="47"/>
                    <a:pt x="63" y="55"/>
                  </a:cubicBezTo>
                  <a:cubicBezTo>
                    <a:pt x="62" y="56"/>
                    <a:pt x="62" y="56"/>
                    <a:pt x="62" y="57"/>
                  </a:cubicBezTo>
                  <a:cubicBezTo>
                    <a:pt x="63" y="56"/>
                    <a:pt x="63" y="55"/>
                    <a:pt x="64" y="55"/>
                  </a:cubicBezTo>
                  <a:cubicBezTo>
                    <a:pt x="64" y="56"/>
                    <a:pt x="65" y="56"/>
                    <a:pt x="67" y="57"/>
                  </a:cubicBezTo>
                  <a:cubicBezTo>
                    <a:pt x="75" y="42"/>
                    <a:pt x="80" y="32"/>
                    <a:pt x="83" y="27"/>
                  </a:cubicBezTo>
                  <a:cubicBezTo>
                    <a:pt x="84" y="26"/>
                    <a:pt x="85" y="25"/>
                    <a:pt x="8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0" name="Freeform 36"/>
            <p:cNvSpPr/>
            <p:nvPr/>
          </p:nvSpPr>
          <p:spPr bwMode="auto">
            <a:xfrm>
              <a:off x="8823325" y="527051"/>
              <a:ext cx="125413" cy="112713"/>
            </a:xfrm>
            <a:custGeom>
              <a:avLst/>
              <a:gdLst>
                <a:gd name="T0" fmla="*/ 11 w 102"/>
                <a:gd name="T1" fmla="*/ 2 h 91"/>
                <a:gd name="T2" fmla="*/ 25 w 102"/>
                <a:gd name="T3" fmla="*/ 0 h 91"/>
                <a:gd name="T4" fmla="*/ 28 w 102"/>
                <a:gd name="T5" fmla="*/ 18 h 91"/>
                <a:gd name="T6" fmla="*/ 31 w 102"/>
                <a:gd name="T7" fmla="*/ 30 h 91"/>
                <a:gd name="T8" fmla="*/ 37 w 102"/>
                <a:gd name="T9" fmla="*/ 27 h 91"/>
                <a:gd name="T10" fmla="*/ 57 w 102"/>
                <a:gd name="T11" fmla="*/ 16 h 91"/>
                <a:gd name="T12" fmla="*/ 61 w 102"/>
                <a:gd name="T13" fmla="*/ 15 h 91"/>
                <a:gd name="T14" fmla="*/ 64 w 102"/>
                <a:gd name="T15" fmla="*/ 18 h 91"/>
                <a:gd name="T16" fmla="*/ 66 w 102"/>
                <a:gd name="T17" fmla="*/ 19 h 91"/>
                <a:gd name="T18" fmla="*/ 66 w 102"/>
                <a:gd name="T19" fmla="*/ 22 h 91"/>
                <a:gd name="T20" fmla="*/ 33 w 102"/>
                <a:gd name="T21" fmla="*/ 37 h 91"/>
                <a:gd name="T22" fmla="*/ 45 w 102"/>
                <a:gd name="T23" fmla="*/ 42 h 91"/>
                <a:gd name="T24" fmla="*/ 50 w 102"/>
                <a:gd name="T25" fmla="*/ 45 h 91"/>
                <a:gd name="T26" fmla="*/ 72 w 102"/>
                <a:gd name="T27" fmla="*/ 55 h 91"/>
                <a:gd name="T28" fmla="*/ 77 w 102"/>
                <a:gd name="T29" fmla="*/ 55 h 91"/>
                <a:gd name="T30" fmla="*/ 97 w 102"/>
                <a:gd name="T31" fmla="*/ 58 h 91"/>
                <a:gd name="T32" fmla="*/ 102 w 102"/>
                <a:gd name="T33" fmla="*/ 60 h 91"/>
                <a:gd name="T34" fmla="*/ 98 w 102"/>
                <a:gd name="T35" fmla="*/ 63 h 91"/>
                <a:gd name="T36" fmla="*/ 79 w 102"/>
                <a:gd name="T37" fmla="*/ 70 h 91"/>
                <a:gd name="T38" fmla="*/ 64 w 102"/>
                <a:gd name="T39" fmla="*/ 67 h 91"/>
                <a:gd name="T40" fmla="*/ 48 w 102"/>
                <a:gd name="T41" fmla="*/ 55 h 91"/>
                <a:gd name="T42" fmla="*/ 46 w 102"/>
                <a:gd name="T43" fmla="*/ 53 h 91"/>
                <a:gd name="T44" fmla="*/ 34 w 102"/>
                <a:gd name="T45" fmla="*/ 44 h 91"/>
                <a:gd name="T46" fmla="*/ 29 w 102"/>
                <a:gd name="T47" fmla="*/ 80 h 91"/>
                <a:gd name="T48" fmla="*/ 16 w 102"/>
                <a:gd name="T49" fmla="*/ 90 h 91"/>
                <a:gd name="T50" fmla="*/ 6 w 102"/>
                <a:gd name="T51" fmla="*/ 91 h 91"/>
                <a:gd name="T52" fmla="*/ 25 w 102"/>
                <a:gd name="T53" fmla="*/ 41 h 91"/>
                <a:gd name="T54" fmla="*/ 9 w 102"/>
                <a:gd name="T55" fmla="*/ 53 h 91"/>
                <a:gd name="T56" fmla="*/ 0 w 102"/>
                <a:gd name="T57" fmla="*/ 48 h 91"/>
                <a:gd name="T58" fmla="*/ 24 w 102"/>
                <a:gd name="T59" fmla="*/ 35 h 91"/>
                <a:gd name="T60" fmla="*/ 11 w 102"/>
                <a:gd name="T61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91">
                  <a:moveTo>
                    <a:pt x="11" y="2"/>
                  </a:moveTo>
                  <a:cubicBezTo>
                    <a:pt x="16" y="2"/>
                    <a:pt x="21" y="1"/>
                    <a:pt x="25" y="0"/>
                  </a:cubicBezTo>
                  <a:cubicBezTo>
                    <a:pt x="25" y="4"/>
                    <a:pt x="25" y="10"/>
                    <a:pt x="28" y="18"/>
                  </a:cubicBezTo>
                  <a:cubicBezTo>
                    <a:pt x="29" y="22"/>
                    <a:pt x="30" y="26"/>
                    <a:pt x="31" y="30"/>
                  </a:cubicBezTo>
                  <a:cubicBezTo>
                    <a:pt x="32" y="30"/>
                    <a:pt x="34" y="28"/>
                    <a:pt x="37" y="27"/>
                  </a:cubicBezTo>
                  <a:cubicBezTo>
                    <a:pt x="41" y="25"/>
                    <a:pt x="47" y="21"/>
                    <a:pt x="57" y="16"/>
                  </a:cubicBezTo>
                  <a:cubicBezTo>
                    <a:pt x="59" y="15"/>
                    <a:pt x="60" y="15"/>
                    <a:pt x="61" y="15"/>
                  </a:cubicBezTo>
                  <a:cubicBezTo>
                    <a:pt x="62" y="16"/>
                    <a:pt x="63" y="17"/>
                    <a:pt x="64" y="18"/>
                  </a:cubicBezTo>
                  <a:cubicBezTo>
                    <a:pt x="65" y="18"/>
                    <a:pt x="66" y="19"/>
                    <a:pt x="66" y="19"/>
                  </a:cubicBezTo>
                  <a:cubicBezTo>
                    <a:pt x="67" y="20"/>
                    <a:pt x="67" y="21"/>
                    <a:pt x="66" y="22"/>
                  </a:cubicBezTo>
                  <a:cubicBezTo>
                    <a:pt x="57" y="25"/>
                    <a:pt x="46" y="30"/>
                    <a:pt x="33" y="37"/>
                  </a:cubicBezTo>
                  <a:cubicBezTo>
                    <a:pt x="35" y="38"/>
                    <a:pt x="39" y="39"/>
                    <a:pt x="45" y="42"/>
                  </a:cubicBezTo>
                  <a:cubicBezTo>
                    <a:pt x="47" y="43"/>
                    <a:pt x="49" y="44"/>
                    <a:pt x="50" y="45"/>
                  </a:cubicBezTo>
                  <a:cubicBezTo>
                    <a:pt x="60" y="51"/>
                    <a:pt x="67" y="54"/>
                    <a:pt x="72" y="55"/>
                  </a:cubicBezTo>
                  <a:cubicBezTo>
                    <a:pt x="73" y="55"/>
                    <a:pt x="75" y="55"/>
                    <a:pt x="77" y="55"/>
                  </a:cubicBezTo>
                  <a:cubicBezTo>
                    <a:pt x="86" y="56"/>
                    <a:pt x="93" y="57"/>
                    <a:pt x="97" y="58"/>
                  </a:cubicBezTo>
                  <a:cubicBezTo>
                    <a:pt x="100" y="59"/>
                    <a:pt x="101" y="60"/>
                    <a:pt x="102" y="60"/>
                  </a:cubicBezTo>
                  <a:cubicBezTo>
                    <a:pt x="102" y="61"/>
                    <a:pt x="101" y="62"/>
                    <a:pt x="98" y="63"/>
                  </a:cubicBezTo>
                  <a:cubicBezTo>
                    <a:pt x="91" y="66"/>
                    <a:pt x="84" y="68"/>
                    <a:pt x="79" y="70"/>
                  </a:cubicBezTo>
                  <a:cubicBezTo>
                    <a:pt x="73" y="71"/>
                    <a:pt x="68" y="70"/>
                    <a:pt x="64" y="67"/>
                  </a:cubicBezTo>
                  <a:cubicBezTo>
                    <a:pt x="60" y="64"/>
                    <a:pt x="54" y="60"/>
                    <a:pt x="48" y="55"/>
                  </a:cubicBezTo>
                  <a:cubicBezTo>
                    <a:pt x="48" y="54"/>
                    <a:pt x="47" y="53"/>
                    <a:pt x="46" y="53"/>
                  </a:cubicBezTo>
                  <a:cubicBezTo>
                    <a:pt x="40" y="48"/>
                    <a:pt x="36" y="45"/>
                    <a:pt x="34" y="44"/>
                  </a:cubicBezTo>
                  <a:cubicBezTo>
                    <a:pt x="35" y="58"/>
                    <a:pt x="33" y="70"/>
                    <a:pt x="29" y="80"/>
                  </a:cubicBezTo>
                  <a:cubicBezTo>
                    <a:pt x="27" y="84"/>
                    <a:pt x="23" y="88"/>
                    <a:pt x="16" y="90"/>
                  </a:cubicBezTo>
                  <a:cubicBezTo>
                    <a:pt x="13" y="91"/>
                    <a:pt x="10" y="91"/>
                    <a:pt x="6" y="91"/>
                  </a:cubicBezTo>
                  <a:cubicBezTo>
                    <a:pt x="22" y="80"/>
                    <a:pt x="28" y="64"/>
                    <a:pt x="25" y="41"/>
                  </a:cubicBezTo>
                  <a:cubicBezTo>
                    <a:pt x="19" y="45"/>
                    <a:pt x="14" y="49"/>
                    <a:pt x="9" y="53"/>
                  </a:cubicBezTo>
                  <a:cubicBezTo>
                    <a:pt x="6" y="52"/>
                    <a:pt x="3" y="50"/>
                    <a:pt x="0" y="48"/>
                  </a:cubicBezTo>
                  <a:cubicBezTo>
                    <a:pt x="7" y="45"/>
                    <a:pt x="15" y="40"/>
                    <a:pt x="24" y="35"/>
                  </a:cubicBezTo>
                  <a:cubicBezTo>
                    <a:pt x="20" y="21"/>
                    <a:pt x="16" y="1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1" name="Freeform 37"/>
            <p:cNvSpPr>
              <a:spLocks noEditPoints="1"/>
            </p:cNvSpPr>
            <p:nvPr/>
          </p:nvSpPr>
          <p:spPr bwMode="auto">
            <a:xfrm>
              <a:off x="9039225" y="514351"/>
              <a:ext cx="120650" cy="128588"/>
            </a:xfrm>
            <a:custGeom>
              <a:avLst/>
              <a:gdLst>
                <a:gd name="T0" fmla="*/ 35 w 97"/>
                <a:gd name="T1" fmla="*/ 38 h 105"/>
                <a:gd name="T2" fmla="*/ 22 w 97"/>
                <a:gd name="T3" fmla="*/ 36 h 105"/>
                <a:gd name="T4" fmla="*/ 18 w 97"/>
                <a:gd name="T5" fmla="*/ 49 h 105"/>
                <a:gd name="T6" fmla="*/ 7 w 97"/>
                <a:gd name="T7" fmla="*/ 83 h 105"/>
                <a:gd name="T8" fmla="*/ 0 w 97"/>
                <a:gd name="T9" fmla="*/ 75 h 105"/>
                <a:gd name="T10" fmla="*/ 14 w 97"/>
                <a:gd name="T11" fmla="*/ 40 h 105"/>
                <a:gd name="T12" fmla="*/ 23 w 97"/>
                <a:gd name="T13" fmla="*/ 0 h 105"/>
                <a:gd name="T14" fmla="*/ 29 w 97"/>
                <a:gd name="T15" fmla="*/ 4 h 105"/>
                <a:gd name="T16" fmla="*/ 30 w 97"/>
                <a:gd name="T17" fmla="*/ 6 h 105"/>
                <a:gd name="T18" fmla="*/ 44 w 97"/>
                <a:gd name="T19" fmla="*/ 5 h 105"/>
                <a:gd name="T20" fmla="*/ 54 w 97"/>
                <a:gd name="T21" fmla="*/ 12 h 105"/>
                <a:gd name="T22" fmla="*/ 44 w 97"/>
                <a:gd name="T23" fmla="*/ 33 h 105"/>
                <a:gd name="T24" fmla="*/ 40 w 97"/>
                <a:gd name="T25" fmla="*/ 43 h 105"/>
                <a:gd name="T26" fmla="*/ 35 w 97"/>
                <a:gd name="T27" fmla="*/ 38 h 105"/>
                <a:gd name="T28" fmla="*/ 29 w 97"/>
                <a:gd name="T29" fmla="*/ 10 h 105"/>
                <a:gd name="T30" fmla="*/ 27 w 97"/>
                <a:gd name="T31" fmla="*/ 19 h 105"/>
                <a:gd name="T32" fmla="*/ 34 w 97"/>
                <a:gd name="T33" fmla="*/ 19 h 105"/>
                <a:gd name="T34" fmla="*/ 37 w 97"/>
                <a:gd name="T35" fmla="*/ 19 h 105"/>
                <a:gd name="T36" fmla="*/ 38 w 97"/>
                <a:gd name="T37" fmla="*/ 23 h 105"/>
                <a:gd name="T38" fmla="*/ 38 w 97"/>
                <a:gd name="T39" fmla="*/ 24 h 105"/>
                <a:gd name="T40" fmla="*/ 27 w 97"/>
                <a:gd name="T41" fmla="*/ 23 h 105"/>
                <a:gd name="T42" fmla="*/ 26 w 97"/>
                <a:gd name="T43" fmla="*/ 22 h 105"/>
                <a:gd name="T44" fmla="*/ 23 w 97"/>
                <a:gd name="T45" fmla="*/ 32 h 105"/>
                <a:gd name="T46" fmla="*/ 36 w 97"/>
                <a:gd name="T47" fmla="*/ 32 h 105"/>
                <a:gd name="T48" fmla="*/ 43 w 97"/>
                <a:gd name="T49" fmla="*/ 13 h 105"/>
                <a:gd name="T50" fmla="*/ 42 w 97"/>
                <a:gd name="T51" fmla="*/ 11 h 105"/>
                <a:gd name="T52" fmla="*/ 29 w 97"/>
                <a:gd name="T53" fmla="*/ 10 h 105"/>
                <a:gd name="T54" fmla="*/ 68 w 97"/>
                <a:gd name="T55" fmla="*/ 87 h 105"/>
                <a:gd name="T56" fmla="*/ 80 w 97"/>
                <a:gd name="T57" fmla="*/ 44 h 105"/>
                <a:gd name="T58" fmla="*/ 64 w 97"/>
                <a:gd name="T59" fmla="*/ 42 h 105"/>
                <a:gd name="T60" fmla="*/ 62 w 97"/>
                <a:gd name="T61" fmla="*/ 46 h 105"/>
                <a:gd name="T62" fmla="*/ 57 w 97"/>
                <a:gd name="T63" fmla="*/ 39 h 105"/>
                <a:gd name="T64" fmla="*/ 63 w 97"/>
                <a:gd name="T65" fmla="*/ 21 h 105"/>
                <a:gd name="T66" fmla="*/ 64 w 97"/>
                <a:gd name="T67" fmla="*/ 8 h 105"/>
                <a:gd name="T68" fmla="*/ 70 w 97"/>
                <a:gd name="T69" fmla="*/ 12 h 105"/>
                <a:gd name="T70" fmla="*/ 71 w 97"/>
                <a:gd name="T71" fmla="*/ 13 h 105"/>
                <a:gd name="T72" fmla="*/ 86 w 97"/>
                <a:gd name="T73" fmla="*/ 12 h 105"/>
                <a:gd name="T74" fmla="*/ 97 w 97"/>
                <a:gd name="T75" fmla="*/ 21 h 105"/>
                <a:gd name="T76" fmla="*/ 82 w 97"/>
                <a:gd name="T77" fmla="*/ 69 h 105"/>
                <a:gd name="T78" fmla="*/ 76 w 97"/>
                <a:gd name="T79" fmla="*/ 93 h 105"/>
                <a:gd name="T80" fmla="*/ 71 w 97"/>
                <a:gd name="T81" fmla="*/ 105 h 105"/>
                <a:gd name="T82" fmla="*/ 55 w 97"/>
                <a:gd name="T83" fmla="*/ 88 h 105"/>
                <a:gd name="T84" fmla="*/ 54 w 97"/>
                <a:gd name="T85" fmla="*/ 85 h 105"/>
                <a:gd name="T86" fmla="*/ 57 w 97"/>
                <a:gd name="T87" fmla="*/ 86 h 105"/>
                <a:gd name="T88" fmla="*/ 68 w 97"/>
                <a:gd name="T89" fmla="*/ 87 h 105"/>
                <a:gd name="T90" fmla="*/ 71 w 97"/>
                <a:gd name="T91" fmla="*/ 15 h 105"/>
                <a:gd name="T92" fmla="*/ 68 w 97"/>
                <a:gd name="T93" fmla="*/ 25 h 105"/>
                <a:gd name="T94" fmla="*/ 75 w 97"/>
                <a:gd name="T95" fmla="*/ 25 h 105"/>
                <a:gd name="T96" fmla="*/ 80 w 97"/>
                <a:gd name="T97" fmla="*/ 26 h 105"/>
                <a:gd name="T98" fmla="*/ 81 w 97"/>
                <a:gd name="T99" fmla="*/ 31 h 105"/>
                <a:gd name="T100" fmla="*/ 77 w 97"/>
                <a:gd name="T101" fmla="*/ 30 h 105"/>
                <a:gd name="T102" fmla="*/ 67 w 97"/>
                <a:gd name="T103" fmla="*/ 29 h 105"/>
                <a:gd name="T104" fmla="*/ 65 w 97"/>
                <a:gd name="T105" fmla="*/ 37 h 105"/>
                <a:gd name="T106" fmla="*/ 81 w 97"/>
                <a:gd name="T107" fmla="*/ 39 h 105"/>
                <a:gd name="T108" fmla="*/ 85 w 97"/>
                <a:gd name="T109" fmla="*/ 18 h 105"/>
                <a:gd name="T110" fmla="*/ 80 w 97"/>
                <a:gd name="T111" fmla="*/ 18 h 105"/>
                <a:gd name="T112" fmla="*/ 72 w 97"/>
                <a:gd name="T113" fmla="*/ 18 h 105"/>
                <a:gd name="T114" fmla="*/ 71 w 97"/>
                <a:gd name="T115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7" h="105">
                  <a:moveTo>
                    <a:pt x="35" y="38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1" y="38"/>
                    <a:pt x="20" y="43"/>
                    <a:pt x="18" y="49"/>
                  </a:cubicBezTo>
                  <a:cubicBezTo>
                    <a:pt x="11" y="73"/>
                    <a:pt x="7" y="84"/>
                    <a:pt x="7" y="83"/>
                  </a:cubicBezTo>
                  <a:cubicBezTo>
                    <a:pt x="4" y="81"/>
                    <a:pt x="2" y="79"/>
                    <a:pt x="0" y="75"/>
                  </a:cubicBezTo>
                  <a:cubicBezTo>
                    <a:pt x="3" y="71"/>
                    <a:pt x="8" y="59"/>
                    <a:pt x="14" y="40"/>
                  </a:cubicBezTo>
                  <a:cubicBezTo>
                    <a:pt x="20" y="20"/>
                    <a:pt x="23" y="7"/>
                    <a:pt x="23" y="0"/>
                  </a:cubicBezTo>
                  <a:cubicBezTo>
                    <a:pt x="24" y="1"/>
                    <a:pt x="26" y="2"/>
                    <a:pt x="29" y="4"/>
                  </a:cubicBezTo>
                  <a:cubicBezTo>
                    <a:pt x="30" y="5"/>
                    <a:pt x="30" y="6"/>
                    <a:pt x="30" y="6"/>
                  </a:cubicBezTo>
                  <a:cubicBezTo>
                    <a:pt x="37" y="7"/>
                    <a:pt x="41" y="7"/>
                    <a:pt x="44" y="5"/>
                  </a:cubicBezTo>
                  <a:cubicBezTo>
                    <a:pt x="46" y="8"/>
                    <a:pt x="49" y="10"/>
                    <a:pt x="54" y="12"/>
                  </a:cubicBezTo>
                  <a:cubicBezTo>
                    <a:pt x="52" y="14"/>
                    <a:pt x="49" y="21"/>
                    <a:pt x="44" y="33"/>
                  </a:cubicBezTo>
                  <a:cubicBezTo>
                    <a:pt x="42" y="40"/>
                    <a:pt x="41" y="43"/>
                    <a:pt x="40" y="43"/>
                  </a:cubicBezTo>
                  <a:cubicBezTo>
                    <a:pt x="39" y="42"/>
                    <a:pt x="37" y="41"/>
                    <a:pt x="35" y="38"/>
                  </a:cubicBezTo>
                  <a:close/>
                  <a:moveTo>
                    <a:pt x="29" y="1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29" y="19"/>
                    <a:pt x="31" y="19"/>
                    <a:pt x="34" y="19"/>
                  </a:cubicBezTo>
                  <a:cubicBezTo>
                    <a:pt x="35" y="19"/>
                    <a:pt x="36" y="19"/>
                    <a:pt x="37" y="19"/>
                  </a:cubicBezTo>
                  <a:cubicBezTo>
                    <a:pt x="37" y="19"/>
                    <a:pt x="37" y="21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5" y="24"/>
                    <a:pt x="32" y="24"/>
                    <a:pt x="27" y="23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7" y="32"/>
                    <a:pt x="32" y="32"/>
                    <a:pt x="36" y="3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2" y="11"/>
                    <a:pt x="42" y="11"/>
                  </a:cubicBezTo>
                  <a:cubicBezTo>
                    <a:pt x="37" y="11"/>
                    <a:pt x="33" y="11"/>
                    <a:pt x="29" y="10"/>
                  </a:cubicBezTo>
                  <a:close/>
                  <a:moveTo>
                    <a:pt x="68" y="87"/>
                  </a:moveTo>
                  <a:cubicBezTo>
                    <a:pt x="71" y="78"/>
                    <a:pt x="75" y="64"/>
                    <a:pt x="80" y="44"/>
                  </a:cubicBezTo>
                  <a:cubicBezTo>
                    <a:pt x="73" y="43"/>
                    <a:pt x="68" y="42"/>
                    <a:pt x="64" y="42"/>
                  </a:cubicBezTo>
                  <a:cubicBezTo>
                    <a:pt x="63" y="45"/>
                    <a:pt x="62" y="46"/>
                    <a:pt x="62" y="46"/>
                  </a:cubicBezTo>
                  <a:cubicBezTo>
                    <a:pt x="59" y="43"/>
                    <a:pt x="58" y="41"/>
                    <a:pt x="57" y="39"/>
                  </a:cubicBezTo>
                  <a:cubicBezTo>
                    <a:pt x="59" y="34"/>
                    <a:pt x="61" y="28"/>
                    <a:pt x="63" y="21"/>
                  </a:cubicBezTo>
                  <a:cubicBezTo>
                    <a:pt x="64" y="15"/>
                    <a:pt x="65" y="11"/>
                    <a:pt x="64" y="8"/>
                  </a:cubicBezTo>
                  <a:cubicBezTo>
                    <a:pt x="65" y="9"/>
                    <a:pt x="67" y="10"/>
                    <a:pt x="70" y="12"/>
                  </a:cubicBezTo>
                  <a:cubicBezTo>
                    <a:pt x="71" y="12"/>
                    <a:pt x="71" y="12"/>
                    <a:pt x="71" y="13"/>
                  </a:cubicBezTo>
                  <a:cubicBezTo>
                    <a:pt x="79" y="14"/>
                    <a:pt x="84" y="14"/>
                    <a:pt x="86" y="12"/>
                  </a:cubicBezTo>
                  <a:cubicBezTo>
                    <a:pt x="89" y="16"/>
                    <a:pt x="93" y="19"/>
                    <a:pt x="97" y="21"/>
                  </a:cubicBezTo>
                  <a:cubicBezTo>
                    <a:pt x="94" y="26"/>
                    <a:pt x="88" y="42"/>
                    <a:pt x="82" y="69"/>
                  </a:cubicBezTo>
                  <a:cubicBezTo>
                    <a:pt x="79" y="80"/>
                    <a:pt x="77" y="88"/>
                    <a:pt x="76" y="93"/>
                  </a:cubicBezTo>
                  <a:cubicBezTo>
                    <a:pt x="74" y="100"/>
                    <a:pt x="72" y="104"/>
                    <a:pt x="71" y="105"/>
                  </a:cubicBezTo>
                  <a:cubicBezTo>
                    <a:pt x="66" y="102"/>
                    <a:pt x="61" y="97"/>
                    <a:pt x="55" y="88"/>
                  </a:cubicBezTo>
                  <a:cubicBezTo>
                    <a:pt x="54" y="86"/>
                    <a:pt x="54" y="86"/>
                    <a:pt x="54" y="85"/>
                  </a:cubicBezTo>
                  <a:cubicBezTo>
                    <a:pt x="55" y="85"/>
                    <a:pt x="55" y="85"/>
                    <a:pt x="57" y="86"/>
                  </a:cubicBezTo>
                  <a:cubicBezTo>
                    <a:pt x="64" y="89"/>
                    <a:pt x="68" y="89"/>
                    <a:pt x="68" y="87"/>
                  </a:cubicBezTo>
                  <a:close/>
                  <a:moveTo>
                    <a:pt x="71" y="15"/>
                  </a:moveTo>
                  <a:cubicBezTo>
                    <a:pt x="68" y="25"/>
                    <a:pt x="68" y="25"/>
                    <a:pt x="68" y="25"/>
                  </a:cubicBezTo>
                  <a:cubicBezTo>
                    <a:pt x="69" y="25"/>
                    <a:pt x="71" y="25"/>
                    <a:pt x="75" y="25"/>
                  </a:cubicBezTo>
                  <a:cubicBezTo>
                    <a:pt x="77" y="25"/>
                    <a:pt x="79" y="25"/>
                    <a:pt x="80" y="26"/>
                  </a:cubicBezTo>
                  <a:cubicBezTo>
                    <a:pt x="81" y="28"/>
                    <a:pt x="81" y="30"/>
                    <a:pt x="81" y="31"/>
                  </a:cubicBezTo>
                  <a:cubicBezTo>
                    <a:pt x="80" y="31"/>
                    <a:pt x="79" y="31"/>
                    <a:pt x="77" y="30"/>
                  </a:cubicBezTo>
                  <a:cubicBezTo>
                    <a:pt x="72" y="30"/>
                    <a:pt x="69" y="29"/>
                    <a:pt x="67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9" y="38"/>
                    <a:pt x="74" y="39"/>
                    <a:pt x="81" y="39"/>
                  </a:cubicBezTo>
                  <a:cubicBezTo>
                    <a:pt x="83" y="28"/>
                    <a:pt x="85" y="21"/>
                    <a:pt x="85" y="18"/>
                  </a:cubicBezTo>
                  <a:cubicBezTo>
                    <a:pt x="84" y="18"/>
                    <a:pt x="82" y="18"/>
                    <a:pt x="80" y="18"/>
                  </a:cubicBezTo>
                  <a:cubicBezTo>
                    <a:pt x="76" y="18"/>
                    <a:pt x="74" y="18"/>
                    <a:pt x="72" y="18"/>
                  </a:cubicBezTo>
                  <a:cubicBezTo>
                    <a:pt x="71" y="17"/>
                    <a:pt x="71" y="16"/>
                    <a:pt x="7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2" name="Freeform 38"/>
            <p:cNvSpPr>
              <a:spLocks noEditPoints="1"/>
            </p:cNvSpPr>
            <p:nvPr/>
          </p:nvSpPr>
          <p:spPr bwMode="auto">
            <a:xfrm>
              <a:off x="9205913" y="641351"/>
              <a:ext cx="153988" cy="146050"/>
            </a:xfrm>
            <a:custGeom>
              <a:avLst/>
              <a:gdLst>
                <a:gd name="T0" fmla="*/ 124 w 125"/>
                <a:gd name="T1" fmla="*/ 46 h 118"/>
                <a:gd name="T2" fmla="*/ 123 w 125"/>
                <a:gd name="T3" fmla="*/ 52 h 118"/>
                <a:gd name="T4" fmla="*/ 83 w 125"/>
                <a:gd name="T5" fmla="*/ 13 h 118"/>
                <a:gd name="T6" fmla="*/ 51 w 125"/>
                <a:gd name="T7" fmla="*/ 54 h 118"/>
                <a:gd name="T8" fmla="*/ 56 w 125"/>
                <a:gd name="T9" fmla="*/ 52 h 118"/>
                <a:gd name="T10" fmla="*/ 55 w 125"/>
                <a:gd name="T11" fmla="*/ 51 h 118"/>
                <a:gd name="T12" fmla="*/ 52 w 125"/>
                <a:gd name="T13" fmla="*/ 52 h 118"/>
                <a:gd name="T14" fmla="*/ 66 w 125"/>
                <a:gd name="T15" fmla="*/ 36 h 118"/>
                <a:gd name="T16" fmla="*/ 76 w 125"/>
                <a:gd name="T17" fmla="*/ 29 h 118"/>
                <a:gd name="T18" fmla="*/ 81 w 125"/>
                <a:gd name="T19" fmla="*/ 36 h 118"/>
                <a:gd name="T20" fmla="*/ 84 w 125"/>
                <a:gd name="T21" fmla="*/ 30 h 118"/>
                <a:gd name="T22" fmla="*/ 81 w 125"/>
                <a:gd name="T23" fmla="*/ 27 h 118"/>
                <a:gd name="T24" fmla="*/ 80 w 125"/>
                <a:gd name="T25" fmla="*/ 19 h 118"/>
                <a:gd name="T26" fmla="*/ 113 w 125"/>
                <a:gd name="T27" fmla="*/ 49 h 118"/>
                <a:gd name="T28" fmla="*/ 113 w 125"/>
                <a:gd name="T29" fmla="*/ 55 h 118"/>
                <a:gd name="T30" fmla="*/ 112 w 125"/>
                <a:gd name="T31" fmla="*/ 57 h 118"/>
                <a:gd name="T32" fmla="*/ 92 w 125"/>
                <a:gd name="T33" fmla="*/ 38 h 118"/>
                <a:gd name="T34" fmla="*/ 89 w 125"/>
                <a:gd name="T35" fmla="*/ 41 h 118"/>
                <a:gd name="T36" fmla="*/ 96 w 125"/>
                <a:gd name="T37" fmla="*/ 49 h 118"/>
                <a:gd name="T38" fmla="*/ 81 w 125"/>
                <a:gd name="T39" fmla="*/ 72 h 118"/>
                <a:gd name="T40" fmla="*/ 72 w 125"/>
                <a:gd name="T41" fmla="*/ 78 h 118"/>
                <a:gd name="T42" fmla="*/ 71 w 125"/>
                <a:gd name="T43" fmla="*/ 74 h 118"/>
                <a:gd name="T44" fmla="*/ 64 w 125"/>
                <a:gd name="T45" fmla="*/ 60 h 118"/>
                <a:gd name="T46" fmla="*/ 60 w 125"/>
                <a:gd name="T47" fmla="*/ 58 h 118"/>
                <a:gd name="T48" fmla="*/ 53 w 125"/>
                <a:gd name="T49" fmla="*/ 60 h 118"/>
                <a:gd name="T50" fmla="*/ 69 w 125"/>
                <a:gd name="T51" fmla="*/ 81 h 118"/>
                <a:gd name="T52" fmla="*/ 57 w 125"/>
                <a:gd name="T53" fmla="*/ 80 h 118"/>
                <a:gd name="T54" fmla="*/ 55 w 125"/>
                <a:gd name="T55" fmla="*/ 95 h 118"/>
                <a:gd name="T56" fmla="*/ 62 w 125"/>
                <a:gd name="T57" fmla="*/ 117 h 118"/>
                <a:gd name="T58" fmla="*/ 47 w 125"/>
                <a:gd name="T59" fmla="*/ 99 h 118"/>
                <a:gd name="T60" fmla="*/ 44 w 125"/>
                <a:gd name="T61" fmla="*/ 80 h 118"/>
                <a:gd name="T62" fmla="*/ 23 w 125"/>
                <a:gd name="T63" fmla="*/ 59 h 118"/>
                <a:gd name="T64" fmla="*/ 41 w 125"/>
                <a:gd name="T65" fmla="*/ 66 h 118"/>
                <a:gd name="T66" fmla="*/ 40 w 125"/>
                <a:gd name="T67" fmla="*/ 59 h 118"/>
                <a:gd name="T68" fmla="*/ 18 w 125"/>
                <a:gd name="T69" fmla="*/ 47 h 118"/>
                <a:gd name="T70" fmla="*/ 0 w 125"/>
                <a:gd name="T71" fmla="*/ 37 h 118"/>
                <a:gd name="T72" fmla="*/ 83 w 125"/>
                <a:gd name="T73" fmla="*/ 0 h 118"/>
                <a:gd name="T74" fmla="*/ 109 w 125"/>
                <a:gd name="T75" fmla="*/ 30 h 118"/>
                <a:gd name="T76" fmla="*/ 49 w 125"/>
                <a:gd name="T77" fmla="*/ 75 h 118"/>
                <a:gd name="T78" fmla="*/ 62 w 125"/>
                <a:gd name="T79" fmla="*/ 73 h 118"/>
                <a:gd name="T80" fmla="*/ 52 w 125"/>
                <a:gd name="T81" fmla="*/ 64 h 118"/>
                <a:gd name="T82" fmla="*/ 51 w 125"/>
                <a:gd name="T83" fmla="*/ 59 h 118"/>
                <a:gd name="T84" fmla="*/ 43 w 125"/>
                <a:gd name="T85" fmla="*/ 60 h 118"/>
                <a:gd name="T86" fmla="*/ 45 w 125"/>
                <a:gd name="T87" fmla="*/ 61 h 118"/>
                <a:gd name="T88" fmla="*/ 75 w 125"/>
                <a:gd name="T89" fmla="*/ 37 h 118"/>
                <a:gd name="T90" fmla="*/ 71 w 125"/>
                <a:gd name="T91" fmla="*/ 39 h 118"/>
                <a:gd name="T92" fmla="*/ 84 w 125"/>
                <a:gd name="T93" fmla="*/ 50 h 118"/>
                <a:gd name="T94" fmla="*/ 75 w 125"/>
                <a:gd name="T95" fmla="*/ 48 h 118"/>
                <a:gd name="T96" fmla="*/ 64 w 125"/>
                <a:gd name="T97" fmla="*/ 44 h 118"/>
                <a:gd name="T98" fmla="*/ 78 w 125"/>
                <a:gd name="T99" fmla="*/ 56 h 118"/>
                <a:gd name="T100" fmla="*/ 69 w 125"/>
                <a:gd name="T101" fmla="*/ 54 h 118"/>
                <a:gd name="T102" fmla="*/ 58 w 125"/>
                <a:gd name="T103" fmla="*/ 49 h 118"/>
                <a:gd name="T104" fmla="*/ 75 w 125"/>
                <a:gd name="T105" fmla="*/ 66 h 118"/>
                <a:gd name="T106" fmla="*/ 75 w 125"/>
                <a:gd name="T107" fmla="*/ 67 h 118"/>
                <a:gd name="T108" fmla="*/ 92 w 125"/>
                <a:gd name="T109" fmla="*/ 52 h 118"/>
                <a:gd name="T110" fmla="*/ 75 w 125"/>
                <a:gd name="T111" fmla="*/ 3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5" h="118">
                  <a:moveTo>
                    <a:pt x="123" y="43"/>
                  </a:moveTo>
                  <a:cubicBezTo>
                    <a:pt x="124" y="43"/>
                    <a:pt x="125" y="44"/>
                    <a:pt x="124" y="46"/>
                  </a:cubicBezTo>
                  <a:cubicBezTo>
                    <a:pt x="124" y="48"/>
                    <a:pt x="124" y="49"/>
                    <a:pt x="124" y="50"/>
                  </a:cubicBezTo>
                  <a:cubicBezTo>
                    <a:pt x="124" y="51"/>
                    <a:pt x="123" y="52"/>
                    <a:pt x="123" y="52"/>
                  </a:cubicBezTo>
                  <a:cubicBezTo>
                    <a:pt x="123" y="52"/>
                    <a:pt x="122" y="52"/>
                    <a:pt x="121" y="51"/>
                  </a:cubicBezTo>
                  <a:cubicBezTo>
                    <a:pt x="109" y="38"/>
                    <a:pt x="96" y="25"/>
                    <a:pt x="83" y="13"/>
                  </a:cubicBezTo>
                  <a:cubicBezTo>
                    <a:pt x="59" y="31"/>
                    <a:pt x="38" y="42"/>
                    <a:pt x="20" y="46"/>
                  </a:cubicBezTo>
                  <a:cubicBezTo>
                    <a:pt x="30" y="52"/>
                    <a:pt x="40" y="54"/>
                    <a:pt x="51" y="54"/>
                  </a:cubicBezTo>
                  <a:cubicBezTo>
                    <a:pt x="53" y="54"/>
                    <a:pt x="55" y="53"/>
                    <a:pt x="57" y="53"/>
                  </a:cubicBezTo>
                  <a:cubicBezTo>
                    <a:pt x="57" y="52"/>
                    <a:pt x="57" y="52"/>
                    <a:pt x="56" y="52"/>
                  </a:cubicBezTo>
                  <a:cubicBezTo>
                    <a:pt x="56" y="51"/>
                    <a:pt x="55" y="51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2"/>
                    <a:pt x="52" y="52"/>
                  </a:cubicBezTo>
                  <a:cubicBezTo>
                    <a:pt x="52" y="49"/>
                    <a:pt x="52" y="47"/>
                    <a:pt x="53" y="45"/>
                  </a:cubicBezTo>
                  <a:cubicBezTo>
                    <a:pt x="56" y="43"/>
                    <a:pt x="61" y="40"/>
                    <a:pt x="66" y="36"/>
                  </a:cubicBezTo>
                  <a:cubicBezTo>
                    <a:pt x="70" y="32"/>
                    <a:pt x="73" y="29"/>
                    <a:pt x="74" y="26"/>
                  </a:cubicBezTo>
                  <a:cubicBezTo>
                    <a:pt x="75" y="27"/>
                    <a:pt x="75" y="28"/>
                    <a:pt x="76" y="29"/>
                  </a:cubicBezTo>
                  <a:cubicBezTo>
                    <a:pt x="76" y="30"/>
                    <a:pt x="77" y="31"/>
                    <a:pt x="77" y="32"/>
                  </a:cubicBezTo>
                  <a:cubicBezTo>
                    <a:pt x="78" y="33"/>
                    <a:pt x="79" y="35"/>
                    <a:pt x="81" y="36"/>
                  </a:cubicBezTo>
                  <a:cubicBezTo>
                    <a:pt x="85" y="36"/>
                    <a:pt x="88" y="35"/>
                    <a:pt x="89" y="34"/>
                  </a:cubicBezTo>
                  <a:cubicBezTo>
                    <a:pt x="88" y="33"/>
                    <a:pt x="86" y="32"/>
                    <a:pt x="84" y="30"/>
                  </a:cubicBezTo>
                  <a:cubicBezTo>
                    <a:pt x="83" y="29"/>
                    <a:pt x="82" y="28"/>
                    <a:pt x="82" y="28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0" y="27"/>
                    <a:pt x="80" y="26"/>
                    <a:pt x="80" y="24"/>
                  </a:cubicBezTo>
                  <a:cubicBezTo>
                    <a:pt x="80" y="22"/>
                    <a:pt x="80" y="20"/>
                    <a:pt x="80" y="19"/>
                  </a:cubicBezTo>
                  <a:cubicBezTo>
                    <a:pt x="84" y="23"/>
                    <a:pt x="91" y="29"/>
                    <a:pt x="101" y="38"/>
                  </a:cubicBezTo>
                  <a:cubicBezTo>
                    <a:pt x="106" y="43"/>
                    <a:pt x="110" y="47"/>
                    <a:pt x="113" y="49"/>
                  </a:cubicBezTo>
                  <a:cubicBezTo>
                    <a:pt x="114" y="50"/>
                    <a:pt x="114" y="51"/>
                    <a:pt x="114" y="52"/>
                  </a:cubicBezTo>
                  <a:cubicBezTo>
                    <a:pt x="113" y="53"/>
                    <a:pt x="113" y="54"/>
                    <a:pt x="113" y="55"/>
                  </a:cubicBezTo>
                  <a:cubicBezTo>
                    <a:pt x="113" y="55"/>
                    <a:pt x="113" y="55"/>
                    <a:pt x="112" y="56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1" y="57"/>
                    <a:pt x="111" y="56"/>
                  </a:cubicBezTo>
                  <a:cubicBezTo>
                    <a:pt x="107" y="51"/>
                    <a:pt x="101" y="45"/>
                    <a:pt x="92" y="38"/>
                  </a:cubicBezTo>
                  <a:cubicBezTo>
                    <a:pt x="92" y="39"/>
                    <a:pt x="92" y="40"/>
                    <a:pt x="93" y="42"/>
                  </a:cubicBezTo>
                  <a:cubicBezTo>
                    <a:pt x="92" y="41"/>
                    <a:pt x="91" y="41"/>
                    <a:pt x="89" y="41"/>
                  </a:cubicBezTo>
                  <a:cubicBezTo>
                    <a:pt x="87" y="41"/>
                    <a:pt x="85" y="40"/>
                    <a:pt x="84" y="40"/>
                  </a:cubicBezTo>
                  <a:cubicBezTo>
                    <a:pt x="89" y="44"/>
                    <a:pt x="93" y="47"/>
                    <a:pt x="96" y="49"/>
                  </a:cubicBezTo>
                  <a:cubicBezTo>
                    <a:pt x="96" y="51"/>
                    <a:pt x="98" y="55"/>
                    <a:pt x="101" y="59"/>
                  </a:cubicBezTo>
                  <a:cubicBezTo>
                    <a:pt x="99" y="59"/>
                    <a:pt x="92" y="63"/>
                    <a:pt x="81" y="72"/>
                  </a:cubicBezTo>
                  <a:cubicBezTo>
                    <a:pt x="78" y="74"/>
                    <a:pt x="76" y="76"/>
                    <a:pt x="74" y="77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1" y="78"/>
                    <a:pt x="71" y="77"/>
                    <a:pt x="71" y="76"/>
                  </a:cubicBezTo>
                  <a:cubicBezTo>
                    <a:pt x="71" y="75"/>
                    <a:pt x="71" y="75"/>
                    <a:pt x="71" y="74"/>
                  </a:cubicBezTo>
                  <a:cubicBezTo>
                    <a:pt x="71" y="71"/>
                    <a:pt x="71" y="70"/>
                    <a:pt x="72" y="69"/>
                  </a:cubicBezTo>
                  <a:cubicBezTo>
                    <a:pt x="70" y="67"/>
                    <a:pt x="67" y="64"/>
                    <a:pt x="64" y="60"/>
                  </a:cubicBezTo>
                  <a:cubicBezTo>
                    <a:pt x="62" y="58"/>
                    <a:pt x="60" y="57"/>
                    <a:pt x="59" y="55"/>
                  </a:cubicBezTo>
                  <a:cubicBezTo>
                    <a:pt x="60" y="56"/>
                    <a:pt x="60" y="57"/>
                    <a:pt x="60" y="58"/>
                  </a:cubicBezTo>
                  <a:cubicBezTo>
                    <a:pt x="60" y="59"/>
                    <a:pt x="60" y="60"/>
                    <a:pt x="60" y="61"/>
                  </a:cubicBezTo>
                  <a:cubicBezTo>
                    <a:pt x="58" y="60"/>
                    <a:pt x="56" y="60"/>
                    <a:pt x="53" y="60"/>
                  </a:cubicBezTo>
                  <a:cubicBezTo>
                    <a:pt x="59" y="65"/>
                    <a:pt x="63" y="68"/>
                    <a:pt x="66" y="69"/>
                  </a:cubicBezTo>
                  <a:cubicBezTo>
                    <a:pt x="66" y="73"/>
                    <a:pt x="67" y="77"/>
                    <a:pt x="69" y="81"/>
                  </a:cubicBezTo>
                  <a:cubicBezTo>
                    <a:pt x="66" y="80"/>
                    <a:pt x="63" y="80"/>
                    <a:pt x="60" y="80"/>
                  </a:cubicBezTo>
                  <a:cubicBezTo>
                    <a:pt x="60" y="80"/>
                    <a:pt x="59" y="80"/>
                    <a:pt x="57" y="80"/>
                  </a:cubicBezTo>
                  <a:cubicBezTo>
                    <a:pt x="55" y="81"/>
                    <a:pt x="53" y="81"/>
                    <a:pt x="50" y="81"/>
                  </a:cubicBezTo>
                  <a:cubicBezTo>
                    <a:pt x="51" y="86"/>
                    <a:pt x="53" y="91"/>
                    <a:pt x="55" y="95"/>
                  </a:cubicBezTo>
                  <a:cubicBezTo>
                    <a:pt x="59" y="102"/>
                    <a:pt x="61" y="108"/>
                    <a:pt x="63" y="114"/>
                  </a:cubicBezTo>
                  <a:cubicBezTo>
                    <a:pt x="63" y="116"/>
                    <a:pt x="63" y="117"/>
                    <a:pt x="62" y="117"/>
                  </a:cubicBezTo>
                  <a:cubicBezTo>
                    <a:pt x="62" y="118"/>
                    <a:pt x="61" y="118"/>
                    <a:pt x="60" y="117"/>
                  </a:cubicBezTo>
                  <a:cubicBezTo>
                    <a:pt x="53" y="110"/>
                    <a:pt x="49" y="104"/>
                    <a:pt x="47" y="99"/>
                  </a:cubicBezTo>
                  <a:cubicBezTo>
                    <a:pt x="46" y="97"/>
                    <a:pt x="46" y="94"/>
                    <a:pt x="45" y="89"/>
                  </a:cubicBezTo>
                  <a:cubicBezTo>
                    <a:pt x="44" y="85"/>
                    <a:pt x="44" y="82"/>
                    <a:pt x="44" y="80"/>
                  </a:cubicBezTo>
                  <a:cubicBezTo>
                    <a:pt x="38" y="79"/>
                    <a:pt x="33" y="76"/>
                    <a:pt x="28" y="73"/>
                  </a:cubicBezTo>
                  <a:cubicBezTo>
                    <a:pt x="23" y="69"/>
                    <a:pt x="21" y="64"/>
                    <a:pt x="23" y="59"/>
                  </a:cubicBezTo>
                  <a:cubicBezTo>
                    <a:pt x="29" y="67"/>
                    <a:pt x="36" y="71"/>
                    <a:pt x="42" y="73"/>
                  </a:cubicBezTo>
                  <a:cubicBezTo>
                    <a:pt x="42" y="72"/>
                    <a:pt x="42" y="69"/>
                    <a:pt x="41" y="66"/>
                  </a:cubicBezTo>
                  <a:cubicBezTo>
                    <a:pt x="41" y="64"/>
                    <a:pt x="41" y="62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34" y="59"/>
                    <a:pt x="30" y="58"/>
                    <a:pt x="25" y="56"/>
                  </a:cubicBezTo>
                  <a:cubicBezTo>
                    <a:pt x="21" y="53"/>
                    <a:pt x="19" y="50"/>
                    <a:pt x="18" y="47"/>
                  </a:cubicBezTo>
                  <a:cubicBezTo>
                    <a:pt x="17" y="47"/>
                    <a:pt x="16" y="47"/>
                    <a:pt x="15" y="47"/>
                  </a:cubicBezTo>
                  <a:cubicBezTo>
                    <a:pt x="8" y="47"/>
                    <a:pt x="3" y="44"/>
                    <a:pt x="0" y="37"/>
                  </a:cubicBezTo>
                  <a:cubicBezTo>
                    <a:pt x="21" y="40"/>
                    <a:pt x="44" y="32"/>
                    <a:pt x="71" y="13"/>
                  </a:cubicBezTo>
                  <a:cubicBezTo>
                    <a:pt x="78" y="8"/>
                    <a:pt x="82" y="4"/>
                    <a:pt x="83" y="0"/>
                  </a:cubicBezTo>
                  <a:cubicBezTo>
                    <a:pt x="85" y="2"/>
                    <a:pt x="86" y="5"/>
                    <a:pt x="88" y="10"/>
                  </a:cubicBezTo>
                  <a:cubicBezTo>
                    <a:pt x="90" y="13"/>
                    <a:pt x="98" y="20"/>
                    <a:pt x="109" y="30"/>
                  </a:cubicBezTo>
                  <a:cubicBezTo>
                    <a:pt x="115" y="36"/>
                    <a:pt x="120" y="40"/>
                    <a:pt x="123" y="43"/>
                  </a:cubicBezTo>
                  <a:close/>
                  <a:moveTo>
                    <a:pt x="49" y="75"/>
                  </a:moveTo>
                  <a:cubicBezTo>
                    <a:pt x="53" y="75"/>
                    <a:pt x="57" y="74"/>
                    <a:pt x="61" y="74"/>
                  </a:cubicBezTo>
                  <a:cubicBezTo>
                    <a:pt x="62" y="74"/>
                    <a:pt x="62" y="74"/>
                    <a:pt x="62" y="73"/>
                  </a:cubicBezTo>
                  <a:cubicBezTo>
                    <a:pt x="62" y="73"/>
                    <a:pt x="62" y="73"/>
                    <a:pt x="61" y="72"/>
                  </a:cubicBezTo>
                  <a:cubicBezTo>
                    <a:pt x="60" y="71"/>
                    <a:pt x="57" y="68"/>
                    <a:pt x="52" y="64"/>
                  </a:cubicBezTo>
                  <a:cubicBezTo>
                    <a:pt x="52" y="64"/>
                    <a:pt x="51" y="64"/>
                    <a:pt x="51" y="64"/>
                  </a:cubicBezTo>
                  <a:cubicBezTo>
                    <a:pt x="51" y="63"/>
                    <a:pt x="51" y="62"/>
                    <a:pt x="51" y="59"/>
                  </a:cubicBezTo>
                  <a:cubicBezTo>
                    <a:pt x="50" y="60"/>
                    <a:pt x="48" y="60"/>
                    <a:pt x="45" y="60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4" y="60"/>
                    <a:pt x="44" y="60"/>
                    <a:pt x="44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6" y="63"/>
                    <a:pt x="47" y="68"/>
                    <a:pt x="49" y="75"/>
                  </a:cubicBezTo>
                  <a:close/>
                  <a:moveTo>
                    <a:pt x="75" y="37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2" y="41"/>
                    <a:pt x="76" y="44"/>
                    <a:pt x="82" y="48"/>
                  </a:cubicBezTo>
                  <a:cubicBezTo>
                    <a:pt x="83" y="49"/>
                    <a:pt x="84" y="50"/>
                    <a:pt x="84" y="50"/>
                  </a:cubicBezTo>
                  <a:cubicBezTo>
                    <a:pt x="84" y="52"/>
                    <a:pt x="84" y="53"/>
                    <a:pt x="83" y="56"/>
                  </a:cubicBezTo>
                  <a:cubicBezTo>
                    <a:pt x="82" y="54"/>
                    <a:pt x="79" y="52"/>
                    <a:pt x="75" y="48"/>
                  </a:cubicBezTo>
                  <a:cubicBezTo>
                    <a:pt x="72" y="45"/>
                    <a:pt x="69" y="42"/>
                    <a:pt x="68" y="41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5" y="45"/>
                    <a:pt x="68" y="47"/>
                    <a:pt x="71" y="50"/>
                  </a:cubicBezTo>
                  <a:cubicBezTo>
                    <a:pt x="74" y="53"/>
                    <a:pt x="77" y="55"/>
                    <a:pt x="78" y="56"/>
                  </a:cubicBezTo>
                  <a:cubicBezTo>
                    <a:pt x="78" y="57"/>
                    <a:pt x="78" y="59"/>
                    <a:pt x="77" y="61"/>
                  </a:cubicBezTo>
                  <a:cubicBezTo>
                    <a:pt x="76" y="60"/>
                    <a:pt x="73" y="58"/>
                    <a:pt x="69" y="54"/>
                  </a:cubicBezTo>
                  <a:cubicBezTo>
                    <a:pt x="65" y="50"/>
                    <a:pt x="63" y="47"/>
                    <a:pt x="61" y="46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60" y="50"/>
                    <a:pt x="63" y="53"/>
                    <a:pt x="67" y="57"/>
                  </a:cubicBezTo>
                  <a:cubicBezTo>
                    <a:pt x="71" y="61"/>
                    <a:pt x="74" y="64"/>
                    <a:pt x="75" y="66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83" y="61"/>
                    <a:pt x="89" y="57"/>
                    <a:pt x="91" y="54"/>
                  </a:cubicBezTo>
                  <a:cubicBezTo>
                    <a:pt x="92" y="54"/>
                    <a:pt x="93" y="53"/>
                    <a:pt x="92" y="52"/>
                  </a:cubicBezTo>
                  <a:cubicBezTo>
                    <a:pt x="90" y="50"/>
                    <a:pt x="86" y="46"/>
                    <a:pt x="80" y="41"/>
                  </a:cubicBezTo>
                  <a:cubicBezTo>
                    <a:pt x="78" y="39"/>
                    <a:pt x="76" y="38"/>
                    <a:pt x="7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3" name="Freeform 39"/>
            <p:cNvSpPr>
              <a:spLocks noEditPoints="1"/>
            </p:cNvSpPr>
            <p:nvPr/>
          </p:nvSpPr>
          <p:spPr bwMode="auto">
            <a:xfrm>
              <a:off x="8488363" y="433388"/>
              <a:ext cx="1008063" cy="1011238"/>
            </a:xfrm>
            <a:custGeom>
              <a:avLst/>
              <a:gdLst>
                <a:gd name="T0" fmla="*/ 0 w 817"/>
                <a:gd name="T1" fmla="*/ 408 h 817"/>
                <a:gd name="T2" fmla="*/ 408 w 817"/>
                <a:gd name="T3" fmla="*/ 817 h 817"/>
                <a:gd name="T4" fmla="*/ 817 w 817"/>
                <a:gd name="T5" fmla="*/ 408 h 817"/>
                <a:gd name="T6" fmla="*/ 408 w 817"/>
                <a:gd name="T7" fmla="*/ 0 h 817"/>
                <a:gd name="T8" fmla="*/ 0 w 817"/>
                <a:gd name="T9" fmla="*/ 408 h 817"/>
                <a:gd name="T10" fmla="*/ 17 w 817"/>
                <a:gd name="T11" fmla="*/ 408 h 817"/>
                <a:gd name="T12" fmla="*/ 408 w 817"/>
                <a:gd name="T13" fmla="*/ 17 h 817"/>
                <a:gd name="T14" fmla="*/ 800 w 817"/>
                <a:gd name="T15" fmla="*/ 408 h 817"/>
                <a:gd name="T16" fmla="*/ 408 w 817"/>
                <a:gd name="T17" fmla="*/ 800 h 817"/>
                <a:gd name="T18" fmla="*/ 17 w 817"/>
                <a:gd name="T19" fmla="*/ 408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7" h="817">
                  <a:moveTo>
                    <a:pt x="0" y="408"/>
                  </a:moveTo>
                  <a:cubicBezTo>
                    <a:pt x="0" y="634"/>
                    <a:pt x="183" y="817"/>
                    <a:pt x="408" y="817"/>
                  </a:cubicBezTo>
                  <a:cubicBezTo>
                    <a:pt x="634" y="817"/>
                    <a:pt x="817" y="634"/>
                    <a:pt x="817" y="408"/>
                  </a:cubicBezTo>
                  <a:cubicBezTo>
                    <a:pt x="817" y="183"/>
                    <a:pt x="634" y="0"/>
                    <a:pt x="408" y="0"/>
                  </a:cubicBezTo>
                  <a:cubicBezTo>
                    <a:pt x="183" y="0"/>
                    <a:pt x="0" y="183"/>
                    <a:pt x="0" y="408"/>
                  </a:cubicBezTo>
                  <a:close/>
                  <a:moveTo>
                    <a:pt x="17" y="408"/>
                  </a:moveTo>
                  <a:cubicBezTo>
                    <a:pt x="17" y="193"/>
                    <a:pt x="193" y="17"/>
                    <a:pt x="408" y="17"/>
                  </a:cubicBezTo>
                  <a:cubicBezTo>
                    <a:pt x="624" y="17"/>
                    <a:pt x="800" y="193"/>
                    <a:pt x="800" y="408"/>
                  </a:cubicBezTo>
                  <a:cubicBezTo>
                    <a:pt x="800" y="624"/>
                    <a:pt x="624" y="800"/>
                    <a:pt x="408" y="800"/>
                  </a:cubicBezTo>
                  <a:cubicBezTo>
                    <a:pt x="193" y="800"/>
                    <a:pt x="17" y="624"/>
                    <a:pt x="17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4" name="Freeform 40"/>
            <p:cNvSpPr/>
            <p:nvPr/>
          </p:nvSpPr>
          <p:spPr bwMode="auto">
            <a:xfrm>
              <a:off x="8561388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8 w 68"/>
                <a:gd name="T7" fmla="*/ 27 h 67"/>
                <a:gd name="T8" fmla="*/ 0 w 68"/>
                <a:gd name="T9" fmla="*/ 33 h 67"/>
                <a:gd name="T10" fmla="*/ 18 w 68"/>
                <a:gd name="T11" fmla="*/ 43 h 67"/>
                <a:gd name="T12" fmla="*/ 11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3 w 68"/>
                <a:gd name="T27" fmla="*/ 26 h 67"/>
                <a:gd name="T28" fmla="*/ 60 w 68"/>
                <a:gd name="T29" fmla="*/ 9 h 67"/>
                <a:gd name="T30" fmla="*/ 44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8" y="27"/>
                  </a:lnTo>
                  <a:lnTo>
                    <a:pt x="0" y="33"/>
                  </a:lnTo>
                  <a:lnTo>
                    <a:pt x="18" y="43"/>
                  </a:lnTo>
                  <a:lnTo>
                    <a:pt x="11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3" y="26"/>
                  </a:lnTo>
                  <a:lnTo>
                    <a:pt x="60" y="9"/>
                  </a:lnTo>
                  <a:lnTo>
                    <a:pt x="44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5" name="Freeform 41"/>
            <p:cNvSpPr/>
            <p:nvPr/>
          </p:nvSpPr>
          <p:spPr bwMode="auto">
            <a:xfrm>
              <a:off x="9312275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7 w 68"/>
                <a:gd name="T7" fmla="*/ 27 h 67"/>
                <a:gd name="T8" fmla="*/ 0 w 68"/>
                <a:gd name="T9" fmla="*/ 33 h 67"/>
                <a:gd name="T10" fmla="*/ 17 w 68"/>
                <a:gd name="T11" fmla="*/ 43 h 67"/>
                <a:gd name="T12" fmla="*/ 10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4 w 68"/>
                <a:gd name="T27" fmla="*/ 26 h 67"/>
                <a:gd name="T28" fmla="*/ 59 w 68"/>
                <a:gd name="T29" fmla="*/ 9 h 67"/>
                <a:gd name="T30" fmla="*/ 45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7" y="27"/>
                  </a:lnTo>
                  <a:lnTo>
                    <a:pt x="0" y="33"/>
                  </a:lnTo>
                  <a:lnTo>
                    <a:pt x="17" y="43"/>
                  </a:lnTo>
                  <a:lnTo>
                    <a:pt x="10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4" y="26"/>
                  </a:lnTo>
                  <a:lnTo>
                    <a:pt x="59" y="9"/>
                  </a:lnTo>
                  <a:lnTo>
                    <a:pt x="45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6" name="Freeform 42"/>
            <p:cNvSpPr>
              <a:spLocks noEditPoints="1"/>
            </p:cNvSpPr>
            <p:nvPr/>
          </p:nvSpPr>
          <p:spPr bwMode="auto">
            <a:xfrm>
              <a:off x="8840788" y="711201"/>
              <a:ext cx="71438" cy="66675"/>
            </a:xfrm>
            <a:custGeom>
              <a:avLst/>
              <a:gdLst>
                <a:gd name="T0" fmla="*/ 21 w 57"/>
                <a:gd name="T1" fmla="*/ 18 h 54"/>
                <a:gd name="T2" fmla="*/ 0 w 57"/>
                <a:gd name="T3" fmla="*/ 21 h 54"/>
                <a:gd name="T4" fmla="*/ 18 w 57"/>
                <a:gd name="T5" fmla="*/ 33 h 54"/>
                <a:gd name="T6" fmla="*/ 11 w 57"/>
                <a:gd name="T7" fmla="*/ 53 h 54"/>
                <a:gd name="T8" fmla="*/ 31 w 57"/>
                <a:gd name="T9" fmla="*/ 42 h 54"/>
                <a:gd name="T10" fmla="*/ 45 w 57"/>
                <a:gd name="T11" fmla="*/ 54 h 54"/>
                <a:gd name="T12" fmla="*/ 42 w 57"/>
                <a:gd name="T13" fmla="*/ 31 h 54"/>
                <a:gd name="T14" fmla="*/ 57 w 57"/>
                <a:gd name="T15" fmla="*/ 20 h 54"/>
                <a:gd name="T16" fmla="*/ 38 w 57"/>
                <a:gd name="T17" fmla="*/ 18 h 54"/>
                <a:gd name="T18" fmla="*/ 31 w 57"/>
                <a:gd name="T19" fmla="*/ 4 h 54"/>
                <a:gd name="T20" fmla="*/ 29 w 57"/>
                <a:gd name="T21" fmla="*/ 0 h 54"/>
                <a:gd name="T22" fmla="*/ 21 w 57"/>
                <a:gd name="T23" fmla="*/ 18 h 54"/>
                <a:gd name="T24" fmla="*/ 24 w 57"/>
                <a:gd name="T25" fmla="*/ 22 h 54"/>
                <a:gd name="T26" fmla="*/ 29 w 57"/>
                <a:gd name="T27" fmla="*/ 9 h 54"/>
                <a:gd name="T28" fmla="*/ 36 w 57"/>
                <a:gd name="T29" fmla="*/ 21 h 54"/>
                <a:gd name="T30" fmla="*/ 47 w 57"/>
                <a:gd name="T31" fmla="*/ 23 h 54"/>
                <a:gd name="T32" fmla="*/ 38 w 57"/>
                <a:gd name="T33" fmla="*/ 30 h 54"/>
                <a:gd name="T34" fmla="*/ 40 w 57"/>
                <a:gd name="T35" fmla="*/ 44 h 54"/>
                <a:gd name="T36" fmla="*/ 32 w 57"/>
                <a:gd name="T37" fmla="*/ 37 h 54"/>
                <a:gd name="T38" fmla="*/ 18 w 57"/>
                <a:gd name="T39" fmla="*/ 44 h 54"/>
                <a:gd name="T40" fmla="*/ 23 w 57"/>
                <a:gd name="T41" fmla="*/ 31 h 54"/>
                <a:gd name="T42" fmla="*/ 11 w 57"/>
                <a:gd name="T43" fmla="*/ 23 h 54"/>
                <a:gd name="T44" fmla="*/ 24 w 57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7" y="35"/>
                    <a:pt x="11" y="53"/>
                    <a:pt x="11" y="53"/>
                  </a:cubicBezTo>
                  <a:cubicBezTo>
                    <a:pt x="11" y="53"/>
                    <a:pt x="29" y="43"/>
                    <a:pt x="31" y="42"/>
                  </a:cubicBezTo>
                  <a:cubicBezTo>
                    <a:pt x="33" y="43"/>
                    <a:pt x="45" y="54"/>
                    <a:pt x="45" y="54"/>
                  </a:cubicBezTo>
                  <a:cubicBezTo>
                    <a:pt x="45" y="54"/>
                    <a:pt x="42" y="34"/>
                    <a:pt x="42" y="31"/>
                  </a:cubicBezTo>
                  <a:cubicBezTo>
                    <a:pt x="44" y="30"/>
                    <a:pt x="57" y="20"/>
                    <a:pt x="57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7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7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8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5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7" name="Freeform 43"/>
            <p:cNvSpPr>
              <a:spLocks noEditPoints="1"/>
            </p:cNvSpPr>
            <p:nvPr/>
          </p:nvSpPr>
          <p:spPr bwMode="auto">
            <a:xfrm>
              <a:off x="9053513" y="711201"/>
              <a:ext cx="71438" cy="66675"/>
            </a:xfrm>
            <a:custGeom>
              <a:avLst/>
              <a:gdLst>
                <a:gd name="T0" fmla="*/ 21 w 58"/>
                <a:gd name="T1" fmla="*/ 18 h 54"/>
                <a:gd name="T2" fmla="*/ 0 w 58"/>
                <a:gd name="T3" fmla="*/ 21 h 54"/>
                <a:gd name="T4" fmla="*/ 18 w 58"/>
                <a:gd name="T5" fmla="*/ 33 h 54"/>
                <a:gd name="T6" fmla="*/ 12 w 58"/>
                <a:gd name="T7" fmla="*/ 53 h 54"/>
                <a:gd name="T8" fmla="*/ 31 w 58"/>
                <a:gd name="T9" fmla="*/ 42 h 54"/>
                <a:gd name="T10" fmla="*/ 46 w 58"/>
                <a:gd name="T11" fmla="*/ 54 h 54"/>
                <a:gd name="T12" fmla="*/ 42 w 58"/>
                <a:gd name="T13" fmla="*/ 31 h 54"/>
                <a:gd name="T14" fmla="*/ 58 w 58"/>
                <a:gd name="T15" fmla="*/ 20 h 54"/>
                <a:gd name="T16" fmla="*/ 38 w 58"/>
                <a:gd name="T17" fmla="*/ 18 h 54"/>
                <a:gd name="T18" fmla="*/ 31 w 58"/>
                <a:gd name="T19" fmla="*/ 4 h 54"/>
                <a:gd name="T20" fmla="*/ 29 w 58"/>
                <a:gd name="T21" fmla="*/ 0 h 54"/>
                <a:gd name="T22" fmla="*/ 21 w 58"/>
                <a:gd name="T23" fmla="*/ 18 h 54"/>
                <a:gd name="T24" fmla="*/ 24 w 58"/>
                <a:gd name="T25" fmla="*/ 22 h 54"/>
                <a:gd name="T26" fmla="*/ 29 w 58"/>
                <a:gd name="T27" fmla="*/ 9 h 54"/>
                <a:gd name="T28" fmla="*/ 36 w 58"/>
                <a:gd name="T29" fmla="*/ 21 h 54"/>
                <a:gd name="T30" fmla="*/ 48 w 58"/>
                <a:gd name="T31" fmla="*/ 23 h 54"/>
                <a:gd name="T32" fmla="*/ 38 w 58"/>
                <a:gd name="T33" fmla="*/ 30 h 54"/>
                <a:gd name="T34" fmla="*/ 40 w 58"/>
                <a:gd name="T35" fmla="*/ 44 h 54"/>
                <a:gd name="T36" fmla="*/ 32 w 58"/>
                <a:gd name="T37" fmla="*/ 37 h 54"/>
                <a:gd name="T38" fmla="*/ 19 w 58"/>
                <a:gd name="T39" fmla="*/ 44 h 54"/>
                <a:gd name="T40" fmla="*/ 23 w 58"/>
                <a:gd name="T41" fmla="*/ 31 h 54"/>
                <a:gd name="T42" fmla="*/ 11 w 58"/>
                <a:gd name="T43" fmla="*/ 23 h 54"/>
                <a:gd name="T44" fmla="*/ 24 w 58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8" y="35"/>
                    <a:pt x="12" y="53"/>
                    <a:pt x="12" y="53"/>
                  </a:cubicBezTo>
                  <a:cubicBezTo>
                    <a:pt x="12" y="53"/>
                    <a:pt x="29" y="43"/>
                    <a:pt x="31" y="42"/>
                  </a:cubicBezTo>
                  <a:cubicBezTo>
                    <a:pt x="33" y="43"/>
                    <a:pt x="46" y="54"/>
                    <a:pt x="46" y="54"/>
                  </a:cubicBezTo>
                  <a:cubicBezTo>
                    <a:pt x="46" y="54"/>
                    <a:pt x="43" y="34"/>
                    <a:pt x="42" y="31"/>
                  </a:cubicBezTo>
                  <a:cubicBezTo>
                    <a:pt x="44" y="30"/>
                    <a:pt x="58" y="20"/>
                    <a:pt x="58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8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8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9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6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8" name="Freeform 44"/>
            <p:cNvSpPr>
              <a:spLocks noEditPoints="1"/>
            </p:cNvSpPr>
            <p:nvPr/>
          </p:nvSpPr>
          <p:spPr bwMode="auto">
            <a:xfrm>
              <a:off x="8945563" y="957263"/>
              <a:ext cx="74613" cy="68263"/>
            </a:xfrm>
            <a:custGeom>
              <a:avLst/>
              <a:gdLst>
                <a:gd name="T0" fmla="*/ 22 w 60"/>
                <a:gd name="T1" fmla="*/ 19 h 55"/>
                <a:gd name="T2" fmla="*/ 0 w 60"/>
                <a:gd name="T3" fmla="*/ 19 h 55"/>
                <a:gd name="T4" fmla="*/ 17 w 60"/>
                <a:gd name="T5" fmla="*/ 34 h 55"/>
                <a:gd name="T6" fmla="*/ 11 w 60"/>
                <a:gd name="T7" fmla="*/ 55 h 55"/>
                <a:gd name="T8" fmla="*/ 30 w 60"/>
                <a:gd name="T9" fmla="*/ 42 h 55"/>
                <a:gd name="T10" fmla="*/ 46 w 60"/>
                <a:gd name="T11" fmla="*/ 54 h 55"/>
                <a:gd name="T12" fmla="*/ 44 w 60"/>
                <a:gd name="T13" fmla="*/ 32 h 55"/>
                <a:gd name="T14" fmla="*/ 56 w 60"/>
                <a:gd name="T15" fmla="*/ 23 h 55"/>
                <a:gd name="T16" fmla="*/ 60 w 60"/>
                <a:gd name="T17" fmla="*/ 19 h 55"/>
                <a:gd name="T18" fmla="*/ 38 w 60"/>
                <a:gd name="T19" fmla="*/ 19 h 55"/>
                <a:gd name="T20" fmla="*/ 31 w 60"/>
                <a:gd name="T21" fmla="*/ 0 h 55"/>
                <a:gd name="T22" fmla="*/ 22 w 60"/>
                <a:gd name="T23" fmla="*/ 19 h 55"/>
                <a:gd name="T24" fmla="*/ 25 w 60"/>
                <a:gd name="T25" fmla="*/ 23 h 55"/>
                <a:gd name="T26" fmla="*/ 31 w 60"/>
                <a:gd name="T27" fmla="*/ 10 h 55"/>
                <a:gd name="T28" fmla="*/ 35 w 60"/>
                <a:gd name="T29" fmla="*/ 23 h 55"/>
                <a:gd name="T30" fmla="*/ 50 w 60"/>
                <a:gd name="T31" fmla="*/ 23 h 55"/>
                <a:gd name="T32" fmla="*/ 41 w 60"/>
                <a:gd name="T33" fmla="*/ 31 h 55"/>
                <a:gd name="T34" fmla="*/ 41 w 60"/>
                <a:gd name="T35" fmla="*/ 46 h 55"/>
                <a:gd name="T36" fmla="*/ 31 w 60"/>
                <a:gd name="T37" fmla="*/ 37 h 55"/>
                <a:gd name="T38" fmla="*/ 17 w 60"/>
                <a:gd name="T39" fmla="*/ 46 h 55"/>
                <a:gd name="T40" fmla="*/ 21 w 60"/>
                <a:gd name="T41" fmla="*/ 32 h 55"/>
                <a:gd name="T42" fmla="*/ 11 w 60"/>
                <a:gd name="T43" fmla="*/ 23 h 55"/>
                <a:gd name="T44" fmla="*/ 25 w 60"/>
                <a:gd name="T45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55">
                  <a:moveTo>
                    <a:pt x="22" y="19"/>
                  </a:moveTo>
                  <a:cubicBezTo>
                    <a:pt x="20" y="19"/>
                    <a:pt x="0" y="19"/>
                    <a:pt x="0" y="19"/>
                  </a:cubicBezTo>
                  <a:cubicBezTo>
                    <a:pt x="0" y="19"/>
                    <a:pt x="15" y="32"/>
                    <a:pt x="17" y="34"/>
                  </a:cubicBezTo>
                  <a:cubicBezTo>
                    <a:pt x="16" y="36"/>
                    <a:pt x="11" y="55"/>
                    <a:pt x="11" y="55"/>
                  </a:cubicBezTo>
                  <a:cubicBezTo>
                    <a:pt x="11" y="55"/>
                    <a:pt x="28" y="43"/>
                    <a:pt x="30" y="42"/>
                  </a:cubicBezTo>
                  <a:cubicBezTo>
                    <a:pt x="32" y="43"/>
                    <a:pt x="46" y="54"/>
                    <a:pt x="46" y="5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40" y="19"/>
                    <a:pt x="38" y="19"/>
                  </a:cubicBezTo>
                  <a:cubicBezTo>
                    <a:pt x="37" y="17"/>
                    <a:pt x="31" y="0"/>
                    <a:pt x="31" y="0"/>
                  </a:cubicBezTo>
                  <a:cubicBezTo>
                    <a:pt x="31" y="0"/>
                    <a:pt x="23" y="17"/>
                    <a:pt x="22" y="19"/>
                  </a:cubicBezTo>
                  <a:close/>
                  <a:moveTo>
                    <a:pt x="25" y="23"/>
                  </a:moveTo>
                  <a:cubicBezTo>
                    <a:pt x="25" y="23"/>
                    <a:pt x="28" y="15"/>
                    <a:pt x="31" y="10"/>
                  </a:cubicBezTo>
                  <a:cubicBezTo>
                    <a:pt x="32" y="15"/>
                    <a:pt x="35" y="23"/>
                    <a:pt x="35" y="23"/>
                  </a:cubicBezTo>
                  <a:cubicBezTo>
                    <a:pt x="35" y="23"/>
                    <a:pt x="44" y="23"/>
                    <a:pt x="50" y="23"/>
                  </a:cubicBezTo>
                  <a:cubicBezTo>
                    <a:pt x="46" y="27"/>
                    <a:pt x="41" y="31"/>
                    <a:pt x="41" y="31"/>
                  </a:cubicBezTo>
                  <a:cubicBezTo>
                    <a:pt x="41" y="31"/>
                    <a:pt x="41" y="40"/>
                    <a:pt x="41" y="46"/>
                  </a:cubicBezTo>
                  <a:cubicBezTo>
                    <a:pt x="38" y="43"/>
                    <a:pt x="31" y="37"/>
                    <a:pt x="31" y="37"/>
                  </a:cubicBezTo>
                  <a:cubicBezTo>
                    <a:pt x="31" y="37"/>
                    <a:pt x="22" y="43"/>
                    <a:pt x="17" y="46"/>
                  </a:cubicBezTo>
                  <a:cubicBezTo>
                    <a:pt x="19" y="41"/>
                    <a:pt x="21" y="32"/>
                    <a:pt x="21" y="32"/>
                  </a:cubicBezTo>
                  <a:cubicBezTo>
                    <a:pt x="21" y="32"/>
                    <a:pt x="15" y="26"/>
                    <a:pt x="11" y="23"/>
                  </a:cubicBezTo>
                  <a:cubicBezTo>
                    <a:pt x="16" y="23"/>
                    <a:pt x="25" y="23"/>
                    <a:pt x="2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9" name="Freeform 45"/>
            <p:cNvSpPr/>
            <p:nvPr/>
          </p:nvSpPr>
          <p:spPr bwMode="auto">
            <a:xfrm>
              <a:off x="8877300" y="769938"/>
              <a:ext cx="212725" cy="158750"/>
            </a:xfrm>
            <a:custGeom>
              <a:avLst/>
              <a:gdLst>
                <a:gd name="T0" fmla="*/ 111 w 173"/>
                <a:gd name="T1" fmla="*/ 10 h 128"/>
                <a:gd name="T2" fmla="*/ 104 w 173"/>
                <a:gd name="T3" fmla="*/ 0 h 128"/>
                <a:gd name="T4" fmla="*/ 91 w 173"/>
                <a:gd name="T5" fmla="*/ 11 h 128"/>
                <a:gd name="T6" fmla="*/ 85 w 173"/>
                <a:gd name="T7" fmla="*/ 0 h 128"/>
                <a:gd name="T8" fmla="*/ 72 w 173"/>
                <a:gd name="T9" fmla="*/ 11 h 128"/>
                <a:gd name="T10" fmla="*/ 64 w 173"/>
                <a:gd name="T11" fmla="*/ 0 h 128"/>
                <a:gd name="T12" fmla="*/ 48 w 173"/>
                <a:gd name="T13" fmla="*/ 25 h 128"/>
                <a:gd name="T14" fmla="*/ 39 w 173"/>
                <a:gd name="T15" fmla="*/ 37 h 128"/>
                <a:gd name="T16" fmla="*/ 34 w 173"/>
                <a:gd name="T17" fmla="*/ 25 h 128"/>
                <a:gd name="T18" fmla="*/ 22 w 173"/>
                <a:gd name="T19" fmla="*/ 37 h 128"/>
                <a:gd name="T20" fmla="*/ 15 w 173"/>
                <a:gd name="T21" fmla="*/ 25 h 128"/>
                <a:gd name="T22" fmla="*/ 0 w 173"/>
                <a:gd name="T23" fmla="*/ 76 h 128"/>
                <a:gd name="T24" fmla="*/ 25 w 173"/>
                <a:gd name="T25" fmla="*/ 128 h 128"/>
                <a:gd name="T26" fmla="*/ 55 w 173"/>
                <a:gd name="T27" fmla="*/ 125 h 128"/>
                <a:gd name="T28" fmla="*/ 28 w 173"/>
                <a:gd name="T29" fmla="*/ 74 h 128"/>
                <a:gd name="T30" fmla="*/ 2 w 173"/>
                <a:gd name="T31" fmla="*/ 27 h 128"/>
                <a:gd name="T32" fmla="*/ 12 w 173"/>
                <a:gd name="T33" fmla="*/ 40 h 128"/>
                <a:gd name="T34" fmla="*/ 24 w 173"/>
                <a:gd name="T35" fmla="*/ 28 h 128"/>
                <a:gd name="T36" fmla="*/ 32 w 173"/>
                <a:gd name="T37" fmla="*/ 40 h 128"/>
                <a:gd name="T38" fmla="*/ 41 w 173"/>
                <a:gd name="T39" fmla="*/ 28 h 128"/>
                <a:gd name="T40" fmla="*/ 51 w 173"/>
                <a:gd name="T41" fmla="*/ 3 h 128"/>
                <a:gd name="T42" fmla="*/ 61 w 173"/>
                <a:gd name="T43" fmla="*/ 13 h 128"/>
                <a:gd name="T44" fmla="*/ 75 w 173"/>
                <a:gd name="T45" fmla="*/ 3 h 128"/>
                <a:gd name="T46" fmla="*/ 82 w 173"/>
                <a:gd name="T47" fmla="*/ 14 h 128"/>
                <a:gd name="T48" fmla="*/ 94 w 173"/>
                <a:gd name="T49" fmla="*/ 3 h 128"/>
                <a:gd name="T50" fmla="*/ 101 w 173"/>
                <a:gd name="T51" fmla="*/ 13 h 128"/>
                <a:gd name="T52" fmla="*/ 114 w 173"/>
                <a:gd name="T53" fmla="*/ 3 h 128"/>
                <a:gd name="T54" fmla="*/ 123 w 173"/>
                <a:gd name="T55" fmla="*/ 29 h 128"/>
                <a:gd name="T56" fmla="*/ 133 w 173"/>
                <a:gd name="T57" fmla="*/ 40 h 128"/>
                <a:gd name="T58" fmla="*/ 143 w 173"/>
                <a:gd name="T59" fmla="*/ 28 h 128"/>
                <a:gd name="T60" fmla="*/ 152 w 173"/>
                <a:gd name="T61" fmla="*/ 41 h 128"/>
                <a:gd name="T62" fmla="*/ 164 w 173"/>
                <a:gd name="T63" fmla="*/ 28 h 128"/>
                <a:gd name="T64" fmla="*/ 171 w 173"/>
                <a:gd name="T65" fmla="*/ 72 h 128"/>
                <a:gd name="T66" fmla="*/ 147 w 173"/>
                <a:gd name="T67" fmla="*/ 125 h 128"/>
                <a:gd name="T68" fmla="*/ 59 w 173"/>
                <a:gd name="T69" fmla="*/ 128 h 128"/>
                <a:gd name="T70" fmla="*/ 150 w 173"/>
                <a:gd name="T71" fmla="*/ 75 h 128"/>
                <a:gd name="T72" fmla="*/ 173 w 173"/>
                <a:gd name="T73" fmla="*/ 25 h 128"/>
                <a:gd name="T74" fmla="*/ 162 w 173"/>
                <a:gd name="T75" fmla="*/ 38 h 128"/>
                <a:gd name="T76" fmla="*/ 155 w 173"/>
                <a:gd name="T77" fmla="*/ 25 h 128"/>
                <a:gd name="T78" fmla="*/ 141 w 173"/>
                <a:gd name="T79" fmla="*/ 38 h 128"/>
                <a:gd name="T80" fmla="*/ 136 w 173"/>
                <a:gd name="T81" fmla="*/ 27 h 128"/>
                <a:gd name="T82" fmla="*/ 126 w 173"/>
                <a:gd name="T8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3" h="128">
                  <a:moveTo>
                    <a:pt x="111" y="0"/>
                  </a:moveTo>
                  <a:cubicBezTo>
                    <a:pt x="111" y="0"/>
                    <a:pt x="111" y="8"/>
                    <a:pt x="111" y="10"/>
                  </a:cubicBezTo>
                  <a:cubicBezTo>
                    <a:pt x="109" y="10"/>
                    <a:pt x="106" y="10"/>
                    <a:pt x="104" y="10"/>
                  </a:cubicBezTo>
                  <a:cubicBezTo>
                    <a:pt x="104" y="8"/>
                    <a:pt x="104" y="0"/>
                    <a:pt x="10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9"/>
                    <a:pt x="91" y="11"/>
                  </a:cubicBezTo>
                  <a:cubicBezTo>
                    <a:pt x="90" y="11"/>
                    <a:pt x="87" y="11"/>
                    <a:pt x="85" y="11"/>
                  </a:cubicBezTo>
                  <a:cubicBezTo>
                    <a:pt x="85" y="9"/>
                    <a:pt x="85" y="0"/>
                    <a:pt x="8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9"/>
                    <a:pt x="72" y="11"/>
                  </a:cubicBezTo>
                  <a:cubicBezTo>
                    <a:pt x="70" y="11"/>
                    <a:pt x="66" y="11"/>
                    <a:pt x="64" y="11"/>
                  </a:cubicBezTo>
                  <a:cubicBezTo>
                    <a:pt x="64" y="9"/>
                    <a:pt x="64" y="0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23"/>
                    <a:pt x="48" y="25"/>
                  </a:cubicBezTo>
                  <a:cubicBezTo>
                    <a:pt x="46" y="25"/>
                    <a:pt x="39" y="25"/>
                    <a:pt x="39" y="25"/>
                  </a:cubicBezTo>
                  <a:cubicBezTo>
                    <a:pt x="39" y="25"/>
                    <a:pt x="39" y="35"/>
                    <a:pt x="39" y="37"/>
                  </a:cubicBezTo>
                  <a:cubicBezTo>
                    <a:pt x="37" y="37"/>
                    <a:pt x="36" y="37"/>
                    <a:pt x="34" y="37"/>
                  </a:cubicBezTo>
                  <a:cubicBezTo>
                    <a:pt x="34" y="35"/>
                    <a:pt x="34" y="25"/>
                    <a:pt x="34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5"/>
                    <a:pt x="22" y="35"/>
                    <a:pt x="22" y="37"/>
                  </a:cubicBezTo>
                  <a:cubicBezTo>
                    <a:pt x="20" y="37"/>
                    <a:pt x="16" y="37"/>
                    <a:pt x="15" y="37"/>
                  </a:cubicBezTo>
                  <a:cubicBezTo>
                    <a:pt x="15" y="35"/>
                    <a:pt x="15" y="25"/>
                    <a:pt x="1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23" y="76"/>
                    <a:pt x="25" y="76"/>
                  </a:cubicBezTo>
                  <a:cubicBezTo>
                    <a:pt x="25" y="79"/>
                    <a:pt x="25" y="128"/>
                    <a:pt x="25" y="128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55" y="125"/>
                    <a:pt x="55" y="125"/>
                    <a:pt x="55" y="125"/>
                  </a:cubicBezTo>
                  <a:cubicBezTo>
                    <a:pt x="55" y="125"/>
                    <a:pt x="31" y="125"/>
                    <a:pt x="28" y="125"/>
                  </a:cubicBezTo>
                  <a:cubicBezTo>
                    <a:pt x="28" y="122"/>
                    <a:pt x="28" y="74"/>
                    <a:pt x="28" y="74"/>
                  </a:cubicBezTo>
                  <a:cubicBezTo>
                    <a:pt x="28" y="74"/>
                    <a:pt x="5" y="74"/>
                    <a:pt x="2" y="74"/>
                  </a:cubicBezTo>
                  <a:cubicBezTo>
                    <a:pt x="2" y="71"/>
                    <a:pt x="2" y="30"/>
                    <a:pt x="2" y="27"/>
                  </a:cubicBezTo>
                  <a:cubicBezTo>
                    <a:pt x="4" y="27"/>
                    <a:pt x="10" y="27"/>
                    <a:pt x="12" y="27"/>
                  </a:cubicBezTo>
                  <a:cubicBezTo>
                    <a:pt x="12" y="29"/>
                    <a:pt x="12" y="40"/>
                    <a:pt x="1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0"/>
                    <a:pt x="24" y="28"/>
                  </a:cubicBezTo>
                  <a:cubicBezTo>
                    <a:pt x="26" y="28"/>
                    <a:pt x="30" y="28"/>
                    <a:pt x="32" y="28"/>
                  </a:cubicBezTo>
                  <a:cubicBezTo>
                    <a:pt x="32" y="30"/>
                    <a:pt x="32" y="40"/>
                    <a:pt x="32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30"/>
                    <a:pt x="41" y="28"/>
                  </a:cubicBezTo>
                  <a:cubicBezTo>
                    <a:pt x="43" y="28"/>
                    <a:pt x="51" y="28"/>
                    <a:pt x="51" y="28"/>
                  </a:cubicBezTo>
                  <a:cubicBezTo>
                    <a:pt x="51" y="28"/>
                    <a:pt x="51" y="5"/>
                    <a:pt x="51" y="3"/>
                  </a:cubicBezTo>
                  <a:cubicBezTo>
                    <a:pt x="53" y="3"/>
                    <a:pt x="59" y="3"/>
                    <a:pt x="61" y="3"/>
                  </a:cubicBezTo>
                  <a:cubicBezTo>
                    <a:pt x="61" y="5"/>
                    <a:pt x="61" y="13"/>
                    <a:pt x="61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3"/>
                    <a:pt x="75" y="5"/>
                    <a:pt x="75" y="3"/>
                  </a:cubicBezTo>
                  <a:cubicBezTo>
                    <a:pt x="77" y="3"/>
                    <a:pt x="81" y="3"/>
                    <a:pt x="82" y="3"/>
                  </a:cubicBezTo>
                  <a:cubicBezTo>
                    <a:pt x="82" y="5"/>
                    <a:pt x="82" y="14"/>
                    <a:pt x="82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5"/>
                    <a:pt x="94" y="3"/>
                  </a:cubicBezTo>
                  <a:cubicBezTo>
                    <a:pt x="95" y="3"/>
                    <a:pt x="100" y="3"/>
                    <a:pt x="101" y="3"/>
                  </a:cubicBezTo>
                  <a:cubicBezTo>
                    <a:pt x="101" y="5"/>
                    <a:pt x="101" y="13"/>
                    <a:pt x="101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4" y="5"/>
                    <a:pt x="114" y="3"/>
                  </a:cubicBezTo>
                  <a:cubicBezTo>
                    <a:pt x="116" y="3"/>
                    <a:pt x="121" y="3"/>
                    <a:pt x="123" y="3"/>
                  </a:cubicBezTo>
                  <a:cubicBezTo>
                    <a:pt x="123" y="5"/>
                    <a:pt x="123" y="29"/>
                    <a:pt x="123" y="29"/>
                  </a:cubicBezTo>
                  <a:cubicBezTo>
                    <a:pt x="123" y="29"/>
                    <a:pt x="131" y="29"/>
                    <a:pt x="133" y="29"/>
                  </a:cubicBezTo>
                  <a:cubicBezTo>
                    <a:pt x="133" y="31"/>
                    <a:pt x="133" y="40"/>
                    <a:pt x="133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3" y="30"/>
                    <a:pt x="143" y="28"/>
                  </a:cubicBezTo>
                  <a:cubicBezTo>
                    <a:pt x="145" y="28"/>
                    <a:pt x="150" y="28"/>
                    <a:pt x="152" y="28"/>
                  </a:cubicBezTo>
                  <a:cubicBezTo>
                    <a:pt x="152" y="30"/>
                    <a:pt x="152" y="41"/>
                    <a:pt x="152" y="41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4" y="41"/>
                    <a:pt x="164" y="30"/>
                    <a:pt x="164" y="28"/>
                  </a:cubicBezTo>
                  <a:cubicBezTo>
                    <a:pt x="166" y="28"/>
                    <a:pt x="169" y="28"/>
                    <a:pt x="171" y="28"/>
                  </a:cubicBezTo>
                  <a:cubicBezTo>
                    <a:pt x="171" y="30"/>
                    <a:pt x="171" y="70"/>
                    <a:pt x="171" y="72"/>
                  </a:cubicBezTo>
                  <a:cubicBezTo>
                    <a:pt x="168" y="72"/>
                    <a:pt x="147" y="72"/>
                    <a:pt x="147" y="72"/>
                  </a:cubicBezTo>
                  <a:cubicBezTo>
                    <a:pt x="147" y="72"/>
                    <a:pt x="147" y="122"/>
                    <a:pt x="147" y="125"/>
                  </a:cubicBezTo>
                  <a:cubicBezTo>
                    <a:pt x="144" y="125"/>
                    <a:pt x="59" y="125"/>
                    <a:pt x="59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150" y="128"/>
                    <a:pt x="150" y="128"/>
                    <a:pt x="150" y="128"/>
                  </a:cubicBezTo>
                  <a:cubicBezTo>
                    <a:pt x="150" y="128"/>
                    <a:pt x="150" y="78"/>
                    <a:pt x="150" y="75"/>
                  </a:cubicBezTo>
                  <a:cubicBezTo>
                    <a:pt x="152" y="75"/>
                    <a:pt x="173" y="75"/>
                    <a:pt x="173" y="7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62" y="25"/>
                    <a:pt x="162" y="25"/>
                    <a:pt x="162" y="25"/>
                  </a:cubicBezTo>
                  <a:cubicBezTo>
                    <a:pt x="162" y="25"/>
                    <a:pt x="162" y="36"/>
                    <a:pt x="162" y="38"/>
                  </a:cubicBezTo>
                  <a:cubicBezTo>
                    <a:pt x="160" y="38"/>
                    <a:pt x="156" y="38"/>
                    <a:pt x="155" y="38"/>
                  </a:cubicBezTo>
                  <a:cubicBezTo>
                    <a:pt x="155" y="36"/>
                    <a:pt x="155" y="25"/>
                    <a:pt x="155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41" y="25"/>
                    <a:pt x="141" y="35"/>
                    <a:pt x="141" y="38"/>
                  </a:cubicBezTo>
                  <a:cubicBezTo>
                    <a:pt x="139" y="38"/>
                    <a:pt x="137" y="38"/>
                    <a:pt x="136" y="38"/>
                  </a:cubicBezTo>
                  <a:cubicBezTo>
                    <a:pt x="136" y="35"/>
                    <a:pt x="136" y="27"/>
                    <a:pt x="136" y="27"/>
                  </a:cubicBezTo>
                  <a:cubicBezTo>
                    <a:pt x="136" y="27"/>
                    <a:pt x="128" y="27"/>
                    <a:pt x="126" y="27"/>
                  </a:cubicBezTo>
                  <a:cubicBezTo>
                    <a:pt x="126" y="24"/>
                    <a:pt x="126" y="0"/>
                    <a:pt x="126" y="0"/>
                  </a:cubicBez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0" name="Freeform 46"/>
            <p:cNvSpPr>
              <a:spLocks noEditPoints="1"/>
            </p:cNvSpPr>
            <p:nvPr/>
          </p:nvSpPr>
          <p:spPr bwMode="auto">
            <a:xfrm>
              <a:off x="8942388" y="839788"/>
              <a:ext cx="85725" cy="88900"/>
            </a:xfrm>
            <a:custGeom>
              <a:avLst/>
              <a:gdLst>
                <a:gd name="T0" fmla="*/ 0 w 70"/>
                <a:gd name="T1" fmla="*/ 29 h 71"/>
                <a:gd name="T2" fmla="*/ 0 w 70"/>
                <a:gd name="T3" fmla="*/ 71 h 71"/>
                <a:gd name="T4" fmla="*/ 12 w 70"/>
                <a:gd name="T5" fmla="*/ 71 h 71"/>
                <a:gd name="T6" fmla="*/ 12 w 70"/>
                <a:gd name="T7" fmla="*/ 33 h 71"/>
                <a:gd name="T8" fmla="*/ 33 w 70"/>
                <a:gd name="T9" fmla="*/ 16 h 71"/>
                <a:gd name="T10" fmla="*/ 57 w 70"/>
                <a:gd name="T11" fmla="*/ 33 h 71"/>
                <a:gd name="T12" fmla="*/ 57 w 70"/>
                <a:gd name="T13" fmla="*/ 71 h 71"/>
                <a:gd name="T14" fmla="*/ 70 w 70"/>
                <a:gd name="T15" fmla="*/ 71 h 71"/>
                <a:gd name="T16" fmla="*/ 70 w 70"/>
                <a:gd name="T17" fmla="*/ 32 h 71"/>
                <a:gd name="T18" fmla="*/ 35 w 70"/>
                <a:gd name="T19" fmla="*/ 2 h 71"/>
                <a:gd name="T20" fmla="*/ 0 w 70"/>
                <a:gd name="T21" fmla="*/ 29 h 71"/>
                <a:gd name="T22" fmla="*/ 2 w 70"/>
                <a:gd name="T23" fmla="*/ 29 h 71"/>
                <a:gd name="T24" fmla="*/ 35 w 70"/>
                <a:gd name="T25" fmla="*/ 5 h 71"/>
                <a:gd name="T26" fmla="*/ 67 w 70"/>
                <a:gd name="T27" fmla="*/ 32 h 71"/>
                <a:gd name="T28" fmla="*/ 67 w 70"/>
                <a:gd name="T29" fmla="*/ 68 h 71"/>
                <a:gd name="T30" fmla="*/ 60 w 70"/>
                <a:gd name="T31" fmla="*/ 68 h 71"/>
                <a:gd name="T32" fmla="*/ 60 w 70"/>
                <a:gd name="T33" fmla="*/ 33 h 71"/>
                <a:gd name="T34" fmla="*/ 33 w 70"/>
                <a:gd name="T35" fmla="*/ 13 h 71"/>
                <a:gd name="T36" fmla="*/ 33 w 70"/>
                <a:gd name="T37" fmla="*/ 13 h 71"/>
                <a:gd name="T38" fmla="*/ 9 w 70"/>
                <a:gd name="T39" fmla="*/ 32 h 71"/>
                <a:gd name="T40" fmla="*/ 9 w 70"/>
                <a:gd name="T41" fmla="*/ 68 h 71"/>
                <a:gd name="T42" fmla="*/ 2 w 70"/>
                <a:gd name="T43" fmla="*/ 68 h 71"/>
                <a:gd name="T44" fmla="*/ 2 w 70"/>
                <a:gd name="T45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71">
                  <a:moveTo>
                    <a:pt x="0" y="29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5" y="16"/>
                    <a:pt x="33" y="16"/>
                  </a:cubicBezTo>
                  <a:cubicBezTo>
                    <a:pt x="34" y="16"/>
                    <a:pt x="57" y="16"/>
                    <a:pt x="57" y="3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66" y="2"/>
                    <a:pt x="35" y="2"/>
                  </a:cubicBezTo>
                  <a:cubicBezTo>
                    <a:pt x="35" y="2"/>
                    <a:pt x="5" y="0"/>
                    <a:pt x="0" y="29"/>
                  </a:cubicBezTo>
                  <a:close/>
                  <a:moveTo>
                    <a:pt x="2" y="29"/>
                  </a:moveTo>
                  <a:cubicBezTo>
                    <a:pt x="7" y="3"/>
                    <a:pt x="34" y="4"/>
                    <a:pt x="35" y="5"/>
                  </a:cubicBezTo>
                  <a:cubicBezTo>
                    <a:pt x="64" y="5"/>
                    <a:pt x="67" y="31"/>
                    <a:pt x="67" y="32"/>
                  </a:cubicBezTo>
                  <a:cubicBezTo>
                    <a:pt x="67" y="32"/>
                    <a:pt x="67" y="65"/>
                    <a:pt x="67" y="68"/>
                  </a:cubicBezTo>
                  <a:cubicBezTo>
                    <a:pt x="65" y="68"/>
                    <a:pt x="61" y="68"/>
                    <a:pt x="60" y="68"/>
                  </a:cubicBezTo>
                  <a:cubicBezTo>
                    <a:pt x="60" y="65"/>
                    <a:pt x="60" y="33"/>
                    <a:pt x="60" y="33"/>
                  </a:cubicBezTo>
                  <a:cubicBezTo>
                    <a:pt x="59" y="13"/>
                    <a:pt x="34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12" y="13"/>
                    <a:pt x="9" y="32"/>
                    <a:pt x="9" y="32"/>
                  </a:cubicBezTo>
                  <a:cubicBezTo>
                    <a:pt x="9" y="32"/>
                    <a:pt x="9" y="65"/>
                    <a:pt x="9" y="68"/>
                  </a:cubicBezTo>
                  <a:cubicBezTo>
                    <a:pt x="7" y="68"/>
                    <a:pt x="4" y="68"/>
                    <a:pt x="2" y="68"/>
                  </a:cubicBezTo>
                  <a:cubicBezTo>
                    <a:pt x="2" y="65"/>
                    <a:pt x="2" y="29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1" name="Rectangle 47"/>
            <p:cNvSpPr>
              <a:spLocks noChangeArrowheads="1"/>
            </p:cNvSpPr>
            <p:nvPr/>
          </p:nvSpPr>
          <p:spPr bwMode="auto">
            <a:xfrm>
              <a:off x="8943975" y="912813"/>
              <a:ext cx="11113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2" name="Rectangle 48"/>
            <p:cNvSpPr>
              <a:spLocks noChangeArrowheads="1"/>
            </p:cNvSpPr>
            <p:nvPr/>
          </p:nvSpPr>
          <p:spPr bwMode="auto">
            <a:xfrm>
              <a:off x="8943975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3" name="Rectangle 49"/>
            <p:cNvSpPr>
              <a:spLocks noChangeArrowheads="1"/>
            </p:cNvSpPr>
            <p:nvPr/>
          </p:nvSpPr>
          <p:spPr bwMode="auto">
            <a:xfrm>
              <a:off x="8943975" y="8921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4" name="Rectangle 50"/>
            <p:cNvSpPr>
              <a:spLocks noChangeArrowheads="1"/>
            </p:cNvSpPr>
            <p:nvPr/>
          </p:nvSpPr>
          <p:spPr bwMode="auto">
            <a:xfrm>
              <a:off x="8943975" y="8794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5" name="Freeform 51"/>
            <p:cNvSpPr/>
            <p:nvPr/>
          </p:nvSpPr>
          <p:spPr bwMode="auto">
            <a:xfrm>
              <a:off x="8945563" y="863601"/>
              <a:ext cx="14288" cy="9525"/>
            </a:xfrm>
            <a:custGeom>
              <a:avLst/>
              <a:gdLst>
                <a:gd name="T0" fmla="*/ 0 w 9"/>
                <a:gd name="T1" fmla="*/ 3 h 6"/>
                <a:gd name="T2" fmla="*/ 8 w 9"/>
                <a:gd name="T3" fmla="*/ 6 h 6"/>
                <a:gd name="T4" fmla="*/ 9 w 9"/>
                <a:gd name="T5" fmla="*/ 4 h 6"/>
                <a:gd name="T6" fmla="*/ 1 w 9"/>
                <a:gd name="T7" fmla="*/ 0 h 6"/>
                <a:gd name="T8" fmla="*/ 0 w 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0" y="3"/>
                  </a:moveTo>
                  <a:lnTo>
                    <a:pt x="8" y="6"/>
                  </a:lnTo>
                  <a:lnTo>
                    <a:pt x="9" y="4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6" name="Freeform 52"/>
            <p:cNvSpPr/>
            <p:nvPr/>
          </p:nvSpPr>
          <p:spPr bwMode="auto">
            <a:xfrm>
              <a:off x="8953500" y="854076"/>
              <a:ext cx="12700" cy="12700"/>
            </a:xfrm>
            <a:custGeom>
              <a:avLst/>
              <a:gdLst>
                <a:gd name="T0" fmla="*/ 0 w 8"/>
                <a:gd name="T1" fmla="*/ 2 h 8"/>
                <a:gd name="T2" fmla="*/ 6 w 8"/>
                <a:gd name="T3" fmla="*/ 8 h 8"/>
                <a:gd name="T4" fmla="*/ 8 w 8"/>
                <a:gd name="T5" fmla="*/ 6 h 8"/>
                <a:gd name="T6" fmla="*/ 2 w 8"/>
                <a:gd name="T7" fmla="*/ 0 h 8"/>
                <a:gd name="T8" fmla="*/ 0 w 8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6" y="8"/>
                  </a:lnTo>
                  <a:lnTo>
                    <a:pt x="8" y="6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7" name="Freeform 53"/>
            <p:cNvSpPr/>
            <p:nvPr/>
          </p:nvSpPr>
          <p:spPr bwMode="auto">
            <a:xfrm>
              <a:off x="8967788" y="846138"/>
              <a:ext cx="7938" cy="14288"/>
            </a:xfrm>
            <a:custGeom>
              <a:avLst/>
              <a:gdLst>
                <a:gd name="T0" fmla="*/ 0 w 5"/>
                <a:gd name="T1" fmla="*/ 1 h 9"/>
                <a:gd name="T2" fmla="*/ 3 w 5"/>
                <a:gd name="T3" fmla="*/ 9 h 9"/>
                <a:gd name="T4" fmla="*/ 5 w 5"/>
                <a:gd name="T5" fmla="*/ 8 h 9"/>
                <a:gd name="T6" fmla="*/ 3 w 5"/>
                <a:gd name="T7" fmla="*/ 0 h 9"/>
                <a:gd name="T8" fmla="*/ 0 w 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1"/>
                  </a:moveTo>
                  <a:lnTo>
                    <a:pt x="3" y="9"/>
                  </a:lnTo>
                  <a:lnTo>
                    <a:pt x="5" y="8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8" name="Rectangle 54"/>
            <p:cNvSpPr>
              <a:spLocks noChangeArrowheads="1"/>
            </p:cNvSpPr>
            <p:nvPr/>
          </p:nvSpPr>
          <p:spPr bwMode="auto">
            <a:xfrm>
              <a:off x="8983663" y="846138"/>
              <a:ext cx="3175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9" name="Freeform 55"/>
            <p:cNvSpPr/>
            <p:nvPr/>
          </p:nvSpPr>
          <p:spPr bwMode="auto">
            <a:xfrm>
              <a:off x="8994775" y="846138"/>
              <a:ext cx="7938" cy="14288"/>
            </a:xfrm>
            <a:custGeom>
              <a:avLst/>
              <a:gdLst>
                <a:gd name="T0" fmla="*/ 0 w 5"/>
                <a:gd name="T1" fmla="*/ 8 h 9"/>
                <a:gd name="T2" fmla="*/ 1 w 5"/>
                <a:gd name="T3" fmla="*/ 9 h 9"/>
                <a:gd name="T4" fmla="*/ 5 w 5"/>
                <a:gd name="T5" fmla="*/ 1 h 9"/>
                <a:gd name="T6" fmla="*/ 3 w 5"/>
                <a:gd name="T7" fmla="*/ 0 h 9"/>
                <a:gd name="T8" fmla="*/ 0 w 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8"/>
                  </a:moveTo>
                  <a:lnTo>
                    <a:pt x="1" y="9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0" name="Freeform 56"/>
            <p:cNvSpPr/>
            <p:nvPr/>
          </p:nvSpPr>
          <p:spPr bwMode="auto">
            <a:xfrm>
              <a:off x="9005888" y="854076"/>
              <a:ext cx="11113" cy="11113"/>
            </a:xfrm>
            <a:custGeom>
              <a:avLst/>
              <a:gdLst>
                <a:gd name="T0" fmla="*/ 0 w 7"/>
                <a:gd name="T1" fmla="*/ 5 h 7"/>
                <a:gd name="T2" fmla="*/ 1 w 7"/>
                <a:gd name="T3" fmla="*/ 7 h 7"/>
                <a:gd name="T4" fmla="*/ 7 w 7"/>
                <a:gd name="T5" fmla="*/ 2 h 7"/>
                <a:gd name="T6" fmla="*/ 6 w 7"/>
                <a:gd name="T7" fmla="*/ 0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lnTo>
                    <a:pt x="1" y="7"/>
                  </a:lnTo>
                  <a:lnTo>
                    <a:pt x="7" y="2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1" name="Freeform 57"/>
            <p:cNvSpPr/>
            <p:nvPr/>
          </p:nvSpPr>
          <p:spPr bwMode="auto">
            <a:xfrm>
              <a:off x="9012238" y="865188"/>
              <a:ext cx="11113" cy="7938"/>
            </a:xfrm>
            <a:custGeom>
              <a:avLst/>
              <a:gdLst>
                <a:gd name="T0" fmla="*/ 0 w 7"/>
                <a:gd name="T1" fmla="*/ 3 h 5"/>
                <a:gd name="T2" fmla="*/ 0 w 7"/>
                <a:gd name="T3" fmla="*/ 5 h 5"/>
                <a:gd name="T4" fmla="*/ 7 w 7"/>
                <a:gd name="T5" fmla="*/ 2 h 5"/>
                <a:gd name="T6" fmla="*/ 7 w 7"/>
                <a:gd name="T7" fmla="*/ 0 h 5"/>
                <a:gd name="T8" fmla="*/ 0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lnTo>
                    <a:pt x="0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2" name="Rectangle 58"/>
            <p:cNvSpPr>
              <a:spLocks noChangeArrowheads="1"/>
            </p:cNvSpPr>
            <p:nvPr/>
          </p:nvSpPr>
          <p:spPr bwMode="auto">
            <a:xfrm>
              <a:off x="9013825" y="879476"/>
              <a:ext cx="1270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3" name="Rectangle 59"/>
            <p:cNvSpPr>
              <a:spLocks noChangeArrowheads="1"/>
            </p:cNvSpPr>
            <p:nvPr/>
          </p:nvSpPr>
          <p:spPr bwMode="auto">
            <a:xfrm>
              <a:off x="9013825" y="890588"/>
              <a:ext cx="1270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4" name="Rectangle 60"/>
            <p:cNvSpPr>
              <a:spLocks noChangeArrowheads="1"/>
            </p:cNvSpPr>
            <p:nvPr/>
          </p:nvSpPr>
          <p:spPr bwMode="auto">
            <a:xfrm>
              <a:off x="9015413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5" name="Rectangle 61"/>
            <p:cNvSpPr>
              <a:spLocks noChangeArrowheads="1"/>
            </p:cNvSpPr>
            <p:nvPr/>
          </p:nvSpPr>
          <p:spPr bwMode="auto">
            <a:xfrm>
              <a:off x="9013825" y="912813"/>
              <a:ext cx="127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6" name="Rectangle 62"/>
            <p:cNvSpPr>
              <a:spLocks noChangeArrowheads="1"/>
            </p:cNvSpPr>
            <p:nvPr/>
          </p:nvSpPr>
          <p:spPr bwMode="auto">
            <a:xfrm>
              <a:off x="8939213" y="792163"/>
              <a:ext cx="9048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7" name="Rectangle 63"/>
            <p:cNvSpPr>
              <a:spLocks noChangeArrowheads="1"/>
            </p:cNvSpPr>
            <p:nvPr/>
          </p:nvSpPr>
          <p:spPr bwMode="auto">
            <a:xfrm>
              <a:off x="8878888" y="827088"/>
              <a:ext cx="20955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8" name="Rectangle 64"/>
            <p:cNvSpPr>
              <a:spLocks noChangeArrowheads="1"/>
            </p:cNvSpPr>
            <p:nvPr/>
          </p:nvSpPr>
          <p:spPr bwMode="auto">
            <a:xfrm>
              <a:off x="8878888" y="842963"/>
              <a:ext cx="2095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9" name="Rectangle 65"/>
            <p:cNvSpPr>
              <a:spLocks noChangeArrowheads="1"/>
            </p:cNvSpPr>
            <p:nvPr/>
          </p:nvSpPr>
          <p:spPr bwMode="auto">
            <a:xfrm>
              <a:off x="8910638" y="862013"/>
              <a:ext cx="381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0" name="Rectangle 66"/>
            <p:cNvSpPr>
              <a:spLocks noChangeArrowheads="1"/>
            </p:cNvSpPr>
            <p:nvPr/>
          </p:nvSpPr>
          <p:spPr bwMode="auto">
            <a:xfrm>
              <a:off x="9020175" y="858838"/>
              <a:ext cx="412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1" name="Rectangle 67"/>
            <p:cNvSpPr>
              <a:spLocks noChangeArrowheads="1"/>
            </p:cNvSpPr>
            <p:nvPr/>
          </p:nvSpPr>
          <p:spPr bwMode="auto">
            <a:xfrm>
              <a:off x="8910638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2" name="Rectangle 68"/>
            <p:cNvSpPr>
              <a:spLocks noChangeArrowheads="1"/>
            </p:cNvSpPr>
            <p:nvPr/>
          </p:nvSpPr>
          <p:spPr bwMode="auto">
            <a:xfrm>
              <a:off x="9026525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3" name="Rectangle 69"/>
            <p:cNvSpPr>
              <a:spLocks noChangeArrowheads="1"/>
            </p:cNvSpPr>
            <p:nvPr/>
          </p:nvSpPr>
          <p:spPr bwMode="auto">
            <a:xfrm>
              <a:off x="8910638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4" name="Rectangle 70"/>
            <p:cNvSpPr>
              <a:spLocks noChangeArrowheads="1"/>
            </p:cNvSpPr>
            <p:nvPr/>
          </p:nvSpPr>
          <p:spPr bwMode="auto">
            <a:xfrm>
              <a:off x="9026525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5" name="Rectangle 71"/>
            <p:cNvSpPr>
              <a:spLocks noChangeArrowheads="1"/>
            </p:cNvSpPr>
            <p:nvPr/>
          </p:nvSpPr>
          <p:spPr bwMode="auto">
            <a:xfrm>
              <a:off x="8909050" y="906463"/>
              <a:ext cx="34925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6" name="Rectangle 72"/>
            <p:cNvSpPr>
              <a:spLocks noChangeArrowheads="1"/>
            </p:cNvSpPr>
            <p:nvPr/>
          </p:nvSpPr>
          <p:spPr bwMode="auto">
            <a:xfrm>
              <a:off x="9026525" y="906463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7" name="Rectangle 73"/>
            <p:cNvSpPr>
              <a:spLocks noChangeArrowheads="1"/>
            </p:cNvSpPr>
            <p:nvPr/>
          </p:nvSpPr>
          <p:spPr bwMode="auto">
            <a:xfrm>
              <a:off x="8916988" y="9080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8" name="Rectangle 74"/>
            <p:cNvSpPr>
              <a:spLocks noChangeArrowheads="1"/>
            </p:cNvSpPr>
            <p:nvPr/>
          </p:nvSpPr>
          <p:spPr bwMode="auto">
            <a:xfrm>
              <a:off x="9045575" y="908051"/>
              <a:ext cx="4763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9" name="Rectangle 75"/>
            <p:cNvSpPr>
              <a:spLocks noChangeArrowheads="1"/>
            </p:cNvSpPr>
            <p:nvPr/>
          </p:nvSpPr>
          <p:spPr bwMode="auto">
            <a:xfrm>
              <a:off x="9039225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0" name="Rectangle 76"/>
            <p:cNvSpPr>
              <a:spLocks noChangeArrowheads="1"/>
            </p:cNvSpPr>
            <p:nvPr/>
          </p:nvSpPr>
          <p:spPr bwMode="auto">
            <a:xfrm>
              <a:off x="8926513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1" name="Rectangle 77"/>
            <p:cNvSpPr>
              <a:spLocks noChangeArrowheads="1"/>
            </p:cNvSpPr>
            <p:nvPr/>
          </p:nvSpPr>
          <p:spPr bwMode="auto">
            <a:xfrm>
              <a:off x="8916988" y="874713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2" name="Rectangle 78"/>
            <p:cNvSpPr>
              <a:spLocks noChangeArrowheads="1"/>
            </p:cNvSpPr>
            <p:nvPr/>
          </p:nvSpPr>
          <p:spPr bwMode="auto">
            <a:xfrm>
              <a:off x="9047163" y="876301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3" name="Rectangle 79"/>
            <p:cNvSpPr>
              <a:spLocks noChangeArrowheads="1"/>
            </p:cNvSpPr>
            <p:nvPr/>
          </p:nvSpPr>
          <p:spPr bwMode="auto">
            <a:xfrm>
              <a:off x="9036050" y="86042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4" name="Rectangle 80"/>
            <p:cNvSpPr>
              <a:spLocks noChangeArrowheads="1"/>
            </p:cNvSpPr>
            <p:nvPr/>
          </p:nvSpPr>
          <p:spPr bwMode="auto">
            <a:xfrm>
              <a:off x="8929688" y="862013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5" name="Rectangle 81"/>
            <p:cNvSpPr>
              <a:spLocks noChangeArrowheads="1"/>
            </p:cNvSpPr>
            <p:nvPr/>
          </p:nvSpPr>
          <p:spPr bwMode="auto">
            <a:xfrm>
              <a:off x="88931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6" name="Rectangle 82"/>
            <p:cNvSpPr>
              <a:spLocks noChangeArrowheads="1"/>
            </p:cNvSpPr>
            <p:nvPr/>
          </p:nvSpPr>
          <p:spPr bwMode="auto">
            <a:xfrm>
              <a:off x="89185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7" name="Rectangle 83"/>
            <p:cNvSpPr>
              <a:spLocks noChangeArrowheads="1"/>
            </p:cNvSpPr>
            <p:nvPr/>
          </p:nvSpPr>
          <p:spPr bwMode="auto">
            <a:xfrm>
              <a:off x="89439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8" name="Rectangle 84"/>
            <p:cNvSpPr>
              <a:spLocks noChangeArrowheads="1"/>
            </p:cNvSpPr>
            <p:nvPr/>
          </p:nvSpPr>
          <p:spPr bwMode="auto">
            <a:xfrm>
              <a:off x="9021763" y="844551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9" name="Rectangle 85"/>
            <p:cNvSpPr>
              <a:spLocks noChangeArrowheads="1"/>
            </p:cNvSpPr>
            <p:nvPr/>
          </p:nvSpPr>
          <p:spPr bwMode="auto">
            <a:xfrm>
              <a:off x="9048750" y="842963"/>
              <a:ext cx="15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0" name="Rectangle 86"/>
            <p:cNvSpPr>
              <a:spLocks noChangeArrowheads="1"/>
            </p:cNvSpPr>
            <p:nvPr/>
          </p:nvSpPr>
          <p:spPr bwMode="auto">
            <a:xfrm>
              <a:off x="9072563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1" name="Rectangle 87"/>
            <p:cNvSpPr>
              <a:spLocks noChangeArrowheads="1"/>
            </p:cNvSpPr>
            <p:nvPr/>
          </p:nvSpPr>
          <p:spPr bwMode="auto">
            <a:xfrm>
              <a:off x="9075738" y="828676"/>
              <a:ext cx="1588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2" name="Rectangle 88"/>
            <p:cNvSpPr>
              <a:spLocks noChangeArrowheads="1"/>
            </p:cNvSpPr>
            <p:nvPr/>
          </p:nvSpPr>
          <p:spPr bwMode="auto">
            <a:xfrm>
              <a:off x="9055100" y="828676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3" name="Rectangle 89"/>
            <p:cNvSpPr>
              <a:spLocks noChangeArrowheads="1"/>
            </p:cNvSpPr>
            <p:nvPr/>
          </p:nvSpPr>
          <p:spPr bwMode="auto">
            <a:xfrm>
              <a:off x="9039225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4" name="Rectangle 90"/>
            <p:cNvSpPr>
              <a:spLocks noChangeArrowheads="1"/>
            </p:cNvSpPr>
            <p:nvPr/>
          </p:nvSpPr>
          <p:spPr bwMode="auto">
            <a:xfrm>
              <a:off x="9009063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5" name="Rectangle 91"/>
            <p:cNvSpPr>
              <a:spLocks noChangeArrowheads="1"/>
            </p:cNvSpPr>
            <p:nvPr/>
          </p:nvSpPr>
          <p:spPr bwMode="auto">
            <a:xfrm>
              <a:off x="8983663" y="828676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6" name="Rectangle 92"/>
            <p:cNvSpPr>
              <a:spLocks noChangeArrowheads="1"/>
            </p:cNvSpPr>
            <p:nvPr/>
          </p:nvSpPr>
          <p:spPr bwMode="auto">
            <a:xfrm>
              <a:off x="8956675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7" name="Rectangle 93"/>
            <p:cNvSpPr>
              <a:spLocks noChangeArrowheads="1"/>
            </p:cNvSpPr>
            <p:nvPr/>
          </p:nvSpPr>
          <p:spPr bwMode="auto">
            <a:xfrm>
              <a:off x="8928100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8" name="Rectangle 94"/>
            <p:cNvSpPr>
              <a:spLocks noChangeArrowheads="1"/>
            </p:cNvSpPr>
            <p:nvPr/>
          </p:nvSpPr>
          <p:spPr bwMode="auto">
            <a:xfrm>
              <a:off x="8907463" y="828676"/>
              <a:ext cx="4763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9" name="Rectangle 95"/>
            <p:cNvSpPr>
              <a:spLocks noChangeArrowheads="1"/>
            </p:cNvSpPr>
            <p:nvPr/>
          </p:nvSpPr>
          <p:spPr bwMode="auto">
            <a:xfrm>
              <a:off x="8888413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0" name="Rectangle 96"/>
            <p:cNvSpPr>
              <a:spLocks noChangeArrowheads="1"/>
            </p:cNvSpPr>
            <p:nvPr/>
          </p:nvSpPr>
          <p:spPr bwMode="auto">
            <a:xfrm>
              <a:off x="8937625" y="811213"/>
              <a:ext cx="920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1" name="Rectangle 97"/>
            <p:cNvSpPr>
              <a:spLocks noChangeArrowheads="1"/>
            </p:cNvSpPr>
            <p:nvPr/>
          </p:nvSpPr>
          <p:spPr bwMode="auto">
            <a:xfrm>
              <a:off x="9028113" y="804863"/>
              <a:ext cx="4763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2" name="Rectangle 98"/>
            <p:cNvSpPr>
              <a:spLocks noChangeArrowheads="1"/>
            </p:cNvSpPr>
            <p:nvPr/>
          </p:nvSpPr>
          <p:spPr bwMode="auto">
            <a:xfrm>
              <a:off x="8934450" y="801688"/>
              <a:ext cx="4763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3" name="Rectangle 99"/>
            <p:cNvSpPr>
              <a:spLocks noChangeArrowheads="1"/>
            </p:cNvSpPr>
            <p:nvPr/>
          </p:nvSpPr>
          <p:spPr bwMode="auto">
            <a:xfrm>
              <a:off x="8943975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4" name="Rectangle 100"/>
            <p:cNvSpPr>
              <a:spLocks noChangeArrowheads="1"/>
            </p:cNvSpPr>
            <p:nvPr/>
          </p:nvSpPr>
          <p:spPr bwMode="auto">
            <a:xfrm>
              <a:off x="89709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5" name="Rectangle 101"/>
            <p:cNvSpPr>
              <a:spLocks noChangeArrowheads="1"/>
            </p:cNvSpPr>
            <p:nvPr/>
          </p:nvSpPr>
          <p:spPr bwMode="auto">
            <a:xfrm>
              <a:off x="89963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6" name="Rectangle 102"/>
            <p:cNvSpPr>
              <a:spLocks noChangeArrowheads="1"/>
            </p:cNvSpPr>
            <p:nvPr/>
          </p:nvSpPr>
          <p:spPr bwMode="auto">
            <a:xfrm>
              <a:off x="9023350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7" name="Rectangle 103"/>
            <p:cNvSpPr>
              <a:spLocks noChangeArrowheads="1"/>
            </p:cNvSpPr>
            <p:nvPr/>
          </p:nvSpPr>
          <p:spPr bwMode="auto">
            <a:xfrm>
              <a:off x="9005888" y="795338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8" name="Rectangle 104"/>
            <p:cNvSpPr>
              <a:spLocks noChangeArrowheads="1"/>
            </p:cNvSpPr>
            <p:nvPr/>
          </p:nvSpPr>
          <p:spPr bwMode="auto">
            <a:xfrm>
              <a:off x="8980488" y="7937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9" name="Rectangle 105"/>
            <p:cNvSpPr>
              <a:spLocks noChangeArrowheads="1"/>
            </p:cNvSpPr>
            <p:nvPr/>
          </p:nvSpPr>
          <p:spPr bwMode="auto">
            <a:xfrm>
              <a:off x="8958263" y="79533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0" name="Freeform 106"/>
            <p:cNvSpPr/>
            <p:nvPr/>
          </p:nvSpPr>
          <p:spPr bwMode="auto">
            <a:xfrm>
              <a:off x="8918575" y="923926"/>
              <a:ext cx="38100" cy="38100"/>
            </a:xfrm>
            <a:custGeom>
              <a:avLst/>
              <a:gdLst>
                <a:gd name="T0" fmla="*/ 0 w 24"/>
                <a:gd name="T1" fmla="*/ 21 h 24"/>
                <a:gd name="T2" fmla="*/ 3 w 24"/>
                <a:gd name="T3" fmla="*/ 24 h 24"/>
                <a:gd name="T4" fmla="*/ 24 w 24"/>
                <a:gd name="T5" fmla="*/ 3 h 24"/>
                <a:gd name="T6" fmla="*/ 22 w 24"/>
                <a:gd name="T7" fmla="*/ 0 h 24"/>
                <a:gd name="T8" fmla="*/ 0 w 24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21"/>
                  </a:moveTo>
                  <a:lnTo>
                    <a:pt x="3" y="24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1" name="Freeform 107"/>
            <p:cNvSpPr/>
            <p:nvPr/>
          </p:nvSpPr>
          <p:spPr bwMode="auto">
            <a:xfrm>
              <a:off x="9012238" y="923926"/>
              <a:ext cx="31750" cy="34925"/>
            </a:xfrm>
            <a:custGeom>
              <a:avLst/>
              <a:gdLst>
                <a:gd name="T0" fmla="*/ 0 w 20"/>
                <a:gd name="T1" fmla="*/ 2 h 22"/>
                <a:gd name="T2" fmla="*/ 18 w 20"/>
                <a:gd name="T3" fmla="*/ 22 h 22"/>
                <a:gd name="T4" fmla="*/ 20 w 20"/>
                <a:gd name="T5" fmla="*/ 21 h 22"/>
                <a:gd name="T6" fmla="*/ 1 w 20"/>
                <a:gd name="T7" fmla="*/ 0 h 22"/>
                <a:gd name="T8" fmla="*/ 0 w 20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2">
                  <a:moveTo>
                    <a:pt x="0" y="2"/>
                  </a:moveTo>
                  <a:lnTo>
                    <a:pt x="18" y="22"/>
                  </a:lnTo>
                  <a:lnTo>
                    <a:pt x="20" y="21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2" name="Freeform 108"/>
            <p:cNvSpPr>
              <a:spLocks noEditPoints="1"/>
            </p:cNvSpPr>
            <p:nvPr/>
          </p:nvSpPr>
          <p:spPr bwMode="auto">
            <a:xfrm>
              <a:off x="8848725" y="1063626"/>
              <a:ext cx="285750" cy="101600"/>
            </a:xfrm>
            <a:custGeom>
              <a:avLst/>
              <a:gdLst>
                <a:gd name="T0" fmla="*/ 127 w 232"/>
                <a:gd name="T1" fmla="*/ 0 h 82"/>
                <a:gd name="T2" fmla="*/ 1 w 232"/>
                <a:gd name="T3" fmla="*/ 12 h 82"/>
                <a:gd name="T4" fmla="*/ 0 w 232"/>
                <a:gd name="T5" fmla="*/ 12 h 82"/>
                <a:gd name="T6" fmla="*/ 0 w 232"/>
                <a:gd name="T7" fmla="*/ 82 h 82"/>
                <a:gd name="T8" fmla="*/ 2 w 232"/>
                <a:gd name="T9" fmla="*/ 81 h 82"/>
                <a:gd name="T10" fmla="*/ 107 w 232"/>
                <a:gd name="T11" fmla="*/ 64 h 82"/>
                <a:gd name="T12" fmla="*/ 229 w 232"/>
                <a:gd name="T13" fmla="*/ 81 h 82"/>
                <a:gd name="T14" fmla="*/ 232 w 232"/>
                <a:gd name="T15" fmla="*/ 82 h 82"/>
                <a:gd name="T16" fmla="*/ 232 w 232"/>
                <a:gd name="T17" fmla="*/ 13 h 82"/>
                <a:gd name="T18" fmla="*/ 230 w 232"/>
                <a:gd name="T19" fmla="*/ 13 h 82"/>
                <a:gd name="T20" fmla="*/ 127 w 232"/>
                <a:gd name="T21" fmla="*/ 0 h 82"/>
                <a:gd name="T22" fmla="*/ 127 w 232"/>
                <a:gd name="T23" fmla="*/ 4 h 82"/>
                <a:gd name="T24" fmla="*/ 228 w 232"/>
                <a:gd name="T25" fmla="*/ 16 h 82"/>
                <a:gd name="T26" fmla="*/ 228 w 232"/>
                <a:gd name="T27" fmla="*/ 76 h 82"/>
                <a:gd name="T28" fmla="*/ 107 w 232"/>
                <a:gd name="T29" fmla="*/ 60 h 82"/>
                <a:gd name="T30" fmla="*/ 4 w 232"/>
                <a:gd name="T31" fmla="*/ 77 h 82"/>
                <a:gd name="T32" fmla="*/ 4 w 232"/>
                <a:gd name="T33" fmla="*/ 16 h 82"/>
                <a:gd name="T34" fmla="*/ 127 w 232"/>
                <a:gd name="T35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82">
                  <a:moveTo>
                    <a:pt x="127" y="0"/>
                  </a:moveTo>
                  <a:cubicBezTo>
                    <a:pt x="78" y="0"/>
                    <a:pt x="2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3" y="81"/>
                    <a:pt x="45" y="64"/>
                    <a:pt x="107" y="64"/>
                  </a:cubicBezTo>
                  <a:cubicBezTo>
                    <a:pt x="171" y="64"/>
                    <a:pt x="217" y="77"/>
                    <a:pt x="229" y="81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2" y="13"/>
                    <a:pt x="232" y="13"/>
                    <a:pt x="232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176" y="0"/>
                    <a:pt x="127" y="0"/>
                  </a:cubicBezTo>
                  <a:close/>
                  <a:moveTo>
                    <a:pt x="127" y="4"/>
                  </a:moveTo>
                  <a:cubicBezTo>
                    <a:pt x="172" y="4"/>
                    <a:pt x="220" y="14"/>
                    <a:pt x="228" y="16"/>
                  </a:cubicBezTo>
                  <a:cubicBezTo>
                    <a:pt x="228" y="19"/>
                    <a:pt x="228" y="72"/>
                    <a:pt x="228" y="76"/>
                  </a:cubicBezTo>
                  <a:cubicBezTo>
                    <a:pt x="213" y="72"/>
                    <a:pt x="168" y="60"/>
                    <a:pt x="107" y="60"/>
                  </a:cubicBezTo>
                  <a:cubicBezTo>
                    <a:pt x="53" y="60"/>
                    <a:pt x="14" y="73"/>
                    <a:pt x="4" y="77"/>
                  </a:cubicBezTo>
                  <a:cubicBezTo>
                    <a:pt x="4" y="72"/>
                    <a:pt x="4" y="19"/>
                    <a:pt x="4" y="16"/>
                  </a:cubicBezTo>
                  <a:cubicBezTo>
                    <a:pt x="12" y="14"/>
                    <a:pt x="81" y="4"/>
                    <a:pt x="1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3" name="Freeform 109"/>
            <p:cNvSpPr/>
            <p:nvPr/>
          </p:nvSpPr>
          <p:spPr bwMode="auto">
            <a:xfrm>
              <a:off x="8726488" y="890588"/>
              <a:ext cx="130175" cy="274638"/>
            </a:xfrm>
            <a:custGeom>
              <a:avLst/>
              <a:gdLst>
                <a:gd name="T0" fmla="*/ 60 w 106"/>
                <a:gd name="T1" fmla="*/ 3 h 222"/>
                <a:gd name="T2" fmla="*/ 21 w 106"/>
                <a:gd name="T3" fmla="*/ 55 h 222"/>
                <a:gd name="T4" fmla="*/ 12 w 106"/>
                <a:gd name="T5" fmla="*/ 105 h 222"/>
                <a:gd name="T6" fmla="*/ 19 w 106"/>
                <a:gd name="T7" fmla="*/ 112 h 222"/>
                <a:gd name="T8" fmla="*/ 41 w 106"/>
                <a:gd name="T9" fmla="*/ 156 h 222"/>
                <a:gd name="T10" fmla="*/ 45 w 106"/>
                <a:gd name="T11" fmla="*/ 176 h 222"/>
                <a:gd name="T12" fmla="*/ 56 w 106"/>
                <a:gd name="T13" fmla="*/ 174 h 222"/>
                <a:gd name="T14" fmla="*/ 72 w 106"/>
                <a:gd name="T15" fmla="*/ 168 h 222"/>
                <a:gd name="T16" fmla="*/ 75 w 106"/>
                <a:gd name="T17" fmla="*/ 171 h 222"/>
                <a:gd name="T18" fmla="*/ 77 w 106"/>
                <a:gd name="T19" fmla="*/ 179 h 222"/>
                <a:gd name="T20" fmla="*/ 100 w 106"/>
                <a:gd name="T21" fmla="*/ 222 h 222"/>
                <a:gd name="T22" fmla="*/ 101 w 106"/>
                <a:gd name="T23" fmla="*/ 219 h 222"/>
                <a:gd name="T24" fmla="*/ 81 w 106"/>
                <a:gd name="T25" fmla="*/ 178 h 222"/>
                <a:gd name="T26" fmla="*/ 78 w 106"/>
                <a:gd name="T27" fmla="*/ 170 h 222"/>
                <a:gd name="T28" fmla="*/ 73 w 106"/>
                <a:gd name="T29" fmla="*/ 164 h 222"/>
                <a:gd name="T30" fmla="*/ 54 w 106"/>
                <a:gd name="T31" fmla="*/ 171 h 222"/>
                <a:gd name="T32" fmla="*/ 47 w 106"/>
                <a:gd name="T33" fmla="*/ 173 h 222"/>
                <a:gd name="T34" fmla="*/ 45 w 106"/>
                <a:gd name="T35" fmla="*/ 162 h 222"/>
                <a:gd name="T36" fmla="*/ 45 w 106"/>
                <a:gd name="T37" fmla="*/ 156 h 222"/>
                <a:gd name="T38" fmla="*/ 45 w 106"/>
                <a:gd name="T39" fmla="*/ 153 h 222"/>
                <a:gd name="T40" fmla="*/ 22 w 106"/>
                <a:gd name="T41" fmla="*/ 110 h 222"/>
                <a:gd name="T42" fmla="*/ 15 w 106"/>
                <a:gd name="T43" fmla="*/ 103 h 222"/>
                <a:gd name="T44" fmla="*/ 10 w 106"/>
                <a:gd name="T45" fmla="*/ 87 h 222"/>
                <a:gd name="T46" fmla="*/ 24 w 106"/>
                <a:gd name="T47" fmla="*/ 58 h 222"/>
                <a:gd name="T48" fmla="*/ 60 w 106"/>
                <a:gd name="T49" fmla="*/ 10 h 222"/>
                <a:gd name="T50" fmla="*/ 61 w 106"/>
                <a:gd name="T51" fmla="*/ 16 h 222"/>
                <a:gd name="T52" fmla="*/ 55 w 106"/>
                <a:gd name="T53" fmla="*/ 53 h 222"/>
                <a:gd name="T54" fmla="*/ 51 w 106"/>
                <a:gd name="T55" fmla="*/ 73 h 222"/>
                <a:gd name="T56" fmla="*/ 52 w 106"/>
                <a:gd name="T57" fmla="*/ 85 h 222"/>
                <a:gd name="T58" fmla="*/ 52 w 106"/>
                <a:gd name="T59" fmla="*/ 88 h 222"/>
                <a:gd name="T60" fmla="*/ 54 w 106"/>
                <a:gd name="T61" fmla="*/ 87 h 222"/>
                <a:gd name="T62" fmla="*/ 90 w 106"/>
                <a:gd name="T63" fmla="*/ 89 h 222"/>
                <a:gd name="T64" fmla="*/ 101 w 106"/>
                <a:gd name="T65" fmla="*/ 101 h 222"/>
                <a:gd name="T66" fmla="*/ 89 w 106"/>
                <a:gd name="T67" fmla="*/ 124 h 222"/>
                <a:gd name="T68" fmla="*/ 84 w 106"/>
                <a:gd name="T69" fmla="*/ 137 h 222"/>
                <a:gd name="T70" fmla="*/ 99 w 106"/>
                <a:gd name="T71" fmla="*/ 158 h 222"/>
                <a:gd name="T72" fmla="*/ 101 w 106"/>
                <a:gd name="T73" fmla="*/ 155 h 222"/>
                <a:gd name="T74" fmla="*/ 88 w 106"/>
                <a:gd name="T75" fmla="*/ 136 h 222"/>
                <a:gd name="T76" fmla="*/ 92 w 106"/>
                <a:gd name="T77" fmla="*/ 127 h 222"/>
                <a:gd name="T78" fmla="*/ 105 w 106"/>
                <a:gd name="T79" fmla="*/ 101 h 222"/>
                <a:gd name="T80" fmla="*/ 91 w 106"/>
                <a:gd name="T81" fmla="*/ 85 h 222"/>
                <a:gd name="T82" fmla="*/ 55 w 106"/>
                <a:gd name="T83" fmla="*/ 82 h 222"/>
                <a:gd name="T84" fmla="*/ 55 w 106"/>
                <a:gd name="T85" fmla="*/ 72 h 222"/>
                <a:gd name="T86" fmla="*/ 58 w 106"/>
                <a:gd name="T87" fmla="*/ 54 h 222"/>
                <a:gd name="T88" fmla="*/ 65 w 106"/>
                <a:gd name="T89" fmla="*/ 16 h 222"/>
                <a:gd name="T90" fmla="*/ 63 w 106"/>
                <a:gd name="T91" fmla="*/ 4 h 222"/>
                <a:gd name="T92" fmla="*/ 62 w 106"/>
                <a:gd name="T93" fmla="*/ 0 h 222"/>
                <a:gd name="T94" fmla="*/ 60 w 106"/>
                <a:gd name="T95" fmla="*/ 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6" h="222">
                  <a:moveTo>
                    <a:pt x="60" y="3"/>
                  </a:moveTo>
                  <a:cubicBezTo>
                    <a:pt x="60" y="4"/>
                    <a:pt x="33" y="44"/>
                    <a:pt x="21" y="55"/>
                  </a:cubicBezTo>
                  <a:cubicBezTo>
                    <a:pt x="7" y="68"/>
                    <a:pt x="0" y="90"/>
                    <a:pt x="12" y="105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30" y="125"/>
                    <a:pt x="42" y="138"/>
                    <a:pt x="41" y="156"/>
                  </a:cubicBezTo>
                  <a:cubicBezTo>
                    <a:pt x="40" y="168"/>
                    <a:pt x="42" y="174"/>
                    <a:pt x="45" y="176"/>
                  </a:cubicBezTo>
                  <a:cubicBezTo>
                    <a:pt x="48" y="178"/>
                    <a:pt x="52" y="177"/>
                    <a:pt x="56" y="174"/>
                  </a:cubicBezTo>
                  <a:cubicBezTo>
                    <a:pt x="62" y="171"/>
                    <a:pt x="68" y="167"/>
                    <a:pt x="72" y="168"/>
                  </a:cubicBezTo>
                  <a:cubicBezTo>
                    <a:pt x="73" y="169"/>
                    <a:pt x="74" y="170"/>
                    <a:pt x="75" y="171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80" y="193"/>
                    <a:pt x="86" y="216"/>
                    <a:pt x="100" y="222"/>
                  </a:cubicBezTo>
                  <a:cubicBezTo>
                    <a:pt x="101" y="219"/>
                    <a:pt x="101" y="219"/>
                    <a:pt x="101" y="219"/>
                  </a:cubicBezTo>
                  <a:cubicBezTo>
                    <a:pt x="89" y="213"/>
                    <a:pt x="84" y="191"/>
                    <a:pt x="81" y="178"/>
                  </a:cubicBezTo>
                  <a:cubicBezTo>
                    <a:pt x="78" y="170"/>
                    <a:pt x="78" y="170"/>
                    <a:pt x="78" y="170"/>
                  </a:cubicBezTo>
                  <a:cubicBezTo>
                    <a:pt x="77" y="167"/>
                    <a:pt x="76" y="165"/>
                    <a:pt x="73" y="164"/>
                  </a:cubicBezTo>
                  <a:cubicBezTo>
                    <a:pt x="68" y="163"/>
                    <a:pt x="61" y="166"/>
                    <a:pt x="54" y="171"/>
                  </a:cubicBezTo>
                  <a:cubicBezTo>
                    <a:pt x="51" y="173"/>
                    <a:pt x="49" y="174"/>
                    <a:pt x="47" y="173"/>
                  </a:cubicBezTo>
                  <a:cubicBezTo>
                    <a:pt x="46" y="172"/>
                    <a:pt x="45" y="169"/>
                    <a:pt x="45" y="162"/>
                  </a:cubicBezTo>
                  <a:cubicBezTo>
                    <a:pt x="45" y="160"/>
                    <a:pt x="45" y="158"/>
                    <a:pt x="45" y="156"/>
                  </a:cubicBezTo>
                  <a:cubicBezTo>
                    <a:pt x="45" y="155"/>
                    <a:pt x="45" y="154"/>
                    <a:pt x="45" y="153"/>
                  </a:cubicBezTo>
                  <a:cubicBezTo>
                    <a:pt x="45" y="135"/>
                    <a:pt x="33" y="122"/>
                    <a:pt x="22" y="110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2" y="98"/>
                    <a:pt x="10" y="93"/>
                    <a:pt x="10" y="87"/>
                  </a:cubicBezTo>
                  <a:cubicBezTo>
                    <a:pt x="10" y="77"/>
                    <a:pt x="16" y="66"/>
                    <a:pt x="24" y="58"/>
                  </a:cubicBezTo>
                  <a:cubicBezTo>
                    <a:pt x="34" y="49"/>
                    <a:pt x="53" y="21"/>
                    <a:pt x="60" y="10"/>
                  </a:cubicBezTo>
                  <a:cubicBezTo>
                    <a:pt x="60" y="12"/>
                    <a:pt x="61" y="14"/>
                    <a:pt x="61" y="16"/>
                  </a:cubicBezTo>
                  <a:cubicBezTo>
                    <a:pt x="61" y="28"/>
                    <a:pt x="59" y="44"/>
                    <a:pt x="55" y="53"/>
                  </a:cubicBezTo>
                  <a:cubicBezTo>
                    <a:pt x="51" y="59"/>
                    <a:pt x="51" y="66"/>
                    <a:pt x="51" y="73"/>
                  </a:cubicBezTo>
                  <a:cubicBezTo>
                    <a:pt x="51" y="79"/>
                    <a:pt x="52" y="85"/>
                    <a:pt x="52" y="85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7"/>
                    <a:pt x="72" y="81"/>
                    <a:pt x="90" y="89"/>
                  </a:cubicBezTo>
                  <a:cubicBezTo>
                    <a:pt x="96" y="92"/>
                    <a:pt x="100" y="96"/>
                    <a:pt x="101" y="101"/>
                  </a:cubicBezTo>
                  <a:cubicBezTo>
                    <a:pt x="102" y="108"/>
                    <a:pt x="98" y="116"/>
                    <a:pt x="89" y="124"/>
                  </a:cubicBezTo>
                  <a:cubicBezTo>
                    <a:pt x="86" y="128"/>
                    <a:pt x="84" y="132"/>
                    <a:pt x="84" y="137"/>
                  </a:cubicBezTo>
                  <a:cubicBezTo>
                    <a:pt x="85" y="148"/>
                    <a:pt x="98" y="158"/>
                    <a:pt x="99" y="158"/>
                  </a:cubicBezTo>
                  <a:cubicBezTo>
                    <a:pt x="101" y="155"/>
                    <a:pt x="101" y="155"/>
                    <a:pt x="101" y="155"/>
                  </a:cubicBezTo>
                  <a:cubicBezTo>
                    <a:pt x="101" y="155"/>
                    <a:pt x="89" y="146"/>
                    <a:pt x="88" y="136"/>
                  </a:cubicBezTo>
                  <a:cubicBezTo>
                    <a:pt x="88" y="133"/>
                    <a:pt x="89" y="130"/>
                    <a:pt x="92" y="127"/>
                  </a:cubicBezTo>
                  <a:cubicBezTo>
                    <a:pt x="102" y="118"/>
                    <a:pt x="106" y="109"/>
                    <a:pt x="105" y="101"/>
                  </a:cubicBezTo>
                  <a:cubicBezTo>
                    <a:pt x="104" y="94"/>
                    <a:pt x="99" y="89"/>
                    <a:pt x="91" y="85"/>
                  </a:cubicBezTo>
                  <a:cubicBezTo>
                    <a:pt x="75" y="78"/>
                    <a:pt x="60" y="81"/>
                    <a:pt x="55" y="82"/>
                  </a:cubicBezTo>
                  <a:cubicBezTo>
                    <a:pt x="55" y="80"/>
                    <a:pt x="55" y="77"/>
                    <a:pt x="55" y="72"/>
                  </a:cubicBezTo>
                  <a:cubicBezTo>
                    <a:pt x="55" y="67"/>
                    <a:pt x="55" y="60"/>
                    <a:pt x="58" y="54"/>
                  </a:cubicBezTo>
                  <a:cubicBezTo>
                    <a:pt x="63" y="45"/>
                    <a:pt x="65" y="29"/>
                    <a:pt x="65" y="16"/>
                  </a:cubicBezTo>
                  <a:cubicBezTo>
                    <a:pt x="65" y="11"/>
                    <a:pt x="64" y="6"/>
                    <a:pt x="63" y="4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6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4" name="Freeform 110"/>
            <p:cNvSpPr/>
            <p:nvPr/>
          </p:nvSpPr>
          <p:spPr bwMode="auto">
            <a:xfrm>
              <a:off x="8743950" y="993776"/>
              <a:ext cx="50800" cy="34925"/>
            </a:xfrm>
            <a:custGeom>
              <a:avLst/>
              <a:gdLst>
                <a:gd name="T0" fmla="*/ 1 w 42"/>
                <a:gd name="T1" fmla="*/ 20 h 28"/>
                <a:gd name="T2" fmla="*/ 0 w 42"/>
                <a:gd name="T3" fmla="*/ 24 h 28"/>
                <a:gd name="T4" fmla="*/ 42 w 42"/>
                <a:gd name="T5" fmla="*/ 2 h 28"/>
                <a:gd name="T6" fmla="*/ 39 w 42"/>
                <a:gd name="T7" fmla="*/ 0 h 28"/>
                <a:gd name="T8" fmla="*/ 1 w 42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1" y="2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7" y="28"/>
                    <a:pt x="42" y="2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6" y="23"/>
                    <a:pt x="2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5" name="Freeform 111"/>
            <p:cNvSpPr/>
            <p:nvPr/>
          </p:nvSpPr>
          <p:spPr bwMode="auto">
            <a:xfrm>
              <a:off x="8780463" y="996951"/>
              <a:ext cx="31750" cy="104775"/>
            </a:xfrm>
            <a:custGeom>
              <a:avLst/>
              <a:gdLst>
                <a:gd name="T0" fmla="*/ 5 w 26"/>
                <a:gd name="T1" fmla="*/ 23 h 84"/>
                <a:gd name="T2" fmla="*/ 9 w 26"/>
                <a:gd name="T3" fmla="*/ 32 h 84"/>
                <a:gd name="T4" fmla="*/ 14 w 26"/>
                <a:gd name="T5" fmla="*/ 82 h 84"/>
                <a:gd name="T6" fmla="*/ 17 w 26"/>
                <a:gd name="T7" fmla="*/ 84 h 84"/>
                <a:gd name="T8" fmla="*/ 12 w 26"/>
                <a:gd name="T9" fmla="*/ 30 h 84"/>
                <a:gd name="T10" fmla="*/ 9 w 26"/>
                <a:gd name="T11" fmla="*/ 22 h 84"/>
                <a:gd name="T12" fmla="*/ 9 w 26"/>
                <a:gd name="T13" fmla="*/ 1 h 84"/>
                <a:gd name="T14" fmla="*/ 6 w 26"/>
                <a:gd name="T15" fmla="*/ 0 h 84"/>
                <a:gd name="T16" fmla="*/ 5 w 26"/>
                <a:gd name="T17" fmla="*/ 2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84">
                  <a:moveTo>
                    <a:pt x="5" y="23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5" y="45"/>
                    <a:pt x="22" y="60"/>
                    <a:pt x="14" y="82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26" y="60"/>
                    <a:pt x="18" y="43"/>
                    <a:pt x="12" y="3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5" y="10"/>
                    <a:pt x="9" y="2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0" y="9"/>
                    <a:pt x="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6" name="Freeform 112"/>
            <p:cNvSpPr/>
            <p:nvPr/>
          </p:nvSpPr>
          <p:spPr bwMode="auto">
            <a:xfrm>
              <a:off x="8734425" y="892176"/>
              <a:ext cx="60325" cy="41275"/>
            </a:xfrm>
            <a:custGeom>
              <a:avLst/>
              <a:gdLst>
                <a:gd name="T0" fmla="*/ 1 w 48"/>
                <a:gd name="T1" fmla="*/ 14 h 33"/>
                <a:gd name="T2" fmla="*/ 5 w 48"/>
                <a:gd name="T3" fmla="*/ 24 h 33"/>
                <a:gd name="T4" fmla="*/ 39 w 48"/>
                <a:gd name="T5" fmla="*/ 29 h 33"/>
                <a:gd name="T6" fmla="*/ 38 w 48"/>
                <a:gd name="T7" fmla="*/ 25 h 33"/>
                <a:gd name="T8" fmla="*/ 7 w 48"/>
                <a:gd name="T9" fmla="*/ 21 h 33"/>
                <a:gd name="T10" fmla="*/ 5 w 48"/>
                <a:gd name="T11" fmla="*/ 14 h 33"/>
                <a:gd name="T12" fmla="*/ 22 w 48"/>
                <a:gd name="T13" fmla="*/ 5 h 33"/>
                <a:gd name="T14" fmla="*/ 46 w 48"/>
                <a:gd name="T15" fmla="*/ 12 h 33"/>
                <a:gd name="T16" fmla="*/ 48 w 48"/>
                <a:gd name="T17" fmla="*/ 9 h 33"/>
                <a:gd name="T18" fmla="*/ 23 w 48"/>
                <a:gd name="T19" fmla="*/ 1 h 33"/>
                <a:gd name="T20" fmla="*/ 1 w 48"/>
                <a:gd name="T21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1" y="14"/>
                  </a:moveTo>
                  <a:cubicBezTo>
                    <a:pt x="0" y="16"/>
                    <a:pt x="1" y="20"/>
                    <a:pt x="5" y="24"/>
                  </a:cubicBezTo>
                  <a:cubicBezTo>
                    <a:pt x="9" y="28"/>
                    <a:pt x="18" y="33"/>
                    <a:pt x="39" y="29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19" y="28"/>
                    <a:pt x="11" y="25"/>
                    <a:pt x="7" y="21"/>
                  </a:cubicBezTo>
                  <a:cubicBezTo>
                    <a:pt x="5" y="18"/>
                    <a:pt x="4" y="15"/>
                    <a:pt x="5" y="14"/>
                  </a:cubicBezTo>
                  <a:cubicBezTo>
                    <a:pt x="6" y="8"/>
                    <a:pt x="12" y="4"/>
                    <a:pt x="22" y="5"/>
                  </a:cubicBezTo>
                  <a:cubicBezTo>
                    <a:pt x="36" y="6"/>
                    <a:pt x="46" y="12"/>
                    <a:pt x="46" y="12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38" y="2"/>
                    <a:pt x="23" y="1"/>
                  </a:cubicBezTo>
                  <a:cubicBezTo>
                    <a:pt x="11" y="0"/>
                    <a:pt x="2" y="5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7" name="Freeform 113"/>
            <p:cNvSpPr/>
            <p:nvPr/>
          </p:nvSpPr>
          <p:spPr bwMode="auto">
            <a:xfrm>
              <a:off x="8747125" y="927101"/>
              <a:ext cx="6350" cy="36513"/>
            </a:xfrm>
            <a:custGeom>
              <a:avLst/>
              <a:gdLst>
                <a:gd name="T0" fmla="*/ 0 w 4"/>
                <a:gd name="T1" fmla="*/ 23 h 23"/>
                <a:gd name="T2" fmla="*/ 3 w 4"/>
                <a:gd name="T3" fmla="*/ 23 h 23"/>
                <a:gd name="T4" fmla="*/ 4 w 4"/>
                <a:gd name="T5" fmla="*/ 0 h 23"/>
                <a:gd name="T6" fmla="*/ 1 w 4"/>
                <a:gd name="T7" fmla="*/ 0 h 23"/>
                <a:gd name="T8" fmla="*/ 0 w 4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0" y="23"/>
                  </a:moveTo>
                  <a:lnTo>
                    <a:pt x="3" y="23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8" name="Freeform 114"/>
            <p:cNvSpPr/>
            <p:nvPr/>
          </p:nvSpPr>
          <p:spPr bwMode="auto">
            <a:xfrm>
              <a:off x="9121775" y="890588"/>
              <a:ext cx="133350" cy="274638"/>
            </a:xfrm>
            <a:custGeom>
              <a:avLst/>
              <a:gdLst>
                <a:gd name="T0" fmla="*/ 43 w 107"/>
                <a:gd name="T1" fmla="*/ 4 h 222"/>
                <a:gd name="T2" fmla="*/ 42 w 107"/>
                <a:gd name="T3" fmla="*/ 16 h 222"/>
                <a:gd name="T4" fmla="*/ 48 w 107"/>
                <a:gd name="T5" fmla="*/ 54 h 222"/>
                <a:gd name="T6" fmla="*/ 52 w 107"/>
                <a:gd name="T7" fmla="*/ 72 h 222"/>
                <a:gd name="T8" fmla="*/ 51 w 107"/>
                <a:gd name="T9" fmla="*/ 82 h 222"/>
                <a:gd name="T10" fmla="*/ 15 w 107"/>
                <a:gd name="T11" fmla="*/ 85 h 222"/>
                <a:gd name="T12" fmla="*/ 2 w 107"/>
                <a:gd name="T13" fmla="*/ 101 h 222"/>
                <a:gd name="T14" fmla="*/ 14 w 107"/>
                <a:gd name="T15" fmla="*/ 127 h 222"/>
                <a:gd name="T16" fmla="*/ 19 w 107"/>
                <a:gd name="T17" fmla="*/ 136 h 222"/>
                <a:gd name="T18" fmla="*/ 5 w 107"/>
                <a:gd name="T19" fmla="*/ 155 h 222"/>
                <a:gd name="T20" fmla="*/ 8 w 107"/>
                <a:gd name="T21" fmla="*/ 158 h 222"/>
                <a:gd name="T22" fmla="*/ 22 w 107"/>
                <a:gd name="T23" fmla="*/ 137 h 222"/>
                <a:gd name="T24" fmla="*/ 17 w 107"/>
                <a:gd name="T25" fmla="*/ 124 h 222"/>
                <a:gd name="T26" fmla="*/ 6 w 107"/>
                <a:gd name="T27" fmla="*/ 101 h 222"/>
                <a:gd name="T28" fmla="*/ 17 w 107"/>
                <a:gd name="T29" fmla="*/ 89 h 222"/>
                <a:gd name="T30" fmla="*/ 52 w 107"/>
                <a:gd name="T31" fmla="*/ 87 h 222"/>
                <a:gd name="T32" fmla="*/ 54 w 107"/>
                <a:gd name="T33" fmla="*/ 88 h 222"/>
                <a:gd name="T34" fmla="*/ 55 w 107"/>
                <a:gd name="T35" fmla="*/ 85 h 222"/>
                <a:gd name="T36" fmla="*/ 56 w 107"/>
                <a:gd name="T37" fmla="*/ 73 h 222"/>
                <a:gd name="T38" fmla="*/ 52 w 107"/>
                <a:gd name="T39" fmla="*/ 53 h 222"/>
                <a:gd name="T40" fmla="*/ 46 w 107"/>
                <a:gd name="T41" fmla="*/ 16 h 222"/>
                <a:gd name="T42" fmla="*/ 46 w 107"/>
                <a:gd name="T43" fmla="*/ 10 h 222"/>
                <a:gd name="T44" fmla="*/ 83 w 107"/>
                <a:gd name="T45" fmla="*/ 58 h 222"/>
                <a:gd name="T46" fmla="*/ 97 w 107"/>
                <a:gd name="T47" fmla="*/ 87 h 222"/>
                <a:gd name="T48" fmla="*/ 91 w 107"/>
                <a:gd name="T49" fmla="*/ 103 h 222"/>
                <a:gd name="T50" fmla="*/ 85 w 107"/>
                <a:gd name="T51" fmla="*/ 110 h 222"/>
                <a:gd name="T52" fmla="*/ 61 w 107"/>
                <a:gd name="T53" fmla="*/ 153 h 222"/>
                <a:gd name="T54" fmla="*/ 61 w 107"/>
                <a:gd name="T55" fmla="*/ 156 h 222"/>
                <a:gd name="T56" fmla="*/ 62 w 107"/>
                <a:gd name="T57" fmla="*/ 162 h 222"/>
                <a:gd name="T58" fmla="*/ 59 w 107"/>
                <a:gd name="T59" fmla="*/ 173 h 222"/>
                <a:gd name="T60" fmla="*/ 52 w 107"/>
                <a:gd name="T61" fmla="*/ 171 h 222"/>
                <a:gd name="T62" fmla="*/ 33 w 107"/>
                <a:gd name="T63" fmla="*/ 164 h 222"/>
                <a:gd name="T64" fmla="*/ 28 w 107"/>
                <a:gd name="T65" fmla="*/ 170 h 222"/>
                <a:gd name="T66" fmla="*/ 26 w 107"/>
                <a:gd name="T67" fmla="*/ 178 h 222"/>
                <a:gd name="T68" fmla="*/ 5 w 107"/>
                <a:gd name="T69" fmla="*/ 219 h 222"/>
                <a:gd name="T70" fmla="*/ 7 w 107"/>
                <a:gd name="T71" fmla="*/ 222 h 222"/>
                <a:gd name="T72" fmla="*/ 30 w 107"/>
                <a:gd name="T73" fmla="*/ 179 h 222"/>
                <a:gd name="T74" fmla="*/ 32 w 107"/>
                <a:gd name="T75" fmla="*/ 171 h 222"/>
                <a:gd name="T76" fmla="*/ 35 w 107"/>
                <a:gd name="T77" fmla="*/ 168 h 222"/>
                <a:gd name="T78" fmla="*/ 50 w 107"/>
                <a:gd name="T79" fmla="*/ 174 h 222"/>
                <a:gd name="T80" fmla="*/ 61 w 107"/>
                <a:gd name="T81" fmla="*/ 176 h 222"/>
                <a:gd name="T82" fmla="*/ 65 w 107"/>
                <a:gd name="T83" fmla="*/ 156 h 222"/>
                <a:gd name="T84" fmla="*/ 88 w 107"/>
                <a:gd name="T85" fmla="*/ 112 h 222"/>
                <a:gd name="T86" fmla="*/ 94 w 107"/>
                <a:gd name="T87" fmla="*/ 105 h 222"/>
                <a:gd name="T88" fmla="*/ 85 w 107"/>
                <a:gd name="T89" fmla="*/ 55 h 222"/>
                <a:gd name="T90" fmla="*/ 47 w 107"/>
                <a:gd name="T91" fmla="*/ 3 h 222"/>
                <a:gd name="T92" fmla="*/ 44 w 107"/>
                <a:gd name="T93" fmla="*/ 0 h 222"/>
                <a:gd name="T94" fmla="*/ 43 w 107"/>
                <a:gd name="T95" fmla="*/ 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7" h="222">
                  <a:moveTo>
                    <a:pt x="43" y="4"/>
                  </a:moveTo>
                  <a:cubicBezTo>
                    <a:pt x="42" y="6"/>
                    <a:pt x="42" y="11"/>
                    <a:pt x="42" y="16"/>
                  </a:cubicBezTo>
                  <a:cubicBezTo>
                    <a:pt x="42" y="29"/>
                    <a:pt x="44" y="45"/>
                    <a:pt x="48" y="54"/>
                  </a:cubicBezTo>
                  <a:cubicBezTo>
                    <a:pt x="51" y="60"/>
                    <a:pt x="52" y="67"/>
                    <a:pt x="52" y="72"/>
                  </a:cubicBezTo>
                  <a:cubicBezTo>
                    <a:pt x="52" y="77"/>
                    <a:pt x="52" y="80"/>
                    <a:pt x="51" y="82"/>
                  </a:cubicBezTo>
                  <a:cubicBezTo>
                    <a:pt x="47" y="81"/>
                    <a:pt x="32" y="78"/>
                    <a:pt x="15" y="85"/>
                  </a:cubicBezTo>
                  <a:cubicBezTo>
                    <a:pt x="7" y="89"/>
                    <a:pt x="3" y="94"/>
                    <a:pt x="2" y="101"/>
                  </a:cubicBezTo>
                  <a:cubicBezTo>
                    <a:pt x="0" y="109"/>
                    <a:pt x="5" y="118"/>
                    <a:pt x="14" y="127"/>
                  </a:cubicBezTo>
                  <a:cubicBezTo>
                    <a:pt x="17" y="130"/>
                    <a:pt x="19" y="133"/>
                    <a:pt x="19" y="136"/>
                  </a:cubicBezTo>
                  <a:cubicBezTo>
                    <a:pt x="18" y="146"/>
                    <a:pt x="6" y="155"/>
                    <a:pt x="5" y="155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22" y="148"/>
                    <a:pt x="22" y="137"/>
                  </a:cubicBezTo>
                  <a:cubicBezTo>
                    <a:pt x="23" y="132"/>
                    <a:pt x="21" y="128"/>
                    <a:pt x="17" y="124"/>
                  </a:cubicBezTo>
                  <a:cubicBezTo>
                    <a:pt x="9" y="116"/>
                    <a:pt x="5" y="108"/>
                    <a:pt x="6" y="101"/>
                  </a:cubicBezTo>
                  <a:cubicBezTo>
                    <a:pt x="7" y="96"/>
                    <a:pt x="10" y="92"/>
                    <a:pt x="17" y="89"/>
                  </a:cubicBezTo>
                  <a:cubicBezTo>
                    <a:pt x="35" y="81"/>
                    <a:pt x="52" y="87"/>
                    <a:pt x="52" y="87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5" y="85"/>
                    <a:pt x="56" y="79"/>
                    <a:pt x="56" y="73"/>
                  </a:cubicBezTo>
                  <a:cubicBezTo>
                    <a:pt x="56" y="66"/>
                    <a:pt x="55" y="59"/>
                    <a:pt x="52" y="53"/>
                  </a:cubicBezTo>
                  <a:cubicBezTo>
                    <a:pt x="48" y="44"/>
                    <a:pt x="46" y="28"/>
                    <a:pt x="46" y="16"/>
                  </a:cubicBezTo>
                  <a:cubicBezTo>
                    <a:pt x="46" y="14"/>
                    <a:pt x="46" y="12"/>
                    <a:pt x="46" y="10"/>
                  </a:cubicBezTo>
                  <a:cubicBezTo>
                    <a:pt x="53" y="21"/>
                    <a:pt x="72" y="49"/>
                    <a:pt x="83" y="58"/>
                  </a:cubicBezTo>
                  <a:cubicBezTo>
                    <a:pt x="91" y="66"/>
                    <a:pt x="97" y="77"/>
                    <a:pt x="97" y="87"/>
                  </a:cubicBezTo>
                  <a:cubicBezTo>
                    <a:pt x="97" y="93"/>
                    <a:pt x="95" y="98"/>
                    <a:pt x="91" y="103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74" y="122"/>
                    <a:pt x="61" y="135"/>
                    <a:pt x="61" y="153"/>
                  </a:cubicBezTo>
                  <a:cubicBezTo>
                    <a:pt x="61" y="154"/>
                    <a:pt x="61" y="155"/>
                    <a:pt x="61" y="156"/>
                  </a:cubicBezTo>
                  <a:cubicBezTo>
                    <a:pt x="62" y="158"/>
                    <a:pt x="62" y="160"/>
                    <a:pt x="62" y="162"/>
                  </a:cubicBezTo>
                  <a:cubicBezTo>
                    <a:pt x="62" y="169"/>
                    <a:pt x="60" y="172"/>
                    <a:pt x="59" y="173"/>
                  </a:cubicBezTo>
                  <a:cubicBezTo>
                    <a:pt x="58" y="174"/>
                    <a:pt x="55" y="173"/>
                    <a:pt x="52" y="171"/>
                  </a:cubicBezTo>
                  <a:cubicBezTo>
                    <a:pt x="45" y="166"/>
                    <a:pt x="38" y="163"/>
                    <a:pt x="33" y="164"/>
                  </a:cubicBezTo>
                  <a:cubicBezTo>
                    <a:pt x="31" y="165"/>
                    <a:pt x="29" y="167"/>
                    <a:pt x="28" y="170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3" y="191"/>
                    <a:pt x="18" y="213"/>
                    <a:pt x="5" y="219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21" y="216"/>
                    <a:pt x="26" y="193"/>
                    <a:pt x="30" y="179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3" y="170"/>
                    <a:pt x="33" y="169"/>
                    <a:pt x="35" y="168"/>
                  </a:cubicBezTo>
                  <a:cubicBezTo>
                    <a:pt x="38" y="167"/>
                    <a:pt x="45" y="171"/>
                    <a:pt x="50" y="174"/>
                  </a:cubicBezTo>
                  <a:cubicBezTo>
                    <a:pt x="55" y="177"/>
                    <a:pt x="58" y="178"/>
                    <a:pt x="61" y="176"/>
                  </a:cubicBezTo>
                  <a:cubicBezTo>
                    <a:pt x="65" y="174"/>
                    <a:pt x="66" y="168"/>
                    <a:pt x="65" y="156"/>
                  </a:cubicBezTo>
                  <a:cubicBezTo>
                    <a:pt x="64" y="138"/>
                    <a:pt x="76" y="125"/>
                    <a:pt x="88" y="11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107" y="90"/>
                    <a:pt x="100" y="68"/>
                    <a:pt x="85" y="55"/>
                  </a:cubicBezTo>
                  <a:cubicBezTo>
                    <a:pt x="73" y="44"/>
                    <a:pt x="47" y="4"/>
                    <a:pt x="47" y="3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9" name="Freeform 115"/>
            <p:cNvSpPr/>
            <p:nvPr/>
          </p:nvSpPr>
          <p:spPr bwMode="auto">
            <a:xfrm>
              <a:off x="9185275" y="993776"/>
              <a:ext cx="50800" cy="34925"/>
            </a:xfrm>
            <a:custGeom>
              <a:avLst/>
              <a:gdLst>
                <a:gd name="T0" fmla="*/ 0 w 41"/>
                <a:gd name="T1" fmla="*/ 2 h 28"/>
                <a:gd name="T2" fmla="*/ 41 w 41"/>
                <a:gd name="T3" fmla="*/ 24 h 28"/>
                <a:gd name="T4" fmla="*/ 40 w 41"/>
                <a:gd name="T5" fmla="*/ 20 h 28"/>
                <a:gd name="T6" fmla="*/ 3 w 41"/>
                <a:gd name="T7" fmla="*/ 0 h 28"/>
                <a:gd name="T8" fmla="*/ 0 w 41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0" y="2"/>
                  </a:moveTo>
                  <a:cubicBezTo>
                    <a:pt x="24" y="28"/>
                    <a:pt x="40" y="24"/>
                    <a:pt x="41" y="2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25" y="23"/>
                    <a:pt x="3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0" name="Freeform 116"/>
            <p:cNvSpPr/>
            <p:nvPr/>
          </p:nvSpPr>
          <p:spPr bwMode="auto">
            <a:xfrm>
              <a:off x="9167813" y="996951"/>
              <a:ext cx="31750" cy="104775"/>
            </a:xfrm>
            <a:custGeom>
              <a:avLst/>
              <a:gdLst>
                <a:gd name="T0" fmla="*/ 16 w 25"/>
                <a:gd name="T1" fmla="*/ 1 h 84"/>
                <a:gd name="T2" fmla="*/ 17 w 25"/>
                <a:gd name="T3" fmla="*/ 22 h 84"/>
                <a:gd name="T4" fmla="*/ 13 w 25"/>
                <a:gd name="T5" fmla="*/ 30 h 84"/>
                <a:gd name="T6" fmla="*/ 8 w 25"/>
                <a:gd name="T7" fmla="*/ 84 h 84"/>
                <a:gd name="T8" fmla="*/ 12 w 25"/>
                <a:gd name="T9" fmla="*/ 82 h 84"/>
                <a:gd name="T10" fmla="*/ 17 w 25"/>
                <a:gd name="T11" fmla="*/ 32 h 84"/>
                <a:gd name="T12" fmla="*/ 20 w 25"/>
                <a:gd name="T13" fmla="*/ 23 h 84"/>
                <a:gd name="T14" fmla="*/ 20 w 25"/>
                <a:gd name="T15" fmla="*/ 0 h 84"/>
                <a:gd name="T16" fmla="*/ 16 w 25"/>
                <a:gd name="T17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4">
                  <a:moveTo>
                    <a:pt x="16" y="1"/>
                  </a:moveTo>
                  <a:cubicBezTo>
                    <a:pt x="17" y="2"/>
                    <a:pt x="21" y="10"/>
                    <a:pt x="17" y="2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7" y="43"/>
                    <a:pt x="0" y="60"/>
                    <a:pt x="8" y="84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4" y="60"/>
                    <a:pt x="11" y="45"/>
                    <a:pt x="17" y="3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5" y="9"/>
                    <a:pt x="20" y="0"/>
                    <a:pt x="20" y="0"/>
                  </a:cubicBezTo>
                  <a:lnTo>
                    <a:pt x="1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1" name="Freeform 117"/>
            <p:cNvSpPr/>
            <p:nvPr/>
          </p:nvSpPr>
          <p:spPr bwMode="auto">
            <a:xfrm>
              <a:off x="9185275" y="892176"/>
              <a:ext cx="58738" cy="41275"/>
            </a:xfrm>
            <a:custGeom>
              <a:avLst/>
              <a:gdLst>
                <a:gd name="T0" fmla="*/ 26 w 48"/>
                <a:gd name="T1" fmla="*/ 1 h 33"/>
                <a:gd name="T2" fmla="*/ 0 w 48"/>
                <a:gd name="T3" fmla="*/ 9 h 33"/>
                <a:gd name="T4" fmla="*/ 2 w 48"/>
                <a:gd name="T5" fmla="*/ 12 h 33"/>
                <a:gd name="T6" fmla="*/ 26 w 48"/>
                <a:gd name="T7" fmla="*/ 5 h 33"/>
                <a:gd name="T8" fmla="*/ 44 w 48"/>
                <a:gd name="T9" fmla="*/ 14 h 33"/>
                <a:gd name="T10" fmla="*/ 41 w 48"/>
                <a:gd name="T11" fmla="*/ 21 h 33"/>
                <a:gd name="T12" fmla="*/ 11 w 48"/>
                <a:gd name="T13" fmla="*/ 25 h 33"/>
                <a:gd name="T14" fmla="*/ 10 w 48"/>
                <a:gd name="T15" fmla="*/ 29 h 33"/>
                <a:gd name="T16" fmla="*/ 44 w 48"/>
                <a:gd name="T17" fmla="*/ 24 h 33"/>
                <a:gd name="T18" fmla="*/ 48 w 48"/>
                <a:gd name="T19" fmla="*/ 14 h 33"/>
                <a:gd name="T20" fmla="*/ 26 w 48"/>
                <a:gd name="T2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26" y="1"/>
                  </a:moveTo>
                  <a:cubicBezTo>
                    <a:pt x="11" y="2"/>
                    <a:pt x="1" y="9"/>
                    <a:pt x="0" y="9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2" y="6"/>
                    <a:pt x="26" y="5"/>
                  </a:cubicBezTo>
                  <a:cubicBezTo>
                    <a:pt x="36" y="4"/>
                    <a:pt x="43" y="8"/>
                    <a:pt x="44" y="14"/>
                  </a:cubicBezTo>
                  <a:cubicBezTo>
                    <a:pt x="44" y="15"/>
                    <a:pt x="44" y="18"/>
                    <a:pt x="41" y="21"/>
                  </a:cubicBezTo>
                  <a:cubicBezTo>
                    <a:pt x="38" y="25"/>
                    <a:pt x="29" y="28"/>
                    <a:pt x="11" y="25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0" y="33"/>
                    <a:pt x="40" y="28"/>
                    <a:pt x="44" y="24"/>
                  </a:cubicBezTo>
                  <a:cubicBezTo>
                    <a:pt x="48" y="20"/>
                    <a:pt x="48" y="16"/>
                    <a:pt x="48" y="14"/>
                  </a:cubicBezTo>
                  <a:cubicBezTo>
                    <a:pt x="46" y="5"/>
                    <a:pt x="38" y="0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2" name="Rectangle 118"/>
            <p:cNvSpPr>
              <a:spLocks noChangeArrowheads="1"/>
            </p:cNvSpPr>
            <p:nvPr/>
          </p:nvSpPr>
          <p:spPr bwMode="auto">
            <a:xfrm>
              <a:off x="9228138" y="927101"/>
              <a:ext cx="4763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3" name="Freeform 119"/>
            <p:cNvSpPr>
              <a:spLocks noEditPoints="1"/>
            </p:cNvSpPr>
            <p:nvPr/>
          </p:nvSpPr>
          <p:spPr bwMode="auto">
            <a:xfrm>
              <a:off x="8872538" y="1084263"/>
              <a:ext cx="55563" cy="57150"/>
            </a:xfrm>
            <a:custGeom>
              <a:avLst/>
              <a:gdLst>
                <a:gd name="T0" fmla="*/ 22 w 45"/>
                <a:gd name="T1" fmla="*/ 20 h 46"/>
                <a:gd name="T2" fmla="*/ 31 w 45"/>
                <a:gd name="T3" fmla="*/ 20 h 46"/>
                <a:gd name="T4" fmla="*/ 23 w 45"/>
                <a:gd name="T5" fmla="*/ 22 h 46"/>
                <a:gd name="T6" fmla="*/ 27 w 45"/>
                <a:gd name="T7" fmla="*/ 27 h 46"/>
                <a:gd name="T8" fmla="*/ 29 w 45"/>
                <a:gd name="T9" fmla="*/ 22 h 46"/>
                <a:gd name="T10" fmla="*/ 29 w 45"/>
                <a:gd name="T11" fmla="*/ 27 h 46"/>
                <a:gd name="T12" fmla="*/ 45 w 45"/>
                <a:gd name="T13" fmla="*/ 27 h 46"/>
                <a:gd name="T14" fmla="*/ 22 w 45"/>
                <a:gd name="T15" fmla="*/ 30 h 46"/>
                <a:gd name="T16" fmla="*/ 4 w 45"/>
                <a:gd name="T17" fmla="*/ 35 h 46"/>
                <a:gd name="T18" fmla="*/ 1 w 45"/>
                <a:gd name="T19" fmla="*/ 33 h 46"/>
                <a:gd name="T20" fmla="*/ 20 w 45"/>
                <a:gd name="T21" fmla="*/ 22 h 46"/>
                <a:gd name="T22" fmla="*/ 11 w 45"/>
                <a:gd name="T23" fmla="*/ 24 h 46"/>
                <a:gd name="T24" fmla="*/ 16 w 45"/>
                <a:gd name="T25" fmla="*/ 22 h 46"/>
                <a:gd name="T26" fmla="*/ 20 w 45"/>
                <a:gd name="T27" fmla="*/ 17 h 46"/>
                <a:gd name="T28" fmla="*/ 13 w 45"/>
                <a:gd name="T29" fmla="*/ 17 h 46"/>
                <a:gd name="T30" fmla="*/ 20 w 45"/>
                <a:gd name="T31" fmla="*/ 16 h 46"/>
                <a:gd name="T32" fmla="*/ 18 w 45"/>
                <a:gd name="T33" fmla="*/ 13 h 46"/>
                <a:gd name="T34" fmla="*/ 11 w 45"/>
                <a:gd name="T35" fmla="*/ 12 h 46"/>
                <a:gd name="T36" fmla="*/ 27 w 45"/>
                <a:gd name="T37" fmla="*/ 8 h 46"/>
                <a:gd name="T38" fmla="*/ 20 w 45"/>
                <a:gd name="T39" fmla="*/ 12 h 46"/>
                <a:gd name="T40" fmla="*/ 22 w 45"/>
                <a:gd name="T41" fmla="*/ 15 h 46"/>
                <a:gd name="T42" fmla="*/ 26 w 45"/>
                <a:gd name="T43" fmla="*/ 13 h 46"/>
                <a:gd name="T44" fmla="*/ 24 w 45"/>
                <a:gd name="T45" fmla="*/ 16 h 46"/>
                <a:gd name="T46" fmla="*/ 11 w 45"/>
                <a:gd name="T47" fmla="*/ 5 h 46"/>
                <a:gd name="T48" fmla="*/ 16 w 45"/>
                <a:gd name="T49" fmla="*/ 9 h 46"/>
                <a:gd name="T50" fmla="*/ 11 w 45"/>
                <a:gd name="T51" fmla="*/ 5 h 46"/>
                <a:gd name="T52" fmla="*/ 16 w 45"/>
                <a:gd name="T53" fmla="*/ 26 h 46"/>
                <a:gd name="T54" fmla="*/ 14 w 45"/>
                <a:gd name="T55" fmla="*/ 29 h 46"/>
                <a:gd name="T56" fmla="*/ 29 w 45"/>
                <a:gd name="T57" fmla="*/ 32 h 46"/>
                <a:gd name="T58" fmla="*/ 35 w 45"/>
                <a:gd name="T59" fmla="*/ 35 h 46"/>
                <a:gd name="T60" fmla="*/ 32 w 45"/>
                <a:gd name="T61" fmla="*/ 39 h 46"/>
                <a:gd name="T62" fmla="*/ 27 w 45"/>
                <a:gd name="T63" fmla="*/ 42 h 46"/>
                <a:gd name="T64" fmla="*/ 18 w 45"/>
                <a:gd name="T65" fmla="*/ 46 h 46"/>
                <a:gd name="T66" fmla="*/ 16 w 45"/>
                <a:gd name="T67" fmla="*/ 43 h 46"/>
                <a:gd name="T68" fmla="*/ 12 w 45"/>
                <a:gd name="T69" fmla="*/ 35 h 46"/>
                <a:gd name="T70" fmla="*/ 29 w 45"/>
                <a:gd name="T71" fmla="*/ 32 h 46"/>
                <a:gd name="T72" fmla="*/ 24 w 45"/>
                <a:gd name="T73" fmla="*/ 35 h 46"/>
                <a:gd name="T74" fmla="*/ 17 w 45"/>
                <a:gd name="T75" fmla="*/ 39 h 46"/>
                <a:gd name="T76" fmla="*/ 25 w 45"/>
                <a:gd name="T77" fmla="*/ 41 h 46"/>
                <a:gd name="T78" fmla="*/ 29 w 45"/>
                <a:gd name="T79" fmla="*/ 35 h 46"/>
                <a:gd name="T80" fmla="*/ 30 w 45"/>
                <a:gd name="T81" fmla="*/ 3 h 46"/>
                <a:gd name="T82" fmla="*/ 24 w 45"/>
                <a:gd name="T83" fmla="*/ 7 h 46"/>
                <a:gd name="T84" fmla="*/ 22 w 45"/>
                <a:gd name="T85" fmla="*/ 6 h 46"/>
                <a:gd name="T86" fmla="*/ 25 w 45"/>
                <a:gd name="T87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22" y="17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5" y="19"/>
                    <a:pt x="28" y="19"/>
                  </a:cubicBezTo>
                  <a:cubicBezTo>
                    <a:pt x="30" y="18"/>
                    <a:pt x="31" y="19"/>
                    <a:pt x="31" y="20"/>
                  </a:cubicBezTo>
                  <a:cubicBezTo>
                    <a:pt x="31" y="20"/>
                    <a:pt x="30" y="21"/>
                    <a:pt x="27" y="21"/>
                  </a:cubicBezTo>
                  <a:cubicBezTo>
                    <a:pt x="25" y="21"/>
                    <a:pt x="24" y="22"/>
                    <a:pt x="23" y="22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5"/>
                    <a:pt x="28" y="24"/>
                    <a:pt x="28" y="22"/>
                  </a:cubicBezTo>
                  <a:cubicBezTo>
                    <a:pt x="28" y="22"/>
                    <a:pt x="28" y="22"/>
                    <a:pt x="29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0" y="24"/>
                    <a:pt x="29" y="26"/>
                    <a:pt x="29" y="27"/>
                  </a:cubicBezTo>
                  <a:cubicBezTo>
                    <a:pt x="31" y="26"/>
                    <a:pt x="35" y="26"/>
                    <a:pt x="40" y="24"/>
                  </a:cubicBezTo>
                  <a:cubicBezTo>
                    <a:pt x="43" y="24"/>
                    <a:pt x="44" y="25"/>
                    <a:pt x="45" y="27"/>
                  </a:cubicBezTo>
                  <a:cubicBezTo>
                    <a:pt x="45" y="27"/>
                    <a:pt x="44" y="27"/>
                    <a:pt x="42" y="27"/>
                  </a:cubicBezTo>
                  <a:cubicBezTo>
                    <a:pt x="40" y="27"/>
                    <a:pt x="33" y="28"/>
                    <a:pt x="22" y="30"/>
                  </a:cubicBezTo>
                  <a:cubicBezTo>
                    <a:pt x="13" y="32"/>
                    <a:pt x="7" y="34"/>
                    <a:pt x="6" y="34"/>
                  </a:cubicBezTo>
                  <a:cubicBezTo>
                    <a:pt x="5" y="35"/>
                    <a:pt x="4" y="35"/>
                    <a:pt x="4" y="35"/>
                  </a:cubicBezTo>
                  <a:cubicBezTo>
                    <a:pt x="3" y="35"/>
                    <a:pt x="2" y="34"/>
                    <a:pt x="1" y="34"/>
                  </a:cubicBezTo>
                  <a:cubicBezTo>
                    <a:pt x="0" y="33"/>
                    <a:pt x="0" y="33"/>
                    <a:pt x="1" y="33"/>
                  </a:cubicBezTo>
                  <a:cubicBezTo>
                    <a:pt x="1" y="33"/>
                    <a:pt x="8" y="32"/>
                    <a:pt x="21" y="29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7" y="23"/>
                    <a:pt x="15" y="24"/>
                    <a:pt x="14" y="24"/>
                  </a:cubicBezTo>
                  <a:cubicBezTo>
                    <a:pt x="13" y="24"/>
                    <a:pt x="12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3"/>
                    <a:pt x="14" y="22"/>
                    <a:pt x="16" y="22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3" y="18"/>
                    <a:pt x="13" y="18"/>
                    <a:pt x="13" y="17"/>
                  </a:cubicBezTo>
                  <a:cubicBezTo>
                    <a:pt x="14" y="17"/>
                    <a:pt x="15" y="17"/>
                    <a:pt x="15" y="17"/>
                  </a:cubicBezTo>
                  <a:cubicBezTo>
                    <a:pt x="16" y="17"/>
                    <a:pt x="18" y="16"/>
                    <a:pt x="20" y="16"/>
                  </a:cubicBezTo>
                  <a:cubicBezTo>
                    <a:pt x="19" y="14"/>
                    <a:pt x="19" y="13"/>
                    <a:pt x="18" y="12"/>
                  </a:cubicBezTo>
                  <a:cubicBezTo>
                    <a:pt x="18" y="12"/>
                    <a:pt x="18" y="12"/>
                    <a:pt x="18" y="13"/>
                  </a:cubicBezTo>
                  <a:cubicBezTo>
                    <a:pt x="16" y="13"/>
                    <a:pt x="14" y="13"/>
                    <a:pt x="13" y="13"/>
                  </a:cubicBezTo>
                  <a:cubicBezTo>
                    <a:pt x="12" y="13"/>
                    <a:pt x="11" y="13"/>
                    <a:pt x="11" y="12"/>
                  </a:cubicBezTo>
                  <a:cubicBezTo>
                    <a:pt x="13" y="12"/>
                    <a:pt x="17" y="11"/>
                    <a:pt x="23" y="9"/>
                  </a:cubicBezTo>
                  <a:cubicBezTo>
                    <a:pt x="25" y="8"/>
                    <a:pt x="26" y="8"/>
                    <a:pt x="27" y="8"/>
                  </a:cubicBezTo>
                  <a:cubicBezTo>
                    <a:pt x="30" y="7"/>
                    <a:pt x="31" y="8"/>
                    <a:pt x="30" y="9"/>
                  </a:cubicBezTo>
                  <a:cubicBezTo>
                    <a:pt x="30" y="9"/>
                    <a:pt x="26" y="10"/>
                    <a:pt x="20" y="12"/>
                  </a:cubicBezTo>
                  <a:cubicBezTo>
                    <a:pt x="22" y="12"/>
                    <a:pt x="22" y="13"/>
                    <a:pt x="22" y="13"/>
                  </a:cubicBezTo>
                  <a:cubicBezTo>
                    <a:pt x="22" y="13"/>
                    <a:pt x="22" y="14"/>
                    <a:pt x="22" y="15"/>
                  </a:cubicBezTo>
                  <a:cubicBezTo>
                    <a:pt x="23" y="15"/>
                    <a:pt x="23" y="15"/>
                    <a:pt x="24" y="14"/>
                  </a:cubicBezTo>
                  <a:cubicBezTo>
                    <a:pt x="25" y="14"/>
                    <a:pt x="26" y="14"/>
                    <a:pt x="26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8" y="15"/>
                    <a:pt x="27" y="16"/>
                    <a:pt x="24" y="16"/>
                  </a:cubicBezTo>
                  <a:cubicBezTo>
                    <a:pt x="23" y="16"/>
                    <a:pt x="22" y="17"/>
                    <a:pt x="22" y="17"/>
                  </a:cubicBezTo>
                  <a:close/>
                  <a:moveTo>
                    <a:pt x="11" y="5"/>
                  </a:moveTo>
                  <a:cubicBezTo>
                    <a:pt x="13" y="5"/>
                    <a:pt x="14" y="5"/>
                    <a:pt x="15" y="6"/>
                  </a:cubicBezTo>
                  <a:cubicBezTo>
                    <a:pt x="16" y="7"/>
                    <a:pt x="17" y="8"/>
                    <a:pt x="16" y="9"/>
                  </a:cubicBezTo>
                  <a:cubicBezTo>
                    <a:pt x="16" y="10"/>
                    <a:pt x="15" y="10"/>
                    <a:pt x="14" y="9"/>
                  </a:cubicBezTo>
                  <a:cubicBezTo>
                    <a:pt x="11" y="7"/>
                    <a:pt x="10" y="6"/>
                    <a:pt x="11" y="5"/>
                  </a:cubicBezTo>
                  <a:close/>
                  <a:moveTo>
                    <a:pt x="13" y="25"/>
                  </a:moveTo>
                  <a:cubicBezTo>
                    <a:pt x="14" y="25"/>
                    <a:pt x="15" y="26"/>
                    <a:pt x="16" y="26"/>
                  </a:cubicBezTo>
                  <a:cubicBezTo>
                    <a:pt x="16" y="27"/>
                    <a:pt x="17" y="28"/>
                    <a:pt x="16" y="29"/>
                  </a:cubicBezTo>
                  <a:cubicBezTo>
                    <a:pt x="16" y="30"/>
                    <a:pt x="15" y="30"/>
                    <a:pt x="14" y="29"/>
                  </a:cubicBezTo>
                  <a:cubicBezTo>
                    <a:pt x="12" y="27"/>
                    <a:pt x="12" y="26"/>
                    <a:pt x="13" y="25"/>
                  </a:cubicBezTo>
                  <a:close/>
                  <a:moveTo>
                    <a:pt x="29" y="32"/>
                  </a:moveTo>
                  <a:cubicBezTo>
                    <a:pt x="30" y="32"/>
                    <a:pt x="31" y="32"/>
                    <a:pt x="33" y="33"/>
                  </a:cubicBezTo>
                  <a:cubicBezTo>
                    <a:pt x="35" y="34"/>
                    <a:pt x="35" y="34"/>
                    <a:pt x="35" y="35"/>
                  </a:cubicBezTo>
                  <a:cubicBezTo>
                    <a:pt x="33" y="36"/>
                    <a:pt x="32" y="38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40"/>
                    <a:pt x="33" y="41"/>
                    <a:pt x="33" y="41"/>
                  </a:cubicBezTo>
                  <a:cubicBezTo>
                    <a:pt x="33" y="41"/>
                    <a:pt x="31" y="41"/>
                    <a:pt x="27" y="42"/>
                  </a:cubicBezTo>
                  <a:cubicBezTo>
                    <a:pt x="25" y="42"/>
                    <a:pt x="22" y="43"/>
                    <a:pt x="18" y="44"/>
                  </a:cubicBezTo>
                  <a:cubicBezTo>
                    <a:pt x="19" y="45"/>
                    <a:pt x="18" y="46"/>
                    <a:pt x="18" y="46"/>
                  </a:cubicBezTo>
                  <a:cubicBezTo>
                    <a:pt x="17" y="46"/>
                    <a:pt x="17" y="45"/>
                    <a:pt x="16" y="44"/>
                  </a:cubicBezTo>
                  <a:cubicBezTo>
                    <a:pt x="16" y="44"/>
                    <a:pt x="16" y="43"/>
                    <a:pt x="16" y="43"/>
                  </a:cubicBezTo>
                  <a:cubicBezTo>
                    <a:pt x="15" y="40"/>
                    <a:pt x="14" y="38"/>
                    <a:pt x="13" y="37"/>
                  </a:cubicBezTo>
                  <a:cubicBezTo>
                    <a:pt x="12" y="36"/>
                    <a:pt x="12" y="36"/>
                    <a:pt x="12" y="35"/>
                  </a:cubicBezTo>
                  <a:cubicBezTo>
                    <a:pt x="13" y="35"/>
                    <a:pt x="14" y="35"/>
                    <a:pt x="16" y="35"/>
                  </a:cubicBezTo>
                  <a:cubicBezTo>
                    <a:pt x="22" y="35"/>
                    <a:pt x="27" y="34"/>
                    <a:pt x="29" y="32"/>
                  </a:cubicBezTo>
                  <a:close/>
                  <a:moveTo>
                    <a:pt x="29" y="35"/>
                  </a:moveTo>
                  <a:cubicBezTo>
                    <a:pt x="29" y="35"/>
                    <a:pt x="27" y="35"/>
                    <a:pt x="24" y="35"/>
                  </a:cubicBezTo>
                  <a:cubicBezTo>
                    <a:pt x="22" y="36"/>
                    <a:pt x="19" y="36"/>
                    <a:pt x="17" y="37"/>
                  </a:cubicBezTo>
                  <a:cubicBezTo>
                    <a:pt x="16" y="37"/>
                    <a:pt x="17" y="38"/>
                    <a:pt x="17" y="39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9" y="42"/>
                    <a:pt x="22" y="41"/>
                    <a:pt x="25" y="41"/>
                  </a:cubicBezTo>
                  <a:cubicBezTo>
                    <a:pt x="27" y="40"/>
                    <a:pt x="28" y="40"/>
                    <a:pt x="28" y="40"/>
                  </a:cubicBezTo>
                  <a:cubicBezTo>
                    <a:pt x="29" y="38"/>
                    <a:pt x="30" y="36"/>
                    <a:pt x="29" y="35"/>
                  </a:cubicBezTo>
                  <a:close/>
                  <a:moveTo>
                    <a:pt x="27" y="1"/>
                  </a:moveTo>
                  <a:cubicBezTo>
                    <a:pt x="30" y="1"/>
                    <a:pt x="31" y="2"/>
                    <a:pt x="30" y="3"/>
                  </a:cubicBezTo>
                  <a:cubicBezTo>
                    <a:pt x="29" y="4"/>
                    <a:pt x="28" y="4"/>
                    <a:pt x="26" y="5"/>
                  </a:cubicBezTo>
                  <a:cubicBezTo>
                    <a:pt x="25" y="6"/>
                    <a:pt x="24" y="7"/>
                    <a:pt x="24" y="7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1" y="8"/>
                    <a:pt x="22" y="7"/>
                    <a:pt x="22" y="6"/>
                  </a:cubicBezTo>
                  <a:cubicBezTo>
                    <a:pt x="25" y="4"/>
                    <a:pt x="26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6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4" name="Freeform 120"/>
            <p:cNvSpPr>
              <a:spLocks noEditPoints="1"/>
            </p:cNvSpPr>
            <p:nvPr/>
          </p:nvSpPr>
          <p:spPr bwMode="auto">
            <a:xfrm>
              <a:off x="8934450" y="1087438"/>
              <a:ext cx="50800" cy="44450"/>
            </a:xfrm>
            <a:custGeom>
              <a:avLst/>
              <a:gdLst>
                <a:gd name="T0" fmla="*/ 21 w 41"/>
                <a:gd name="T1" fmla="*/ 25 h 37"/>
                <a:gd name="T2" fmla="*/ 21 w 41"/>
                <a:gd name="T3" fmla="*/ 31 h 37"/>
                <a:gd name="T4" fmla="*/ 33 w 41"/>
                <a:gd name="T5" fmla="*/ 30 h 37"/>
                <a:gd name="T6" fmla="*/ 37 w 41"/>
                <a:gd name="T7" fmla="*/ 29 h 37"/>
                <a:gd name="T8" fmla="*/ 41 w 41"/>
                <a:gd name="T9" fmla="*/ 31 h 37"/>
                <a:gd name="T10" fmla="*/ 39 w 41"/>
                <a:gd name="T11" fmla="*/ 33 h 37"/>
                <a:gd name="T12" fmla="*/ 38 w 41"/>
                <a:gd name="T13" fmla="*/ 33 h 37"/>
                <a:gd name="T14" fmla="*/ 4 w 41"/>
                <a:gd name="T15" fmla="*/ 37 h 37"/>
                <a:gd name="T16" fmla="*/ 0 w 41"/>
                <a:gd name="T17" fmla="*/ 35 h 37"/>
                <a:gd name="T18" fmla="*/ 1 w 41"/>
                <a:gd name="T19" fmla="*/ 34 h 37"/>
                <a:gd name="T20" fmla="*/ 19 w 41"/>
                <a:gd name="T21" fmla="*/ 32 h 37"/>
                <a:gd name="T22" fmla="*/ 19 w 41"/>
                <a:gd name="T23" fmla="*/ 25 h 37"/>
                <a:gd name="T24" fmla="*/ 14 w 41"/>
                <a:gd name="T25" fmla="*/ 26 h 37"/>
                <a:gd name="T26" fmla="*/ 13 w 41"/>
                <a:gd name="T27" fmla="*/ 26 h 37"/>
                <a:gd name="T28" fmla="*/ 10 w 41"/>
                <a:gd name="T29" fmla="*/ 26 h 37"/>
                <a:gd name="T30" fmla="*/ 11 w 41"/>
                <a:gd name="T31" fmla="*/ 25 h 37"/>
                <a:gd name="T32" fmla="*/ 14 w 41"/>
                <a:gd name="T33" fmla="*/ 24 h 37"/>
                <a:gd name="T34" fmla="*/ 19 w 41"/>
                <a:gd name="T35" fmla="*/ 23 h 37"/>
                <a:gd name="T36" fmla="*/ 17 w 41"/>
                <a:gd name="T37" fmla="*/ 19 h 37"/>
                <a:gd name="T38" fmla="*/ 17 w 41"/>
                <a:gd name="T39" fmla="*/ 18 h 37"/>
                <a:gd name="T40" fmla="*/ 21 w 41"/>
                <a:gd name="T41" fmla="*/ 19 h 37"/>
                <a:gd name="T42" fmla="*/ 21 w 41"/>
                <a:gd name="T43" fmla="*/ 20 h 37"/>
                <a:gd name="T44" fmla="*/ 21 w 41"/>
                <a:gd name="T45" fmla="*/ 23 h 37"/>
                <a:gd name="T46" fmla="*/ 24 w 41"/>
                <a:gd name="T47" fmla="*/ 22 h 37"/>
                <a:gd name="T48" fmla="*/ 27 w 41"/>
                <a:gd name="T49" fmla="*/ 21 h 37"/>
                <a:gd name="T50" fmla="*/ 30 w 41"/>
                <a:gd name="T51" fmla="*/ 22 h 37"/>
                <a:gd name="T52" fmla="*/ 29 w 41"/>
                <a:gd name="T53" fmla="*/ 23 h 37"/>
                <a:gd name="T54" fmla="*/ 21 w 41"/>
                <a:gd name="T55" fmla="*/ 25 h 37"/>
                <a:gd name="T56" fmla="*/ 13 w 41"/>
                <a:gd name="T57" fmla="*/ 15 h 37"/>
                <a:gd name="T58" fmla="*/ 25 w 41"/>
                <a:gd name="T59" fmla="*/ 12 h 37"/>
                <a:gd name="T60" fmla="*/ 22 w 41"/>
                <a:gd name="T61" fmla="*/ 9 h 37"/>
                <a:gd name="T62" fmla="*/ 30 w 41"/>
                <a:gd name="T63" fmla="*/ 11 h 37"/>
                <a:gd name="T64" fmla="*/ 30 w 41"/>
                <a:gd name="T65" fmla="*/ 16 h 37"/>
                <a:gd name="T66" fmla="*/ 26 w 41"/>
                <a:gd name="T67" fmla="*/ 14 h 37"/>
                <a:gd name="T68" fmla="*/ 10 w 41"/>
                <a:gd name="T69" fmla="*/ 18 h 37"/>
                <a:gd name="T70" fmla="*/ 8 w 41"/>
                <a:gd name="T71" fmla="*/ 19 h 37"/>
                <a:gd name="T72" fmla="*/ 8 w 41"/>
                <a:gd name="T73" fmla="*/ 15 h 37"/>
                <a:gd name="T74" fmla="*/ 9 w 41"/>
                <a:gd name="T75" fmla="*/ 15 h 37"/>
                <a:gd name="T76" fmla="*/ 17 w 41"/>
                <a:gd name="T77" fmla="*/ 5 h 37"/>
                <a:gd name="T78" fmla="*/ 12 w 41"/>
                <a:gd name="T79" fmla="*/ 5 h 37"/>
                <a:gd name="T80" fmla="*/ 9 w 41"/>
                <a:gd name="T81" fmla="*/ 5 h 37"/>
                <a:gd name="T82" fmla="*/ 10 w 41"/>
                <a:gd name="T83" fmla="*/ 4 h 37"/>
                <a:gd name="T84" fmla="*/ 24 w 41"/>
                <a:gd name="T85" fmla="*/ 0 h 37"/>
                <a:gd name="T86" fmla="*/ 27 w 41"/>
                <a:gd name="T87" fmla="*/ 0 h 37"/>
                <a:gd name="T88" fmla="*/ 31 w 41"/>
                <a:gd name="T89" fmla="*/ 1 h 37"/>
                <a:gd name="T90" fmla="*/ 28 w 41"/>
                <a:gd name="T91" fmla="*/ 3 h 37"/>
                <a:gd name="T92" fmla="*/ 19 w 41"/>
                <a:gd name="T93" fmla="*/ 5 h 37"/>
                <a:gd name="T94" fmla="*/ 20 w 41"/>
                <a:gd name="T95" fmla="*/ 7 h 37"/>
                <a:gd name="T96" fmla="*/ 17 w 41"/>
                <a:gd name="T97" fmla="*/ 10 h 37"/>
                <a:gd name="T98" fmla="*/ 13 w 41"/>
                <a:gd name="T9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" h="37">
                  <a:moveTo>
                    <a:pt x="21" y="25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7" y="31"/>
                    <a:pt x="31" y="30"/>
                    <a:pt x="33" y="30"/>
                  </a:cubicBezTo>
                  <a:cubicBezTo>
                    <a:pt x="34" y="29"/>
                    <a:pt x="36" y="29"/>
                    <a:pt x="37" y="29"/>
                  </a:cubicBezTo>
                  <a:cubicBezTo>
                    <a:pt x="38" y="29"/>
                    <a:pt x="40" y="30"/>
                    <a:pt x="41" y="31"/>
                  </a:cubicBezTo>
                  <a:cubicBezTo>
                    <a:pt x="41" y="32"/>
                    <a:pt x="41" y="32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29" y="32"/>
                    <a:pt x="18" y="33"/>
                    <a:pt x="4" y="37"/>
                  </a:cubicBezTo>
                  <a:cubicBezTo>
                    <a:pt x="3" y="36"/>
                    <a:pt x="2" y="36"/>
                    <a:pt x="0" y="35"/>
                  </a:cubicBezTo>
                  <a:cubicBezTo>
                    <a:pt x="0" y="35"/>
                    <a:pt x="0" y="34"/>
                    <a:pt x="1" y="34"/>
                  </a:cubicBezTo>
                  <a:cubicBezTo>
                    <a:pt x="7" y="34"/>
                    <a:pt x="13" y="33"/>
                    <a:pt x="19" y="3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6" y="26"/>
                    <a:pt x="15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0" y="26"/>
                    <a:pt x="10" y="26"/>
                  </a:cubicBezTo>
                  <a:cubicBezTo>
                    <a:pt x="9" y="25"/>
                    <a:pt x="10" y="25"/>
                    <a:pt x="11" y="25"/>
                  </a:cubicBezTo>
                  <a:cubicBezTo>
                    <a:pt x="12" y="25"/>
                    <a:pt x="13" y="25"/>
                    <a:pt x="14" y="24"/>
                  </a:cubicBezTo>
                  <a:cubicBezTo>
                    <a:pt x="15" y="24"/>
                    <a:pt x="17" y="24"/>
                    <a:pt x="19" y="23"/>
                  </a:cubicBezTo>
                  <a:cubicBezTo>
                    <a:pt x="18" y="22"/>
                    <a:pt x="18" y="20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7"/>
                    <a:pt x="19" y="17"/>
                    <a:pt x="21" y="19"/>
                  </a:cubicBezTo>
                  <a:cubicBezTo>
                    <a:pt x="21" y="19"/>
                    <a:pt x="21" y="19"/>
                    <a:pt x="21" y="20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2"/>
                    <a:pt x="23" y="22"/>
                    <a:pt x="24" y="22"/>
                  </a:cubicBezTo>
                  <a:cubicBezTo>
                    <a:pt x="25" y="21"/>
                    <a:pt x="26" y="21"/>
                    <a:pt x="27" y="21"/>
                  </a:cubicBezTo>
                  <a:cubicBezTo>
                    <a:pt x="28" y="21"/>
                    <a:pt x="29" y="22"/>
                    <a:pt x="30" y="22"/>
                  </a:cubicBezTo>
                  <a:cubicBezTo>
                    <a:pt x="30" y="23"/>
                    <a:pt x="30" y="23"/>
                    <a:pt x="29" y="23"/>
                  </a:cubicBezTo>
                  <a:cubicBezTo>
                    <a:pt x="26" y="24"/>
                    <a:pt x="23" y="24"/>
                    <a:pt x="21" y="25"/>
                  </a:cubicBezTo>
                  <a:close/>
                  <a:moveTo>
                    <a:pt x="13" y="15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23" y="10"/>
                    <a:pt x="22" y="9"/>
                    <a:pt x="22" y="9"/>
                  </a:cubicBezTo>
                  <a:cubicBezTo>
                    <a:pt x="25" y="9"/>
                    <a:pt x="27" y="10"/>
                    <a:pt x="30" y="11"/>
                  </a:cubicBezTo>
                  <a:cubicBezTo>
                    <a:pt x="31" y="13"/>
                    <a:pt x="31" y="15"/>
                    <a:pt x="30" y="16"/>
                  </a:cubicBezTo>
                  <a:cubicBezTo>
                    <a:pt x="29" y="17"/>
                    <a:pt x="28" y="16"/>
                    <a:pt x="26" y="14"/>
                  </a:cubicBezTo>
                  <a:cubicBezTo>
                    <a:pt x="20" y="15"/>
                    <a:pt x="14" y="17"/>
                    <a:pt x="10" y="18"/>
                  </a:cubicBezTo>
                  <a:cubicBezTo>
                    <a:pt x="9" y="19"/>
                    <a:pt x="9" y="19"/>
                    <a:pt x="8" y="19"/>
                  </a:cubicBezTo>
                  <a:cubicBezTo>
                    <a:pt x="7" y="19"/>
                    <a:pt x="7" y="17"/>
                    <a:pt x="8" y="15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12" y="14"/>
                    <a:pt x="15" y="11"/>
                    <a:pt x="17" y="5"/>
                  </a:cubicBezTo>
                  <a:cubicBezTo>
                    <a:pt x="15" y="5"/>
                    <a:pt x="13" y="6"/>
                    <a:pt x="12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5" y="3"/>
                    <a:pt x="20" y="2"/>
                    <a:pt x="24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2"/>
                    <a:pt x="30" y="2"/>
                    <a:pt x="28" y="3"/>
                  </a:cubicBezTo>
                  <a:cubicBezTo>
                    <a:pt x="26" y="3"/>
                    <a:pt x="23" y="4"/>
                    <a:pt x="19" y="5"/>
                  </a:cubicBezTo>
                  <a:cubicBezTo>
                    <a:pt x="20" y="6"/>
                    <a:pt x="21" y="6"/>
                    <a:pt x="20" y="7"/>
                  </a:cubicBezTo>
                  <a:cubicBezTo>
                    <a:pt x="20" y="7"/>
                    <a:pt x="19" y="8"/>
                    <a:pt x="17" y="10"/>
                  </a:cubicBezTo>
                  <a:cubicBezTo>
                    <a:pt x="16" y="12"/>
                    <a:pt x="14" y="13"/>
                    <a:pt x="1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5" name="Freeform 121"/>
            <p:cNvSpPr>
              <a:spLocks noEditPoints="1"/>
            </p:cNvSpPr>
            <p:nvPr/>
          </p:nvSpPr>
          <p:spPr bwMode="auto">
            <a:xfrm>
              <a:off x="8990013" y="1085851"/>
              <a:ext cx="57150" cy="47625"/>
            </a:xfrm>
            <a:custGeom>
              <a:avLst/>
              <a:gdLst>
                <a:gd name="T0" fmla="*/ 19 w 46"/>
                <a:gd name="T1" fmla="*/ 11 h 39"/>
                <a:gd name="T2" fmla="*/ 22 w 46"/>
                <a:gd name="T3" fmla="*/ 12 h 39"/>
                <a:gd name="T4" fmla="*/ 12 w 46"/>
                <a:gd name="T5" fmla="*/ 15 h 39"/>
                <a:gd name="T6" fmla="*/ 15 w 46"/>
                <a:gd name="T7" fmla="*/ 17 h 39"/>
                <a:gd name="T8" fmla="*/ 14 w 46"/>
                <a:gd name="T9" fmla="*/ 19 h 39"/>
                <a:gd name="T10" fmla="*/ 16 w 46"/>
                <a:gd name="T11" fmla="*/ 19 h 39"/>
                <a:gd name="T12" fmla="*/ 19 w 46"/>
                <a:gd name="T13" fmla="*/ 22 h 39"/>
                <a:gd name="T14" fmla="*/ 16 w 46"/>
                <a:gd name="T15" fmla="*/ 28 h 39"/>
                <a:gd name="T16" fmla="*/ 15 w 46"/>
                <a:gd name="T17" fmla="*/ 31 h 39"/>
                <a:gd name="T18" fmla="*/ 11 w 46"/>
                <a:gd name="T19" fmla="*/ 36 h 39"/>
                <a:gd name="T20" fmla="*/ 10 w 46"/>
                <a:gd name="T21" fmla="*/ 34 h 39"/>
                <a:gd name="T22" fmla="*/ 9 w 46"/>
                <a:gd name="T23" fmla="*/ 31 h 39"/>
                <a:gd name="T24" fmla="*/ 9 w 46"/>
                <a:gd name="T25" fmla="*/ 31 h 39"/>
                <a:gd name="T26" fmla="*/ 9 w 46"/>
                <a:gd name="T27" fmla="*/ 30 h 39"/>
                <a:gd name="T28" fmla="*/ 12 w 46"/>
                <a:gd name="T29" fmla="*/ 31 h 39"/>
                <a:gd name="T30" fmla="*/ 14 w 46"/>
                <a:gd name="T31" fmla="*/ 26 h 39"/>
                <a:gd name="T32" fmla="*/ 15 w 46"/>
                <a:gd name="T33" fmla="*/ 20 h 39"/>
                <a:gd name="T34" fmla="*/ 15 w 46"/>
                <a:gd name="T35" fmla="*/ 20 h 39"/>
                <a:gd name="T36" fmla="*/ 13 w 46"/>
                <a:gd name="T37" fmla="*/ 20 h 39"/>
                <a:gd name="T38" fmla="*/ 12 w 46"/>
                <a:gd name="T39" fmla="*/ 21 h 39"/>
                <a:gd name="T40" fmla="*/ 1 w 46"/>
                <a:gd name="T41" fmla="*/ 33 h 39"/>
                <a:gd name="T42" fmla="*/ 0 w 46"/>
                <a:gd name="T43" fmla="*/ 33 h 39"/>
                <a:gd name="T44" fmla="*/ 1 w 46"/>
                <a:gd name="T45" fmla="*/ 32 h 39"/>
                <a:gd name="T46" fmla="*/ 11 w 46"/>
                <a:gd name="T47" fmla="*/ 15 h 39"/>
                <a:gd name="T48" fmla="*/ 8 w 46"/>
                <a:gd name="T49" fmla="*/ 16 h 39"/>
                <a:gd name="T50" fmla="*/ 5 w 46"/>
                <a:gd name="T51" fmla="*/ 17 h 39"/>
                <a:gd name="T52" fmla="*/ 2 w 46"/>
                <a:gd name="T53" fmla="*/ 14 h 39"/>
                <a:gd name="T54" fmla="*/ 19 w 46"/>
                <a:gd name="T55" fmla="*/ 11 h 39"/>
                <a:gd name="T56" fmla="*/ 14 w 46"/>
                <a:gd name="T57" fmla="*/ 1 h 39"/>
                <a:gd name="T58" fmla="*/ 18 w 46"/>
                <a:gd name="T59" fmla="*/ 2 h 39"/>
                <a:gd name="T60" fmla="*/ 19 w 46"/>
                <a:gd name="T61" fmla="*/ 6 h 39"/>
                <a:gd name="T62" fmla="*/ 17 w 46"/>
                <a:gd name="T63" fmla="*/ 6 h 39"/>
                <a:gd name="T64" fmla="*/ 14 w 46"/>
                <a:gd name="T65" fmla="*/ 1 h 39"/>
                <a:gd name="T66" fmla="*/ 29 w 46"/>
                <a:gd name="T67" fmla="*/ 0 h 39"/>
                <a:gd name="T68" fmla="*/ 32 w 46"/>
                <a:gd name="T69" fmla="*/ 2 h 39"/>
                <a:gd name="T70" fmla="*/ 31 w 46"/>
                <a:gd name="T71" fmla="*/ 5 h 39"/>
                <a:gd name="T72" fmla="*/ 30 w 46"/>
                <a:gd name="T73" fmla="*/ 9 h 39"/>
                <a:gd name="T74" fmla="*/ 46 w 46"/>
                <a:gd name="T75" fmla="*/ 21 h 39"/>
                <a:gd name="T76" fmla="*/ 46 w 46"/>
                <a:gd name="T77" fmla="*/ 22 h 39"/>
                <a:gd name="T78" fmla="*/ 46 w 46"/>
                <a:gd name="T79" fmla="*/ 22 h 39"/>
                <a:gd name="T80" fmla="*/ 40 w 46"/>
                <a:gd name="T81" fmla="*/ 22 h 39"/>
                <a:gd name="T82" fmla="*/ 37 w 46"/>
                <a:gd name="T83" fmla="*/ 22 h 39"/>
                <a:gd name="T84" fmla="*/ 29 w 46"/>
                <a:gd name="T85" fmla="*/ 10 h 39"/>
                <a:gd name="T86" fmla="*/ 19 w 46"/>
                <a:gd name="T87" fmla="*/ 24 h 39"/>
                <a:gd name="T88" fmla="*/ 18 w 46"/>
                <a:gd name="T89" fmla="*/ 25 h 39"/>
                <a:gd name="T90" fmla="*/ 19 w 46"/>
                <a:gd name="T91" fmla="*/ 23 h 39"/>
                <a:gd name="T92" fmla="*/ 26 w 46"/>
                <a:gd name="T93" fmla="*/ 10 h 39"/>
                <a:gd name="T94" fmla="*/ 28 w 46"/>
                <a:gd name="T95" fmla="*/ 0 h 39"/>
                <a:gd name="T96" fmla="*/ 29 w 46"/>
                <a:gd name="T97" fmla="*/ 0 h 39"/>
                <a:gd name="T98" fmla="*/ 25 w 46"/>
                <a:gd name="T99" fmla="*/ 31 h 39"/>
                <a:gd name="T100" fmla="*/ 31 w 46"/>
                <a:gd name="T101" fmla="*/ 33 h 39"/>
                <a:gd name="T102" fmla="*/ 32 w 46"/>
                <a:gd name="T103" fmla="*/ 37 h 39"/>
                <a:gd name="T104" fmla="*/ 30 w 46"/>
                <a:gd name="T105" fmla="*/ 37 h 39"/>
                <a:gd name="T106" fmla="*/ 25 w 46"/>
                <a:gd name="T107" fmla="*/ 31 h 39"/>
                <a:gd name="T108" fmla="*/ 31 w 46"/>
                <a:gd name="T109" fmla="*/ 24 h 39"/>
                <a:gd name="T110" fmla="*/ 32 w 46"/>
                <a:gd name="T111" fmla="*/ 28 h 39"/>
                <a:gd name="T112" fmla="*/ 30 w 46"/>
                <a:gd name="T113" fmla="*/ 27 h 39"/>
                <a:gd name="T114" fmla="*/ 26 w 46"/>
                <a:gd name="T115" fmla="*/ 23 h 39"/>
                <a:gd name="T116" fmla="*/ 31 w 46"/>
                <a:gd name="T11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39">
                  <a:moveTo>
                    <a:pt x="19" y="11"/>
                  </a:moveTo>
                  <a:cubicBezTo>
                    <a:pt x="21" y="11"/>
                    <a:pt x="22" y="11"/>
                    <a:pt x="22" y="12"/>
                  </a:cubicBezTo>
                  <a:cubicBezTo>
                    <a:pt x="22" y="13"/>
                    <a:pt x="18" y="13"/>
                    <a:pt x="12" y="15"/>
                  </a:cubicBezTo>
                  <a:cubicBezTo>
                    <a:pt x="14" y="15"/>
                    <a:pt x="15" y="16"/>
                    <a:pt x="15" y="17"/>
                  </a:cubicBezTo>
                  <a:cubicBezTo>
                    <a:pt x="14" y="18"/>
                    <a:pt x="14" y="18"/>
                    <a:pt x="14" y="19"/>
                  </a:cubicBezTo>
                  <a:cubicBezTo>
                    <a:pt x="15" y="19"/>
                    <a:pt x="15" y="19"/>
                    <a:pt x="16" y="19"/>
                  </a:cubicBezTo>
                  <a:cubicBezTo>
                    <a:pt x="18" y="20"/>
                    <a:pt x="19" y="21"/>
                    <a:pt x="19" y="22"/>
                  </a:cubicBezTo>
                  <a:cubicBezTo>
                    <a:pt x="18" y="22"/>
                    <a:pt x="17" y="25"/>
                    <a:pt x="16" y="28"/>
                  </a:cubicBezTo>
                  <a:cubicBezTo>
                    <a:pt x="16" y="29"/>
                    <a:pt x="16" y="30"/>
                    <a:pt x="15" y="31"/>
                  </a:cubicBezTo>
                  <a:cubicBezTo>
                    <a:pt x="14" y="34"/>
                    <a:pt x="13" y="35"/>
                    <a:pt x="11" y="36"/>
                  </a:cubicBezTo>
                  <a:cubicBezTo>
                    <a:pt x="11" y="36"/>
                    <a:pt x="10" y="35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3" y="31"/>
                    <a:pt x="13" y="29"/>
                    <a:pt x="14" y="26"/>
                  </a:cubicBezTo>
                  <a:cubicBezTo>
                    <a:pt x="15" y="23"/>
                    <a:pt x="16" y="21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3" y="20"/>
                    <a:pt x="13" y="20"/>
                    <a:pt x="12" y="21"/>
                  </a:cubicBezTo>
                  <a:cubicBezTo>
                    <a:pt x="9" y="27"/>
                    <a:pt x="5" y="31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2"/>
                    <a:pt x="1" y="32"/>
                  </a:cubicBezTo>
                  <a:cubicBezTo>
                    <a:pt x="8" y="25"/>
                    <a:pt x="11" y="19"/>
                    <a:pt x="11" y="15"/>
                  </a:cubicBezTo>
                  <a:cubicBezTo>
                    <a:pt x="10" y="15"/>
                    <a:pt x="9" y="15"/>
                    <a:pt x="8" y="16"/>
                  </a:cubicBezTo>
                  <a:cubicBezTo>
                    <a:pt x="7" y="16"/>
                    <a:pt x="6" y="16"/>
                    <a:pt x="5" y="17"/>
                  </a:cubicBezTo>
                  <a:cubicBezTo>
                    <a:pt x="3" y="16"/>
                    <a:pt x="2" y="16"/>
                    <a:pt x="2" y="14"/>
                  </a:cubicBezTo>
                  <a:cubicBezTo>
                    <a:pt x="7" y="14"/>
                    <a:pt x="13" y="13"/>
                    <a:pt x="19" y="11"/>
                  </a:cubicBezTo>
                  <a:close/>
                  <a:moveTo>
                    <a:pt x="14" y="1"/>
                  </a:moveTo>
                  <a:cubicBezTo>
                    <a:pt x="15" y="1"/>
                    <a:pt x="16" y="2"/>
                    <a:pt x="18" y="2"/>
                  </a:cubicBezTo>
                  <a:cubicBezTo>
                    <a:pt x="19" y="3"/>
                    <a:pt x="20" y="5"/>
                    <a:pt x="19" y="6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3" y="2"/>
                    <a:pt x="12" y="1"/>
                    <a:pt x="14" y="1"/>
                  </a:cubicBezTo>
                  <a:close/>
                  <a:moveTo>
                    <a:pt x="29" y="0"/>
                  </a:moveTo>
                  <a:cubicBezTo>
                    <a:pt x="32" y="1"/>
                    <a:pt x="33" y="2"/>
                    <a:pt x="32" y="2"/>
                  </a:cubicBezTo>
                  <a:cubicBezTo>
                    <a:pt x="32" y="3"/>
                    <a:pt x="32" y="4"/>
                    <a:pt x="31" y="5"/>
                  </a:cubicBezTo>
                  <a:cubicBezTo>
                    <a:pt x="30" y="7"/>
                    <a:pt x="30" y="8"/>
                    <a:pt x="30" y="9"/>
                  </a:cubicBezTo>
                  <a:cubicBezTo>
                    <a:pt x="35" y="15"/>
                    <a:pt x="40" y="19"/>
                    <a:pt x="46" y="21"/>
                  </a:cubicBezTo>
                  <a:cubicBezTo>
                    <a:pt x="46" y="21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3" y="22"/>
                    <a:pt x="41" y="22"/>
                    <a:pt x="40" y="22"/>
                  </a:cubicBezTo>
                  <a:cubicBezTo>
                    <a:pt x="39" y="22"/>
                    <a:pt x="38" y="22"/>
                    <a:pt x="37" y="22"/>
                  </a:cubicBezTo>
                  <a:cubicBezTo>
                    <a:pt x="36" y="21"/>
                    <a:pt x="33" y="17"/>
                    <a:pt x="29" y="10"/>
                  </a:cubicBezTo>
                  <a:cubicBezTo>
                    <a:pt x="26" y="17"/>
                    <a:pt x="23" y="22"/>
                    <a:pt x="19" y="24"/>
                  </a:cubicBezTo>
                  <a:cubicBezTo>
                    <a:pt x="19" y="25"/>
                    <a:pt x="18" y="25"/>
                    <a:pt x="18" y="25"/>
                  </a:cubicBezTo>
                  <a:cubicBezTo>
                    <a:pt x="18" y="24"/>
                    <a:pt x="18" y="24"/>
                    <a:pt x="19" y="23"/>
                  </a:cubicBezTo>
                  <a:cubicBezTo>
                    <a:pt x="22" y="20"/>
                    <a:pt x="24" y="15"/>
                    <a:pt x="26" y="10"/>
                  </a:cubicBezTo>
                  <a:cubicBezTo>
                    <a:pt x="28" y="5"/>
                    <a:pt x="28" y="2"/>
                    <a:pt x="28" y="0"/>
                  </a:cubicBezTo>
                  <a:cubicBezTo>
                    <a:pt x="27" y="0"/>
                    <a:pt x="28" y="0"/>
                    <a:pt x="29" y="0"/>
                  </a:cubicBezTo>
                  <a:close/>
                  <a:moveTo>
                    <a:pt x="25" y="31"/>
                  </a:moveTo>
                  <a:cubicBezTo>
                    <a:pt x="28" y="32"/>
                    <a:pt x="30" y="32"/>
                    <a:pt x="31" y="33"/>
                  </a:cubicBezTo>
                  <a:cubicBezTo>
                    <a:pt x="32" y="35"/>
                    <a:pt x="33" y="36"/>
                    <a:pt x="32" y="37"/>
                  </a:cubicBezTo>
                  <a:cubicBezTo>
                    <a:pt x="32" y="38"/>
                    <a:pt x="31" y="39"/>
                    <a:pt x="30" y="37"/>
                  </a:cubicBezTo>
                  <a:cubicBezTo>
                    <a:pt x="26" y="33"/>
                    <a:pt x="25" y="31"/>
                    <a:pt x="25" y="31"/>
                  </a:cubicBezTo>
                  <a:close/>
                  <a:moveTo>
                    <a:pt x="31" y="24"/>
                  </a:moveTo>
                  <a:cubicBezTo>
                    <a:pt x="32" y="25"/>
                    <a:pt x="32" y="26"/>
                    <a:pt x="32" y="28"/>
                  </a:cubicBezTo>
                  <a:cubicBezTo>
                    <a:pt x="32" y="28"/>
                    <a:pt x="31" y="28"/>
                    <a:pt x="30" y="27"/>
                  </a:cubicBezTo>
                  <a:cubicBezTo>
                    <a:pt x="25" y="24"/>
                    <a:pt x="24" y="22"/>
                    <a:pt x="26" y="23"/>
                  </a:cubicBezTo>
                  <a:cubicBezTo>
                    <a:pt x="28" y="23"/>
                    <a:pt x="30" y="23"/>
                    <a:pt x="3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6" name="Freeform 122"/>
            <p:cNvSpPr/>
            <p:nvPr/>
          </p:nvSpPr>
          <p:spPr bwMode="auto">
            <a:xfrm>
              <a:off x="9050338" y="1092201"/>
              <a:ext cx="53975" cy="41275"/>
            </a:xfrm>
            <a:custGeom>
              <a:avLst/>
              <a:gdLst>
                <a:gd name="T0" fmla="*/ 26 w 43"/>
                <a:gd name="T1" fmla="*/ 16 h 34"/>
                <a:gd name="T2" fmla="*/ 23 w 43"/>
                <a:gd name="T3" fmla="*/ 30 h 34"/>
                <a:gd name="T4" fmla="*/ 33 w 43"/>
                <a:gd name="T5" fmla="*/ 29 h 34"/>
                <a:gd name="T6" fmla="*/ 39 w 43"/>
                <a:gd name="T7" fmla="*/ 30 h 34"/>
                <a:gd name="T8" fmla="*/ 43 w 43"/>
                <a:gd name="T9" fmla="*/ 32 h 34"/>
                <a:gd name="T10" fmla="*/ 41 w 43"/>
                <a:gd name="T11" fmla="*/ 34 h 34"/>
                <a:gd name="T12" fmla="*/ 4 w 43"/>
                <a:gd name="T13" fmla="*/ 33 h 34"/>
                <a:gd name="T14" fmla="*/ 1 w 43"/>
                <a:gd name="T15" fmla="*/ 30 h 34"/>
                <a:gd name="T16" fmla="*/ 11 w 43"/>
                <a:gd name="T17" fmla="*/ 30 h 34"/>
                <a:gd name="T18" fmla="*/ 12 w 43"/>
                <a:gd name="T19" fmla="*/ 21 h 34"/>
                <a:gd name="T20" fmla="*/ 12 w 43"/>
                <a:gd name="T21" fmla="*/ 17 h 34"/>
                <a:gd name="T22" fmla="*/ 11 w 43"/>
                <a:gd name="T23" fmla="*/ 13 h 34"/>
                <a:gd name="T24" fmla="*/ 11 w 43"/>
                <a:gd name="T25" fmla="*/ 11 h 34"/>
                <a:gd name="T26" fmla="*/ 16 w 43"/>
                <a:gd name="T27" fmla="*/ 14 h 34"/>
                <a:gd name="T28" fmla="*/ 15 w 43"/>
                <a:gd name="T29" fmla="*/ 15 h 34"/>
                <a:gd name="T30" fmla="*/ 13 w 43"/>
                <a:gd name="T31" fmla="*/ 30 h 34"/>
                <a:gd name="T32" fmla="*/ 21 w 43"/>
                <a:gd name="T33" fmla="*/ 30 h 34"/>
                <a:gd name="T34" fmla="*/ 22 w 43"/>
                <a:gd name="T35" fmla="*/ 21 h 34"/>
                <a:gd name="T36" fmla="*/ 24 w 43"/>
                <a:gd name="T37" fmla="*/ 10 h 34"/>
                <a:gd name="T38" fmla="*/ 23 w 43"/>
                <a:gd name="T39" fmla="*/ 1 h 34"/>
                <a:gd name="T40" fmla="*/ 23 w 43"/>
                <a:gd name="T41" fmla="*/ 0 h 34"/>
                <a:gd name="T42" fmla="*/ 28 w 43"/>
                <a:gd name="T43" fmla="*/ 3 h 34"/>
                <a:gd name="T44" fmla="*/ 28 w 43"/>
                <a:gd name="T45" fmla="*/ 3 h 34"/>
                <a:gd name="T46" fmla="*/ 26 w 43"/>
                <a:gd name="T47" fmla="*/ 15 h 34"/>
                <a:gd name="T48" fmla="*/ 32 w 43"/>
                <a:gd name="T49" fmla="*/ 14 h 34"/>
                <a:gd name="T50" fmla="*/ 34 w 43"/>
                <a:gd name="T51" fmla="*/ 13 h 34"/>
                <a:gd name="T52" fmla="*/ 37 w 43"/>
                <a:gd name="T53" fmla="*/ 15 h 34"/>
                <a:gd name="T54" fmla="*/ 36 w 43"/>
                <a:gd name="T55" fmla="*/ 16 h 34"/>
                <a:gd name="T56" fmla="*/ 26 w 43"/>
                <a:gd name="T57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34">
                  <a:moveTo>
                    <a:pt x="26" y="16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6" y="30"/>
                    <a:pt x="30" y="30"/>
                    <a:pt x="33" y="29"/>
                  </a:cubicBezTo>
                  <a:cubicBezTo>
                    <a:pt x="36" y="29"/>
                    <a:pt x="38" y="29"/>
                    <a:pt x="39" y="30"/>
                  </a:cubicBezTo>
                  <a:cubicBezTo>
                    <a:pt x="41" y="30"/>
                    <a:pt x="42" y="31"/>
                    <a:pt x="43" y="32"/>
                  </a:cubicBezTo>
                  <a:cubicBezTo>
                    <a:pt x="43" y="34"/>
                    <a:pt x="43" y="34"/>
                    <a:pt x="41" y="34"/>
                  </a:cubicBezTo>
                  <a:cubicBezTo>
                    <a:pt x="28" y="31"/>
                    <a:pt x="15" y="30"/>
                    <a:pt x="4" y="33"/>
                  </a:cubicBezTo>
                  <a:cubicBezTo>
                    <a:pt x="1" y="31"/>
                    <a:pt x="0" y="30"/>
                    <a:pt x="1" y="30"/>
                  </a:cubicBezTo>
                  <a:cubicBezTo>
                    <a:pt x="5" y="30"/>
                    <a:pt x="8" y="30"/>
                    <a:pt x="11" y="30"/>
                  </a:cubicBezTo>
                  <a:cubicBezTo>
                    <a:pt x="11" y="28"/>
                    <a:pt x="11" y="26"/>
                    <a:pt x="12" y="21"/>
                  </a:cubicBezTo>
                  <a:cubicBezTo>
                    <a:pt x="12" y="20"/>
                    <a:pt x="12" y="19"/>
                    <a:pt x="12" y="17"/>
                  </a:cubicBezTo>
                  <a:cubicBezTo>
                    <a:pt x="12" y="16"/>
                    <a:pt x="12" y="14"/>
                    <a:pt x="11" y="13"/>
                  </a:cubicBezTo>
                  <a:cubicBezTo>
                    <a:pt x="10" y="12"/>
                    <a:pt x="10" y="12"/>
                    <a:pt x="11" y="11"/>
                  </a:cubicBezTo>
                  <a:cubicBezTo>
                    <a:pt x="12" y="11"/>
                    <a:pt x="14" y="12"/>
                    <a:pt x="16" y="14"/>
                  </a:cubicBezTo>
                  <a:cubicBezTo>
                    <a:pt x="16" y="14"/>
                    <a:pt x="16" y="14"/>
                    <a:pt x="15" y="15"/>
                  </a:cubicBezTo>
                  <a:cubicBezTo>
                    <a:pt x="15" y="16"/>
                    <a:pt x="14" y="21"/>
                    <a:pt x="13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7"/>
                    <a:pt x="22" y="24"/>
                    <a:pt x="22" y="21"/>
                  </a:cubicBezTo>
                  <a:cubicBezTo>
                    <a:pt x="23" y="17"/>
                    <a:pt x="23" y="14"/>
                    <a:pt x="24" y="10"/>
                  </a:cubicBezTo>
                  <a:cubicBezTo>
                    <a:pt x="24" y="6"/>
                    <a:pt x="24" y="3"/>
                    <a:pt x="23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5" y="0"/>
                    <a:pt x="27" y="1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5"/>
                    <a:pt x="26" y="9"/>
                    <a:pt x="26" y="15"/>
                  </a:cubicBezTo>
                  <a:cubicBezTo>
                    <a:pt x="28" y="14"/>
                    <a:pt x="30" y="14"/>
                    <a:pt x="32" y="14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5" y="13"/>
                    <a:pt x="37" y="14"/>
                    <a:pt x="37" y="15"/>
                  </a:cubicBezTo>
                  <a:cubicBezTo>
                    <a:pt x="38" y="15"/>
                    <a:pt x="37" y="16"/>
                    <a:pt x="36" y="16"/>
                  </a:cubicBezTo>
                  <a:cubicBezTo>
                    <a:pt x="32" y="16"/>
                    <a:pt x="29" y="16"/>
                    <a:pt x="2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</p:grpSp>
      <p:sp>
        <p:nvSpPr>
          <p:cNvPr id="20484" name="文本框 15"/>
          <p:cNvSpPr txBox="1"/>
          <p:nvPr/>
        </p:nvSpPr>
        <p:spPr>
          <a:xfrm>
            <a:off x="703580" y="722630"/>
            <a:ext cx="14490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3200" dirty="0">
                <a:solidFill>
                  <a:srgbClr val="103568"/>
                </a:solidFill>
                <a:latin typeface="Stencil" panose="040409050D0802020404" pitchFamily="82" charset="0"/>
                <a:ea typeface="宋体" panose="02010600030101010101" pitchFamily="2" charset="-122"/>
              </a:rPr>
              <a:t>5.3</a:t>
            </a:r>
            <a:endParaRPr lang="en-US" altLang="zh-CN" sz="3200" dirty="0">
              <a:solidFill>
                <a:srgbClr val="103568"/>
              </a:solidFill>
              <a:latin typeface="Stencil" panose="040409050D0802020404" pitchFamily="82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7560" y="1647190"/>
            <a:ext cx="1040574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（6）定长指令结构规整，有利于简化硬件，尤其是指令译码部件的设计，但指令字长平均长度长，指令不易拓展。变长指令结构灵活，能充分利用指令中的每一位，所以指令码点冗余少，指令字长平均长度短，指令易于拓展，但变长指令的格式不规整，不同指令取指时间可能不同，控制复杂。</a:t>
            </a:r>
            <a:endParaRPr sz="20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endParaRPr sz="20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sz="20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（7）指令的地址码通常指定操作数的地址，地址码字段的作用随指令类型和寻址方式的不同而不同，它可能作为一个操作数、操作数的地址（包括操作数所在的主存地址、寄存器编号或外部设备端口地址），也可能是一个用于计算地址的偏移量，指令中的操作码则表示指令的功能。</a:t>
            </a:r>
            <a:endParaRPr sz="20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69913" y="441325"/>
            <a:ext cx="11001375" cy="56911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trike="noStrike" noProof="1" dirty="0"/>
              <a:t> </a:t>
            </a:r>
            <a:endParaRPr lang="zh-CN" altLang="en-US" strike="noStrike" noProof="1" dirty="0"/>
          </a:p>
        </p:txBody>
      </p:sp>
      <p:grpSp>
        <p:nvGrpSpPr>
          <p:cNvPr id="278" name="组合 277"/>
          <p:cNvGrpSpPr/>
          <p:nvPr/>
        </p:nvGrpSpPr>
        <p:grpSpPr>
          <a:xfrm>
            <a:off x="3290884" y="603896"/>
            <a:ext cx="5640754" cy="5658516"/>
            <a:chOff x="8488363" y="433388"/>
            <a:chExt cx="1008063" cy="1011238"/>
          </a:xfrm>
          <a:solidFill>
            <a:schemeClr val="bg1">
              <a:lumMod val="95000"/>
              <a:alpha val="30000"/>
            </a:schemeClr>
          </a:solidFill>
        </p:grpSpPr>
        <p:sp>
          <p:nvSpPr>
            <p:cNvPr id="279" name="Freeform 5"/>
            <p:cNvSpPr/>
            <p:nvPr/>
          </p:nvSpPr>
          <p:spPr bwMode="auto">
            <a:xfrm>
              <a:off x="8564563" y="974726"/>
              <a:ext cx="73025" cy="68263"/>
            </a:xfrm>
            <a:custGeom>
              <a:avLst/>
              <a:gdLst>
                <a:gd name="T0" fmla="*/ 56 w 59"/>
                <a:gd name="T1" fmla="*/ 33 h 55"/>
                <a:gd name="T2" fmla="*/ 59 w 59"/>
                <a:gd name="T3" fmla="*/ 44 h 55"/>
                <a:gd name="T4" fmla="*/ 28 w 59"/>
                <a:gd name="T5" fmla="*/ 52 h 55"/>
                <a:gd name="T6" fmla="*/ 3 w 59"/>
                <a:gd name="T7" fmla="*/ 36 h 55"/>
                <a:gd name="T8" fmla="*/ 16 w 59"/>
                <a:gd name="T9" fmla="*/ 9 h 55"/>
                <a:gd name="T10" fmla="*/ 47 w 59"/>
                <a:gd name="T11" fmla="*/ 0 h 55"/>
                <a:gd name="T12" fmla="*/ 50 w 59"/>
                <a:gd name="T13" fmla="*/ 11 h 55"/>
                <a:gd name="T14" fmla="*/ 23 w 59"/>
                <a:gd name="T15" fmla="*/ 19 h 55"/>
                <a:gd name="T16" fmla="*/ 10 w 59"/>
                <a:gd name="T17" fmla="*/ 34 h 55"/>
                <a:gd name="T18" fmla="*/ 29 w 59"/>
                <a:gd name="T19" fmla="*/ 40 h 55"/>
                <a:gd name="T20" fmla="*/ 56 w 59"/>
                <a:gd name="T21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55">
                  <a:moveTo>
                    <a:pt x="56" y="33"/>
                  </a:moveTo>
                  <a:cubicBezTo>
                    <a:pt x="59" y="44"/>
                    <a:pt x="59" y="44"/>
                    <a:pt x="59" y="4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16" y="55"/>
                    <a:pt x="7" y="50"/>
                    <a:pt x="3" y="36"/>
                  </a:cubicBezTo>
                  <a:cubicBezTo>
                    <a:pt x="0" y="22"/>
                    <a:pt x="4" y="13"/>
                    <a:pt x="16" y="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2" y="21"/>
                    <a:pt x="8" y="26"/>
                    <a:pt x="10" y="34"/>
                  </a:cubicBezTo>
                  <a:cubicBezTo>
                    <a:pt x="12" y="42"/>
                    <a:pt x="18" y="44"/>
                    <a:pt x="29" y="40"/>
                  </a:cubicBezTo>
                  <a:lnTo>
                    <a:pt x="5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0" name="Freeform 6"/>
            <p:cNvSpPr/>
            <p:nvPr/>
          </p:nvSpPr>
          <p:spPr bwMode="auto">
            <a:xfrm>
              <a:off x="8583613" y="1039813"/>
              <a:ext cx="80963" cy="77788"/>
            </a:xfrm>
            <a:custGeom>
              <a:avLst/>
              <a:gdLst>
                <a:gd name="T0" fmla="*/ 14 w 51"/>
                <a:gd name="T1" fmla="*/ 49 h 49"/>
                <a:gd name="T2" fmla="*/ 9 w 51"/>
                <a:gd name="T3" fmla="*/ 37 h 49"/>
                <a:gd name="T4" fmla="*/ 34 w 51"/>
                <a:gd name="T5" fmla="*/ 10 h 49"/>
                <a:gd name="T6" fmla="*/ 33 w 51"/>
                <a:gd name="T7" fmla="*/ 10 h 49"/>
                <a:gd name="T8" fmla="*/ 3 w 51"/>
                <a:gd name="T9" fmla="*/ 23 h 49"/>
                <a:gd name="T10" fmla="*/ 0 w 51"/>
                <a:gd name="T11" fmla="*/ 15 h 49"/>
                <a:gd name="T12" fmla="*/ 36 w 51"/>
                <a:gd name="T13" fmla="*/ 0 h 49"/>
                <a:gd name="T14" fmla="*/ 42 w 51"/>
                <a:gd name="T15" fmla="*/ 12 h 49"/>
                <a:gd name="T16" fmla="*/ 18 w 51"/>
                <a:gd name="T17" fmla="*/ 38 h 49"/>
                <a:gd name="T18" fmla="*/ 18 w 51"/>
                <a:gd name="T19" fmla="*/ 38 h 49"/>
                <a:gd name="T20" fmla="*/ 48 w 51"/>
                <a:gd name="T21" fmla="*/ 26 h 49"/>
                <a:gd name="T22" fmla="*/ 51 w 51"/>
                <a:gd name="T23" fmla="*/ 33 h 49"/>
                <a:gd name="T24" fmla="*/ 14 w 51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49">
                  <a:moveTo>
                    <a:pt x="14" y="49"/>
                  </a:moveTo>
                  <a:lnTo>
                    <a:pt x="9" y="37"/>
                  </a:lnTo>
                  <a:lnTo>
                    <a:pt x="34" y="10"/>
                  </a:lnTo>
                  <a:lnTo>
                    <a:pt x="33" y="10"/>
                  </a:lnTo>
                  <a:lnTo>
                    <a:pt x="3" y="23"/>
                  </a:lnTo>
                  <a:lnTo>
                    <a:pt x="0" y="15"/>
                  </a:lnTo>
                  <a:lnTo>
                    <a:pt x="36" y="0"/>
                  </a:lnTo>
                  <a:lnTo>
                    <a:pt x="42" y="12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48" y="26"/>
                  </a:lnTo>
                  <a:lnTo>
                    <a:pt x="51" y="33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1" name="Freeform 7"/>
            <p:cNvSpPr/>
            <p:nvPr/>
          </p:nvSpPr>
          <p:spPr bwMode="auto">
            <a:xfrm>
              <a:off x="8613775" y="1103313"/>
              <a:ext cx="63500" cy="41275"/>
            </a:xfrm>
            <a:custGeom>
              <a:avLst/>
              <a:gdLst>
                <a:gd name="T0" fmla="*/ 40 w 40"/>
                <a:gd name="T1" fmla="*/ 7 h 26"/>
                <a:gd name="T2" fmla="*/ 4 w 40"/>
                <a:gd name="T3" fmla="*/ 26 h 26"/>
                <a:gd name="T4" fmla="*/ 0 w 40"/>
                <a:gd name="T5" fmla="*/ 18 h 26"/>
                <a:gd name="T6" fmla="*/ 35 w 40"/>
                <a:gd name="T7" fmla="*/ 0 h 26"/>
                <a:gd name="T8" fmla="*/ 40 w 40"/>
                <a:gd name="T9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40" y="7"/>
                  </a:moveTo>
                  <a:lnTo>
                    <a:pt x="4" y="26"/>
                  </a:lnTo>
                  <a:lnTo>
                    <a:pt x="0" y="18"/>
                  </a:lnTo>
                  <a:lnTo>
                    <a:pt x="35" y="0"/>
                  </a:lnTo>
                  <a:lnTo>
                    <a:pt x="4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2" name="Freeform 8"/>
            <p:cNvSpPr/>
            <p:nvPr/>
          </p:nvSpPr>
          <p:spPr bwMode="auto">
            <a:xfrm>
              <a:off x="8639175" y="1120776"/>
              <a:ext cx="74613" cy="68263"/>
            </a:xfrm>
            <a:custGeom>
              <a:avLst/>
              <a:gdLst>
                <a:gd name="T0" fmla="*/ 0 w 47"/>
                <a:gd name="T1" fmla="*/ 35 h 43"/>
                <a:gd name="T2" fmla="*/ 25 w 47"/>
                <a:gd name="T3" fmla="*/ 0 h 43"/>
                <a:gd name="T4" fmla="*/ 31 w 47"/>
                <a:gd name="T5" fmla="*/ 8 h 43"/>
                <a:gd name="T6" fmla="*/ 11 w 47"/>
                <a:gd name="T7" fmla="*/ 35 h 43"/>
                <a:gd name="T8" fmla="*/ 11 w 47"/>
                <a:gd name="T9" fmla="*/ 35 h 43"/>
                <a:gd name="T10" fmla="*/ 42 w 47"/>
                <a:gd name="T11" fmla="*/ 25 h 43"/>
                <a:gd name="T12" fmla="*/ 47 w 47"/>
                <a:gd name="T13" fmla="*/ 32 h 43"/>
                <a:gd name="T14" fmla="*/ 6 w 47"/>
                <a:gd name="T15" fmla="*/ 43 h 43"/>
                <a:gd name="T16" fmla="*/ 0 w 47"/>
                <a:gd name="T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3">
                  <a:moveTo>
                    <a:pt x="0" y="35"/>
                  </a:moveTo>
                  <a:lnTo>
                    <a:pt x="25" y="0"/>
                  </a:lnTo>
                  <a:lnTo>
                    <a:pt x="31" y="8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42" y="25"/>
                  </a:lnTo>
                  <a:lnTo>
                    <a:pt x="47" y="32"/>
                  </a:lnTo>
                  <a:lnTo>
                    <a:pt x="6" y="43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3" name="Freeform 9"/>
            <p:cNvSpPr/>
            <p:nvPr/>
          </p:nvSpPr>
          <p:spPr bwMode="auto">
            <a:xfrm>
              <a:off x="8669338" y="1174751"/>
              <a:ext cx="76200" cy="74613"/>
            </a:xfrm>
            <a:custGeom>
              <a:avLst/>
              <a:gdLst>
                <a:gd name="T0" fmla="*/ 0 w 48"/>
                <a:gd name="T1" fmla="*/ 27 h 47"/>
                <a:gd name="T2" fmla="*/ 30 w 48"/>
                <a:gd name="T3" fmla="*/ 0 h 47"/>
                <a:gd name="T4" fmla="*/ 48 w 48"/>
                <a:gd name="T5" fmla="*/ 20 h 47"/>
                <a:gd name="T6" fmla="*/ 44 w 48"/>
                <a:gd name="T7" fmla="*/ 24 h 47"/>
                <a:gd name="T8" fmla="*/ 31 w 48"/>
                <a:gd name="T9" fmla="*/ 11 h 47"/>
                <a:gd name="T10" fmla="*/ 24 w 48"/>
                <a:gd name="T11" fmla="*/ 17 h 47"/>
                <a:gd name="T12" fmla="*/ 36 w 48"/>
                <a:gd name="T13" fmla="*/ 29 h 47"/>
                <a:gd name="T14" fmla="*/ 30 w 48"/>
                <a:gd name="T15" fmla="*/ 34 h 47"/>
                <a:gd name="T16" fmla="*/ 19 w 48"/>
                <a:gd name="T17" fmla="*/ 22 h 47"/>
                <a:gd name="T18" fmla="*/ 11 w 48"/>
                <a:gd name="T19" fmla="*/ 29 h 47"/>
                <a:gd name="T20" fmla="*/ 24 w 48"/>
                <a:gd name="T21" fmla="*/ 43 h 47"/>
                <a:gd name="T22" fmla="*/ 20 w 48"/>
                <a:gd name="T23" fmla="*/ 47 h 47"/>
                <a:gd name="T24" fmla="*/ 0 w 48"/>
                <a:gd name="T25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7">
                  <a:moveTo>
                    <a:pt x="0" y="27"/>
                  </a:moveTo>
                  <a:lnTo>
                    <a:pt x="30" y="0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1" y="11"/>
                  </a:lnTo>
                  <a:lnTo>
                    <a:pt x="24" y="17"/>
                  </a:lnTo>
                  <a:lnTo>
                    <a:pt x="36" y="29"/>
                  </a:lnTo>
                  <a:lnTo>
                    <a:pt x="30" y="34"/>
                  </a:lnTo>
                  <a:lnTo>
                    <a:pt x="19" y="22"/>
                  </a:lnTo>
                  <a:lnTo>
                    <a:pt x="11" y="29"/>
                  </a:lnTo>
                  <a:lnTo>
                    <a:pt x="24" y="43"/>
                  </a:lnTo>
                  <a:lnTo>
                    <a:pt x="20" y="47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4" name="Freeform 10"/>
            <p:cNvSpPr>
              <a:spLocks noEditPoints="1"/>
            </p:cNvSpPr>
            <p:nvPr/>
          </p:nvSpPr>
          <p:spPr bwMode="auto">
            <a:xfrm>
              <a:off x="8712200" y="1211263"/>
              <a:ext cx="74613" cy="82550"/>
            </a:xfrm>
            <a:custGeom>
              <a:avLst/>
              <a:gdLst>
                <a:gd name="T0" fmla="*/ 21 w 60"/>
                <a:gd name="T1" fmla="*/ 31 h 66"/>
                <a:gd name="T2" fmla="*/ 8 w 60"/>
                <a:gd name="T3" fmla="*/ 48 h 66"/>
                <a:gd name="T4" fmla="*/ 0 w 60"/>
                <a:gd name="T5" fmla="*/ 41 h 66"/>
                <a:gd name="T6" fmla="*/ 32 w 60"/>
                <a:gd name="T7" fmla="*/ 0 h 66"/>
                <a:gd name="T8" fmla="*/ 49 w 60"/>
                <a:gd name="T9" fmla="*/ 14 h 66"/>
                <a:gd name="T10" fmla="*/ 55 w 60"/>
                <a:gd name="T11" fmla="*/ 35 h 66"/>
                <a:gd name="T12" fmla="*/ 39 w 60"/>
                <a:gd name="T13" fmla="*/ 39 h 66"/>
                <a:gd name="T14" fmla="*/ 38 w 60"/>
                <a:gd name="T15" fmla="*/ 39 h 66"/>
                <a:gd name="T16" fmla="*/ 39 w 60"/>
                <a:gd name="T17" fmla="*/ 54 h 66"/>
                <a:gd name="T18" fmla="*/ 38 w 60"/>
                <a:gd name="T19" fmla="*/ 55 h 66"/>
                <a:gd name="T20" fmla="*/ 32 w 60"/>
                <a:gd name="T21" fmla="*/ 66 h 66"/>
                <a:gd name="T22" fmla="*/ 23 w 60"/>
                <a:gd name="T23" fmla="*/ 59 h 66"/>
                <a:gd name="T24" fmla="*/ 30 w 60"/>
                <a:gd name="T25" fmla="*/ 47 h 66"/>
                <a:gd name="T26" fmla="*/ 30 w 60"/>
                <a:gd name="T27" fmla="*/ 39 h 66"/>
                <a:gd name="T28" fmla="*/ 21 w 60"/>
                <a:gd name="T29" fmla="*/ 31 h 66"/>
                <a:gd name="T30" fmla="*/ 35 w 60"/>
                <a:gd name="T31" fmla="*/ 14 h 66"/>
                <a:gd name="T32" fmla="*/ 26 w 60"/>
                <a:gd name="T33" fmla="*/ 25 h 66"/>
                <a:gd name="T34" fmla="*/ 34 w 60"/>
                <a:gd name="T35" fmla="*/ 30 h 66"/>
                <a:gd name="T36" fmla="*/ 44 w 60"/>
                <a:gd name="T37" fmla="*/ 29 h 66"/>
                <a:gd name="T38" fmla="*/ 42 w 60"/>
                <a:gd name="T39" fmla="*/ 20 h 66"/>
                <a:gd name="T40" fmla="*/ 35 w 60"/>
                <a:gd name="T4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66">
                  <a:moveTo>
                    <a:pt x="21" y="31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8" y="21"/>
                    <a:pt x="60" y="28"/>
                    <a:pt x="55" y="35"/>
                  </a:cubicBezTo>
                  <a:cubicBezTo>
                    <a:pt x="50" y="40"/>
                    <a:pt x="45" y="42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2" y="42"/>
                    <a:pt x="42" y="47"/>
                    <a:pt x="39" y="54"/>
                  </a:cubicBezTo>
                  <a:cubicBezTo>
                    <a:pt x="38" y="54"/>
                    <a:pt x="38" y="55"/>
                    <a:pt x="38" y="55"/>
                  </a:cubicBezTo>
                  <a:cubicBezTo>
                    <a:pt x="34" y="60"/>
                    <a:pt x="32" y="64"/>
                    <a:pt x="32" y="66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5" y="55"/>
                    <a:pt x="27" y="51"/>
                    <a:pt x="30" y="47"/>
                  </a:cubicBezTo>
                  <a:cubicBezTo>
                    <a:pt x="32" y="43"/>
                    <a:pt x="32" y="40"/>
                    <a:pt x="30" y="39"/>
                  </a:cubicBezTo>
                  <a:lnTo>
                    <a:pt x="21" y="31"/>
                  </a:lnTo>
                  <a:close/>
                  <a:moveTo>
                    <a:pt x="35" y="14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8" y="33"/>
                    <a:pt x="41" y="33"/>
                    <a:pt x="44" y="29"/>
                  </a:cubicBezTo>
                  <a:cubicBezTo>
                    <a:pt x="47" y="26"/>
                    <a:pt x="46" y="23"/>
                    <a:pt x="42" y="20"/>
                  </a:cubicBezTo>
                  <a:lnTo>
                    <a:pt x="3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5" name="Freeform 11"/>
            <p:cNvSpPr/>
            <p:nvPr/>
          </p:nvSpPr>
          <p:spPr bwMode="auto">
            <a:xfrm>
              <a:off x="8766175" y="1249363"/>
              <a:ext cx="68263" cy="71438"/>
            </a:xfrm>
            <a:custGeom>
              <a:avLst/>
              <a:gdLst>
                <a:gd name="T0" fmla="*/ 51 w 55"/>
                <a:gd name="T1" fmla="*/ 28 h 58"/>
                <a:gd name="T2" fmla="*/ 41 w 55"/>
                <a:gd name="T3" fmla="*/ 23 h 58"/>
                <a:gd name="T4" fmla="*/ 38 w 55"/>
                <a:gd name="T5" fmla="*/ 12 h 58"/>
                <a:gd name="T6" fmla="*/ 27 w 55"/>
                <a:gd name="T7" fmla="*/ 14 h 58"/>
                <a:gd name="T8" fmla="*/ 32 w 55"/>
                <a:gd name="T9" fmla="*/ 25 h 58"/>
                <a:gd name="T10" fmla="*/ 33 w 55"/>
                <a:gd name="T11" fmla="*/ 26 h 58"/>
                <a:gd name="T12" fmla="*/ 42 w 55"/>
                <a:gd name="T13" fmla="*/ 47 h 58"/>
                <a:gd name="T14" fmla="*/ 15 w 55"/>
                <a:gd name="T15" fmla="*/ 52 h 58"/>
                <a:gd name="T16" fmla="*/ 5 w 55"/>
                <a:gd name="T17" fmla="*/ 27 h 58"/>
                <a:gd name="T18" fmla="*/ 15 w 55"/>
                <a:gd name="T19" fmla="*/ 32 h 58"/>
                <a:gd name="T20" fmla="*/ 18 w 55"/>
                <a:gd name="T21" fmla="*/ 45 h 58"/>
                <a:gd name="T22" fmla="*/ 31 w 55"/>
                <a:gd name="T23" fmla="*/ 44 h 58"/>
                <a:gd name="T24" fmla="*/ 25 w 55"/>
                <a:gd name="T25" fmla="*/ 33 h 58"/>
                <a:gd name="T26" fmla="*/ 24 w 55"/>
                <a:gd name="T27" fmla="*/ 31 h 58"/>
                <a:gd name="T28" fmla="*/ 16 w 55"/>
                <a:gd name="T29" fmla="*/ 11 h 58"/>
                <a:gd name="T30" fmla="*/ 43 w 55"/>
                <a:gd name="T31" fmla="*/ 6 h 58"/>
                <a:gd name="T32" fmla="*/ 51 w 55"/>
                <a:gd name="T33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8">
                  <a:moveTo>
                    <a:pt x="51" y="28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3" y="19"/>
                    <a:pt x="42" y="15"/>
                    <a:pt x="38" y="12"/>
                  </a:cubicBezTo>
                  <a:cubicBezTo>
                    <a:pt x="33" y="10"/>
                    <a:pt x="29" y="11"/>
                    <a:pt x="27" y="14"/>
                  </a:cubicBezTo>
                  <a:cubicBezTo>
                    <a:pt x="25" y="18"/>
                    <a:pt x="26" y="21"/>
                    <a:pt x="32" y="25"/>
                  </a:cubicBezTo>
                  <a:cubicBezTo>
                    <a:pt x="32" y="26"/>
                    <a:pt x="32" y="26"/>
                    <a:pt x="33" y="26"/>
                  </a:cubicBezTo>
                  <a:cubicBezTo>
                    <a:pt x="42" y="34"/>
                    <a:pt x="46" y="41"/>
                    <a:pt x="42" y="47"/>
                  </a:cubicBezTo>
                  <a:cubicBezTo>
                    <a:pt x="37" y="57"/>
                    <a:pt x="28" y="58"/>
                    <a:pt x="15" y="52"/>
                  </a:cubicBezTo>
                  <a:cubicBezTo>
                    <a:pt x="3" y="45"/>
                    <a:pt x="0" y="37"/>
                    <a:pt x="5" y="27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2" y="38"/>
                    <a:pt x="13" y="42"/>
                    <a:pt x="18" y="45"/>
                  </a:cubicBezTo>
                  <a:cubicBezTo>
                    <a:pt x="24" y="48"/>
                    <a:pt x="28" y="48"/>
                    <a:pt x="31" y="44"/>
                  </a:cubicBezTo>
                  <a:cubicBezTo>
                    <a:pt x="32" y="41"/>
                    <a:pt x="30" y="37"/>
                    <a:pt x="25" y="33"/>
                  </a:cubicBezTo>
                  <a:cubicBezTo>
                    <a:pt x="25" y="32"/>
                    <a:pt x="24" y="32"/>
                    <a:pt x="24" y="31"/>
                  </a:cubicBezTo>
                  <a:cubicBezTo>
                    <a:pt x="15" y="24"/>
                    <a:pt x="12" y="17"/>
                    <a:pt x="16" y="11"/>
                  </a:cubicBezTo>
                  <a:cubicBezTo>
                    <a:pt x="21" y="2"/>
                    <a:pt x="30" y="0"/>
                    <a:pt x="43" y="6"/>
                  </a:cubicBezTo>
                  <a:cubicBezTo>
                    <a:pt x="52" y="12"/>
                    <a:pt x="55" y="19"/>
                    <a:pt x="5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6" name="Freeform 12"/>
            <p:cNvSpPr/>
            <p:nvPr/>
          </p:nvSpPr>
          <p:spPr bwMode="auto">
            <a:xfrm>
              <a:off x="8823325" y="1271588"/>
              <a:ext cx="36513" cy="63500"/>
            </a:xfrm>
            <a:custGeom>
              <a:avLst/>
              <a:gdLst>
                <a:gd name="T0" fmla="*/ 23 w 23"/>
                <a:gd name="T1" fmla="*/ 3 h 40"/>
                <a:gd name="T2" fmla="*/ 8 w 23"/>
                <a:gd name="T3" fmla="*/ 40 h 40"/>
                <a:gd name="T4" fmla="*/ 0 w 23"/>
                <a:gd name="T5" fmla="*/ 37 h 40"/>
                <a:gd name="T6" fmla="*/ 14 w 23"/>
                <a:gd name="T7" fmla="*/ 0 h 40"/>
                <a:gd name="T8" fmla="*/ 23 w 23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0">
                  <a:moveTo>
                    <a:pt x="23" y="3"/>
                  </a:moveTo>
                  <a:lnTo>
                    <a:pt x="8" y="40"/>
                  </a:lnTo>
                  <a:lnTo>
                    <a:pt x="0" y="37"/>
                  </a:lnTo>
                  <a:lnTo>
                    <a:pt x="14" y="0"/>
                  </a:ln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7" name="Freeform 13"/>
            <p:cNvSpPr/>
            <p:nvPr/>
          </p:nvSpPr>
          <p:spPr bwMode="auto">
            <a:xfrm>
              <a:off x="8861425" y="1277938"/>
              <a:ext cx="52388" cy="69850"/>
            </a:xfrm>
            <a:custGeom>
              <a:avLst/>
              <a:gdLst>
                <a:gd name="T0" fmla="*/ 0 w 33"/>
                <a:gd name="T1" fmla="*/ 7 h 44"/>
                <a:gd name="T2" fmla="*/ 2 w 33"/>
                <a:gd name="T3" fmla="*/ 0 h 44"/>
                <a:gd name="T4" fmla="*/ 33 w 33"/>
                <a:gd name="T5" fmla="*/ 8 h 44"/>
                <a:gd name="T6" fmla="*/ 32 w 33"/>
                <a:gd name="T7" fmla="*/ 14 h 44"/>
                <a:gd name="T8" fmla="*/ 20 w 33"/>
                <a:gd name="T9" fmla="*/ 12 h 44"/>
                <a:gd name="T10" fmla="*/ 12 w 33"/>
                <a:gd name="T11" fmla="*/ 44 h 44"/>
                <a:gd name="T12" fmla="*/ 4 w 33"/>
                <a:gd name="T13" fmla="*/ 42 h 44"/>
                <a:gd name="T14" fmla="*/ 12 w 33"/>
                <a:gd name="T15" fmla="*/ 10 h 44"/>
                <a:gd name="T16" fmla="*/ 0 w 33"/>
                <a:gd name="T17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4">
                  <a:moveTo>
                    <a:pt x="0" y="7"/>
                  </a:moveTo>
                  <a:lnTo>
                    <a:pt x="2" y="0"/>
                  </a:lnTo>
                  <a:lnTo>
                    <a:pt x="33" y="8"/>
                  </a:lnTo>
                  <a:lnTo>
                    <a:pt x="32" y="14"/>
                  </a:lnTo>
                  <a:lnTo>
                    <a:pt x="20" y="12"/>
                  </a:lnTo>
                  <a:lnTo>
                    <a:pt x="12" y="44"/>
                  </a:lnTo>
                  <a:lnTo>
                    <a:pt x="4" y="42"/>
                  </a:lnTo>
                  <a:lnTo>
                    <a:pt x="12" y="1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8" name="Freeform 14"/>
            <p:cNvSpPr>
              <a:spLocks noEditPoints="1"/>
            </p:cNvSpPr>
            <p:nvPr/>
          </p:nvSpPr>
          <p:spPr bwMode="auto">
            <a:xfrm>
              <a:off x="8909050" y="1293813"/>
              <a:ext cx="60325" cy="66675"/>
            </a:xfrm>
            <a:custGeom>
              <a:avLst/>
              <a:gdLst>
                <a:gd name="T0" fmla="*/ 8 w 38"/>
                <a:gd name="T1" fmla="*/ 39 h 42"/>
                <a:gd name="T2" fmla="*/ 0 w 38"/>
                <a:gd name="T3" fmla="*/ 39 h 42"/>
                <a:gd name="T4" fmla="*/ 18 w 38"/>
                <a:gd name="T5" fmla="*/ 0 h 42"/>
                <a:gd name="T6" fmla="*/ 28 w 38"/>
                <a:gd name="T7" fmla="*/ 0 h 42"/>
                <a:gd name="T8" fmla="*/ 38 w 38"/>
                <a:gd name="T9" fmla="*/ 42 h 42"/>
                <a:gd name="T10" fmla="*/ 30 w 38"/>
                <a:gd name="T11" fmla="*/ 41 h 42"/>
                <a:gd name="T12" fmla="*/ 27 w 38"/>
                <a:gd name="T13" fmla="*/ 32 h 42"/>
                <a:gd name="T14" fmla="*/ 12 w 38"/>
                <a:gd name="T15" fmla="*/ 31 h 42"/>
                <a:gd name="T16" fmla="*/ 8 w 38"/>
                <a:gd name="T17" fmla="*/ 39 h 42"/>
                <a:gd name="T18" fmla="*/ 15 w 38"/>
                <a:gd name="T19" fmla="*/ 25 h 42"/>
                <a:gd name="T20" fmla="*/ 26 w 38"/>
                <a:gd name="T21" fmla="*/ 25 h 42"/>
                <a:gd name="T22" fmla="*/ 22 w 38"/>
                <a:gd name="T23" fmla="*/ 7 h 42"/>
                <a:gd name="T24" fmla="*/ 22 w 38"/>
                <a:gd name="T25" fmla="*/ 7 h 42"/>
                <a:gd name="T26" fmla="*/ 15 w 38"/>
                <a:gd name="T27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2">
                  <a:moveTo>
                    <a:pt x="8" y="39"/>
                  </a:moveTo>
                  <a:lnTo>
                    <a:pt x="0" y="39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42"/>
                  </a:lnTo>
                  <a:lnTo>
                    <a:pt x="30" y="41"/>
                  </a:lnTo>
                  <a:lnTo>
                    <a:pt x="27" y="32"/>
                  </a:lnTo>
                  <a:lnTo>
                    <a:pt x="12" y="31"/>
                  </a:lnTo>
                  <a:lnTo>
                    <a:pt x="8" y="39"/>
                  </a:lnTo>
                  <a:close/>
                  <a:moveTo>
                    <a:pt x="15" y="25"/>
                  </a:moveTo>
                  <a:lnTo>
                    <a:pt x="26" y="25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15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9" name="Freeform 15"/>
            <p:cNvSpPr/>
            <p:nvPr/>
          </p:nvSpPr>
          <p:spPr bwMode="auto">
            <a:xfrm>
              <a:off x="8978900" y="1293813"/>
              <a:ext cx="52388" cy="66675"/>
            </a:xfrm>
            <a:custGeom>
              <a:avLst/>
              <a:gdLst>
                <a:gd name="T0" fmla="*/ 40 w 42"/>
                <a:gd name="T1" fmla="*/ 15 h 54"/>
                <a:gd name="T2" fmla="*/ 29 w 42"/>
                <a:gd name="T3" fmla="*/ 16 h 54"/>
                <a:gd name="T4" fmla="*/ 21 w 42"/>
                <a:gd name="T5" fmla="*/ 8 h 54"/>
                <a:gd name="T6" fmla="*/ 13 w 42"/>
                <a:gd name="T7" fmla="*/ 15 h 54"/>
                <a:gd name="T8" fmla="*/ 22 w 42"/>
                <a:gd name="T9" fmla="*/ 22 h 54"/>
                <a:gd name="T10" fmla="*/ 24 w 42"/>
                <a:gd name="T11" fmla="*/ 23 h 54"/>
                <a:gd name="T12" fmla="*/ 42 w 42"/>
                <a:gd name="T13" fmla="*/ 36 h 54"/>
                <a:gd name="T14" fmla="*/ 21 w 42"/>
                <a:gd name="T15" fmla="*/ 53 h 54"/>
                <a:gd name="T16" fmla="*/ 0 w 42"/>
                <a:gd name="T17" fmla="*/ 37 h 54"/>
                <a:gd name="T18" fmla="*/ 12 w 42"/>
                <a:gd name="T19" fmla="*/ 37 h 54"/>
                <a:gd name="T20" fmla="*/ 21 w 42"/>
                <a:gd name="T21" fmla="*/ 46 h 54"/>
                <a:gd name="T22" fmla="*/ 31 w 42"/>
                <a:gd name="T23" fmla="*/ 39 h 54"/>
                <a:gd name="T24" fmla="*/ 21 w 42"/>
                <a:gd name="T25" fmla="*/ 32 h 54"/>
                <a:gd name="T26" fmla="*/ 19 w 42"/>
                <a:gd name="T27" fmla="*/ 32 h 54"/>
                <a:gd name="T28" fmla="*/ 1 w 42"/>
                <a:gd name="T29" fmla="*/ 18 h 54"/>
                <a:gd name="T30" fmla="*/ 22 w 42"/>
                <a:gd name="T31" fmla="*/ 0 h 54"/>
                <a:gd name="T32" fmla="*/ 40 w 42"/>
                <a:gd name="T33" fmla="*/ 1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54">
                  <a:moveTo>
                    <a:pt x="40" y="15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0"/>
                    <a:pt x="26" y="8"/>
                    <a:pt x="21" y="8"/>
                  </a:cubicBezTo>
                  <a:cubicBezTo>
                    <a:pt x="15" y="9"/>
                    <a:pt x="13" y="11"/>
                    <a:pt x="13" y="15"/>
                  </a:cubicBezTo>
                  <a:cubicBezTo>
                    <a:pt x="12" y="19"/>
                    <a:pt x="16" y="21"/>
                    <a:pt x="22" y="22"/>
                  </a:cubicBezTo>
                  <a:cubicBezTo>
                    <a:pt x="23" y="22"/>
                    <a:pt x="23" y="22"/>
                    <a:pt x="24" y="23"/>
                  </a:cubicBezTo>
                  <a:cubicBezTo>
                    <a:pt x="36" y="24"/>
                    <a:pt x="42" y="29"/>
                    <a:pt x="42" y="36"/>
                  </a:cubicBezTo>
                  <a:cubicBezTo>
                    <a:pt x="42" y="47"/>
                    <a:pt x="35" y="52"/>
                    <a:pt x="21" y="53"/>
                  </a:cubicBezTo>
                  <a:cubicBezTo>
                    <a:pt x="7" y="54"/>
                    <a:pt x="1" y="49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3"/>
                    <a:pt x="15" y="46"/>
                    <a:pt x="21" y="46"/>
                  </a:cubicBezTo>
                  <a:cubicBezTo>
                    <a:pt x="27" y="45"/>
                    <a:pt x="31" y="43"/>
                    <a:pt x="31" y="39"/>
                  </a:cubicBezTo>
                  <a:cubicBezTo>
                    <a:pt x="31" y="35"/>
                    <a:pt x="27" y="33"/>
                    <a:pt x="21" y="32"/>
                  </a:cubicBezTo>
                  <a:cubicBezTo>
                    <a:pt x="20" y="32"/>
                    <a:pt x="19" y="32"/>
                    <a:pt x="19" y="32"/>
                  </a:cubicBezTo>
                  <a:cubicBezTo>
                    <a:pt x="7" y="30"/>
                    <a:pt x="1" y="25"/>
                    <a:pt x="1" y="18"/>
                  </a:cubicBezTo>
                  <a:cubicBezTo>
                    <a:pt x="1" y="8"/>
                    <a:pt x="8" y="2"/>
                    <a:pt x="22" y="0"/>
                  </a:cubicBezTo>
                  <a:cubicBezTo>
                    <a:pt x="33" y="0"/>
                    <a:pt x="39" y="5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0" name="Freeform 16"/>
            <p:cNvSpPr>
              <a:spLocks noEditPoints="1"/>
            </p:cNvSpPr>
            <p:nvPr/>
          </p:nvSpPr>
          <p:spPr bwMode="auto">
            <a:xfrm>
              <a:off x="9043988" y="1285876"/>
              <a:ext cx="61913" cy="69850"/>
            </a:xfrm>
            <a:custGeom>
              <a:avLst/>
              <a:gdLst>
                <a:gd name="T0" fmla="*/ 8 w 39"/>
                <a:gd name="T1" fmla="*/ 43 h 44"/>
                <a:gd name="T2" fmla="*/ 0 w 39"/>
                <a:gd name="T3" fmla="*/ 44 h 44"/>
                <a:gd name="T4" fmla="*/ 7 w 39"/>
                <a:gd name="T5" fmla="*/ 2 h 44"/>
                <a:gd name="T6" fmla="*/ 17 w 39"/>
                <a:gd name="T7" fmla="*/ 0 h 44"/>
                <a:gd name="T8" fmla="*/ 39 w 39"/>
                <a:gd name="T9" fmla="*/ 37 h 44"/>
                <a:gd name="T10" fmla="*/ 30 w 39"/>
                <a:gd name="T11" fmla="*/ 39 h 44"/>
                <a:gd name="T12" fmla="*/ 25 w 39"/>
                <a:gd name="T13" fmla="*/ 31 h 44"/>
                <a:gd name="T14" fmla="*/ 10 w 39"/>
                <a:gd name="T15" fmla="*/ 34 h 44"/>
                <a:gd name="T16" fmla="*/ 8 w 39"/>
                <a:gd name="T17" fmla="*/ 43 h 44"/>
                <a:gd name="T18" fmla="*/ 11 w 39"/>
                <a:gd name="T19" fmla="*/ 27 h 44"/>
                <a:gd name="T20" fmla="*/ 22 w 39"/>
                <a:gd name="T21" fmla="*/ 25 h 44"/>
                <a:gd name="T22" fmla="*/ 14 w 39"/>
                <a:gd name="T23" fmla="*/ 9 h 44"/>
                <a:gd name="T24" fmla="*/ 13 w 39"/>
                <a:gd name="T25" fmla="*/ 9 h 44"/>
                <a:gd name="T26" fmla="*/ 11 w 39"/>
                <a:gd name="T27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4">
                  <a:moveTo>
                    <a:pt x="8" y="43"/>
                  </a:moveTo>
                  <a:lnTo>
                    <a:pt x="0" y="44"/>
                  </a:lnTo>
                  <a:lnTo>
                    <a:pt x="7" y="2"/>
                  </a:lnTo>
                  <a:lnTo>
                    <a:pt x="17" y="0"/>
                  </a:lnTo>
                  <a:lnTo>
                    <a:pt x="39" y="37"/>
                  </a:lnTo>
                  <a:lnTo>
                    <a:pt x="30" y="39"/>
                  </a:lnTo>
                  <a:lnTo>
                    <a:pt x="25" y="31"/>
                  </a:lnTo>
                  <a:lnTo>
                    <a:pt x="10" y="34"/>
                  </a:lnTo>
                  <a:lnTo>
                    <a:pt x="8" y="43"/>
                  </a:lnTo>
                  <a:close/>
                  <a:moveTo>
                    <a:pt x="11" y="27"/>
                  </a:moveTo>
                  <a:lnTo>
                    <a:pt x="22" y="25"/>
                  </a:lnTo>
                  <a:lnTo>
                    <a:pt x="14" y="9"/>
                  </a:lnTo>
                  <a:lnTo>
                    <a:pt x="13" y="9"/>
                  </a:lnTo>
                  <a:lnTo>
                    <a:pt x="1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1" name="Freeform 17"/>
            <p:cNvSpPr/>
            <p:nvPr/>
          </p:nvSpPr>
          <p:spPr bwMode="auto">
            <a:xfrm>
              <a:off x="9094788" y="1255713"/>
              <a:ext cx="88900" cy="85725"/>
            </a:xfrm>
            <a:custGeom>
              <a:avLst/>
              <a:gdLst>
                <a:gd name="T0" fmla="*/ 36 w 56"/>
                <a:gd name="T1" fmla="*/ 8 h 54"/>
                <a:gd name="T2" fmla="*/ 38 w 56"/>
                <a:gd name="T3" fmla="*/ 45 h 54"/>
                <a:gd name="T4" fmla="*/ 32 w 56"/>
                <a:gd name="T5" fmla="*/ 47 h 54"/>
                <a:gd name="T6" fmla="*/ 9 w 56"/>
                <a:gd name="T7" fmla="*/ 19 h 54"/>
                <a:gd name="T8" fmla="*/ 9 w 56"/>
                <a:gd name="T9" fmla="*/ 20 h 54"/>
                <a:gd name="T10" fmla="*/ 22 w 56"/>
                <a:gd name="T11" fmla="*/ 51 h 54"/>
                <a:gd name="T12" fmla="*/ 14 w 56"/>
                <a:gd name="T13" fmla="*/ 54 h 54"/>
                <a:gd name="T14" fmla="*/ 0 w 56"/>
                <a:gd name="T15" fmla="*/ 17 h 54"/>
                <a:gd name="T16" fmla="*/ 13 w 56"/>
                <a:gd name="T17" fmla="*/ 12 h 54"/>
                <a:gd name="T18" fmla="*/ 31 w 56"/>
                <a:gd name="T19" fmla="*/ 35 h 54"/>
                <a:gd name="T20" fmla="*/ 31 w 56"/>
                <a:gd name="T21" fmla="*/ 35 h 54"/>
                <a:gd name="T22" fmla="*/ 29 w 56"/>
                <a:gd name="T23" fmla="*/ 5 h 54"/>
                <a:gd name="T24" fmla="*/ 42 w 56"/>
                <a:gd name="T25" fmla="*/ 0 h 54"/>
                <a:gd name="T26" fmla="*/ 56 w 56"/>
                <a:gd name="T27" fmla="*/ 37 h 54"/>
                <a:gd name="T28" fmla="*/ 49 w 56"/>
                <a:gd name="T29" fmla="*/ 40 h 54"/>
                <a:gd name="T30" fmla="*/ 36 w 56"/>
                <a:gd name="T31" fmla="*/ 8 h 54"/>
                <a:gd name="T32" fmla="*/ 36 w 56"/>
                <a:gd name="T33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4">
                  <a:moveTo>
                    <a:pt x="36" y="8"/>
                  </a:moveTo>
                  <a:lnTo>
                    <a:pt x="38" y="45"/>
                  </a:lnTo>
                  <a:lnTo>
                    <a:pt x="32" y="47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22" y="51"/>
                  </a:lnTo>
                  <a:lnTo>
                    <a:pt x="14" y="54"/>
                  </a:lnTo>
                  <a:lnTo>
                    <a:pt x="0" y="17"/>
                  </a:lnTo>
                  <a:lnTo>
                    <a:pt x="13" y="12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9" y="5"/>
                  </a:lnTo>
                  <a:lnTo>
                    <a:pt x="42" y="0"/>
                  </a:lnTo>
                  <a:lnTo>
                    <a:pt x="56" y="37"/>
                  </a:lnTo>
                  <a:lnTo>
                    <a:pt x="49" y="4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2" name="Freeform 18"/>
            <p:cNvSpPr>
              <a:spLocks noEditPoints="1"/>
            </p:cNvSpPr>
            <p:nvPr/>
          </p:nvSpPr>
          <p:spPr bwMode="auto">
            <a:xfrm>
              <a:off x="9169400" y="1225551"/>
              <a:ext cx="74613" cy="74613"/>
            </a:xfrm>
            <a:custGeom>
              <a:avLst/>
              <a:gdLst>
                <a:gd name="T0" fmla="*/ 45 w 60"/>
                <a:gd name="T1" fmla="*/ 52 h 61"/>
                <a:gd name="T2" fmla="*/ 10 w 60"/>
                <a:gd name="T3" fmla="*/ 44 h 61"/>
                <a:gd name="T4" fmla="*/ 15 w 60"/>
                <a:gd name="T5" fmla="*/ 8 h 61"/>
                <a:gd name="T6" fmla="*/ 50 w 60"/>
                <a:gd name="T7" fmla="*/ 16 h 61"/>
                <a:gd name="T8" fmla="*/ 45 w 60"/>
                <a:gd name="T9" fmla="*/ 52 h 61"/>
                <a:gd name="T10" fmla="*/ 19 w 60"/>
                <a:gd name="T11" fmla="*/ 15 h 61"/>
                <a:gd name="T12" fmla="*/ 19 w 60"/>
                <a:gd name="T13" fmla="*/ 38 h 61"/>
                <a:gd name="T14" fmla="*/ 41 w 60"/>
                <a:gd name="T15" fmla="*/ 46 h 61"/>
                <a:gd name="T16" fmla="*/ 41 w 60"/>
                <a:gd name="T17" fmla="*/ 23 h 61"/>
                <a:gd name="T18" fmla="*/ 19 w 60"/>
                <a:gd name="T19" fmla="*/ 1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1">
                  <a:moveTo>
                    <a:pt x="45" y="52"/>
                  </a:moveTo>
                  <a:cubicBezTo>
                    <a:pt x="31" y="61"/>
                    <a:pt x="20" y="58"/>
                    <a:pt x="10" y="44"/>
                  </a:cubicBezTo>
                  <a:cubicBezTo>
                    <a:pt x="0" y="30"/>
                    <a:pt x="2" y="18"/>
                    <a:pt x="15" y="8"/>
                  </a:cubicBezTo>
                  <a:cubicBezTo>
                    <a:pt x="28" y="0"/>
                    <a:pt x="40" y="2"/>
                    <a:pt x="50" y="16"/>
                  </a:cubicBezTo>
                  <a:cubicBezTo>
                    <a:pt x="60" y="31"/>
                    <a:pt x="58" y="43"/>
                    <a:pt x="45" y="52"/>
                  </a:cubicBezTo>
                  <a:close/>
                  <a:moveTo>
                    <a:pt x="19" y="15"/>
                  </a:moveTo>
                  <a:cubicBezTo>
                    <a:pt x="12" y="20"/>
                    <a:pt x="12" y="27"/>
                    <a:pt x="19" y="38"/>
                  </a:cubicBezTo>
                  <a:cubicBezTo>
                    <a:pt x="26" y="48"/>
                    <a:pt x="33" y="51"/>
                    <a:pt x="41" y="46"/>
                  </a:cubicBezTo>
                  <a:cubicBezTo>
                    <a:pt x="48" y="41"/>
                    <a:pt x="48" y="33"/>
                    <a:pt x="41" y="23"/>
                  </a:cubicBezTo>
                  <a:cubicBezTo>
                    <a:pt x="34" y="13"/>
                    <a:pt x="26" y="10"/>
                    <a:pt x="1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3" name="Freeform 19"/>
            <p:cNvSpPr/>
            <p:nvPr/>
          </p:nvSpPr>
          <p:spPr bwMode="auto">
            <a:xfrm>
              <a:off x="9218613" y="1204913"/>
              <a:ext cx="53975" cy="55563"/>
            </a:xfrm>
            <a:custGeom>
              <a:avLst/>
              <a:gdLst>
                <a:gd name="T0" fmla="*/ 6 w 34"/>
                <a:gd name="T1" fmla="*/ 0 h 35"/>
                <a:gd name="T2" fmla="*/ 34 w 34"/>
                <a:gd name="T3" fmla="*/ 29 h 35"/>
                <a:gd name="T4" fmla="*/ 27 w 34"/>
                <a:gd name="T5" fmla="*/ 35 h 35"/>
                <a:gd name="T6" fmla="*/ 0 w 34"/>
                <a:gd name="T7" fmla="*/ 5 h 35"/>
                <a:gd name="T8" fmla="*/ 6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6" y="0"/>
                  </a:moveTo>
                  <a:lnTo>
                    <a:pt x="34" y="29"/>
                  </a:lnTo>
                  <a:lnTo>
                    <a:pt x="27" y="35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4" name="Freeform 20"/>
            <p:cNvSpPr/>
            <p:nvPr/>
          </p:nvSpPr>
          <p:spPr bwMode="auto">
            <a:xfrm>
              <a:off x="9236075" y="1165226"/>
              <a:ext cx="76200" cy="73025"/>
            </a:xfrm>
            <a:custGeom>
              <a:avLst/>
              <a:gdLst>
                <a:gd name="T0" fmla="*/ 30 w 48"/>
                <a:gd name="T1" fmla="*/ 46 h 46"/>
                <a:gd name="T2" fmla="*/ 0 w 48"/>
                <a:gd name="T3" fmla="*/ 20 h 46"/>
                <a:gd name="T4" fmla="*/ 18 w 48"/>
                <a:gd name="T5" fmla="*/ 0 h 46"/>
                <a:gd name="T6" fmla="*/ 23 w 48"/>
                <a:gd name="T7" fmla="*/ 4 h 46"/>
                <a:gd name="T8" fmla="*/ 11 w 48"/>
                <a:gd name="T9" fmla="*/ 18 h 46"/>
                <a:gd name="T10" fmla="*/ 18 w 48"/>
                <a:gd name="T11" fmla="*/ 24 h 46"/>
                <a:gd name="T12" fmla="*/ 29 w 48"/>
                <a:gd name="T13" fmla="*/ 11 h 46"/>
                <a:gd name="T14" fmla="*/ 34 w 48"/>
                <a:gd name="T15" fmla="*/ 16 h 46"/>
                <a:gd name="T16" fmla="*/ 23 w 48"/>
                <a:gd name="T17" fmla="*/ 28 h 46"/>
                <a:gd name="T18" fmla="*/ 31 w 48"/>
                <a:gd name="T19" fmla="*/ 35 h 46"/>
                <a:gd name="T20" fmla="*/ 44 w 48"/>
                <a:gd name="T21" fmla="*/ 21 h 46"/>
                <a:gd name="T22" fmla="*/ 48 w 48"/>
                <a:gd name="T23" fmla="*/ 26 h 46"/>
                <a:gd name="T24" fmla="*/ 30 w 48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6">
                  <a:moveTo>
                    <a:pt x="30" y="46"/>
                  </a:moveTo>
                  <a:lnTo>
                    <a:pt x="0" y="20"/>
                  </a:lnTo>
                  <a:lnTo>
                    <a:pt x="18" y="0"/>
                  </a:lnTo>
                  <a:lnTo>
                    <a:pt x="23" y="4"/>
                  </a:lnTo>
                  <a:lnTo>
                    <a:pt x="11" y="18"/>
                  </a:lnTo>
                  <a:lnTo>
                    <a:pt x="18" y="24"/>
                  </a:lnTo>
                  <a:lnTo>
                    <a:pt x="29" y="11"/>
                  </a:lnTo>
                  <a:lnTo>
                    <a:pt x="34" y="16"/>
                  </a:lnTo>
                  <a:lnTo>
                    <a:pt x="23" y="28"/>
                  </a:lnTo>
                  <a:lnTo>
                    <a:pt x="31" y="35"/>
                  </a:lnTo>
                  <a:lnTo>
                    <a:pt x="44" y="21"/>
                  </a:lnTo>
                  <a:lnTo>
                    <a:pt x="48" y="26"/>
                  </a:lnTo>
                  <a:lnTo>
                    <a:pt x="3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5" name="Freeform 21"/>
            <p:cNvSpPr/>
            <p:nvPr/>
          </p:nvSpPr>
          <p:spPr bwMode="auto">
            <a:xfrm>
              <a:off x="9271000" y="1109663"/>
              <a:ext cx="84138" cy="82550"/>
            </a:xfrm>
            <a:custGeom>
              <a:avLst/>
              <a:gdLst>
                <a:gd name="T0" fmla="*/ 53 w 53"/>
                <a:gd name="T1" fmla="*/ 21 h 52"/>
                <a:gd name="T2" fmla="*/ 46 w 53"/>
                <a:gd name="T3" fmla="*/ 32 h 52"/>
                <a:gd name="T4" fmla="*/ 10 w 53"/>
                <a:gd name="T5" fmla="*/ 27 h 52"/>
                <a:gd name="T6" fmla="*/ 10 w 53"/>
                <a:gd name="T7" fmla="*/ 28 h 52"/>
                <a:gd name="T8" fmla="*/ 38 w 53"/>
                <a:gd name="T9" fmla="*/ 46 h 52"/>
                <a:gd name="T10" fmla="*/ 33 w 53"/>
                <a:gd name="T11" fmla="*/ 52 h 52"/>
                <a:gd name="T12" fmla="*/ 0 w 53"/>
                <a:gd name="T13" fmla="*/ 30 h 52"/>
                <a:gd name="T14" fmla="*/ 7 w 53"/>
                <a:gd name="T15" fmla="*/ 20 h 52"/>
                <a:gd name="T16" fmla="*/ 42 w 53"/>
                <a:gd name="T17" fmla="*/ 24 h 52"/>
                <a:gd name="T18" fmla="*/ 41 w 53"/>
                <a:gd name="T19" fmla="*/ 24 h 52"/>
                <a:gd name="T20" fmla="*/ 15 w 53"/>
                <a:gd name="T21" fmla="*/ 7 h 52"/>
                <a:gd name="T22" fmla="*/ 19 w 53"/>
                <a:gd name="T23" fmla="*/ 0 h 52"/>
                <a:gd name="T24" fmla="*/ 53 w 53"/>
                <a:gd name="T2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2">
                  <a:moveTo>
                    <a:pt x="53" y="21"/>
                  </a:moveTo>
                  <a:lnTo>
                    <a:pt x="46" y="32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38" y="46"/>
                  </a:lnTo>
                  <a:lnTo>
                    <a:pt x="33" y="52"/>
                  </a:lnTo>
                  <a:lnTo>
                    <a:pt x="0" y="30"/>
                  </a:lnTo>
                  <a:lnTo>
                    <a:pt x="7" y="20"/>
                  </a:lnTo>
                  <a:lnTo>
                    <a:pt x="42" y="24"/>
                  </a:lnTo>
                  <a:lnTo>
                    <a:pt x="41" y="24"/>
                  </a:lnTo>
                  <a:lnTo>
                    <a:pt x="15" y="7"/>
                  </a:lnTo>
                  <a:lnTo>
                    <a:pt x="19" y="0"/>
                  </a:lnTo>
                  <a:lnTo>
                    <a:pt x="5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6" name="Freeform 22"/>
            <p:cNvSpPr/>
            <p:nvPr/>
          </p:nvSpPr>
          <p:spPr bwMode="auto">
            <a:xfrm>
              <a:off x="9309100" y="1060451"/>
              <a:ext cx="71438" cy="66675"/>
            </a:xfrm>
            <a:custGeom>
              <a:avLst/>
              <a:gdLst>
                <a:gd name="T0" fmla="*/ 27 w 58"/>
                <a:gd name="T1" fmla="*/ 4 h 54"/>
                <a:gd name="T2" fmla="*/ 22 w 58"/>
                <a:gd name="T3" fmla="*/ 13 h 54"/>
                <a:gd name="T4" fmla="*/ 12 w 58"/>
                <a:gd name="T5" fmla="*/ 18 h 54"/>
                <a:gd name="T6" fmla="*/ 14 w 58"/>
                <a:gd name="T7" fmla="*/ 28 h 54"/>
                <a:gd name="T8" fmla="*/ 25 w 58"/>
                <a:gd name="T9" fmla="*/ 23 h 54"/>
                <a:gd name="T10" fmla="*/ 26 w 58"/>
                <a:gd name="T11" fmla="*/ 22 h 54"/>
                <a:gd name="T12" fmla="*/ 46 w 58"/>
                <a:gd name="T13" fmla="*/ 11 h 54"/>
                <a:gd name="T14" fmla="*/ 52 w 58"/>
                <a:gd name="T15" fmla="*/ 38 h 54"/>
                <a:gd name="T16" fmla="*/ 28 w 58"/>
                <a:gd name="T17" fmla="*/ 49 h 54"/>
                <a:gd name="T18" fmla="*/ 33 w 58"/>
                <a:gd name="T19" fmla="*/ 39 h 54"/>
                <a:gd name="T20" fmla="*/ 45 w 58"/>
                <a:gd name="T21" fmla="*/ 35 h 54"/>
                <a:gd name="T22" fmla="*/ 43 w 58"/>
                <a:gd name="T23" fmla="*/ 23 h 54"/>
                <a:gd name="T24" fmla="*/ 33 w 58"/>
                <a:gd name="T25" fmla="*/ 29 h 54"/>
                <a:gd name="T26" fmla="*/ 31 w 58"/>
                <a:gd name="T27" fmla="*/ 30 h 54"/>
                <a:gd name="T28" fmla="*/ 11 w 58"/>
                <a:gd name="T29" fmla="*/ 40 h 54"/>
                <a:gd name="T30" fmla="*/ 5 w 58"/>
                <a:gd name="T31" fmla="*/ 13 h 54"/>
                <a:gd name="T32" fmla="*/ 27 w 58"/>
                <a:gd name="T3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4">
                  <a:moveTo>
                    <a:pt x="27" y="4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17" y="12"/>
                    <a:pt x="14" y="13"/>
                    <a:pt x="12" y="18"/>
                  </a:cubicBezTo>
                  <a:cubicBezTo>
                    <a:pt x="10" y="23"/>
                    <a:pt x="11" y="26"/>
                    <a:pt x="14" y="28"/>
                  </a:cubicBezTo>
                  <a:cubicBezTo>
                    <a:pt x="18" y="30"/>
                    <a:pt x="21" y="28"/>
                    <a:pt x="25" y="23"/>
                  </a:cubicBezTo>
                  <a:cubicBezTo>
                    <a:pt x="25" y="22"/>
                    <a:pt x="26" y="22"/>
                    <a:pt x="26" y="22"/>
                  </a:cubicBezTo>
                  <a:cubicBezTo>
                    <a:pt x="33" y="12"/>
                    <a:pt x="40" y="8"/>
                    <a:pt x="46" y="11"/>
                  </a:cubicBezTo>
                  <a:cubicBezTo>
                    <a:pt x="56" y="16"/>
                    <a:pt x="58" y="25"/>
                    <a:pt x="52" y="38"/>
                  </a:cubicBezTo>
                  <a:cubicBezTo>
                    <a:pt x="46" y="50"/>
                    <a:pt x="38" y="54"/>
                    <a:pt x="28" y="4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41"/>
                    <a:pt x="43" y="40"/>
                    <a:pt x="45" y="35"/>
                  </a:cubicBezTo>
                  <a:cubicBezTo>
                    <a:pt x="48" y="29"/>
                    <a:pt x="47" y="25"/>
                    <a:pt x="43" y="23"/>
                  </a:cubicBezTo>
                  <a:cubicBezTo>
                    <a:pt x="40" y="21"/>
                    <a:pt x="37" y="23"/>
                    <a:pt x="33" y="29"/>
                  </a:cubicBezTo>
                  <a:cubicBezTo>
                    <a:pt x="32" y="29"/>
                    <a:pt x="32" y="30"/>
                    <a:pt x="31" y="30"/>
                  </a:cubicBezTo>
                  <a:cubicBezTo>
                    <a:pt x="24" y="40"/>
                    <a:pt x="18" y="43"/>
                    <a:pt x="11" y="40"/>
                  </a:cubicBezTo>
                  <a:cubicBezTo>
                    <a:pt x="2" y="35"/>
                    <a:pt x="0" y="26"/>
                    <a:pt x="5" y="13"/>
                  </a:cubicBezTo>
                  <a:cubicBezTo>
                    <a:pt x="10" y="3"/>
                    <a:pt x="18" y="0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7" name="Freeform 23"/>
            <p:cNvSpPr/>
            <p:nvPr/>
          </p:nvSpPr>
          <p:spPr bwMode="auto">
            <a:xfrm>
              <a:off x="9329738" y="1031876"/>
              <a:ext cx="65088" cy="34925"/>
            </a:xfrm>
            <a:custGeom>
              <a:avLst/>
              <a:gdLst>
                <a:gd name="T0" fmla="*/ 2 w 41"/>
                <a:gd name="T1" fmla="*/ 0 h 22"/>
                <a:gd name="T2" fmla="*/ 41 w 41"/>
                <a:gd name="T3" fmla="*/ 14 h 22"/>
                <a:gd name="T4" fmla="*/ 37 w 41"/>
                <a:gd name="T5" fmla="*/ 22 h 22"/>
                <a:gd name="T6" fmla="*/ 0 w 41"/>
                <a:gd name="T7" fmla="*/ 9 h 22"/>
                <a:gd name="T8" fmla="*/ 2 w 4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2">
                  <a:moveTo>
                    <a:pt x="2" y="0"/>
                  </a:moveTo>
                  <a:lnTo>
                    <a:pt x="41" y="14"/>
                  </a:lnTo>
                  <a:lnTo>
                    <a:pt x="37" y="22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8" name="Freeform 24"/>
            <p:cNvSpPr/>
            <p:nvPr/>
          </p:nvSpPr>
          <p:spPr bwMode="auto">
            <a:xfrm>
              <a:off x="9339263" y="977901"/>
              <a:ext cx="71438" cy="60325"/>
            </a:xfrm>
            <a:custGeom>
              <a:avLst/>
              <a:gdLst>
                <a:gd name="T0" fmla="*/ 23 w 57"/>
                <a:gd name="T1" fmla="*/ 2 h 49"/>
                <a:gd name="T2" fmla="*/ 20 w 57"/>
                <a:gd name="T3" fmla="*/ 12 h 49"/>
                <a:gd name="T4" fmla="*/ 10 w 57"/>
                <a:gd name="T5" fmla="*/ 18 h 49"/>
                <a:gd name="T6" fmla="*/ 15 w 57"/>
                <a:gd name="T7" fmla="*/ 28 h 49"/>
                <a:gd name="T8" fmla="*/ 24 w 57"/>
                <a:gd name="T9" fmla="*/ 21 h 49"/>
                <a:gd name="T10" fmla="*/ 25 w 57"/>
                <a:gd name="T11" fmla="*/ 20 h 49"/>
                <a:gd name="T12" fmla="*/ 43 w 57"/>
                <a:gd name="T13" fmla="*/ 6 h 49"/>
                <a:gd name="T14" fmla="*/ 54 w 57"/>
                <a:gd name="T15" fmla="*/ 31 h 49"/>
                <a:gd name="T16" fmla="*/ 32 w 57"/>
                <a:gd name="T17" fmla="*/ 46 h 49"/>
                <a:gd name="T18" fmla="*/ 35 w 57"/>
                <a:gd name="T19" fmla="*/ 35 h 49"/>
                <a:gd name="T20" fmla="*/ 46 w 57"/>
                <a:gd name="T21" fmla="*/ 29 h 49"/>
                <a:gd name="T22" fmla="*/ 42 w 57"/>
                <a:gd name="T23" fmla="*/ 18 h 49"/>
                <a:gd name="T24" fmla="*/ 33 w 57"/>
                <a:gd name="T25" fmla="*/ 25 h 49"/>
                <a:gd name="T26" fmla="*/ 32 w 57"/>
                <a:gd name="T27" fmla="*/ 27 h 49"/>
                <a:gd name="T28" fmla="*/ 14 w 57"/>
                <a:gd name="T29" fmla="*/ 40 h 49"/>
                <a:gd name="T30" fmla="*/ 3 w 57"/>
                <a:gd name="T31" fmla="*/ 15 h 49"/>
                <a:gd name="T32" fmla="*/ 23 w 57"/>
                <a:gd name="T3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49">
                  <a:moveTo>
                    <a:pt x="23" y="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15" y="11"/>
                    <a:pt x="12" y="13"/>
                    <a:pt x="10" y="18"/>
                  </a:cubicBezTo>
                  <a:cubicBezTo>
                    <a:pt x="9" y="24"/>
                    <a:pt x="11" y="27"/>
                    <a:pt x="15" y="28"/>
                  </a:cubicBezTo>
                  <a:cubicBezTo>
                    <a:pt x="18" y="29"/>
                    <a:pt x="22" y="27"/>
                    <a:pt x="24" y="21"/>
                  </a:cubicBezTo>
                  <a:cubicBezTo>
                    <a:pt x="24" y="20"/>
                    <a:pt x="25" y="20"/>
                    <a:pt x="25" y="20"/>
                  </a:cubicBezTo>
                  <a:cubicBezTo>
                    <a:pt x="30" y="8"/>
                    <a:pt x="36" y="4"/>
                    <a:pt x="43" y="6"/>
                  </a:cubicBezTo>
                  <a:cubicBezTo>
                    <a:pt x="53" y="9"/>
                    <a:pt x="57" y="17"/>
                    <a:pt x="54" y="31"/>
                  </a:cubicBezTo>
                  <a:cubicBezTo>
                    <a:pt x="50" y="44"/>
                    <a:pt x="43" y="49"/>
                    <a:pt x="32" y="4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41" y="37"/>
                    <a:pt x="45" y="35"/>
                    <a:pt x="46" y="29"/>
                  </a:cubicBezTo>
                  <a:cubicBezTo>
                    <a:pt x="48" y="23"/>
                    <a:pt x="47" y="19"/>
                    <a:pt x="42" y="18"/>
                  </a:cubicBezTo>
                  <a:cubicBezTo>
                    <a:pt x="39" y="17"/>
                    <a:pt x="36" y="19"/>
                    <a:pt x="33" y="25"/>
                  </a:cubicBezTo>
                  <a:cubicBezTo>
                    <a:pt x="33" y="26"/>
                    <a:pt x="32" y="27"/>
                    <a:pt x="32" y="27"/>
                  </a:cubicBezTo>
                  <a:cubicBezTo>
                    <a:pt x="27" y="38"/>
                    <a:pt x="21" y="42"/>
                    <a:pt x="14" y="40"/>
                  </a:cubicBezTo>
                  <a:cubicBezTo>
                    <a:pt x="4" y="37"/>
                    <a:pt x="0" y="29"/>
                    <a:pt x="3" y="15"/>
                  </a:cubicBezTo>
                  <a:cubicBezTo>
                    <a:pt x="6" y="4"/>
                    <a:pt x="13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9" name="Freeform 25"/>
            <p:cNvSpPr>
              <a:spLocks noEditPoints="1"/>
            </p:cNvSpPr>
            <p:nvPr/>
          </p:nvSpPr>
          <p:spPr bwMode="auto">
            <a:xfrm>
              <a:off x="8794750" y="688976"/>
              <a:ext cx="377825" cy="363538"/>
            </a:xfrm>
            <a:custGeom>
              <a:avLst/>
              <a:gdLst>
                <a:gd name="T0" fmla="*/ 0 w 306"/>
                <a:gd name="T1" fmla="*/ 52 h 295"/>
                <a:gd name="T2" fmla="*/ 2 w 306"/>
                <a:gd name="T3" fmla="*/ 54 h 295"/>
                <a:gd name="T4" fmla="*/ 2 w 306"/>
                <a:gd name="T5" fmla="*/ 56 h 295"/>
                <a:gd name="T6" fmla="*/ 31 w 306"/>
                <a:gd name="T7" fmla="*/ 92 h 295"/>
                <a:gd name="T8" fmla="*/ 31 w 306"/>
                <a:gd name="T9" fmla="*/ 180 h 295"/>
                <a:gd name="T10" fmla="*/ 85 w 306"/>
                <a:gd name="T11" fmla="*/ 253 h 295"/>
                <a:gd name="T12" fmla="*/ 150 w 306"/>
                <a:gd name="T13" fmla="*/ 289 h 295"/>
                <a:gd name="T14" fmla="*/ 152 w 306"/>
                <a:gd name="T15" fmla="*/ 295 h 295"/>
                <a:gd name="T16" fmla="*/ 154 w 306"/>
                <a:gd name="T17" fmla="*/ 289 h 295"/>
                <a:gd name="T18" fmla="*/ 233 w 306"/>
                <a:gd name="T19" fmla="*/ 248 h 295"/>
                <a:gd name="T20" fmla="*/ 277 w 306"/>
                <a:gd name="T21" fmla="*/ 177 h 295"/>
                <a:gd name="T22" fmla="*/ 277 w 306"/>
                <a:gd name="T23" fmla="*/ 93 h 295"/>
                <a:gd name="T24" fmla="*/ 304 w 306"/>
                <a:gd name="T25" fmla="*/ 58 h 295"/>
                <a:gd name="T26" fmla="*/ 306 w 306"/>
                <a:gd name="T27" fmla="*/ 56 h 295"/>
                <a:gd name="T28" fmla="*/ 242 w 306"/>
                <a:gd name="T29" fmla="*/ 2 h 295"/>
                <a:gd name="T30" fmla="*/ 241 w 306"/>
                <a:gd name="T31" fmla="*/ 3 h 295"/>
                <a:gd name="T32" fmla="*/ 151 w 306"/>
                <a:gd name="T33" fmla="*/ 29 h 295"/>
                <a:gd name="T34" fmla="*/ 66 w 306"/>
                <a:gd name="T35" fmla="*/ 1 h 295"/>
                <a:gd name="T36" fmla="*/ 65 w 306"/>
                <a:gd name="T37" fmla="*/ 0 h 295"/>
                <a:gd name="T38" fmla="*/ 0 w 306"/>
                <a:gd name="T39" fmla="*/ 52 h 295"/>
                <a:gd name="T40" fmla="*/ 65 w 306"/>
                <a:gd name="T41" fmla="*/ 5 h 295"/>
                <a:gd name="T42" fmla="*/ 151 w 306"/>
                <a:gd name="T43" fmla="*/ 33 h 295"/>
                <a:gd name="T44" fmla="*/ 242 w 306"/>
                <a:gd name="T45" fmla="*/ 7 h 295"/>
                <a:gd name="T46" fmla="*/ 299 w 306"/>
                <a:gd name="T47" fmla="*/ 56 h 295"/>
                <a:gd name="T48" fmla="*/ 273 w 306"/>
                <a:gd name="T49" fmla="*/ 93 h 295"/>
                <a:gd name="T50" fmla="*/ 273 w 306"/>
                <a:gd name="T51" fmla="*/ 177 h 295"/>
                <a:gd name="T52" fmla="*/ 231 w 306"/>
                <a:gd name="T53" fmla="*/ 244 h 295"/>
                <a:gd name="T54" fmla="*/ 152 w 306"/>
                <a:gd name="T55" fmla="*/ 284 h 295"/>
                <a:gd name="T56" fmla="*/ 85 w 306"/>
                <a:gd name="T57" fmla="*/ 249 h 295"/>
                <a:gd name="T58" fmla="*/ 35 w 306"/>
                <a:gd name="T59" fmla="*/ 180 h 295"/>
                <a:gd name="T60" fmla="*/ 35 w 306"/>
                <a:gd name="T61" fmla="*/ 91 h 295"/>
                <a:gd name="T62" fmla="*/ 4 w 306"/>
                <a:gd name="T63" fmla="*/ 53 h 295"/>
                <a:gd name="T64" fmla="*/ 65 w 306"/>
                <a:gd name="T65" fmla="*/ 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295">
                  <a:moveTo>
                    <a:pt x="0" y="52"/>
                  </a:moveTo>
                  <a:cubicBezTo>
                    <a:pt x="0" y="52"/>
                    <a:pt x="2" y="54"/>
                    <a:pt x="2" y="54"/>
                  </a:cubicBezTo>
                  <a:cubicBezTo>
                    <a:pt x="2" y="55"/>
                    <a:pt x="2" y="56"/>
                    <a:pt x="2" y="56"/>
                  </a:cubicBezTo>
                  <a:cubicBezTo>
                    <a:pt x="28" y="59"/>
                    <a:pt x="31" y="90"/>
                    <a:pt x="31" y="92"/>
                  </a:cubicBezTo>
                  <a:cubicBezTo>
                    <a:pt x="31" y="92"/>
                    <a:pt x="31" y="179"/>
                    <a:pt x="31" y="180"/>
                  </a:cubicBezTo>
                  <a:cubicBezTo>
                    <a:pt x="31" y="217"/>
                    <a:pt x="49" y="241"/>
                    <a:pt x="85" y="253"/>
                  </a:cubicBezTo>
                  <a:cubicBezTo>
                    <a:pt x="139" y="260"/>
                    <a:pt x="150" y="288"/>
                    <a:pt x="150" y="289"/>
                  </a:cubicBezTo>
                  <a:cubicBezTo>
                    <a:pt x="152" y="295"/>
                    <a:pt x="152" y="295"/>
                    <a:pt x="152" y="295"/>
                  </a:cubicBezTo>
                  <a:cubicBezTo>
                    <a:pt x="154" y="289"/>
                    <a:pt x="154" y="289"/>
                    <a:pt x="154" y="289"/>
                  </a:cubicBezTo>
                  <a:cubicBezTo>
                    <a:pt x="158" y="270"/>
                    <a:pt x="191" y="260"/>
                    <a:pt x="233" y="248"/>
                  </a:cubicBezTo>
                  <a:cubicBezTo>
                    <a:pt x="277" y="235"/>
                    <a:pt x="277" y="177"/>
                    <a:pt x="277" y="177"/>
                  </a:cubicBezTo>
                  <a:cubicBezTo>
                    <a:pt x="277" y="93"/>
                    <a:pt x="277" y="93"/>
                    <a:pt x="277" y="93"/>
                  </a:cubicBezTo>
                  <a:cubicBezTo>
                    <a:pt x="277" y="71"/>
                    <a:pt x="304" y="58"/>
                    <a:pt x="304" y="58"/>
                  </a:cubicBezTo>
                  <a:cubicBezTo>
                    <a:pt x="306" y="56"/>
                    <a:pt x="306" y="56"/>
                    <a:pt x="306" y="56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41" y="3"/>
                    <a:pt x="241" y="3"/>
                    <a:pt x="241" y="3"/>
                  </a:cubicBezTo>
                  <a:cubicBezTo>
                    <a:pt x="236" y="7"/>
                    <a:pt x="199" y="29"/>
                    <a:pt x="151" y="29"/>
                  </a:cubicBezTo>
                  <a:cubicBezTo>
                    <a:pt x="104" y="29"/>
                    <a:pt x="67" y="1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0" y="52"/>
                  </a:lnTo>
                  <a:close/>
                  <a:moveTo>
                    <a:pt x="65" y="5"/>
                  </a:moveTo>
                  <a:cubicBezTo>
                    <a:pt x="71" y="9"/>
                    <a:pt x="107" y="33"/>
                    <a:pt x="151" y="33"/>
                  </a:cubicBezTo>
                  <a:cubicBezTo>
                    <a:pt x="199" y="33"/>
                    <a:pt x="235" y="13"/>
                    <a:pt x="242" y="7"/>
                  </a:cubicBezTo>
                  <a:cubicBezTo>
                    <a:pt x="244" y="9"/>
                    <a:pt x="296" y="52"/>
                    <a:pt x="299" y="56"/>
                  </a:cubicBezTo>
                  <a:cubicBezTo>
                    <a:pt x="293" y="59"/>
                    <a:pt x="273" y="72"/>
                    <a:pt x="273" y="93"/>
                  </a:cubicBezTo>
                  <a:cubicBezTo>
                    <a:pt x="273" y="93"/>
                    <a:pt x="273" y="177"/>
                    <a:pt x="273" y="177"/>
                  </a:cubicBezTo>
                  <a:cubicBezTo>
                    <a:pt x="273" y="178"/>
                    <a:pt x="273" y="232"/>
                    <a:pt x="231" y="244"/>
                  </a:cubicBezTo>
                  <a:cubicBezTo>
                    <a:pt x="191" y="256"/>
                    <a:pt x="160" y="266"/>
                    <a:pt x="152" y="284"/>
                  </a:cubicBezTo>
                  <a:cubicBezTo>
                    <a:pt x="148" y="276"/>
                    <a:pt x="132" y="255"/>
                    <a:pt x="85" y="249"/>
                  </a:cubicBezTo>
                  <a:cubicBezTo>
                    <a:pt x="52" y="238"/>
                    <a:pt x="35" y="215"/>
                    <a:pt x="35" y="180"/>
                  </a:cubicBezTo>
                  <a:cubicBezTo>
                    <a:pt x="35" y="179"/>
                    <a:pt x="35" y="91"/>
                    <a:pt x="35" y="91"/>
                  </a:cubicBezTo>
                  <a:cubicBezTo>
                    <a:pt x="35" y="91"/>
                    <a:pt x="31" y="59"/>
                    <a:pt x="4" y="53"/>
                  </a:cubicBezTo>
                  <a:cubicBezTo>
                    <a:pt x="8" y="50"/>
                    <a:pt x="63" y="6"/>
                    <a:pt x="6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0" name="Freeform 26"/>
            <p:cNvSpPr/>
            <p:nvPr/>
          </p:nvSpPr>
          <p:spPr bwMode="auto">
            <a:xfrm>
              <a:off x="8832850" y="781051"/>
              <a:ext cx="106363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4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4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1" name="Freeform 27"/>
            <p:cNvSpPr/>
            <p:nvPr/>
          </p:nvSpPr>
          <p:spPr bwMode="auto">
            <a:xfrm>
              <a:off x="9031288" y="781051"/>
              <a:ext cx="107950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5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5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2" name="Rectangle 28"/>
            <p:cNvSpPr>
              <a:spLocks noChangeArrowheads="1"/>
            </p:cNvSpPr>
            <p:nvPr/>
          </p:nvSpPr>
          <p:spPr bwMode="auto">
            <a:xfrm>
              <a:off x="8834438" y="844551"/>
              <a:ext cx="4445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3" name="Rectangle 29"/>
            <p:cNvSpPr>
              <a:spLocks noChangeArrowheads="1"/>
            </p:cNvSpPr>
            <p:nvPr/>
          </p:nvSpPr>
          <p:spPr bwMode="auto">
            <a:xfrm>
              <a:off x="9088438" y="844551"/>
              <a:ext cx="460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4" name="Rectangle 30"/>
            <p:cNvSpPr>
              <a:spLocks noChangeArrowheads="1"/>
            </p:cNvSpPr>
            <p:nvPr/>
          </p:nvSpPr>
          <p:spPr bwMode="auto">
            <a:xfrm>
              <a:off x="883761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5" name="Rectangle 31"/>
            <p:cNvSpPr>
              <a:spLocks noChangeArrowheads="1"/>
            </p:cNvSpPr>
            <p:nvPr/>
          </p:nvSpPr>
          <p:spPr bwMode="auto">
            <a:xfrm>
              <a:off x="905986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6" name="Rectangle 32"/>
            <p:cNvSpPr>
              <a:spLocks noChangeArrowheads="1"/>
            </p:cNvSpPr>
            <p:nvPr/>
          </p:nvSpPr>
          <p:spPr bwMode="auto">
            <a:xfrm>
              <a:off x="8845550" y="957263"/>
              <a:ext cx="2746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7" name="Freeform 33"/>
            <p:cNvSpPr>
              <a:spLocks noEditPoints="1"/>
            </p:cNvSpPr>
            <p:nvPr/>
          </p:nvSpPr>
          <p:spPr bwMode="auto">
            <a:xfrm>
              <a:off x="8528050" y="474663"/>
              <a:ext cx="927100" cy="927100"/>
            </a:xfrm>
            <a:custGeom>
              <a:avLst/>
              <a:gdLst>
                <a:gd name="T0" fmla="*/ 0 w 750"/>
                <a:gd name="T1" fmla="*/ 374 h 749"/>
                <a:gd name="T2" fmla="*/ 375 w 750"/>
                <a:gd name="T3" fmla="*/ 749 h 749"/>
                <a:gd name="T4" fmla="*/ 750 w 750"/>
                <a:gd name="T5" fmla="*/ 374 h 749"/>
                <a:gd name="T6" fmla="*/ 375 w 750"/>
                <a:gd name="T7" fmla="*/ 0 h 749"/>
                <a:gd name="T8" fmla="*/ 0 w 750"/>
                <a:gd name="T9" fmla="*/ 374 h 749"/>
                <a:gd name="T10" fmla="*/ 8 w 750"/>
                <a:gd name="T11" fmla="*/ 374 h 749"/>
                <a:gd name="T12" fmla="*/ 375 w 750"/>
                <a:gd name="T13" fmla="*/ 7 h 749"/>
                <a:gd name="T14" fmla="*/ 742 w 750"/>
                <a:gd name="T15" fmla="*/ 374 h 749"/>
                <a:gd name="T16" fmla="*/ 375 w 750"/>
                <a:gd name="T17" fmla="*/ 741 h 749"/>
                <a:gd name="T18" fmla="*/ 8 w 750"/>
                <a:gd name="T19" fmla="*/ 374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0" h="749">
                  <a:moveTo>
                    <a:pt x="0" y="374"/>
                  </a:moveTo>
                  <a:cubicBezTo>
                    <a:pt x="0" y="581"/>
                    <a:pt x="169" y="749"/>
                    <a:pt x="375" y="749"/>
                  </a:cubicBezTo>
                  <a:cubicBezTo>
                    <a:pt x="582" y="749"/>
                    <a:pt x="750" y="581"/>
                    <a:pt x="750" y="374"/>
                  </a:cubicBezTo>
                  <a:cubicBezTo>
                    <a:pt x="750" y="168"/>
                    <a:pt x="582" y="0"/>
                    <a:pt x="375" y="0"/>
                  </a:cubicBezTo>
                  <a:cubicBezTo>
                    <a:pt x="169" y="0"/>
                    <a:pt x="0" y="168"/>
                    <a:pt x="0" y="374"/>
                  </a:cubicBezTo>
                  <a:close/>
                  <a:moveTo>
                    <a:pt x="8" y="374"/>
                  </a:moveTo>
                  <a:cubicBezTo>
                    <a:pt x="8" y="172"/>
                    <a:pt x="173" y="7"/>
                    <a:pt x="375" y="7"/>
                  </a:cubicBezTo>
                  <a:cubicBezTo>
                    <a:pt x="578" y="7"/>
                    <a:pt x="742" y="172"/>
                    <a:pt x="742" y="374"/>
                  </a:cubicBezTo>
                  <a:cubicBezTo>
                    <a:pt x="742" y="577"/>
                    <a:pt x="578" y="741"/>
                    <a:pt x="375" y="741"/>
                  </a:cubicBezTo>
                  <a:cubicBezTo>
                    <a:pt x="173" y="741"/>
                    <a:pt x="8" y="577"/>
                    <a:pt x="8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8" name="Freeform 34"/>
            <p:cNvSpPr>
              <a:spLocks noEditPoints="1"/>
            </p:cNvSpPr>
            <p:nvPr/>
          </p:nvSpPr>
          <p:spPr bwMode="auto">
            <a:xfrm>
              <a:off x="8683625" y="628651"/>
              <a:ext cx="617538" cy="620713"/>
            </a:xfrm>
            <a:custGeom>
              <a:avLst/>
              <a:gdLst>
                <a:gd name="T0" fmla="*/ 0 w 501"/>
                <a:gd name="T1" fmla="*/ 250 h 501"/>
                <a:gd name="T2" fmla="*/ 250 w 501"/>
                <a:gd name="T3" fmla="*/ 501 h 501"/>
                <a:gd name="T4" fmla="*/ 501 w 501"/>
                <a:gd name="T5" fmla="*/ 250 h 501"/>
                <a:gd name="T6" fmla="*/ 250 w 501"/>
                <a:gd name="T7" fmla="*/ 0 h 501"/>
                <a:gd name="T8" fmla="*/ 0 w 501"/>
                <a:gd name="T9" fmla="*/ 250 h 501"/>
                <a:gd name="T10" fmla="*/ 5 w 501"/>
                <a:gd name="T11" fmla="*/ 250 h 501"/>
                <a:gd name="T12" fmla="*/ 250 w 501"/>
                <a:gd name="T13" fmla="*/ 5 h 501"/>
                <a:gd name="T14" fmla="*/ 496 w 501"/>
                <a:gd name="T15" fmla="*/ 250 h 501"/>
                <a:gd name="T16" fmla="*/ 250 w 501"/>
                <a:gd name="T17" fmla="*/ 496 h 501"/>
                <a:gd name="T18" fmla="*/ 5 w 501"/>
                <a:gd name="T19" fmla="*/ 2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1" h="501">
                  <a:moveTo>
                    <a:pt x="0" y="250"/>
                  </a:moveTo>
                  <a:cubicBezTo>
                    <a:pt x="0" y="388"/>
                    <a:pt x="112" y="501"/>
                    <a:pt x="250" y="501"/>
                  </a:cubicBezTo>
                  <a:cubicBezTo>
                    <a:pt x="388" y="501"/>
                    <a:pt x="501" y="388"/>
                    <a:pt x="501" y="250"/>
                  </a:cubicBezTo>
                  <a:cubicBezTo>
                    <a:pt x="501" y="112"/>
                    <a:pt x="388" y="0"/>
                    <a:pt x="250" y="0"/>
                  </a:cubicBezTo>
                  <a:cubicBezTo>
                    <a:pt x="112" y="0"/>
                    <a:pt x="0" y="112"/>
                    <a:pt x="0" y="250"/>
                  </a:cubicBezTo>
                  <a:close/>
                  <a:moveTo>
                    <a:pt x="5" y="250"/>
                  </a:moveTo>
                  <a:cubicBezTo>
                    <a:pt x="5" y="115"/>
                    <a:pt x="115" y="5"/>
                    <a:pt x="250" y="5"/>
                  </a:cubicBezTo>
                  <a:cubicBezTo>
                    <a:pt x="386" y="5"/>
                    <a:pt x="496" y="115"/>
                    <a:pt x="496" y="250"/>
                  </a:cubicBezTo>
                  <a:cubicBezTo>
                    <a:pt x="496" y="386"/>
                    <a:pt x="386" y="496"/>
                    <a:pt x="250" y="496"/>
                  </a:cubicBezTo>
                  <a:cubicBezTo>
                    <a:pt x="115" y="496"/>
                    <a:pt x="5" y="386"/>
                    <a:pt x="5" y="2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9" name="Freeform 35"/>
            <p:cNvSpPr>
              <a:spLocks noEditPoints="1"/>
            </p:cNvSpPr>
            <p:nvPr/>
          </p:nvSpPr>
          <p:spPr bwMode="auto">
            <a:xfrm>
              <a:off x="8623300" y="649288"/>
              <a:ext cx="117475" cy="125413"/>
            </a:xfrm>
            <a:custGeom>
              <a:avLst/>
              <a:gdLst>
                <a:gd name="T0" fmla="*/ 38 w 95"/>
                <a:gd name="T1" fmla="*/ 88 h 101"/>
                <a:gd name="T2" fmla="*/ 27 w 95"/>
                <a:gd name="T3" fmla="*/ 90 h 101"/>
                <a:gd name="T4" fmla="*/ 22 w 95"/>
                <a:gd name="T5" fmla="*/ 72 h 101"/>
                <a:gd name="T6" fmla="*/ 30 w 95"/>
                <a:gd name="T7" fmla="*/ 65 h 101"/>
                <a:gd name="T8" fmla="*/ 1 w 95"/>
                <a:gd name="T9" fmla="*/ 36 h 101"/>
                <a:gd name="T10" fmla="*/ 8 w 95"/>
                <a:gd name="T11" fmla="*/ 49 h 101"/>
                <a:gd name="T12" fmla="*/ 16 w 95"/>
                <a:gd name="T13" fmla="*/ 42 h 101"/>
                <a:gd name="T14" fmla="*/ 17 w 95"/>
                <a:gd name="T15" fmla="*/ 53 h 101"/>
                <a:gd name="T16" fmla="*/ 31 w 95"/>
                <a:gd name="T17" fmla="*/ 46 h 101"/>
                <a:gd name="T18" fmla="*/ 33 w 95"/>
                <a:gd name="T19" fmla="*/ 60 h 101"/>
                <a:gd name="T20" fmla="*/ 45 w 95"/>
                <a:gd name="T21" fmla="*/ 24 h 101"/>
                <a:gd name="T22" fmla="*/ 37 w 95"/>
                <a:gd name="T23" fmla="*/ 31 h 101"/>
                <a:gd name="T24" fmla="*/ 38 w 95"/>
                <a:gd name="T25" fmla="*/ 16 h 101"/>
                <a:gd name="T26" fmla="*/ 29 w 95"/>
                <a:gd name="T27" fmla="*/ 23 h 101"/>
                <a:gd name="T28" fmla="*/ 34 w 95"/>
                <a:gd name="T29" fmla="*/ 11 h 101"/>
                <a:gd name="T30" fmla="*/ 29 w 95"/>
                <a:gd name="T31" fmla="*/ 10 h 101"/>
                <a:gd name="T32" fmla="*/ 25 w 95"/>
                <a:gd name="T33" fmla="*/ 5 h 101"/>
                <a:gd name="T34" fmla="*/ 56 w 95"/>
                <a:gd name="T35" fmla="*/ 14 h 101"/>
                <a:gd name="T36" fmla="*/ 69 w 95"/>
                <a:gd name="T37" fmla="*/ 31 h 101"/>
                <a:gd name="T38" fmla="*/ 36 w 95"/>
                <a:gd name="T39" fmla="*/ 64 h 101"/>
                <a:gd name="T40" fmla="*/ 15 w 95"/>
                <a:gd name="T41" fmla="*/ 28 h 101"/>
                <a:gd name="T42" fmla="*/ 19 w 95"/>
                <a:gd name="T43" fmla="*/ 17 h 101"/>
                <a:gd name="T44" fmla="*/ 30 w 95"/>
                <a:gd name="T45" fmla="*/ 27 h 101"/>
                <a:gd name="T46" fmla="*/ 23 w 95"/>
                <a:gd name="T47" fmla="*/ 30 h 101"/>
                <a:gd name="T48" fmla="*/ 18 w 95"/>
                <a:gd name="T49" fmla="*/ 41 h 101"/>
                <a:gd name="T50" fmla="*/ 9 w 95"/>
                <a:gd name="T51" fmla="*/ 32 h 101"/>
                <a:gd name="T52" fmla="*/ 26 w 95"/>
                <a:gd name="T53" fmla="*/ 40 h 101"/>
                <a:gd name="T54" fmla="*/ 33 w 95"/>
                <a:gd name="T55" fmla="*/ 29 h 101"/>
                <a:gd name="T56" fmla="*/ 36 w 95"/>
                <a:gd name="T57" fmla="*/ 34 h 101"/>
                <a:gd name="T58" fmla="*/ 43 w 95"/>
                <a:gd name="T59" fmla="*/ 39 h 101"/>
                <a:gd name="T60" fmla="*/ 38 w 95"/>
                <a:gd name="T61" fmla="*/ 44 h 101"/>
                <a:gd name="T62" fmla="*/ 25 w 95"/>
                <a:gd name="T63" fmla="*/ 42 h 101"/>
                <a:gd name="T64" fmla="*/ 86 w 95"/>
                <a:gd name="T65" fmla="*/ 25 h 101"/>
                <a:gd name="T66" fmla="*/ 94 w 95"/>
                <a:gd name="T67" fmla="*/ 27 h 101"/>
                <a:gd name="T68" fmla="*/ 94 w 95"/>
                <a:gd name="T69" fmla="*/ 79 h 101"/>
                <a:gd name="T70" fmla="*/ 75 w 95"/>
                <a:gd name="T71" fmla="*/ 84 h 101"/>
                <a:gd name="T72" fmla="*/ 51 w 95"/>
                <a:gd name="T73" fmla="*/ 100 h 101"/>
                <a:gd name="T74" fmla="*/ 42 w 95"/>
                <a:gd name="T75" fmla="*/ 100 h 101"/>
                <a:gd name="T76" fmla="*/ 57 w 95"/>
                <a:gd name="T77" fmla="*/ 63 h 101"/>
                <a:gd name="T78" fmla="*/ 52 w 95"/>
                <a:gd name="T79" fmla="*/ 58 h 101"/>
                <a:gd name="T80" fmla="*/ 53 w 95"/>
                <a:gd name="T81" fmla="*/ 41 h 101"/>
                <a:gd name="T82" fmla="*/ 62 w 95"/>
                <a:gd name="T83" fmla="*/ 57 h 101"/>
                <a:gd name="T84" fmla="*/ 83 w 95"/>
                <a:gd name="T8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1">
                  <a:moveTo>
                    <a:pt x="30" y="75"/>
                  </a:moveTo>
                  <a:cubicBezTo>
                    <a:pt x="27" y="76"/>
                    <a:pt x="27" y="76"/>
                    <a:pt x="27" y="76"/>
                  </a:cubicBezTo>
                  <a:cubicBezTo>
                    <a:pt x="30" y="79"/>
                    <a:pt x="34" y="83"/>
                    <a:pt x="38" y="88"/>
                  </a:cubicBezTo>
                  <a:cubicBezTo>
                    <a:pt x="35" y="88"/>
                    <a:pt x="32" y="89"/>
                    <a:pt x="29" y="91"/>
                  </a:cubicBezTo>
                  <a:cubicBezTo>
                    <a:pt x="28" y="91"/>
                    <a:pt x="28" y="92"/>
                    <a:pt x="27" y="92"/>
                  </a:cubicBezTo>
                  <a:cubicBezTo>
                    <a:pt x="27" y="92"/>
                    <a:pt x="27" y="91"/>
                    <a:pt x="27" y="90"/>
                  </a:cubicBezTo>
                  <a:cubicBezTo>
                    <a:pt x="26" y="85"/>
                    <a:pt x="24" y="79"/>
                    <a:pt x="20" y="74"/>
                  </a:cubicBezTo>
                  <a:cubicBezTo>
                    <a:pt x="20" y="73"/>
                    <a:pt x="19" y="72"/>
                    <a:pt x="20" y="72"/>
                  </a:cubicBezTo>
                  <a:cubicBezTo>
                    <a:pt x="20" y="71"/>
                    <a:pt x="21" y="71"/>
                    <a:pt x="22" y="72"/>
                  </a:cubicBezTo>
                  <a:cubicBezTo>
                    <a:pt x="23" y="73"/>
                    <a:pt x="24" y="73"/>
                    <a:pt x="24" y="74"/>
                  </a:cubicBezTo>
                  <a:cubicBezTo>
                    <a:pt x="25" y="73"/>
                    <a:pt x="26" y="71"/>
                    <a:pt x="27" y="69"/>
                  </a:cubicBezTo>
                  <a:cubicBezTo>
                    <a:pt x="28" y="67"/>
                    <a:pt x="29" y="66"/>
                    <a:pt x="30" y="65"/>
                  </a:cubicBezTo>
                  <a:cubicBezTo>
                    <a:pt x="18" y="59"/>
                    <a:pt x="8" y="55"/>
                    <a:pt x="0" y="54"/>
                  </a:cubicBezTo>
                  <a:cubicBezTo>
                    <a:pt x="1" y="52"/>
                    <a:pt x="3" y="50"/>
                    <a:pt x="5" y="49"/>
                  </a:cubicBezTo>
                  <a:cubicBezTo>
                    <a:pt x="4" y="43"/>
                    <a:pt x="3" y="39"/>
                    <a:pt x="1" y="36"/>
                  </a:cubicBezTo>
                  <a:cubicBezTo>
                    <a:pt x="4" y="36"/>
                    <a:pt x="8" y="35"/>
                    <a:pt x="12" y="33"/>
                  </a:cubicBezTo>
                  <a:cubicBezTo>
                    <a:pt x="11" y="35"/>
                    <a:pt x="10" y="38"/>
                    <a:pt x="9" y="42"/>
                  </a:cubicBezTo>
                  <a:cubicBezTo>
                    <a:pt x="9" y="45"/>
                    <a:pt x="9" y="47"/>
                    <a:pt x="8" y="49"/>
                  </a:cubicBezTo>
                  <a:cubicBezTo>
                    <a:pt x="10" y="49"/>
                    <a:pt x="12" y="50"/>
                    <a:pt x="14" y="51"/>
                  </a:cubicBezTo>
                  <a:cubicBezTo>
                    <a:pt x="15" y="50"/>
                    <a:pt x="15" y="48"/>
                    <a:pt x="15" y="46"/>
                  </a:cubicBezTo>
                  <a:cubicBezTo>
                    <a:pt x="16" y="44"/>
                    <a:pt x="16" y="43"/>
                    <a:pt x="16" y="42"/>
                  </a:cubicBezTo>
                  <a:cubicBezTo>
                    <a:pt x="18" y="42"/>
                    <a:pt x="20" y="42"/>
                    <a:pt x="22" y="42"/>
                  </a:cubicBezTo>
                  <a:cubicBezTo>
                    <a:pt x="21" y="43"/>
                    <a:pt x="21" y="44"/>
                    <a:pt x="20" y="47"/>
                  </a:cubicBezTo>
                  <a:cubicBezTo>
                    <a:pt x="18" y="49"/>
                    <a:pt x="18" y="52"/>
                    <a:pt x="17" y="53"/>
                  </a:cubicBezTo>
                  <a:cubicBezTo>
                    <a:pt x="19" y="54"/>
                    <a:pt x="21" y="54"/>
                    <a:pt x="23" y="56"/>
                  </a:cubicBezTo>
                  <a:cubicBezTo>
                    <a:pt x="24" y="52"/>
                    <a:pt x="25" y="49"/>
                    <a:pt x="26" y="47"/>
                  </a:cubicBezTo>
                  <a:cubicBezTo>
                    <a:pt x="28" y="46"/>
                    <a:pt x="30" y="46"/>
                    <a:pt x="31" y="46"/>
                  </a:cubicBezTo>
                  <a:cubicBezTo>
                    <a:pt x="31" y="47"/>
                    <a:pt x="29" y="50"/>
                    <a:pt x="28" y="53"/>
                  </a:cubicBezTo>
                  <a:cubicBezTo>
                    <a:pt x="27" y="55"/>
                    <a:pt x="27" y="56"/>
                    <a:pt x="26" y="57"/>
                  </a:cubicBezTo>
                  <a:cubicBezTo>
                    <a:pt x="29" y="58"/>
                    <a:pt x="31" y="59"/>
                    <a:pt x="33" y="60"/>
                  </a:cubicBezTo>
                  <a:cubicBezTo>
                    <a:pt x="39" y="50"/>
                    <a:pt x="44" y="40"/>
                    <a:pt x="50" y="30"/>
                  </a:cubicBezTo>
                  <a:cubicBezTo>
                    <a:pt x="49" y="29"/>
                    <a:pt x="49" y="29"/>
                    <a:pt x="49" y="28"/>
                  </a:cubicBezTo>
                  <a:cubicBezTo>
                    <a:pt x="48" y="28"/>
                    <a:pt x="47" y="26"/>
                    <a:pt x="45" y="24"/>
                  </a:cubicBezTo>
                  <a:cubicBezTo>
                    <a:pt x="44" y="25"/>
                    <a:pt x="44" y="26"/>
                    <a:pt x="43" y="28"/>
                  </a:cubicBezTo>
                  <a:cubicBezTo>
                    <a:pt x="43" y="29"/>
                    <a:pt x="43" y="30"/>
                    <a:pt x="42" y="31"/>
                  </a:cubicBezTo>
                  <a:cubicBezTo>
                    <a:pt x="41" y="31"/>
                    <a:pt x="39" y="31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40" y="26"/>
                    <a:pt x="41" y="23"/>
                    <a:pt x="42" y="21"/>
                  </a:cubicBezTo>
                  <a:cubicBezTo>
                    <a:pt x="41" y="19"/>
                    <a:pt x="39" y="17"/>
                    <a:pt x="38" y="16"/>
                  </a:cubicBezTo>
                  <a:cubicBezTo>
                    <a:pt x="37" y="16"/>
                    <a:pt x="37" y="17"/>
                    <a:pt x="37" y="17"/>
                  </a:cubicBezTo>
                  <a:cubicBezTo>
                    <a:pt x="36" y="18"/>
                    <a:pt x="36" y="20"/>
                    <a:pt x="34" y="23"/>
                  </a:cubicBezTo>
                  <a:cubicBezTo>
                    <a:pt x="33" y="24"/>
                    <a:pt x="31" y="24"/>
                    <a:pt x="29" y="23"/>
                  </a:cubicBezTo>
                  <a:cubicBezTo>
                    <a:pt x="30" y="21"/>
                    <a:pt x="32" y="19"/>
                    <a:pt x="34" y="14"/>
                  </a:cubicBezTo>
                  <a:cubicBezTo>
                    <a:pt x="35" y="14"/>
                    <a:pt x="35" y="13"/>
                    <a:pt x="35" y="13"/>
                  </a:cubicBezTo>
                  <a:cubicBezTo>
                    <a:pt x="35" y="13"/>
                    <a:pt x="34" y="12"/>
                    <a:pt x="34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1" y="8"/>
                    <a:pt x="30" y="8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2"/>
                    <a:pt x="27" y="14"/>
                    <a:pt x="27" y="16"/>
                  </a:cubicBezTo>
                  <a:cubicBezTo>
                    <a:pt x="24" y="17"/>
                    <a:pt x="22" y="17"/>
                    <a:pt x="21" y="17"/>
                  </a:cubicBezTo>
                  <a:cubicBezTo>
                    <a:pt x="24" y="12"/>
                    <a:pt x="25" y="8"/>
                    <a:pt x="25" y="5"/>
                  </a:cubicBezTo>
                  <a:cubicBezTo>
                    <a:pt x="30" y="4"/>
                    <a:pt x="33" y="2"/>
                    <a:pt x="37" y="0"/>
                  </a:cubicBezTo>
                  <a:cubicBezTo>
                    <a:pt x="38" y="5"/>
                    <a:pt x="43" y="12"/>
                    <a:pt x="53" y="23"/>
                  </a:cubicBezTo>
                  <a:cubicBezTo>
                    <a:pt x="55" y="19"/>
                    <a:pt x="56" y="16"/>
                    <a:pt x="56" y="14"/>
                  </a:cubicBezTo>
                  <a:cubicBezTo>
                    <a:pt x="62" y="14"/>
                    <a:pt x="68" y="12"/>
                    <a:pt x="73" y="9"/>
                  </a:cubicBezTo>
                  <a:cubicBezTo>
                    <a:pt x="73" y="15"/>
                    <a:pt x="72" y="22"/>
                    <a:pt x="70" y="29"/>
                  </a:cubicBezTo>
                  <a:cubicBezTo>
                    <a:pt x="70" y="30"/>
                    <a:pt x="69" y="31"/>
                    <a:pt x="69" y="31"/>
                  </a:cubicBezTo>
                  <a:cubicBezTo>
                    <a:pt x="68" y="31"/>
                    <a:pt x="68" y="30"/>
                    <a:pt x="67" y="29"/>
                  </a:cubicBezTo>
                  <a:cubicBezTo>
                    <a:pt x="66" y="25"/>
                    <a:pt x="64" y="22"/>
                    <a:pt x="62" y="19"/>
                  </a:cubicBezTo>
                  <a:cubicBezTo>
                    <a:pt x="58" y="25"/>
                    <a:pt x="49" y="40"/>
                    <a:pt x="36" y="64"/>
                  </a:cubicBezTo>
                  <a:cubicBezTo>
                    <a:pt x="33" y="70"/>
                    <a:pt x="31" y="73"/>
                    <a:pt x="30" y="75"/>
                  </a:cubicBezTo>
                  <a:close/>
                  <a:moveTo>
                    <a:pt x="10" y="31"/>
                  </a:moveTo>
                  <a:cubicBezTo>
                    <a:pt x="11" y="30"/>
                    <a:pt x="13" y="29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5" y="24"/>
                    <a:pt x="13" y="22"/>
                    <a:pt x="12" y="20"/>
                  </a:cubicBezTo>
                  <a:cubicBezTo>
                    <a:pt x="14" y="20"/>
                    <a:pt x="16" y="19"/>
                    <a:pt x="19" y="17"/>
                  </a:cubicBezTo>
                  <a:cubicBezTo>
                    <a:pt x="19" y="19"/>
                    <a:pt x="20" y="22"/>
                    <a:pt x="21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7" y="24"/>
                    <a:pt x="30" y="27"/>
                  </a:cubicBezTo>
                  <a:cubicBezTo>
                    <a:pt x="30" y="27"/>
                    <a:pt x="31" y="28"/>
                    <a:pt x="30" y="28"/>
                  </a:cubicBezTo>
                  <a:cubicBezTo>
                    <a:pt x="31" y="28"/>
                    <a:pt x="30" y="28"/>
                    <a:pt x="30" y="29"/>
                  </a:cubicBezTo>
                  <a:cubicBezTo>
                    <a:pt x="27" y="29"/>
                    <a:pt x="25" y="30"/>
                    <a:pt x="23" y="30"/>
                  </a:cubicBezTo>
                  <a:cubicBezTo>
                    <a:pt x="23" y="30"/>
                    <a:pt x="23" y="31"/>
                    <a:pt x="23" y="31"/>
                  </a:cubicBezTo>
                  <a:cubicBezTo>
                    <a:pt x="23" y="32"/>
                    <a:pt x="23" y="33"/>
                    <a:pt x="23" y="33"/>
                  </a:cubicBezTo>
                  <a:cubicBezTo>
                    <a:pt x="24" y="37"/>
                    <a:pt x="22" y="40"/>
                    <a:pt x="18" y="41"/>
                  </a:cubicBezTo>
                  <a:cubicBezTo>
                    <a:pt x="19" y="39"/>
                    <a:pt x="19" y="36"/>
                    <a:pt x="18" y="32"/>
                  </a:cubicBezTo>
                  <a:cubicBezTo>
                    <a:pt x="15" y="32"/>
                    <a:pt x="13" y="32"/>
                    <a:pt x="11" y="32"/>
                  </a:cubicBezTo>
                  <a:cubicBezTo>
                    <a:pt x="10" y="32"/>
                    <a:pt x="10" y="32"/>
                    <a:pt x="9" y="32"/>
                  </a:cubicBezTo>
                  <a:cubicBezTo>
                    <a:pt x="9" y="31"/>
                    <a:pt x="9" y="31"/>
                    <a:pt x="10" y="31"/>
                  </a:cubicBezTo>
                  <a:close/>
                  <a:moveTo>
                    <a:pt x="25" y="41"/>
                  </a:moveTo>
                  <a:cubicBezTo>
                    <a:pt x="25" y="41"/>
                    <a:pt x="26" y="40"/>
                    <a:pt x="26" y="40"/>
                  </a:cubicBezTo>
                  <a:cubicBezTo>
                    <a:pt x="27" y="39"/>
                    <a:pt x="28" y="39"/>
                    <a:pt x="30" y="38"/>
                  </a:cubicBezTo>
                  <a:cubicBezTo>
                    <a:pt x="29" y="35"/>
                    <a:pt x="28" y="34"/>
                    <a:pt x="26" y="32"/>
                  </a:cubicBezTo>
                  <a:cubicBezTo>
                    <a:pt x="29" y="32"/>
                    <a:pt x="31" y="31"/>
                    <a:pt x="33" y="29"/>
                  </a:cubicBezTo>
                  <a:cubicBezTo>
                    <a:pt x="33" y="30"/>
                    <a:pt x="33" y="32"/>
                    <a:pt x="34" y="34"/>
                  </a:cubicBezTo>
                  <a:cubicBezTo>
                    <a:pt x="34" y="34"/>
                    <a:pt x="34" y="35"/>
                    <a:pt x="34" y="35"/>
                  </a:cubicBezTo>
                  <a:cubicBezTo>
                    <a:pt x="35" y="35"/>
                    <a:pt x="36" y="34"/>
                    <a:pt x="36" y="34"/>
                  </a:cubicBezTo>
                  <a:cubicBezTo>
                    <a:pt x="37" y="33"/>
                    <a:pt x="38" y="33"/>
                    <a:pt x="38" y="33"/>
                  </a:cubicBezTo>
                  <a:cubicBezTo>
                    <a:pt x="40" y="34"/>
                    <a:pt x="41" y="35"/>
                    <a:pt x="43" y="37"/>
                  </a:cubicBezTo>
                  <a:cubicBezTo>
                    <a:pt x="44" y="38"/>
                    <a:pt x="44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0" y="40"/>
                    <a:pt x="38" y="40"/>
                    <a:pt x="36" y="40"/>
                  </a:cubicBezTo>
                  <a:cubicBezTo>
                    <a:pt x="37" y="42"/>
                    <a:pt x="37" y="43"/>
                    <a:pt x="38" y="44"/>
                  </a:cubicBezTo>
                  <a:cubicBezTo>
                    <a:pt x="38" y="48"/>
                    <a:pt x="37" y="51"/>
                    <a:pt x="33" y="53"/>
                  </a:cubicBezTo>
                  <a:cubicBezTo>
                    <a:pt x="33" y="49"/>
                    <a:pt x="32" y="46"/>
                    <a:pt x="31" y="41"/>
                  </a:cubicBezTo>
                  <a:cubicBezTo>
                    <a:pt x="30" y="42"/>
                    <a:pt x="28" y="42"/>
                    <a:pt x="25" y="42"/>
                  </a:cubicBezTo>
                  <a:cubicBezTo>
                    <a:pt x="25" y="42"/>
                    <a:pt x="24" y="42"/>
                    <a:pt x="24" y="42"/>
                  </a:cubicBezTo>
                  <a:cubicBezTo>
                    <a:pt x="24" y="42"/>
                    <a:pt x="24" y="41"/>
                    <a:pt x="25" y="41"/>
                  </a:cubicBezTo>
                  <a:close/>
                  <a:moveTo>
                    <a:pt x="86" y="25"/>
                  </a:moveTo>
                  <a:cubicBezTo>
                    <a:pt x="89" y="25"/>
                    <a:pt x="91" y="25"/>
                    <a:pt x="93" y="25"/>
                  </a:cubicBezTo>
                  <a:cubicBezTo>
                    <a:pt x="94" y="25"/>
                    <a:pt x="95" y="25"/>
                    <a:pt x="95" y="26"/>
                  </a:cubicBezTo>
                  <a:cubicBezTo>
                    <a:pt x="95" y="26"/>
                    <a:pt x="95" y="27"/>
                    <a:pt x="94" y="27"/>
                  </a:cubicBezTo>
                  <a:cubicBezTo>
                    <a:pt x="88" y="35"/>
                    <a:pt x="80" y="46"/>
                    <a:pt x="72" y="60"/>
                  </a:cubicBezTo>
                  <a:cubicBezTo>
                    <a:pt x="78" y="64"/>
                    <a:pt x="82" y="66"/>
                    <a:pt x="85" y="69"/>
                  </a:cubicBezTo>
                  <a:cubicBezTo>
                    <a:pt x="92" y="74"/>
                    <a:pt x="95" y="77"/>
                    <a:pt x="94" y="79"/>
                  </a:cubicBezTo>
                  <a:cubicBezTo>
                    <a:pt x="90" y="82"/>
                    <a:pt x="84" y="84"/>
                    <a:pt x="76" y="85"/>
                  </a:cubicBezTo>
                  <a:cubicBezTo>
                    <a:pt x="75" y="86"/>
                    <a:pt x="74" y="86"/>
                    <a:pt x="74" y="85"/>
                  </a:cubicBezTo>
                  <a:cubicBezTo>
                    <a:pt x="74" y="85"/>
                    <a:pt x="74" y="84"/>
                    <a:pt x="75" y="84"/>
                  </a:cubicBezTo>
                  <a:cubicBezTo>
                    <a:pt x="79" y="79"/>
                    <a:pt x="81" y="76"/>
                    <a:pt x="80" y="76"/>
                  </a:cubicBezTo>
                  <a:cubicBezTo>
                    <a:pt x="76" y="72"/>
                    <a:pt x="72" y="69"/>
                    <a:pt x="68" y="67"/>
                  </a:cubicBezTo>
                  <a:cubicBezTo>
                    <a:pt x="62" y="78"/>
                    <a:pt x="56" y="89"/>
                    <a:pt x="51" y="100"/>
                  </a:cubicBezTo>
                  <a:cubicBezTo>
                    <a:pt x="50" y="100"/>
                    <a:pt x="47" y="101"/>
                    <a:pt x="43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01"/>
                    <a:pt x="42" y="100"/>
                    <a:pt x="42" y="100"/>
                  </a:cubicBezTo>
                  <a:cubicBezTo>
                    <a:pt x="45" y="96"/>
                    <a:pt x="49" y="88"/>
                    <a:pt x="56" y="76"/>
                  </a:cubicBezTo>
                  <a:cubicBezTo>
                    <a:pt x="59" y="71"/>
                    <a:pt x="61" y="67"/>
                    <a:pt x="63" y="64"/>
                  </a:cubicBezTo>
                  <a:cubicBezTo>
                    <a:pt x="61" y="63"/>
                    <a:pt x="59" y="63"/>
                    <a:pt x="57" y="63"/>
                  </a:cubicBezTo>
                  <a:cubicBezTo>
                    <a:pt x="58" y="61"/>
                    <a:pt x="59" y="60"/>
                    <a:pt x="60" y="59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9"/>
                    <a:pt x="54" y="53"/>
                    <a:pt x="52" y="58"/>
                  </a:cubicBezTo>
                  <a:cubicBezTo>
                    <a:pt x="50" y="63"/>
                    <a:pt x="48" y="67"/>
                    <a:pt x="47" y="69"/>
                  </a:cubicBezTo>
                  <a:cubicBezTo>
                    <a:pt x="44" y="70"/>
                    <a:pt x="41" y="71"/>
                    <a:pt x="40" y="70"/>
                  </a:cubicBezTo>
                  <a:cubicBezTo>
                    <a:pt x="47" y="59"/>
                    <a:pt x="51" y="50"/>
                    <a:pt x="53" y="41"/>
                  </a:cubicBezTo>
                  <a:cubicBezTo>
                    <a:pt x="57" y="41"/>
                    <a:pt x="62" y="40"/>
                    <a:pt x="66" y="37"/>
                  </a:cubicBezTo>
                  <a:cubicBezTo>
                    <a:pt x="64" y="41"/>
                    <a:pt x="63" y="47"/>
                    <a:pt x="63" y="55"/>
                  </a:cubicBezTo>
                  <a:cubicBezTo>
                    <a:pt x="62" y="56"/>
                    <a:pt x="62" y="56"/>
                    <a:pt x="62" y="57"/>
                  </a:cubicBezTo>
                  <a:cubicBezTo>
                    <a:pt x="63" y="56"/>
                    <a:pt x="63" y="55"/>
                    <a:pt x="64" y="55"/>
                  </a:cubicBezTo>
                  <a:cubicBezTo>
                    <a:pt x="64" y="56"/>
                    <a:pt x="65" y="56"/>
                    <a:pt x="67" y="57"/>
                  </a:cubicBezTo>
                  <a:cubicBezTo>
                    <a:pt x="75" y="42"/>
                    <a:pt x="80" y="32"/>
                    <a:pt x="83" y="27"/>
                  </a:cubicBezTo>
                  <a:cubicBezTo>
                    <a:pt x="84" y="26"/>
                    <a:pt x="85" y="25"/>
                    <a:pt x="8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0" name="Freeform 36"/>
            <p:cNvSpPr/>
            <p:nvPr/>
          </p:nvSpPr>
          <p:spPr bwMode="auto">
            <a:xfrm>
              <a:off x="8823325" y="527051"/>
              <a:ext cx="125413" cy="112713"/>
            </a:xfrm>
            <a:custGeom>
              <a:avLst/>
              <a:gdLst>
                <a:gd name="T0" fmla="*/ 11 w 102"/>
                <a:gd name="T1" fmla="*/ 2 h 91"/>
                <a:gd name="T2" fmla="*/ 25 w 102"/>
                <a:gd name="T3" fmla="*/ 0 h 91"/>
                <a:gd name="T4" fmla="*/ 28 w 102"/>
                <a:gd name="T5" fmla="*/ 18 h 91"/>
                <a:gd name="T6" fmla="*/ 31 w 102"/>
                <a:gd name="T7" fmla="*/ 30 h 91"/>
                <a:gd name="T8" fmla="*/ 37 w 102"/>
                <a:gd name="T9" fmla="*/ 27 h 91"/>
                <a:gd name="T10" fmla="*/ 57 w 102"/>
                <a:gd name="T11" fmla="*/ 16 h 91"/>
                <a:gd name="T12" fmla="*/ 61 w 102"/>
                <a:gd name="T13" fmla="*/ 15 h 91"/>
                <a:gd name="T14" fmla="*/ 64 w 102"/>
                <a:gd name="T15" fmla="*/ 18 h 91"/>
                <a:gd name="T16" fmla="*/ 66 w 102"/>
                <a:gd name="T17" fmla="*/ 19 h 91"/>
                <a:gd name="T18" fmla="*/ 66 w 102"/>
                <a:gd name="T19" fmla="*/ 22 h 91"/>
                <a:gd name="T20" fmla="*/ 33 w 102"/>
                <a:gd name="T21" fmla="*/ 37 h 91"/>
                <a:gd name="T22" fmla="*/ 45 w 102"/>
                <a:gd name="T23" fmla="*/ 42 h 91"/>
                <a:gd name="T24" fmla="*/ 50 w 102"/>
                <a:gd name="T25" fmla="*/ 45 h 91"/>
                <a:gd name="T26" fmla="*/ 72 w 102"/>
                <a:gd name="T27" fmla="*/ 55 h 91"/>
                <a:gd name="T28" fmla="*/ 77 w 102"/>
                <a:gd name="T29" fmla="*/ 55 h 91"/>
                <a:gd name="T30" fmla="*/ 97 w 102"/>
                <a:gd name="T31" fmla="*/ 58 h 91"/>
                <a:gd name="T32" fmla="*/ 102 w 102"/>
                <a:gd name="T33" fmla="*/ 60 h 91"/>
                <a:gd name="T34" fmla="*/ 98 w 102"/>
                <a:gd name="T35" fmla="*/ 63 h 91"/>
                <a:gd name="T36" fmla="*/ 79 w 102"/>
                <a:gd name="T37" fmla="*/ 70 h 91"/>
                <a:gd name="T38" fmla="*/ 64 w 102"/>
                <a:gd name="T39" fmla="*/ 67 h 91"/>
                <a:gd name="T40" fmla="*/ 48 w 102"/>
                <a:gd name="T41" fmla="*/ 55 h 91"/>
                <a:gd name="T42" fmla="*/ 46 w 102"/>
                <a:gd name="T43" fmla="*/ 53 h 91"/>
                <a:gd name="T44" fmla="*/ 34 w 102"/>
                <a:gd name="T45" fmla="*/ 44 h 91"/>
                <a:gd name="T46" fmla="*/ 29 w 102"/>
                <a:gd name="T47" fmla="*/ 80 h 91"/>
                <a:gd name="T48" fmla="*/ 16 w 102"/>
                <a:gd name="T49" fmla="*/ 90 h 91"/>
                <a:gd name="T50" fmla="*/ 6 w 102"/>
                <a:gd name="T51" fmla="*/ 91 h 91"/>
                <a:gd name="T52" fmla="*/ 25 w 102"/>
                <a:gd name="T53" fmla="*/ 41 h 91"/>
                <a:gd name="T54" fmla="*/ 9 w 102"/>
                <a:gd name="T55" fmla="*/ 53 h 91"/>
                <a:gd name="T56" fmla="*/ 0 w 102"/>
                <a:gd name="T57" fmla="*/ 48 h 91"/>
                <a:gd name="T58" fmla="*/ 24 w 102"/>
                <a:gd name="T59" fmla="*/ 35 h 91"/>
                <a:gd name="T60" fmla="*/ 11 w 102"/>
                <a:gd name="T61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91">
                  <a:moveTo>
                    <a:pt x="11" y="2"/>
                  </a:moveTo>
                  <a:cubicBezTo>
                    <a:pt x="16" y="2"/>
                    <a:pt x="21" y="1"/>
                    <a:pt x="25" y="0"/>
                  </a:cubicBezTo>
                  <a:cubicBezTo>
                    <a:pt x="25" y="4"/>
                    <a:pt x="25" y="10"/>
                    <a:pt x="28" y="18"/>
                  </a:cubicBezTo>
                  <a:cubicBezTo>
                    <a:pt x="29" y="22"/>
                    <a:pt x="30" y="26"/>
                    <a:pt x="31" y="30"/>
                  </a:cubicBezTo>
                  <a:cubicBezTo>
                    <a:pt x="32" y="30"/>
                    <a:pt x="34" y="28"/>
                    <a:pt x="37" y="27"/>
                  </a:cubicBezTo>
                  <a:cubicBezTo>
                    <a:pt x="41" y="25"/>
                    <a:pt x="47" y="21"/>
                    <a:pt x="57" y="16"/>
                  </a:cubicBezTo>
                  <a:cubicBezTo>
                    <a:pt x="59" y="15"/>
                    <a:pt x="60" y="15"/>
                    <a:pt x="61" y="15"/>
                  </a:cubicBezTo>
                  <a:cubicBezTo>
                    <a:pt x="62" y="16"/>
                    <a:pt x="63" y="17"/>
                    <a:pt x="64" y="18"/>
                  </a:cubicBezTo>
                  <a:cubicBezTo>
                    <a:pt x="65" y="18"/>
                    <a:pt x="66" y="19"/>
                    <a:pt x="66" y="19"/>
                  </a:cubicBezTo>
                  <a:cubicBezTo>
                    <a:pt x="67" y="20"/>
                    <a:pt x="67" y="21"/>
                    <a:pt x="66" y="22"/>
                  </a:cubicBezTo>
                  <a:cubicBezTo>
                    <a:pt x="57" y="25"/>
                    <a:pt x="46" y="30"/>
                    <a:pt x="33" y="37"/>
                  </a:cubicBezTo>
                  <a:cubicBezTo>
                    <a:pt x="35" y="38"/>
                    <a:pt x="39" y="39"/>
                    <a:pt x="45" y="42"/>
                  </a:cubicBezTo>
                  <a:cubicBezTo>
                    <a:pt x="47" y="43"/>
                    <a:pt x="49" y="44"/>
                    <a:pt x="50" y="45"/>
                  </a:cubicBezTo>
                  <a:cubicBezTo>
                    <a:pt x="60" y="51"/>
                    <a:pt x="67" y="54"/>
                    <a:pt x="72" y="55"/>
                  </a:cubicBezTo>
                  <a:cubicBezTo>
                    <a:pt x="73" y="55"/>
                    <a:pt x="75" y="55"/>
                    <a:pt x="77" y="55"/>
                  </a:cubicBezTo>
                  <a:cubicBezTo>
                    <a:pt x="86" y="56"/>
                    <a:pt x="93" y="57"/>
                    <a:pt x="97" y="58"/>
                  </a:cubicBezTo>
                  <a:cubicBezTo>
                    <a:pt x="100" y="59"/>
                    <a:pt x="101" y="60"/>
                    <a:pt x="102" y="60"/>
                  </a:cubicBezTo>
                  <a:cubicBezTo>
                    <a:pt x="102" y="61"/>
                    <a:pt x="101" y="62"/>
                    <a:pt x="98" y="63"/>
                  </a:cubicBezTo>
                  <a:cubicBezTo>
                    <a:pt x="91" y="66"/>
                    <a:pt x="84" y="68"/>
                    <a:pt x="79" y="70"/>
                  </a:cubicBezTo>
                  <a:cubicBezTo>
                    <a:pt x="73" y="71"/>
                    <a:pt x="68" y="70"/>
                    <a:pt x="64" y="67"/>
                  </a:cubicBezTo>
                  <a:cubicBezTo>
                    <a:pt x="60" y="64"/>
                    <a:pt x="54" y="60"/>
                    <a:pt x="48" y="55"/>
                  </a:cubicBezTo>
                  <a:cubicBezTo>
                    <a:pt x="48" y="54"/>
                    <a:pt x="47" y="53"/>
                    <a:pt x="46" y="53"/>
                  </a:cubicBezTo>
                  <a:cubicBezTo>
                    <a:pt x="40" y="48"/>
                    <a:pt x="36" y="45"/>
                    <a:pt x="34" y="44"/>
                  </a:cubicBezTo>
                  <a:cubicBezTo>
                    <a:pt x="35" y="58"/>
                    <a:pt x="33" y="70"/>
                    <a:pt x="29" y="80"/>
                  </a:cubicBezTo>
                  <a:cubicBezTo>
                    <a:pt x="27" y="84"/>
                    <a:pt x="23" y="88"/>
                    <a:pt x="16" y="90"/>
                  </a:cubicBezTo>
                  <a:cubicBezTo>
                    <a:pt x="13" y="91"/>
                    <a:pt x="10" y="91"/>
                    <a:pt x="6" y="91"/>
                  </a:cubicBezTo>
                  <a:cubicBezTo>
                    <a:pt x="22" y="80"/>
                    <a:pt x="28" y="64"/>
                    <a:pt x="25" y="41"/>
                  </a:cubicBezTo>
                  <a:cubicBezTo>
                    <a:pt x="19" y="45"/>
                    <a:pt x="14" y="49"/>
                    <a:pt x="9" y="53"/>
                  </a:cubicBezTo>
                  <a:cubicBezTo>
                    <a:pt x="6" y="52"/>
                    <a:pt x="3" y="50"/>
                    <a:pt x="0" y="48"/>
                  </a:cubicBezTo>
                  <a:cubicBezTo>
                    <a:pt x="7" y="45"/>
                    <a:pt x="15" y="40"/>
                    <a:pt x="24" y="35"/>
                  </a:cubicBezTo>
                  <a:cubicBezTo>
                    <a:pt x="20" y="21"/>
                    <a:pt x="16" y="1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1" name="Freeform 37"/>
            <p:cNvSpPr>
              <a:spLocks noEditPoints="1"/>
            </p:cNvSpPr>
            <p:nvPr/>
          </p:nvSpPr>
          <p:spPr bwMode="auto">
            <a:xfrm>
              <a:off x="9039225" y="514351"/>
              <a:ext cx="120650" cy="128588"/>
            </a:xfrm>
            <a:custGeom>
              <a:avLst/>
              <a:gdLst>
                <a:gd name="T0" fmla="*/ 35 w 97"/>
                <a:gd name="T1" fmla="*/ 38 h 105"/>
                <a:gd name="T2" fmla="*/ 22 w 97"/>
                <a:gd name="T3" fmla="*/ 36 h 105"/>
                <a:gd name="T4" fmla="*/ 18 w 97"/>
                <a:gd name="T5" fmla="*/ 49 h 105"/>
                <a:gd name="T6" fmla="*/ 7 w 97"/>
                <a:gd name="T7" fmla="*/ 83 h 105"/>
                <a:gd name="T8" fmla="*/ 0 w 97"/>
                <a:gd name="T9" fmla="*/ 75 h 105"/>
                <a:gd name="T10" fmla="*/ 14 w 97"/>
                <a:gd name="T11" fmla="*/ 40 h 105"/>
                <a:gd name="T12" fmla="*/ 23 w 97"/>
                <a:gd name="T13" fmla="*/ 0 h 105"/>
                <a:gd name="T14" fmla="*/ 29 w 97"/>
                <a:gd name="T15" fmla="*/ 4 h 105"/>
                <a:gd name="T16" fmla="*/ 30 w 97"/>
                <a:gd name="T17" fmla="*/ 6 h 105"/>
                <a:gd name="T18" fmla="*/ 44 w 97"/>
                <a:gd name="T19" fmla="*/ 5 h 105"/>
                <a:gd name="T20" fmla="*/ 54 w 97"/>
                <a:gd name="T21" fmla="*/ 12 h 105"/>
                <a:gd name="T22" fmla="*/ 44 w 97"/>
                <a:gd name="T23" fmla="*/ 33 h 105"/>
                <a:gd name="T24" fmla="*/ 40 w 97"/>
                <a:gd name="T25" fmla="*/ 43 h 105"/>
                <a:gd name="T26" fmla="*/ 35 w 97"/>
                <a:gd name="T27" fmla="*/ 38 h 105"/>
                <a:gd name="T28" fmla="*/ 29 w 97"/>
                <a:gd name="T29" fmla="*/ 10 h 105"/>
                <a:gd name="T30" fmla="*/ 27 w 97"/>
                <a:gd name="T31" fmla="*/ 19 h 105"/>
                <a:gd name="T32" fmla="*/ 34 w 97"/>
                <a:gd name="T33" fmla="*/ 19 h 105"/>
                <a:gd name="T34" fmla="*/ 37 w 97"/>
                <a:gd name="T35" fmla="*/ 19 h 105"/>
                <a:gd name="T36" fmla="*/ 38 w 97"/>
                <a:gd name="T37" fmla="*/ 23 h 105"/>
                <a:gd name="T38" fmla="*/ 38 w 97"/>
                <a:gd name="T39" fmla="*/ 24 h 105"/>
                <a:gd name="T40" fmla="*/ 27 w 97"/>
                <a:gd name="T41" fmla="*/ 23 h 105"/>
                <a:gd name="T42" fmla="*/ 26 w 97"/>
                <a:gd name="T43" fmla="*/ 22 h 105"/>
                <a:gd name="T44" fmla="*/ 23 w 97"/>
                <a:gd name="T45" fmla="*/ 32 h 105"/>
                <a:gd name="T46" fmla="*/ 36 w 97"/>
                <a:gd name="T47" fmla="*/ 32 h 105"/>
                <a:gd name="T48" fmla="*/ 43 w 97"/>
                <a:gd name="T49" fmla="*/ 13 h 105"/>
                <a:gd name="T50" fmla="*/ 42 w 97"/>
                <a:gd name="T51" fmla="*/ 11 h 105"/>
                <a:gd name="T52" fmla="*/ 29 w 97"/>
                <a:gd name="T53" fmla="*/ 10 h 105"/>
                <a:gd name="T54" fmla="*/ 68 w 97"/>
                <a:gd name="T55" fmla="*/ 87 h 105"/>
                <a:gd name="T56" fmla="*/ 80 w 97"/>
                <a:gd name="T57" fmla="*/ 44 h 105"/>
                <a:gd name="T58" fmla="*/ 64 w 97"/>
                <a:gd name="T59" fmla="*/ 42 h 105"/>
                <a:gd name="T60" fmla="*/ 62 w 97"/>
                <a:gd name="T61" fmla="*/ 46 h 105"/>
                <a:gd name="T62" fmla="*/ 57 w 97"/>
                <a:gd name="T63" fmla="*/ 39 h 105"/>
                <a:gd name="T64" fmla="*/ 63 w 97"/>
                <a:gd name="T65" fmla="*/ 21 h 105"/>
                <a:gd name="T66" fmla="*/ 64 w 97"/>
                <a:gd name="T67" fmla="*/ 8 h 105"/>
                <a:gd name="T68" fmla="*/ 70 w 97"/>
                <a:gd name="T69" fmla="*/ 12 h 105"/>
                <a:gd name="T70" fmla="*/ 71 w 97"/>
                <a:gd name="T71" fmla="*/ 13 h 105"/>
                <a:gd name="T72" fmla="*/ 86 w 97"/>
                <a:gd name="T73" fmla="*/ 12 h 105"/>
                <a:gd name="T74" fmla="*/ 97 w 97"/>
                <a:gd name="T75" fmla="*/ 21 h 105"/>
                <a:gd name="T76" fmla="*/ 82 w 97"/>
                <a:gd name="T77" fmla="*/ 69 h 105"/>
                <a:gd name="T78" fmla="*/ 76 w 97"/>
                <a:gd name="T79" fmla="*/ 93 h 105"/>
                <a:gd name="T80" fmla="*/ 71 w 97"/>
                <a:gd name="T81" fmla="*/ 105 h 105"/>
                <a:gd name="T82" fmla="*/ 55 w 97"/>
                <a:gd name="T83" fmla="*/ 88 h 105"/>
                <a:gd name="T84" fmla="*/ 54 w 97"/>
                <a:gd name="T85" fmla="*/ 85 h 105"/>
                <a:gd name="T86" fmla="*/ 57 w 97"/>
                <a:gd name="T87" fmla="*/ 86 h 105"/>
                <a:gd name="T88" fmla="*/ 68 w 97"/>
                <a:gd name="T89" fmla="*/ 87 h 105"/>
                <a:gd name="T90" fmla="*/ 71 w 97"/>
                <a:gd name="T91" fmla="*/ 15 h 105"/>
                <a:gd name="T92" fmla="*/ 68 w 97"/>
                <a:gd name="T93" fmla="*/ 25 h 105"/>
                <a:gd name="T94" fmla="*/ 75 w 97"/>
                <a:gd name="T95" fmla="*/ 25 h 105"/>
                <a:gd name="T96" fmla="*/ 80 w 97"/>
                <a:gd name="T97" fmla="*/ 26 h 105"/>
                <a:gd name="T98" fmla="*/ 81 w 97"/>
                <a:gd name="T99" fmla="*/ 31 h 105"/>
                <a:gd name="T100" fmla="*/ 77 w 97"/>
                <a:gd name="T101" fmla="*/ 30 h 105"/>
                <a:gd name="T102" fmla="*/ 67 w 97"/>
                <a:gd name="T103" fmla="*/ 29 h 105"/>
                <a:gd name="T104" fmla="*/ 65 w 97"/>
                <a:gd name="T105" fmla="*/ 37 h 105"/>
                <a:gd name="T106" fmla="*/ 81 w 97"/>
                <a:gd name="T107" fmla="*/ 39 h 105"/>
                <a:gd name="T108" fmla="*/ 85 w 97"/>
                <a:gd name="T109" fmla="*/ 18 h 105"/>
                <a:gd name="T110" fmla="*/ 80 w 97"/>
                <a:gd name="T111" fmla="*/ 18 h 105"/>
                <a:gd name="T112" fmla="*/ 72 w 97"/>
                <a:gd name="T113" fmla="*/ 18 h 105"/>
                <a:gd name="T114" fmla="*/ 71 w 97"/>
                <a:gd name="T115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7" h="105">
                  <a:moveTo>
                    <a:pt x="35" y="38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1" y="38"/>
                    <a:pt x="20" y="43"/>
                    <a:pt x="18" y="49"/>
                  </a:cubicBezTo>
                  <a:cubicBezTo>
                    <a:pt x="11" y="73"/>
                    <a:pt x="7" y="84"/>
                    <a:pt x="7" y="83"/>
                  </a:cubicBezTo>
                  <a:cubicBezTo>
                    <a:pt x="4" y="81"/>
                    <a:pt x="2" y="79"/>
                    <a:pt x="0" y="75"/>
                  </a:cubicBezTo>
                  <a:cubicBezTo>
                    <a:pt x="3" y="71"/>
                    <a:pt x="8" y="59"/>
                    <a:pt x="14" y="40"/>
                  </a:cubicBezTo>
                  <a:cubicBezTo>
                    <a:pt x="20" y="20"/>
                    <a:pt x="23" y="7"/>
                    <a:pt x="23" y="0"/>
                  </a:cubicBezTo>
                  <a:cubicBezTo>
                    <a:pt x="24" y="1"/>
                    <a:pt x="26" y="2"/>
                    <a:pt x="29" y="4"/>
                  </a:cubicBezTo>
                  <a:cubicBezTo>
                    <a:pt x="30" y="5"/>
                    <a:pt x="30" y="6"/>
                    <a:pt x="30" y="6"/>
                  </a:cubicBezTo>
                  <a:cubicBezTo>
                    <a:pt x="37" y="7"/>
                    <a:pt x="41" y="7"/>
                    <a:pt x="44" y="5"/>
                  </a:cubicBezTo>
                  <a:cubicBezTo>
                    <a:pt x="46" y="8"/>
                    <a:pt x="49" y="10"/>
                    <a:pt x="54" y="12"/>
                  </a:cubicBezTo>
                  <a:cubicBezTo>
                    <a:pt x="52" y="14"/>
                    <a:pt x="49" y="21"/>
                    <a:pt x="44" y="33"/>
                  </a:cubicBezTo>
                  <a:cubicBezTo>
                    <a:pt x="42" y="40"/>
                    <a:pt x="41" y="43"/>
                    <a:pt x="40" y="43"/>
                  </a:cubicBezTo>
                  <a:cubicBezTo>
                    <a:pt x="39" y="42"/>
                    <a:pt x="37" y="41"/>
                    <a:pt x="35" y="38"/>
                  </a:cubicBezTo>
                  <a:close/>
                  <a:moveTo>
                    <a:pt x="29" y="1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29" y="19"/>
                    <a:pt x="31" y="19"/>
                    <a:pt x="34" y="19"/>
                  </a:cubicBezTo>
                  <a:cubicBezTo>
                    <a:pt x="35" y="19"/>
                    <a:pt x="36" y="19"/>
                    <a:pt x="37" y="19"/>
                  </a:cubicBezTo>
                  <a:cubicBezTo>
                    <a:pt x="37" y="19"/>
                    <a:pt x="37" y="21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5" y="24"/>
                    <a:pt x="32" y="24"/>
                    <a:pt x="27" y="23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7" y="32"/>
                    <a:pt x="32" y="32"/>
                    <a:pt x="36" y="3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2" y="11"/>
                    <a:pt x="42" y="11"/>
                  </a:cubicBezTo>
                  <a:cubicBezTo>
                    <a:pt x="37" y="11"/>
                    <a:pt x="33" y="11"/>
                    <a:pt x="29" y="10"/>
                  </a:cubicBezTo>
                  <a:close/>
                  <a:moveTo>
                    <a:pt x="68" y="87"/>
                  </a:moveTo>
                  <a:cubicBezTo>
                    <a:pt x="71" y="78"/>
                    <a:pt x="75" y="64"/>
                    <a:pt x="80" y="44"/>
                  </a:cubicBezTo>
                  <a:cubicBezTo>
                    <a:pt x="73" y="43"/>
                    <a:pt x="68" y="42"/>
                    <a:pt x="64" y="42"/>
                  </a:cubicBezTo>
                  <a:cubicBezTo>
                    <a:pt x="63" y="45"/>
                    <a:pt x="62" y="46"/>
                    <a:pt x="62" y="46"/>
                  </a:cubicBezTo>
                  <a:cubicBezTo>
                    <a:pt x="59" y="43"/>
                    <a:pt x="58" y="41"/>
                    <a:pt x="57" y="39"/>
                  </a:cubicBezTo>
                  <a:cubicBezTo>
                    <a:pt x="59" y="34"/>
                    <a:pt x="61" y="28"/>
                    <a:pt x="63" y="21"/>
                  </a:cubicBezTo>
                  <a:cubicBezTo>
                    <a:pt x="64" y="15"/>
                    <a:pt x="65" y="11"/>
                    <a:pt x="64" y="8"/>
                  </a:cubicBezTo>
                  <a:cubicBezTo>
                    <a:pt x="65" y="9"/>
                    <a:pt x="67" y="10"/>
                    <a:pt x="70" y="12"/>
                  </a:cubicBezTo>
                  <a:cubicBezTo>
                    <a:pt x="71" y="12"/>
                    <a:pt x="71" y="12"/>
                    <a:pt x="71" y="13"/>
                  </a:cubicBezTo>
                  <a:cubicBezTo>
                    <a:pt x="79" y="14"/>
                    <a:pt x="84" y="14"/>
                    <a:pt x="86" y="12"/>
                  </a:cubicBezTo>
                  <a:cubicBezTo>
                    <a:pt x="89" y="16"/>
                    <a:pt x="93" y="19"/>
                    <a:pt x="97" y="21"/>
                  </a:cubicBezTo>
                  <a:cubicBezTo>
                    <a:pt x="94" y="26"/>
                    <a:pt x="88" y="42"/>
                    <a:pt x="82" y="69"/>
                  </a:cubicBezTo>
                  <a:cubicBezTo>
                    <a:pt x="79" y="80"/>
                    <a:pt x="77" y="88"/>
                    <a:pt x="76" y="93"/>
                  </a:cubicBezTo>
                  <a:cubicBezTo>
                    <a:pt x="74" y="100"/>
                    <a:pt x="72" y="104"/>
                    <a:pt x="71" y="105"/>
                  </a:cubicBezTo>
                  <a:cubicBezTo>
                    <a:pt x="66" y="102"/>
                    <a:pt x="61" y="97"/>
                    <a:pt x="55" y="88"/>
                  </a:cubicBezTo>
                  <a:cubicBezTo>
                    <a:pt x="54" y="86"/>
                    <a:pt x="54" y="86"/>
                    <a:pt x="54" y="85"/>
                  </a:cubicBezTo>
                  <a:cubicBezTo>
                    <a:pt x="55" y="85"/>
                    <a:pt x="55" y="85"/>
                    <a:pt x="57" y="86"/>
                  </a:cubicBezTo>
                  <a:cubicBezTo>
                    <a:pt x="64" y="89"/>
                    <a:pt x="68" y="89"/>
                    <a:pt x="68" y="87"/>
                  </a:cubicBezTo>
                  <a:close/>
                  <a:moveTo>
                    <a:pt x="71" y="15"/>
                  </a:moveTo>
                  <a:cubicBezTo>
                    <a:pt x="68" y="25"/>
                    <a:pt x="68" y="25"/>
                    <a:pt x="68" y="25"/>
                  </a:cubicBezTo>
                  <a:cubicBezTo>
                    <a:pt x="69" y="25"/>
                    <a:pt x="71" y="25"/>
                    <a:pt x="75" y="25"/>
                  </a:cubicBezTo>
                  <a:cubicBezTo>
                    <a:pt x="77" y="25"/>
                    <a:pt x="79" y="25"/>
                    <a:pt x="80" y="26"/>
                  </a:cubicBezTo>
                  <a:cubicBezTo>
                    <a:pt x="81" y="28"/>
                    <a:pt x="81" y="30"/>
                    <a:pt x="81" y="31"/>
                  </a:cubicBezTo>
                  <a:cubicBezTo>
                    <a:pt x="80" y="31"/>
                    <a:pt x="79" y="31"/>
                    <a:pt x="77" y="30"/>
                  </a:cubicBezTo>
                  <a:cubicBezTo>
                    <a:pt x="72" y="30"/>
                    <a:pt x="69" y="29"/>
                    <a:pt x="67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9" y="38"/>
                    <a:pt x="74" y="39"/>
                    <a:pt x="81" y="39"/>
                  </a:cubicBezTo>
                  <a:cubicBezTo>
                    <a:pt x="83" y="28"/>
                    <a:pt x="85" y="21"/>
                    <a:pt x="85" y="18"/>
                  </a:cubicBezTo>
                  <a:cubicBezTo>
                    <a:pt x="84" y="18"/>
                    <a:pt x="82" y="18"/>
                    <a:pt x="80" y="18"/>
                  </a:cubicBezTo>
                  <a:cubicBezTo>
                    <a:pt x="76" y="18"/>
                    <a:pt x="74" y="18"/>
                    <a:pt x="72" y="18"/>
                  </a:cubicBezTo>
                  <a:cubicBezTo>
                    <a:pt x="71" y="17"/>
                    <a:pt x="71" y="16"/>
                    <a:pt x="7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2" name="Freeform 38"/>
            <p:cNvSpPr>
              <a:spLocks noEditPoints="1"/>
            </p:cNvSpPr>
            <p:nvPr/>
          </p:nvSpPr>
          <p:spPr bwMode="auto">
            <a:xfrm>
              <a:off x="9205913" y="641351"/>
              <a:ext cx="153988" cy="146050"/>
            </a:xfrm>
            <a:custGeom>
              <a:avLst/>
              <a:gdLst>
                <a:gd name="T0" fmla="*/ 124 w 125"/>
                <a:gd name="T1" fmla="*/ 46 h 118"/>
                <a:gd name="T2" fmla="*/ 123 w 125"/>
                <a:gd name="T3" fmla="*/ 52 h 118"/>
                <a:gd name="T4" fmla="*/ 83 w 125"/>
                <a:gd name="T5" fmla="*/ 13 h 118"/>
                <a:gd name="T6" fmla="*/ 51 w 125"/>
                <a:gd name="T7" fmla="*/ 54 h 118"/>
                <a:gd name="T8" fmla="*/ 56 w 125"/>
                <a:gd name="T9" fmla="*/ 52 h 118"/>
                <a:gd name="T10" fmla="*/ 55 w 125"/>
                <a:gd name="T11" fmla="*/ 51 h 118"/>
                <a:gd name="T12" fmla="*/ 52 w 125"/>
                <a:gd name="T13" fmla="*/ 52 h 118"/>
                <a:gd name="T14" fmla="*/ 66 w 125"/>
                <a:gd name="T15" fmla="*/ 36 h 118"/>
                <a:gd name="T16" fmla="*/ 76 w 125"/>
                <a:gd name="T17" fmla="*/ 29 h 118"/>
                <a:gd name="T18" fmla="*/ 81 w 125"/>
                <a:gd name="T19" fmla="*/ 36 h 118"/>
                <a:gd name="T20" fmla="*/ 84 w 125"/>
                <a:gd name="T21" fmla="*/ 30 h 118"/>
                <a:gd name="T22" fmla="*/ 81 w 125"/>
                <a:gd name="T23" fmla="*/ 27 h 118"/>
                <a:gd name="T24" fmla="*/ 80 w 125"/>
                <a:gd name="T25" fmla="*/ 19 h 118"/>
                <a:gd name="T26" fmla="*/ 113 w 125"/>
                <a:gd name="T27" fmla="*/ 49 h 118"/>
                <a:gd name="T28" fmla="*/ 113 w 125"/>
                <a:gd name="T29" fmla="*/ 55 h 118"/>
                <a:gd name="T30" fmla="*/ 112 w 125"/>
                <a:gd name="T31" fmla="*/ 57 h 118"/>
                <a:gd name="T32" fmla="*/ 92 w 125"/>
                <a:gd name="T33" fmla="*/ 38 h 118"/>
                <a:gd name="T34" fmla="*/ 89 w 125"/>
                <a:gd name="T35" fmla="*/ 41 h 118"/>
                <a:gd name="T36" fmla="*/ 96 w 125"/>
                <a:gd name="T37" fmla="*/ 49 h 118"/>
                <a:gd name="T38" fmla="*/ 81 w 125"/>
                <a:gd name="T39" fmla="*/ 72 h 118"/>
                <a:gd name="T40" fmla="*/ 72 w 125"/>
                <a:gd name="T41" fmla="*/ 78 h 118"/>
                <a:gd name="T42" fmla="*/ 71 w 125"/>
                <a:gd name="T43" fmla="*/ 74 h 118"/>
                <a:gd name="T44" fmla="*/ 64 w 125"/>
                <a:gd name="T45" fmla="*/ 60 h 118"/>
                <a:gd name="T46" fmla="*/ 60 w 125"/>
                <a:gd name="T47" fmla="*/ 58 h 118"/>
                <a:gd name="T48" fmla="*/ 53 w 125"/>
                <a:gd name="T49" fmla="*/ 60 h 118"/>
                <a:gd name="T50" fmla="*/ 69 w 125"/>
                <a:gd name="T51" fmla="*/ 81 h 118"/>
                <a:gd name="T52" fmla="*/ 57 w 125"/>
                <a:gd name="T53" fmla="*/ 80 h 118"/>
                <a:gd name="T54" fmla="*/ 55 w 125"/>
                <a:gd name="T55" fmla="*/ 95 h 118"/>
                <a:gd name="T56" fmla="*/ 62 w 125"/>
                <a:gd name="T57" fmla="*/ 117 h 118"/>
                <a:gd name="T58" fmla="*/ 47 w 125"/>
                <a:gd name="T59" fmla="*/ 99 h 118"/>
                <a:gd name="T60" fmla="*/ 44 w 125"/>
                <a:gd name="T61" fmla="*/ 80 h 118"/>
                <a:gd name="T62" fmla="*/ 23 w 125"/>
                <a:gd name="T63" fmla="*/ 59 h 118"/>
                <a:gd name="T64" fmla="*/ 41 w 125"/>
                <a:gd name="T65" fmla="*/ 66 h 118"/>
                <a:gd name="T66" fmla="*/ 40 w 125"/>
                <a:gd name="T67" fmla="*/ 59 h 118"/>
                <a:gd name="T68" fmla="*/ 18 w 125"/>
                <a:gd name="T69" fmla="*/ 47 h 118"/>
                <a:gd name="T70" fmla="*/ 0 w 125"/>
                <a:gd name="T71" fmla="*/ 37 h 118"/>
                <a:gd name="T72" fmla="*/ 83 w 125"/>
                <a:gd name="T73" fmla="*/ 0 h 118"/>
                <a:gd name="T74" fmla="*/ 109 w 125"/>
                <a:gd name="T75" fmla="*/ 30 h 118"/>
                <a:gd name="T76" fmla="*/ 49 w 125"/>
                <a:gd name="T77" fmla="*/ 75 h 118"/>
                <a:gd name="T78" fmla="*/ 62 w 125"/>
                <a:gd name="T79" fmla="*/ 73 h 118"/>
                <a:gd name="T80" fmla="*/ 52 w 125"/>
                <a:gd name="T81" fmla="*/ 64 h 118"/>
                <a:gd name="T82" fmla="*/ 51 w 125"/>
                <a:gd name="T83" fmla="*/ 59 h 118"/>
                <a:gd name="T84" fmla="*/ 43 w 125"/>
                <a:gd name="T85" fmla="*/ 60 h 118"/>
                <a:gd name="T86" fmla="*/ 45 w 125"/>
                <a:gd name="T87" fmla="*/ 61 h 118"/>
                <a:gd name="T88" fmla="*/ 75 w 125"/>
                <a:gd name="T89" fmla="*/ 37 h 118"/>
                <a:gd name="T90" fmla="*/ 71 w 125"/>
                <a:gd name="T91" fmla="*/ 39 h 118"/>
                <a:gd name="T92" fmla="*/ 84 w 125"/>
                <a:gd name="T93" fmla="*/ 50 h 118"/>
                <a:gd name="T94" fmla="*/ 75 w 125"/>
                <a:gd name="T95" fmla="*/ 48 h 118"/>
                <a:gd name="T96" fmla="*/ 64 w 125"/>
                <a:gd name="T97" fmla="*/ 44 h 118"/>
                <a:gd name="T98" fmla="*/ 78 w 125"/>
                <a:gd name="T99" fmla="*/ 56 h 118"/>
                <a:gd name="T100" fmla="*/ 69 w 125"/>
                <a:gd name="T101" fmla="*/ 54 h 118"/>
                <a:gd name="T102" fmla="*/ 58 w 125"/>
                <a:gd name="T103" fmla="*/ 49 h 118"/>
                <a:gd name="T104" fmla="*/ 75 w 125"/>
                <a:gd name="T105" fmla="*/ 66 h 118"/>
                <a:gd name="T106" fmla="*/ 75 w 125"/>
                <a:gd name="T107" fmla="*/ 67 h 118"/>
                <a:gd name="T108" fmla="*/ 92 w 125"/>
                <a:gd name="T109" fmla="*/ 52 h 118"/>
                <a:gd name="T110" fmla="*/ 75 w 125"/>
                <a:gd name="T111" fmla="*/ 3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5" h="118">
                  <a:moveTo>
                    <a:pt x="123" y="43"/>
                  </a:moveTo>
                  <a:cubicBezTo>
                    <a:pt x="124" y="43"/>
                    <a:pt x="125" y="44"/>
                    <a:pt x="124" y="46"/>
                  </a:cubicBezTo>
                  <a:cubicBezTo>
                    <a:pt x="124" y="48"/>
                    <a:pt x="124" y="49"/>
                    <a:pt x="124" y="50"/>
                  </a:cubicBezTo>
                  <a:cubicBezTo>
                    <a:pt x="124" y="51"/>
                    <a:pt x="123" y="52"/>
                    <a:pt x="123" y="52"/>
                  </a:cubicBezTo>
                  <a:cubicBezTo>
                    <a:pt x="123" y="52"/>
                    <a:pt x="122" y="52"/>
                    <a:pt x="121" y="51"/>
                  </a:cubicBezTo>
                  <a:cubicBezTo>
                    <a:pt x="109" y="38"/>
                    <a:pt x="96" y="25"/>
                    <a:pt x="83" y="13"/>
                  </a:cubicBezTo>
                  <a:cubicBezTo>
                    <a:pt x="59" y="31"/>
                    <a:pt x="38" y="42"/>
                    <a:pt x="20" y="46"/>
                  </a:cubicBezTo>
                  <a:cubicBezTo>
                    <a:pt x="30" y="52"/>
                    <a:pt x="40" y="54"/>
                    <a:pt x="51" y="54"/>
                  </a:cubicBezTo>
                  <a:cubicBezTo>
                    <a:pt x="53" y="54"/>
                    <a:pt x="55" y="53"/>
                    <a:pt x="57" y="53"/>
                  </a:cubicBezTo>
                  <a:cubicBezTo>
                    <a:pt x="57" y="52"/>
                    <a:pt x="57" y="52"/>
                    <a:pt x="56" y="52"/>
                  </a:cubicBezTo>
                  <a:cubicBezTo>
                    <a:pt x="56" y="51"/>
                    <a:pt x="55" y="51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2"/>
                    <a:pt x="52" y="52"/>
                  </a:cubicBezTo>
                  <a:cubicBezTo>
                    <a:pt x="52" y="49"/>
                    <a:pt x="52" y="47"/>
                    <a:pt x="53" y="45"/>
                  </a:cubicBezTo>
                  <a:cubicBezTo>
                    <a:pt x="56" y="43"/>
                    <a:pt x="61" y="40"/>
                    <a:pt x="66" y="36"/>
                  </a:cubicBezTo>
                  <a:cubicBezTo>
                    <a:pt x="70" y="32"/>
                    <a:pt x="73" y="29"/>
                    <a:pt x="74" y="26"/>
                  </a:cubicBezTo>
                  <a:cubicBezTo>
                    <a:pt x="75" y="27"/>
                    <a:pt x="75" y="28"/>
                    <a:pt x="76" y="29"/>
                  </a:cubicBezTo>
                  <a:cubicBezTo>
                    <a:pt x="76" y="30"/>
                    <a:pt x="77" y="31"/>
                    <a:pt x="77" y="32"/>
                  </a:cubicBezTo>
                  <a:cubicBezTo>
                    <a:pt x="78" y="33"/>
                    <a:pt x="79" y="35"/>
                    <a:pt x="81" y="36"/>
                  </a:cubicBezTo>
                  <a:cubicBezTo>
                    <a:pt x="85" y="36"/>
                    <a:pt x="88" y="35"/>
                    <a:pt x="89" y="34"/>
                  </a:cubicBezTo>
                  <a:cubicBezTo>
                    <a:pt x="88" y="33"/>
                    <a:pt x="86" y="32"/>
                    <a:pt x="84" y="30"/>
                  </a:cubicBezTo>
                  <a:cubicBezTo>
                    <a:pt x="83" y="29"/>
                    <a:pt x="82" y="28"/>
                    <a:pt x="82" y="28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0" y="27"/>
                    <a:pt x="80" y="26"/>
                    <a:pt x="80" y="24"/>
                  </a:cubicBezTo>
                  <a:cubicBezTo>
                    <a:pt x="80" y="22"/>
                    <a:pt x="80" y="20"/>
                    <a:pt x="80" y="19"/>
                  </a:cubicBezTo>
                  <a:cubicBezTo>
                    <a:pt x="84" y="23"/>
                    <a:pt x="91" y="29"/>
                    <a:pt x="101" y="38"/>
                  </a:cubicBezTo>
                  <a:cubicBezTo>
                    <a:pt x="106" y="43"/>
                    <a:pt x="110" y="47"/>
                    <a:pt x="113" y="49"/>
                  </a:cubicBezTo>
                  <a:cubicBezTo>
                    <a:pt x="114" y="50"/>
                    <a:pt x="114" y="51"/>
                    <a:pt x="114" y="52"/>
                  </a:cubicBezTo>
                  <a:cubicBezTo>
                    <a:pt x="113" y="53"/>
                    <a:pt x="113" y="54"/>
                    <a:pt x="113" y="55"/>
                  </a:cubicBezTo>
                  <a:cubicBezTo>
                    <a:pt x="113" y="55"/>
                    <a:pt x="113" y="55"/>
                    <a:pt x="112" y="56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1" y="57"/>
                    <a:pt x="111" y="56"/>
                  </a:cubicBezTo>
                  <a:cubicBezTo>
                    <a:pt x="107" y="51"/>
                    <a:pt x="101" y="45"/>
                    <a:pt x="92" y="38"/>
                  </a:cubicBezTo>
                  <a:cubicBezTo>
                    <a:pt x="92" y="39"/>
                    <a:pt x="92" y="40"/>
                    <a:pt x="93" y="42"/>
                  </a:cubicBezTo>
                  <a:cubicBezTo>
                    <a:pt x="92" y="41"/>
                    <a:pt x="91" y="41"/>
                    <a:pt x="89" y="41"/>
                  </a:cubicBezTo>
                  <a:cubicBezTo>
                    <a:pt x="87" y="41"/>
                    <a:pt x="85" y="40"/>
                    <a:pt x="84" y="40"/>
                  </a:cubicBezTo>
                  <a:cubicBezTo>
                    <a:pt x="89" y="44"/>
                    <a:pt x="93" y="47"/>
                    <a:pt x="96" y="49"/>
                  </a:cubicBezTo>
                  <a:cubicBezTo>
                    <a:pt x="96" y="51"/>
                    <a:pt x="98" y="55"/>
                    <a:pt x="101" y="59"/>
                  </a:cubicBezTo>
                  <a:cubicBezTo>
                    <a:pt x="99" y="59"/>
                    <a:pt x="92" y="63"/>
                    <a:pt x="81" y="72"/>
                  </a:cubicBezTo>
                  <a:cubicBezTo>
                    <a:pt x="78" y="74"/>
                    <a:pt x="76" y="76"/>
                    <a:pt x="74" y="77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1" y="78"/>
                    <a:pt x="71" y="77"/>
                    <a:pt x="71" y="76"/>
                  </a:cubicBezTo>
                  <a:cubicBezTo>
                    <a:pt x="71" y="75"/>
                    <a:pt x="71" y="75"/>
                    <a:pt x="71" y="74"/>
                  </a:cubicBezTo>
                  <a:cubicBezTo>
                    <a:pt x="71" y="71"/>
                    <a:pt x="71" y="70"/>
                    <a:pt x="72" y="69"/>
                  </a:cubicBezTo>
                  <a:cubicBezTo>
                    <a:pt x="70" y="67"/>
                    <a:pt x="67" y="64"/>
                    <a:pt x="64" y="60"/>
                  </a:cubicBezTo>
                  <a:cubicBezTo>
                    <a:pt x="62" y="58"/>
                    <a:pt x="60" y="57"/>
                    <a:pt x="59" y="55"/>
                  </a:cubicBezTo>
                  <a:cubicBezTo>
                    <a:pt x="60" y="56"/>
                    <a:pt x="60" y="57"/>
                    <a:pt x="60" y="58"/>
                  </a:cubicBezTo>
                  <a:cubicBezTo>
                    <a:pt x="60" y="59"/>
                    <a:pt x="60" y="60"/>
                    <a:pt x="60" y="61"/>
                  </a:cubicBezTo>
                  <a:cubicBezTo>
                    <a:pt x="58" y="60"/>
                    <a:pt x="56" y="60"/>
                    <a:pt x="53" y="60"/>
                  </a:cubicBezTo>
                  <a:cubicBezTo>
                    <a:pt x="59" y="65"/>
                    <a:pt x="63" y="68"/>
                    <a:pt x="66" y="69"/>
                  </a:cubicBezTo>
                  <a:cubicBezTo>
                    <a:pt x="66" y="73"/>
                    <a:pt x="67" y="77"/>
                    <a:pt x="69" y="81"/>
                  </a:cubicBezTo>
                  <a:cubicBezTo>
                    <a:pt x="66" y="80"/>
                    <a:pt x="63" y="80"/>
                    <a:pt x="60" y="80"/>
                  </a:cubicBezTo>
                  <a:cubicBezTo>
                    <a:pt x="60" y="80"/>
                    <a:pt x="59" y="80"/>
                    <a:pt x="57" y="80"/>
                  </a:cubicBezTo>
                  <a:cubicBezTo>
                    <a:pt x="55" y="81"/>
                    <a:pt x="53" y="81"/>
                    <a:pt x="50" y="81"/>
                  </a:cubicBezTo>
                  <a:cubicBezTo>
                    <a:pt x="51" y="86"/>
                    <a:pt x="53" y="91"/>
                    <a:pt x="55" y="95"/>
                  </a:cubicBezTo>
                  <a:cubicBezTo>
                    <a:pt x="59" y="102"/>
                    <a:pt x="61" y="108"/>
                    <a:pt x="63" y="114"/>
                  </a:cubicBezTo>
                  <a:cubicBezTo>
                    <a:pt x="63" y="116"/>
                    <a:pt x="63" y="117"/>
                    <a:pt x="62" y="117"/>
                  </a:cubicBezTo>
                  <a:cubicBezTo>
                    <a:pt x="62" y="118"/>
                    <a:pt x="61" y="118"/>
                    <a:pt x="60" y="117"/>
                  </a:cubicBezTo>
                  <a:cubicBezTo>
                    <a:pt x="53" y="110"/>
                    <a:pt x="49" y="104"/>
                    <a:pt x="47" y="99"/>
                  </a:cubicBezTo>
                  <a:cubicBezTo>
                    <a:pt x="46" y="97"/>
                    <a:pt x="46" y="94"/>
                    <a:pt x="45" y="89"/>
                  </a:cubicBezTo>
                  <a:cubicBezTo>
                    <a:pt x="44" y="85"/>
                    <a:pt x="44" y="82"/>
                    <a:pt x="44" y="80"/>
                  </a:cubicBezTo>
                  <a:cubicBezTo>
                    <a:pt x="38" y="79"/>
                    <a:pt x="33" y="76"/>
                    <a:pt x="28" y="73"/>
                  </a:cubicBezTo>
                  <a:cubicBezTo>
                    <a:pt x="23" y="69"/>
                    <a:pt x="21" y="64"/>
                    <a:pt x="23" y="59"/>
                  </a:cubicBezTo>
                  <a:cubicBezTo>
                    <a:pt x="29" y="67"/>
                    <a:pt x="36" y="71"/>
                    <a:pt x="42" y="73"/>
                  </a:cubicBezTo>
                  <a:cubicBezTo>
                    <a:pt x="42" y="72"/>
                    <a:pt x="42" y="69"/>
                    <a:pt x="41" y="66"/>
                  </a:cubicBezTo>
                  <a:cubicBezTo>
                    <a:pt x="41" y="64"/>
                    <a:pt x="41" y="62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34" y="59"/>
                    <a:pt x="30" y="58"/>
                    <a:pt x="25" y="56"/>
                  </a:cubicBezTo>
                  <a:cubicBezTo>
                    <a:pt x="21" y="53"/>
                    <a:pt x="19" y="50"/>
                    <a:pt x="18" y="47"/>
                  </a:cubicBezTo>
                  <a:cubicBezTo>
                    <a:pt x="17" y="47"/>
                    <a:pt x="16" y="47"/>
                    <a:pt x="15" y="47"/>
                  </a:cubicBezTo>
                  <a:cubicBezTo>
                    <a:pt x="8" y="47"/>
                    <a:pt x="3" y="44"/>
                    <a:pt x="0" y="37"/>
                  </a:cubicBezTo>
                  <a:cubicBezTo>
                    <a:pt x="21" y="40"/>
                    <a:pt x="44" y="32"/>
                    <a:pt x="71" y="13"/>
                  </a:cubicBezTo>
                  <a:cubicBezTo>
                    <a:pt x="78" y="8"/>
                    <a:pt x="82" y="4"/>
                    <a:pt x="83" y="0"/>
                  </a:cubicBezTo>
                  <a:cubicBezTo>
                    <a:pt x="85" y="2"/>
                    <a:pt x="86" y="5"/>
                    <a:pt x="88" y="10"/>
                  </a:cubicBezTo>
                  <a:cubicBezTo>
                    <a:pt x="90" y="13"/>
                    <a:pt x="98" y="20"/>
                    <a:pt x="109" y="30"/>
                  </a:cubicBezTo>
                  <a:cubicBezTo>
                    <a:pt x="115" y="36"/>
                    <a:pt x="120" y="40"/>
                    <a:pt x="123" y="43"/>
                  </a:cubicBezTo>
                  <a:close/>
                  <a:moveTo>
                    <a:pt x="49" y="75"/>
                  </a:moveTo>
                  <a:cubicBezTo>
                    <a:pt x="53" y="75"/>
                    <a:pt x="57" y="74"/>
                    <a:pt x="61" y="74"/>
                  </a:cubicBezTo>
                  <a:cubicBezTo>
                    <a:pt x="62" y="74"/>
                    <a:pt x="62" y="74"/>
                    <a:pt x="62" y="73"/>
                  </a:cubicBezTo>
                  <a:cubicBezTo>
                    <a:pt x="62" y="73"/>
                    <a:pt x="62" y="73"/>
                    <a:pt x="61" y="72"/>
                  </a:cubicBezTo>
                  <a:cubicBezTo>
                    <a:pt x="60" y="71"/>
                    <a:pt x="57" y="68"/>
                    <a:pt x="52" y="64"/>
                  </a:cubicBezTo>
                  <a:cubicBezTo>
                    <a:pt x="52" y="64"/>
                    <a:pt x="51" y="64"/>
                    <a:pt x="51" y="64"/>
                  </a:cubicBezTo>
                  <a:cubicBezTo>
                    <a:pt x="51" y="63"/>
                    <a:pt x="51" y="62"/>
                    <a:pt x="51" y="59"/>
                  </a:cubicBezTo>
                  <a:cubicBezTo>
                    <a:pt x="50" y="60"/>
                    <a:pt x="48" y="60"/>
                    <a:pt x="45" y="60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4" y="60"/>
                    <a:pt x="44" y="60"/>
                    <a:pt x="44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6" y="63"/>
                    <a:pt x="47" y="68"/>
                    <a:pt x="49" y="75"/>
                  </a:cubicBezTo>
                  <a:close/>
                  <a:moveTo>
                    <a:pt x="75" y="37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2" y="41"/>
                    <a:pt x="76" y="44"/>
                    <a:pt x="82" y="48"/>
                  </a:cubicBezTo>
                  <a:cubicBezTo>
                    <a:pt x="83" y="49"/>
                    <a:pt x="84" y="50"/>
                    <a:pt x="84" y="50"/>
                  </a:cubicBezTo>
                  <a:cubicBezTo>
                    <a:pt x="84" y="52"/>
                    <a:pt x="84" y="53"/>
                    <a:pt x="83" y="56"/>
                  </a:cubicBezTo>
                  <a:cubicBezTo>
                    <a:pt x="82" y="54"/>
                    <a:pt x="79" y="52"/>
                    <a:pt x="75" y="48"/>
                  </a:cubicBezTo>
                  <a:cubicBezTo>
                    <a:pt x="72" y="45"/>
                    <a:pt x="69" y="42"/>
                    <a:pt x="68" y="41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5" y="45"/>
                    <a:pt x="68" y="47"/>
                    <a:pt x="71" y="50"/>
                  </a:cubicBezTo>
                  <a:cubicBezTo>
                    <a:pt x="74" y="53"/>
                    <a:pt x="77" y="55"/>
                    <a:pt x="78" y="56"/>
                  </a:cubicBezTo>
                  <a:cubicBezTo>
                    <a:pt x="78" y="57"/>
                    <a:pt x="78" y="59"/>
                    <a:pt x="77" y="61"/>
                  </a:cubicBezTo>
                  <a:cubicBezTo>
                    <a:pt x="76" y="60"/>
                    <a:pt x="73" y="58"/>
                    <a:pt x="69" y="54"/>
                  </a:cubicBezTo>
                  <a:cubicBezTo>
                    <a:pt x="65" y="50"/>
                    <a:pt x="63" y="47"/>
                    <a:pt x="61" y="46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60" y="50"/>
                    <a:pt x="63" y="53"/>
                    <a:pt x="67" y="57"/>
                  </a:cubicBezTo>
                  <a:cubicBezTo>
                    <a:pt x="71" y="61"/>
                    <a:pt x="74" y="64"/>
                    <a:pt x="75" y="66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83" y="61"/>
                    <a:pt x="89" y="57"/>
                    <a:pt x="91" y="54"/>
                  </a:cubicBezTo>
                  <a:cubicBezTo>
                    <a:pt x="92" y="54"/>
                    <a:pt x="93" y="53"/>
                    <a:pt x="92" y="52"/>
                  </a:cubicBezTo>
                  <a:cubicBezTo>
                    <a:pt x="90" y="50"/>
                    <a:pt x="86" y="46"/>
                    <a:pt x="80" y="41"/>
                  </a:cubicBezTo>
                  <a:cubicBezTo>
                    <a:pt x="78" y="39"/>
                    <a:pt x="76" y="38"/>
                    <a:pt x="7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3" name="Freeform 39"/>
            <p:cNvSpPr>
              <a:spLocks noEditPoints="1"/>
            </p:cNvSpPr>
            <p:nvPr/>
          </p:nvSpPr>
          <p:spPr bwMode="auto">
            <a:xfrm>
              <a:off x="8488363" y="433388"/>
              <a:ext cx="1008063" cy="1011238"/>
            </a:xfrm>
            <a:custGeom>
              <a:avLst/>
              <a:gdLst>
                <a:gd name="T0" fmla="*/ 0 w 817"/>
                <a:gd name="T1" fmla="*/ 408 h 817"/>
                <a:gd name="T2" fmla="*/ 408 w 817"/>
                <a:gd name="T3" fmla="*/ 817 h 817"/>
                <a:gd name="T4" fmla="*/ 817 w 817"/>
                <a:gd name="T5" fmla="*/ 408 h 817"/>
                <a:gd name="T6" fmla="*/ 408 w 817"/>
                <a:gd name="T7" fmla="*/ 0 h 817"/>
                <a:gd name="T8" fmla="*/ 0 w 817"/>
                <a:gd name="T9" fmla="*/ 408 h 817"/>
                <a:gd name="T10" fmla="*/ 17 w 817"/>
                <a:gd name="T11" fmla="*/ 408 h 817"/>
                <a:gd name="T12" fmla="*/ 408 w 817"/>
                <a:gd name="T13" fmla="*/ 17 h 817"/>
                <a:gd name="T14" fmla="*/ 800 w 817"/>
                <a:gd name="T15" fmla="*/ 408 h 817"/>
                <a:gd name="T16" fmla="*/ 408 w 817"/>
                <a:gd name="T17" fmla="*/ 800 h 817"/>
                <a:gd name="T18" fmla="*/ 17 w 817"/>
                <a:gd name="T19" fmla="*/ 408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7" h="817">
                  <a:moveTo>
                    <a:pt x="0" y="408"/>
                  </a:moveTo>
                  <a:cubicBezTo>
                    <a:pt x="0" y="634"/>
                    <a:pt x="183" y="817"/>
                    <a:pt x="408" y="817"/>
                  </a:cubicBezTo>
                  <a:cubicBezTo>
                    <a:pt x="634" y="817"/>
                    <a:pt x="817" y="634"/>
                    <a:pt x="817" y="408"/>
                  </a:cubicBezTo>
                  <a:cubicBezTo>
                    <a:pt x="817" y="183"/>
                    <a:pt x="634" y="0"/>
                    <a:pt x="408" y="0"/>
                  </a:cubicBezTo>
                  <a:cubicBezTo>
                    <a:pt x="183" y="0"/>
                    <a:pt x="0" y="183"/>
                    <a:pt x="0" y="408"/>
                  </a:cubicBezTo>
                  <a:close/>
                  <a:moveTo>
                    <a:pt x="17" y="408"/>
                  </a:moveTo>
                  <a:cubicBezTo>
                    <a:pt x="17" y="193"/>
                    <a:pt x="193" y="17"/>
                    <a:pt x="408" y="17"/>
                  </a:cubicBezTo>
                  <a:cubicBezTo>
                    <a:pt x="624" y="17"/>
                    <a:pt x="800" y="193"/>
                    <a:pt x="800" y="408"/>
                  </a:cubicBezTo>
                  <a:cubicBezTo>
                    <a:pt x="800" y="624"/>
                    <a:pt x="624" y="800"/>
                    <a:pt x="408" y="800"/>
                  </a:cubicBezTo>
                  <a:cubicBezTo>
                    <a:pt x="193" y="800"/>
                    <a:pt x="17" y="624"/>
                    <a:pt x="17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4" name="Freeform 40"/>
            <p:cNvSpPr/>
            <p:nvPr/>
          </p:nvSpPr>
          <p:spPr bwMode="auto">
            <a:xfrm>
              <a:off x="8561388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8 w 68"/>
                <a:gd name="T7" fmla="*/ 27 h 67"/>
                <a:gd name="T8" fmla="*/ 0 w 68"/>
                <a:gd name="T9" fmla="*/ 33 h 67"/>
                <a:gd name="T10" fmla="*/ 18 w 68"/>
                <a:gd name="T11" fmla="*/ 43 h 67"/>
                <a:gd name="T12" fmla="*/ 11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3 w 68"/>
                <a:gd name="T27" fmla="*/ 26 h 67"/>
                <a:gd name="T28" fmla="*/ 60 w 68"/>
                <a:gd name="T29" fmla="*/ 9 h 67"/>
                <a:gd name="T30" fmla="*/ 44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8" y="27"/>
                  </a:lnTo>
                  <a:lnTo>
                    <a:pt x="0" y="33"/>
                  </a:lnTo>
                  <a:lnTo>
                    <a:pt x="18" y="43"/>
                  </a:lnTo>
                  <a:lnTo>
                    <a:pt x="11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3" y="26"/>
                  </a:lnTo>
                  <a:lnTo>
                    <a:pt x="60" y="9"/>
                  </a:lnTo>
                  <a:lnTo>
                    <a:pt x="44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5" name="Freeform 41"/>
            <p:cNvSpPr/>
            <p:nvPr/>
          </p:nvSpPr>
          <p:spPr bwMode="auto">
            <a:xfrm>
              <a:off x="9312275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7 w 68"/>
                <a:gd name="T7" fmla="*/ 27 h 67"/>
                <a:gd name="T8" fmla="*/ 0 w 68"/>
                <a:gd name="T9" fmla="*/ 33 h 67"/>
                <a:gd name="T10" fmla="*/ 17 w 68"/>
                <a:gd name="T11" fmla="*/ 43 h 67"/>
                <a:gd name="T12" fmla="*/ 10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4 w 68"/>
                <a:gd name="T27" fmla="*/ 26 h 67"/>
                <a:gd name="T28" fmla="*/ 59 w 68"/>
                <a:gd name="T29" fmla="*/ 9 h 67"/>
                <a:gd name="T30" fmla="*/ 45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7" y="27"/>
                  </a:lnTo>
                  <a:lnTo>
                    <a:pt x="0" y="33"/>
                  </a:lnTo>
                  <a:lnTo>
                    <a:pt x="17" y="43"/>
                  </a:lnTo>
                  <a:lnTo>
                    <a:pt x="10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4" y="26"/>
                  </a:lnTo>
                  <a:lnTo>
                    <a:pt x="59" y="9"/>
                  </a:lnTo>
                  <a:lnTo>
                    <a:pt x="45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6" name="Freeform 42"/>
            <p:cNvSpPr>
              <a:spLocks noEditPoints="1"/>
            </p:cNvSpPr>
            <p:nvPr/>
          </p:nvSpPr>
          <p:spPr bwMode="auto">
            <a:xfrm>
              <a:off x="8840788" y="711201"/>
              <a:ext cx="71438" cy="66675"/>
            </a:xfrm>
            <a:custGeom>
              <a:avLst/>
              <a:gdLst>
                <a:gd name="T0" fmla="*/ 21 w 57"/>
                <a:gd name="T1" fmla="*/ 18 h 54"/>
                <a:gd name="T2" fmla="*/ 0 w 57"/>
                <a:gd name="T3" fmla="*/ 21 h 54"/>
                <a:gd name="T4" fmla="*/ 18 w 57"/>
                <a:gd name="T5" fmla="*/ 33 h 54"/>
                <a:gd name="T6" fmla="*/ 11 w 57"/>
                <a:gd name="T7" fmla="*/ 53 h 54"/>
                <a:gd name="T8" fmla="*/ 31 w 57"/>
                <a:gd name="T9" fmla="*/ 42 h 54"/>
                <a:gd name="T10" fmla="*/ 45 w 57"/>
                <a:gd name="T11" fmla="*/ 54 h 54"/>
                <a:gd name="T12" fmla="*/ 42 w 57"/>
                <a:gd name="T13" fmla="*/ 31 h 54"/>
                <a:gd name="T14" fmla="*/ 57 w 57"/>
                <a:gd name="T15" fmla="*/ 20 h 54"/>
                <a:gd name="T16" fmla="*/ 38 w 57"/>
                <a:gd name="T17" fmla="*/ 18 h 54"/>
                <a:gd name="T18" fmla="*/ 31 w 57"/>
                <a:gd name="T19" fmla="*/ 4 h 54"/>
                <a:gd name="T20" fmla="*/ 29 w 57"/>
                <a:gd name="T21" fmla="*/ 0 h 54"/>
                <a:gd name="T22" fmla="*/ 21 w 57"/>
                <a:gd name="T23" fmla="*/ 18 h 54"/>
                <a:gd name="T24" fmla="*/ 24 w 57"/>
                <a:gd name="T25" fmla="*/ 22 h 54"/>
                <a:gd name="T26" fmla="*/ 29 w 57"/>
                <a:gd name="T27" fmla="*/ 9 h 54"/>
                <a:gd name="T28" fmla="*/ 36 w 57"/>
                <a:gd name="T29" fmla="*/ 21 h 54"/>
                <a:gd name="T30" fmla="*/ 47 w 57"/>
                <a:gd name="T31" fmla="*/ 23 h 54"/>
                <a:gd name="T32" fmla="*/ 38 w 57"/>
                <a:gd name="T33" fmla="*/ 30 h 54"/>
                <a:gd name="T34" fmla="*/ 40 w 57"/>
                <a:gd name="T35" fmla="*/ 44 h 54"/>
                <a:gd name="T36" fmla="*/ 32 w 57"/>
                <a:gd name="T37" fmla="*/ 37 h 54"/>
                <a:gd name="T38" fmla="*/ 18 w 57"/>
                <a:gd name="T39" fmla="*/ 44 h 54"/>
                <a:gd name="T40" fmla="*/ 23 w 57"/>
                <a:gd name="T41" fmla="*/ 31 h 54"/>
                <a:gd name="T42" fmla="*/ 11 w 57"/>
                <a:gd name="T43" fmla="*/ 23 h 54"/>
                <a:gd name="T44" fmla="*/ 24 w 57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7" y="35"/>
                    <a:pt x="11" y="53"/>
                    <a:pt x="11" y="53"/>
                  </a:cubicBezTo>
                  <a:cubicBezTo>
                    <a:pt x="11" y="53"/>
                    <a:pt x="29" y="43"/>
                    <a:pt x="31" y="42"/>
                  </a:cubicBezTo>
                  <a:cubicBezTo>
                    <a:pt x="33" y="43"/>
                    <a:pt x="45" y="54"/>
                    <a:pt x="45" y="54"/>
                  </a:cubicBezTo>
                  <a:cubicBezTo>
                    <a:pt x="45" y="54"/>
                    <a:pt x="42" y="34"/>
                    <a:pt x="42" y="31"/>
                  </a:cubicBezTo>
                  <a:cubicBezTo>
                    <a:pt x="44" y="30"/>
                    <a:pt x="57" y="20"/>
                    <a:pt x="57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7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7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8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5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7" name="Freeform 43"/>
            <p:cNvSpPr>
              <a:spLocks noEditPoints="1"/>
            </p:cNvSpPr>
            <p:nvPr/>
          </p:nvSpPr>
          <p:spPr bwMode="auto">
            <a:xfrm>
              <a:off x="9053513" y="711201"/>
              <a:ext cx="71438" cy="66675"/>
            </a:xfrm>
            <a:custGeom>
              <a:avLst/>
              <a:gdLst>
                <a:gd name="T0" fmla="*/ 21 w 58"/>
                <a:gd name="T1" fmla="*/ 18 h 54"/>
                <a:gd name="T2" fmla="*/ 0 w 58"/>
                <a:gd name="T3" fmla="*/ 21 h 54"/>
                <a:gd name="T4" fmla="*/ 18 w 58"/>
                <a:gd name="T5" fmla="*/ 33 h 54"/>
                <a:gd name="T6" fmla="*/ 12 w 58"/>
                <a:gd name="T7" fmla="*/ 53 h 54"/>
                <a:gd name="T8" fmla="*/ 31 w 58"/>
                <a:gd name="T9" fmla="*/ 42 h 54"/>
                <a:gd name="T10" fmla="*/ 46 w 58"/>
                <a:gd name="T11" fmla="*/ 54 h 54"/>
                <a:gd name="T12" fmla="*/ 42 w 58"/>
                <a:gd name="T13" fmla="*/ 31 h 54"/>
                <a:gd name="T14" fmla="*/ 58 w 58"/>
                <a:gd name="T15" fmla="*/ 20 h 54"/>
                <a:gd name="T16" fmla="*/ 38 w 58"/>
                <a:gd name="T17" fmla="*/ 18 h 54"/>
                <a:gd name="T18" fmla="*/ 31 w 58"/>
                <a:gd name="T19" fmla="*/ 4 h 54"/>
                <a:gd name="T20" fmla="*/ 29 w 58"/>
                <a:gd name="T21" fmla="*/ 0 h 54"/>
                <a:gd name="T22" fmla="*/ 21 w 58"/>
                <a:gd name="T23" fmla="*/ 18 h 54"/>
                <a:gd name="T24" fmla="*/ 24 w 58"/>
                <a:gd name="T25" fmla="*/ 22 h 54"/>
                <a:gd name="T26" fmla="*/ 29 w 58"/>
                <a:gd name="T27" fmla="*/ 9 h 54"/>
                <a:gd name="T28" fmla="*/ 36 w 58"/>
                <a:gd name="T29" fmla="*/ 21 h 54"/>
                <a:gd name="T30" fmla="*/ 48 w 58"/>
                <a:gd name="T31" fmla="*/ 23 h 54"/>
                <a:gd name="T32" fmla="*/ 38 w 58"/>
                <a:gd name="T33" fmla="*/ 30 h 54"/>
                <a:gd name="T34" fmla="*/ 40 w 58"/>
                <a:gd name="T35" fmla="*/ 44 h 54"/>
                <a:gd name="T36" fmla="*/ 32 w 58"/>
                <a:gd name="T37" fmla="*/ 37 h 54"/>
                <a:gd name="T38" fmla="*/ 19 w 58"/>
                <a:gd name="T39" fmla="*/ 44 h 54"/>
                <a:gd name="T40" fmla="*/ 23 w 58"/>
                <a:gd name="T41" fmla="*/ 31 h 54"/>
                <a:gd name="T42" fmla="*/ 11 w 58"/>
                <a:gd name="T43" fmla="*/ 23 h 54"/>
                <a:gd name="T44" fmla="*/ 24 w 58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8" y="35"/>
                    <a:pt x="12" y="53"/>
                    <a:pt x="12" y="53"/>
                  </a:cubicBezTo>
                  <a:cubicBezTo>
                    <a:pt x="12" y="53"/>
                    <a:pt x="29" y="43"/>
                    <a:pt x="31" y="42"/>
                  </a:cubicBezTo>
                  <a:cubicBezTo>
                    <a:pt x="33" y="43"/>
                    <a:pt x="46" y="54"/>
                    <a:pt x="46" y="54"/>
                  </a:cubicBezTo>
                  <a:cubicBezTo>
                    <a:pt x="46" y="54"/>
                    <a:pt x="43" y="34"/>
                    <a:pt x="42" y="31"/>
                  </a:cubicBezTo>
                  <a:cubicBezTo>
                    <a:pt x="44" y="30"/>
                    <a:pt x="58" y="20"/>
                    <a:pt x="58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8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8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9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6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8" name="Freeform 44"/>
            <p:cNvSpPr>
              <a:spLocks noEditPoints="1"/>
            </p:cNvSpPr>
            <p:nvPr/>
          </p:nvSpPr>
          <p:spPr bwMode="auto">
            <a:xfrm>
              <a:off x="8945563" y="957263"/>
              <a:ext cx="74613" cy="68263"/>
            </a:xfrm>
            <a:custGeom>
              <a:avLst/>
              <a:gdLst>
                <a:gd name="T0" fmla="*/ 22 w 60"/>
                <a:gd name="T1" fmla="*/ 19 h 55"/>
                <a:gd name="T2" fmla="*/ 0 w 60"/>
                <a:gd name="T3" fmla="*/ 19 h 55"/>
                <a:gd name="T4" fmla="*/ 17 w 60"/>
                <a:gd name="T5" fmla="*/ 34 h 55"/>
                <a:gd name="T6" fmla="*/ 11 w 60"/>
                <a:gd name="T7" fmla="*/ 55 h 55"/>
                <a:gd name="T8" fmla="*/ 30 w 60"/>
                <a:gd name="T9" fmla="*/ 42 h 55"/>
                <a:gd name="T10" fmla="*/ 46 w 60"/>
                <a:gd name="T11" fmla="*/ 54 h 55"/>
                <a:gd name="T12" fmla="*/ 44 w 60"/>
                <a:gd name="T13" fmla="*/ 32 h 55"/>
                <a:gd name="T14" fmla="*/ 56 w 60"/>
                <a:gd name="T15" fmla="*/ 23 h 55"/>
                <a:gd name="T16" fmla="*/ 60 w 60"/>
                <a:gd name="T17" fmla="*/ 19 h 55"/>
                <a:gd name="T18" fmla="*/ 38 w 60"/>
                <a:gd name="T19" fmla="*/ 19 h 55"/>
                <a:gd name="T20" fmla="*/ 31 w 60"/>
                <a:gd name="T21" fmla="*/ 0 h 55"/>
                <a:gd name="T22" fmla="*/ 22 w 60"/>
                <a:gd name="T23" fmla="*/ 19 h 55"/>
                <a:gd name="T24" fmla="*/ 25 w 60"/>
                <a:gd name="T25" fmla="*/ 23 h 55"/>
                <a:gd name="T26" fmla="*/ 31 w 60"/>
                <a:gd name="T27" fmla="*/ 10 h 55"/>
                <a:gd name="T28" fmla="*/ 35 w 60"/>
                <a:gd name="T29" fmla="*/ 23 h 55"/>
                <a:gd name="T30" fmla="*/ 50 w 60"/>
                <a:gd name="T31" fmla="*/ 23 h 55"/>
                <a:gd name="T32" fmla="*/ 41 w 60"/>
                <a:gd name="T33" fmla="*/ 31 h 55"/>
                <a:gd name="T34" fmla="*/ 41 w 60"/>
                <a:gd name="T35" fmla="*/ 46 h 55"/>
                <a:gd name="T36" fmla="*/ 31 w 60"/>
                <a:gd name="T37" fmla="*/ 37 h 55"/>
                <a:gd name="T38" fmla="*/ 17 w 60"/>
                <a:gd name="T39" fmla="*/ 46 h 55"/>
                <a:gd name="T40" fmla="*/ 21 w 60"/>
                <a:gd name="T41" fmla="*/ 32 h 55"/>
                <a:gd name="T42" fmla="*/ 11 w 60"/>
                <a:gd name="T43" fmla="*/ 23 h 55"/>
                <a:gd name="T44" fmla="*/ 25 w 60"/>
                <a:gd name="T45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55">
                  <a:moveTo>
                    <a:pt x="22" y="19"/>
                  </a:moveTo>
                  <a:cubicBezTo>
                    <a:pt x="20" y="19"/>
                    <a:pt x="0" y="19"/>
                    <a:pt x="0" y="19"/>
                  </a:cubicBezTo>
                  <a:cubicBezTo>
                    <a:pt x="0" y="19"/>
                    <a:pt x="15" y="32"/>
                    <a:pt x="17" y="34"/>
                  </a:cubicBezTo>
                  <a:cubicBezTo>
                    <a:pt x="16" y="36"/>
                    <a:pt x="11" y="55"/>
                    <a:pt x="11" y="55"/>
                  </a:cubicBezTo>
                  <a:cubicBezTo>
                    <a:pt x="11" y="55"/>
                    <a:pt x="28" y="43"/>
                    <a:pt x="30" y="42"/>
                  </a:cubicBezTo>
                  <a:cubicBezTo>
                    <a:pt x="32" y="43"/>
                    <a:pt x="46" y="54"/>
                    <a:pt x="46" y="5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40" y="19"/>
                    <a:pt x="38" y="19"/>
                  </a:cubicBezTo>
                  <a:cubicBezTo>
                    <a:pt x="37" y="17"/>
                    <a:pt x="31" y="0"/>
                    <a:pt x="31" y="0"/>
                  </a:cubicBezTo>
                  <a:cubicBezTo>
                    <a:pt x="31" y="0"/>
                    <a:pt x="23" y="17"/>
                    <a:pt x="22" y="19"/>
                  </a:cubicBezTo>
                  <a:close/>
                  <a:moveTo>
                    <a:pt x="25" y="23"/>
                  </a:moveTo>
                  <a:cubicBezTo>
                    <a:pt x="25" y="23"/>
                    <a:pt x="28" y="15"/>
                    <a:pt x="31" y="10"/>
                  </a:cubicBezTo>
                  <a:cubicBezTo>
                    <a:pt x="32" y="15"/>
                    <a:pt x="35" y="23"/>
                    <a:pt x="35" y="23"/>
                  </a:cubicBezTo>
                  <a:cubicBezTo>
                    <a:pt x="35" y="23"/>
                    <a:pt x="44" y="23"/>
                    <a:pt x="50" y="23"/>
                  </a:cubicBezTo>
                  <a:cubicBezTo>
                    <a:pt x="46" y="27"/>
                    <a:pt x="41" y="31"/>
                    <a:pt x="41" y="31"/>
                  </a:cubicBezTo>
                  <a:cubicBezTo>
                    <a:pt x="41" y="31"/>
                    <a:pt x="41" y="40"/>
                    <a:pt x="41" y="46"/>
                  </a:cubicBezTo>
                  <a:cubicBezTo>
                    <a:pt x="38" y="43"/>
                    <a:pt x="31" y="37"/>
                    <a:pt x="31" y="37"/>
                  </a:cubicBezTo>
                  <a:cubicBezTo>
                    <a:pt x="31" y="37"/>
                    <a:pt x="22" y="43"/>
                    <a:pt x="17" y="46"/>
                  </a:cubicBezTo>
                  <a:cubicBezTo>
                    <a:pt x="19" y="41"/>
                    <a:pt x="21" y="32"/>
                    <a:pt x="21" y="32"/>
                  </a:cubicBezTo>
                  <a:cubicBezTo>
                    <a:pt x="21" y="32"/>
                    <a:pt x="15" y="26"/>
                    <a:pt x="11" y="23"/>
                  </a:cubicBezTo>
                  <a:cubicBezTo>
                    <a:pt x="16" y="23"/>
                    <a:pt x="25" y="23"/>
                    <a:pt x="2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9" name="Freeform 45"/>
            <p:cNvSpPr/>
            <p:nvPr/>
          </p:nvSpPr>
          <p:spPr bwMode="auto">
            <a:xfrm>
              <a:off x="8877300" y="769938"/>
              <a:ext cx="212725" cy="158750"/>
            </a:xfrm>
            <a:custGeom>
              <a:avLst/>
              <a:gdLst>
                <a:gd name="T0" fmla="*/ 111 w 173"/>
                <a:gd name="T1" fmla="*/ 10 h 128"/>
                <a:gd name="T2" fmla="*/ 104 w 173"/>
                <a:gd name="T3" fmla="*/ 0 h 128"/>
                <a:gd name="T4" fmla="*/ 91 w 173"/>
                <a:gd name="T5" fmla="*/ 11 h 128"/>
                <a:gd name="T6" fmla="*/ 85 w 173"/>
                <a:gd name="T7" fmla="*/ 0 h 128"/>
                <a:gd name="T8" fmla="*/ 72 w 173"/>
                <a:gd name="T9" fmla="*/ 11 h 128"/>
                <a:gd name="T10" fmla="*/ 64 w 173"/>
                <a:gd name="T11" fmla="*/ 0 h 128"/>
                <a:gd name="T12" fmla="*/ 48 w 173"/>
                <a:gd name="T13" fmla="*/ 25 h 128"/>
                <a:gd name="T14" fmla="*/ 39 w 173"/>
                <a:gd name="T15" fmla="*/ 37 h 128"/>
                <a:gd name="T16" fmla="*/ 34 w 173"/>
                <a:gd name="T17" fmla="*/ 25 h 128"/>
                <a:gd name="T18" fmla="*/ 22 w 173"/>
                <a:gd name="T19" fmla="*/ 37 h 128"/>
                <a:gd name="T20" fmla="*/ 15 w 173"/>
                <a:gd name="T21" fmla="*/ 25 h 128"/>
                <a:gd name="T22" fmla="*/ 0 w 173"/>
                <a:gd name="T23" fmla="*/ 76 h 128"/>
                <a:gd name="T24" fmla="*/ 25 w 173"/>
                <a:gd name="T25" fmla="*/ 128 h 128"/>
                <a:gd name="T26" fmla="*/ 55 w 173"/>
                <a:gd name="T27" fmla="*/ 125 h 128"/>
                <a:gd name="T28" fmla="*/ 28 w 173"/>
                <a:gd name="T29" fmla="*/ 74 h 128"/>
                <a:gd name="T30" fmla="*/ 2 w 173"/>
                <a:gd name="T31" fmla="*/ 27 h 128"/>
                <a:gd name="T32" fmla="*/ 12 w 173"/>
                <a:gd name="T33" fmla="*/ 40 h 128"/>
                <a:gd name="T34" fmla="*/ 24 w 173"/>
                <a:gd name="T35" fmla="*/ 28 h 128"/>
                <a:gd name="T36" fmla="*/ 32 w 173"/>
                <a:gd name="T37" fmla="*/ 40 h 128"/>
                <a:gd name="T38" fmla="*/ 41 w 173"/>
                <a:gd name="T39" fmla="*/ 28 h 128"/>
                <a:gd name="T40" fmla="*/ 51 w 173"/>
                <a:gd name="T41" fmla="*/ 3 h 128"/>
                <a:gd name="T42" fmla="*/ 61 w 173"/>
                <a:gd name="T43" fmla="*/ 13 h 128"/>
                <a:gd name="T44" fmla="*/ 75 w 173"/>
                <a:gd name="T45" fmla="*/ 3 h 128"/>
                <a:gd name="T46" fmla="*/ 82 w 173"/>
                <a:gd name="T47" fmla="*/ 14 h 128"/>
                <a:gd name="T48" fmla="*/ 94 w 173"/>
                <a:gd name="T49" fmla="*/ 3 h 128"/>
                <a:gd name="T50" fmla="*/ 101 w 173"/>
                <a:gd name="T51" fmla="*/ 13 h 128"/>
                <a:gd name="T52" fmla="*/ 114 w 173"/>
                <a:gd name="T53" fmla="*/ 3 h 128"/>
                <a:gd name="T54" fmla="*/ 123 w 173"/>
                <a:gd name="T55" fmla="*/ 29 h 128"/>
                <a:gd name="T56" fmla="*/ 133 w 173"/>
                <a:gd name="T57" fmla="*/ 40 h 128"/>
                <a:gd name="T58" fmla="*/ 143 w 173"/>
                <a:gd name="T59" fmla="*/ 28 h 128"/>
                <a:gd name="T60" fmla="*/ 152 w 173"/>
                <a:gd name="T61" fmla="*/ 41 h 128"/>
                <a:gd name="T62" fmla="*/ 164 w 173"/>
                <a:gd name="T63" fmla="*/ 28 h 128"/>
                <a:gd name="T64" fmla="*/ 171 w 173"/>
                <a:gd name="T65" fmla="*/ 72 h 128"/>
                <a:gd name="T66" fmla="*/ 147 w 173"/>
                <a:gd name="T67" fmla="*/ 125 h 128"/>
                <a:gd name="T68" fmla="*/ 59 w 173"/>
                <a:gd name="T69" fmla="*/ 128 h 128"/>
                <a:gd name="T70" fmla="*/ 150 w 173"/>
                <a:gd name="T71" fmla="*/ 75 h 128"/>
                <a:gd name="T72" fmla="*/ 173 w 173"/>
                <a:gd name="T73" fmla="*/ 25 h 128"/>
                <a:gd name="T74" fmla="*/ 162 w 173"/>
                <a:gd name="T75" fmla="*/ 38 h 128"/>
                <a:gd name="T76" fmla="*/ 155 w 173"/>
                <a:gd name="T77" fmla="*/ 25 h 128"/>
                <a:gd name="T78" fmla="*/ 141 w 173"/>
                <a:gd name="T79" fmla="*/ 38 h 128"/>
                <a:gd name="T80" fmla="*/ 136 w 173"/>
                <a:gd name="T81" fmla="*/ 27 h 128"/>
                <a:gd name="T82" fmla="*/ 126 w 173"/>
                <a:gd name="T8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3" h="128">
                  <a:moveTo>
                    <a:pt x="111" y="0"/>
                  </a:moveTo>
                  <a:cubicBezTo>
                    <a:pt x="111" y="0"/>
                    <a:pt x="111" y="8"/>
                    <a:pt x="111" y="10"/>
                  </a:cubicBezTo>
                  <a:cubicBezTo>
                    <a:pt x="109" y="10"/>
                    <a:pt x="106" y="10"/>
                    <a:pt x="104" y="10"/>
                  </a:cubicBezTo>
                  <a:cubicBezTo>
                    <a:pt x="104" y="8"/>
                    <a:pt x="104" y="0"/>
                    <a:pt x="10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9"/>
                    <a:pt x="91" y="11"/>
                  </a:cubicBezTo>
                  <a:cubicBezTo>
                    <a:pt x="90" y="11"/>
                    <a:pt x="87" y="11"/>
                    <a:pt x="85" y="11"/>
                  </a:cubicBezTo>
                  <a:cubicBezTo>
                    <a:pt x="85" y="9"/>
                    <a:pt x="85" y="0"/>
                    <a:pt x="8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9"/>
                    <a:pt x="72" y="11"/>
                  </a:cubicBezTo>
                  <a:cubicBezTo>
                    <a:pt x="70" y="11"/>
                    <a:pt x="66" y="11"/>
                    <a:pt x="64" y="11"/>
                  </a:cubicBezTo>
                  <a:cubicBezTo>
                    <a:pt x="64" y="9"/>
                    <a:pt x="64" y="0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23"/>
                    <a:pt x="48" y="25"/>
                  </a:cubicBezTo>
                  <a:cubicBezTo>
                    <a:pt x="46" y="25"/>
                    <a:pt x="39" y="25"/>
                    <a:pt x="39" y="25"/>
                  </a:cubicBezTo>
                  <a:cubicBezTo>
                    <a:pt x="39" y="25"/>
                    <a:pt x="39" y="35"/>
                    <a:pt x="39" y="37"/>
                  </a:cubicBezTo>
                  <a:cubicBezTo>
                    <a:pt x="37" y="37"/>
                    <a:pt x="36" y="37"/>
                    <a:pt x="34" y="37"/>
                  </a:cubicBezTo>
                  <a:cubicBezTo>
                    <a:pt x="34" y="35"/>
                    <a:pt x="34" y="25"/>
                    <a:pt x="34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5"/>
                    <a:pt x="22" y="35"/>
                    <a:pt x="22" y="37"/>
                  </a:cubicBezTo>
                  <a:cubicBezTo>
                    <a:pt x="20" y="37"/>
                    <a:pt x="16" y="37"/>
                    <a:pt x="15" y="37"/>
                  </a:cubicBezTo>
                  <a:cubicBezTo>
                    <a:pt x="15" y="35"/>
                    <a:pt x="15" y="25"/>
                    <a:pt x="1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23" y="76"/>
                    <a:pt x="25" y="76"/>
                  </a:cubicBezTo>
                  <a:cubicBezTo>
                    <a:pt x="25" y="79"/>
                    <a:pt x="25" y="128"/>
                    <a:pt x="25" y="128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55" y="125"/>
                    <a:pt x="55" y="125"/>
                    <a:pt x="55" y="125"/>
                  </a:cubicBezTo>
                  <a:cubicBezTo>
                    <a:pt x="55" y="125"/>
                    <a:pt x="31" y="125"/>
                    <a:pt x="28" y="125"/>
                  </a:cubicBezTo>
                  <a:cubicBezTo>
                    <a:pt x="28" y="122"/>
                    <a:pt x="28" y="74"/>
                    <a:pt x="28" y="74"/>
                  </a:cubicBezTo>
                  <a:cubicBezTo>
                    <a:pt x="28" y="74"/>
                    <a:pt x="5" y="74"/>
                    <a:pt x="2" y="74"/>
                  </a:cubicBezTo>
                  <a:cubicBezTo>
                    <a:pt x="2" y="71"/>
                    <a:pt x="2" y="30"/>
                    <a:pt x="2" y="27"/>
                  </a:cubicBezTo>
                  <a:cubicBezTo>
                    <a:pt x="4" y="27"/>
                    <a:pt x="10" y="27"/>
                    <a:pt x="12" y="27"/>
                  </a:cubicBezTo>
                  <a:cubicBezTo>
                    <a:pt x="12" y="29"/>
                    <a:pt x="12" y="40"/>
                    <a:pt x="1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0"/>
                    <a:pt x="24" y="28"/>
                  </a:cubicBezTo>
                  <a:cubicBezTo>
                    <a:pt x="26" y="28"/>
                    <a:pt x="30" y="28"/>
                    <a:pt x="32" y="28"/>
                  </a:cubicBezTo>
                  <a:cubicBezTo>
                    <a:pt x="32" y="30"/>
                    <a:pt x="32" y="40"/>
                    <a:pt x="32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30"/>
                    <a:pt x="41" y="28"/>
                  </a:cubicBezTo>
                  <a:cubicBezTo>
                    <a:pt x="43" y="28"/>
                    <a:pt x="51" y="28"/>
                    <a:pt x="51" y="28"/>
                  </a:cubicBezTo>
                  <a:cubicBezTo>
                    <a:pt x="51" y="28"/>
                    <a:pt x="51" y="5"/>
                    <a:pt x="51" y="3"/>
                  </a:cubicBezTo>
                  <a:cubicBezTo>
                    <a:pt x="53" y="3"/>
                    <a:pt x="59" y="3"/>
                    <a:pt x="61" y="3"/>
                  </a:cubicBezTo>
                  <a:cubicBezTo>
                    <a:pt x="61" y="5"/>
                    <a:pt x="61" y="13"/>
                    <a:pt x="61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3"/>
                    <a:pt x="75" y="5"/>
                    <a:pt x="75" y="3"/>
                  </a:cubicBezTo>
                  <a:cubicBezTo>
                    <a:pt x="77" y="3"/>
                    <a:pt x="81" y="3"/>
                    <a:pt x="82" y="3"/>
                  </a:cubicBezTo>
                  <a:cubicBezTo>
                    <a:pt x="82" y="5"/>
                    <a:pt x="82" y="14"/>
                    <a:pt x="82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5"/>
                    <a:pt x="94" y="3"/>
                  </a:cubicBezTo>
                  <a:cubicBezTo>
                    <a:pt x="95" y="3"/>
                    <a:pt x="100" y="3"/>
                    <a:pt x="101" y="3"/>
                  </a:cubicBezTo>
                  <a:cubicBezTo>
                    <a:pt x="101" y="5"/>
                    <a:pt x="101" y="13"/>
                    <a:pt x="101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4" y="5"/>
                    <a:pt x="114" y="3"/>
                  </a:cubicBezTo>
                  <a:cubicBezTo>
                    <a:pt x="116" y="3"/>
                    <a:pt x="121" y="3"/>
                    <a:pt x="123" y="3"/>
                  </a:cubicBezTo>
                  <a:cubicBezTo>
                    <a:pt x="123" y="5"/>
                    <a:pt x="123" y="29"/>
                    <a:pt x="123" y="29"/>
                  </a:cubicBezTo>
                  <a:cubicBezTo>
                    <a:pt x="123" y="29"/>
                    <a:pt x="131" y="29"/>
                    <a:pt x="133" y="29"/>
                  </a:cubicBezTo>
                  <a:cubicBezTo>
                    <a:pt x="133" y="31"/>
                    <a:pt x="133" y="40"/>
                    <a:pt x="133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3" y="30"/>
                    <a:pt x="143" y="28"/>
                  </a:cubicBezTo>
                  <a:cubicBezTo>
                    <a:pt x="145" y="28"/>
                    <a:pt x="150" y="28"/>
                    <a:pt x="152" y="28"/>
                  </a:cubicBezTo>
                  <a:cubicBezTo>
                    <a:pt x="152" y="30"/>
                    <a:pt x="152" y="41"/>
                    <a:pt x="152" y="41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4" y="41"/>
                    <a:pt x="164" y="30"/>
                    <a:pt x="164" y="28"/>
                  </a:cubicBezTo>
                  <a:cubicBezTo>
                    <a:pt x="166" y="28"/>
                    <a:pt x="169" y="28"/>
                    <a:pt x="171" y="28"/>
                  </a:cubicBezTo>
                  <a:cubicBezTo>
                    <a:pt x="171" y="30"/>
                    <a:pt x="171" y="70"/>
                    <a:pt x="171" y="72"/>
                  </a:cubicBezTo>
                  <a:cubicBezTo>
                    <a:pt x="168" y="72"/>
                    <a:pt x="147" y="72"/>
                    <a:pt x="147" y="72"/>
                  </a:cubicBezTo>
                  <a:cubicBezTo>
                    <a:pt x="147" y="72"/>
                    <a:pt x="147" y="122"/>
                    <a:pt x="147" y="125"/>
                  </a:cubicBezTo>
                  <a:cubicBezTo>
                    <a:pt x="144" y="125"/>
                    <a:pt x="59" y="125"/>
                    <a:pt x="59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150" y="128"/>
                    <a:pt x="150" y="128"/>
                    <a:pt x="150" y="128"/>
                  </a:cubicBezTo>
                  <a:cubicBezTo>
                    <a:pt x="150" y="128"/>
                    <a:pt x="150" y="78"/>
                    <a:pt x="150" y="75"/>
                  </a:cubicBezTo>
                  <a:cubicBezTo>
                    <a:pt x="152" y="75"/>
                    <a:pt x="173" y="75"/>
                    <a:pt x="173" y="7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62" y="25"/>
                    <a:pt x="162" y="25"/>
                    <a:pt x="162" y="25"/>
                  </a:cubicBezTo>
                  <a:cubicBezTo>
                    <a:pt x="162" y="25"/>
                    <a:pt x="162" y="36"/>
                    <a:pt x="162" y="38"/>
                  </a:cubicBezTo>
                  <a:cubicBezTo>
                    <a:pt x="160" y="38"/>
                    <a:pt x="156" y="38"/>
                    <a:pt x="155" y="38"/>
                  </a:cubicBezTo>
                  <a:cubicBezTo>
                    <a:pt x="155" y="36"/>
                    <a:pt x="155" y="25"/>
                    <a:pt x="155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41" y="25"/>
                    <a:pt x="141" y="35"/>
                    <a:pt x="141" y="38"/>
                  </a:cubicBezTo>
                  <a:cubicBezTo>
                    <a:pt x="139" y="38"/>
                    <a:pt x="137" y="38"/>
                    <a:pt x="136" y="38"/>
                  </a:cubicBezTo>
                  <a:cubicBezTo>
                    <a:pt x="136" y="35"/>
                    <a:pt x="136" y="27"/>
                    <a:pt x="136" y="27"/>
                  </a:cubicBezTo>
                  <a:cubicBezTo>
                    <a:pt x="136" y="27"/>
                    <a:pt x="128" y="27"/>
                    <a:pt x="126" y="27"/>
                  </a:cubicBezTo>
                  <a:cubicBezTo>
                    <a:pt x="126" y="24"/>
                    <a:pt x="126" y="0"/>
                    <a:pt x="126" y="0"/>
                  </a:cubicBez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0" name="Freeform 46"/>
            <p:cNvSpPr>
              <a:spLocks noEditPoints="1"/>
            </p:cNvSpPr>
            <p:nvPr/>
          </p:nvSpPr>
          <p:spPr bwMode="auto">
            <a:xfrm>
              <a:off x="8942388" y="839788"/>
              <a:ext cx="85725" cy="88900"/>
            </a:xfrm>
            <a:custGeom>
              <a:avLst/>
              <a:gdLst>
                <a:gd name="T0" fmla="*/ 0 w 70"/>
                <a:gd name="T1" fmla="*/ 29 h 71"/>
                <a:gd name="T2" fmla="*/ 0 w 70"/>
                <a:gd name="T3" fmla="*/ 71 h 71"/>
                <a:gd name="T4" fmla="*/ 12 w 70"/>
                <a:gd name="T5" fmla="*/ 71 h 71"/>
                <a:gd name="T6" fmla="*/ 12 w 70"/>
                <a:gd name="T7" fmla="*/ 33 h 71"/>
                <a:gd name="T8" fmla="*/ 33 w 70"/>
                <a:gd name="T9" fmla="*/ 16 h 71"/>
                <a:gd name="T10" fmla="*/ 57 w 70"/>
                <a:gd name="T11" fmla="*/ 33 h 71"/>
                <a:gd name="T12" fmla="*/ 57 w 70"/>
                <a:gd name="T13" fmla="*/ 71 h 71"/>
                <a:gd name="T14" fmla="*/ 70 w 70"/>
                <a:gd name="T15" fmla="*/ 71 h 71"/>
                <a:gd name="T16" fmla="*/ 70 w 70"/>
                <a:gd name="T17" fmla="*/ 32 h 71"/>
                <a:gd name="T18" fmla="*/ 35 w 70"/>
                <a:gd name="T19" fmla="*/ 2 h 71"/>
                <a:gd name="T20" fmla="*/ 0 w 70"/>
                <a:gd name="T21" fmla="*/ 29 h 71"/>
                <a:gd name="T22" fmla="*/ 2 w 70"/>
                <a:gd name="T23" fmla="*/ 29 h 71"/>
                <a:gd name="T24" fmla="*/ 35 w 70"/>
                <a:gd name="T25" fmla="*/ 5 h 71"/>
                <a:gd name="T26" fmla="*/ 67 w 70"/>
                <a:gd name="T27" fmla="*/ 32 h 71"/>
                <a:gd name="T28" fmla="*/ 67 w 70"/>
                <a:gd name="T29" fmla="*/ 68 h 71"/>
                <a:gd name="T30" fmla="*/ 60 w 70"/>
                <a:gd name="T31" fmla="*/ 68 h 71"/>
                <a:gd name="T32" fmla="*/ 60 w 70"/>
                <a:gd name="T33" fmla="*/ 33 h 71"/>
                <a:gd name="T34" fmla="*/ 33 w 70"/>
                <a:gd name="T35" fmla="*/ 13 h 71"/>
                <a:gd name="T36" fmla="*/ 33 w 70"/>
                <a:gd name="T37" fmla="*/ 13 h 71"/>
                <a:gd name="T38" fmla="*/ 9 w 70"/>
                <a:gd name="T39" fmla="*/ 32 h 71"/>
                <a:gd name="T40" fmla="*/ 9 w 70"/>
                <a:gd name="T41" fmla="*/ 68 h 71"/>
                <a:gd name="T42" fmla="*/ 2 w 70"/>
                <a:gd name="T43" fmla="*/ 68 h 71"/>
                <a:gd name="T44" fmla="*/ 2 w 70"/>
                <a:gd name="T45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71">
                  <a:moveTo>
                    <a:pt x="0" y="29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5" y="16"/>
                    <a:pt x="33" y="16"/>
                  </a:cubicBezTo>
                  <a:cubicBezTo>
                    <a:pt x="34" y="16"/>
                    <a:pt x="57" y="16"/>
                    <a:pt x="57" y="3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66" y="2"/>
                    <a:pt x="35" y="2"/>
                  </a:cubicBezTo>
                  <a:cubicBezTo>
                    <a:pt x="35" y="2"/>
                    <a:pt x="5" y="0"/>
                    <a:pt x="0" y="29"/>
                  </a:cubicBezTo>
                  <a:close/>
                  <a:moveTo>
                    <a:pt x="2" y="29"/>
                  </a:moveTo>
                  <a:cubicBezTo>
                    <a:pt x="7" y="3"/>
                    <a:pt x="34" y="4"/>
                    <a:pt x="35" y="5"/>
                  </a:cubicBezTo>
                  <a:cubicBezTo>
                    <a:pt x="64" y="5"/>
                    <a:pt x="67" y="31"/>
                    <a:pt x="67" y="32"/>
                  </a:cubicBezTo>
                  <a:cubicBezTo>
                    <a:pt x="67" y="32"/>
                    <a:pt x="67" y="65"/>
                    <a:pt x="67" y="68"/>
                  </a:cubicBezTo>
                  <a:cubicBezTo>
                    <a:pt x="65" y="68"/>
                    <a:pt x="61" y="68"/>
                    <a:pt x="60" y="68"/>
                  </a:cubicBezTo>
                  <a:cubicBezTo>
                    <a:pt x="60" y="65"/>
                    <a:pt x="60" y="33"/>
                    <a:pt x="60" y="33"/>
                  </a:cubicBezTo>
                  <a:cubicBezTo>
                    <a:pt x="59" y="13"/>
                    <a:pt x="34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12" y="13"/>
                    <a:pt x="9" y="32"/>
                    <a:pt x="9" y="32"/>
                  </a:cubicBezTo>
                  <a:cubicBezTo>
                    <a:pt x="9" y="32"/>
                    <a:pt x="9" y="65"/>
                    <a:pt x="9" y="68"/>
                  </a:cubicBezTo>
                  <a:cubicBezTo>
                    <a:pt x="7" y="68"/>
                    <a:pt x="4" y="68"/>
                    <a:pt x="2" y="68"/>
                  </a:cubicBezTo>
                  <a:cubicBezTo>
                    <a:pt x="2" y="65"/>
                    <a:pt x="2" y="29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1" name="Rectangle 47"/>
            <p:cNvSpPr>
              <a:spLocks noChangeArrowheads="1"/>
            </p:cNvSpPr>
            <p:nvPr/>
          </p:nvSpPr>
          <p:spPr bwMode="auto">
            <a:xfrm>
              <a:off x="8943975" y="912813"/>
              <a:ext cx="11113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2" name="Rectangle 48"/>
            <p:cNvSpPr>
              <a:spLocks noChangeArrowheads="1"/>
            </p:cNvSpPr>
            <p:nvPr/>
          </p:nvSpPr>
          <p:spPr bwMode="auto">
            <a:xfrm>
              <a:off x="8943975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3" name="Rectangle 49"/>
            <p:cNvSpPr>
              <a:spLocks noChangeArrowheads="1"/>
            </p:cNvSpPr>
            <p:nvPr/>
          </p:nvSpPr>
          <p:spPr bwMode="auto">
            <a:xfrm>
              <a:off x="8943975" y="8921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4" name="Rectangle 50"/>
            <p:cNvSpPr>
              <a:spLocks noChangeArrowheads="1"/>
            </p:cNvSpPr>
            <p:nvPr/>
          </p:nvSpPr>
          <p:spPr bwMode="auto">
            <a:xfrm>
              <a:off x="8943975" y="8794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5" name="Freeform 51"/>
            <p:cNvSpPr/>
            <p:nvPr/>
          </p:nvSpPr>
          <p:spPr bwMode="auto">
            <a:xfrm>
              <a:off x="8945563" y="863601"/>
              <a:ext cx="14288" cy="9525"/>
            </a:xfrm>
            <a:custGeom>
              <a:avLst/>
              <a:gdLst>
                <a:gd name="T0" fmla="*/ 0 w 9"/>
                <a:gd name="T1" fmla="*/ 3 h 6"/>
                <a:gd name="T2" fmla="*/ 8 w 9"/>
                <a:gd name="T3" fmla="*/ 6 h 6"/>
                <a:gd name="T4" fmla="*/ 9 w 9"/>
                <a:gd name="T5" fmla="*/ 4 h 6"/>
                <a:gd name="T6" fmla="*/ 1 w 9"/>
                <a:gd name="T7" fmla="*/ 0 h 6"/>
                <a:gd name="T8" fmla="*/ 0 w 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0" y="3"/>
                  </a:moveTo>
                  <a:lnTo>
                    <a:pt x="8" y="6"/>
                  </a:lnTo>
                  <a:lnTo>
                    <a:pt x="9" y="4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6" name="Freeform 52"/>
            <p:cNvSpPr/>
            <p:nvPr/>
          </p:nvSpPr>
          <p:spPr bwMode="auto">
            <a:xfrm>
              <a:off x="8953500" y="854076"/>
              <a:ext cx="12700" cy="12700"/>
            </a:xfrm>
            <a:custGeom>
              <a:avLst/>
              <a:gdLst>
                <a:gd name="T0" fmla="*/ 0 w 8"/>
                <a:gd name="T1" fmla="*/ 2 h 8"/>
                <a:gd name="T2" fmla="*/ 6 w 8"/>
                <a:gd name="T3" fmla="*/ 8 h 8"/>
                <a:gd name="T4" fmla="*/ 8 w 8"/>
                <a:gd name="T5" fmla="*/ 6 h 8"/>
                <a:gd name="T6" fmla="*/ 2 w 8"/>
                <a:gd name="T7" fmla="*/ 0 h 8"/>
                <a:gd name="T8" fmla="*/ 0 w 8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6" y="8"/>
                  </a:lnTo>
                  <a:lnTo>
                    <a:pt x="8" y="6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7" name="Freeform 53"/>
            <p:cNvSpPr/>
            <p:nvPr/>
          </p:nvSpPr>
          <p:spPr bwMode="auto">
            <a:xfrm>
              <a:off x="8967788" y="846138"/>
              <a:ext cx="7938" cy="14288"/>
            </a:xfrm>
            <a:custGeom>
              <a:avLst/>
              <a:gdLst>
                <a:gd name="T0" fmla="*/ 0 w 5"/>
                <a:gd name="T1" fmla="*/ 1 h 9"/>
                <a:gd name="T2" fmla="*/ 3 w 5"/>
                <a:gd name="T3" fmla="*/ 9 h 9"/>
                <a:gd name="T4" fmla="*/ 5 w 5"/>
                <a:gd name="T5" fmla="*/ 8 h 9"/>
                <a:gd name="T6" fmla="*/ 3 w 5"/>
                <a:gd name="T7" fmla="*/ 0 h 9"/>
                <a:gd name="T8" fmla="*/ 0 w 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1"/>
                  </a:moveTo>
                  <a:lnTo>
                    <a:pt x="3" y="9"/>
                  </a:lnTo>
                  <a:lnTo>
                    <a:pt x="5" y="8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8" name="Rectangle 54"/>
            <p:cNvSpPr>
              <a:spLocks noChangeArrowheads="1"/>
            </p:cNvSpPr>
            <p:nvPr/>
          </p:nvSpPr>
          <p:spPr bwMode="auto">
            <a:xfrm>
              <a:off x="8983663" y="846138"/>
              <a:ext cx="3175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9" name="Freeform 55"/>
            <p:cNvSpPr/>
            <p:nvPr/>
          </p:nvSpPr>
          <p:spPr bwMode="auto">
            <a:xfrm>
              <a:off x="8994775" y="846138"/>
              <a:ext cx="7938" cy="14288"/>
            </a:xfrm>
            <a:custGeom>
              <a:avLst/>
              <a:gdLst>
                <a:gd name="T0" fmla="*/ 0 w 5"/>
                <a:gd name="T1" fmla="*/ 8 h 9"/>
                <a:gd name="T2" fmla="*/ 1 w 5"/>
                <a:gd name="T3" fmla="*/ 9 h 9"/>
                <a:gd name="T4" fmla="*/ 5 w 5"/>
                <a:gd name="T5" fmla="*/ 1 h 9"/>
                <a:gd name="T6" fmla="*/ 3 w 5"/>
                <a:gd name="T7" fmla="*/ 0 h 9"/>
                <a:gd name="T8" fmla="*/ 0 w 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8"/>
                  </a:moveTo>
                  <a:lnTo>
                    <a:pt x="1" y="9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0" name="Freeform 56"/>
            <p:cNvSpPr/>
            <p:nvPr/>
          </p:nvSpPr>
          <p:spPr bwMode="auto">
            <a:xfrm>
              <a:off x="9005888" y="854076"/>
              <a:ext cx="11113" cy="11113"/>
            </a:xfrm>
            <a:custGeom>
              <a:avLst/>
              <a:gdLst>
                <a:gd name="T0" fmla="*/ 0 w 7"/>
                <a:gd name="T1" fmla="*/ 5 h 7"/>
                <a:gd name="T2" fmla="*/ 1 w 7"/>
                <a:gd name="T3" fmla="*/ 7 h 7"/>
                <a:gd name="T4" fmla="*/ 7 w 7"/>
                <a:gd name="T5" fmla="*/ 2 h 7"/>
                <a:gd name="T6" fmla="*/ 6 w 7"/>
                <a:gd name="T7" fmla="*/ 0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lnTo>
                    <a:pt x="1" y="7"/>
                  </a:lnTo>
                  <a:lnTo>
                    <a:pt x="7" y="2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1" name="Freeform 57"/>
            <p:cNvSpPr/>
            <p:nvPr/>
          </p:nvSpPr>
          <p:spPr bwMode="auto">
            <a:xfrm>
              <a:off x="9012238" y="865188"/>
              <a:ext cx="11113" cy="7938"/>
            </a:xfrm>
            <a:custGeom>
              <a:avLst/>
              <a:gdLst>
                <a:gd name="T0" fmla="*/ 0 w 7"/>
                <a:gd name="T1" fmla="*/ 3 h 5"/>
                <a:gd name="T2" fmla="*/ 0 w 7"/>
                <a:gd name="T3" fmla="*/ 5 h 5"/>
                <a:gd name="T4" fmla="*/ 7 w 7"/>
                <a:gd name="T5" fmla="*/ 2 h 5"/>
                <a:gd name="T6" fmla="*/ 7 w 7"/>
                <a:gd name="T7" fmla="*/ 0 h 5"/>
                <a:gd name="T8" fmla="*/ 0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lnTo>
                    <a:pt x="0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2" name="Rectangle 58"/>
            <p:cNvSpPr>
              <a:spLocks noChangeArrowheads="1"/>
            </p:cNvSpPr>
            <p:nvPr/>
          </p:nvSpPr>
          <p:spPr bwMode="auto">
            <a:xfrm>
              <a:off x="9013825" y="879476"/>
              <a:ext cx="1270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3" name="Rectangle 59"/>
            <p:cNvSpPr>
              <a:spLocks noChangeArrowheads="1"/>
            </p:cNvSpPr>
            <p:nvPr/>
          </p:nvSpPr>
          <p:spPr bwMode="auto">
            <a:xfrm>
              <a:off x="9013825" y="890588"/>
              <a:ext cx="1270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4" name="Rectangle 60"/>
            <p:cNvSpPr>
              <a:spLocks noChangeArrowheads="1"/>
            </p:cNvSpPr>
            <p:nvPr/>
          </p:nvSpPr>
          <p:spPr bwMode="auto">
            <a:xfrm>
              <a:off x="9015413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5" name="Rectangle 61"/>
            <p:cNvSpPr>
              <a:spLocks noChangeArrowheads="1"/>
            </p:cNvSpPr>
            <p:nvPr/>
          </p:nvSpPr>
          <p:spPr bwMode="auto">
            <a:xfrm>
              <a:off x="9013825" y="912813"/>
              <a:ext cx="127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6" name="Rectangle 62"/>
            <p:cNvSpPr>
              <a:spLocks noChangeArrowheads="1"/>
            </p:cNvSpPr>
            <p:nvPr/>
          </p:nvSpPr>
          <p:spPr bwMode="auto">
            <a:xfrm>
              <a:off x="8939213" y="792163"/>
              <a:ext cx="9048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7" name="Rectangle 63"/>
            <p:cNvSpPr>
              <a:spLocks noChangeArrowheads="1"/>
            </p:cNvSpPr>
            <p:nvPr/>
          </p:nvSpPr>
          <p:spPr bwMode="auto">
            <a:xfrm>
              <a:off x="8878888" y="827088"/>
              <a:ext cx="20955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8" name="Rectangle 64"/>
            <p:cNvSpPr>
              <a:spLocks noChangeArrowheads="1"/>
            </p:cNvSpPr>
            <p:nvPr/>
          </p:nvSpPr>
          <p:spPr bwMode="auto">
            <a:xfrm>
              <a:off x="8878888" y="842963"/>
              <a:ext cx="2095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9" name="Rectangle 65"/>
            <p:cNvSpPr>
              <a:spLocks noChangeArrowheads="1"/>
            </p:cNvSpPr>
            <p:nvPr/>
          </p:nvSpPr>
          <p:spPr bwMode="auto">
            <a:xfrm>
              <a:off x="8910638" y="862013"/>
              <a:ext cx="381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0" name="Rectangle 66"/>
            <p:cNvSpPr>
              <a:spLocks noChangeArrowheads="1"/>
            </p:cNvSpPr>
            <p:nvPr/>
          </p:nvSpPr>
          <p:spPr bwMode="auto">
            <a:xfrm>
              <a:off x="9020175" y="858838"/>
              <a:ext cx="412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1" name="Rectangle 67"/>
            <p:cNvSpPr>
              <a:spLocks noChangeArrowheads="1"/>
            </p:cNvSpPr>
            <p:nvPr/>
          </p:nvSpPr>
          <p:spPr bwMode="auto">
            <a:xfrm>
              <a:off x="8910638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2" name="Rectangle 68"/>
            <p:cNvSpPr>
              <a:spLocks noChangeArrowheads="1"/>
            </p:cNvSpPr>
            <p:nvPr/>
          </p:nvSpPr>
          <p:spPr bwMode="auto">
            <a:xfrm>
              <a:off x="9026525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3" name="Rectangle 69"/>
            <p:cNvSpPr>
              <a:spLocks noChangeArrowheads="1"/>
            </p:cNvSpPr>
            <p:nvPr/>
          </p:nvSpPr>
          <p:spPr bwMode="auto">
            <a:xfrm>
              <a:off x="8910638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4" name="Rectangle 70"/>
            <p:cNvSpPr>
              <a:spLocks noChangeArrowheads="1"/>
            </p:cNvSpPr>
            <p:nvPr/>
          </p:nvSpPr>
          <p:spPr bwMode="auto">
            <a:xfrm>
              <a:off x="9026525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5" name="Rectangle 71"/>
            <p:cNvSpPr>
              <a:spLocks noChangeArrowheads="1"/>
            </p:cNvSpPr>
            <p:nvPr/>
          </p:nvSpPr>
          <p:spPr bwMode="auto">
            <a:xfrm>
              <a:off x="8909050" y="906463"/>
              <a:ext cx="34925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6" name="Rectangle 72"/>
            <p:cNvSpPr>
              <a:spLocks noChangeArrowheads="1"/>
            </p:cNvSpPr>
            <p:nvPr/>
          </p:nvSpPr>
          <p:spPr bwMode="auto">
            <a:xfrm>
              <a:off x="9026525" y="906463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7" name="Rectangle 73"/>
            <p:cNvSpPr>
              <a:spLocks noChangeArrowheads="1"/>
            </p:cNvSpPr>
            <p:nvPr/>
          </p:nvSpPr>
          <p:spPr bwMode="auto">
            <a:xfrm>
              <a:off x="8916988" y="9080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8" name="Rectangle 74"/>
            <p:cNvSpPr>
              <a:spLocks noChangeArrowheads="1"/>
            </p:cNvSpPr>
            <p:nvPr/>
          </p:nvSpPr>
          <p:spPr bwMode="auto">
            <a:xfrm>
              <a:off x="9045575" y="908051"/>
              <a:ext cx="4763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9" name="Rectangle 75"/>
            <p:cNvSpPr>
              <a:spLocks noChangeArrowheads="1"/>
            </p:cNvSpPr>
            <p:nvPr/>
          </p:nvSpPr>
          <p:spPr bwMode="auto">
            <a:xfrm>
              <a:off x="9039225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0" name="Rectangle 76"/>
            <p:cNvSpPr>
              <a:spLocks noChangeArrowheads="1"/>
            </p:cNvSpPr>
            <p:nvPr/>
          </p:nvSpPr>
          <p:spPr bwMode="auto">
            <a:xfrm>
              <a:off x="8926513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1" name="Rectangle 77"/>
            <p:cNvSpPr>
              <a:spLocks noChangeArrowheads="1"/>
            </p:cNvSpPr>
            <p:nvPr/>
          </p:nvSpPr>
          <p:spPr bwMode="auto">
            <a:xfrm>
              <a:off x="8916988" y="874713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2" name="Rectangle 78"/>
            <p:cNvSpPr>
              <a:spLocks noChangeArrowheads="1"/>
            </p:cNvSpPr>
            <p:nvPr/>
          </p:nvSpPr>
          <p:spPr bwMode="auto">
            <a:xfrm>
              <a:off x="9047163" y="876301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3" name="Rectangle 79"/>
            <p:cNvSpPr>
              <a:spLocks noChangeArrowheads="1"/>
            </p:cNvSpPr>
            <p:nvPr/>
          </p:nvSpPr>
          <p:spPr bwMode="auto">
            <a:xfrm>
              <a:off x="9036050" y="86042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4" name="Rectangle 80"/>
            <p:cNvSpPr>
              <a:spLocks noChangeArrowheads="1"/>
            </p:cNvSpPr>
            <p:nvPr/>
          </p:nvSpPr>
          <p:spPr bwMode="auto">
            <a:xfrm>
              <a:off x="8929688" y="862013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5" name="Rectangle 81"/>
            <p:cNvSpPr>
              <a:spLocks noChangeArrowheads="1"/>
            </p:cNvSpPr>
            <p:nvPr/>
          </p:nvSpPr>
          <p:spPr bwMode="auto">
            <a:xfrm>
              <a:off x="88931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6" name="Rectangle 82"/>
            <p:cNvSpPr>
              <a:spLocks noChangeArrowheads="1"/>
            </p:cNvSpPr>
            <p:nvPr/>
          </p:nvSpPr>
          <p:spPr bwMode="auto">
            <a:xfrm>
              <a:off x="89185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7" name="Rectangle 83"/>
            <p:cNvSpPr>
              <a:spLocks noChangeArrowheads="1"/>
            </p:cNvSpPr>
            <p:nvPr/>
          </p:nvSpPr>
          <p:spPr bwMode="auto">
            <a:xfrm>
              <a:off x="89439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8" name="Rectangle 84"/>
            <p:cNvSpPr>
              <a:spLocks noChangeArrowheads="1"/>
            </p:cNvSpPr>
            <p:nvPr/>
          </p:nvSpPr>
          <p:spPr bwMode="auto">
            <a:xfrm>
              <a:off x="9021763" y="844551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9" name="Rectangle 85"/>
            <p:cNvSpPr>
              <a:spLocks noChangeArrowheads="1"/>
            </p:cNvSpPr>
            <p:nvPr/>
          </p:nvSpPr>
          <p:spPr bwMode="auto">
            <a:xfrm>
              <a:off x="9048750" y="842963"/>
              <a:ext cx="15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0" name="Rectangle 86"/>
            <p:cNvSpPr>
              <a:spLocks noChangeArrowheads="1"/>
            </p:cNvSpPr>
            <p:nvPr/>
          </p:nvSpPr>
          <p:spPr bwMode="auto">
            <a:xfrm>
              <a:off x="9072563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1" name="Rectangle 87"/>
            <p:cNvSpPr>
              <a:spLocks noChangeArrowheads="1"/>
            </p:cNvSpPr>
            <p:nvPr/>
          </p:nvSpPr>
          <p:spPr bwMode="auto">
            <a:xfrm>
              <a:off x="9075738" y="828676"/>
              <a:ext cx="1588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2" name="Rectangle 88"/>
            <p:cNvSpPr>
              <a:spLocks noChangeArrowheads="1"/>
            </p:cNvSpPr>
            <p:nvPr/>
          </p:nvSpPr>
          <p:spPr bwMode="auto">
            <a:xfrm>
              <a:off x="9055100" y="828676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3" name="Rectangle 89"/>
            <p:cNvSpPr>
              <a:spLocks noChangeArrowheads="1"/>
            </p:cNvSpPr>
            <p:nvPr/>
          </p:nvSpPr>
          <p:spPr bwMode="auto">
            <a:xfrm>
              <a:off x="9039225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4" name="Rectangle 90"/>
            <p:cNvSpPr>
              <a:spLocks noChangeArrowheads="1"/>
            </p:cNvSpPr>
            <p:nvPr/>
          </p:nvSpPr>
          <p:spPr bwMode="auto">
            <a:xfrm>
              <a:off x="9009063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5" name="Rectangle 91"/>
            <p:cNvSpPr>
              <a:spLocks noChangeArrowheads="1"/>
            </p:cNvSpPr>
            <p:nvPr/>
          </p:nvSpPr>
          <p:spPr bwMode="auto">
            <a:xfrm>
              <a:off x="8983663" y="828676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6" name="Rectangle 92"/>
            <p:cNvSpPr>
              <a:spLocks noChangeArrowheads="1"/>
            </p:cNvSpPr>
            <p:nvPr/>
          </p:nvSpPr>
          <p:spPr bwMode="auto">
            <a:xfrm>
              <a:off x="8956675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7" name="Rectangle 93"/>
            <p:cNvSpPr>
              <a:spLocks noChangeArrowheads="1"/>
            </p:cNvSpPr>
            <p:nvPr/>
          </p:nvSpPr>
          <p:spPr bwMode="auto">
            <a:xfrm>
              <a:off x="8928100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8" name="Rectangle 94"/>
            <p:cNvSpPr>
              <a:spLocks noChangeArrowheads="1"/>
            </p:cNvSpPr>
            <p:nvPr/>
          </p:nvSpPr>
          <p:spPr bwMode="auto">
            <a:xfrm>
              <a:off x="8907463" y="828676"/>
              <a:ext cx="4763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9" name="Rectangle 95"/>
            <p:cNvSpPr>
              <a:spLocks noChangeArrowheads="1"/>
            </p:cNvSpPr>
            <p:nvPr/>
          </p:nvSpPr>
          <p:spPr bwMode="auto">
            <a:xfrm>
              <a:off x="8888413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0" name="Rectangle 96"/>
            <p:cNvSpPr>
              <a:spLocks noChangeArrowheads="1"/>
            </p:cNvSpPr>
            <p:nvPr/>
          </p:nvSpPr>
          <p:spPr bwMode="auto">
            <a:xfrm>
              <a:off x="8937625" y="811213"/>
              <a:ext cx="920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1" name="Rectangle 97"/>
            <p:cNvSpPr>
              <a:spLocks noChangeArrowheads="1"/>
            </p:cNvSpPr>
            <p:nvPr/>
          </p:nvSpPr>
          <p:spPr bwMode="auto">
            <a:xfrm>
              <a:off x="9028113" y="804863"/>
              <a:ext cx="4763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2" name="Rectangle 98"/>
            <p:cNvSpPr>
              <a:spLocks noChangeArrowheads="1"/>
            </p:cNvSpPr>
            <p:nvPr/>
          </p:nvSpPr>
          <p:spPr bwMode="auto">
            <a:xfrm>
              <a:off x="8934450" y="801688"/>
              <a:ext cx="4763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3" name="Rectangle 99"/>
            <p:cNvSpPr>
              <a:spLocks noChangeArrowheads="1"/>
            </p:cNvSpPr>
            <p:nvPr/>
          </p:nvSpPr>
          <p:spPr bwMode="auto">
            <a:xfrm>
              <a:off x="8943975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4" name="Rectangle 100"/>
            <p:cNvSpPr>
              <a:spLocks noChangeArrowheads="1"/>
            </p:cNvSpPr>
            <p:nvPr/>
          </p:nvSpPr>
          <p:spPr bwMode="auto">
            <a:xfrm>
              <a:off x="89709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5" name="Rectangle 101"/>
            <p:cNvSpPr>
              <a:spLocks noChangeArrowheads="1"/>
            </p:cNvSpPr>
            <p:nvPr/>
          </p:nvSpPr>
          <p:spPr bwMode="auto">
            <a:xfrm>
              <a:off x="89963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6" name="Rectangle 102"/>
            <p:cNvSpPr>
              <a:spLocks noChangeArrowheads="1"/>
            </p:cNvSpPr>
            <p:nvPr/>
          </p:nvSpPr>
          <p:spPr bwMode="auto">
            <a:xfrm>
              <a:off x="9023350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7" name="Rectangle 103"/>
            <p:cNvSpPr>
              <a:spLocks noChangeArrowheads="1"/>
            </p:cNvSpPr>
            <p:nvPr/>
          </p:nvSpPr>
          <p:spPr bwMode="auto">
            <a:xfrm>
              <a:off x="9005888" y="795338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8" name="Rectangle 104"/>
            <p:cNvSpPr>
              <a:spLocks noChangeArrowheads="1"/>
            </p:cNvSpPr>
            <p:nvPr/>
          </p:nvSpPr>
          <p:spPr bwMode="auto">
            <a:xfrm>
              <a:off x="8980488" y="7937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9" name="Rectangle 105"/>
            <p:cNvSpPr>
              <a:spLocks noChangeArrowheads="1"/>
            </p:cNvSpPr>
            <p:nvPr/>
          </p:nvSpPr>
          <p:spPr bwMode="auto">
            <a:xfrm>
              <a:off x="8958263" y="79533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0" name="Freeform 106"/>
            <p:cNvSpPr/>
            <p:nvPr/>
          </p:nvSpPr>
          <p:spPr bwMode="auto">
            <a:xfrm>
              <a:off x="8918575" y="923926"/>
              <a:ext cx="38100" cy="38100"/>
            </a:xfrm>
            <a:custGeom>
              <a:avLst/>
              <a:gdLst>
                <a:gd name="T0" fmla="*/ 0 w 24"/>
                <a:gd name="T1" fmla="*/ 21 h 24"/>
                <a:gd name="T2" fmla="*/ 3 w 24"/>
                <a:gd name="T3" fmla="*/ 24 h 24"/>
                <a:gd name="T4" fmla="*/ 24 w 24"/>
                <a:gd name="T5" fmla="*/ 3 h 24"/>
                <a:gd name="T6" fmla="*/ 22 w 24"/>
                <a:gd name="T7" fmla="*/ 0 h 24"/>
                <a:gd name="T8" fmla="*/ 0 w 24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21"/>
                  </a:moveTo>
                  <a:lnTo>
                    <a:pt x="3" y="24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1" name="Freeform 107"/>
            <p:cNvSpPr/>
            <p:nvPr/>
          </p:nvSpPr>
          <p:spPr bwMode="auto">
            <a:xfrm>
              <a:off x="9012238" y="923926"/>
              <a:ext cx="31750" cy="34925"/>
            </a:xfrm>
            <a:custGeom>
              <a:avLst/>
              <a:gdLst>
                <a:gd name="T0" fmla="*/ 0 w 20"/>
                <a:gd name="T1" fmla="*/ 2 h 22"/>
                <a:gd name="T2" fmla="*/ 18 w 20"/>
                <a:gd name="T3" fmla="*/ 22 h 22"/>
                <a:gd name="T4" fmla="*/ 20 w 20"/>
                <a:gd name="T5" fmla="*/ 21 h 22"/>
                <a:gd name="T6" fmla="*/ 1 w 20"/>
                <a:gd name="T7" fmla="*/ 0 h 22"/>
                <a:gd name="T8" fmla="*/ 0 w 20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2">
                  <a:moveTo>
                    <a:pt x="0" y="2"/>
                  </a:moveTo>
                  <a:lnTo>
                    <a:pt x="18" y="22"/>
                  </a:lnTo>
                  <a:lnTo>
                    <a:pt x="20" y="21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2" name="Freeform 108"/>
            <p:cNvSpPr>
              <a:spLocks noEditPoints="1"/>
            </p:cNvSpPr>
            <p:nvPr/>
          </p:nvSpPr>
          <p:spPr bwMode="auto">
            <a:xfrm>
              <a:off x="8848725" y="1063626"/>
              <a:ext cx="285750" cy="101600"/>
            </a:xfrm>
            <a:custGeom>
              <a:avLst/>
              <a:gdLst>
                <a:gd name="T0" fmla="*/ 127 w 232"/>
                <a:gd name="T1" fmla="*/ 0 h 82"/>
                <a:gd name="T2" fmla="*/ 1 w 232"/>
                <a:gd name="T3" fmla="*/ 12 h 82"/>
                <a:gd name="T4" fmla="*/ 0 w 232"/>
                <a:gd name="T5" fmla="*/ 12 h 82"/>
                <a:gd name="T6" fmla="*/ 0 w 232"/>
                <a:gd name="T7" fmla="*/ 82 h 82"/>
                <a:gd name="T8" fmla="*/ 2 w 232"/>
                <a:gd name="T9" fmla="*/ 81 h 82"/>
                <a:gd name="T10" fmla="*/ 107 w 232"/>
                <a:gd name="T11" fmla="*/ 64 h 82"/>
                <a:gd name="T12" fmla="*/ 229 w 232"/>
                <a:gd name="T13" fmla="*/ 81 h 82"/>
                <a:gd name="T14" fmla="*/ 232 w 232"/>
                <a:gd name="T15" fmla="*/ 82 h 82"/>
                <a:gd name="T16" fmla="*/ 232 w 232"/>
                <a:gd name="T17" fmla="*/ 13 h 82"/>
                <a:gd name="T18" fmla="*/ 230 w 232"/>
                <a:gd name="T19" fmla="*/ 13 h 82"/>
                <a:gd name="T20" fmla="*/ 127 w 232"/>
                <a:gd name="T21" fmla="*/ 0 h 82"/>
                <a:gd name="T22" fmla="*/ 127 w 232"/>
                <a:gd name="T23" fmla="*/ 4 h 82"/>
                <a:gd name="T24" fmla="*/ 228 w 232"/>
                <a:gd name="T25" fmla="*/ 16 h 82"/>
                <a:gd name="T26" fmla="*/ 228 w 232"/>
                <a:gd name="T27" fmla="*/ 76 h 82"/>
                <a:gd name="T28" fmla="*/ 107 w 232"/>
                <a:gd name="T29" fmla="*/ 60 h 82"/>
                <a:gd name="T30" fmla="*/ 4 w 232"/>
                <a:gd name="T31" fmla="*/ 77 h 82"/>
                <a:gd name="T32" fmla="*/ 4 w 232"/>
                <a:gd name="T33" fmla="*/ 16 h 82"/>
                <a:gd name="T34" fmla="*/ 127 w 232"/>
                <a:gd name="T35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82">
                  <a:moveTo>
                    <a:pt x="127" y="0"/>
                  </a:moveTo>
                  <a:cubicBezTo>
                    <a:pt x="78" y="0"/>
                    <a:pt x="2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3" y="81"/>
                    <a:pt x="45" y="64"/>
                    <a:pt x="107" y="64"/>
                  </a:cubicBezTo>
                  <a:cubicBezTo>
                    <a:pt x="171" y="64"/>
                    <a:pt x="217" y="77"/>
                    <a:pt x="229" y="81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2" y="13"/>
                    <a:pt x="232" y="13"/>
                    <a:pt x="232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176" y="0"/>
                    <a:pt x="127" y="0"/>
                  </a:cubicBezTo>
                  <a:close/>
                  <a:moveTo>
                    <a:pt x="127" y="4"/>
                  </a:moveTo>
                  <a:cubicBezTo>
                    <a:pt x="172" y="4"/>
                    <a:pt x="220" y="14"/>
                    <a:pt x="228" y="16"/>
                  </a:cubicBezTo>
                  <a:cubicBezTo>
                    <a:pt x="228" y="19"/>
                    <a:pt x="228" y="72"/>
                    <a:pt x="228" y="76"/>
                  </a:cubicBezTo>
                  <a:cubicBezTo>
                    <a:pt x="213" y="72"/>
                    <a:pt x="168" y="60"/>
                    <a:pt x="107" y="60"/>
                  </a:cubicBezTo>
                  <a:cubicBezTo>
                    <a:pt x="53" y="60"/>
                    <a:pt x="14" y="73"/>
                    <a:pt x="4" y="77"/>
                  </a:cubicBezTo>
                  <a:cubicBezTo>
                    <a:pt x="4" y="72"/>
                    <a:pt x="4" y="19"/>
                    <a:pt x="4" y="16"/>
                  </a:cubicBezTo>
                  <a:cubicBezTo>
                    <a:pt x="12" y="14"/>
                    <a:pt x="81" y="4"/>
                    <a:pt x="1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3" name="Freeform 109"/>
            <p:cNvSpPr/>
            <p:nvPr/>
          </p:nvSpPr>
          <p:spPr bwMode="auto">
            <a:xfrm>
              <a:off x="8726488" y="890588"/>
              <a:ext cx="130175" cy="274638"/>
            </a:xfrm>
            <a:custGeom>
              <a:avLst/>
              <a:gdLst>
                <a:gd name="T0" fmla="*/ 60 w 106"/>
                <a:gd name="T1" fmla="*/ 3 h 222"/>
                <a:gd name="T2" fmla="*/ 21 w 106"/>
                <a:gd name="T3" fmla="*/ 55 h 222"/>
                <a:gd name="T4" fmla="*/ 12 w 106"/>
                <a:gd name="T5" fmla="*/ 105 h 222"/>
                <a:gd name="T6" fmla="*/ 19 w 106"/>
                <a:gd name="T7" fmla="*/ 112 h 222"/>
                <a:gd name="T8" fmla="*/ 41 w 106"/>
                <a:gd name="T9" fmla="*/ 156 h 222"/>
                <a:gd name="T10" fmla="*/ 45 w 106"/>
                <a:gd name="T11" fmla="*/ 176 h 222"/>
                <a:gd name="T12" fmla="*/ 56 w 106"/>
                <a:gd name="T13" fmla="*/ 174 h 222"/>
                <a:gd name="T14" fmla="*/ 72 w 106"/>
                <a:gd name="T15" fmla="*/ 168 h 222"/>
                <a:gd name="T16" fmla="*/ 75 w 106"/>
                <a:gd name="T17" fmla="*/ 171 h 222"/>
                <a:gd name="T18" fmla="*/ 77 w 106"/>
                <a:gd name="T19" fmla="*/ 179 h 222"/>
                <a:gd name="T20" fmla="*/ 100 w 106"/>
                <a:gd name="T21" fmla="*/ 222 h 222"/>
                <a:gd name="T22" fmla="*/ 101 w 106"/>
                <a:gd name="T23" fmla="*/ 219 h 222"/>
                <a:gd name="T24" fmla="*/ 81 w 106"/>
                <a:gd name="T25" fmla="*/ 178 h 222"/>
                <a:gd name="T26" fmla="*/ 78 w 106"/>
                <a:gd name="T27" fmla="*/ 170 h 222"/>
                <a:gd name="T28" fmla="*/ 73 w 106"/>
                <a:gd name="T29" fmla="*/ 164 h 222"/>
                <a:gd name="T30" fmla="*/ 54 w 106"/>
                <a:gd name="T31" fmla="*/ 171 h 222"/>
                <a:gd name="T32" fmla="*/ 47 w 106"/>
                <a:gd name="T33" fmla="*/ 173 h 222"/>
                <a:gd name="T34" fmla="*/ 45 w 106"/>
                <a:gd name="T35" fmla="*/ 162 h 222"/>
                <a:gd name="T36" fmla="*/ 45 w 106"/>
                <a:gd name="T37" fmla="*/ 156 h 222"/>
                <a:gd name="T38" fmla="*/ 45 w 106"/>
                <a:gd name="T39" fmla="*/ 153 h 222"/>
                <a:gd name="T40" fmla="*/ 22 w 106"/>
                <a:gd name="T41" fmla="*/ 110 h 222"/>
                <a:gd name="T42" fmla="*/ 15 w 106"/>
                <a:gd name="T43" fmla="*/ 103 h 222"/>
                <a:gd name="T44" fmla="*/ 10 w 106"/>
                <a:gd name="T45" fmla="*/ 87 h 222"/>
                <a:gd name="T46" fmla="*/ 24 w 106"/>
                <a:gd name="T47" fmla="*/ 58 h 222"/>
                <a:gd name="T48" fmla="*/ 60 w 106"/>
                <a:gd name="T49" fmla="*/ 10 h 222"/>
                <a:gd name="T50" fmla="*/ 61 w 106"/>
                <a:gd name="T51" fmla="*/ 16 h 222"/>
                <a:gd name="T52" fmla="*/ 55 w 106"/>
                <a:gd name="T53" fmla="*/ 53 h 222"/>
                <a:gd name="T54" fmla="*/ 51 w 106"/>
                <a:gd name="T55" fmla="*/ 73 h 222"/>
                <a:gd name="T56" fmla="*/ 52 w 106"/>
                <a:gd name="T57" fmla="*/ 85 h 222"/>
                <a:gd name="T58" fmla="*/ 52 w 106"/>
                <a:gd name="T59" fmla="*/ 88 h 222"/>
                <a:gd name="T60" fmla="*/ 54 w 106"/>
                <a:gd name="T61" fmla="*/ 87 h 222"/>
                <a:gd name="T62" fmla="*/ 90 w 106"/>
                <a:gd name="T63" fmla="*/ 89 h 222"/>
                <a:gd name="T64" fmla="*/ 101 w 106"/>
                <a:gd name="T65" fmla="*/ 101 h 222"/>
                <a:gd name="T66" fmla="*/ 89 w 106"/>
                <a:gd name="T67" fmla="*/ 124 h 222"/>
                <a:gd name="T68" fmla="*/ 84 w 106"/>
                <a:gd name="T69" fmla="*/ 137 h 222"/>
                <a:gd name="T70" fmla="*/ 99 w 106"/>
                <a:gd name="T71" fmla="*/ 158 h 222"/>
                <a:gd name="T72" fmla="*/ 101 w 106"/>
                <a:gd name="T73" fmla="*/ 155 h 222"/>
                <a:gd name="T74" fmla="*/ 88 w 106"/>
                <a:gd name="T75" fmla="*/ 136 h 222"/>
                <a:gd name="T76" fmla="*/ 92 w 106"/>
                <a:gd name="T77" fmla="*/ 127 h 222"/>
                <a:gd name="T78" fmla="*/ 105 w 106"/>
                <a:gd name="T79" fmla="*/ 101 h 222"/>
                <a:gd name="T80" fmla="*/ 91 w 106"/>
                <a:gd name="T81" fmla="*/ 85 h 222"/>
                <a:gd name="T82" fmla="*/ 55 w 106"/>
                <a:gd name="T83" fmla="*/ 82 h 222"/>
                <a:gd name="T84" fmla="*/ 55 w 106"/>
                <a:gd name="T85" fmla="*/ 72 h 222"/>
                <a:gd name="T86" fmla="*/ 58 w 106"/>
                <a:gd name="T87" fmla="*/ 54 h 222"/>
                <a:gd name="T88" fmla="*/ 65 w 106"/>
                <a:gd name="T89" fmla="*/ 16 h 222"/>
                <a:gd name="T90" fmla="*/ 63 w 106"/>
                <a:gd name="T91" fmla="*/ 4 h 222"/>
                <a:gd name="T92" fmla="*/ 62 w 106"/>
                <a:gd name="T93" fmla="*/ 0 h 222"/>
                <a:gd name="T94" fmla="*/ 60 w 106"/>
                <a:gd name="T95" fmla="*/ 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6" h="222">
                  <a:moveTo>
                    <a:pt x="60" y="3"/>
                  </a:moveTo>
                  <a:cubicBezTo>
                    <a:pt x="60" y="4"/>
                    <a:pt x="33" y="44"/>
                    <a:pt x="21" y="55"/>
                  </a:cubicBezTo>
                  <a:cubicBezTo>
                    <a:pt x="7" y="68"/>
                    <a:pt x="0" y="90"/>
                    <a:pt x="12" y="105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30" y="125"/>
                    <a:pt x="42" y="138"/>
                    <a:pt x="41" y="156"/>
                  </a:cubicBezTo>
                  <a:cubicBezTo>
                    <a:pt x="40" y="168"/>
                    <a:pt x="42" y="174"/>
                    <a:pt x="45" y="176"/>
                  </a:cubicBezTo>
                  <a:cubicBezTo>
                    <a:pt x="48" y="178"/>
                    <a:pt x="52" y="177"/>
                    <a:pt x="56" y="174"/>
                  </a:cubicBezTo>
                  <a:cubicBezTo>
                    <a:pt x="62" y="171"/>
                    <a:pt x="68" y="167"/>
                    <a:pt x="72" y="168"/>
                  </a:cubicBezTo>
                  <a:cubicBezTo>
                    <a:pt x="73" y="169"/>
                    <a:pt x="74" y="170"/>
                    <a:pt x="75" y="171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80" y="193"/>
                    <a:pt x="86" y="216"/>
                    <a:pt x="100" y="222"/>
                  </a:cubicBezTo>
                  <a:cubicBezTo>
                    <a:pt x="101" y="219"/>
                    <a:pt x="101" y="219"/>
                    <a:pt x="101" y="219"/>
                  </a:cubicBezTo>
                  <a:cubicBezTo>
                    <a:pt x="89" y="213"/>
                    <a:pt x="84" y="191"/>
                    <a:pt x="81" y="178"/>
                  </a:cubicBezTo>
                  <a:cubicBezTo>
                    <a:pt x="78" y="170"/>
                    <a:pt x="78" y="170"/>
                    <a:pt x="78" y="170"/>
                  </a:cubicBezTo>
                  <a:cubicBezTo>
                    <a:pt x="77" y="167"/>
                    <a:pt x="76" y="165"/>
                    <a:pt x="73" y="164"/>
                  </a:cubicBezTo>
                  <a:cubicBezTo>
                    <a:pt x="68" y="163"/>
                    <a:pt x="61" y="166"/>
                    <a:pt x="54" y="171"/>
                  </a:cubicBezTo>
                  <a:cubicBezTo>
                    <a:pt x="51" y="173"/>
                    <a:pt x="49" y="174"/>
                    <a:pt x="47" y="173"/>
                  </a:cubicBezTo>
                  <a:cubicBezTo>
                    <a:pt x="46" y="172"/>
                    <a:pt x="45" y="169"/>
                    <a:pt x="45" y="162"/>
                  </a:cubicBezTo>
                  <a:cubicBezTo>
                    <a:pt x="45" y="160"/>
                    <a:pt x="45" y="158"/>
                    <a:pt x="45" y="156"/>
                  </a:cubicBezTo>
                  <a:cubicBezTo>
                    <a:pt x="45" y="155"/>
                    <a:pt x="45" y="154"/>
                    <a:pt x="45" y="153"/>
                  </a:cubicBezTo>
                  <a:cubicBezTo>
                    <a:pt x="45" y="135"/>
                    <a:pt x="33" y="122"/>
                    <a:pt x="22" y="110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2" y="98"/>
                    <a:pt x="10" y="93"/>
                    <a:pt x="10" y="87"/>
                  </a:cubicBezTo>
                  <a:cubicBezTo>
                    <a:pt x="10" y="77"/>
                    <a:pt x="16" y="66"/>
                    <a:pt x="24" y="58"/>
                  </a:cubicBezTo>
                  <a:cubicBezTo>
                    <a:pt x="34" y="49"/>
                    <a:pt x="53" y="21"/>
                    <a:pt x="60" y="10"/>
                  </a:cubicBezTo>
                  <a:cubicBezTo>
                    <a:pt x="60" y="12"/>
                    <a:pt x="61" y="14"/>
                    <a:pt x="61" y="16"/>
                  </a:cubicBezTo>
                  <a:cubicBezTo>
                    <a:pt x="61" y="28"/>
                    <a:pt x="59" y="44"/>
                    <a:pt x="55" y="53"/>
                  </a:cubicBezTo>
                  <a:cubicBezTo>
                    <a:pt x="51" y="59"/>
                    <a:pt x="51" y="66"/>
                    <a:pt x="51" y="73"/>
                  </a:cubicBezTo>
                  <a:cubicBezTo>
                    <a:pt x="51" y="79"/>
                    <a:pt x="52" y="85"/>
                    <a:pt x="52" y="85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7"/>
                    <a:pt x="72" y="81"/>
                    <a:pt x="90" y="89"/>
                  </a:cubicBezTo>
                  <a:cubicBezTo>
                    <a:pt x="96" y="92"/>
                    <a:pt x="100" y="96"/>
                    <a:pt x="101" y="101"/>
                  </a:cubicBezTo>
                  <a:cubicBezTo>
                    <a:pt x="102" y="108"/>
                    <a:pt x="98" y="116"/>
                    <a:pt x="89" y="124"/>
                  </a:cubicBezTo>
                  <a:cubicBezTo>
                    <a:pt x="86" y="128"/>
                    <a:pt x="84" y="132"/>
                    <a:pt x="84" y="137"/>
                  </a:cubicBezTo>
                  <a:cubicBezTo>
                    <a:pt x="85" y="148"/>
                    <a:pt x="98" y="158"/>
                    <a:pt x="99" y="158"/>
                  </a:cubicBezTo>
                  <a:cubicBezTo>
                    <a:pt x="101" y="155"/>
                    <a:pt x="101" y="155"/>
                    <a:pt x="101" y="155"/>
                  </a:cubicBezTo>
                  <a:cubicBezTo>
                    <a:pt x="101" y="155"/>
                    <a:pt x="89" y="146"/>
                    <a:pt x="88" y="136"/>
                  </a:cubicBezTo>
                  <a:cubicBezTo>
                    <a:pt x="88" y="133"/>
                    <a:pt x="89" y="130"/>
                    <a:pt x="92" y="127"/>
                  </a:cubicBezTo>
                  <a:cubicBezTo>
                    <a:pt x="102" y="118"/>
                    <a:pt x="106" y="109"/>
                    <a:pt x="105" y="101"/>
                  </a:cubicBezTo>
                  <a:cubicBezTo>
                    <a:pt x="104" y="94"/>
                    <a:pt x="99" y="89"/>
                    <a:pt x="91" y="85"/>
                  </a:cubicBezTo>
                  <a:cubicBezTo>
                    <a:pt x="75" y="78"/>
                    <a:pt x="60" y="81"/>
                    <a:pt x="55" y="82"/>
                  </a:cubicBezTo>
                  <a:cubicBezTo>
                    <a:pt x="55" y="80"/>
                    <a:pt x="55" y="77"/>
                    <a:pt x="55" y="72"/>
                  </a:cubicBezTo>
                  <a:cubicBezTo>
                    <a:pt x="55" y="67"/>
                    <a:pt x="55" y="60"/>
                    <a:pt x="58" y="54"/>
                  </a:cubicBezTo>
                  <a:cubicBezTo>
                    <a:pt x="63" y="45"/>
                    <a:pt x="65" y="29"/>
                    <a:pt x="65" y="16"/>
                  </a:cubicBezTo>
                  <a:cubicBezTo>
                    <a:pt x="65" y="11"/>
                    <a:pt x="64" y="6"/>
                    <a:pt x="63" y="4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6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4" name="Freeform 110"/>
            <p:cNvSpPr/>
            <p:nvPr/>
          </p:nvSpPr>
          <p:spPr bwMode="auto">
            <a:xfrm>
              <a:off x="8743950" y="993776"/>
              <a:ext cx="50800" cy="34925"/>
            </a:xfrm>
            <a:custGeom>
              <a:avLst/>
              <a:gdLst>
                <a:gd name="T0" fmla="*/ 1 w 42"/>
                <a:gd name="T1" fmla="*/ 20 h 28"/>
                <a:gd name="T2" fmla="*/ 0 w 42"/>
                <a:gd name="T3" fmla="*/ 24 h 28"/>
                <a:gd name="T4" fmla="*/ 42 w 42"/>
                <a:gd name="T5" fmla="*/ 2 h 28"/>
                <a:gd name="T6" fmla="*/ 39 w 42"/>
                <a:gd name="T7" fmla="*/ 0 h 28"/>
                <a:gd name="T8" fmla="*/ 1 w 42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1" y="2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7" y="28"/>
                    <a:pt x="42" y="2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6" y="23"/>
                    <a:pt x="2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5" name="Freeform 111"/>
            <p:cNvSpPr/>
            <p:nvPr/>
          </p:nvSpPr>
          <p:spPr bwMode="auto">
            <a:xfrm>
              <a:off x="8780463" y="996951"/>
              <a:ext cx="31750" cy="104775"/>
            </a:xfrm>
            <a:custGeom>
              <a:avLst/>
              <a:gdLst>
                <a:gd name="T0" fmla="*/ 5 w 26"/>
                <a:gd name="T1" fmla="*/ 23 h 84"/>
                <a:gd name="T2" fmla="*/ 9 w 26"/>
                <a:gd name="T3" fmla="*/ 32 h 84"/>
                <a:gd name="T4" fmla="*/ 14 w 26"/>
                <a:gd name="T5" fmla="*/ 82 h 84"/>
                <a:gd name="T6" fmla="*/ 17 w 26"/>
                <a:gd name="T7" fmla="*/ 84 h 84"/>
                <a:gd name="T8" fmla="*/ 12 w 26"/>
                <a:gd name="T9" fmla="*/ 30 h 84"/>
                <a:gd name="T10" fmla="*/ 9 w 26"/>
                <a:gd name="T11" fmla="*/ 22 h 84"/>
                <a:gd name="T12" fmla="*/ 9 w 26"/>
                <a:gd name="T13" fmla="*/ 1 h 84"/>
                <a:gd name="T14" fmla="*/ 6 w 26"/>
                <a:gd name="T15" fmla="*/ 0 h 84"/>
                <a:gd name="T16" fmla="*/ 5 w 26"/>
                <a:gd name="T17" fmla="*/ 2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84">
                  <a:moveTo>
                    <a:pt x="5" y="23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5" y="45"/>
                    <a:pt x="22" y="60"/>
                    <a:pt x="14" y="82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26" y="60"/>
                    <a:pt x="18" y="43"/>
                    <a:pt x="12" y="3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5" y="10"/>
                    <a:pt x="9" y="2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0" y="9"/>
                    <a:pt x="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6" name="Freeform 112"/>
            <p:cNvSpPr/>
            <p:nvPr/>
          </p:nvSpPr>
          <p:spPr bwMode="auto">
            <a:xfrm>
              <a:off x="8734425" y="892176"/>
              <a:ext cx="60325" cy="41275"/>
            </a:xfrm>
            <a:custGeom>
              <a:avLst/>
              <a:gdLst>
                <a:gd name="T0" fmla="*/ 1 w 48"/>
                <a:gd name="T1" fmla="*/ 14 h 33"/>
                <a:gd name="T2" fmla="*/ 5 w 48"/>
                <a:gd name="T3" fmla="*/ 24 h 33"/>
                <a:gd name="T4" fmla="*/ 39 w 48"/>
                <a:gd name="T5" fmla="*/ 29 h 33"/>
                <a:gd name="T6" fmla="*/ 38 w 48"/>
                <a:gd name="T7" fmla="*/ 25 h 33"/>
                <a:gd name="T8" fmla="*/ 7 w 48"/>
                <a:gd name="T9" fmla="*/ 21 h 33"/>
                <a:gd name="T10" fmla="*/ 5 w 48"/>
                <a:gd name="T11" fmla="*/ 14 h 33"/>
                <a:gd name="T12" fmla="*/ 22 w 48"/>
                <a:gd name="T13" fmla="*/ 5 h 33"/>
                <a:gd name="T14" fmla="*/ 46 w 48"/>
                <a:gd name="T15" fmla="*/ 12 h 33"/>
                <a:gd name="T16" fmla="*/ 48 w 48"/>
                <a:gd name="T17" fmla="*/ 9 h 33"/>
                <a:gd name="T18" fmla="*/ 23 w 48"/>
                <a:gd name="T19" fmla="*/ 1 h 33"/>
                <a:gd name="T20" fmla="*/ 1 w 48"/>
                <a:gd name="T21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1" y="14"/>
                  </a:moveTo>
                  <a:cubicBezTo>
                    <a:pt x="0" y="16"/>
                    <a:pt x="1" y="20"/>
                    <a:pt x="5" y="24"/>
                  </a:cubicBezTo>
                  <a:cubicBezTo>
                    <a:pt x="9" y="28"/>
                    <a:pt x="18" y="33"/>
                    <a:pt x="39" y="29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19" y="28"/>
                    <a:pt x="11" y="25"/>
                    <a:pt x="7" y="21"/>
                  </a:cubicBezTo>
                  <a:cubicBezTo>
                    <a:pt x="5" y="18"/>
                    <a:pt x="4" y="15"/>
                    <a:pt x="5" y="14"/>
                  </a:cubicBezTo>
                  <a:cubicBezTo>
                    <a:pt x="6" y="8"/>
                    <a:pt x="12" y="4"/>
                    <a:pt x="22" y="5"/>
                  </a:cubicBezTo>
                  <a:cubicBezTo>
                    <a:pt x="36" y="6"/>
                    <a:pt x="46" y="12"/>
                    <a:pt x="46" y="12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38" y="2"/>
                    <a:pt x="23" y="1"/>
                  </a:cubicBezTo>
                  <a:cubicBezTo>
                    <a:pt x="11" y="0"/>
                    <a:pt x="2" y="5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7" name="Freeform 113"/>
            <p:cNvSpPr/>
            <p:nvPr/>
          </p:nvSpPr>
          <p:spPr bwMode="auto">
            <a:xfrm>
              <a:off x="8747125" y="927101"/>
              <a:ext cx="6350" cy="36513"/>
            </a:xfrm>
            <a:custGeom>
              <a:avLst/>
              <a:gdLst>
                <a:gd name="T0" fmla="*/ 0 w 4"/>
                <a:gd name="T1" fmla="*/ 23 h 23"/>
                <a:gd name="T2" fmla="*/ 3 w 4"/>
                <a:gd name="T3" fmla="*/ 23 h 23"/>
                <a:gd name="T4" fmla="*/ 4 w 4"/>
                <a:gd name="T5" fmla="*/ 0 h 23"/>
                <a:gd name="T6" fmla="*/ 1 w 4"/>
                <a:gd name="T7" fmla="*/ 0 h 23"/>
                <a:gd name="T8" fmla="*/ 0 w 4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0" y="23"/>
                  </a:moveTo>
                  <a:lnTo>
                    <a:pt x="3" y="23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8" name="Freeform 114"/>
            <p:cNvSpPr/>
            <p:nvPr/>
          </p:nvSpPr>
          <p:spPr bwMode="auto">
            <a:xfrm>
              <a:off x="9121775" y="890588"/>
              <a:ext cx="133350" cy="274638"/>
            </a:xfrm>
            <a:custGeom>
              <a:avLst/>
              <a:gdLst>
                <a:gd name="T0" fmla="*/ 43 w 107"/>
                <a:gd name="T1" fmla="*/ 4 h 222"/>
                <a:gd name="T2" fmla="*/ 42 w 107"/>
                <a:gd name="T3" fmla="*/ 16 h 222"/>
                <a:gd name="T4" fmla="*/ 48 w 107"/>
                <a:gd name="T5" fmla="*/ 54 h 222"/>
                <a:gd name="T6" fmla="*/ 52 w 107"/>
                <a:gd name="T7" fmla="*/ 72 h 222"/>
                <a:gd name="T8" fmla="*/ 51 w 107"/>
                <a:gd name="T9" fmla="*/ 82 h 222"/>
                <a:gd name="T10" fmla="*/ 15 w 107"/>
                <a:gd name="T11" fmla="*/ 85 h 222"/>
                <a:gd name="T12" fmla="*/ 2 w 107"/>
                <a:gd name="T13" fmla="*/ 101 h 222"/>
                <a:gd name="T14" fmla="*/ 14 w 107"/>
                <a:gd name="T15" fmla="*/ 127 h 222"/>
                <a:gd name="T16" fmla="*/ 19 w 107"/>
                <a:gd name="T17" fmla="*/ 136 h 222"/>
                <a:gd name="T18" fmla="*/ 5 w 107"/>
                <a:gd name="T19" fmla="*/ 155 h 222"/>
                <a:gd name="T20" fmla="*/ 8 w 107"/>
                <a:gd name="T21" fmla="*/ 158 h 222"/>
                <a:gd name="T22" fmla="*/ 22 w 107"/>
                <a:gd name="T23" fmla="*/ 137 h 222"/>
                <a:gd name="T24" fmla="*/ 17 w 107"/>
                <a:gd name="T25" fmla="*/ 124 h 222"/>
                <a:gd name="T26" fmla="*/ 6 w 107"/>
                <a:gd name="T27" fmla="*/ 101 h 222"/>
                <a:gd name="T28" fmla="*/ 17 w 107"/>
                <a:gd name="T29" fmla="*/ 89 h 222"/>
                <a:gd name="T30" fmla="*/ 52 w 107"/>
                <a:gd name="T31" fmla="*/ 87 h 222"/>
                <a:gd name="T32" fmla="*/ 54 w 107"/>
                <a:gd name="T33" fmla="*/ 88 h 222"/>
                <a:gd name="T34" fmla="*/ 55 w 107"/>
                <a:gd name="T35" fmla="*/ 85 h 222"/>
                <a:gd name="T36" fmla="*/ 56 w 107"/>
                <a:gd name="T37" fmla="*/ 73 h 222"/>
                <a:gd name="T38" fmla="*/ 52 w 107"/>
                <a:gd name="T39" fmla="*/ 53 h 222"/>
                <a:gd name="T40" fmla="*/ 46 w 107"/>
                <a:gd name="T41" fmla="*/ 16 h 222"/>
                <a:gd name="T42" fmla="*/ 46 w 107"/>
                <a:gd name="T43" fmla="*/ 10 h 222"/>
                <a:gd name="T44" fmla="*/ 83 w 107"/>
                <a:gd name="T45" fmla="*/ 58 h 222"/>
                <a:gd name="T46" fmla="*/ 97 w 107"/>
                <a:gd name="T47" fmla="*/ 87 h 222"/>
                <a:gd name="T48" fmla="*/ 91 w 107"/>
                <a:gd name="T49" fmla="*/ 103 h 222"/>
                <a:gd name="T50" fmla="*/ 85 w 107"/>
                <a:gd name="T51" fmla="*/ 110 h 222"/>
                <a:gd name="T52" fmla="*/ 61 w 107"/>
                <a:gd name="T53" fmla="*/ 153 h 222"/>
                <a:gd name="T54" fmla="*/ 61 w 107"/>
                <a:gd name="T55" fmla="*/ 156 h 222"/>
                <a:gd name="T56" fmla="*/ 62 w 107"/>
                <a:gd name="T57" fmla="*/ 162 h 222"/>
                <a:gd name="T58" fmla="*/ 59 w 107"/>
                <a:gd name="T59" fmla="*/ 173 h 222"/>
                <a:gd name="T60" fmla="*/ 52 w 107"/>
                <a:gd name="T61" fmla="*/ 171 h 222"/>
                <a:gd name="T62" fmla="*/ 33 w 107"/>
                <a:gd name="T63" fmla="*/ 164 h 222"/>
                <a:gd name="T64" fmla="*/ 28 w 107"/>
                <a:gd name="T65" fmla="*/ 170 h 222"/>
                <a:gd name="T66" fmla="*/ 26 w 107"/>
                <a:gd name="T67" fmla="*/ 178 h 222"/>
                <a:gd name="T68" fmla="*/ 5 w 107"/>
                <a:gd name="T69" fmla="*/ 219 h 222"/>
                <a:gd name="T70" fmla="*/ 7 w 107"/>
                <a:gd name="T71" fmla="*/ 222 h 222"/>
                <a:gd name="T72" fmla="*/ 30 w 107"/>
                <a:gd name="T73" fmla="*/ 179 h 222"/>
                <a:gd name="T74" fmla="*/ 32 w 107"/>
                <a:gd name="T75" fmla="*/ 171 h 222"/>
                <a:gd name="T76" fmla="*/ 35 w 107"/>
                <a:gd name="T77" fmla="*/ 168 h 222"/>
                <a:gd name="T78" fmla="*/ 50 w 107"/>
                <a:gd name="T79" fmla="*/ 174 h 222"/>
                <a:gd name="T80" fmla="*/ 61 w 107"/>
                <a:gd name="T81" fmla="*/ 176 h 222"/>
                <a:gd name="T82" fmla="*/ 65 w 107"/>
                <a:gd name="T83" fmla="*/ 156 h 222"/>
                <a:gd name="T84" fmla="*/ 88 w 107"/>
                <a:gd name="T85" fmla="*/ 112 h 222"/>
                <a:gd name="T86" fmla="*/ 94 w 107"/>
                <a:gd name="T87" fmla="*/ 105 h 222"/>
                <a:gd name="T88" fmla="*/ 85 w 107"/>
                <a:gd name="T89" fmla="*/ 55 h 222"/>
                <a:gd name="T90" fmla="*/ 47 w 107"/>
                <a:gd name="T91" fmla="*/ 3 h 222"/>
                <a:gd name="T92" fmla="*/ 44 w 107"/>
                <a:gd name="T93" fmla="*/ 0 h 222"/>
                <a:gd name="T94" fmla="*/ 43 w 107"/>
                <a:gd name="T95" fmla="*/ 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7" h="222">
                  <a:moveTo>
                    <a:pt x="43" y="4"/>
                  </a:moveTo>
                  <a:cubicBezTo>
                    <a:pt x="42" y="6"/>
                    <a:pt x="42" y="11"/>
                    <a:pt x="42" y="16"/>
                  </a:cubicBezTo>
                  <a:cubicBezTo>
                    <a:pt x="42" y="29"/>
                    <a:pt x="44" y="45"/>
                    <a:pt x="48" y="54"/>
                  </a:cubicBezTo>
                  <a:cubicBezTo>
                    <a:pt x="51" y="60"/>
                    <a:pt x="52" y="67"/>
                    <a:pt x="52" y="72"/>
                  </a:cubicBezTo>
                  <a:cubicBezTo>
                    <a:pt x="52" y="77"/>
                    <a:pt x="52" y="80"/>
                    <a:pt x="51" y="82"/>
                  </a:cubicBezTo>
                  <a:cubicBezTo>
                    <a:pt x="47" y="81"/>
                    <a:pt x="32" y="78"/>
                    <a:pt x="15" y="85"/>
                  </a:cubicBezTo>
                  <a:cubicBezTo>
                    <a:pt x="7" y="89"/>
                    <a:pt x="3" y="94"/>
                    <a:pt x="2" y="101"/>
                  </a:cubicBezTo>
                  <a:cubicBezTo>
                    <a:pt x="0" y="109"/>
                    <a:pt x="5" y="118"/>
                    <a:pt x="14" y="127"/>
                  </a:cubicBezTo>
                  <a:cubicBezTo>
                    <a:pt x="17" y="130"/>
                    <a:pt x="19" y="133"/>
                    <a:pt x="19" y="136"/>
                  </a:cubicBezTo>
                  <a:cubicBezTo>
                    <a:pt x="18" y="146"/>
                    <a:pt x="6" y="155"/>
                    <a:pt x="5" y="155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22" y="148"/>
                    <a:pt x="22" y="137"/>
                  </a:cubicBezTo>
                  <a:cubicBezTo>
                    <a:pt x="23" y="132"/>
                    <a:pt x="21" y="128"/>
                    <a:pt x="17" y="124"/>
                  </a:cubicBezTo>
                  <a:cubicBezTo>
                    <a:pt x="9" y="116"/>
                    <a:pt x="5" y="108"/>
                    <a:pt x="6" y="101"/>
                  </a:cubicBezTo>
                  <a:cubicBezTo>
                    <a:pt x="7" y="96"/>
                    <a:pt x="10" y="92"/>
                    <a:pt x="17" y="89"/>
                  </a:cubicBezTo>
                  <a:cubicBezTo>
                    <a:pt x="35" y="81"/>
                    <a:pt x="52" y="87"/>
                    <a:pt x="52" y="87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5" y="85"/>
                    <a:pt x="56" y="79"/>
                    <a:pt x="56" y="73"/>
                  </a:cubicBezTo>
                  <a:cubicBezTo>
                    <a:pt x="56" y="66"/>
                    <a:pt x="55" y="59"/>
                    <a:pt x="52" y="53"/>
                  </a:cubicBezTo>
                  <a:cubicBezTo>
                    <a:pt x="48" y="44"/>
                    <a:pt x="46" y="28"/>
                    <a:pt x="46" y="16"/>
                  </a:cubicBezTo>
                  <a:cubicBezTo>
                    <a:pt x="46" y="14"/>
                    <a:pt x="46" y="12"/>
                    <a:pt x="46" y="10"/>
                  </a:cubicBezTo>
                  <a:cubicBezTo>
                    <a:pt x="53" y="21"/>
                    <a:pt x="72" y="49"/>
                    <a:pt x="83" y="58"/>
                  </a:cubicBezTo>
                  <a:cubicBezTo>
                    <a:pt x="91" y="66"/>
                    <a:pt x="97" y="77"/>
                    <a:pt x="97" y="87"/>
                  </a:cubicBezTo>
                  <a:cubicBezTo>
                    <a:pt x="97" y="93"/>
                    <a:pt x="95" y="98"/>
                    <a:pt x="91" y="103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74" y="122"/>
                    <a:pt x="61" y="135"/>
                    <a:pt x="61" y="153"/>
                  </a:cubicBezTo>
                  <a:cubicBezTo>
                    <a:pt x="61" y="154"/>
                    <a:pt x="61" y="155"/>
                    <a:pt x="61" y="156"/>
                  </a:cubicBezTo>
                  <a:cubicBezTo>
                    <a:pt x="62" y="158"/>
                    <a:pt x="62" y="160"/>
                    <a:pt x="62" y="162"/>
                  </a:cubicBezTo>
                  <a:cubicBezTo>
                    <a:pt x="62" y="169"/>
                    <a:pt x="60" y="172"/>
                    <a:pt x="59" y="173"/>
                  </a:cubicBezTo>
                  <a:cubicBezTo>
                    <a:pt x="58" y="174"/>
                    <a:pt x="55" y="173"/>
                    <a:pt x="52" y="171"/>
                  </a:cubicBezTo>
                  <a:cubicBezTo>
                    <a:pt x="45" y="166"/>
                    <a:pt x="38" y="163"/>
                    <a:pt x="33" y="164"/>
                  </a:cubicBezTo>
                  <a:cubicBezTo>
                    <a:pt x="31" y="165"/>
                    <a:pt x="29" y="167"/>
                    <a:pt x="28" y="170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3" y="191"/>
                    <a:pt x="18" y="213"/>
                    <a:pt x="5" y="219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21" y="216"/>
                    <a:pt x="26" y="193"/>
                    <a:pt x="30" y="179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3" y="170"/>
                    <a:pt x="33" y="169"/>
                    <a:pt x="35" y="168"/>
                  </a:cubicBezTo>
                  <a:cubicBezTo>
                    <a:pt x="38" y="167"/>
                    <a:pt x="45" y="171"/>
                    <a:pt x="50" y="174"/>
                  </a:cubicBezTo>
                  <a:cubicBezTo>
                    <a:pt x="55" y="177"/>
                    <a:pt x="58" y="178"/>
                    <a:pt x="61" y="176"/>
                  </a:cubicBezTo>
                  <a:cubicBezTo>
                    <a:pt x="65" y="174"/>
                    <a:pt x="66" y="168"/>
                    <a:pt x="65" y="156"/>
                  </a:cubicBezTo>
                  <a:cubicBezTo>
                    <a:pt x="64" y="138"/>
                    <a:pt x="76" y="125"/>
                    <a:pt x="88" y="11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107" y="90"/>
                    <a:pt x="100" y="68"/>
                    <a:pt x="85" y="55"/>
                  </a:cubicBezTo>
                  <a:cubicBezTo>
                    <a:pt x="73" y="44"/>
                    <a:pt x="47" y="4"/>
                    <a:pt x="47" y="3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9" name="Freeform 115"/>
            <p:cNvSpPr/>
            <p:nvPr/>
          </p:nvSpPr>
          <p:spPr bwMode="auto">
            <a:xfrm>
              <a:off x="9185275" y="993776"/>
              <a:ext cx="50800" cy="34925"/>
            </a:xfrm>
            <a:custGeom>
              <a:avLst/>
              <a:gdLst>
                <a:gd name="T0" fmla="*/ 0 w 41"/>
                <a:gd name="T1" fmla="*/ 2 h 28"/>
                <a:gd name="T2" fmla="*/ 41 w 41"/>
                <a:gd name="T3" fmla="*/ 24 h 28"/>
                <a:gd name="T4" fmla="*/ 40 w 41"/>
                <a:gd name="T5" fmla="*/ 20 h 28"/>
                <a:gd name="T6" fmla="*/ 3 w 41"/>
                <a:gd name="T7" fmla="*/ 0 h 28"/>
                <a:gd name="T8" fmla="*/ 0 w 41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0" y="2"/>
                  </a:moveTo>
                  <a:cubicBezTo>
                    <a:pt x="24" y="28"/>
                    <a:pt x="40" y="24"/>
                    <a:pt x="41" y="2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25" y="23"/>
                    <a:pt x="3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0" name="Freeform 116"/>
            <p:cNvSpPr/>
            <p:nvPr/>
          </p:nvSpPr>
          <p:spPr bwMode="auto">
            <a:xfrm>
              <a:off x="9167813" y="996951"/>
              <a:ext cx="31750" cy="104775"/>
            </a:xfrm>
            <a:custGeom>
              <a:avLst/>
              <a:gdLst>
                <a:gd name="T0" fmla="*/ 16 w 25"/>
                <a:gd name="T1" fmla="*/ 1 h 84"/>
                <a:gd name="T2" fmla="*/ 17 w 25"/>
                <a:gd name="T3" fmla="*/ 22 h 84"/>
                <a:gd name="T4" fmla="*/ 13 w 25"/>
                <a:gd name="T5" fmla="*/ 30 h 84"/>
                <a:gd name="T6" fmla="*/ 8 w 25"/>
                <a:gd name="T7" fmla="*/ 84 h 84"/>
                <a:gd name="T8" fmla="*/ 12 w 25"/>
                <a:gd name="T9" fmla="*/ 82 h 84"/>
                <a:gd name="T10" fmla="*/ 17 w 25"/>
                <a:gd name="T11" fmla="*/ 32 h 84"/>
                <a:gd name="T12" fmla="*/ 20 w 25"/>
                <a:gd name="T13" fmla="*/ 23 h 84"/>
                <a:gd name="T14" fmla="*/ 20 w 25"/>
                <a:gd name="T15" fmla="*/ 0 h 84"/>
                <a:gd name="T16" fmla="*/ 16 w 25"/>
                <a:gd name="T17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4">
                  <a:moveTo>
                    <a:pt x="16" y="1"/>
                  </a:moveTo>
                  <a:cubicBezTo>
                    <a:pt x="17" y="2"/>
                    <a:pt x="21" y="10"/>
                    <a:pt x="17" y="2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7" y="43"/>
                    <a:pt x="0" y="60"/>
                    <a:pt x="8" y="84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4" y="60"/>
                    <a:pt x="11" y="45"/>
                    <a:pt x="17" y="3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5" y="9"/>
                    <a:pt x="20" y="0"/>
                    <a:pt x="20" y="0"/>
                  </a:cubicBezTo>
                  <a:lnTo>
                    <a:pt x="1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1" name="Freeform 117"/>
            <p:cNvSpPr/>
            <p:nvPr/>
          </p:nvSpPr>
          <p:spPr bwMode="auto">
            <a:xfrm>
              <a:off x="9185275" y="892176"/>
              <a:ext cx="58738" cy="41275"/>
            </a:xfrm>
            <a:custGeom>
              <a:avLst/>
              <a:gdLst>
                <a:gd name="T0" fmla="*/ 26 w 48"/>
                <a:gd name="T1" fmla="*/ 1 h 33"/>
                <a:gd name="T2" fmla="*/ 0 w 48"/>
                <a:gd name="T3" fmla="*/ 9 h 33"/>
                <a:gd name="T4" fmla="*/ 2 w 48"/>
                <a:gd name="T5" fmla="*/ 12 h 33"/>
                <a:gd name="T6" fmla="*/ 26 w 48"/>
                <a:gd name="T7" fmla="*/ 5 h 33"/>
                <a:gd name="T8" fmla="*/ 44 w 48"/>
                <a:gd name="T9" fmla="*/ 14 h 33"/>
                <a:gd name="T10" fmla="*/ 41 w 48"/>
                <a:gd name="T11" fmla="*/ 21 h 33"/>
                <a:gd name="T12" fmla="*/ 11 w 48"/>
                <a:gd name="T13" fmla="*/ 25 h 33"/>
                <a:gd name="T14" fmla="*/ 10 w 48"/>
                <a:gd name="T15" fmla="*/ 29 h 33"/>
                <a:gd name="T16" fmla="*/ 44 w 48"/>
                <a:gd name="T17" fmla="*/ 24 h 33"/>
                <a:gd name="T18" fmla="*/ 48 w 48"/>
                <a:gd name="T19" fmla="*/ 14 h 33"/>
                <a:gd name="T20" fmla="*/ 26 w 48"/>
                <a:gd name="T2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26" y="1"/>
                  </a:moveTo>
                  <a:cubicBezTo>
                    <a:pt x="11" y="2"/>
                    <a:pt x="1" y="9"/>
                    <a:pt x="0" y="9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2" y="6"/>
                    <a:pt x="26" y="5"/>
                  </a:cubicBezTo>
                  <a:cubicBezTo>
                    <a:pt x="36" y="4"/>
                    <a:pt x="43" y="8"/>
                    <a:pt x="44" y="14"/>
                  </a:cubicBezTo>
                  <a:cubicBezTo>
                    <a:pt x="44" y="15"/>
                    <a:pt x="44" y="18"/>
                    <a:pt x="41" y="21"/>
                  </a:cubicBezTo>
                  <a:cubicBezTo>
                    <a:pt x="38" y="25"/>
                    <a:pt x="29" y="28"/>
                    <a:pt x="11" y="25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0" y="33"/>
                    <a:pt x="40" y="28"/>
                    <a:pt x="44" y="24"/>
                  </a:cubicBezTo>
                  <a:cubicBezTo>
                    <a:pt x="48" y="20"/>
                    <a:pt x="48" y="16"/>
                    <a:pt x="48" y="14"/>
                  </a:cubicBezTo>
                  <a:cubicBezTo>
                    <a:pt x="46" y="5"/>
                    <a:pt x="38" y="0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2" name="Rectangle 118"/>
            <p:cNvSpPr>
              <a:spLocks noChangeArrowheads="1"/>
            </p:cNvSpPr>
            <p:nvPr/>
          </p:nvSpPr>
          <p:spPr bwMode="auto">
            <a:xfrm>
              <a:off x="9228138" y="927101"/>
              <a:ext cx="4763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3" name="Freeform 119"/>
            <p:cNvSpPr>
              <a:spLocks noEditPoints="1"/>
            </p:cNvSpPr>
            <p:nvPr/>
          </p:nvSpPr>
          <p:spPr bwMode="auto">
            <a:xfrm>
              <a:off x="8872538" y="1084263"/>
              <a:ext cx="55563" cy="57150"/>
            </a:xfrm>
            <a:custGeom>
              <a:avLst/>
              <a:gdLst>
                <a:gd name="T0" fmla="*/ 22 w 45"/>
                <a:gd name="T1" fmla="*/ 20 h 46"/>
                <a:gd name="T2" fmla="*/ 31 w 45"/>
                <a:gd name="T3" fmla="*/ 20 h 46"/>
                <a:gd name="T4" fmla="*/ 23 w 45"/>
                <a:gd name="T5" fmla="*/ 22 h 46"/>
                <a:gd name="T6" fmla="*/ 27 w 45"/>
                <a:gd name="T7" fmla="*/ 27 h 46"/>
                <a:gd name="T8" fmla="*/ 29 w 45"/>
                <a:gd name="T9" fmla="*/ 22 h 46"/>
                <a:gd name="T10" fmla="*/ 29 w 45"/>
                <a:gd name="T11" fmla="*/ 27 h 46"/>
                <a:gd name="T12" fmla="*/ 45 w 45"/>
                <a:gd name="T13" fmla="*/ 27 h 46"/>
                <a:gd name="T14" fmla="*/ 22 w 45"/>
                <a:gd name="T15" fmla="*/ 30 h 46"/>
                <a:gd name="T16" fmla="*/ 4 w 45"/>
                <a:gd name="T17" fmla="*/ 35 h 46"/>
                <a:gd name="T18" fmla="*/ 1 w 45"/>
                <a:gd name="T19" fmla="*/ 33 h 46"/>
                <a:gd name="T20" fmla="*/ 20 w 45"/>
                <a:gd name="T21" fmla="*/ 22 h 46"/>
                <a:gd name="T22" fmla="*/ 11 w 45"/>
                <a:gd name="T23" fmla="*/ 24 h 46"/>
                <a:gd name="T24" fmla="*/ 16 w 45"/>
                <a:gd name="T25" fmla="*/ 22 h 46"/>
                <a:gd name="T26" fmla="*/ 20 w 45"/>
                <a:gd name="T27" fmla="*/ 17 h 46"/>
                <a:gd name="T28" fmla="*/ 13 w 45"/>
                <a:gd name="T29" fmla="*/ 17 h 46"/>
                <a:gd name="T30" fmla="*/ 20 w 45"/>
                <a:gd name="T31" fmla="*/ 16 h 46"/>
                <a:gd name="T32" fmla="*/ 18 w 45"/>
                <a:gd name="T33" fmla="*/ 13 h 46"/>
                <a:gd name="T34" fmla="*/ 11 w 45"/>
                <a:gd name="T35" fmla="*/ 12 h 46"/>
                <a:gd name="T36" fmla="*/ 27 w 45"/>
                <a:gd name="T37" fmla="*/ 8 h 46"/>
                <a:gd name="T38" fmla="*/ 20 w 45"/>
                <a:gd name="T39" fmla="*/ 12 h 46"/>
                <a:gd name="T40" fmla="*/ 22 w 45"/>
                <a:gd name="T41" fmla="*/ 15 h 46"/>
                <a:gd name="T42" fmla="*/ 26 w 45"/>
                <a:gd name="T43" fmla="*/ 13 h 46"/>
                <a:gd name="T44" fmla="*/ 24 w 45"/>
                <a:gd name="T45" fmla="*/ 16 h 46"/>
                <a:gd name="T46" fmla="*/ 11 w 45"/>
                <a:gd name="T47" fmla="*/ 5 h 46"/>
                <a:gd name="T48" fmla="*/ 16 w 45"/>
                <a:gd name="T49" fmla="*/ 9 h 46"/>
                <a:gd name="T50" fmla="*/ 11 w 45"/>
                <a:gd name="T51" fmla="*/ 5 h 46"/>
                <a:gd name="T52" fmla="*/ 16 w 45"/>
                <a:gd name="T53" fmla="*/ 26 h 46"/>
                <a:gd name="T54" fmla="*/ 14 w 45"/>
                <a:gd name="T55" fmla="*/ 29 h 46"/>
                <a:gd name="T56" fmla="*/ 29 w 45"/>
                <a:gd name="T57" fmla="*/ 32 h 46"/>
                <a:gd name="T58" fmla="*/ 35 w 45"/>
                <a:gd name="T59" fmla="*/ 35 h 46"/>
                <a:gd name="T60" fmla="*/ 32 w 45"/>
                <a:gd name="T61" fmla="*/ 39 h 46"/>
                <a:gd name="T62" fmla="*/ 27 w 45"/>
                <a:gd name="T63" fmla="*/ 42 h 46"/>
                <a:gd name="T64" fmla="*/ 18 w 45"/>
                <a:gd name="T65" fmla="*/ 46 h 46"/>
                <a:gd name="T66" fmla="*/ 16 w 45"/>
                <a:gd name="T67" fmla="*/ 43 h 46"/>
                <a:gd name="T68" fmla="*/ 12 w 45"/>
                <a:gd name="T69" fmla="*/ 35 h 46"/>
                <a:gd name="T70" fmla="*/ 29 w 45"/>
                <a:gd name="T71" fmla="*/ 32 h 46"/>
                <a:gd name="T72" fmla="*/ 24 w 45"/>
                <a:gd name="T73" fmla="*/ 35 h 46"/>
                <a:gd name="T74" fmla="*/ 17 w 45"/>
                <a:gd name="T75" fmla="*/ 39 h 46"/>
                <a:gd name="T76" fmla="*/ 25 w 45"/>
                <a:gd name="T77" fmla="*/ 41 h 46"/>
                <a:gd name="T78" fmla="*/ 29 w 45"/>
                <a:gd name="T79" fmla="*/ 35 h 46"/>
                <a:gd name="T80" fmla="*/ 30 w 45"/>
                <a:gd name="T81" fmla="*/ 3 h 46"/>
                <a:gd name="T82" fmla="*/ 24 w 45"/>
                <a:gd name="T83" fmla="*/ 7 h 46"/>
                <a:gd name="T84" fmla="*/ 22 w 45"/>
                <a:gd name="T85" fmla="*/ 6 h 46"/>
                <a:gd name="T86" fmla="*/ 25 w 45"/>
                <a:gd name="T87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22" y="17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5" y="19"/>
                    <a:pt x="28" y="19"/>
                  </a:cubicBezTo>
                  <a:cubicBezTo>
                    <a:pt x="30" y="18"/>
                    <a:pt x="31" y="19"/>
                    <a:pt x="31" y="20"/>
                  </a:cubicBezTo>
                  <a:cubicBezTo>
                    <a:pt x="31" y="20"/>
                    <a:pt x="30" y="21"/>
                    <a:pt x="27" y="21"/>
                  </a:cubicBezTo>
                  <a:cubicBezTo>
                    <a:pt x="25" y="21"/>
                    <a:pt x="24" y="22"/>
                    <a:pt x="23" y="22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5"/>
                    <a:pt x="28" y="24"/>
                    <a:pt x="28" y="22"/>
                  </a:cubicBezTo>
                  <a:cubicBezTo>
                    <a:pt x="28" y="22"/>
                    <a:pt x="28" y="22"/>
                    <a:pt x="29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0" y="24"/>
                    <a:pt x="29" y="26"/>
                    <a:pt x="29" y="27"/>
                  </a:cubicBezTo>
                  <a:cubicBezTo>
                    <a:pt x="31" y="26"/>
                    <a:pt x="35" y="26"/>
                    <a:pt x="40" y="24"/>
                  </a:cubicBezTo>
                  <a:cubicBezTo>
                    <a:pt x="43" y="24"/>
                    <a:pt x="44" y="25"/>
                    <a:pt x="45" y="27"/>
                  </a:cubicBezTo>
                  <a:cubicBezTo>
                    <a:pt x="45" y="27"/>
                    <a:pt x="44" y="27"/>
                    <a:pt x="42" y="27"/>
                  </a:cubicBezTo>
                  <a:cubicBezTo>
                    <a:pt x="40" y="27"/>
                    <a:pt x="33" y="28"/>
                    <a:pt x="22" y="30"/>
                  </a:cubicBezTo>
                  <a:cubicBezTo>
                    <a:pt x="13" y="32"/>
                    <a:pt x="7" y="34"/>
                    <a:pt x="6" y="34"/>
                  </a:cubicBezTo>
                  <a:cubicBezTo>
                    <a:pt x="5" y="35"/>
                    <a:pt x="4" y="35"/>
                    <a:pt x="4" y="35"/>
                  </a:cubicBezTo>
                  <a:cubicBezTo>
                    <a:pt x="3" y="35"/>
                    <a:pt x="2" y="34"/>
                    <a:pt x="1" y="34"/>
                  </a:cubicBezTo>
                  <a:cubicBezTo>
                    <a:pt x="0" y="33"/>
                    <a:pt x="0" y="33"/>
                    <a:pt x="1" y="33"/>
                  </a:cubicBezTo>
                  <a:cubicBezTo>
                    <a:pt x="1" y="33"/>
                    <a:pt x="8" y="32"/>
                    <a:pt x="21" y="29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7" y="23"/>
                    <a:pt x="15" y="24"/>
                    <a:pt x="14" y="24"/>
                  </a:cubicBezTo>
                  <a:cubicBezTo>
                    <a:pt x="13" y="24"/>
                    <a:pt x="12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3"/>
                    <a:pt x="14" y="22"/>
                    <a:pt x="16" y="22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3" y="18"/>
                    <a:pt x="13" y="18"/>
                    <a:pt x="13" y="17"/>
                  </a:cubicBezTo>
                  <a:cubicBezTo>
                    <a:pt x="14" y="17"/>
                    <a:pt x="15" y="17"/>
                    <a:pt x="15" y="17"/>
                  </a:cubicBezTo>
                  <a:cubicBezTo>
                    <a:pt x="16" y="17"/>
                    <a:pt x="18" y="16"/>
                    <a:pt x="20" y="16"/>
                  </a:cubicBezTo>
                  <a:cubicBezTo>
                    <a:pt x="19" y="14"/>
                    <a:pt x="19" y="13"/>
                    <a:pt x="18" y="12"/>
                  </a:cubicBezTo>
                  <a:cubicBezTo>
                    <a:pt x="18" y="12"/>
                    <a:pt x="18" y="12"/>
                    <a:pt x="18" y="13"/>
                  </a:cubicBezTo>
                  <a:cubicBezTo>
                    <a:pt x="16" y="13"/>
                    <a:pt x="14" y="13"/>
                    <a:pt x="13" y="13"/>
                  </a:cubicBezTo>
                  <a:cubicBezTo>
                    <a:pt x="12" y="13"/>
                    <a:pt x="11" y="13"/>
                    <a:pt x="11" y="12"/>
                  </a:cubicBezTo>
                  <a:cubicBezTo>
                    <a:pt x="13" y="12"/>
                    <a:pt x="17" y="11"/>
                    <a:pt x="23" y="9"/>
                  </a:cubicBezTo>
                  <a:cubicBezTo>
                    <a:pt x="25" y="8"/>
                    <a:pt x="26" y="8"/>
                    <a:pt x="27" y="8"/>
                  </a:cubicBezTo>
                  <a:cubicBezTo>
                    <a:pt x="30" y="7"/>
                    <a:pt x="31" y="8"/>
                    <a:pt x="30" y="9"/>
                  </a:cubicBezTo>
                  <a:cubicBezTo>
                    <a:pt x="30" y="9"/>
                    <a:pt x="26" y="10"/>
                    <a:pt x="20" y="12"/>
                  </a:cubicBezTo>
                  <a:cubicBezTo>
                    <a:pt x="22" y="12"/>
                    <a:pt x="22" y="13"/>
                    <a:pt x="22" y="13"/>
                  </a:cubicBezTo>
                  <a:cubicBezTo>
                    <a:pt x="22" y="13"/>
                    <a:pt x="22" y="14"/>
                    <a:pt x="22" y="15"/>
                  </a:cubicBezTo>
                  <a:cubicBezTo>
                    <a:pt x="23" y="15"/>
                    <a:pt x="23" y="15"/>
                    <a:pt x="24" y="14"/>
                  </a:cubicBezTo>
                  <a:cubicBezTo>
                    <a:pt x="25" y="14"/>
                    <a:pt x="26" y="14"/>
                    <a:pt x="26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8" y="15"/>
                    <a:pt x="27" y="16"/>
                    <a:pt x="24" y="16"/>
                  </a:cubicBezTo>
                  <a:cubicBezTo>
                    <a:pt x="23" y="16"/>
                    <a:pt x="22" y="17"/>
                    <a:pt x="22" y="17"/>
                  </a:cubicBezTo>
                  <a:close/>
                  <a:moveTo>
                    <a:pt x="11" y="5"/>
                  </a:moveTo>
                  <a:cubicBezTo>
                    <a:pt x="13" y="5"/>
                    <a:pt x="14" y="5"/>
                    <a:pt x="15" y="6"/>
                  </a:cubicBezTo>
                  <a:cubicBezTo>
                    <a:pt x="16" y="7"/>
                    <a:pt x="17" y="8"/>
                    <a:pt x="16" y="9"/>
                  </a:cubicBezTo>
                  <a:cubicBezTo>
                    <a:pt x="16" y="10"/>
                    <a:pt x="15" y="10"/>
                    <a:pt x="14" y="9"/>
                  </a:cubicBezTo>
                  <a:cubicBezTo>
                    <a:pt x="11" y="7"/>
                    <a:pt x="10" y="6"/>
                    <a:pt x="11" y="5"/>
                  </a:cubicBezTo>
                  <a:close/>
                  <a:moveTo>
                    <a:pt x="13" y="25"/>
                  </a:moveTo>
                  <a:cubicBezTo>
                    <a:pt x="14" y="25"/>
                    <a:pt x="15" y="26"/>
                    <a:pt x="16" y="26"/>
                  </a:cubicBezTo>
                  <a:cubicBezTo>
                    <a:pt x="16" y="27"/>
                    <a:pt x="17" y="28"/>
                    <a:pt x="16" y="29"/>
                  </a:cubicBezTo>
                  <a:cubicBezTo>
                    <a:pt x="16" y="30"/>
                    <a:pt x="15" y="30"/>
                    <a:pt x="14" y="29"/>
                  </a:cubicBezTo>
                  <a:cubicBezTo>
                    <a:pt x="12" y="27"/>
                    <a:pt x="12" y="26"/>
                    <a:pt x="13" y="25"/>
                  </a:cubicBezTo>
                  <a:close/>
                  <a:moveTo>
                    <a:pt x="29" y="32"/>
                  </a:moveTo>
                  <a:cubicBezTo>
                    <a:pt x="30" y="32"/>
                    <a:pt x="31" y="32"/>
                    <a:pt x="33" y="33"/>
                  </a:cubicBezTo>
                  <a:cubicBezTo>
                    <a:pt x="35" y="34"/>
                    <a:pt x="35" y="34"/>
                    <a:pt x="35" y="35"/>
                  </a:cubicBezTo>
                  <a:cubicBezTo>
                    <a:pt x="33" y="36"/>
                    <a:pt x="32" y="38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40"/>
                    <a:pt x="33" y="41"/>
                    <a:pt x="33" y="41"/>
                  </a:cubicBezTo>
                  <a:cubicBezTo>
                    <a:pt x="33" y="41"/>
                    <a:pt x="31" y="41"/>
                    <a:pt x="27" y="42"/>
                  </a:cubicBezTo>
                  <a:cubicBezTo>
                    <a:pt x="25" y="42"/>
                    <a:pt x="22" y="43"/>
                    <a:pt x="18" y="44"/>
                  </a:cubicBezTo>
                  <a:cubicBezTo>
                    <a:pt x="19" y="45"/>
                    <a:pt x="18" y="46"/>
                    <a:pt x="18" y="46"/>
                  </a:cubicBezTo>
                  <a:cubicBezTo>
                    <a:pt x="17" y="46"/>
                    <a:pt x="17" y="45"/>
                    <a:pt x="16" y="44"/>
                  </a:cubicBezTo>
                  <a:cubicBezTo>
                    <a:pt x="16" y="44"/>
                    <a:pt x="16" y="43"/>
                    <a:pt x="16" y="43"/>
                  </a:cubicBezTo>
                  <a:cubicBezTo>
                    <a:pt x="15" y="40"/>
                    <a:pt x="14" y="38"/>
                    <a:pt x="13" y="37"/>
                  </a:cubicBezTo>
                  <a:cubicBezTo>
                    <a:pt x="12" y="36"/>
                    <a:pt x="12" y="36"/>
                    <a:pt x="12" y="35"/>
                  </a:cubicBezTo>
                  <a:cubicBezTo>
                    <a:pt x="13" y="35"/>
                    <a:pt x="14" y="35"/>
                    <a:pt x="16" y="35"/>
                  </a:cubicBezTo>
                  <a:cubicBezTo>
                    <a:pt x="22" y="35"/>
                    <a:pt x="27" y="34"/>
                    <a:pt x="29" y="32"/>
                  </a:cubicBezTo>
                  <a:close/>
                  <a:moveTo>
                    <a:pt x="29" y="35"/>
                  </a:moveTo>
                  <a:cubicBezTo>
                    <a:pt x="29" y="35"/>
                    <a:pt x="27" y="35"/>
                    <a:pt x="24" y="35"/>
                  </a:cubicBezTo>
                  <a:cubicBezTo>
                    <a:pt x="22" y="36"/>
                    <a:pt x="19" y="36"/>
                    <a:pt x="17" y="37"/>
                  </a:cubicBezTo>
                  <a:cubicBezTo>
                    <a:pt x="16" y="37"/>
                    <a:pt x="17" y="38"/>
                    <a:pt x="17" y="39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9" y="42"/>
                    <a:pt x="22" y="41"/>
                    <a:pt x="25" y="41"/>
                  </a:cubicBezTo>
                  <a:cubicBezTo>
                    <a:pt x="27" y="40"/>
                    <a:pt x="28" y="40"/>
                    <a:pt x="28" y="40"/>
                  </a:cubicBezTo>
                  <a:cubicBezTo>
                    <a:pt x="29" y="38"/>
                    <a:pt x="30" y="36"/>
                    <a:pt x="29" y="35"/>
                  </a:cubicBezTo>
                  <a:close/>
                  <a:moveTo>
                    <a:pt x="27" y="1"/>
                  </a:moveTo>
                  <a:cubicBezTo>
                    <a:pt x="30" y="1"/>
                    <a:pt x="31" y="2"/>
                    <a:pt x="30" y="3"/>
                  </a:cubicBezTo>
                  <a:cubicBezTo>
                    <a:pt x="29" y="4"/>
                    <a:pt x="28" y="4"/>
                    <a:pt x="26" y="5"/>
                  </a:cubicBezTo>
                  <a:cubicBezTo>
                    <a:pt x="25" y="6"/>
                    <a:pt x="24" y="7"/>
                    <a:pt x="24" y="7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1" y="8"/>
                    <a:pt x="22" y="7"/>
                    <a:pt x="22" y="6"/>
                  </a:cubicBezTo>
                  <a:cubicBezTo>
                    <a:pt x="25" y="4"/>
                    <a:pt x="26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6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4" name="Freeform 120"/>
            <p:cNvSpPr>
              <a:spLocks noEditPoints="1"/>
            </p:cNvSpPr>
            <p:nvPr/>
          </p:nvSpPr>
          <p:spPr bwMode="auto">
            <a:xfrm>
              <a:off x="8934450" y="1087438"/>
              <a:ext cx="50800" cy="44450"/>
            </a:xfrm>
            <a:custGeom>
              <a:avLst/>
              <a:gdLst>
                <a:gd name="T0" fmla="*/ 21 w 41"/>
                <a:gd name="T1" fmla="*/ 25 h 37"/>
                <a:gd name="T2" fmla="*/ 21 w 41"/>
                <a:gd name="T3" fmla="*/ 31 h 37"/>
                <a:gd name="T4" fmla="*/ 33 w 41"/>
                <a:gd name="T5" fmla="*/ 30 h 37"/>
                <a:gd name="T6" fmla="*/ 37 w 41"/>
                <a:gd name="T7" fmla="*/ 29 h 37"/>
                <a:gd name="T8" fmla="*/ 41 w 41"/>
                <a:gd name="T9" fmla="*/ 31 h 37"/>
                <a:gd name="T10" fmla="*/ 39 w 41"/>
                <a:gd name="T11" fmla="*/ 33 h 37"/>
                <a:gd name="T12" fmla="*/ 38 w 41"/>
                <a:gd name="T13" fmla="*/ 33 h 37"/>
                <a:gd name="T14" fmla="*/ 4 w 41"/>
                <a:gd name="T15" fmla="*/ 37 h 37"/>
                <a:gd name="T16" fmla="*/ 0 w 41"/>
                <a:gd name="T17" fmla="*/ 35 h 37"/>
                <a:gd name="T18" fmla="*/ 1 w 41"/>
                <a:gd name="T19" fmla="*/ 34 h 37"/>
                <a:gd name="T20" fmla="*/ 19 w 41"/>
                <a:gd name="T21" fmla="*/ 32 h 37"/>
                <a:gd name="T22" fmla="*/ 19 w 41"/>
                <a:gd name="T23" fmla="*/ 25 h 37"/>
                <a:gd name="T24" fmla="*/ 14 w 41"/>
                <a:gd name="T25" fmla="*/ 26 h 37"/>
                <a:gd name="T26" fmla="*/ 13 w 41"/>
                <a:gd name="T27" fmla="*/ 26 h 37"/>
                <a:gd name="T28" fmla="*/ 10 w 41"/>
                <a:gd name="T29" fmla="*/ 26 h 37"/>
                <a:gd name="T30" fmla="*/ 11 w 41"/>
                <a:gd name="T31" fmla="*/ 25 h 37"/>
                <a:gd name="T32" fmla="*/ 14 w 41"/>
                <a:gd name="T33" fmla="*/ 24 h 37"/>
                <a:gd name="T34" fmla="*/ 19 w 41"/>
                <a:gd name="T35" fmla="*/ 23 h 37"/>
                <a:gd name="T36" fmla="*/ 17 w 41"/>
                <a:gd name="T37" fmla="*/ 19 h 37"/>
                <a:gd name="T38" fmla="*/ 17 w 41"/>
                <a:gd name="T39" fmla="*/ 18 h 37"/>
                <a:gd name="T40" fmla="*/ 21 w 41"/>
                <a:gd name="T41" fmla="*/ 19 h 37"/>
                <a:gd name="T42" fmla="*/ 21 w 41"/>
                <a:gd name="T43" fmla="*/ 20 h 37"/>
                <a:gd name="T44" fmla="*/ 21 w 41"/>
                <a:gd name="T45" fmla="*/ 23 h 37"/>
                <a:gd name="T46" fmla="*/ 24 w 41"/>
                <a:gd name="T47" fmla="*/ 22 h 37"/>
                <a:gd name="T48" fmla="*/ 27 w 41"/>
                <a:gd name="T49" fmla="*/ 21 h 37"/>
                <a:gd name="T50" fmla="*/ 30 w 41"/>
                <a:gd name="T51" fmla="*/ 22 h 37"/>
                <a:gd name="T52" fmla="*/ 29 w 41"/>
                <a:gd name="T53" fmla="*/ 23 h 37"/>
                <a:gd name="T54" fmla="*/ 21 w 41"/>
                <a:gd name="T55" fmla="*/ 25 h 37"/>
                <a:gd name="T56" fmla="*/ 13 w 41"/>
                <a:gd name="T57" fmla="*/ 15 h 37"/>
                <a:gd name="T58" fmla="*/ 25 w 41"/>
                <a:gd name="T59" fmla="*/ 12 h 37"/>
                <a:gd name="T60" fmla="*/ 22 w 41"/>
                <a:gd name="T61" fmla="*/ 9 h 37"/>
                <a:gd name="T62" fmla="*/ 30 w 41"/>
                <a:gd name="T63" fmla="*/ 11 h 37"/>
                <a:gd name="T64" fmla="*/ 30 w 41"/>
                <a:gd name="T65" fmla="*/ 16 h 37"/>
                <a:gd name="T66" fmla="*/ 26 w 41"/>
                <a:gd name="T67" fmla="*/ 14 h 37"/>
                <a:gd name="T68" fmla="*/ 10 w 41"/>
                <a:gd name="T69" fmla="*/ 18 h 37"/>
                <a:gd name="T70" fmla="*/ 8 w 41"/>
                <a:gd name="T71" fmla="*/ 19 h 37"/>
                <a:gd name="T72" fmla="*/ 8 w 41"/>
                <a:gd name="T73" fmla="*/ 15 h 37"/>
                <a:gd name="T74" fmla="*/ 9 w 41"/>
                <a:gd name="T75" fmla="*/ 15 h 37"/>
                <a:gd name="T76" fmla="*/ 17 w 41"/>
                <a:gd name="T77" fmla="*/ 5 h 37"/>
                <a:gd name="T78" fmla="*/ 12 w 41"/>
                <a:gd name="T79" fmla="*/ 5 h 37"/>
                <a:gd name="T80" fmla="*/ 9 w 41"/>
                <a:gd name="T81" fmla="*/ 5 h 37"/>
                <a:gd name="T82" fmla="*/ 10 w 41"/>
                <a:gd name="T83" fmla="*/ 4 h 37"/>
                <a:gd name="T84" fmla="*/ 24 w 41"/>
                <a:gd name="T85" fmla="*/ 0 h 37"/>
                <a:gd name="T86" fmla="*/ 27 w 41"/>
                <a:gd name="T87" fmla="*/ 0 h 37"/>
                <a:gd name="T88" fmla="*/ 31 w 41"/>
                <a:gd name="T89" fmla="*/ 1 h 37"/>
                <a:gd name="T90" fmla="*/ 28 w 41"/>
                <a:gd name="T91" fmla="*/ 3 h 37"/>
                <a:gd name="T92" fmla="*/ 19 w 41"/>
                <a:gd name="T93" fmla="*/ 5 h 37"/>
                <a:gd name="T94" fmla="*/ 20 w 41"/>
                <a:gd name="T95" fmla="*/ 7 h 37"/>
                <a:gd name="T96" fmla="*/ 17 w 41"/>
                <a:gd name="T97" fmla="*/ 10 h 37"/>
                <a:gd name="T98" fmla="*/ 13 w 41"/>
                <a:gd name="T9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" h="37">
                  <a:moveTo>
                    <a:pt x="21" y="25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7" y="31"/>
                    <a:pt x="31" y="30"/>
                    <a:pt x="33" y="30"/>
                  </a:cubicBezTo>
                  <a:cubicBezTo>
                    <a:pt x="34" y="29"/>
                    <a:pt x="36" y="29"/>
                    <a:pt x="37" y="29"/>
                  </a:cubicBezTo>
                  <a:cubicBezTo>
                    <a:pt x="38" y="29"/>
                    <a:pt x="40" y="30"/>
                    <a:pt x="41" y="31"/>
                  </a:cubicBezTo>
                  <a:cubicBezTo>
                    <a:pt x="41" y="32"/>
                    <a:pt x="41" y="32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29" y="32"/>
                    <a:pt x="18" y="33"/>
                    <a:pt x="4" y="37"/>
                  </a:cubicBezTo>
                  <a:cubicBezTo>
                    <a:pt x="3" y="36"/>
                    <a:pt x="2" y="36"/>
                    <a:pt x="0" y="35"/>
                  </a:cubicBezTo>
                  <a:cubicBezTo>
                    <a:pt x="0" y="35"/>
                    <a:pt x="0" y="34"/>
                    <a:pt x="1" y="34"/>
                  </a:cubicBezTo>
                  <a:cubicBezTo>
                    <a:pt x="7" y="34"/>
                    <a:pt x="13" y="33"/>
                    <a:pt x="19" y="3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6" y="26"/>
                    <a:pt x="15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0" y="26"/>
                    <a:pt x="10" y="26"/>
                  </a:cubicBezTo>
                  <a:cubicBezTo>
                    <a:pt x="9" y="25"/>
                    <a:pt x="10" y="25"/>
                    <a:pt x="11" y="25"/>
                  </a:cubicBezTo>
                  <a:cubicBezTo>
                    <a:pt x="12" y="25"/>
                    <a:pt x="13" y="25"/>
                    <a:pt x="14" y="24"/>
                  </a:cubicBezTo>
                  <a:cubicBezTo>
                    <a:pt x="15" y="24"/>
                    <a:pt x="17" y="24"/>
                    <a:pt x="19" y="23"/>
                  </a:cubicBezTo>
                  <a:cubicBezTo>
                    <a:pt x="18" y="22"/>
                    <a:pt x="18" y="20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7"/>
                    <a:pt x="19" y="17"/>
                    <a:pt x="21" y="19"/>
                  </a:cubicBezTo>
                  <a:cubicBezTo>
                    <a:pt x="21" y="19"/>
                    <a:pt x="21" y="19"/>
                    <a:pt x="21" y="20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2"/>
                    <a:pt x="23" y="22"/>
                    <a:pt x="24" y="22"/>
                  </a:cubicBezTo>
                  <a:cubicBezTo>
                    <a:pt x="25" y="21"/>
                    <a:pt x="26" y="21"/>
                    <a:pt x="27" y="21"/>
                  </a:cubicBezTo>
                  <a:cubicBezTo>
                    <a:pt x="28" y="21"/>
                    <a:pt x="29" y="22"/>
                    <a:pt x="30" y="22"/>
                  </a:cubicBezTo>
                  <a:cubicBezTo>
                    <a:pt x="30" y="23"/>
                    <a:pt x="30" y="23"/>
                    <a:pt x="29" y="23"/>
                  </a:cubicBezTo>
                  <a:cubicBezTo>
                    <a:pt x="26" y="24"/>
                    <a:pt x="23" y="24"/>
                    <a:pt x="21" y="25"/>
                  </a:cubicBezTo>
                  <a:close/>
                  <a:moveTo>
                    <a:pt x="13" y="15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23" y="10"/>
                    <a:pt x="22" y="9"/>
                    <a:pt x="22" y="9"/>
                  </a:cubicBezTo>
                  <a:cubicBezTo>
                    <a:pt x="25" y="9"/>
                    <a:pt x="27" y="10"/>
                    <a:pt x="30" y="11"/>
                  </a:cubicBezTo>
                  <a:cubicBezTo>
                    <a:pt x="31" y="13"/>
                    <a:pt x="31" y="15"/>
                    <a:pt x="30" y="16"/>
                  </a:cubicBezTo>
                  <a:cubicBezTo>
                    <a:pt x="29" y="17"/>
                    <a:pt x="28" y="16"/>
                    <a:pt x="26" y="14"/>
                  </a:cubicBezTo>
                  <a:cubicBezTo>
                    <a:pt x="20" y="15"/>
                    <a:pt x="14" y="17"/>
                    <a:pt x="10" y="18"/>
                  </a:cubicBezTo>
                  <a:cubicBezTo>
                    <a:pt x="9" y="19"/>
                    <a:pt x="9" y="19"/>
                    <a:pt x="8" y="19"/>
                  </a:cubicBezTo>
                  <a:cubicBezTo>
                    <a:pt x="7" y="19"/>
                    <a:pt x="7" y="17"/>
                    <a:pt x="8" y="15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12" y="14"/>
                    <a:pt x="15" y="11"/>
                    <a:pt x="17" y="5"/>
                  </a:cubicBezTo>
                  <a:cubicBezTo>
                    <a:pt x="15" y="5"/>
                    <a:pt x="13" y="6"/>
                    <a:pt x="12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5" y="3"/>
                    <a:pt x="20" y="2"/>
                    <a:pt x="24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2"/>
                    <a:pt x="30" y="2"/>
                    <a:pt x="28" y="3"/>
                  </a:cubicBezTo>
                  <a:cubicBezTo>
                    <a:pt x="26" y="3"/>
                    <a:pt x="23" y="4"/>
                    <a:pt x="19" y="5"/>
                  </a:cubicBezTo>
                  <a:cubicBezTo>
                    <a:pt x="20" y="6"/>
                    <a:pt x="21" y="6"/>
                    <a:pt x="20" y="7"/>
                  </a:cubicBezTo>
                  <a:cubicBezTo>
                    <a:pt x="20" y="7"/>
                    <a:pt x="19" y="8"/>
                    <a:pt x="17" y="10"/>
                  </a:cubicBezTo>
                  <a:cubicBezTo>
                    <a:pt x="16" y="12"/>
                    <a:pt x="14" y="13"/>
                    <a:pt x="1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5" name="Freeform 121"/>
            <p:cNvSpPr>
              <a:spLocks noEditPoints="1"/>
            </p:cNvSpPr>
            <p:nvPr/>
          </p:nvSpPr>
          <p:spPr bwMode="auto">
            <a:xfrm>
              <a:off x="8990013" y="1085851"/>
              <a:ext cx="57150" cy="47625"/>
            </a:xfrm>
            <a:custGeom>
              <a:avLst/>
              <a:gdLst>
                <a:gd name="T0" fmla="*/ 19 w 46"/>
                <a:gd name="T1" fmla="*/ 11 h 39"/>
                <a:gd name="T2" fmla="*/ 22 w 46"/>
                <a:gd name="T3" fmla="*/ 12 h 39"/>
                <a:gd name="T4" fmla="*/ 12 w 46"/>
                <a:gd name="T5" fmla="*/ 15 h 39"/>
                <a:gd name="T6" fmla="*/ 15 w 46"/>
                <a:gd name="T7" fmla="*/ 17 h 39"/>
                <a:gd name="T8" fmla="*/ 14 w 46"/>
                <a:gd name="T9" fmla="*/ 19 h 39"/>
                <a:gd name="T10" fmla="*/ 16 w 46"/>
                <a:gd name="T11" fmla="*/ 19 h 39"/>
                <a:gd name="T12" fmla="*/ 19 w 46"/>
                <a:gd name="T13" fmla="*/ 22 h 39"/>
                <a:gd name="T14" fmla="*/ 16 w 46"/>
                <a:gd name="T15" fmla="*/ 28 h 39"/>
                <a:gd name="T16" fmla="*/ 15 w 46"/>
                <a:gd name="T17" fmla="*/ 31 h 39"/>
                <a:gd name="T18" fmla="*/ 11 w 46"/>
                <a:gd name="T19" fmla="*/ 36 h 39"/>
                <a:gd name="T20" fmla="*/ 10 w 46"/>
                <a:gd name="T21" fmla="*/ 34 h 39"/>
                <a:gd name="T22" fmla="*/ 9 w 46"/>
                <a:gd name="T23" fmla="*/ 31 h 39"/>
                <a:gd name="T24" fmla="*/ 9 w 46"/>
                <a:gd name="T25" fmla="*/ 31 h 39"/>
                <a:gd name="T26" fmla="*/ 9 w 46"/>
                <a:gd name="T27" fmla="*/ 30 h 39"/>
                <a:gd name="T28" fmla="*/ 12 w 46"/>
                <a:gd name="T29" fmla="*/ 31 h 39"/>
                <a:gd name="T30" fmla="*/ 14 w 46"/>
                <a:gd name="T31" fmla="*/ 26 h 39"/>
                <a:gd name="T32" fmla="*/ 15 w 46"/>
                <a:gd name="T33" fmla="*/ 20 h 39"/>
                <a:gd name="T34" fmla="*/ 15 w 46"/>
                <a:gd name="T35" fmla="*/ 20 h 39"/>
                <a:gd name="T36" fmla="*/ 13 w 46"/>
                <a:gd name="T37" fmla="*/ 20 h 39"/>
                <a:gd name="T38" fmla="*/ 12 w 46"/>
                <a:gd name="T39" fmla="*/ 21 h 39"/>
                <a:gd name="T40" fmla="*/ 1 w 46"/>
                <a:gd name="T41" fmla="*/ 33 h 39"/>
                <a:gd name="T42" fmla="*/ 0 w 46"/>
                <a:gd name="T43" fmla="*/ 33 h 39"/>
                <a:gd name="T44" fmla="*/ 1 w 46"/>
                <a:gd name="T45" fmla="*/ 32 h 39"/>
                <a:gd name="T46" fmla="*/ 11 w 46"/>
                <a:gd name="T47" fmla="*/ 15 h 39"/>
                <a:gd name="T48" fmla="*/ 8 w 46"/>
                <a:gd name="T49" fmla="*/ 16 h 39"/>
                <a:gd name="T50" fmla="*/ 5 w 46"/>
                <a:gd name="T51" fmla="*/ 17 h 39"/>
                <a:gd name="T52" fmla="*/ 2 w 46"/>
                <a:gd name="T53" fmla="*/ 14 h 39"/>
                <a:gd name="T54" fmla="*/ 19 w 46"/>
                <a:gd name="T55" fmla="*/ 11 h 39"/>
                <a:gd name="T56" fmla="*/ 14 w 46"/>
                <a:gd name="T57" fmla="*/ 1 h 39"/>
                <a:gd name="T58" fmla="*/ 18 w 46"/>
                <a:gd name="T59" fmla="*/ 2 h 39"/>
                <a:gd name="T60" fmla="*/ 19 w 46"/>
                <a:gd name="T61" fmla="*/ 6 h 39"/>
                <a:gd name="T62" fmla="*/ 17 w 46"/>
                <a:gd name="T63" fmla="*/ 6 h 39"/>
                <a:gd name="T64" fmla="*/ 14 w 46"/>
                <a:gd name="T65" fmla="*/ 1 h 39"/>
                <a:gd name="T66" fmla="*/ 29 w 46"/>
                <a:gd name="T67" fmla="*/ 0 h 39"/>
                <a:gd name="T68" fmla="*/ 32 w 46"/>
                <a:gd name="T69" fmla="*/ 2 h 39"/>
                <a:gd name="T70" fmla="*/ 31 w 46"/>
                <a:gd name="T71" fmla="*/ 5 h 39"/>
                <a:gd name="T72" fmla="*/ 30 w 46"/>
                <a:gd name="T73" fmla="*/ 9 h 39"/>
                <a:gd name="T74" fmla="*/ 46 w 46"/>
                <a:gd name="T75" fmla="*/ 21 h 39"/>
                <a:gd name="T76" fmla="*/ 46 w 46"/>
                <a:gd name="T77" fmla="*/ 22 h 39"/>
                <a:gd name="T78" fmla="*/ 46 w 46"/>
                <a:gd name="T79" fmla="*/ 22 h 39"/>
                <a:gd name="T80" fmla="*/ 40 w 46"/>
                <a:gd name="T81" fmla="*/ 22 h 39"/>
                <a:gd name="T82" fmla="*/ 37 w 46"/>
                <a:gd name="T83" fmla="*/ 22 h 39"/>
                <a:gd name="T84" fmla="*/ 29 w 46"/>
                <a:gd name="T85" fmla="*/ 10 h 39"/>
                <a:gd name="T86" fmla="*/ 19 w 46"/>
                <a:gd name="T87" fmla="*/ 24 h 39"/>
                <a:gd name="T88" fmla="*/ 18 w 46"/>
                <a:gd name="T89" fmla="*/ 25 h 39"/>
                <a:gd name="T90" fmla="*/ 19 w 46"/>
                <a:gd name="T91" fmla="*/ 23 h 39"/>
                <a:gd name="T92" fmla="*/ 26 w 46"/>
                <a:gd name="T93" fmla="*/ 10 h 39"/>
                <a:gd name="T94" fmla="*/ 28 w 46"/>
                <a:gd name="T95" fmla="*/ 0 h 39"/>
                <a:gd name="T96" fmla="*/ 29 w 46"/>
                <a:gd name="T97" fmla="*/ 0 h 39"/>
                <a:gd name="T98" fmla="*/ 25 w 46"/>
                <a:gd name="T99" fmla="*/ 31 h 39"/>
                <a:gd name="T100" fmla="*/ 31 w 46"/>
                <a:gd name="T101" fmla="*/ 33 h 39"/>
                <a:gd name="T102" fmla="*/ 32 w 46"/>
                <a:gd name="T103" fmla="*/ 37 h 39"/>
                <a:gd name="T104" fmla="*/ 30 w 46"/>
                <a:gd name="T105" fmla="*/ 37 h 39"/>
                <a:gd name="T106" fmla="*/ 25 w 46"/>
                <a:gd name="T107" fmla="*/ 31 h 39"/>
                <a:gd name="T108" fmla="*/ 31 w 46"/>
                <a:gd name="T109" fmla="*/ 24 h 39"/>
                <a:gd name="T110" fmla="*/ 32 w 46"/>
                <a:gd name="T111" fmla="*/ 28 h 39"/>
                <a:gd name="T112" fmla="*/ 30 w 46"/>
                <a:gd name="T113" fmla="*/ 27 h 39"/>
                <a:gd name="T114" fmla="*/ 26 w 46"/>
                <a:gd name="T115" fmla="*/ 23 h 39"/>
                <a:gd name="T116" fmla="*/ 31 w 46"/>
                <a:gd name="T11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39">
                  <a:moveTo>
                    <a:pt x="19" y="11"/>
                  </a:moveTo>
                  <a:cubicBezTo>
                    <a:pt x="21" y="11"/>
                    <a:pt x="22" y="11"/>
                    <a:pt x="22" y="12"/>
                  </a:cubicBezTo>
                  <a:cubicBezTo>
                    <a:pt x="22" y="13"/>
                    <a:pt x="18" y="13"/>
                    <a:pt x="12" y="15"/>
                  </a:cubicBezTo>
                  <a:cubicBezTo>
                    <a:pt x="14" y="15"/>
                    <a:pt x="15" y="16"/>
                    <a:pt x="15" y="17"/>
                  </a:cubicBezTo>
                  <a:cubicBezTo>
                    <a:pt x="14" y="18"/>
                    <a:pt x="14" y="18"/>
                    <a:pt x="14" y="19"/>
                  </a:cubicBezTo>
                  <a:cubicBezTo>
                    <a:pt x="15" y="19"/>
                    <a:pt x="15" y="19"/>
                    <a:pt x="16" y="19"/>
                  </a:cubicBezTo>
                  <a:cubicBezTo>
                    <a:pt x="18" y="20"/>
                    <a:pt x="19" y="21"/>
                    <a:pt x="19" y="22"/>
                  </a:cubicBezTo>
                  <a:cubicBezTo>
                    <a:pt x="18" y="22"/>
                    <a:pt x="17" y="25"/>
                    <a:pt x="16" y="28"/>
                  </a:cubicBezTo>
                  <a:cubicBezTo>
                    <a:pt x="16" y="29"/>
                    <a:pt x="16" y="30"/>
                    <a:pt x="15" y="31"/>
                  </a:cubicBezTo>
                  <a:cubicBezTo>
                    <a:pt x="14" y="34"/>
                    <a:pt x="13" y="35"/>
                    <a:pt x="11" y="36"/>
                  </a:cubicBezTo>
                  <a:cubicBezTo>
                    <a:pt x="11" y="36"/>
                    <a:pt x="10" y="35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3" y="31"/>
                    <a:pt x="13" y="29"/>
                    <a:pt x="14" y="26"/>
                  </a:cubicBezTo>
                  <a:cubicBezTo>
                    <a:pt x="15" y="23"/>
                    <a:pt x="16" y="21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3" y="20"/>
                    <a:pt x="13" y="20"/>
                    <a:pt x="12" y="21"/>
                  </a:cubicBezTo>
                  <a:cubicBezTo>
                    <a:pt x="9" y="27"/>
                    <a:pt x="5" y="31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2"/>
                    <a:pt x="1" y="32"/>
                  </a:cubicBezTo>
                  <a:cubicBezTo>
                    <a:pt x="8" y="25"/>
                    <a:pt x="11" y="19"/>
                    <a:pt x="11" y="15"/>
                  </a:cubicBezTo>
                  <a:cubicBezTo>
                    <a:pt x="10" y="15"/>
                    <a:pt x="9" y="15"/>
                    <a:pt x="8" y="16"/>
                  </a:cubicBezTo>
                  <a:cubicBezTo>
                    <a:pt x="7" y="16"/>
                    <a:pt x="6" y="16"/>
                    <a:pt x="5" y="17"/>
                  </a:cubicBezTo>
                  <a:cubicBezTo>
                    <a:pt x="3" y="16"/>
                    <a:pt x="2" y="16"/>
                    <a:pt x="2" y="14"/>
                  </a:cubicBezTo>
                  <a:cubicBezTo>
                    <a:pt x="7" y="14"/>
                    <a:pt x="13" y="13"/>
                    <a:pt x="19" y="11"/>
                  </a:cubicBezTo>
                  <a:close/>
                  <a:moveTo>
                    <a:pt x="14" y="1"/>
                  </a:moveTo>
                  <a:cubicBezTo>
                    <a:pt x="15" y="1"/>
                    <a:pt x="16" y="2"/>
                    <a:pt x="18" y="2"/>
                  </a:cubicBezTo>
                  <a:cubicBezTo>
                    <a:pt x="19" y="3"/>
                    <a:pt x="20" y="5"/>
                    <a:pt x="19" y="6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3" y="2"/>
                    <a:pt x="12" y="1"/>
                    <a:pt x="14" y="1"/>
                  </a:cubicBezTo>
                  <a:close/>
                  <a:moveTo>
                    <a:pt x="29" y="0"/>
                  </a:moveTo>
                  <a:cubicBezTo>
                    <a:pt x="32" y="1"/>
                    <a:pt x="33" y="2"/>
                    <a:pt x="32" y="2"/>
                  </a:cubicBezTo>
                  <a:cubicBezTo>
                    <a:pt x="32" y="3"/>
                    <a:pt x="32" y="4"/>
                    <a:pt x="31" y="5"/>
                  </a:cubicBezTo>
                  <a:cubicBezTo>
                    <a:pt x="30" y="7"/>
                    <a:pt x="30" y="8"/>
                    <a:pt x="30" y="9"/>
                  </a:cubicBezTo>
                  <a:cubicBezTo>
                    <a:pt x="35" y="15"/>
                    <a:pt x="40" y="19"/>
                    <a:pt x="46" y="21"/>
                  </a:cubicBezTo>
                  <a:cubicBezTo>
                    <a:pt x="46" y="21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3" y="22"/>
                    <a:pt x="41" y="22"/>
                    <a:pt x="40" y="22"/>
                  </a:cubicBezTo>
                  <a:cubicBezTo>
                    <a:pt x="39" y="22"/>
                    <a:pt x="38" y="22"/>
                    <a:pt x="37" y="22"/>
                  </a:cubicBezTo>
                  <a:cubicBezTo>
                    <a:pt x="36" y="21"/>
                    <a:pt x="33" y="17"/>
                    <a:pt x="29" y="10"/>
                  </a:cubicBezTo>
                  <a:cubicBezTo>
                    <a:pt x="26" y="17"/>
                    <a:pt x="23" y="22"/>
                    <a:pt x="19" y="24"/>
                  </a:cubicBezTo>
                  <a:cubicBezTo>
                    <a:pt x="19" y="25"/>
                    <a:pt x="18" y="25"/>
                    <a:pt x="18" y="25"/>
                  </a:cubicBezTo>
                  <a:cubicBezTo>
                    <a:pt x="18" y="24"/>
                    <a:pt x="18" y="24"/>
                    <a:pt x="19" y="23"/>
                  </a:cubicBezTo>
                  <a:cubicBezTo>
                    <a:pt x="22" y="20"/>
                    <a:pt x="24" y="15"/>
                    <a:pt x="26" y="10"/>
                  </a:cubicBezTo>
                  <a:cubicBezTo>
                    <a:pt x="28" y="5"/>
                    <a:pt x="28" y="2"/>
                    <a:pt x="28" y="0"/>
                  </a:cubicBezTo>
                  <a:cubicBezTo>
                    <a:pt x="27" y="0"/>
                    <a:pt x="28" y="0"/>
                    <a:pt x="29" y="0"/>
                  </a:cubicBezTo>
                  <a:close/>
                  <a:moveTo>
                    <a:pt x="25" y="31"/>
                  </a:moveTo>
                  <a:cubicBezTo>
                    <a:pt x="28" y="32"/>
                    <a:pt x="30" y="32"/>
                    <a:pt x="31" y="33"/>
                  </a:cubicBezTo>
                  <a:cubicBezTo>
                    <a:pt x="32" y="35"/>
                    <a:pt x="33" y="36"/>
                    <a:pt x="32" y="37"/>
                  </a:cubicBezTo>
                  <a:cubicBezTo>
                    <a:pt x="32" y="38"/>
                    <a:pt x="31" y="39"/>
                    <a:pt x="30" y="37"/>
                  </a:cubicBezTo>
                  <a:cubicBezTo>
                    <a:pt x="26" y="33"/>
                    <a:pt x="25" y="31"/>
                    <a:pt x="25" y="31"/>
                  </a:cubicBezTo>
                  <a:close/>
                  <a:moveTo>
                    <a:pt x="31" y="24"/>
                  </a:moveTo>
                  <a:cubicBezTo>
                    <a:pt x="32" y="25"/>
                    <a:pt x="32" y="26"/>
                    <a:pt x="32" y="28"/>
                  </a:cubicBezTo>
                  <a:cubicBezTo>
                    <a:pt x="32" y="28"/>
                    <a:pt x="31" y="28"/>
                    <a:pt x="30" y="27"/>
                  </a:cubicBezTo>
                  <a:cubicBezTo>
                    <a:pt x="25" y="24"/>
                    <a:pt x="24" y="22"/>
                    <a:pt x="26" y="23"/>
                  </a:cubicBezTo>
                  <a:cubicBezTo>
                    <a:pt x="28" y="23"/>
                    <a:pt x="30" y="23"/>
                    <a:pt x="3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6" name="Freeform 122"/>
            <p:cNvSpPr/>
            <p:nvPr/>
          </p:nvSpPr>
          <p:spPr bwMode="auto">
            <a:xfrm>
              <a:off x="9050338" y="1092201"/>
              <a:ext cx="53975" cy="41275"/>
            </a:xfrm>
            <a:custGeom>
              <a:avLst/>
              <a:gdLst>
                <a:gd name="T0" fmla="*/ 26 w 43"/>
                <a:gd name="T1" fmla="*/ 16 h 34"/>
                <a:gd name="T2" fmla="*/ 23 w 43"/>
                <a:gd name="T3" fmla="*/ 30 h 34"/>
                <a:gd name="T4" fmla="*/ 33 w 43"/>
                <a:gd name="T5" fmla="*/ 29 h 34"/>
                <a:gd name="T6" fmla="*/ 39 w 43"/>
                <a:gd name="T7" fmla="*/ 30 h 34"/>
                <a:gd name="T8" fmla="*/ 43 w 43"/>
                <a:gd name="T9" fmla="*/ 32 h 34"/>
                <a:gd name="T10" fmla="*/ 41 w 43"/>
                <a:gd name="T11" fmla="*/ 34 h 34"/>
                <a:gd name="T12" fmla="*/ 4 w 43"/>
                <a:gd name="T13" fmla="*/ 33 h 34"/>
                <a:gd name="T14" fmla="*/ 1 w 43"/>
                <a:gd name="T15" fmla="*/ 30 h 34"/>
                <a:gd name="T16" fmla="*/ 11 w 43"/>
                <a:gd name="T17" fmla="*/ 30 h 34"/>
                <a:gd name="T18" fmla="*/ 12 w 43"/>
                <a:gd name="T19" fmla="*/ 21 h 34"/>
                <a:gd name="T20" fmla="*/ 12 w 43"/>
                <a:gd name="T21" fmla="*/ 17 h 34"/>
                <a:gd name="T22" fmla="*/ 11 w 43"/>
                <a:gd name="T23" fmla="*/ 13 h 34"/>
                <a:gd name="T24" fmla="*/ 11 w 43"/>
                <a:gd name="T25" fmla="*/ 11 h 34"/>
                <a:gd name="T26" fmla="*/ 16 w 43"/>
                <a:gd name="T27" fmla="*/ 14 h 34"/>
                <a:gd name="T28" fmla="*/ 15 w 43"/>
                <a:gd name="T29" fmla="*/ 15 h 34"/>
                <a:gd name="T30" fmla="*/ 13 w 43"/>
                <a:gd name="T31" fmla="*/ 30 h 34"/>
                <a:gd name="T32" fmla="*/ 21 w 43"/>
                <a:gd name="T33" fmla="*/ 30 h 34"/>
                <a:gd name="T34" fmla="*/ 22 w 43"/>
                <a:gd name="T35" fmla="*/ 21 h 34"/>
                <a:gd name="T36" fmla="*/ 24 w 43"/>
                <a:gd name="T37" fmla="*/ 10 h 34"/>
                <a:gd name="T38" fmla="*/ 23 w 43"/>
                <a:gd name="T39" fmla="*/ 1 h 34"/>
                <a:gd name="T40" fmla="*/ 23 w 43"/>
                <a:gd name="T41" fmla="*/ 0 h 34"/>
                <a:gd name="T42" fmla="*/ 28 w 43"/>
                <a:gd name="T43" fmla="*/ 3 h 34"/>
                <a:gd name="T44" fmla="*/ 28 w 43"/>
                <a:gd name="T45" fmla="*/ 3 h 34"/>
                <a:gd name="T46" fmla="*/ 26 w 43"/>
                <a:gd name="T47" fmla="*/ 15 h 34"/>
                <a:gd name="T48" fmla="*/ 32 w 43"/>
                <a:gd name="T49" fmla="*/ 14 h 34"/>
                <a:gd name="T50" fmla="*/ 34 w 43"/>
                <a:gd name="T51" fmla="*/ 13 h 34"/>
                <a:gd name="T52" fmla="*/ 37 w 43"/>
                <a:gd name="T53" fmla="*/ 15 h 34"/>
                <a:gd name="T54" fmla="*/ 36 w 43"/>
                <a:gd name="T55" fmla="*/ 16 h 34"/>
                <a:gd name="T56" fmla="*/ 26 w 43"/>
                <a:gd name="T57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34">
                  <a:moveTo>
                    <a:pt x="26" y="16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6" y="30"/>
                    <a:pt x="30" y="30"/>
                    <a:pt x="33" y="29"/>
                  </a:cubicBezTo>
                  <a:cubicBezTo>
                    <a:pt x="36" y="29"/>
                    <a:pt x="38" y="29"/>
                    <a:pt x="39" y="30"/>
                  </a:cubicBezTo>
                  <a:cubicBezTo>
                    <a:pt x="41" y="30"/>
                    <a:pt x="42" y="31"/>
                    <a:pt x="43" y="32"/>
                  </a:cubicBezTo>
                  <a:cubicBezTo>
                    <a:pt x="43" y="34"/>
                    <a:pt x="43" y="34"/>
                    <a:pt x="41" y="34"/>
                  </a:cubicBezTo>
                  <a:cubicBezTo>
                    <a:pt x="28" y="31"/>
                    <a:pt x="15" y="30"/>
                    <a:pt x="4" y="33"/>
                  </a:cubicBezTo>
                  <a:cubicBezTo>
                    <a:pt x="1" y="31"/>
                    <a:pt x="0" y="30"/>
                    <a:pt x="1" y="30"/>
                  </a:cubicBezTo>
                  <a:cubicBezTo>
                    <a:pt x="5" y="30"/>
                    <a:pt x="8" y="30"/>
                    <a:pt x="11" y="30"/>
                  </a:cubicBezTo>
                  <a:cubicBezTo>
                    <a:pt x="11" y="28"/>
                    <a:pt x="11" y="26"/>
                    <a:pt x="12" y="21"/>
                  </a:cubicBezTo>
                  <a:cubicBezTo>
                    <a:pt x="12" y="20"/>
                    <a:pt x="12" y="19"/>
                    <a:pt x="12" y="17"/>
                  </a:cubicBezTo>
                  <a:cubicBezTo>
                    <a:pt x="12" y="16"/>
                    <a:pt x="12" y="14"/>
                    <a:pt x="11" y="13"/>
                  </a:cubicBezTo>
                  <a:cubicBezTo>
                    <a:pt x="10" y="12"/>
                    <a:pt x="10" y="12"/>
                    <a:pt x="11" y="11"/>
                  </a:cubicBezTo>
                  <a:cubicBezTo>
                    <a:pt x="12" y="11"/>
                    <a:pt x="14" y="12"/>
                    <a:pt x="16" y="14"/>
                  </a:cubicBezTo>
                  <a:cubicBezTo>
                    <a:pt x="16" y="14"/>
                    <a:pt x="16" y="14"/>
                    <a:pt x="15" y="15"/>
                  </a:cubicBezTo>
                  <a:cubicBezTo>
                    <a:pt x="15" y="16"/>
                    <a:pt x="14" y="21"/>
                    <a:pt x="13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7"/>
                    <a:pt x="22" y="24"/>
                    <a:pt x="22" y="21"/>
                  </a:cubicBezTo>
                  <a:cubicBezTo>
                    <a:pt x="23" y="17"/>
                    <a:pt x="23" y="14"/>
                    <a:pt x="24" y="10"/>
                  </a:cubicBezTo>
                  <a:cubicBezTo>
                    <a:pt x="24" y="6"/>
                    <a:pt x="24" y="3"/>
                    <a:pt x="23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5" y="0"/>
                    <a:pt x="27" y="1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5"/>
                    <a:pt x="26" y="9"/>
                    <a:pt x="26" y="15"/>
                  </a:cubicBezTo>
                  <a:cubicBezTo>
                    <a:pt x="28" y="14"/>
                    <a:pt x="30" y="14"/>
                    <a:pt x="32" y="14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5" y="13"/>
                    <a:pt x="37" y="14"/>
                    <a:pt x="37" y="15"/>
                  </a:cubicBezTo>
                  <a:cubicBezTo>
                    <a:pt x="38" y="15"/>
                    <a:pt x="37" y="16"/>
                    <a:pt x="36" y="16"/>
                  </a:cubicBezTo>
                  <a:cubicBezTo>
                    <a:pt x="32" y="16"/>
                    <a:pt x="29" y="16"/>
                    <a:pt x="2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</p:grpSp>
      <p:sp>
        <p:nvSpPr>
          <p:cNvPr id="20484" name="文本框 15"/>
          <p:cNvSpPr txBox="1"/>
          <p:nvPr/>
        </p:nvSpPr>
        <p:spPr>
          <a:xfrm>
            <a:off x="703580" y="722630"/>
            <a:ext cx="14490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3200" dirty="0">
                <a:solidFill>
                  <a:srgbClr val="103568"/>
                </a:solidFill>
                <a:latin typeface="Stencil" panose="040409050D0802020404" pitchFamily="82" charset="0"/>
                <a:ea typeface="宋体" panose="02010600030101010101" pitchFamily="2" charset="-122"/>
              </a:rPr>
              <a:t>5.4</a:t>
            </a:r>
            <a:endParaRPr lang="en-US" altLang="zh-CN" sz="3200" dirty="0">
              <a:solidFill>
                <a:srgbClr val="103568"/>
              </a:solidFill>
              <a:latin typeface="Stencil" panose="040409050D0802020404" pitchFamily="82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4550" y="2187575"/>
            <a:ext cx="1047559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（1）操作数在指令中为</a:t>
            </a:r>
            <a:r>
              <a:rPr sz="2800" u="sng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立即数</a:t>
            </a:r>
            <a:r>
              <a:rPr sz="28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寻址方式。</a:t>
            </a:r>
            <a:endParaRPr sz="28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sz="28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（2）操作数地址（主存）在指令中为</a:t>
            </a:r>
            <a:r>
              <a:rPr sz="2800" u="sng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直接</a:t>
            </a:r>
            <a:r>
              <a:rPr sz="28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寻址方式。</a:t>
            </a:r>
            <a:endParaRPr sz="28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sz="28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（3）操作数在寄存器中为</a:t>
            </a:r>
            <a:r>
              <a:rPr sz="2800" u="sng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寄存器寻址</a:t>
            </a:r>
            <a:r>
              <a:rPr sz="28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方式。</a:t>
            </a:r>
            <a:endParaRPr sz="28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sz="28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（4）操作数地址在寄存器中为</a:t>
            </a:r>
            <a:r>
              <a:rPr sz="2800" u="sng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寄存器间接</a:t>
            </a:r>
            <a:r>
              <a:rPr sz="28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寻址方式。</a:t>
            </a:r>
            <a:endParaRPr sz="28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52450" y="463550"/>
            <a:ext cx="11001375" cy="56911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trike="noStrike" noProof="1" dirty="0"/>
              <a:t> </a:t>
            </a:r>
            <a:endParaRPr lang="zh-CN" altLang="en-US" strike="noStrike" noProof="1" dirty="0"/>
          </a:p>
        </p:txBody>
      </p:sp>
      <p:grpSp>
        <p:nvGrpSpPr>
          <p:cNvPr id="278" name="组合 277"/>
          <p:cNvGrpSpPr/>
          <p:nvPr/>
        </p:nvGrpSpPr>
        <p:grpSpPr>
          <a:xfrm>
            <a:off x="3128959" y="603896"/>
            <a:ext cx="5640754" cy="5658516"/>
            <a:chOff x="8488363" y="433388"/>
            <a:chExt cx="1008063" cy="1011238"/>
          </a:xfrm>
          <a:solidFill>
            <a:schemeClr val="bg1">
              <a:lumMod val="95000"/>
              <a:alpha val="30000"/>
            </a:schemeClr>
          </a:solidFill>
        </p:grpSpPr>
        <p:sp>
          <p:nvSpPr>
            <p:cNvPr id="279" name="Freeform 5"/>
            <p:cNvSpPr/>
            <p:nvPr/>
          </p:nvSpPr>
          <p:spPr bwMode="auto">
            <a:xfrm>
              <a:off x="8564563" y="974726"/>
              <a:ext cx="73025" cy="68263"/>
            </a:xfrm>
            <a:custGeom>
              <a:avLst/>
              <a:gdLst>
                <a:gd name="T0" fmla="*/ 56 w 59"/>
                <a:gd name="T1" fmla="*/ 33 h 55"/>
                <a:gd name="T2" fmla="*/ 59 w 59"/>
                <a:gd name="T3" fmla="*/ 44 h 55"/>
                <a:gd name="T4" fmla="*/ 28 w 59"/>
                <a:gd name="T5" fmla="*/ 52 h 55"/>
                <a:gd name="T6" fmla="*/ 3 w 59"/>
                <a:gd name="T7" fmla="*/ 36 h 55"/>
                <a:gd name="T8" fmla="*/ 16 w 59"/>
                <a:gd name="T9" fmla="*/ 9 h 55"/>
                <a:gd name="T10" fmla="*/ 47 w 59"/>
                <a:gd name="T11" fmla="*/ 0 h 55"/>
                <a:gd name="T12" fmla="*/ 50 w 59"/>
                <a:gd name="T13" fmla="*/ 11 h 55"/>
                <a:gd name="T14" fmla="*/ 23 w 59"/>
                <a:gd name="T15" fmla="*/ 19 h 55"/>
                <a:gd name="T16" fmla="*/ 10 w 59"/>
                <a:gd name="T17" fmla="*/ 34 h 55"/>
                <a:gd name="T18" fmla="*/ 29 w 59"/>
                <a:gd name="T19" fmla="*/ 40 h 55"/>
                <a:gd name="T20" fmla="*/ 56 w 59"/>
                <a:gd name="T21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55">
                  <a:moveTo>
                    <a:pt x="56" y="33"/>
                  </a:moveTo>
                  <a:cubicBezTo>
                    <a:pt x="59" y="44"/>
                    <a:pt x="59" y="44"/>
                    <a:pt x="59" y="4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16" y="55"/>
                    <a:pt x="7" y="50"/>
                    <a:pt x="3" y="36"/>
                  </a:cubicBezTo>
                  <a:cubicBezTo>
                    <a:pt x="0" y="22"/>
                    <a:pt x="4" y="13"/>
                    <a:pt x="16" y="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2" y="21"/>
                    <a:pt x="8" y="26"/>
                    <a:pt x="10" y="34"/>
                  </a:cubicBezTo>
                  <a:cubicBezTo>
                    <a:pt x="12" y="42"/>
                    <a:pt x="18" y="44"/>
                    <a:pt x="29" y="40"/>
                  </a:cubicBezTo>
                  <a:lnTo>
                    <a:pt x="5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0" name="Freeform 6"/>
            <p:cNvSpPr/>
            <p:nvPr/>
          </p:nvSpPr>
          <p:spPr bwMode="auto">
            <a:xfrm>
              <a:off x="8583613" y="1039813"/>
              <a:ext cx="80963" cy="77788"/>
            </a:xfrm>
            <a:custGeom>
              <a:avLst/>
              <a:gdLst>
                <a:gd name="T0" fmla="*/ 14 w 51"/>
                <a:gd name="T1" fmla="*/ 49 h 49"/>
                <a:gd name="T2" fmla="*/ 9 w 51"/>
                <a:gd name="T3" fmla="*/ 37 h 49"/>
                <a:gd name="T4" fmla="*/ 34 w 51"/>
                <a:gd name="T5" fmla="*/ 10 h 49"/>
                <a:gd name="T6" fmla="*/ 33 w 51"/>
                <a:gd name="T7" fmla="*/ 10 h 49"/>
                <a:gd name="T8" fmla="*/ 3 w 51"/>
                <a:gd name="T9" fmla="*/ 23 h 49"/>
                <a:gd name="T10" fmla="*/ 0 w 51"/>
                <a:gd name="T11" fmla="*/ 15 h 49"/>
                <a:gd name="T12" fmla="*/ 36 w 51"/>
                <a:gd name="T13" fmla="*/ 0 h 49"/>
                <a:gd name="T14" fmla="*/ 42 w 51"/>
                <a:gd name="T15" fmla="*/ 12 h 49"/>
                <a:gd name="T16" fmla="*/ 18 w 51"/>
                <a:gd name="T17" fmla="*/ 38 h 49"/>
                <a:gd name="T18" fmla="*/ 18 w 51"/>
                <a:gd name="T19" fmla="*/ 38 h 49"/>
                <a:gd name="T20" fmla="*/ 48 w 51"/>
                <a:gd name="T21" fmla="*/ 26 h 49"/>
                <a:gd name="T22" fmla="*/ 51 w 51"/>
                <a:gd name="T23" fmla="*/ 33 h 49"/>
                <a:gd name="T24" fmla="*/ 14 w 51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49">
                  <a:moveTo>
                    <a:pt x="14" y="49"/>
                  </a:moveTo>
                  <a:lnTo>
                    <a:pt x="9" y="37"/>
                  </a:lnTo>
                  <a:lnTo>
                    <a:pt x="34" y="10"/>
                  </a:lnTo>
                  <a:lnTo>
                    <a:pt x="33" y="10"/>
                  </a:lnTo>
                  <a:lnTo>
                    <a:pt x="3" y="23"/>
                  </a:lnTo>
                  <a:lnTo>
                    <a:pt x="0" y="15"/>
                  </a:lnTo>
                  <a:lnTo>
                    <a:pt x="36" y="0"/>
                  </a:lnTo>
                  <a:lnTo>
                    <a:pt x="42" y="12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48" y="26"/>
                  </a:lnTo>
                  <a:lnTo>
                    <a:pt x="51" y="33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1" name="Freeform 7"/>
            <p:cNvSpPr/>
            <p:nvPr/>
          </p:nvSpPr>
          <p:spPr bwMode="auto">
            <a:xfrm>
              <a:off x="8613775" y="1103313"/>
              <a:ext cx="63500" cy="41275"/>
            </a:xfrm>
            <a:custGeom>
              <a:avLst/>
              <a:gdLst>
                <a:gd name="T0" fmla="*/ 40 w 40"/>
                <a:gd name="T1" fmla="*/ 7 h 26"/>
                <a:gd name="T2" fmla="*/ 4 w 40"/>
                <a:gd name="T3" fmla="*/ 26 h 26"/>
                <a:gd name="T4" fmla="*/ 0 w 40"/>
                <a:gd name="T5" fmla="*/ 18 h 26"/>
                <a:gd name="T6" fmla="*/ 35 w 40"/>
                <a:gd name="T7" fmla="*/ 0 h 26"/>
                <a:gd name="T8" fmla="*/ 40 w 40"/>
                <a:gd name="T9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40" y="7"/>
                  </a:moveTo>
                  <a:lnTo>
                    <a:pt x="4" y="26"/>
                  </a:lnTo>
                  <a:lnTo>
                    <a:pt x="0" y="18"/>
                  </a:lnTo>
                  <a:lnTo>
                    <a:pt x="35" y="0"/>
                  </a:lnTo>
                  <a:lnTo>
                    <a:pt x="4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2" name="Freeform 8"/>
            <p:cNvSpPr/>
            <p:nvPr/>
          </p:nvSpPr>
          <p:spPr bwMode="auto">
            <a:xfrm>
              <a:off x="8639175" y="1120776"/>
              <a:ext cx="74613" cy="68263"/>
            </a:xfrm>
            <a:custGeom>
              <a:avLst/>
              <a:gdLst>
                <a:gd name="T0" fmla="*/ 0 w 47"/>
                <a:gd name="T1" fmla="*/ 35 h 43"/>
                <a:gd name="T2" fmla="*/ 25 w 47"/>
                <a:gd name="T3" fmla="*/ 0 h 43"/>
                <a:gd name="T4" fmla="*/ 31 w 47"/>
                <a:gd name="T5" fmla="*/ 8 h 43"/>
                <a:gd name="T6" fmla="*/ 11 w 47"/>
                <a:gd name="T7" fmla="*/ 35 h 43"/>
                <a:gd name="T8" fmla="*/ 11 w 47"/>
                <a:gd name="T9" fmla="*/ 35 h 43"/>
                <a:gd name="T10" fmla="*/ 42 w 47"/>
                <a:gd name="T11" fmla="*/ 25 h 43"/>
                <a:gd name="T12" fmla="*/ 47 w 47"/>
                <a:gd name="T13" fmla="*/ 32 h 43"/>
                <a:gd name="T14" fmla="*/ 6 w 47"/>
                <a:gd name="T15" fmla="*/ 43 h 43"/>
                <a:gd name="T16" fmla="*/ 0 w 47"/>
                <a:gd name="T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3">
                  <a:moveTo>
                    <a:pt x="0" y="35"/>
                  </a:moveTo>
                  <a:lnTo>
                    <a:pt x="25" y="0"/>
                  </a:lnTo>
                  <a:lnTo>
                    <a:pt x="31" y="8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42" y="25"/>
                  </a:lnTo>
                  <a:lnTo>
                    <a:pt x="47" y="32"/>
                  </a:lnTo>
                  <a:lnTo>
                    <a:pt x="6" y="43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3" name="Freeform 9"/>
            <p:cNvSpPr/>
            <p:nvPr/>
          </p:nvSpPr>
          <p:spPr bwMode="auto">
            <a:xfrm>
              <a:off x="8669338" y="1174751"/>
              <a:ext cx="76200" cy="74613"/>
            </a:xfrm>
            <a:custGeom>
              <a:avLst/>
              <a:gdLst>
                <a:gd name="T0" fmla="*/ 0 w 48"/>
                <a:gd name="T1" fmla="*/ 27 h 47"/>
                <a:gd name="T2" fmla="*/ 30 w 48"/>
                <a:gd name="T3" fmla="*/ 0 h 47"/>
                <a:gd name="T4" fmla="*/ 48 w 48"/>
                <a:gd name="T5" fmla="*/ 20 h 47"/>
                <a:gd name="T6" fmla="*/ 44 w 48"/>
                <a:gd name="T7" fmla="*/ 24 h 47"/>
                <a:gd name="T8" fmla="*/ 31 w 48"/>
                <a:gd name="T9" fmla="*/ 11 h 47"/>
                <a:gd name="T10" fmla="*/ 24 w 48"/>
                <a:gd name="T11" fmla="*/ 17 h 47"/>
                <a:gd name="T12" fmla="*/ 36 w 48"/>
                <a:gd name="T13" fmla="*/ 29 h 47"/>
                <a:gd name="T14" fmla="*/ 30 w 48"/>
                <a:gd name="T15" fmla="*/ 34 h 47"/>
                <a:gd name="T16" fmla="*/ 19 w 48"/>
                <a:gd name="T17" fmla="*/ 22 h 47"/>
                <a:gd name="T18" fmla="*/ 11 w 48"/>
                <a:gd name="T19" fmla="*/ 29 h 47"/>
                <a:gd name="T20" fmla="*/ 24 w 48"/>
                <a:gd name="T21" fmla="*/ 43 h 47"/>
                <a:gd name="T22" fmla="*/ 20 w 48"/>
                <a:gd name="T23" fmla="*/ 47 h 47"/>
                <a:gd name="T24" fmla="*/ 0 w 48"/>
                <a:gd name="T25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7">
                  <a:moveTo>
                    <a:pt x="0" y="27"/>
                  </a:moveTo>
                  <a:lnTo>
                    <a:pt x="30" y="0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1" y="11"/>
                  </a:lnTo>
                  <a:lnTo>
                    <a:pt x="24" y="17"/>
                  </a:lnTo>
                  <a:lnTo>
                    <a:pt x="36" y="29"/>
                  </a:lnTo>
                  <a:lnTo>
                    <a:pt x="30" y="34"/>
                  </a:lnTo>
                  <a:lnTo>
                    <a:pt x="19" y="22"/>
                  </a:lnTo>
                  <a:lnTo>
                    <a:pt x="11" y="29"/>
                  </a:lnTo>
                  <a:lnTo>
                    <a:pt x="24" y="43"/>
                  </a:lnTo>
                  <a:lnTo>
                    <a:pt x="20" y="47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4" name="Freeform 10"/>
            <p:cNvSpPr>
              <a:spLocks noEditPoints="1"/>
            </p:cNvSpPr>
            <p:nvPr/>
          </p:nvSpPr>
          <p:spPr bwMode="auto">
            <a:xfrm>
              <a:off x="8712200" y="1211263"/>
              <a:ext cx="74613" cy="82550"/>
            </a:xfrm>
            <a:custGeom>
              <a:avLst/>
              <a:gdLst>
                <a:gd name="T0" fmla="*/ 21 w 60"/>
                <a:gd name="T1" fmla="*/ 31 h 66"/>
                <a:gd name="T2" fmla="*/ 8 w 60"/>
                <a:gd name="T3" fmla="*/ 48 h 66"/>
                <a:gd name="T4" fmla="*/ 0 w 60"/>
                <a:gd name="T5" fmla="*/ 41 h 66"/>
                <a:gd name="T6" fmla="*/ 32 w 60"/>
                <a:gd name="T7" fmla="*/ 0 h 66"/>
                <a:gd name="T8" fmla="*/ 49 w 60"/>
                <a:gd name="T9" fmla="*/ 14 h 66"/>
                <a:gd name="T10" fmla="*/ 55 w 60"/>
                <a:gd name="T11" fmla="*/ 35 h 66"/>
                <a:gd name="T12" fmla="*/ 39 w 60"/>
                <a:gd name="T13" fmla="*/ 39 h 66"/>
                <a:gd name="T14" fmla="*/ 38 w 60"/>
                <a:gd name="T15" fmla="*/ 39 h 66"/>
                <a:gd name="T16" fmla="*/ 39 w 60"/>
                <a:gd name="T17" fmla="*/ 54 h 66"/>
                <a:gd name="T18" fmla="*/ 38 w 60"/>
                <a:gd name="T19" fmla="*/ 55 h 66"/>
                <a:gd name="T20" fmla="*/ 32 w 60"/>
                <a:gd name="T21" fmla="*/ 66 h 66"/>
                <a:gd name="T22" fmla="*/ 23 w 60"/>
                <a:gd name="T23" fmla="*/ 59 h 66"/>
                <a:gd name="T24" fmla="*/ 30 w 60"/>
                <a:gd name="T25" fmla="*/ 47 h 66"/>
                <a:gd name="T26" fmla="*/ 30 w 60"/>
                <a:gd name="T27" fmla="*/ 39 h 66"/>
                <a:gd name="T28" fmla="*/ 21 w 60"/>
                <a:gd name="T29" fmla="*/ 31 h 66"/>
                <a:gd name="T30" fmla="*/ 35 w 60"/>
                <a:gd name="T31" fmla="*/ 14 h 66"/>
                <a:gd name="T32" fmla="*/ 26 w 60"/>
                <a:gd name="T33" fmla="*/ 25 h 66"/>
                <a:gd name="T34" fmla="*/ 34 w 60"/>
                <a:gd name="T35" fmla="*/ 30 h 66"/>
                <a:gd name="T36" fmla="*/ 44 w 60"/>
                <a:gd name="T37" fmla="*/ 29 h 66"/>
                <a:gd name="T38" fmla="*/ 42 w 60"/>
                <a:gd name="T39" fmla="*/ 20 h 66"/>
                <a:gd name="T40" fmla="*/ 35 w 60"/>
                <a:gd name="T4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66">
                  <a:moveTo>
                    <a:pt x="21" y="31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8" y="21"/>
                    <a:pt x="60" y="28"/>
                    <a:pt x="55" y="35"/>
                  </a:cubicBezTo>
                  <a:cubicBezTo>
                    <a:pt x="50" y="40"/>
                    <a:pt x="45" y="42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2" y="42"/>
                    <a:pt x="42" y="47"/>
                    <a:pt x="39" y="54"/>
                  </a:cubicBezTo>
                  <a:cubicBezTo>
                    <a:pt x="38" y="54"/>
                    <a:pt x="38" y="55"/>
                    <a:pt x="38" y="55"/>
                  </a:cubicBezTo>
                  <a:cubicBezTo>
                    <a:pt x="34" y="60"/>
                    <a:pt x="32" y="64"/>
                    <a:pt x="32" y="66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5" y="55"/>
                    <a:pt x="27" y="51"/>
                    <a:pt x="30" y="47"/>
                  </a:cubicBezTo>
                  <a:cubicBezTo>
                    <a:pt x="32" y="43"/>
                    <a:pt x="32" y="40"/>
                    <a:pt x="30" y="39"/>
                  </a:cubicBezTo>
                  <a:lnTo>
                    <a:pt x="21" y="31"/>
                  </a:lnTo>
                  <a:close/>
                  <a:moveTo>
                    <a:pt x="35" y="14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8" y="33"/>
                    <a:pt x="41" y="33"/>
                    <a:pt x="44" y="29"/>
                  </a:cubicBezTo>
                  <a:cubicBezTo>
                    <a:pt x="47" y="26"/>
                    <a:pt x="46" y="23"/>
                    <a:pt x="42" y="20"/>
                  </a:cubicBezTo>
                  <a:lnTo>
                    <a:pt x="3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5" name="Freeform 11"/>
            <p:cNvSpPr/>
            <p:nvPr/>
          </p:nvSpPr>
          <p:spPr bwMode="auto">
            <a:xfrm>
              <a:off x="8766175" y="1249363"/>
              <a:ext cx="68263" cy="71438"/>
            </a:xfrm>
            <a:custGeom>
              <a:avLst/>
              <a:gdLst>
                <a:gd name="T0" fmla="*/ 51 w 55"/>
                <a:gd name="T1" fmla="*/ 28 h 58"/>
                <a:gd name="T2" fmla="*/ 41 w 55"/>
                <a:gd name="T3" fmla="*/ 23 h 58"/>
                <a:gd name="T4" fmla="*/ 38 w 55"/>
                <a:gd name="T5" fmla="*/ 12 h 58"/>
                <a:gd name="T6" fmla="*/ 27 w 55"/>
                <a:gd name="T7" fmla="*/ 14 h 58"/>
                <a:gd name="T8" fmla="*/ 32 w 55"/>
                <a:gd name="T9" fmla="*/ 25 h 58"/>
                <a:gd name="T10" fmla="*/ 33 w 55"/>
                <a:gd name="T11" fmla="*/ 26 h 58"/>
                <a:gd name="T12" fmla="*/ 42 w 55"/>
                <a:gd name="T13" fmla="*/ 47 h 58"/>
                <a:gd name="T14" fmla="*/ 15 w 55"/>
                <a:gd name="T15" fmla="*/ 52 h 58"/>
                <a:gd name="T16" fmla="*/ 5 w 55"/>
                <a:gd name="T17" fmla="*/ 27 h 58"/>
                <a:gd name="T18" fmla="*/ 15 w 55"/>
                <a:gd name="T19" fmla="*/ 32 h 58"/>
                <a:gd name="T20" fmla="*/ 18 w 55"/>
                <a:gd name="T21" fmla="*/ 45 h 58"/>
                <a:gd name="T22" fmla="*/ 31 w 55"/>
                <a:gd name="T23" fmla="*/ 44 h 58"/>
                <a:gd name="T24" fmla="*/ 25 w 55"/>
                <a:gd name="T25" fmla="*/ 33 h 58"/>
                <a:gd name="T26" fmla="*/ 24 w 55"/>
                <a:gd name="T27" fmla="*/ 31 h 58"/>
                <a:gd name="T28" fmla="*/ 16 w 55"/>
                <a:gd name="T29" fmla="*/ 11 h 58"/>
                <a:gd name="T30" fmla="*/ 43 w 55"/>
                <a:gd name="T31" fmla="*/ 6 h 58"/>
                <a:gd name="T32" fmla="*/ 51 w 55"/>
                <a:gd name="T33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8">
                  <a:moveTo>
                    <a:pt x="51" y="28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3" y="19"/>
                    <a:pt x="42" y="15"/>
                    <a:pt x="38" y="12"/>
                  </a:cubicBezTo>
                  <a:cubicBezTo>
                    <a:pt x="33" y="10"/>
                    <a:pt x="29" y="11"/>
                    <a:pt x="27" y="14"/>
                  </a:cubicBezTo>
                  <a:cubicBezTo>
                    <a:pt x="25" y="18"/>
                    <a:pt x="26" y="21"/>
                    <a:pt x="32" y="25"/>
                  </a:cubicBezTo>
                  <a:cubicBezTo>
                    <a:pt x="32" y="26"/>
                    <a:pt x="32" y="26"/>
                    <a:pt x="33" y="26"/>
                  </a:cubicBezTo>
                  <a:cubicBezTo>
                    <a:pt x="42" y="34"/>
                    <a:pt x="46" y="41"/>
                    <a:pt x="42" y="47"/>
                  </a:cubicBezTo>
                  <a:cubicBezTo>
                    <a:pt x="37" y="57"/>
                    <a:pt x="28" y="58"/>
                    <a:pt x="15" y="52"/>
                  </a:cubicBezTo>
                  <a:cubicBezTo>
                    <a:pt x="3" y="45"/>
                    <a:pt x="0" y="37"/>
                    <a:pt x="5" y="27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2" y="38"/>
                    <a:pt x="13" y="42"/>
                    <a:pt x="18" y="45"/>
                  </a:cubicBezTo>
                  <a:cubicBezTo>
                    <a:pt x="24" y="48"/>
                    <a:pt x="28" y="48"/>
                    <a:pt x="31" y="44"/>
                  </a:cubicBezTo>
                  <a:cubicBezTo>
                    <a:pt x="32" y="41"/>
                    <a:pt x="30" y="37"/>
                    <a:pt x="25" y="33"/>
                  </a:cubicBezTo>
                  <a:cubicBezTo>
                    <a:pt x="25" y="32"/>
                    <a:pt x="24" y="32"/>
                    <a:pt x="24" y="31"/>
                  </a:cubicBezTo>
                  <a:cubicBezTo>
                    <a:pt x="15" y="24"/>
                    <a:pt x="12" y="17"/>
                    <a:pt x="16" y="11"/>
                  </a:cubicBezTo>
                  <a:cubicBezTo>
                    <a:pt x="21" y="2"/>
                    <a:pt x="30" y="0"/>
                    <a:pt x="43" y="6"/>
                  </a:cubicBezTo>
                  <a:cubicBezTo>
                    <a:pt x="52" y="12"/>
                    <a:pt x="55" y="19"/>
                    <a:pt x="5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6" name="Freeform 12"/>
            <p:cNvSpPr/>
            <p:nvPr/>
          </p:nvSpPr>
          <p:spPr bwMode="auto">
            <a:xfrm>
              <a:off x="8823325" y="1271588"/>
              <a:ext cx="36513" cy="63500"/>
            </a:xfrm>
            <a:custGeom>
              <a:avLst/>
              <a:gdLst>
                <a:gd name="T0" fmla="*/ 23 w 23"/>
                <a:gd name="T1" fmla="*/ 3 h 40"/>
                <a:gd name="T2" fmla="*/ 8 w 23"/>
                <a:gd name="T3" fmla="*/ 40 h 40"/>
                <a:gd name="T4" fmla="*/ 0 w 23"/>
                <a:gd name="T5" fmla="*/ 37 h 40"/>
                <a:gd name="T6" fmla="*/ 14 w 23"/>
                <a:gd name="T7" fmla="*/ 0 h 40"/>
                <a:gd name="T8" fmla="*/ 23 w 23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0">
                  <a:moveTo>
                    <a:pt x="23" y="3"/>
                  </a:moveTo>
                  <a:lnTo>
                    <a:pt x="8" y="40"/>
                  </a:lnTo>
                  <a:lnTo>
                    <a:pt x="0" y="37"/>
                  </a:lnTo>
                  <a:lnTo>
                    <a:pt x="14" y="0"/>
                  </a:ln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7" name="Freeform 13"/>
            <p:cNvSpPr/>
            <p:nvPr/>
          </p:nvSpPr>
          <p:spPr bwMode="auto">
            <a:xfrm>
              <a:off x="8861425" y="1277938"/>
              <a:ext cx="52388" cy="69850"/>
            </a:xfrm>
            <a:custGeom>
              <a:avLst/>
              <a:gdLst>
                <a:gd name="T0" fmla="*/ 0 w 33"/>
                <a:gd name="T1" fmla="*/ 7 h 44"/>
                <a:gd name="T2" fmla="*/ 2 w 33"/>
                <a:gd name="T3" fmla="*/ 0 h 44"/>
                <a:gd name="T4" fmla="*/ 33 w 33"/>
                <a:gd name="T5" fmla="*/ 8 h 44"/>
                <a:gd name="T6" fmla="*/ 32 w 33"/>
                <a:gd name="T7" fmla="*/ 14 h 44"/>
                <a:gd name="T8" fmla="*/ 20 w 33"/>
                <a:gd name="T9" fmla="*/ 12 h 44"/>
                <a:gd name="T10" fmla="*/ 12 w 33"/>
                <a:gd name="T11" fmla="*/ 44 h 44"/>
                <a:gd name="T12" fmla="*/ 4 w 33"/>
                <a:gd name="T13" fmla="*/ 42 h 44"/>
                <a:gd name="T14" fmla="*/ 12 w 33"/>
                <a:gd name="T15" fmla="*/ 10 h 44"/>
                <a:gd name="T16" fmla="*/ 0 w 33"/>
                <a:gd name="T17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4">
                  <a:moveTo>
                    <a:pt x="0" y="7"/>
                  </a:moveTo>
                  <a:lnTo>
                    <a:pt x="2" y="0"/>
                  </a:lnTo>
                  <a:lnTo>
                    <a:pt x="33" y="8"/>
                  </a:lnTo>
                  <a:lnTo>
                    <a:pt x="32" y="14"/>
                  </a:lnTo>
                  <a:lnTo>
                    <a:pt x="20" y="12"/>
                  </a:lnTo>
                  <a:lnTo>
                    <a:pt x="12" y="44"/>
                  </a:lnTo>
                  <a:lnTo>
                    <a:pt x="4" y="42"/>
                  </a:lnTo>
                  <a:lnTo>
                    <a:pt x="12" y="1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8" name="Freeform 14"/>
            <p:cNvSpPr>
              <a:spLocks noEditPoints="1"/>
            </p:cNvSpPr>
            <p:nvPr/>
          </p:nvSpPr>
          <p:spPr bwMode="auto">
            <a:xfrm>
              <a:off x="8909050" y="1293813"/>
              <a:ext cx="60325" cy="66675"/>
            </a:xfrm>
            <a:custGeom>
              <a:avLst/>
              <a:gdLst>
                <a:gd name="T0" fmla="*/ 8 w 38"/>
                <a:gd name="T1" fmla="*/ 39 h 42"/>
                <a:gd name="T2" fmla="*/ 0 w 38"/>
                <a:gd name="T3" fmla="*/ 39 h 42"/>
                <a:gd name="T4" fmla="*/ 18 w 38"/>
                <a:gd name="T5" fmla="*/ 0 h 42"/>
                <a:gd name="T6" fmla="*/ 28 w 38"/>
                <a:gd name="T7" fmla="*/ 0 h 42"/>
                <a:gd name="T8" fmla="*/ 38 w 38"/>
                <a:gd name="T9" fmla="*/ 42 h 42"/>
                <a:gd name="T10" fmla="*/ 30 w 38"/>
                <a:gd name="T11" fmla="*/ 41 h 42"/>
                <a:gd name="T12" fmla="*/ 27 w 38"/>
                <a:gd name="T13" fmla="*/ 32 h 42"/>
                <a:gd name="T14" fmla="*/ 12 w 38"/>
                <a:gd name="T15" fmla="*/ 31 h 42"/>
                <a:gd name="T16" fmla="*/ 8 w 38"/>
                <a:gd name="T17" fmla="*/ 39 h 42"/>
                <a:gd name="T18" fmla="*/ 15 w 38"/>
                <a:gd name="T19" fmla="*/ 25 h 42"/>
                <a:gd name="T20" fmla="*/ 26 w 38"/>
                <a:gd name="T21" fmla="*/ 25 h 42"/>
                <a:gd name="T22" fmla="*/ 22 w 38"/>
                <a:gd name="T23" fmla="*/ 7 h 42"/>
                <a:gd name="T24" fmla="*/ 22 w 38"/>
                <a:gd name="T25" fmla="*/ 7 h 42"/>
                <a:gd name="T26" fmla="*/ 15 w 38"/>
                <a:gd name="T27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2">
                  <a:moveTo>
                    <a:pt x="8" y="39"/>
                  </a:moveTo>
                  <a:lnTo>
                    <a:pt x="0" y="39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42"/>
                  </a:lnTo>
                  <a:lnTo>
                    <a:pt x="30" y="41"/>
                  </a:lnTo>
                  <a:lnTo>
                    <a:pt x="27" y="32"/>
                  </a:lnTo>
                  <a:lnTo>
                    <a:pt x="12" y="31"/>
                  </a:lnTo>
                  <a:lnTo>
                    <a:pt x="8" y="39"/>
                  </a:lnTo>
                  <a:close/>
                  <a:moveTo>
                    <a:pt x="15" y="25"/>
                  </a:moveTo>
                  <a:lnTo>
                    <a:pt x="26" y="25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15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9" name="Freeform 15"/>
            <p:cNvSpPr/>
            <p:nvPr/>
          </p:nvSpPr>
          <p:spPr bwMode="auto">
            <a:xfrm>
              <a:off x="8978900" y="1293813"/>
              <a:ext cx="52388" cy="66675"/>
            </a:xfrm>
            <a:custGeom>
              <a:avLst/>
              <a:gdLst>
                <a:gd name="T0" fmla="*/ 40 w 42"/>
                <a:gd name="T1" fmla="*/ 15 h 54"/>
                <a:gd name="T2" fmla="*/ 29 w 42"/>
                <a:gd name="T3" fmla="*/ 16 h 54"/>
                <a:gd name="T4" fmla="*/ 21 w 42"/>
                <a:gd name="T5" fmla="*/ 8 h 54"/>
                <a:gd name="T6" fmla="*/ 13 w 42"/>
                <a:gd name="T7" fmla="*/ 15 h 54"/>
                <a:gd name="T8" fmla="*/ 22 w 42"/>
                <a:gd name="T9" fmla="*/ 22 h 54"/>
                <a:gd name="T10" fmla="*/ 24 w 42"/>
                <a:gd name="T11" fmla="*/ 23 h 54"/>
                <a:gd name="T12" fmla="*/ 42 w 42"/>
                <a:gd name="T13" fmla="*/ 36 h 54"/>
                <a:gd name="T14" fmla="*/ 21 w 42"/>
                <a:gd name="T15" fmla="*/ 53 h 54"/>
                <a:gd name="T16" fmla="*/ 0 w 42"/>
                <a:gd name="T17" fmla="*/ 37 h 54"/>
                <a:gd name="T18" fmla="*/ 12 w 42"/>
                <a:gd name="T19" fmla="*/ 37 h 54"/>
                <a:gd name="T20" fmla="*/ 21 w 42"/>
                <a:gd name="T21" fmla="*/ 46 h 54"/>
                <a:gd name="T22" fmla="*/ 31 w 42"/>
                <a:gd name="T23" fmla="*/ 39 h 54"/>
                <a:gd name="T24" fmla="*/ 21 w 42"/>
                <a:gd name="T25" fmla="*/ 32 h 54"/>
                <a:gd name="T26" fmla="*/ 19 w 42"/>
                <a:gd name="T27" fmla="*/ 32 h 54"/>
                <a:gd name="T28" fmla="*/ 1 w 42"/>
                <a:gd name="T29" fmla="*/ 18 h 54"/>
                <a:gd name="T30" fmla="*/ 22 w 42"/>
                <a:gd name="T31" fmla="*/ 0 h 54"/>
                <a:gd name="T32" fmla="*/ 40 w 42"/>
                <a:gd name="T33" fmla="*/ 1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54">
                  <a:moveTo>
                    <a:pt x="40" y="15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0"/>
                    <a:pt x="26" y="8"/>
                    <a:pt x="21" y="8"/>
                  </a:cubicBezTo>
                  <a:cubicBezTo>
                    <a:pt x="15" y="9"/>
                    <a:pt x="13" y="11"/>
                    <a:pt x="13" y="15"/>
                  </a:cubicBezTo>
                  <a:cubicBezTo>
                    <a:pt x="12" y="19"/>
                    <a:pt x="16" y="21"/>
                    <a:pt x="22" y="22"/>
                  </a:cubicBezTo>
                  <a:cubicBezTo>
                    <a:pt x="23" y="22"/>
                    <a:pt x="23" y="22"/>
                    <a:pt x="24" y="23"/>
                  </a:cubicBezTo>
                  <a:cubicBezTo>
                    <a:pt x="36" y="24"/>
                    <a:pt x="42" y="29"/>
                    <a:pt x="42" y="36"/>
                  </a:cubicBezTo>
                  <a:cubicBezTo>
                    <a:pt x="42" y="47"/>
                    <a:pt x="35" y="52"/>
                    <a:pt x="21" y="53"/>
                  </a:cubicBezTo>
                  <a:cubicBezTo>
                    <a:pt x="7" y="54"/>
                    <a:pt x="1" y="49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3"/>
                    <a:pt x="15" y="46"/>
                    <a:pt x="21" y="46"/>
                  </a:cubicBezTo>
                  <a:cubicBezTo>
                    <a:pt x="27" y="45"/>
                    <a:pt x="31" y="43"/>
                    <a:pt x="31" y="39"/>
                  </a:cubicBezTo>
                  <a:cubicBezTo>
                    <a:pt x="31" y="35"/>
                    <a:pt x="27" y="33"/>
                    <a:pt x="21" y="32"/>
                  </a:cubicBezTo>
                  <a:cubicBezTo>
                    <a:pt x="20" y="32"/>
                    <a:pt x="19" y="32"/>
                    <a:pt x="19" y="32"/>
                  </a:cubicBezTo>
                  <a:cubicBezTo>
                    <a:pt x="7" y="30"/>
                    <a:pt x="1" y="25"/>
                    <a:pt x="1" y="18"/>
                  </a:cubicBezTo>
                  <a:cubicBezTo>
                    <a:pt x="1" y="8"/>
                    <a:pt x="8" y="2"/>
                    <a:pt x="22" y="0"/>
                  </a:cubicBezTo>
                  <a:cubicBezTo>
                    <a:pt x="33" y="0"/>
                    <a:pt x="39" y="5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0" name="Freeform 16"/>
            <p:cNvSpPr>
              <a:spLocks noEditPoints="1"/>
            </p:cNvSpPr>
            <p:nvPr/>
          </p:nvSpPr>
          <p:spPr bwMode="auto">
            <a:xfrm>
              <a:off x="9043988" y="1285876"/>
              <a:ext cx="61913" cy="69850"/>
            </a:xfrm>
            <a:custGeom>
              <a:avLst/>
              <a:gdLst>
                <a:gd name="T0" fmla="*/ 8 w 39"/>
                <a:gd name="T1" fmla="*/ 43 h 44"/>
                <a:gd name="T2" fmla="*/ 0 w 39"/>
                <a:gd name="T3" fmla="*/ 44 h 44"/>
                <a:gd name="T4" fmla="*/ 7 w 39"/>
                <a:gd name="T5" fmla="*/ 2 h 44"/>
                <a:gd name="T6" fmla="*/ 17 w 39"/>
                <a:gd name="T7" fmla="*/ 0 h 44"/>
                <a:gd name="T8" fmla="*/ 39 w 39"/>
                <a:gd name="T9" fmla="*/ 37 h 44"/>
                <a:gd name="T10" fmla="*/ 30 w 39"/>
                <a:gd name="T11" fmla="*/ 39 h 44"/>
                <a:gd name="T12" fmla="*/ 25 w 39"/>
                <a:gd name="T13" fmla="*/ 31 h 44"/>
                <a:gd name="T14" fmla="*/ 10 w 39"/>
                <a:gd name="T15" fmla="*/ 34 h 44"/>
                <a:gd name="T16" fmla="*/ 8 w 39"/>
                <a:gd name="T17" fmla="*/ 43 h 44"/>
                <a:gd name="T18" fmla="*/ 11 w 39"/>
                <a:gd name="T19" fmla="*/ 27 h 44"/>
                <a:gd name="T20" fmla="*/ 22 w 39"/>
                <a:gd name="T21" fmla="*/ 25 h 44"/>
                <a:gd name="T22" fmla="*/ 14 w 39"/>
                <a:gd name="T23" fmla="*/ 9 h 44"/>
                <a:gd name="T24" fmla="*/ 13 w 39"/>
                <a:gd name="T25" fmla="*/ 9 h 44"/>
                <a:gd name="T26" fmla="*/ 11 w 39"/>
                <a:gd name="T27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4">
                  <a:moveTo>
                    <a:pt x="8" y="43"/>
                  </a:moveTo>
                  <a:lnTo>
                    <a:pt x="0" y="44"/>
                  </a:lnTo>
                  <a:lnTo>
                    <a:pt x="7" y="2"/>
                  </a:lnTo>
                  <a:lnTo>
                    <a:pt x="17" y="0"/>
                  </a:lnTo>
                  <a:lnTo>
                    <a:pt x="39" y="37"/>
                  </a:lnTo>
                  <a:lnTo>
                    <a:pt x="30" y="39"/>
                  </a:lnTo>
                  <a:lnTo>
                    <a:pt x="25" y="31"/>
                  </a:lnTo>
                  <a:lnTo>
                    <a:pt x="10" y="34"/>
                  </a:lnTo>
                  <a:lnTo>
                    <a:pt x="8" y="43"/>
                  </a:lnTo>
                  <a:close/>
                  <a:moveTo>
                    <a:pt x="11" y="27"/>
                  </a:moveTo>
                  <a:lnTo>
                    <a:pt x="22" y="25"/>
                  </a:lnTo>
                  <a:lnTo>
                    <a:pt x="14" y="9"/>
                  </a:lnTo>
                  <a:lnTo>
                    <a:pt x="13" y="9"/>
                  </a:lnTo>
                  <a:lnTo>
                    <a:pt x="1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1" name="Freeform 17"/>
            <p:cNvSpPr/>
            <p:nvPr/>
          </p:nvSpPr>
          <p:spPr bwMode="auto">
            <a:xfrm>
              <a:off x="9094788" y="1255713"/>
              <a:ext cx="88900" cy="85725"/>
            </a:xfrm>
            <a:custGeom>
              <a:avLst/>
              <a:gdLst>
                <a:gd name="T0" fmla="*/ 36 w 56"/>
                <a:gd name="T1" fmla="*/ 8 h 54"/>
                <a:gd name="T2" fmla="*/ 38 w 56"/>
                <a:gd name="T3" fmla="*/ 45 h 54"/>
                <a:gd name="T4" fmla="*/ 32 w 56"/>
                <a:gd name="T5" fmla="*/ 47 h 54"/>
                <a:gd name="T6" fmla="*/ 9 w 56"/>
                <a:gd name="T7" fmla="*/ 19 h 54"/>
                <a:gd name="T8" fmla="*/ 9 w 56"/>
                <a:gd name="T9" fmla="*/ 20 h 54"/>
                <a:gd name="T10" fmla="*/ 22 w 56"/>
                <a:gd name="T11" fmla="*/ 51 h 54"/>
                <a:gd name="T12" fmla="*/ 14 w 56"/>
                <a:gd name="T13" fmla="*/ 54 h 54"/>
                <a:gd name="T14" fmla="*/ 0 w 56"/>
                <a:gd name="T15" fmla="*/ 17 h 54"/>
                <a:gd name="T16" fmla="*/ 13 w 56"/>
                <a:gd name="T17" fmla="*/ 12 h 54"/>
                <a:gd name="T18" fmla="*/ 31 w 56"/>
                <a:gd name="T19" fmla="*/ 35 h 54"/>
                <a:gd name="T20" fmla="*/ 31 w 56"/>
                <a:gd name="T21" fmla="*/ 35 h 54"/>
                <a:gd name="T22" fmla="*/ 29 w 56"/>
                <a:gd name="T23" fmla="*/ 5 h 54"/>
                <a:gd name="T24" fmla="*/ 42 w 56"/>
                <a:gd name="T25" fmla="*/ 0 h 54"/>
                <a:gd name="T26" fmla="*/ 56 w 56"/>
                <a:gd name="T27" fmla="*/ 37 h 54"/>
                <a:gd name="T28" fmla="*/ 49 w 56"/>
                <a:gd name="T29" fmla="*/ 40 h 54"/>
                <a:gd name="T30" fmla="*/ 36 w 56"/>
                <a:gd name="T31" fmla="*/ 8 h 54"/>
                <a:gd name="T32" fmla="*/ 36 w 56"/>
                <a:gd name="T33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4">
                  <a:moveTo>
                    <a:pt x="36" y="8"/>
                  </a:moveTo>
                  <a:lnTo>
                    <a:pt x="38" y="45"/>
                  </a:lnTo>
                  <a:lnTo>
                    <a:pt x="32" y="47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22" y="51"/>
                  </a:lnTo>
                  <a:lnTo>
                    <a:pt x="14" y="54"/>
                  </a:lnTo>
                  <a:lnTo>
                    <a:pt x="0" y="17"/>
                  </a:lnTo>
                  <a:lnTo>
                    <a:pt x="13" y="12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9" y="5"/>
                  </a:lnTo>
                  <a:lnTo>
                    <a:pt x="42" y="0"/>
                  </a:lnTo>
                  <a:lnTo>
                    <a:pt x="56" y="37"/>
                  </a:lnTo>
                  <a:lnTo>
                    <a:pt x="49" y="4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2" name="Freeform 18"/>
            <p:cNvSpPr>
              <a:spLocks noEditPoints="1"/>
            </p:cNvSpPr>
            <p:nvPr/>
          </p:nvSpPr>
          <p:spPr bwMode="auto">
            <a:xfrm>
              <a:off x="9169400" y="1225551"/>
              <a:ext cx="74613" cy="74613"/>
            </a:xfrm>
            <a:custGeom>
              <a:avLst/>
              <a:gdLst>
                <a:gd name="T0" fmla="*/ 45 w 60"/>
                <a:gd name="T1" fmla="*/ 52 h 61"/>
                <a:gd name="T2" fmla="*/ 10 w 60"/>
                <a:gd name="T3" fmla="*/ 44 h 61"/>
                <a:gd name="T4" fmla="*/ 15 w 60"/>
                <a:gd name="T5" fmla="*/ 8 h 61"/>
                <a:gd name="T6" fmla="*/ 50 w 60"/>
                <a:gd name="T7" fmla="*/ 16 h 61"/>
                <a:gd name="T8" fmla="*/ 45 w 60"/>
                <a:gd name="T9" fmla="*/ 52 h 61"/>
                <a:gd name="T10" fmla="*/ 19 w 60"/>
                <a:gd name="T11" fmla="*/ 15 h 61"/>
                <a:gd name="T12" fmla="*/ 19 w 60"/>
                <a:gd name="T13" fmla="*/ 38 h 61"/>
                <a:gd name="T14" fmla="*/ 41 w 60"/>
                <a:gd name="T15" fmla="*/ 46 h 61"/>
                <a:gd name="T16" fmla="*/ 41 w 60"/>
                <a:gd name="T17" fmla="*/ 23 h 61"/>
                <a:gd name="T18" fmla="*/ 19 w 60"/>
                <a:gd name="T19" fmla="*/ 1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1">
                  <a:moveTo>
                    <a:pt x="45" y="52"/>
                  </a:moveTo>
                  <a:cubicBezTo>
                    <a:pt x="31" y="61"/>
                    <a:pt x="20" y="58"/>
                    <a:pt x="10" y="44"/>
                  </a:cubicBezTo>
                  <a:cubicBezTo>
                    <a:pt x="0" y="30"/>
                    <a:pt x="2" y="18"/>
                    <a:pt x="15" y="8"/>
                  </a:cubicBezTo>
                  <a:cubicBezTo>
                    <a:pt x="28" y="0"/>
                    <a:pt x="40" y="2"/>
                    <a:pt x="50" y="16"/>
                  </a:cubicBezTo>
                  <a:cubicBezTo>
                    <a:pt x="60" y="31"/>
                    <a:pt x="58" y="43"/>
                    <a:pt x="45" y="52"/>
                  </a:cubicBezTo>
                  <a:close/>
                  <a:moveTo>
                    <a:pt x="19" y="15"/>
                  </a:moveTo>
                  <a:cubicBezTo>
                    <a:pt x="12" y="20"/>
                    <a:pt x="12" y="27"/>
                    <a:pt x="19" y="38"/>
                  </a:cubicBezTo>
                  <a:cubicBezTo>
                    <a:pt x="26" y="48"/>
                    <a:pt x="33" y="51"/>
                    <a:pt x="41" y="46"/>
                  </a:cubicBezTo>
                  <a:cubicBezTo>
                    <a:pt x="48" y="41"/>
                    <a:pt x="48" y="33"/>
                    <a:pt x="41" y="23"/>
                  </a:cubicBezTo>
                  <a:cubicBezTo>
                    <a:pt x="34" y="13"/>
                    <a:pt x="26" y="10"/>
                    <a:pt x="1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3" name="Freeform 19"/>
            <p:cNvSpPr/>
            <p:nvPr/>
          </p:nvSpPr>
          <p:spPr bwMode="auto">
            <a:xfrm>
              <a:off x="9218613" y="1204913"/>
              <a:ext cx="53975" cy="55563"/>
            </a:xfrm>
            <a:custGeom>
              <a:avLst/>
              <a:gdLst>
                <a:gd name="T0" fmla="*/ 6 w 34"/>
                <a:gd name="T1" fmla="*/ 0 h 35"/>
                <a:gd name="T2" fmla="*/ 34 w 34"/>
                <a:gd name="T3" fmla="*/ 29 h 35"/>
                <a:gd name="T4" fmla="*/ 27 w 34"/>
                <a:gd name="T5" fmla="*/ 35 h 35"/>
                <a:gd name="T6" fmla="*/ 0 w 34"/>
                <a:gd name="T7" fmla="*/ 5 h 35"/>
                <a:gd name="T8" fmla="*/ 6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6" y="0"/>
                  </a:moveTo>
                  <a:lnTo>
                    <a:pt x="34" y="29"/>
                  </a:lnTo>
                  <a:lnTo>
                    <a:pt x="27" y="35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4" name="Freeform 20"/>
            <p:cNvSpPr/>
            <p:nvPr/>
          </p:nvSpPr>
          <p:spPr bwMode="auto">
            <a:xfrm>
              <a:off x="9236075" y="1165226"/>
              <a:ext cx="76200" cy="73025"/>
            </a:xfrm>
            <a:custGeom>
              <a:avLst/>
              <a:gdLst>
                <a:gd name="T0" fmla="*/ 30 w 48"/>
                <a:gd name="T1" fmla="*/ 46 h 46"/>
                <a:gd name="T2" fmla="*/ 0 w 48"/>
                <a:gd name="T3" fmla="*/ 20 h 46"/>
                <a:gd name="T4" fmla="*/ 18 w 48"/>
                <a:gd name="T5" fmla="*/ 0 h 46"/>
                <a:gd name="T6" fmla="*/ 23 w 48"/>
                <a:gd name="T7" fmla="*/ 4 h 46"/>
                <a:gd name="T8" fmla="*/ 11 w 48"/>
                <a:gd name="T9" fmla="*/ 18 h 46"/>
                <a:gd name="T10" fmla="*/ 18 w 48"/>
                <a:gd name="T11" fmla="*/ 24 h 46"/>
                <a:gd name="T12" fmla="*/ 29 w 48"/>
                <a:gd name="T13" fmla="*/ 11 h 46"/>
                <a:gd name="T14" fmla="*/ 34 w 48"/>
                <a:gd name="T15" fmla="*/ 16 h 46"/>
                <a:gd name="T16" fmla="*/ 23 w 48"/>
                <a:gd name="T17" fmla="*/ 28 h 46"/>
                <a:gd name="T18" fmla="*/ 31 w 48"/>
                <a:gd name="T19" fmla="*/ 35 h 46"/>
                <a:gd name="T20" fmla="*/ 44 w 48"/>
                <a:gd name="T21" fmla="*/ 21 h 46"/>
                <a:gd name="T22" fmla="*/ 48 w 48"/>
                <a:gd name="T23" fmla="*/ 26 h 46"/>
                <a:gd name="T24" fmla="*/ 30 w 48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6">
                  <a:moveTo>
                    <a:pt x="30" y="46"/>
                  </a:moveTo>
                  <a:lnTo>
                    <a:pt x="0" y="20"/>
                  </a:lnTo>
                  <a:lnTo>
                    <a:pt x="18" y="0"/>
                  </a:lnTo>
                  <a:lnTo>
                    <a:pt x="23" y="4"/>
                  </a:lnTo>
                  <a:lnTo>
                    <a:pt x="11" y="18"/>
                  </a:lnTo>
                  <a:lnTo>
                    <a:pt x="18" y="24"/>
                  </a:lnTo>
                  <a:lnTo>
                    <a:pt x="29" y="11"/>
                  </a:lnTo>
                  <a:lnTo>
                    <a:pt x="34" y="16"/>
                  </a:lnTo>
                  <a:lnTo>
                    <a:pt x="23" y="28"/>
                  </a:lnTo>
                  <a:lnTo>
                    <a:pt x="31" y="35"/>
                  </a:lnTo>
                  <a:lnTo>
                    <a:pt x="44" y="21"/>
                  </a:lnTo>
                  <a:lnTo>
                    <a:pt x="48" y="26"/>
                  </a:lnTo>
                  <a:lnTo>
                    <a:pt x="3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5" name="Freeform 21"/>
            <p:cNvSpPr/>
            <p:nvPr/>
          </p:nvSpPr>
          <p:spPr bwMode="auto">
            <a:xfrm>
              <a:off x="9271000" y="1109663"/>
              <a:ext cx="84138" cy="82550"/>
            </a:xfrm>
            <a:custGeom>
              <a:avLst/>
              <a:gdLst>
                <a:gd name="T0" fmla="*/ 53 w 53"/>
                <a:gd name="T1" fmla="*/ 21 h 52"/>
                <a:gd name="T2" fmla="*/ 46 w 53"/>
                <a:gd name="T3" fmla="*/ 32 h 52"/>
                <a:gd name="T4" fmla="*/ 10 w 53"/>
                <a:gd name="T5" fmla="*/ 27 h 52"/>
                <a:gd name="T6" fmla="*/ 10 w 53"/>
                <a:gd name="T7" fmla="*/ 28 h 52"/>
                <a:gd name="T8" fmla="*/ 38 w 53"/>
                <a:gd name="T9" fmla="*/ 46 h 52"/>
                <a:gd name="T10" fmla="*/ 33 w 53"/>
                <a:gd name="T11" fmla="*/ 52 h 52"/>
                <a:gd name="T12" fmla="*/ 0 w 53"/>
                <a:gd name="T13" fmla="*/ 30 h 52"/>
                <a:gd name="T14" fmla="*/ 7 w 53"/>
                <a:gd name="T15" fmla="*/ 20 h 52"/>
                <a:gd name="T16" fmla="*/ 42 w 53"/>
                <a:gd name="T17" fmla="*/ 24 h 52"/>
                <a:gd name="T18" fmla="*/ 41 w 53"/>
                <a:gd name="T19" fmla="*/ 24 h 52"/>
                <a:gd name="T20" fmla="*/ 15 w 53"/>
                <a:gd name="T21" fmla="*/ 7 h 52"/>
                <a:gd name="T22" fmla="*/ 19 w 53"/>
                <a:gd name="T23" fmla="*/ 0 h 52"/>
                <a:gd name="T24" fmla="*/ 53 w 53"/>
                <a:gd name="T2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2">
                  <a:moveTo>
                    <a:pt x="53" y="21"/>
                  </a:moveTo>
                  <a:lnTo>
                    <a:pt x="46" y="32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38" y="46"/>
                  </a:lnTo>
                  <a:lnTo>
                    <a:pt x="33" y="52"/>
                  </a:lnTo>
                  <a:lnTo>
                    <a:pt x="0" y="30"/>
                  </a:lnTo>
                  <a:lnTo>
                    <a:pt x="7" y="20"/>
                  </a:lnTo>
                  <a:lnTo>
                    <a:pt x="42" y="24"/>
                  </a:lnTo>
                  <a:lnTo>
                    <a:pt x="41" y="24"/>
                  </a:lnTo>
                  <a:lnTo>
                    <a:pt x="15" y="7"/>
                  </a:lnTo>
                  <a:lnTo>
                    <a:pt x="19" y="0"/>
                  </a:lnTo>
                  <a:lnTo>
                    <a:pt x="5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6" name="Freeform 22"/>
            <p:cNvSpPr/>
            <p:nvPr/>
          </p:nvSpPr>
          <p:spPr bwMode="auto">
            <a:xfrm>
              <a:off x="9309100" y="1060451"/>
              <a:ext cx="71438" cy="66675"/>
            </a:xfrm>
            <a:custGeom>
              <a:avLst/>
              <a:gdLst>
                <a:gd name="T0" fmla="*/ 27 w 58"/>
                <a:gd name="T1" fmla="*/ 4 h 54"/>
                <a:gd name="T2" fmla="*/ 22 w 58"/>
                <a:gd name="T3" fmla="*/ 13 h 54"/>
                <a:gd name="T4" fmla="*/ 12 w 58"/>
                <a:gd name="T5" fmla="*/ 18 h 54"/>
                <a:gd name="T6" fmla="*/ 14 w 58"/>
                <a:gd name="T7" fmla="*/ 28 h 54"/>
                <a:gd name="T8" fmla="*/ 25 w 58"/>
                <a:gd name="T9" fmla="*/ 23 h 54"/>
                <a:gd name="T10" fmla="*/ 26 w 58"/>
                <a:gd name="T11" fmla="*/ 22 h 54"/>
                <a:gd name="T12" fmla="*/ 46 w 58"/>
                <a:gd name="T13" fmla="*/ 11 h 54"/>
                <a:gd name="T14" fmla="*/ 52 w 58"/>
                <a:gd name="T15" fmla="*/ 38 h 54"/>
                <a:gd name="T16" fmla="*/ 28 w 58"/>
                <a:gd name="T17" fmla="*/ 49 h 54"/>
                <a:gd name="T18" fmla="*/ 33 w 58"/>
                <a:gd name="T19" fmla="*/ 39 h 54"/>
                <a:gd name="T20" fmla="*/ 45 w 58"/>
                <a:gd name="T21" fmla="*/ 35 h 54"/>
                <a:gd name="T22" fmla="*/ 43 w 58"/>
                <a:gd name="T23" fmla="*/ 23 h 54"/>
                <a:gd name="T24" fmla="*/ 33 w 58"/>
                <a:gd name="T25" fmla="*/ 29 h 54"/>
                <a:gd name="T26" fmla="*/ 31 w 58"/>
                <a:gd name="T27" fmla="*/ 30 h 54"/>
                <a:gd name="T28" fmla="*/ 11 w 58"/>
                <a:gd name="T29" fmla="*/ 40 h 54"/>
                <a:gd name="T30" fmla="*/ 5 w 58"/>
                <a:gd name="T31" fmla="*/ 13 h 54"/>
                <a:gd name="T32" fmla="*/ 27 w 58"/>
                <a:gd name="T3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4">
                  <a:moveTo>
                    <a:pt x="27" y="4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17" y="12"/>
                    <a:pt x="14" y="13"/>
                    <a:pt x="12" y="18"/>
                  </a:cubicBezTo>
                  <a:cubicBezTo>
                    <a:pt x="10" y="23"/>
                    <a:pt x="11" y="26"/>
                    <a:pt x="14" y="28"/>
                  </a:cubicBezTo>
                  <a:cubicBezTo>
                    <a:pt x="18" y="30"/>
                    <a:pt x="21" y="28"/>
                    <a:pt x="25" y="23"/>
                  </a:cubicBezTo>
                  <a:cubicBezTo>
                    <a:pt x="25" y="22"/>
                    <a:pt x="26" y="22"/>
                    <a:pt x="26" y="22"/>
                  </a:cubicBezTo>
                  <a:cubicBezTo>
                    <a:pt x="33" y="12"/>
                    <a:pt x="40" y="8"/>
                    <a:pt x="46" y="11"/>
                  </a:cubicBezTo>
                  <a:cubicBezTo>
                    <a:pt x="56" y="16"/>
                    <a:pt x="58" y="25"/>
                    <a:pt x="52" y="38"/>
                  </a:cubicBezTo>
                  <a:cubicBezTo>
                    <a:pt x="46" y="50"/>
                    <a:pt x="38" y="54"/>
                    <a:pt x="28" y="4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41"/>
                    <a:pt x="43" y="40"/>
                    <a:pt x="45" y="35"/>
                  </a:cubicBezTo>
                  <a:cubicBezTo>
                    <a:pt x="48" y="29"/>
                    <a:pt x="47" y="25"/>
                    <a:pt x="43" y="23"/>
                  </a:cubicBezTo>
                  <a:cubicBezTo>
                    <a:pt x="40" y="21"/>
                    <a:pt x="37" y="23"/>
                    <a:pt x="33" y="29"/>
                  </a:cubicBezTo>
                  <a:cubicBezTo>
                    <a:pt x="32" y="29"/>
                    <a:pt x="32" y="30"/>
                    <a:pt x="31" y="30"/>
                  </a:cubicBezTo>
                  <a:cubicBezTo>
                    <a:pt x="24" y="40"/>
                    <a:pt x="18" y="43"/>
                    <a:pt x="11" y="40"/>
                  </a:cubicBezTo>
                  <a:cubicBezTo>
                    <a:pt x="2" y="35"/>
                    <a:pt x="0" y="26"/>
                    <a:pt x="5" y="13"/>
                  </a:cubicBezTo>
                  <a:cubicBezTo>
                    <a:pt x="10" y="3"/>
                    <a:pt x="18" y="0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7" name="Freeform 23"/>
            <p:cNvSpPr/>
            <p:nvPr/>
          </p:nvSpPr>
          <p:spPr bwMode="auto">
            <a:xfrm>
              <a:off x="9329738" y="1031876"/>
              <a:ext cx="65088" cy="34925"/>
            </a:xfrm>
            <a:custGeom>
              <a:avLst/>
              <a:gdLst>
                <a:gd name="T0" fmla="*/ 2 w 41"/>
                <a:gd name="T1" fmla="*/ 0 h 22"/>
                <a:gd name="T2" fmla="*/ 41 w 41"/>
                <a:gd name="T3" fmla="*/ 14 h 22"/>
                <a:gd name="T4" fmla="*/ 37 w 41"/>
                <a:gd name="T5" fmla="*/ 22 h 22"/>
                <a:gd name="T6" fmla="*/ 0 w 41"/>
                <a:gd name="T7" fmla="*/ 9 h 22"/>
                <a:gd name="T8" fmla="*/ 2 w 4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2">
                  <a:moveTo>
                    <a:pt x="2" y="0"/>
                  </a:moveTo>
                  <a:lnTo>
                    <a:pt x="41" y="14"/>
                  </a:lnTo>
                  <a:lnTo>
                    <a:pt x="37" y="22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8" name="Freeform 24"/>
            <p:cNvSpPr/>
            <p:nvPr/>
          </p:nvSpPr>
          <p:spPr bwMode="auto">
            <a:xfrm>
              <a:off x="9339263" y="977901"/>
              <a:ext cx="71438" cy="60325"/>
            </a:xfrm>
            <a:custGeom>
              <a:avLst/>
              <a:gdLst>
                <a:gd name="T0" fmla="*/ 23 w 57"/>
                <a:gd name="T1" fmla="*/ 2 h 49"/>
                <a:gd name="T2" fmla="*/ 20 w 57"/>
                <a:gd name="T3" fmla="*/ 12 h 49"/>
                <a:gd name="T4" fmla="*/ 10 w 57"/>
                <a:gd name="T5" fmla="*/ 18 h 49"/>
                <a:gd name="T6" fmla="*/ 15 w 57"/>
                <a:gd name="T7" fmla="*/ 28 h 49"/>
                <a:gd name="T8" fmla="*/ 24 w 57"/>
                <a:gd name="T9" fmla="*/ 21 h 49"/>
                <a:gd name="T10" fmla="*/ 25 w 57"/>
                <a:gd name="T11" fmla="*/ 20 h 49"/>
                <a:gd name="T12" fmla="*/ 43 w 57"/>
                <a:gd name="T13" fmla="*/ 6 h 49"/>
                <a:gd name="T14" fmla="*/ 54 w 57"/>
                <a:gd name="T15" fmla="*/ 31 h 49"/>
                <a:gd name="T16" fmla="*/ 32 w 57"/>
                <a:gd name="T17" fmla="*/ 46 h 49"/>
                <a:gd name="T18" fmla="*/ 35 w 57"/>
                <a:gd name="T19" fmla="*/ 35 h 49"/>
                <a:gd name="T20" fmla="*/ 46 w 57"/>
                <a:gd name="T21" fmla="*/ 29 h 49"/>
                <a:gd name="T22" fmla="*/ 42 w 57"/>
                <a:gd name="T23" fmla="*/ 18 h 49"/>
                <a:gd name="T24" fmla="*/ 33 w 57"/>
                <a:gd name="T25" fmla="*/ 25 h 49"/>
                <a:gd name="T26" fmla="*/ 32 w 57"/>
                <a:gd name="T27" fmla="*/ 27 h 49"/>
                <a:gd name="T28" fmla="*/ 14 w 57"/>
                <a:gd name="T29" fmla="*/ 40 h 49"/>
                <a:gd name="T30" fmla="*/ 3 w 57"/>
                <a:gd name="T31" fmla="*/ 15 h 49"/>
                <a:gd name="T32" fmla="*/ 23 w 57"/>
                <a:gd name="T3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49">
                  <a:moveTo>
                    <a:pt x="23" y="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15" y="11"/>
                    <a:pt x="12" y="13"/>
                    <a:pt x="10" y="18"/>
                  </a:cubicBezTo>
                  <a:cubicBezTo>
                    <a:pt x="9" y="24"/>
                    <a:pt x="11" y="27"/>
                    <a:pt x="15" y="28"/>
                  </a:cubicBezTo>
                  <a:cubicBezTo>
                    <a:pt x="18" y="29"/>
                    <a:pt x="22" y="27"/>
                    <a:pt x="24" y="21"/>
                  </a:cubicBezTo>
                  <a:cubicBezTo>
                    <a:pt x="24" y="20"/>
                    <a:pt x="25" y="20"/>
                    <a:pt x="25" y="20"/>
                  </a:cubicBezTo>
                  <a:cubicBezTo>
                    <a:pt x="30" y="8"/>
                    <a:pt x="36" y="4"/>
                    <a:pt x="43" y="6"/>
                  </a:cubicBezTo>
                  <a:cubicBezTo>
                    <a:pt x="53" y="9"/>
                    <a:pt x="57" y="17"/>
                    <a:pt x="54" y="31"/>
                  </a:cubicBezTo>
                  <a:cubicBezTo>
                    <a:pt x="50" y="44"/>
                    <a:pt x="43" y="49"/>
                    <a:pt x="32" y="4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41" y="37"/>
                    <a:pt x="45" y="35"/>
                    <a:pt x="46" y="29"/>
                  </a:cubicBezTo>
                  <a:cubicBezTo>
                    <a:pt x="48" y="23"/>
                    <a:pt x="47" y="19"/>
                    <a:pt x="42" y="18"/>
                  </a:cubicBezTo>
                  <a:cubicBezTo>
                    <a:pt x="39" y="17"/>
                    <a:pt x="36" y="19"/>
                    <a:pt x="33" y="25"/>
                  </a:cubicBezTo>
                  <a:cubicBezTo>
                    <a:pt x="33" y="26"/>
                    <a:pt x="32" y="27"/>
                    <a:pt x="32" y="27"/>
                  </a:cubicBezTo>
                  <a:cubicBezTo>
                    <a:pt x="27" y="38"/>
                    <a:pt x="21" y="42"/>
                    <a:pt x="14" y="40"/>
                  </a:cubicBezTo>
                  <a:cubicBezTo>
                    <a:pt x="4" y="37"/>
                    <a:pt x="0" y="29"/>
                    <a:pt x="3" y="15"/>
                  </a:cubicBezTo>
                  <a:cubicBezTo>
                    <a:pt x="6" y="4"/>
                    <a:pt x="13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9" name="Freeform 25"/>
            <p:cNvSpPr>
              <a:spLocks noEditPoints="1"/>
            </p:cNvSpPr>
            <p:nvPr/>
          </p:nvSpPr>
          <p:spPr bwMode="auto">
            <a:xfrm>
              <a:off x="8794750" y="688976"/>
              <a:ext cx="377825" cy="363538"/>
            </a:xfrm>
            <a:custGeom>
              <a:avLst/>
              <a:gdLst>
                <a:gd name="T0" fmla="*/ 0 w 306"/>
                <a:gd name="T1" fmla="*/ 52 h 295"/>
                <a:gd name="T2" fmla="*/ 2 w 306"/>
                <a:gd name="T3" fmla="*/ 54 h 295"/>
                <a:gd name="T4" fmla="*/ 2 w 306"/>
                <a:gd name="T5" fmla="*/ 56 h 295"/>
                <a:gd name="T6" fmla="*/ 31 w 306"/>
                <a:gd name="T7" fmla="*/ 92 h 295"/>
                <a:gd name="T8" fmla="*/ 31 w 306"/>
                <a:gd name="T9" fmla="*/ 180 h 295"/>
                <a:gd name="T10" fmla="*/ 85 w 306"/>
                <a:gd name="T11" fmla="*/ 253 h 295"/>
                <a:gd name="T12" fmla="*/ 150 w 306"/>
                <a:gd name="T13" fmla="*/ 289 h 295"/>
                <a:gd name="T14" fmla="*/ 152 w 306"/>
                <a:gd name="T15" fmla="*/ 295 h 295"/>
                <a:gd name="T16" fmla="*/ 154 w 306"/>
                <a:gd name="T17" fmla="*/ 289 h 295"/>
                <a:gd name="T18" fmla="*/ 233 w 306"/>
                <a:gd name="T19" fmla="*/ 248 h 295"/>
                <a:gd name="T20" fmla="*/ 277 w 306"/>
                <a:gd name="T21" fmla="*/ 177 h 295"/>
                <a:gd name="T22" fmla="*/ 277 w 306"/>
                <a:gd name="T23" fmla="*/ 93 h 295"/>
                <a:gd name="T24" fmla="*/ 304 w 306"/>
                <a:gd name="T25" fmla="*/ 58 h 295"/>
                <a:gd name="T26" fmla="*/ 306 w 306"/>
                <a:gd name="T27" fmla="*/ 56 h 295"/>
                <a:gd name="T28" fmla="*/ 242 w 306"/>
                <a:gd name="T29" fmla="*/ 2 h 295"/>
                <a:gd name="T30" fmla="*/ 241 w 306"/>
                <a:gd name="T31" fmla="*/ 3 h 295"/>
                <a:gd name="T32" fmla="*/ 151 w 306"/>
                <a:gd name="T33" fmla="*/ 29 h 295"/>
                <a:gd name="T34" fmla="*/ 66 w 306"/>
                <a:gd name="T35" fmla="*/ 1 h 295"/>
                <a:gd name="T36" fmla="*/ 65 w 306"/>
                <a:gd name="T37" fmla="*/ 0 h 295"/>
                <a:gd name="T38" fmla="*/ 0 w 306"/>
                <a:gd name="T39" fmla="*/ 52 h 295"/>
                <a:gd name="T40" fmla="*/ 65 w 306"/>
                <a:gd name="T41" fmla="*/ 5 h 295"/>
                <a:gd name="T42" fmla="*/ 151 w 306"/>
                <a:gd name="T43" fmla="*/ 33 h 295"/>
                <a:gd name="T44" fmla="*/ 242 w 306"/>
                <a:gd name="T45" fmla="*/ 7 h 295"/>
                <a:gd name="T46" fmla="*/ 299 w 306"/>
                <a:gd name="T47" fmla="*/ 56 h 295"/>
                <a:gd name="T48" fmla="*/ 273 w 306"/>
                <a:gd name="T49" fmla="*/ 93 h 295"/>
                <a:gd name="T50" fmla="*/ 273 w 306"/>
                <a:gd name="T51" fmla="*/ 177 h 295"/>
                <a:gd name="T52" fmla="*/ 231 w 306"/>
                <a:gd name="T53" fmla="*/ 244 h 295"/>
                <a:gd name="T54" fmla="*/ 152 w 306"/>
                <a:gd name="T55" fmla="*/ 284 h 295"/>
                <a:gd name="T56" fmla="*/ 85 w 306"/>
                <a:gd name="T57" fmla="*/ 249 h 295"/>
                <a:gd name="T58" fmla="*/ 35 w 306"/>
                <a:gd name="T59" fmla="*/ 180 h 295"/>
                <a:gd name="T60" fmla="*/ 35 w 306"/>
                <a:gd name="T61" fmla="*/ 91 h 295"/>
                <a:gd name="T62" fmla="*/ 4 w 306"/>
                <a:gd name="T63" fmla="*/ 53 h 295"/>
                <a:gd name="T64" fmla="*/ 65 w 306"/>
                <a:gd name="T65" fmla="*/ 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295">
                  <a:moveTo>
                    <a:pt x="0" y="52"/>
                  </a:moveTo>
                  <a:cubicBezTo>
                    <a:pt x="0" y="52"/>
                    <a:pt x="2" y="54"/>
                    <a:pt x="2" y="54"/>
                  </a:cubicBezTo>
                  <a:cubicBezTo>
                    <a:pt x="2" y="55"/>
                    <a:pt x="2" y="56"/>
                    <a:pt x="2" y="56"/>
                  </a:cubicBezTo>
                  <a:cubicBezTo>
                    <a:pt x="28" y="59"/>
                    <a:pt x="31" y="90"/>
                    <a:pt x="31" y="92"/>
                  </a:cubicBezTo>
                  <a:cubicBezTo>
                    <a:pt x="31" y="92"/>
                    <a:pt x="31" y="179"/>
                    <a:pt x="31" y="180"/>
                  </a:cubicBezTo>
                  <a:cubicBezTo>
                    <a:pt x="31" y="217"/>
                    <a:pt x="49" y="241"/>
                    <a:pt x="85" y="253"/>
                  </a:cubicBezTo>
                  <a:cubicBezTo>
                    <a:pt x="139" y="260"/>
                    <a:pt x="150" y="288"/>
                    <a:pt x="150" y="289"/>
                  </a:cubicBezTo>
                  <a:cubicBezTo>
                    <a:pt x="152" y="295"/>
                    <a:pt x="152" y="295"/>
                    <a:pt x="152" y="295"/>
                  </a:cubicBezTo>
                  <a:cubicBezTo>
                    <a:pt x="154" y="289"/>
                    <a:pt x="154" y="289"/>
                    <a:pt x="154" y="289"/>
                  </a:cubicBezTo>
                  <a:cubicBezTo>
                    <a:pt x="158" y="270"/>
                    <a:pt x="191" y="260"/>
                    <a:pt x="233" y="248"/>
                  </a:cubicBezTo>
                  <a:cubicBezTo>
                    <a:pt x="277" y="235"/>
                    <a:pt x="277" y="177"/>
                    <a:pt x="277" y="177"/>
                  </a:cubicBezTo>
                  <a:cubicBezTo>
                    <a:pt x="277" y="93"/>
                    <a:pt x="277" y="93"/>
                    <a:pt x="277" y="93"/>
                  </a:cubicBezTo>
                  <a:cubicBezTo>
                    <a:pt x="277" y="71"/>
                    <a:pt x="304" y="58"/>
                    <a:pt x="304" y="58"/>
                  </a:cubicBezTo>
                  <a:cubicBezTo>
                    <a:pt x="306" y="56"/>
                    <a:pt x="306" y="56"/>
                    <a:pt x="306" y="56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41" y="3"/>
                    <a:pt x="241" y="3"/>
                    <a:pt x="241" y="3"/>
                  </a:cubicBezTo>
                  <a:cubicBezTo>
                    <a:pt x="236" y="7"/>
                    <a:pt x="199" y="29"/>
                    <a:pt x="151" y="29"/>
                  </a:cubicBezTo>
                  <a:cubicBezTo>
                    <a:pt x="104" y="29"/>
                    <a:pt x="67" y="1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0" y="52"/>
                  </a:lnTo>
                  <a:close/>
                  <a:moveTo>
                    <a:pt x="65" y="5"/>
                  </a:moveTo>
                  <a:cubicBezTo>
                    <a:pt x="71" y="9"/>
                    <a:pt x="107" y="33"/>
                    <a:pt x="151" y="33"/>
                  </a:cubicBezTo>
                  <a:cubicBezTo>
                    <a:pt x="199" y="33"/>
                    <a:pt x="235" y="13"/>
                    <a:pt x="242" y="7"/>
                  </a:cubicBezTo>
                  <a:cubicBezTo>
                    <a:pt x="244" y="9"/>
                    <a:pt x="296" y="52"/>
                    <a:pt x="299" y="56"/>
                  </a:cubicBezTo>
                  <a:cubicBezTo>
                    <a:pt x="293" y="59"/>
                    <a:pt x="273" y="72"/>
                    <a:pt x="273" y="93"/>
                  </a:cubicBezTo>
                  <a:cubicBezTo>
                    <a:pt x="273" y="93"/>
                    <a:pt x="273" y="177"/>
                    <a:pt x="273" y="177"/>
                  </a:cubicBezTo>
                  <a:cubicBezTo>
                    <a:pt x="273" y="178"/>
                    <a:pt x="273" y="232"/>
                    <a:pt x="231" y="244"/>
                  </a:cubicBezTo>
                  <a:cubicBezTo>
                    <a:pt x="191" y="256"/>
                    <a:pt x="160" y="266"/>
                    <a:pt x="152" y="284"/>
                  </a:cubicBezTo>
                  <a:cubicBezTo>
                    <a:pt x="148" y="276"/>
                    <a:pt x="132" y="255"/>
                    <a:pt x="85" y="249"/>
                  </a:cubicBezTo>
                  <a:cubicBezTo>
                    <a:pt x="52" y="238"/>
                    <a:pt x="35" y="215"/>
                    <a:pt x="35" y="180"/>
                  </a:cubicBezTo>
                  <a:cubicBezTo>
                    <a:pt x="35" y="179"/>
                    <a:pt x="35" y="91"/>
                    <a:pt x="35" y="91"/>
                  </a:cubicBezTo>
                  <a:cubicBezTo>
                    <a:pt x="35" y="91"/>
                    <a:pt x="31" y="59"/>
                    <a:pt x="4" y="53"/>
                  </a:cubicBezTo>
                  <a:cubicBezTo>
                    <a:pt x="8" y="50"/>
                    <a:pt x="63" y="6"/>
                    <a:pt x="6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0" name="Freeform 26"/>
            <p:cNvSpPr/>
            <p:nvPr/>
          </p:nvSpPr>
          <p:spPr bwMode="auto">
            <a:xfrm>
              <a:off x="8832850" y="781051"/>
              <a:ext cx="106363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4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4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1" name="Freeform 27"/>
            <p:cNvSpPr/>
            <p:nvPr/>
          </p:nvSpPr>
          <p:spPr bwMode="auto">
            <a:xfrm>
              <a:off x="9031288" y="781051"/>
              <a:ext cx="107950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5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5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2" name="Rectangle 28"/>
            <p:cNvSpPr>
              <a:spLocks noChangeArrowheads="1"/>
            </p:cNvSpPr>
            <p:nvPr/>
          </p:nvSpPr>
          <p:spPr bwMode="auto">
            <a:xfrm>
              <a:off x="8834438" y="844551"/>
              <a:ext cx="4445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3" name="Rectangle 29"/>
            <p:cNvSpPr>
              <a:spLocks noChangeArrowheads="1"/>
            </p:cNvSpPr>
            <p:nvPr/>
          </p:nvSpPr>
          <p:spPr bwMode="auto">
            <a:xfrm>
              <a:off x="9088438" y="844551"/>
              <a:ext cx="460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4" name="Rectangle 30"/>
            <p:cNvSpPr>
              <a:spLocks noChangeArrowheads="1"/>
            </p:cNvSpPr>
            <p:nvPr/>
          </p:nvSpPr>
          <p:spPr bwMode="auto">
            <a:xfrm>
              <a:off x="883761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5" name="Rectangle 31"/>
            <p:cNvSpPr>
              <a:spLocks noChangeArrowheads="1"/>
            </p:cNvSpPr>
            <p:nvPr/>
          </p:nvSpPr>
          <p:spPr bwMode="auto">
            <a:xfrm>
              <a:off x="905986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6" name="Rectangle 32"/>
            <p:cNvSpPr>
              <a:spLocks noChangeArrowheads="1"/>
            </p:cNvSpPr>
            <p:nvPr/>
          </p:nvSpPr>
          <p:spPr bwMode="auto">
            <a:xfrm>
              <a:off x="8845550" y="957263"/>
              <a:ext cx="2746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7" name="Freeform 33"/>
            <p:cNvSpPr>
              <a:spLocks noEditPoints="1"/>
            </p:cNvSpPr>
            <p:nvPr/>
          </p:nvSpPr>
          <p:spPr bwMode="auto">
            <a:xfrm>
              <a:off x="8528050" y="474663"/>
              <a:ext cx="927100" cy="927100"/>
            </a:xfrm>
            <a:custGeom>
              <a:avLst/>
              <a:gdLst>
                <a:gd name="T0" fmla="*/ 0 w 750"/>
                <a:gd name="T1" fmla="*/ 374 h 749"/>
                <a:gd name="T2" fmla="*/ 375 w 750"/>
                <a:gd name="T3" fmla="*/ 749 h 749"/>
                <a:gd name="T4" fmla="*/ 750 w 750"/>
                <a:gd name="T5" fmla="*/ 374 h 749"/>
                <a:gd name="T6" fmla="*/ 375 w 750"/>
                <a:gd name="T7" fmla="*/ 0 h 749"/>
                <a:gd name="T8" fmla="*/ 0 w 750"/>
                <a:gd name="T9" fmla="*/ 374 h 749"/>
                <a:gd name="T10" fmla="*/ 8 w 750"/>
                <a:gd name="T11" fmla="*/ 374 h 749"/>
                <a:gd name="T12" fmla="*/ 375 w 750"/>
                <a:gd name="T13" fmla="*/ 7 h 749"/>
                <a:gd name="T14" fmla="*/ 742 w 750"/>
                <a:gd name="T15" fmla="*/ 374 h 749"/>
                <a:gd name="T16" fmla="*/ 375 w 750"/>
                <a:gd name="T17" fmla="*/ 741 h 749"/>
                <a:gd name="T18" fmla="*/ 8 w 750"/>
                <a:gd name="T19" fmla="*/ 374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0" h="749">
                  <a:moveTo>
                    <a:pt x="0" y="374"/>
                  </a:moveTo>
                  <a:cubicBezTo>
                    <a:pt x="0" y="581"/>
                    <a:pt x="169" y="749"/>
                    <a:pt x="375" y="749"/>
                  </a:cubicBezTo>
                  <a:cubicBezTo>
                    <a:pt x="582" y="749"/>
                    <a:pt x="750" y="581"/>
                    <a:pt x="750" y="374"/>
                  </a:cubicBezTo>
                  <a:cubicBezTo>
                    <a:pt x="750" y="168"/>
                    <a:pt x="582" y="0"/>
                    <a:pt x="375" y="0"/>
                  </a:cubicBezTo>
                  <a:cubicBezTo>
                    <a:pt x="169" y="0"/>
                    <a:pt x="0" y="168"/>
                    <a:pt x="0" y="374"/>
                  </a:cubicBezTo>
                  <a:close/>
                  <a:moveTo>
                    <a:pt x="8" y="374"/>
                  </a:moveTo>
                  <a:cubicBezTo>
                    <a:pt x="8" y="172"/>
                    <a:pt x="173" y="7"/>
                    <a:pt x="375" y="7"/>
                  </a:cubicBezTo>
                  <a:cubicBezTo>
                    <a:pt x="578" y="7"/>
                    <a:pt x="742" y="172"/>
                    <a:pt x="742" y="374"/>
                  </a:cubicBezTo>
                  <a:cubicBezTo>
                    <a:pt x="742" y="577"/>
                    <a:pt x="578" y="741"/>
                    <a:pt x="375" y="741"/>
                  </a:cubicBezTo>
                  <a:cubicBezTo>
                    <a:pt x="173" y="741"/>
                    <a:pt x="8" y="577"/>
                    <a:pt x="8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8" name="Freeform 34"/>
            <p:cNvSpPr>
              <a:spLocks noEditPoints="1"/>
            </p:cNvSpPr>
            <p:nvPr/>
          </p:nvSpPr>
          <p:spPr bwMode="auto">
            <a:xfrm>
              <a:off x="8683625" y="628651"/>
              <a:ext cx="617538" cy="620713"/>
            </a:xfrm>
            <a:custGeom>
              <a:avLst/>
              <a:gdLst>
                <a:gd name="T0" fmla="*/ 0 w 501"/>
                <a:gd name="T1" fmla="*/ 250 h 501"/>
                <a:gd name="T2" fmla="*/ 250 w 501"/>
                <a:gd name="T3" fmla="*/ 501 h 501"/>
                <a:gd name="T4" fmla="*/ 501 w 501"/>
                <a:gd name="T5" fmla="*/ 250 h 501"/>
                <a:gd name="T6" fmla="*/ 250 w 501"/>
                <a:gd name="T7" fmla="*/ 0 h 501"/>
                <a:gd name="T8" fmla="*/ 0 w 501"/>
                <a:gd name="T9" fmla="*/ 250 h 501"/>
                <a:gd name="T10" fmla="*/ 5 w 501"/>
                <a:gd name="T11" fmla="*/ 250 h 501"/>
                <a:gd name="T12" fmla="*/ 250 w 501"/>
                <a:gd name="T13" fmla="*/ 5 h 501"/>
                <a:gd name="T14" fmla="*/ 496 w 501"/>
                <a:gd name="T15" fmla="*/ 250 h 501"/>
                <a:gd name="T16" fmla="*/ 250 w 501"/>
                <a:gd name="T17" fmla="*/ 496 h 501"/>
                <a:gd name="T18" fmla="*/ 5 w 501"/>
                <a:gd name="T19" fmla="*/ 2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1" h="501">
                  <a:moveTo>
                    <a:pt x="0" y="250"/>
                  </a:moveTo>
                  <a:cubicBezTo>
                    <a:pt x="0" y="388"/>
                    <a:pt x="112" y="501"/>
                    <a:pt x="250" y="501"/>
                  </a:cubicBezTo>
                  <a:cubicBezTo>
                    <a:pt x="388" y="501"/>
                    <a:pt x="501" y="388"/>
                    <a:pt x="501" y="250"/>
                  </a:cubicBezTo>
                  <a:cubicBezTo>
                    <a:pt x="501" y="112"/>
                    <a:pt x="388" y="0"/>
                    <a:pt x="250" y="0"/>
                  </a:cubicBezTo>
                  <a:cubicBezTo>
                    <a:pt x="112" y="0"/>
                    <a:pt x="0" y="112"/>
                    <a:pt x="0" y="250"/>
                  </a:cubicBezTo>
                  <a:close/>
                  <a:moveTo>
                    <a:pt x="5" y="250"/>
                  </a:moveTo>
                  <a:cubicBezTo>
                    <a:pt x="5" y="115"/>
                    <a:pt x="115" y="5"/>
                    <a:pt x="250" y="5"/>
                  </a:cubicBezTo>
                  <a:cubicBezTo>
                    <a:pt x="386" y="5"/>
                    <a:pt x="496" y="115"/>
                    <a:pt x="496" y="250"/>
                  </a:cubicBezTo>
                  <a:cubicBezTo>
                    <a:pt x="496" y="386"/>
                    <a:pt x="386" y="496"/>
                    <a:pt x="250" y="496"/>
                  </a:cubicBezTo>
                  <a:cubicBezTo>
                    <a:pt x="115" y="496"/>
                    <a:pt x="5" y="386"/>
                    <a:pt x="5" y="2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9" name="Freeform 35"/>
            <p:cNvSpPr>
              <a:spLocks noEditPoints="1"/>
            </p:cNvSpPr>
            <p:nvPr/>
          </p:nvSpPr>
          <p:spPr bwMode="auto">
            <a:xfrm>
              <a:off x="8623300" y="649288"/>
              <a:ext cx="117475" cy="125413"/>
            </a:xfrm>
            <a:custGeom>
              <a:avLst/>
              <a:gdLst>
                <a:gd name="T0" fmla="*/ 38 w 95"/>
                <a:gd name="T1" fmla="*/ 88 h 101"/>
                <a:gd name="T2" fmla="*/ 27 w 95"/>
                <a:gd name="T3" fmla="*/ 90 h 101"/>
                <a:gd name="T4" fmla="*/ 22 w 95"/>
                <a:gd name="T5" fmla="*/ 72 h 101"/>
                <a:gd name="T6" fmla="*/ 30 w 95"/>
                <a:gd name="T7" fmla="*/ 65 h 101"/>
                <a:gd name="T8" fmla="*/ 1 w 95"/>
                <a:gd name="T9" fmla="*/ 36 h 101"/>
                <a:gd name="T10" fmla="*/ 8 w 95"/>
                <a:gd name="T11" fmla="*/ 49 h 101"/>
                <a:gd name="T12" fmla="*/ 16 w 95"/>
                <a:gd name="T13" fmla="*/ 42 h 101"/>
                <a:gd name="T14" fmla="*/ 17 w 95"/>
                <a:gd name="T15" fmla="*/ 53 h 101"/>
                <a:gd name="T16" fmla="*/ 31 w 95"/>
                <a:gd name="T17" fmla="*/ 46 h 101"/>
                <a:gd name="T18" fmla="*/ 33 w 95"/>
                <a:gd name="T19" fmla="*/ 60 h 101"/>
                <a:gd name="T20" fmla="*/ 45 w 95"/>
                <a:gd name="T21" fmla="*/ 24 h 101"/>
                <a:gd name="T22" fmla="*/ 37 w 95"/>
                <a:gd name="T23" fmla="*/ 31 h 101"/>
                <a:gd name="T24" fmla="*/ 38 w 95"/>
                <a:gd name="T25" fmla="*/ 16 h 101"/>
                <a:gd name="T26" fmla="*/ 29 w 95"/>
                <a:gd name="T27" fmla="*/ 23 h 101"/>
                <a:gd name="T28" fmla="*/ 34 w 95"/>
                <a:gd name="T29" fmla="*/ 11 h 101"/>
                <a:gd name="T30" fmla="*/ 29 w 95"/>
                <a:gd name="T31" fmla="*/ 10 h 101"/>
                <a:gd name="T32" fmla="*/ 25 w 95"/>
                <a:gd name="T33" fmla="*/ 5 h 101"/>
                <a:gd name="T34" fmla="*/ 56 w 95"/>
                <a:gd name="T35" fmla="*/ 14 h 101"/>
                <a:gd name="T36" fmla="*/ 69 w 95"/>
                <a:gd name="T37" fmla="*/ 31 h 101"/>
                <a:gd name="T38" fmla="*/ 36 w 95"/>
                <a:gd name="T39" fmla="*/ 64 h 101"/>
                <a:gd name="T40" fmla="*/ 15 w 95"/>
                <a:gd name="T41" fmla="*/ 28 h 101"/>
                <a:gd name="T42" fmla="*/ 19 w 95"/>
                <a:gd name="T43" fmla="*/ 17 h 101"/>
                <a:gd name="T44" fmla="*/ 30 w 95"/>
                <a:gd name="T45" fmla="*/ 27 h 101"/>
                <a:gd name="T46" fmla="*/ 23 w 95"/>
                <a:gd name="T47" fmla="*/ 30 h 101"/>
                <a:gd name="T48" fmla="*/ 18 w 95"/>
                <a:gd name="T49" fmla="*/ 41 h 101"/>
                <a:gd name="T50" fmla="*/ 9 w 95"/>
                <a:gd name="T51" fmla="*/ 32 h 101"/>
                <a:gd name="T52" fmla="*/ 26 w 95"/>
                <a:gd name="T53" fmla="*/ 40 h 101"/>
                <a:gd name="T54" fmla="*/ 33 w 95"/>
                <a:gd name="T55" fmla="*/ 29 h 101"/>
                <a:gd name="T56" fmla="*/ 36 w 95"/>
                <a:gd name="T57" fmla="*/ 34 h 101"/>
                <a:gd name="T58" fmla="*/ 43 w 95"/>
                <a:gd name="T59" fmla="*/ 39 h 101"/>
                <a:gd name="T60" fmla="*/ 38 w 95"/>
                <a:gd name="T61" fmla="*/ 44 h 101"/>
                <a:gd name="T62" fmla="*/ 25 w 95"/>
                <a:gd name="T63" fmla="*/ 42 h 101"/>
                <a:gd name="T64" fmla="*/ 86 w 95"/>
                <a:gd name="T65" fmla="*/ 25 h 101"/>
                <a:gd name="T66" fmla="*/ 94 w 95"/>
                <a:gd name="T67" fmla="*/ 27 h 101"/>
                <a:gd name="T68" fmla="*/ 94 w 95"/>
                <a:gd name="T69" fmla="*/ 79 h 101"/>
                <a:gd name="T70" fmla="*/ 75 w 95"/>
                <a:gd name="T71" fmla="*/ 84 h 101"/>
                <a:gd name="T72" fmla="*/ 51 w 95"/>
                <a:gd name="T73" fmla="*/ 100 h 101"/>
                <a:gd name="T74" fmla="*/ 42 w 95"/>
                <a:gd name="T75" fmla="*/ 100 h 101"/>
                <a:gd name="T76" fmla="*/ 57 w 95"/>
                <a:gd name="T77" fmla="*/ 63 h 101"/>
                <a:gd name="T78" fmla="*/ 52 w 95"/>
                <a:gd name="T79" fmla="*/ 58 h 101"/>
                <a:gd name="T80" fmla="*/ 53 w 95"/>
                <a:gd name="T81" fmla="*/ 41 h 101"/>
                <a:gd name="T82" fmla="*/ 62 w 95"/>
                <a:gd name="T83" fmla="*/ 57 h 101"/>
                <a:gd name="T84" fmla="*/ 83 w 95"/>
                <a:gd name="T8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1">
                  <a:moveTo>
                    <a:pt x="30" y="75"/>
                  </a:moveTo>
                  <a:cubicBezTo>
                    <a:pt x="27" y="76"/>
                    <a:pt x="27" y="76"/>
                    <a:pt x="27" y="76"/>
                  </a:cubicBezTo>
                  <a:cubicBezTo>
                    <a:pt x="30" y="79"/>
                    <a:pt x="34" y="83"/>
                    <a:pt x="38" y="88"/>
                  </a:cubicBezTo>
                  <a:cubicBezTo>
                    <a:pt x="35" y="88"/>
                    <a:pt x="32" y="89"/>
                    <a:pt x="29" y="91"/>
                  </a:cubicBezTo>
                  <a:cubicBezTo>
                    <a:pt x="28" y="91"/>
                    <a:pt x="28" y="92"/>
                    <a:pt x="27" y="92"/>
                  </a:cubicBezTo>
                  <a:cubicBezTo>
                    <a:pt x="27" y="92"/>
                    <a:pt x="27" y="91"/>
                    <a:pt x="27" y="90"/>
                  </a:cubicBezTo>
                  <a:cubicBezTo>
                    <a:pt x="26" y="85"/>
                    <a:pt x="24" y="79"/>
                    <a:pt x="20" y="74"/>
                  </a:cubicBezTo>
                  <a:cubicBezTo>
                    <a:pt x="20" y="73"/>
                    <a:pt x="19" y="72"/>
                    <a:pt x="20" y="72"/>
                  </a:cubicBezTo>
                  <a:cubicBezTo>
                    <a:pt x="20" y="71"/>
                    <a:pt x="21" y="71"/>
                    <a:pt x="22" y="72"/>
                  </a:cubicBezTo>
                  <a:cubicBezTo>
                    <a:pt x="23" y="73"/>
                    <a:pt x="24" y="73"/>
                    <a:pt x="24" y="74"/>
                  </a:cubicBezTo>
                  <a:cubicBezTo>
                    <a:pt x="25" y="73"/>
                    <a:pt x="26" y="71"/>
                    <a:pt x="27" y="69"/>
                  </a:cubicBezTo>
                  <a:cubicBezTo>
                    <a:pt x="28" y="67"/>
                    <a:pt x="29" y="66"/>
                    <a:pt x="30" y="65"/>
                  </a:cubicBezTo>
                  <a:cubicBezTo>
                    <a:pt x="18" y="59"/>
                    <a:pt x="8" y="55"/>
                    <a:pt x="0" y="54"/>
                  </a:cubicBezTo>
                  <a:cubicBezTo>
                    <a:pt x="1" y="52"/>
                    <a:pt x="3" y="50"/>
                    <a:pt x="5" y="49"/>
                  </a:cubicBezTo>
                  <a:cubicBezTo>
                    <a:pt x="4" y="43"/>
                    <a:pt x="3" y="39"/>
                    <a:pt x="1" y="36"/>
                  </a:cubicBezTo>
                  <a:cubicBezTo>
                    <a:pt x="4" y="36"/>
                    <a:pt x="8" y="35"/>
                    <a:pt x="12" y="33"/>
                  </a:cubicBezTo>
                  <a:cubicBezTo>
                    <a:pt x="11" y="35"/>
                    <a:pt x="10" y="38"/>
                    <a:pt x="9" y="42"/>
                  </a:cubicBezTo>
                  <a:cubicBezTo>
                    <a:pt x="9" y="45"/>
                    <a:pt x="9" y="47"/>
                    <a:pt x="8" y="49"/>
                  </a:cubicBezTo>
                  <a:cubicBezTo>
                    <a:pt x="10" y="49"/>
                    <a:pt x="12" y="50"/>
                    <a:pt x="14" y="51"/>
                  </a:cubicBezTo>
                  <a:cubicBezTo>
                    <a:pt x="15" y="50"/>
                    <a:pt x="15" y="48"/>
                    <a:pt x="15" y="46"/>
                  </a:cubicBezTo>
                  <a:cubicBezTo>
                    <a:pt x="16" y="44"/>
                    <a:pt x="16" y="43"/>
                    <a:pt x="16" y="42"/>
                  </a:cubicBezTo>
                  <a:cubicBezTo>
                    <a:pt x="18" y="42"/>
                    <a:pt x="20" y="42"/>
                    <a:pt x="22" y="42"/>
                  </a:cubicBezTo>
                  <a:cubicBezTo>
                    <a:pt x="21" y="43"/>
                    <a:pt x="21" y="44"/>
                    <a:pt x="20" y="47"/>
                  </a:cubicBezTo>
                  <a:cubicBezTo>
                    <a:pt x="18" y="49"/>
                    <a:pt x="18" y="52"/>
                    <a:pt x="17" y="53"/>
                  </a:cubicBezTo>
                  <a:cubicBezTo>
                    <a:pt x="19" y="54"/>
                    <a:pt x="21" y="54"/>
                    <a:pt x="23" y="56"/>
                  </a:cubicBezTo>
                  <a:cubicBezTo>
                    <a:pt x="24" y="52"/>
                    <a:pt x="25" y="49"/>
                    <a:pt x="26" y="47"/>
                  </a:cubicBezTo>
                  <a:cubicBezTo>
                    <a:pt x="28" y="46"/>
                    <a:pt x="30" y="46"/>
                    <a:pt x="31" y="46"/>
                  </a:cubicBezTo>
                  <a:cubicBezTo>
                    <a:pt x="31" y="47"/>
                    <a:pt x="29" y="50"/>
                    <a:pt x="28" y="53"/>
                  </a:cubicBezTo>
                  <a:cubicBezTo>
                    <a:pt x="27" y="55"/>
                    <a:pt x="27" y="56"/>
                    <a:pt x="26" y="57"/>
                  </a:cubicBezTo>
                  <a:cubicBezTo>
                    <a:pt x="29" y="58"/>
                    <a:pt x="31" y="59"/>
                    <a:pt x="33" y="60"/>
                  </a:cubicBezTo>
                  <a:cubicBezTo>
                    <a:pt x="39" y="50"/>
                    <a:pt x="44" y="40"/>
                    <a:pt x="50" y="30"/>
                  </a:cubicBezTo>
                  <a:cubicBezTo>
                    <a:pt x="49" y="29"/>
                    <a:pt x="49" y="29"/>
                    <a:pt x="49" y="28"/>
                  </a:cubicBezTo>
                  <a:cubicBezTo>
                    <a:pt x="48" y="28"/>
                    <a:pt x="47" y="26"/>
                    <a:pt x="45" y="24"/>
                  </a:cubicBezTo>
                  <a:cubicBezTo>
                    <a:pt x="44" y="25"/>
                    <a:pt x="44" y="26"/>
                    <a:pt x="43" y="28"/>
                  </a:cubicBezTo>
                  <a:cubicBezTo>
                    <a:pt x="43" y="29"/>
                    <a:pt x="43" y="30"/>
                    <a:pt x="42" y="31"/>
                  </a:cubicBezTo>
                  <a:cubicBezTo>
                    <a:pt x="41" y="31"/>
                    <a:pt x="39" y="31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40" y="26"/>
                    <a:pt x="41" y="23"/>
                    <a:pt x="42" y="21"/>
                  </a:cubicBezTo>
                  <a:cubicBezTo>
                    <a:pt x="41" y="19"/>
                    <a:pt x="39" y="17"/>
                    <a:pt x="38" y="16"/>
                  </a:cubicBezTo>
                  <a:cubicBezTo>
                    <a:pt x="37" y="16"/>
                    <a:pt x="37" y="17"/>
                    <a:pt x="37" y="17"/>
                  </a:cubicBezTo>
                  <a:cubicBezTo>
                    <a:pt x="36" y="18"/>
                    <a:pt x="36" y="20"/>
                    <a:pt x="34" y="23"/>
                  </a:cubicBezTo>
                  <a:cubicBezTo>
                    <a:pt x="33" y="24"/>
                    <a:pt x="31" y="24"/>
                    <a:pt x="29" y="23"/>
                  </a:cubicBezTo>
                  <a:cubicBezTo>
                    <a:pt x="30" y="21"/>
                    <a:pt x="32" y="19"/>
                    <a:pt x="34" y="14"/>
                  </a:cubicBezTo>
                  <a:cubicBezTo>
                    <a:pt x="35" y="14"/>
                    <a:pt x="35" y="13"/>
                    <a:pt x="35" y="13"/>
                  </a:cubicBezTo>
                  <a:cubicBezTo>
                    <a:pt x="35" y="13"/>
                    <a:pt x="34" y="12"/>
                    <a:pt x="34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1" y="8"/>
                    <a:pt x="30" y="8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2"/>
                    <a:pt x="27" y="14"/>
                    <a:pt x="27" y="16"/>
                  </a:cubicBezTo>
                  <a:cubicBezTo>
                    <a:pt x="24" y="17"/>
                    <a:pt x="22" y="17"/>
                    <a:pt x="21" y="17"/>
                  </a:cubicBezTo>
                  <a:cubicBezTo>
                    <a:pt x="24" y="12"/>
                    <a:pt x="25" y="8"/>
                    <a:pt x="25" y="5"/>
                  </a:cubicBezTo>
                  <a:cubicBezTo>
                    <a:pt x="30" y="4"/>
                    <a:pt x="33" y="2"/>
                    <a:pt x="37" y="0"/>
                  </a:cubicBezTo>
                  <a:cubicBezTo>
                    <a:pt x="38" y="5"/>
                    <a:pt x="43" y="12"/>
                    <a:pt x="53" y="23"/>
                  </a:cubicBezTo>
                  <a:cubicBezTo>
                    <a:pt x="55" y="19"/>
                    <a:pt x="56" y="16"/>
                    <a:pt x="56" y="14"/>
                  </a:cubicBezTo>
                  <a:cubicBezTo>
                    <a:pt x="62" y="14"/>
                    <a:pt x="68" y="12"/>
                    <a:pt x="73" y="9"/>
                  </a:cubicBezTo>
                  <a:cubicBezTo>
                    <a:pt x="73" y="15"/>
                    <a:pt x="72" y="22"/>
                    <a:pt x="70" y="29"/>
                  </a:cubicBezTo>
                  <a:cubicBezTo>
                    <a:pt x="70" y="30"/>
                    <a:pt x="69" y="31"/>
                    <a:pt x="69" y="31"/>
                  </a:cubicBezTo>
                  <a:cubicBezTo>
                    <a:pt x="68" y="31"/>
                    <a:pt x="68" y="30"/>
                    <a:pt x="67" y="29"/>
                  </a:cubicBezTo>
                  <a:cubicBezTo>
                    <a:pt x="66" y="25"/>
                    <a:pt x="64" y="22"/>
                    <a:pt x="62" y="19"/>
                  </a:cubicBezTo>
                  <a:cubicBezTo>
                    <a:pt x="58" y="25"/>
                    <a:pt x="49" y="40"/>
                    <a:pt x="36" y="64"/>
                  </a:cubicBezTo>
                  <a:cubicBezTo>
                    <a:pt x="33" y="70"/>
                    <a:pt x="31" y="73"/>
                    <a:pt x="30" y="75"/>
                  </a:cubicBezTo>
                  <a:close/>
                  <a:moveTo>
                    <a:pt x="10" y="31"/>
                  </a:moveTo>
                  <a:cubicBezTo>
                    <a:pt x="11" y="30"/>
                    <a:pt x="13" y="29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5" y="24"/>
                    <a:pt x="13" y="22"/>
                    <a:pt x="12" y="20"/>
                  </a:cubicBezTo>
                  <a:cubicBezTo>
                    <a:pt x="14" y="20"/>
                    <a:pt x="16" y="19"/>
                    <a:pt x="19" y="17"/>
                  </a:cubicBezTo>
                  <a:cubicBezTo>
                    <a:pt x="19" y="19"/>
                    <a:pt x="20" y="22"/>
                    <a:pt x="21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7" y="24"/>
                    <a:pt x="30" y="27"/>
                  </a:cubicBezTo>
                  <a:cubicBezTo>
                    <a:pt x="30" y="27"/>
                    <a:pt x="31" y="28"/>
                    <a:pt x="30" y="28"/>
                  </a:cubicBezTo>
                  <a:cubicBezTo>
                    <a:pt x="31" y="28"/>
                    <a:pt x="30" y="28"/>
                    <a:pt x="30" y="29"/>
                  </a:cubicBezTo>
                  <a:cubicBezTo>
                    <a:pt x="27" y="29"/>
                    <a:pt x="25" y="30"/>
                    <a:pt x="23" y="30"/>
                  </a:cubicBezTo>
                  <a:cubicBezTo>
                    <a:pt x="23" y="30"/>
                    <a:pt x="23" y="31"/>
                    <a:pt x="23" y="31"/>
                  </a:cubicBezTo>
                  <a:cubicBezTo>
                    <a:pt x="23" y="32"/>
                    <a:pt x="23" y="33"/>
                    <a:pt x="23" y="33"/>
                  </a:cubicBezTo>
                  <a:cubicBezTo>
                    <a:pt x="24" y="37"/>
                    <a:pt x="22" y="40"/>
                    <a:pt x="18" y="41"/>
                  </a:cubicBezTo>
                  <a:cubicBezTo>
                    <a:pt x="19" y="39"/>
                    <a:pt x="19" y="36"/>
                    <a:pt x="18" y="32"/>
                  </a:cubicBezTo>
                  <a:cubicBezTo>
                    <a:pt x="15" y="32"/>
                    <a:pt x="13" y="32"/>
                    <a:pt x="11" y="32"/>
                  </a:cubicBezTo>
                  <a:cubicBezTo>
                    <a:pt x="10" y="32"/>
                    <a:pt x="10" y="32"/>
                    <a:pt x="9" y="32"/>
                  </a:cubicBezTo>
                  <a:cubicBezTo>
                    <a:pt x="9" y="31"/>
                    <a:pt x="9" y="31"/>
                    <a:pt x="10" y="31"/>
                  </a:cubicBezTo>
                  <a:close/>
                  <a:moveTo>
                    <a:pt x="25" y="41"/>
                  </a:moveTo>
                  <a:cubicBezTo>
                    <a:pt x="25" y="41"/>
                    <a:pt x="26" y="40"/>
                    <a:pt x="26" y="40"/>
                  </a:cubicBezTo>
                  <a:cubicBezTo>
                    <a:pt x="27" y="39"/>
                    <a:pt x="28" y="39"/>
                    <a:pt x="30" y="38"/>
                  </a:cubicBezTo>
                  <a:cubicBezTo>
                    <a:pt x="29" y="35"/>
                    <a:pt x="28" y="34"/>
                    <a:pt x="26" y="32"/>
                  </a:cubicBezTo>
                  <a:cubicBezTo>
                    <a:pt x="29" y="32"/>
                    <a:pt x="31" y="31"/>
                    <a:pt x="33" y="29"/>
                  </a:cubicBezTo>
                  <a:cubicBezTo>
                    <a:pt x="33" y="30"/>
                    <a:pt x="33" y="32"/>
                    <a:pt x="34" y="34"/>
                  </a:cubicBezTo>
                  <a:cubicBezTo>
                    <a:pt x="34" y="34"/>
                    <a:pt x="34" y="35"/>
                    <a:pt x="34" y="35"/>
                  </a:cubicBezTo>
                  <a:cubicBezTo>
                    <a:pt x="35" y="35"/>
                    <a:pt x="36" y="34"/>
                    <a:pt x="36" y="34"/>
                  </a:cubicBezTo>
                  <a:cubicBezTo>
                    <a:pt x="37" y="33"/>
                    <a:pt x="38" y="33"/>
                    <a:pt x="38" y="33"/>
                  </a:cubicBezTo>
                  <a:cubicBezTo>
                    <a:pt x="40" y="34"/>
                    <a:pt x="41" y="35"/>
                    <a:pt x="43" y="37"/>
                  </a:cubicBezTo>
                  <a:cubicBezTo>
                    <a:pt x="44" y="38"/>
                    <a:pt x="44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0" y="40"/>
                    <a:pt x="38" y="40"/>
                    <a:pt x="36" y="40"/>
                  </a:cubicBezTo>
                  <a:cubicBezTo>
                    <a:pt x="37" y="42"/>
                    <a:pt x="37" y="43"/>
                    <a:pt x="38" y="44"/>
                  </a:cubicBezTo>
                  <a:cubicBezTo>
                    <a:pt x="38" y="48"/>
                    <a:pt x="37" y="51"/>
                    <a:pt x="33" y="53"/>
                  </a:cubicBezTo>
                  <a:cubicBezTo>
                    <a:pt x="33" y="49"/>
                    <a:pt x="32" y="46"/>
                    <a:pt x="31" y="41"/>
                  </a:cubicBezTo>
                  <a:cubicBezTo>
                    <a:pt x="30" y="42"/>
                    <a:pt x="28" y="42"/>
                    <a:pt x="25" y="42"/>
                  </a:cubicBezTo>
                  <a:cubicBezTo>
                    <a:pt x="25" y="42"/>
                    <a:pt x="24" y="42"/>
                    <a:pt x="24" y="42"/>
                  </a:cubicBezTo>
                  <a:cubicBezTo>
                    <a:pt x="24" y="42"/>
                    <a:pt x="24" y="41"/>
                    <a:pt x="25" y="41"/>
                  </a:cubicBezTo>
                  <a:close/>
                  <a:moveTo>
                    <a:pt x="86" y="25"/>
                  </a:moveTo>
                  <a:cubicBezTo>
                    <a:pt x="89" y="25"/>
                    <a:pt x="91" y="25"/>
                    <a:pt x="93" y="25"/>
                  </a:cubicBezTo>
                  <a:cubicBezTo>
                    <a:pt x="94" y="25"/>
                    <a:pt x="95" y="25"/>
                    <a:pt x="95" y="26"/>
                  </a:cubicBezTo>
                  <a:cubicBezTo>
                    <a:pt x="95" y="26"/>
                    <a:pt x="95" y="27"/>
                    <a:pt x="94" y="27"/>
                  </a:cubicBezTo>
                  <a:cubicBezTo>
                    <a:pt x="88" y="35"/>
                    <a:pt x="80" y="46"/>
                    <a:pt x="72" y="60"/>
                  </a:cubicBezTo>
                  <a:cubicBezTo>
                    <a:pt x="78" y="64"/>
                    <a:pt x="82" y="66"/>
                    <a:pt x="85" y="69"/>
                  </a:cubicBezTo>
                  <a:cubicBezTo>
                    <a:pt x="92" y="74"/>
                    <a:pt x="95" y="77"/>
                    <a:pt x="94" y="79"/>
                  </a:cubicBezTo>
                  <a:cubicBezTo>
                    <a:pt x="90" y="82"/>
                    <a:pt x="84" y="84"/>
                    <a:pt x="76" y="85"/>
                  </a:cubicBezTo>
                  <a:cubicBezTo>
                    <a:pt x="75" y="86"/>
                    <a:pt x="74" y="86"/>
                    <a:pt x="74" y="85"/>
                  </a:cubicBezTo>
                  <a:cubicBezTo>
                    <a:pt x="74" y="85"/>
                    <a:pt x="74" y="84"/>
                    <a:pt x="75" y="84"/>
                  </a:cubicBezTo>
                  <a:cubicBezTo>
                    <a:pt x="79" y="79"/>
                    <a:pt x="81" y="76"/>
                    <a:pt x="80" y="76"/>
                  </a:cubicBezTo>
                  <a:cubicBezTo>
                    <a:pt x="76" y="72"/>
                    <a:pt x="72" y="69"/>
                    <a:pt x="68" y="67"/>
                  </a:cubicBezTo>
                  <a:cubicBezTo>
                    <a:pt x="62" y="78"/>
                    <a:pt x="56" y="89"/>
                    <a:pt x="51" y="100"/>
                  </a:cubicBezTo>
                  <a:cubicBezTo>
                    <a:pt x="50" y="100"/>
                    <a:pt x="47" y="101"/>
                    <a:pt x="43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01"/>
                    <a:pt x="42" y="100"/>
                    <a:pt x="42" y="100"/>
                  </a:cubicBezTo>
                  <a:cubicBezTo>
                    <a:pt x="45" y="96"/>
                    <a:pt x="49" y="88"/>
                    <a:pt x="56" y="76"/>
                  </a:cubicBezTo>
                  <a:cubicBezTo>
                    <a:pt x="59" y="71"/>
                    <a:pt x="61" y="67"/>
                    <a:pt x="63" y="64"/>
                  </a:cubicBezTo>
                  <a:cubicBezTo>
                    <a:pt x="61" y="63"/>
                    <a:pt x="59" y="63"/>
                    <a:pt x="57" y="63"/>
                  </a:cubicBezTo>
                  <a:cubicBezTo>
                    <a:pt x="58" y="61"/>
                    <a:pt x="59" y="60"/>
                    <a:pt x="60" y="59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9"/>
                    <a:pt x="54" y="53"/>
                    <a:pt x="52" y="58"/>
                  </a:cubicBezTo>
                  <a:cubicBezTo>
                    <a:pt x="50" y="63"/>
                    <a:pt x="48" y="67"/>
                    <a:pt x="47" y="69"/>
                  </a:cubicBezTo>
                  <a:cubicBezTo>
                    <a:pt x="44" y="70"/>
                    <a:pt x="41" y="71"/>
                    <a:pt x="40" y="70"/>
                  </a:cubicBezTo>
                  <a:cubicBezTo>
                    <a:pt x="47" y="59"/>
                    <a:pt x="51" y="50"/>
                    <a:pt x="53" y="41"/>
                  </a:cubicBezTo>
                  <a:cubicBezTo>
                    <a:pt x="57" y="41"/>
                    <a:pt x="62" y="40"/>
                    <a:pt x="66" y="37"/>
                  </a:cubicBezTo>
                  <a:cubicBezTo>
                    <a:pt x="64" y="41"/>
                    <a:pt x="63" y="47"/>
                    <a:pt x="63" y="55"/>
                  </a:cubicBezTo>
                  <a:cubicBezTo>
                    <a:pt x="62" y="56"/>
                    <a:pt x="62" y="56"/>
                    <a:pt x="62" y="57"/>
                  </a:cubicBezTo>
                  <a:cubicBezTo>
                    <a:pt x="63" y="56"/>
                    <a:pt x="63" y="55"/>
                    <a:pt x="64" y="55"/>
                  </a:cubicBezTo>
                  <a:cubicBezTo>
                    <a:pt x="64" y="56"/>
                    <a:pt x="65" y="56"/>
                    <a:pt x="67" y="57"/>
                  </a:cubicBezTo>
                  <a:cubicBezTo>
                    <a:pt x="75" y="42"/>
                    <a:pt x="80" y="32"/>
                    <a:pt x="83" y="27"/>
                  </a:cubicBezTo>
                  <a:cubicBezTo>
                    <a:pt x="84" y="26"/>
                    <a:pt x="85" y="25"/>
                    <a:pt x="8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0" name="Freeform 36"/>
            <p:cNvSpPr/>
            <p:nvPr/>
          </p:nvSpPr>
          <p:spPr bwMode="auto">
            <a:xfrm>
              <a:off x="8823325" y="527051"/>
              <a:ext cx="125413" cy="112713"/>
            </a:xfrm>
            <a:custGeom>
              <a:avLst/>
              <a:gdLst>
                <a:gd name="T0" fmla="*/ 11 w 102"/>
                <a:gd name="T1" fmla="*/ 2 h 91"/>
                <a:gd name="T2" fmla="*/ 25 w 102"/>
                <a:gd name="T3" fmla="*/ 0 h 91"/>
                <a:gd name="T4" fmla="*/ 28 w 102"/>
                <a:gd name="T5" fmla="*/ 18 h 91"/>
                <a:gd name="T6" fmla="*/ 31 w 102"/>
                <a:gd name="T7" fmla="*/ 30 h 91"/>
                <a:gd name="T8" fmla="*/ 37 w 102"/>
                <a:gd name="T9" fmla="*/ 27 h 91"/>
                <a:gd name="T10" fmla="*/ 57 w 102"/>
                <a:gd name="T11" fmla="*/ 16 h 91"/>
                <a:gd name="T12" fmla="*/ 61 w 102"/>
                <a:gd name="T13" fmla="*/ 15 h 91"/>
                <a:gd name="T14" fmla="*/ 64 w 102"/>
                <a:gd name="T15" fmla="*/ 18 h 91"/>
                <a:gd name="T16" fmla="*/ 66 w 102"/>
                <a:gd name="T17" fmla="*/ 19 h 91"/>
                <a:gd name="T18" fmla="*/ 66 w 102"/>
                <a:gd name="T19" fmla="*/ 22 h 91"/>
                <a:gd name="T20" fmla="*/ 33 w 102"/>
                <a:gd name="T21" fmla="*/ 37 h 91"/>
                <a:gd name="T22" fmla="*/ 45 w 102"/>
                <a:gd name="T23" fmla="*/ 42 h 91"/>
                <a:gd name="T24" fmla="*/ 50 w 102"/>
                <a:gd name="T25" fmla="*/ 45 h 91"/>
                <a:gd name="T26" fmla="*/ 72 w 102"/>
                <a:gd name="T27" fmla="*/ 55 h 91"/>
                <a:gd name="T28" fmla="*/ 77 w 102"/>
                <a:gd name="T29" fmla="*/ 55 h 91"/>
                <a:gd name="T30" fmla="*/ 97 w 102"/>
                <a:gd name="T31" fmla="*/ 58 h 91"/>
                <a:gd name="T32" fmla="*/ 102 w 102"/>
                <a:gd name="T33" fmla="*/ 60 h 91"/>
                <a:gd name="T34" fmla="*/ 98 w 102"/>
                <a:gd name="T35" fmla="*/ 63 h 91"/>
                <a:gd name="T36" fmla="*/ 79 w 102"/>
                <a:gd name="T37" fmla="*/ 70 h 91"/>
                <a:gd name="T38" fmla="*/ 64 w 102"/>
                <a:gd name="T39" fmla="*/ 67 h 91"/>
                <a:gd name="T40" fmla="*/ 48 w 102"/>
                <a:gd name="T41" fmla="*/ 55 h 91"/>
                <a:gd name="T42" fmla="*/ 46 w 102"/>
                <a:gd name="T43" fmla="*/ 53 h 91"/>
                <a:gd name="T44" fmla="*/ 34 w 102"/>
                <a:gd name="T45" fmla="*/ 44 h 91"/>
                <a:gd name="T46" fmla="*/ 29 w 102"/>
                <a:gd name="T47" fmla="*/ 80 h 91"/>
                <a:gd name="T48" fmla="*/ 16 w 102"/>
                <a:gd name="T49" fmla="*/ 90 h 91"/>
                <a:gd name="T50" fmla="*/ 6 w 102"/>
                <a:gd name="T51" fmla="*/ 91 h 91"/>
                <a:gd name="T52" fmla="*/ 25 w 102"/>
                <a:gd name="T53" fmla="*/ 41 h 91"/>
                <a:gd name="T54" fmla="*/ 9 w 102"/>
                <a:gd name="T55" fmla="*/ 53 h 91"/>
                <a:gd name="T56" fmla="*/ 0 w 102"/>
                <a:gd name="T57" fmla="*/ 48 h 91"/>
                <a:gd name="T58" fmla="*/ 24 w 102"/>
                <a:gd name="T59" fmla="*/ 35 h 91"/>
                <a:gd name="T60" fmla="*/ 11 w 102"/>
                <a:gd name="T61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91">
                  <a:moveTo>
                    <a:pt x="11" y="2"/>
                  </a:moveTo>
                  <a:cubicBezTo>
                    <a:pt x="16" y="2"/>
                    <a:pt x="21" y="1"/>
                    <a:pt x="25" y="0"/>
                  </a:cubicBezTo>
                  <a:cubicBezTo>
                    <a:pt x="25" y="4"/>
                    <a:pt x="25" y="10"/>
                    <a:pt x="28" y="18"/>
                  </a:cubicBezTo>
                  <a:cubicBezTo>
                    <a:pt x="29" y="22"/>
                    <a:pt x="30" y="26"/>
                    <a:pt x="31" y="30"/>
                  </a:cubicBezTo>
                  <a:cubicBezTo>
                    <a:pt x="32" y="30"/>
                    <a:pt x="34" y="28"/>
                    <a:pt x="37" y="27"/>
                  </a:cubicBezTo>
                  <a:cubicBezTo>
                    <a:pt x="41" y="25"/>
                    <a:pt x="47" y="21"/>
                    <a:pt x="57" y="16"/>
                  </a:cubicBezTo>
                  <a:cubicBezTo>
                    <a:pt x="59" y="15"/>
                    <a:pt x="60" y="15"/>
                    <a:pt x="61" y="15"/>
                  </a:cubicBezTo>
                  <a:cubicBezTo>
                    <a:pt x="62" y="16"/>
                    <a:pt x="63" y="17"/>
                    <a:pt x="64" y="18"/>
                  </a:cubicBezTo>
                  <a:cubicBezTo>
                    <a:pt x="65" y="18"/>
                    <a:pt x="66" y="19"/>
                    <a:pt x="66" y="19"/>
                  </a:cubicBezTo>
                  <a:cubicBezTo>
                    <a:pt x="67" y="20"/>
                    <a:pt x="67" y="21"/>
                    <a:pt x="66" y="22"/>
                  </a:cubicBezTo>
                  <a:cubicBezTo>
                    <a:pt x="57" y="25"/>
                    <a:pt x="46" y="30"/>
                    <a:pt x="33" y="37"/>
                  </a:cubicBezTo>
                  <a:cubicBezTo>
                    <a:pt x="35" y="38"/>
                    <a:pt x="39" y="39"/>
                    <a:pt x="45" y="42"/>
                  </a:cubicBezTo>
                  <a:cubicBezTo>
                    <a:pt x="47" y="43"/>
                    <a:pt x="49" y="44"/>
                    <a:pt x="50" y="45"/>
                  </a:cubicBezTo>
                  <a:cubicBezTo>
                    <a:pt x="60" y="51"/>
                    <a:pt x="67" y="54"/>
                    <a:pt x="72" y="55"/>
                  </a:cubicBezTo>
                  <a:cubicBezTo>
                    <a:pt x="73" y="55"/>
                    <a:pt x="75" y="55"/>
                    <a:pt x="77" y="55"/>
                  </a:cubicBezTo>
                  <a:cubicBezTo>
                    <a:pt x="86" y="56"/>
                    <a:pt x="93" y="57"/>
                    <a:pt x="97" y="58"/>
                  </a:cubicBezTo>
                  <a:cubicBezTo>
                    <a:pt x="100" y="59"/>
                    <a:pt x="101" y="60"/>
                    <a:pt x="102" y="60"/>
                  </a:cubicBezTo>
                  <a:cubicBezTo>
                    <a:pt x="102" y="61"/>
                    <a:pt x="101" y="62"/>
                    <a:pt x="98" y="63"/>
                  </a:cubicBezTo>
                  <a:cubicBezTo>
                    <a:pt x="91" y="66"/>
                    <a:pt x="84" y="68"/>
                    <a:pt x="79" y="70"/>
                  </a:cubicBezTo>
                  <a:cubicBezTo>
                    <a:pt x="73" y="71"/>
                    <a:pt x="68" y="70"/>
                    <a:pt x="64" y="67"/>
                  </a:cubicBezTo>
                  <a:cubicBezTo>
                    <a:pt x="60" y="64"/>
                    <a:pt x="54" y="60"/>
                    <a:pt x="48" y="55"/>
                  </a:cubicBezTo>
                  <a:cubicBezTo>
                    <a:pt x="48" y="54"/>
                    <a:pt x="47" y="53"/>
                    <a:pt x="46" y="53"/>
                  </a:cubicBezTo>
                  <a:cubicBezTo>
                    <a:pt x="40" y="48"/>
                    <a:pt x="36" y="45"/>
                    <a:pt x="34" y="44"/>
                  </a:cubicBezTo>
                  <a:cubicBezTo>
                    <a:pt x="35" y="58"/>
                    <a:pt x="33" y="70"/>
                    <a:pt x="29" y="80"/>
                  </a:cubicBezTo>
                  <a:cubicBezTo>
                    <a:pt x="27" y="84"/>
                    <a:pt x="23" y="88"/>
                    <a:pt x="16" y="90"/>
                  </a:cubicBezTo>
                  <a:cubicBezTo>
                    <a:pt x="13" y="91"/>
                    <a:pt x="10" y="91"/>
                    <a:pt x="6" y="91"/>
                  </a:cubicBezTo>
                  <a:cubicBezTo>
                    <a:pt x="22" y="80"/>
                    <a:pt x="28" y="64"/>
                    <a:pt x="25" y="41"/>
                  </a:cubicBezTo>
                  <a:cubicBezTo>
                    <a:pt x="19" y="45"/>
                    <a:pt x="14" y="49"/>
                    <a:pt x="9" y="53"/>
                  </a:cubicBezTo>
                  <a:cubicBezTo>
                    <a:pt x="6" y="52"/>
                    <a:pt x="3" y="50"/>
                    <a:pt x="0" y="48"/>
                  </a:cubicBezTo>
                  <a:cubicBezTo>
                    <a:pt x="7" y="45"/>
                    <a:pt x="15" y="40"/>
                    <a:pt x="24" y="35"/>
                  </a:cubicBezTo>
                  <a:cubicBezTo>
                    <a:pt x="20" y="21"/>
                    <a:pt x="16" y="1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1" name="Freeform 37"/>
            <p:cNvSpPr>
              <a:spLocks noEditPoints="1"/>
            </p:cNvSpPr>
            <p:nvPr/>
          </p:nvSpPr>
          <p:spPr bwMode="auto">
            <a:xfrm>
              <a:off x="9039225" y="514351"/>
              <a:ext cx="120650" cy="128588"/>
            </a:xfrm>
            <a:custGeom>
              <a:avLst/>
              <a:gdLst>
                <a:gd name="T0" fmla="*/ 35 w 97"/>
                <a:gd name="T1" fmla="*/ 38 h 105"/>
                <a:gd name="T2" fmla="*/ 22 w 97"/>
                <a:gd name="T3" fmla="*/ 36 h 105"/>
                <a:gd name="T4" fmla="*/ 18 w 97"/>
                <a:gd name="T5" fmla="*/ 49 h 105"/>
                <a:gd name="T6" fmla="*/ 7 w 97"/>
                <a:gd name="T7" fmla="*/ 83 h 105"/>
                <a:gd name="T8" fmla="*/ 0 w 97"/>
                <a:gd name="T9" fmla="*/ 75 h 105"/>
                <a:gd name="T10" fmla="*/ 14 w 97"/>
                <a:gd name="T11" fmla="*/ 40 h 105"/>
                <a:gd name="T12" fmla="*/ 23 w 97"/>
                <a:gd name="T13" fmla="*/ 0 h 105"/>
                <a:gd name="T14" fmla="*/ 29 w 97"/>
                <a:gd name="T15" fmla="*/ 4 h 105"/>
                <a:gd name="T16" fmla="*/ 30 w 97"/>
                <a:gd name="T17" fmla="*/ 6 h 105"/>
                <a:gd name="T18" fmla="*/ 44 w 97"/>
                <a:gd name="T19" fmla="*/ 5 h 105"/>
                <a:gd name="T20" fmla="*/ 54 w 97"/>
                <a:gd name="T21" fmla="*/ 12 h 105"/>
                <a:gd name="T22" fmla="*/ 44 w 97"/>
                <a:gd name="T23" fmla="*/ 33 h 105"/>
                <a:gd name="T24" fmla="*/ 40 w 97"/>
                <a:gd name="T25" fmla="*/ 43 h 105"/>
                <a:gd name="T26" fmla="*/ 35 w 97"/>
                <a:gd name="T27" fmla="*/ 38 h 105"/>
                <a:gd name="T28" fmla="*/ 29 w 97"/>
                <a:gd name="T29" fmla="*/ 10 h 105"/>
                <a:gd name="T30" fmla="*/ 27 w 97"/>
                <a:gd name="T31" fmla="*/ 19 h 105"/>
                <a:gd name="T32" fmla="*/ 34 w 97"/>
                <a:gd name="T33" fmla="*/ 19 h 105"/>
                <a:gd name="T34" fmla="*/ 37 w 97"/>
                <a:gd name="T35" fmla="*/ 19 h 105"/>
                <a:gd name="T36" fmla="*/ 38 w 97"/>
                <a:gd name="T37" fmla="*/ 23 h 105"/>
                <a:gd name="T38" fmla="*/ 38 w 97"/>
                <a:gd name="T39" fmla="*/ 24 h 105"/>
                <a:gd name="T40" fmla="*/ 27 w 97"/>
                <a:gd name="T41" fmla="*/ 23 h 105"/>
                <a:gd name="T42" fmla="*/ 26 w 97"/>
                <a:gd name="T43" fmla="*/ 22 h 105"/>
                <a:gd name="T44" fmla="*/ 23 w 97"/>
                <a:gd name="T45" fmla="*/ 32 h 105"/>
                <a:gd name="T46" fmla="*/ 36 w 97"/>
                <a:gd name="T47" fmla="*/ 32 h 105"/>
                <a:gd name="T48" fmla="*/ 43 w 97"/>
                <a:gd name="T49" fmla="*/ 13 h 105"/>
                <a:gd name="T50" fmla="*/ 42 w 97"/>
                <a:gd name="T51" fmla="*/ 11 h 105"/>
                <a:gd name="T52" fmla="*/ 29 w 97"/>
                <a:gd name="T53" fmla="*/ 10 h 105"/>
                <a:gd name="T54" fmla="*/ 68 w 97"/>
                <a:gd name="T55" fmla="*/ 87 h 105"/>
                <a:gd name="T56" fmla="*/ 80 w 97"/>
                <a:gd name="T57" fmla="*/ 44 h 105"/>
                <a:gd name="T58" fmla="*/ 64 w 97"/>
                <a:gd name="T59" fmla="*/ 42 h 105"/>
                <a:gd name="T60" fmla="*/ 62 w 97"/>
                <a:gd name="T61" fmla="*/ 46 h 105"/>
                <a:gd name="T62" fmla="*/ 57 w 97"/>
                <a:gd name="T63" fmla="*/ 39 h 105"/>
                <a:gd name="T64" fmla="*/ 63 w 97"/>
                <a:gd name="T65" fmla="*/ 21 h 105"/>
                <a:gd name="T66" fmla="*/ 64 w 97"/>
                <a:gd name="T67" fmla="*/ 8 h 105"/>
                <a:gd name="T68" fmla="*/ 70 w 97"/>
                <a:gd name="T69" fmla="*/ 12 h 105"/>
                <a:gd name="T70" fmla="*/ 71 w 97"/>
                <a:gd name="T71" fmla="*/ 13 h 105"/>
                <a:gd name="T72" fmla="*/ 86 w 97"/>
                <a:gd name="T73" fmla="*/ 12 h 105"/>
                <a:gd name="T74" fmla="*/ 97 w 97"/>
                <a:gd name="T75" fmla="*/ 21 h 105"/>
                <a:gd name="T76" fmla="*/ 82 w 97"/>
                <a:gd name="T77" fmla="*/ 69 h 105"/>
                <a:gd name="T78" fmla="*/ 76 w 97"/>
                <a:gd name="T79" fmla="*/ 93 h 105"/>
                <a:gd name="T80" fmla="*/ 71 w 97"/>
                <a:gd name="T81" fmla="*/ 105 h 105"/>
                <a:gd name="T82" fmla="*/ 55 w 97"/>
                <a:gd name="T83" fmla="*/ 88 h 105"/>
                <a:gd name="T84" fmla="*/ 54 w 97"/>
                <a:gd name="T85" fmla="*/ 85 h 105"/>
                <a:gd name="T86" fmla="*/ 57 w 97"/>
                <a:gd name="T87" fmla="*/ 86 h 105"/>
                <a:gd name="T88" fmla="*/ 68 w 97"/>
                <a:gd name="T89" fmla="*/ 87 h 105"/>
                <a:gd name="T90" fmla="*/ 71 w 97"/>
                <a:gd name="T91" fmla="*/ 15 h 105"/>
                <a:gd name="T92" fmla="*/ 68 w 97"/>
                <a:gd name="T93" fmla="*/ 25 h 105"/>
                <a:gd name="T94" fmla="*/ 75 w 97"/>
                <a:gd name="T95" fmla="*/ 25 h 105"/>
                <a:gd name="T96" fmla="*/ 80 w 97"/>
                <a:gd name="T97" fmla="*/ 26 h 105"/>
                <a:gd name="T98" fmla="*/ 81 w 97"/>
                <a:gd name="T99" fmla="*/ 31 h 105"/>
                <a:gd name="T100" fmla="*/ 77 w 97"/>
                <a:gd name="T101" fmla="*/ 30 h 105"/>
                <a:gd name="T102" fmla="*/ 67 w 97"/>
                <a:gd name="T103" fmla="*/ 29 h 105"/>
                <a:gd name="T104" fmla="*/ 65 w 97"/>
                <a:gd name="T105" fmla="*/ 37 h 105"/>
                <a:gd name="T106" fmla="*/ 81 w 97"/>
                <a:gd name="T107" fmla="*/ 39 h 105"/>
                <a:gd name="T108" fmla="*/ 85 w 97"/>
                <a:gd name="T109" fmla="*/ 18 h 105"/>
                <a:gd name="T110" fmla="*/ 80 w 97"/>
                <a:gd name="T111" fmla="*/ 18 h 105"/>
                <a:gd name="T112" fmla="*/ 72 w 97"/>
                <a:gd name="T113" fmla="*/ 18 h 105"/>
                <a:gd name="T114" fmla="*/ 71 w 97"/>
                <a:gd name="T115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7" h="105">
                  <a:moveTo>
                    <a:pt x="35" y="38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1" y="38"/>
                    <a:pt x="20" y="43"/>
                    <a:pt x="18" y="49"/>
                  </a:cubicBezTo>
                  <a:cubicBezTo>
                    <a:pt x="11" y="73"/>
                    <a:pt x="7" y="84"/>
                    <a:pt x="7" y="83"/>
                  </a:cubicBezTo>
                  <a:cubicBezTo>
                    <a:pt x="4" y="81"/>
                    <a:pt x="2" y="79"/>
                    <a:pt x="0" y="75"/>
                  </a:cubicBezTo>
                  <a:cubicBezTo>
                    <a:pt x="3" y="71"/>
                    <a:pt x="8" y="59"/>
                    <a:pt x="14" y="40"/>
                  </a:cubicBezTo>
                  <a:cubicBezTo>
                    <a:pt x="20" y="20"/>
                    <a:pt x="23" y="7"/>
                    <a:pt x="23" y="0"/>
                  </a:cubicBezTo>
                  <a:cubicBezTo>
                    <a:pt x="24" y="1"/>
                    <a:pt x="26" y="2"/>
                    <a:pt x="29" y="4"/>
                  </a:cubicBezTo>
                  <a:cubicBezTo>
                    <a:pt x="30" y="5"/>
                    <a:pt x="30" y="6"/>
                    <a:pt x="30" y="6"/>
                  </a:cubicBezTo>
                  <a:cubicBezTo>
                    <a:pt x="37" y="7"/>
                    <a:pt x="41" y="7"/>
                    <a:pt x="44" y="5"/>
                  </a:cubicBezTo>
                  <a:cubicBezTo>
                    <a:pt x="46" y="8"/>
                    <a:pt x="49" y="10"/>
                    <a:pt x="54" y="12"/>
                  </a:cubicBezTo>
                  <a:cubicBezTo>
                    <a:pt x="52" y="14"/>
                    <a:pt x="49" y="21"/>
                    <a:pt x="44" y="33"/>
                  </a:cubicBezTo>
                  <a:cubicBezTo>
                    <a:pt x="42" y="40"/>
                    <a:pt x="41" y="43"/>
                    <a:pt x="40" y="43"/>
                  </a:cubicBezTo>
                  <a:cubicBezTo>
                    <a:pt x="39" y="42"/>
                    <a:pt x="37" y="41"/>
                    <a:pt x="35" y="38"/>
                  </a:cubicBezTo>
                  <a:close/>
                  <a:moveTo>
                    <a:pt x="29" y="1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29" y="19"/>
                    <a:pt x="31" y="19"/>
                    <a:pt x="34" y="19"/>
                  </a:cubicBezTo>
                  <a:cubicBezTo>
                    <a:pt x="35" y="19"/>
                    <a:pt x="36" y="19"/>
                    <a:pt x="37" y="19"/>
                  </a:cubicBezTo>
                  <a:cubicBezTo>
                    <a:pt x="37" y="19"/>
                    <a:pt x="37" y="21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5" y="24"/>
                    <a:pt x="32" y="24"/>
                    <a:pt x="27" y="23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7" y="32"/>
                    <a:pt x="32" y="32"/>
                    <a:pt x="36" y="3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2" y="11"/>
                    <a:pt x="42" y="11"/>
                  </a:cubicBezTo>
                  <a:cubicBezTo>
                    <a:pt x="37" y="11"/>
                    <a:pt x="33" y="11"/>
                    <a:pt x="29" y="10"/>
                  </a:cubicBezTo>
                  <a:close/>
                  <a:moveTo>
                    <a:pt x="68" y="87"/>
                  </a:moveTo>
                  <a:cubicBezTo>
                    <a:pt x="71" y="78"/>
                    <a:pt x="75" y="64"/>
                    <a:pt x="80" y="44"/>
                  </a:cubicBezTo>
                  <a:cubicBezTo>
                    <a:pt x="73" y="43"/>
                    <a:pt x="68" y="42"/>
                    <a:pt x="64" y="42"/>
                  </a:cubicBezTo>
                  <a:cubicBezTo>
                    <a:pt x="63" y="45"/>
                    <a:pt x="62" y="46"/>
                    <a:pt x="62" y="46"/>
                  </a:cubicBezTo>
                  <a:cubicBezTo>
                    <a:pt x="59" y="43"/>
                    <a:pt x="58" y="41"/>
                    <a:pt x="57" y="39"/>
                  </a:cubicBezTo>
                  <a:cubicBezTo>
                    <a:pt x="59" y="34"/>
                    <a:pt x="61" y="28"/>
                    <a:pt x="63" y="21"/>
                  </a:cubicBezTo>
                  <a:cubicBezTo>
                    <a:pt x="64" y="15"/>
                    <a:pt x="65" y="11"/>
                    <a:pt x="64" y="8"/>
                  </a:cubicBezTo>
                  <a:cubicBezTo>
                    <a:pt x="65" y="9"/>
                    <a:pt x="67" y="10"/>
                    <a:pt x="70" y="12"/>
                  </a:cubicBezTo>
                  <a:cubicBezTo>
                    <a:pt x="71" y="12"/>
                    <a:pt x="71" y="12"/>
                    <a:pt x="71" y="13"/>
                  </a:cubicBezTo>
                  <a:cubicBezTo>
                    <a:pt x="79" y="14"/>
                    <a:pt x="84" y="14"/>
                    <a:pt x="86" y="12"/>
                  </a:cubicBezTo>
                  <a:cubicBezTo>
                    <a:pt x="89" y="16"/>
                    <a:pt x="93" y="19"/>
                    <a:pt x="97" y="21"/>
                  </a:cubicBezTo>
                  <a:cubicBezTo>
                    <a:pt x="94" y="26"/>
                    <a:pt x="88" y="42"/>
                    <a:pt x="82" y="69"/>
                  </a:cubicBezTo>
                  <a:cubicBezTo>
                    <a:pt x="79" y="80"/>
                    <a:pt x="77" y="88"/>
                    <a:pt x="76" y="93"/>
                  </a:cubicBezTo>
                  <a:cubicBezTo>
                    <a:pt x="74" y="100"/>
                    <a:pt x="72" y="104"/>
                    <a:pt x="71" y="105"/>
                  </a:cubicBezTo>
                  <a:cubicBezTo>
                    <a:pt x="66" y="102"/>
                    <a:pt x="61" y="97"/>
                    <a:pt x="55" y="88"/>
                  </a:cubicBezTo>
                  <a:cubicBezTo>
                    <a:pt x="54" y="86"/>
                    <a:pt x="54" y="86"/>
                    <a:pt x="54" y="85"/>
                  </a:cubicBezTo>
                  <a:cubicBezTo>
                    <a:pt x="55" y="85"/>
                    <a:pt x="55" y="85"/>
                    <a:pt x="57" y="86"/>
                  </a:cubicBezTo>
                  <a:cubicBezTo>
                    <a:pt x="64" y="89"/>
                    <a:pt x="68" y="89"/>
                    <a:pt x="68" y="87"/>
                  </a:cubicBezTo>
                  <a:close/>
                  <a:moveTo>
                    <a:pt x="71" y="15"/>
                  </a:moveTo>
                  <a:cubicBezTo>
                    <a:pt x="68" y="25"/>
                    <a:pt x="68" y="25"/>
                    <a:pt x="68" y="25"/>
                  </a:cubicBezTo>
                  <a:cubicBezTo>
                    <a:pt x="69" y="25"/>
                    <a:pt x="71" y="25"/>
                    <a:pt x="75" y="25"/>
                  </a:cubicBezTo>
                  <a:cubicBezTo>
                    <a:pt x="77" y="25"/>
                    <a:pt x="79" y="25"/>
                    <a:pt x="80" y="26"/>
                  </a:cubicBezTo>
                  <a:cubicBezTo>
                    <a:pt x="81" y="28"/>
                    <a:pt x="81" y="30"/>
                    <a:pt x="81" y="31"/>
                  </a:cubicBezTo>
                  <a:cubicBezTo>
                    <a:pt x="80" y="31"/>
                    <a:pt x="79" y="31"/>
                    <a:pt x="77" y="30"/>
                  </a:cubicBezTo>
                  <a:cubicBezTo>
                    <a:pt x="72" y="30"/>
                    <a:pt x="69" y="29"/>
                    <a:pt x="67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9" y="38"/>
                    <a:pt x="74" y="39"/>
                    <a:pt x="81" y="39"/>
                  </a:cubicBezTo>
                  <a:cubicBezTo>
                    <a:pt x="83" y="28"/>
                    <a:pt x="85" y="21"/>
                    <a:pt x="85" y="18"/>
                  </a:cubicBezTo>
                  <a:cubicBezTo>
                    <a:pt x="84" y="18"/>
                    <a:pt x="82" y="18"/>
                    <a:pt x="80" y="18"/>
                  </a:cubicBezTo>
                  <a:cubicBezTo>
                    <a:pt x="76" y="18"/>
                    <a:pt x="74" y="18"/>
                    <a:pt x="72" y="18"/>
                  </a:cubicBezTo>
                  <a:cubicBezTo>
                    <a:pt x="71" y="17"/>
                    <a:pt x="71" y="16"/>
                    <a:pt x="7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2" name="Freeform 38"/>
            <p:cNvSpPr>
              <a:spLocks noEditPoints="1"/>
            </p:cNvSpPr>
            <p:nvPr/>
          </p:nvSpPr>
          <p:spPr bwMode="auto">
            <a:xfrm>
              <a:off x="9205913" y="641351"/>
              <a:ext cx="153988" cy="146050"/>
            </a:xfrm>
            <a:custGeom>
              <a:avLst/>
              <a:gdLst>
                <a:gd name="T0" fmla="*/ 124 w 125"/>
                <a:gd name="T1" fmla="*/ 46 h 118"/>
                <a:gd name="T2" fmla="*/ 123 w 125"/>
                <a:gd name="T3" fmla="*/ 52 h 118"/>
                <a:gd name="T4" fmla="*/ 83 w 125"/>
                <a:gd name="T5" fmla="*/ 13 h 118"/>
                <a:gd name="T6" fmla="*/ 51 w 125"/>
                <a:gd name="T7" fmla="*/ 54 h 118"/>
                <a:gd name="T8" fmla="*/ 56 w 125"/>
                <a:gd name="T9" fmla="*/ 52 h 118"/>
                <a:gd name="T10" fmla="*/ 55 w 125"/>
                <a:gd name="T11" fmla="*/ 51 h 118"/>
                <a:gd name="T12" fmla="*/ 52 w 125"/>
                <a:gd name="T13" fmla="*/ 52 h 118"/>
                <a:gd name="T14" fmla="*/ 66 w 125"/>
                <a:gd name="T15" fmla="*/ 36 h 118"/>
                <a:gd name="T16" fmla="*/ 76 w 125"/>
                <a:gd name="T17" fmla="*/ 29 h 118"/>
                <a:gd name="T18" fmla="*/ 81 w 125"/>
                <a:gd name="T19" fmla="*/ 36 h 118"/>
                <a:gd name="T20" fmla="*/ 84 w 125"/>
                <a:gd name="T21" fmla="*/ 30 h 118"/>
                <a:gd name="T22" fmla="*/ 81 w 125"/>
                <a:gd name="T23" fmla="*/ 27 h 118"/>
                <a:gd name="T24" fmla="*/ 80 w 125"/>
                <a:gd name="T25" fmla="*/ 19 h 118"/>
                <a:gd name="T26" fmla="*/ 113 w 125"/>
                <a:gd name="T27" fmla="*/ 49 h 118"/>
                <a:gd name="T28" fmla="*/ 113 w 125"/>
                <a:gd name="T29" fmla="*/ 55 h 118"/>
                <a:gd name="T30" fmla="*/ 112 w 125"/>
                <a:gd name="T31" fmla="*/ 57 h 118"/>
                <a:gd name="T32" fmla="*/ 92 w 125"/>
                <a:gd name="T33" fmla="*/ 38 h 118"/>
                <a:gd name="T34" fmla="*/ 89 w 125"/>
                <a:gd name="T35" fmla="*/ 41 h 118"/>
                <a:gd name="T36" fmla="*/ 96 w 125"/>
                <a:gd name="T37" fmla="*/ 49 h 118"/>
                <a:gd name="T38" fmla="*/ 81 w 125"/>
                <a:gd name="T39" fmla="*/ 72 h 118"/>
                <a:gd name="T40" fmla="*/ 72 w 125"/>
                <a:gd name="T41" fmla="*/ 78 h 118"/>
                <a:gd name="T42" fmla="*/ 71 w 125"/>
                <a:gd name="T43" fmla="*/ 74 h 118"/>
                <a:gd name="T44" fmla="*/ 64 w 125"/>
                <a:gd name="T45" fmla="*/ 60 h 118"/>
                <a:gd name="T46" fmla="*/ 60 w 125"/>
                <a:gd name="T47" fmla="*/ 58 h 118"/>
                <a:gd name="T48" fmla="*/ 53 w 125"/>
                <a:gd name="T49" fmla="*/ 60 h 118"/>
                <a:gd name="T50" fmla="*/ 69 w 125"/>
                <a:gd name="T51" fmla="*/ 81 h 118"/>
                <a:gd name="T52" fmla="*/ 57 w 125"/>
                <a:gd name="T53" fmla="*/ 80 h 118"/>
                <a:gd name="T54" fmla="*/ 55 w 125"/>
                <a:gd name="T55" fmla="*/ 95 h 118"/>
                <a:gd name="T56" fmla="*/ 62 w 125"/>
                <a:gd name="T57" fmla="*/ 117 h 118"/>
                <a:gd name="T58" fmla="*/ 47 w 125"/>
                <a:gd name="T59" fmla="*/ 99 h 118"/>
                <a:gd name="T60" fmla="*/ 44 w 125"/>
                <a:gd name="T61" fmla="*/ 80 h 118"/>
                <a:gd name="T62" fmla="*/ 23 w 125"/>
                <a:gd name="T63" fmla="*/ 59 h 118"/>
                <a:gd name="T64" fmla="*/ 41 w 125"/>
                <a:gd name="T65" fmla="*/ 66 h 118"/>
                <a:gd name="T66" fmla="*/ 40 w 125"/>
                <a:gd name="T67" fmla="*/ 59 h 118"/>
                <a:gd name="T68" fmla="*/ 18 w 125"/>
                <a:gd name="T69" fmla="*/ 47 h 118"/>
                <a:gd name="T70" fmla="*/ 0 w 125"/>
                <a:gd name="T71" fmla="*/ 37 h 118"/>
                <a:gd name="T72" fmla="*/ 83 w 125"/>
                <a:gd name="T73" fmla="*/ 0 h 118"/>
                <a:gd name="T74" fmla="*/ 109 w 125"/>
                <a:gd name="T75" fmla="*/ 30 h 118"/>
                <a:gd name="T76" fmla="*/ 49 w 125"/>
                <a:gd name="T77" fmla="*/ 75 h 118"/>
                <a:gd name="T78" fmla="*/ 62 w 125"/>
                <a:gd name="T79" fmla="*/ 73 h 118"/>
                <a:gd name="T80" fmla="*/ 52 w 125"/>
                <a:gd name="T81" fmla="*/ 64 h 118"/>
                <a:gd name="T82" fmla="*/ 51 w 125"/>
                <a:gd name="T83" fmla="*/ 59 h 118"/>
                <a:gd name="T84" fmla="*/ 43 w 125"/>
                <a:gd name="T85" fmla="*/ 60 h 118"/>
                <a:gd name="T86" fmla="*/ 45 w 125"/>
                <a:gd name="T87" fmla="*/ 61 h 118"/>
                <a:gd name="T88" fmla="*/ 75 w 125"/>
                <a:gd name="T89" fmla="*/ 37 h 118"/>
                <a:gd name="T90" fmla="*/ 71 w 125"/>
                <a:gd name="T91" fmla="*/ 39 h 118"/>
                <a:gd name="T92" fmla="*/ 84 w 125"/>
                <a:gd name="T93" fmla="*/ 50 h 118"/>
                <a:gd name="T94" fmla="*/ 75 w 125"/>
                <a:gd name="T95" fmla="*/ 48 h 118"/>
                <a:gd name="T96" fmla="*/ 64 w 125"/>
                <a:gd name="T97" fmla="*/ 44 h 118"/>
                <a:gd name="T98" fmla="*/ 78 w 125"/>
                <a:gd name="T99" fmla="*/ 56 h 118"/>
                <a:gd name="T100" fmla="*/ 69 w 125"/>
                <a:gd name="T101" fmla="*/ 54 h 118"/>
                <a:gd name="T102" fmla="*/ 58 w 125"/>
                <a:gd name="T103" fmla="*/ 49 h 118"/>
                <a:gd name="T104" fmla="*/ 75 w 125"/>
                <a:gd name="T105" fmla="*/ 66 h 118"/>
                <a:gd name="T106" fmla="*/ 75 w 125"/>
                <a:gd name="T107" fmla="*/ 67 h 118"/>
                <a:gd name="T108" fmla="*/ 92 w 125"/>
                <a:gd name="T109" fmla="*/ 52 h 118"/>
                <a:gd name="T110" fmla="*/ 75 w 125"/>
                <a:gd name="T111" fmla="*/ 3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5" h="118">
                  <a:moveTo>
                    <a:pt x="123" y="43"/>
                  </a:moveTo>
                  <a:cubicBezTo>
                    <a:pt x="124" y="43"/>
                    <a:pt x="125" y="44"/>
                    <a:pt x="124" y="46"/>
                  </a:cubicBezTo>
                  <a:cubicBezTo>
                    <a:pt x="124" y="48"/>
                    <a:pt x="124" y="49"/>
                    <a:pt x="124" y="50"/>
                  </a:cubicBezTo>
                  <a:cubicBezTo>
                    <a:pt x="124" y="51"/>
                    <a:pt x="123" y="52"/>
                    <a:pt x="123" y="52"/>
                  </a:cubicBezTo>
                  <a:cubicBezTo>
                    <a:pt x="123" y="52"/>
                    <a:pt x="122" y="52"/>
                    <a:pt x="121" y="51"/>
                  </a:cubicBezTo>
                  <a:cubicBezTo>
                    <a:pt x="109" y="38"/>
                    <a:pt x="96" y="25"/>
                    <a:pt x="83" y="13"/>
                  </a:cubicBezTo>
                  <a:cubicBezTo>
                    <a:pt x="59" y="31"/>
                    <a:pt x="38" y="42"/>
                    <a:pt x="20" y="46"/>
                  </a:cubicBezTo>
                  <a:cubicBezTo>
                    <a:pt x="30" y="52"/>
                    <a:pt x="40" y="54"/>
                    <a:pt x="51" y="54"/>
                  </a:cubicBezTo>
                  <a:cubicBezTo>
                    <a:pt x="53" y="54"/>
                    <a:pt x="55" y="53"/>
                    <a:pt x="57" y="53"/>
                  </a:cubicBezTo>
                  <a:cubicBezTo>
                    <a:pt x="57" y="52"/>
                    <a:pt x="57" y="52"/>
                    <a:pt x="56" y="52"/>
                  </a:cubicBezTo>
                  <a:cubicBezTo>
                    <a:pt x="56" y="51"/>
                    <a:pt x="55" y="51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2"/>
                    <a:pt x="52" y="52"/>
                  </a:cubicBezTo>
                  <a:cubicBezTo>
                    <a:pt x="52" y="49"/>
                    <a:pt x="52" y="47"/>
                    <a:pt x="53" y="45"/>
                  </a:cubicBezTo>
                  <a:cubicBezTo>
                    <a:pt x="56" y="43"/>
                    <a:pt x="61" y="40"/>
                    <a:pt x="66" y="36"/>
                  </a:cubicBezTo>
                  <a:cubicBezTo>
                    <a:pt x="70" y="32"/>
                    <a:pt x="73" y="29"/>
                    <a:pt x="74" y="26"/>
                  </a:cubicBezTo>
                  <a:cubicBezTo>
                    <a:pt x="75" y="27"/>
                    <a:pt x="75" y="28"/>
                    <a:pt x="76" y="29"/>
                  </a:cubicBezTo>
                  <a:cubicBezTo>
                    <a:pt x="76" y="30"/>
                    <a:pt x="77" y="31"/>
                    <a:pt x="77" y="32"/>
                  </a:cubicBezTo>
                  <a:cubicBezTo>
                    <a:pt x="78" y="33"/>
                    <a:pt x="79" y="35"/>
                    <a:pt x="81" y="36"/>
                  </a:cubicBezTo>
                  <a:cubicBezTo>
                    <a:pt x="85" y="36"/>
                    <a:pt x="88" y="35"/>
                    <a:pt x="89" y="34"/>
                  </a:cubicBezTo>
                  <a:cubicBezTo>
                    <a:pt x="88" y="33"/>
                    <a:pt x="86" y="32"/>
                    <a:pt x="84" y="30"/>
                  </a:cubicBezTo>
                  <a:cubicBezTo>
                    <a:pt x="83" y="29"/>
                    <a:pt x="82" y="28"/>
                    <a:pt x="82" y="28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0" y="27"/>
                    <a:pt x="80" y="26"/>
                    <a:pt x="80" y="24"/>
                  </a:cubicBezTo>
                  <a:cubicBezTo>
                    <a:pt x="80" y="22"/>
                    <a:pt x="80" y="20"/>
                    <a:pt x="80" y="19"/>
                  </a:cubicBezTo>
                  <a:cubicBezTo>
                    <a:pt x="84" y="23"/>
                    <a:pt x="91" y="29"/>
                    <a:pt x="101" y="38"/>
                  </a:cubicBezTo>
                  <a:cubicBezTo>
                    <a:pt x="106" y="43"/>
                    <a:pt x="110" y="47"/>
                    <a:pt x="113" y="49"/>
                  </a:cubicBezTo>
                  <a:cubicBezTo>
                    <a:pt x="114" y="50"/>
                    <a:pt x="114" y="51"/>
                    <a:pt x="114" y="52"/>
                  </a:cubicBezTo>
                  <a:cubicBezTo>
                    <a:pt x="113" y="53"/>
                    <a:pt x="113" y="54"/>
                    <a:pt x="113" y="55"/>
                  </a:cubicBezTo>
                  <a:cubicBezTo>
                    <a:pt x="113" y="55"/>
                    <a:pt x="113" y="55"/>
                    <a:pt x="112" y="56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1" y="57"/>
                    <a:pt x="111" y="56"/>
                  </a:cubicBezTo>
                  <a:cubicBezTo>
                    <a:pt x="107" y="51"/>
                    <a:pt x="101" y="45"/>
                    <a:pt x="92" y="38"/>
                  </a:cubicBezTo>
                  <a:cubicBezTo>
                    <a:pt x="92" y="39"/>
                    <a:pt x="92" y="40"/>
                    <a:pt x="93" y="42"/>
                  </a:cubicBezTo>
                  <a:cubicBezTo>
                    <a:pt x="92" y="41"/>
                    <a:pt x="91" y="41"/>
                    <a:pt x="89" y="41"/>
                  </a:cubicBezTo>
                  <a:cubicBezTo>
                    <a:pt x="87" y="41"/>
                    <a:pt x="85" y="40"/>
                    <a:pt x="84" y="40"/>
                  </a:cubicBezTo>
                  <a:cubicBezTo>
                    <a:pt x="89" y="44"/>
                    <a:pt x="93" y="47"/>
                    <a:pt x="96" y="49"/>
                  </a:cubicBezTo>
                  <a:cubicBezTo>
                    <a:pt x="96" y="51"/>
                    <a:pt x="98" y="55"/>
                    <a:pt x="101" y="59"/>
                  </a:cubicBezTo>
                  <a:cubicBezTo>
                    <a:pt x="99" y="59"/>
                    <a:pt x="92" y="63"/>
                    <a:pt x="81" y="72"/>
                  </a:cubicBezTo>
                  <a:cubicBezTo>
                    <a:pt x="78" y="74"/>
                    <a:pt x="76" y="76"/>
                    <a:pt x="74" y="77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1" y="78"/>
                    <a:pt x="71" y="77"/>
                    <a:pt x="71" y="76"/>
                  </a:cubicBezTo>
                  <a:cubicBezTo>
                    <a:pt x="71" y="75"/>
                    <a:pt x="71" y="75"/>
                    <a:pt x="71" y="74"/>
                  </a:cubicBezTo>
                  <a:cubicBezTo>
                    <a:pt x="71" y="71"/>
                    <a:pt x="71" y="70"/>
                    <a:pt x="72" y="69"/>
                  </a:cubicBezTo>
                  <a:cubicBezTo>
                    <a:pt x="70" y="67"/>
                    <a:pt x="67" y="64"/>
                    <a:pt x="64" y="60"/>
                  </a:cubicBezTo>
                  <a:cubicBezTo>
                    <a:pt x="62" y="58"/>
                    <a:pt x="60" y="57"/>
                    <a:pt x="59" y="55"/>
                  </a:cubicBezTo>
                  <a:cubicBezTo>
                    <a:pt x="60" y="56"/>
                    <a:pt x="60" y="57"/>
                    <a:pt x="60" y="58"/>
                  </a:cubicBezTo>
                  <a:cubicBezTo>
                    <a:pt x="60" y="59"/>
                    <a:pt x="60" y="60"/>
                    <a:pt x="60" y="61"/>
                  </a:cubicBezTo>
                  <a:cubicBezTo>
                    <a:pt x="58" y="60"/>
                    <a:pt x="56" y="60"/>
                    <a:pt x="53" y="60"/>
                  </a:cubicBezTo>
                  <a:cubicBezTo>
                    <a:pt x="59" y="65"/>
                    <a:pt x="63" y="68"/>
                    <a:pt x="66" y="69"/>
                  </a:cubicBezTo>
                  <a:cubicBezTo>
                    <a:pt x="66" y="73"/>
                    <a:pt x="67" y="77"/>
                    <a:pt x="69" y="81"/>
                  </a:cubicBezTo>
                  <a:cubicBezTo>
                    <a:pt x="66" y="80"/>
                    <a:pt x="63" y="80"/>
                    <a:pt x="60" y="80"/>
                  </a:cubicBezTo>
                  <a:cubicBezTo>
                    <a:pt x="60" y="80"/>
                    <a:pt x="59" y="80"/>
                    <a:pt x="57" y="80"/>
                  </a:cubicBezTo>
                  <a:cubicBezTo>
                    <a:pt x="55" y="81"/>
                    <a:pt x="53" y="81"/>
                    <a:pt x="50" y="81"/>
                  </a:cubicBezTo>
                  <a:cubicBezTo>
                    <a:pt x="51" y="86"/>
                    <a:pt x="53" y="91"/>
                    <a:pt x="55" y="95"/>
                  </a:cubicBezTo>
                  <a:cubicBezTo>
                    <a:pt x="59" y="102"/>
                    <a:pt x="61" y="108"/>
                    <a:pt x="63" y="114"/>
                  </a:cubicBezTo>
                  <a:cubicBezTo>
                    <a:pt x="63" y="116"/>
                    <a:pt x="63" y="117"/>
                    <a:pt x="62" y="117"/>
                  </a:cubicBezTo>
                  <a:cubicBezTo>
                    <a:pt x="62" y="118"/>
                    <a:pt x="61" y="118"/>
                    <a:pt x="60" y="117"/>
                  </a:cubicBezTo>
                  <a:cubicBezTo>
                    <a:pt x="53" y="110"/>
                    <a:pt x="49" y="104"/>
                    <a:pt x="47" y="99"/>
                  </a:cubicBezTo>
                  <a:cubicBezTo>
                    <a:pt x="46" y="97"/>
                    <a:pt x="46" y="94"/>
                    <a:pt x="45" y="89"/>
                  </a:cubicBezTo>
                  <a:cubicBezTo>
                    <a:pt x="44" y="85"/>
                    <a:pt x="44" y="82"/>
                    <a:pt x="44" y="80"/>
                  </a:cubicBezTo>
                  <a:cubicBezTo>
                    <a:pt x="38" y="79"/>
                    <a:pt x="33" y="76"/>
                    <a:pt x="28" y="73"/>
                  </a:cubicBezTo>
                  <a:cubicBezTo>
                    <a:pt x="23" y="69"/>
                    <a:pt x="21" y="64"/>
                    <a:pt x="23" y="59"/>
                  </a:cubicBezTo>
                  <a:cubicBezTo>
                    <a:pt x="29" y="67"/>
                    <a:pt x="36" y="71"/>
                    <a:pt x="42" y="73"/>
                  </a:cubicBezTo>
                  <a:cubicBezTo>
                    <a:pt x="42" y="72"/>
                    <a:pt x="42" y="69"/>
                    <a:pt x="41" y="66"/>
                  </a:cubicBezTo>
                  <a:cubicBezTo>
                    <a:pt x="41" y="64"/>
                    <a:pt x="41" y="62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34" y="59"/>
                    <a:pt x="30" y="58"/>
                    <a:pt x="25" y="56"/>
                  </a:cubicBezTo>
                  <a:cubicBezTo>
                    <a:pt x="21" y="53"/>
                    <a:pt x="19" y="50"/>
                    <a:pt x="18" y="47"/>
                  </a:cubicBezTo>
                  <a:cubicBezTo>
                    <a:pt x="17" y="47"/>
                    <a:pt x="16" y="47"/>
                    <a:pt x="15" y="47"/>
                  </a:cubicBezTo>
                  <a:cubicBezTo>
                    <a:pt x="8" y="47"/>
                    <a:pt x="3" y="44"/>
                    <a:pt x="0" y="37"/>
                  </a:cubicBezTo>
                  <a:cubicBezTo>
                    <a:pt x="21" y="40"/>
                    <a:pt x="44" y="32"/>
                    <a:pt x="71" y="13"/>
                  </a:cubicBezTo>
                  <a:cubicBezTo>
                    <a:pt x="78" y="8"/>
                    <a:pt x="82" y="4"/>
                    <a:pt x="83" y="0"/>
                  </a:cubicBezTo>
                  <a:cubicBezTo>
                    <a:pt x="85" y="2"/>
                    <a:pt x="86" y="5"/>
                    <a:pt x="88" y="10"/>
                  </a:cubicBezTo>
                  <a:cubicBezTo>
                    <a:pt x="90" y="13"/>
                    <a:pt x="98" y="20"/>
                    <a:pt x="109" y="30"/>
                  </a:cubicBezTo>
                  <a:cubicBezTo>
                    <a:pt x="115" y="36"/>
                    <a:pt x="120" y="40"/>
                    <a:pt x="123" y="43"/>
                  </a:cubicBezTo>
                  <a:close/>
                  <a:moveTo>
                    <a:pt x="49" y="75"/>
                  </a:moveTo>
                  <a:cubicBezTo>
                    <a:pt x="53" y="75"/>
                    <a:pt x="57" y="74"/>
                    <a:pt x="61" y="74"/>
                  </a:cubicBezTo>
                  <a:cubicBezTo>
                    <a:pt x="62" y="74"/>
                    <a:pt x="62" y="74"/>
                    <a:pt x="62" y="73"/>
                  </a:cubicBezTo>
                  <a:cubicBezTo>
                    <a:pt x="62" y="73"/>
                    <a:pt x="62" y="73"/>
                    <a:pt x="61" y="72"/>
                  </a:cubicBezTo>
                  <a:cubicBezTo>
                    <a:pt x="60" y="71"/>
                    <a:pt x="57" y="68"/>
                    <a:pt x="52" y="64"/>
                  </a:cubicBezTo>
                  <a:cubicBezTo>
                    <a:pt x="52" y="64"/>
                    <a:pt x="51" y="64"/>
                    <a:pt x="51" y="64"/>
                  </a:cubicBezTo>
                  <a:cubicBezTo>
                    <a:pt x="51" y="63"/>
                    <a:pt x="51" y="62"/>
                    <a:pt x="51" y="59"/>
                  </a:cubicBezTo>
                  <a:cubicBezTo>
                    <a:pt x="50" y="60"/>
                    <a:pt x="48" y="60"/>
                    <a:pt x="45" y="60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4" y="60"/>
                    <a:pt x="44" y="60"/>
                    <a:pt x="44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6" y="63"/>
                    <a:pt x="47" y="68"/>
                    <a:pt x="49" y="75"/>
                  </a:cubicBezTo>
                  <a:close/>
                  <a:moveTo>
                    <a:pt x="75" y="37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2" y="41"/>
                    <a:pt x="76" y="44"/>
                    <a:pt x="82" y="48"/>
                  </a:cubicBezTo>
                  <a:cubicBezTo>
                    <a:pt x="83" y="49"/>
                    <a:pt x="84" y="50"/>
                    <a:pt x="84" y="50"/>
                  </a:cubicBezTo>
                  <a:cubicBezTo>
                    <a:pt x="84" y="52"/>
                    <a:pt x="84" y="53"/>
                    <a:pt x="83" y="56"/>
                  </a:cubicBezTo>
                  <a:cubicBezTo>
                    <a:pt x="82" y="54"/>
                    <a:pt x="79" y="52"/>
                    <a:pt x="75" y="48"/>
                  </a:cubicBezTo>
                  <a:cubicBezTo>
                    <a:pt x="72" y="45"/>
                    <a:pt x="69" y="42"/>
                    <a:pt x="68" y="41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5" y="45"/>
                    <a:pt x="68" y="47"/>
                    <a:pt x="71" y="50"/>
                  </a:cubicBezTo>
                  <a:cubicBezTo>
                    <a:pt x="74" y="53"/>
                    <a:pt x="77" y="55"/>
                    <a:pt x="78" y="56"/>
                  </a:cubicBezTo>
                  <a:cubicBezTo>
                    <a:pt x="78" y="57"/>
                    <a:pt x="78" y="59"/>
                    <a:pt x="77" y="61"/>
                  </a:cubicBezTo>
                  <a:cubicBezTo>
                    <a:pt x="76" y="60"/>
                    <a:pt x="73" y="58"/>
                    <a:pt x="69" y="54"/>
                  </a:cubicBezTo>
                  <a:cubicBezTo>
                    <a:pt x="65" y="50"/>
                    <a:pt x="63" y="47"/>
                    <a:pt x="61" y="46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60" y="50"/>
                    <a:pt x="63" y="53"/>
                    <a:pt x="67" y="57"/>
                  </a:cubicBezTo>
                  <a:cubicBezTo>
                    <a:pt x="71" y="61"/>
                    <a:pt x="74" y="64"/>
                    <a:pt x="75" y="66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83" y="61"/>
                    <a:pt x="89" y="57"/>
                    <a:pt x="91" y="54"/>
                  </a:cubicBezTo>
                  <a:cubicBezTo>
                    <a:pt x="92" y="54"/>
                    <a:pt x="93" y="53"/>
                    <a:pt x="92" y="52"/>
                  </a:cubicBezTo>
                  <a:cubicBezTo>
                    <a:pt x="90" y="50"/>
                    <a:pt x="86" y="46"/>
                    <a:pt x="80" y="41"/>
                  </a:cubicBezTo>
                  <a:cubicBezTo>
                    <a:pt x="78" y="39"/>
                    <a:pt x="76" y="38"/>
                    <a:pt x="7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3" name="Freeform 39"/>
            <p:cNvSpPr>
              <a:spLocks noEditPoints="1"/>
            </p:cNvSpPr>
            <p:nvPr/>
          </p:nvSpPr>
          <p:spPr bwMode="auto">
            <a:xfrm>
              <a:off x="8488363" y="433388"/>
              <a:ext cx="1008063" cy="1011238"/>
            </a:xfrm>
            <a:custGeom>
              <a:avLst/>
              <a:gdLst>
                <a:gd name="T0" fmla="*/ 0 w 817"/>
                <a:gd name="T1" fmla="*/ 408 h 817"/>
                <a:gd name="T2" fmla="*/ 408 w 817"/>
                <a:gd name="T3" fmla="*/ 817 h 817"/>
                <a:gd name="T4" fmla="*/ 817 w 817"/>
                <a:gd name="T5" fmla="*/ 408 h 817"/>
                <a:gd name="T6" fmla="*/ 408 w 817"/>
                <a:gd name="T7" fmla="*/ 0 h 817"/>
                <a:gd name="T8" fmla="*/ 0 w 817"/>
                <a:gd name="T9" fmla="*/ 408 h 817"/>
                <a:gd name="T10" fmla="*/ 17 w 817"/>
                <a:gd name="T11" fmla="*/ 408 h 817"/>
                <a:gd name="T12" fmla="*/ 408 w 817"/>
                <a:gd name="T13" fmla="*/ 17 h 817"/>
                <a:gd name="T14" fmla="*/ 800 w 817"/>
                <a:gd name="T15" fmla="*/ 408 h 817"/>
                <a:gd name="T16" fmla="*/ 408 w 817"/>
                <a:gd name="T17" fmla="*/ 800 h 817"/>
                <a:gd name="T18" fmla="*/ 17 w 817"/>
                <a:gd name="T19" fmla="*/ 408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7" h="817">
                  <a:moveTo>
                    <a:pt x="0" y="408"/>
                  </a:moveTo>
                  <a:cubicBezTo>
                    <a:pt x="0" y="634"/>
                    <a:pt x="183" y="817"/>
                    <a:pt x="408" y="817"/>
                  </a:cubicBezTo>
                  <a:cubicBezTo>
                    <a:pt x="634" y="817"/>
                    <a:pt x="817" y="634"/>
                    <a:pt x="817" y="408"/>
                  </a:cubicBezTo>
                  <a:cubicBezTo>
                    <a:pt x="817" y="183"/>
                    <a:pt x="634" y="0"/>
                    <a:pt x="408" y="0"/>
                  </a:cubicBezTo>
                  <a:cubicBezTo>
                    <a:pt x="183" y="0"/>
                    <a:pt x="0" y="183"/>
                    <a:pt x="0" y="408"/>
                  </a:cubicBezTo>
                  <a:close/>
                  <a:moveTo>
                    <a:pt x="17" y="408"/>
                  </a:moveTo>
                  <a:cubicBezTo>
                    <a:pt x="17" y="193"/>
                    <a:pt x="193" y="17"/>
                    <a:pt x="408" y="17"/>
                  </a:cubicBezTo>
                  <a:cubicBezTo>
                    <a:pt x="624" y="17"/>
                    <a:pt x="800" y="193"/>
                    <a:pt x="800" y="408"/>
                  </a:cubicBezTo>
                  <a:cubicBezTo>
                    <a:pt x="800" y="624"/>
                    <a:pt x="624" y="800"/>
                    <a:pt x="408" y="800"/>
                  </a:cubicBezTo>
                  <a:cubicBezTo>
                    <a:pt x="193" y="800"/>
                    <a:pt x="17" y="624"/>
                    <a:pt x="17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4" name="Freeform 40"/>
            <p:cNvSpPr/>
            <p:nvPr/>
          </p:nvSpPr>
          <p:spPr bwMode="auto">
            <a:xfrm>
              <a:off x="8561388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8 w 68"/>
                <a:gd name="T7" fmla="*/ 27 h 67"/>
                <a:gd name="T8" fmla="*/ 0 w 68"/>
                <a:gd name="T9" fmla="*/ 33 h 67"/>
                <a:gd name="T10" fmla="*/ 18 w 68"/>
                <a:gd name="T11" fmla="*/ 43 h 67"/>
                <a:gd name="T12" fmla="*/ 11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3 w 68"/>
                <a:gd name="T27" fmla="*/ 26 h 67"/>
                <a:gd name="T28" fmla="*/ 60 w 68"/>
                <a:gd name="T29" fmla="*/ 9 h 67"/>
                <a:gd name="T30" fmla="*/ 44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8" y="27"/>
                  </a:lnTo>
                  <a:lnTo>
                    <a:pt x="0" y="33"/>
                  </a:lnTo>
                  <a:lnTo>
                    <a:pt x="18" y="43"/>
                  </a:lnTo>
                  <a:lnTo>
                    <a:pt x="11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3" y="26"/>
                  </a:lnTo>
                  <a:lnTo>
                    <a:pt x="60" y="9"/>
                  </a:lnTo>
                  <a:lnTo>
                    <a:pt x="44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5" name="Freeform 41"/>
            <p:cNvSpPr/>
            <p:nvPr/>
          </p:nvSpPr>
          <p:spPr bwMode="auto">
            <a:xfrm>
              <a:off x="9312275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7 w 68"/>
                <a:gd name="T7" fmla="*/ 27 h 67"/>
                <a:gd name="T8" fmla="*/ 0 w 68"/>
                <a:gd name="T9" fmla="*/ 33 h 67"/>
                <a:gd name="T10" fmla="*/ 17 w 68"/>
                <a:gd name="T11" fmla="*/ 43 h 67"/>
                <a:gd name="T12" fmla="*/ 10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4 w 68"/>
                <a:gd name="T27" fmla="*/ 26 h 67"/>
                <a:gd name="T28" fmla="*/ 59 w 68"/>
                <a:gd name="T29" fmla="*/ 9 h 67"/>
                <a:gd name="T30" fmla="*/ 45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7" y="27"/>
                  </a:lnTo>
                  <a:lnTo>
                    <a:pt x="0" y="33"/>
                  </a:lnTo>
                  <a:lnTo>
                    <a:pt x="17" y="43"/>
                  </a:lnTo>
                  <a:lnTo>
                    <a:pt x="10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4" y="26"/>
                  </a:lnTo>
                  <a:lnTo>
                    <a:pt x="59" y="9"/>
                  </a:lnTo>
                  <a:lnTo>
                    <a:pt x="45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6" name="Freeform 42"/>
            <p:cNvSpPr>
              <a:spLocks noEditPoints="1"/>
            </p:cNvSpPr>
            <p:nvPr/>
          </p:nvSpPr>
          <p:spPr bwMode="auto">
            <a:xfrm>
              <a:off x="8840788" y="711201"/>
              <a:ext cx="71438" cy="66675"/>
            </a:xfrm>
            <a:custGeom>
              <a:avLst/>
              <a:gdLst>
                <a:gd name="T0" fmla="*/ 21 w 57"/>
                <a:gd name="T1" fmla="*/ 18 h 54"/>
                <a:gd name="T2" fmla="*/ 0 w 57"/>
                <a:gd name="T3" fmla="*/ 21 h 54"/>
                <a:gd name="T4" fmla="*/ 18 w 57"/>
                <a:gd name="T5" fmla="*/ 33 h 54"/>
                <a:gd name="T6" fmla="*/ 11 w 57"/>
                <a:gd name="T7" fmla="*/ 53 h 54"/>
                <a:gd name="T8" fmla="*/ 31 w 57"/>
                <a:gd name="T9" fmla="*/ 42 h 54"/>
                <a:gd name="T10" fmla="*/ 45 w 57"/>
                <a:gd name="T11" fmla="*/ 54 h 54"/>
                <a:gd name="T12" fmla="*/ 42 w 57"/>
                <a:gd name="T13" fmla="*/ 31 h 54"/>
                <a:gd name="T14" fmla="*/ 57 w 57"/>
                <a:gd name="T15" fmla="*/ 20 h 54"/>
                <a:gd name="T16" fmla="*/ 38 w 57"/>
                <a:gd name="T17" fmla="*/ 18 h 54"/>
                <a:gd name="T18" fmla="*/ 31 w 57"/>
                <a:gd name="T19" fmla="*/ 4 h 54"/>
                <a:gd name="T20" fmla="*/ 29 w 57"/>
                <a:gd name="T21" fmla="*/ 0 h 54"/>
                <a:gd name="T22" fmla="*/ 21 w 57"/>
                <a:gd name="T23" fmla="*/ 18 h 54"/>
                <a:gd name="T24" fmla="*/ 24 w 57"/>
                <a:gd name="T25" fmla="*/ 22 h 54"/>
                <a:gd name="T26" fmla="*/ 29 w 57"/>
                <a:gd name="T27" fmla="*/ 9 h 54"/>
                <a:gd name="T28" fmla="*/ 36 w 57"/>
                <a:gd name="T29" fmla="*/ 21 h 54"/>
                <a:gd name="T30" fmla="*/ 47 w 57"/>
                <a:gd name="T31" fmla="*/ 23 h 54"/>
                <a:gd name="T32" fmla="*/ 38 w 57"/>
                <a:gd name="T33" fmla="*/ 30 h 54"/>
                <a:gd name="T34" fmla="*/ 40 w 57"/>
                <a:gd name="T35" fmla="*/ 44 h 54"/>
                <a:gd name="T36" fmla="*/ 32 w 57"/>
                <a:gd name="T37" fmla="*/ 37 h 54"/>
                <a:gd name="T38" fmla="*/ 18 w 57"/>
                <a:gd name="T39" fmla="*/ 44 h 54"/>
                <a:gd name="T40" fmla="*/ 23 w 57"/>
                <a:gd name="T41" fmla="*/ 31 h 54"/>
                <a:gd name="T42" fmla="*/ 11 w 57"/>
                <a:gd name="T43" fmla="*/ 23 h 54"/>
                <a:gd name="T44" fmla="*/ 24 w 57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7" y="35"/>
                    <a:pt x="11" y="53"/>
                    <a:pt x="11" y="53"/>
                  </a:cubicBezTo>
                  <a:cubicBezTo>
                    <a:pt x="11" y="53"/>
                    <a:pt x="29" y="43"/>
                    <a:pt x="31" y="42"/>
                  </a:cubicBezTo>
                  <a:cubicBezTo>
                    <a:pt x="33" y="43"/>
                    <a:pt x="45" y="54"/>
                    <a:pt x="45" y="54"/>
                  </a:cubicBezTo>
                  <a:cubicBezTo>
                    <a:pt x="45" y="54"/>
                    <a:pt x="42" y="34"/>
                    <a:pt x="42" y="31"/>
                  </a:cubicBezTo>
                  <a:cubicBezTo>
                    <a:pt x="44" y="30"/>
                    <a:pt x="57" y="20"/>
                    <a:pt x="57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7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7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8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5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7" name="Freeform 43"/>
            <p:cNvSpPr>
              <a:spLocks noEditPoints="1"/>
            </p:cNvSpPr>
            <p:nvPr/>
          </p:nvSpPr>
          <p:spPr bwMode="auto">
            <a:xfrm>
              <a:off x="9053513" y="711201"/>
              <a:ext cx="71438" cy="66675"/>
            </a:xfrm>
            <a:custGeom>
              <a:avLst/>
              <a:gdLst>
                <a:gd name="T0" fmla="*/ 21 w 58"/>
                <a:gd name="T1" fmla="*/ 18 h 54"/>
                <a:gd name="T2" fmla="*/ 0 w 58"/>
                <a:gd name="T3" fmla="*/ 21 h 54"/>
                <a:gd name="T4" fmla="*/ 18 w 58"/>
                <a:gd name="T5" fmla="*/ 33 h 54"/>
                <a:gd name="T6" fmla="*/ 12 w 58"/>
                <a:gd name="T7" fmla="*/ 53 h 54"/>
                <a:gd name="T8" fmla="*/ 31 w 58"/>
                <a:gd name="T9" fmla="*/ 42 h 54"/>
                <a:gd name="T10" fmla="*/ 46 w 58"/>
                <a:gd name="T11" fmla="*/ 54 h 54"/>
                <a:gd name="T12" fmla="*/ 42 w 58"/>
                <a:gd name="T13" fmla="*/ 31 h 54"/>
                <a:gd name="T14" fmla="*/ 58 w 58"/>
                <a:gd name="T15" fmla="*/ 20 h 54"/>
                <a:gd name="T16" fmla="*/ 38 w 58"/>
                <a:gd name="T17" fmla="*/ 18 h 54"/>
                <a:gd name="T18" fmla="*/ 31 w 58"/>
                <a:gd name="T19" fmla="*/ 4 h 54"/>
                <a:gd name="T20" fmla="*/ 29 w 58"/>
                <a:gd name="T21" fmla="*/ 0 h 54"/>
                <a:gd name="T22" fmla="*/ 21 w 58"/>
                <a:gd name="T23" fmla="*/ 18 h 54"/>
                <a:gd name="T24" fmla="*/ 24 w 58"/>
                <a:gd name="T25" fmla="*/ 22 h 54"/>
                <a:gd name="T26" fmla="*/ 29 w 58"/>
                <a:gd name="T27" fmla="*/ 9 h 54"/>
                <a:gd name="T28" fmla="*/ 36 w 58"/>
                <a:gd name="T29" fmla="*/ 21 h 54"/>
                <a:gd name="T30" fmla="*/ 48 w 58"/>
                <a:gd name="T31" fmla="*/ 23 h 54"/>
                <a:gd name="T32" fmla="*/ 38 w 58"/>
                <a:gd name="T33" fmla="*/ 30 h 54"/>
                <a:gd name="T34" fmla="*/ 40 w 58"/>
                <a:gd name="T35" fmla="*/ 44 h 54"/>
                <a:gd name="T36" fmla="*/ 32 w 58"/>
                <a:gd name="T37" fmla="*/ 37 h 54"/>
                <a:gd name="T38" fmla="*/ 19 w 58"/>
                <a:gd name="T39" fmla="*/ 44 h 54"/>
                <a:gd name="T40" fmla="*/ 23 w 58"/>
                <a:gd name="T41" fmla="*/ 31 h 54"/>
                <a:gd name="T42" fmla="*/ 11 w 58"/>
                <a:gd name="T43" fmla="*/ 23 h 54"/>
                <a:gd name="T44" fmla="*/ 24 w 58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8" y="35"/>
                    <a:pt x="12" y="53"/>
                    <a:pt x="12" y="53"/>
                  </a:cubicBezTo>
                  <a:cubicBezTo>
                    <a:pt x="12" y="53"/>
                    <a:pt x="29" y="43"/>
                    <a:pt x="31" y="42"/>
                  </a:cubicBezTo>
                  <a:cubicBezTo>
                    <a:pt x="33" y="43"/>
                    <a:pt x="46" y="54"/>
                    <a:pt x="46" y="54"/>
                  </a:cubicBezTo>
                  <a:cubicBezTo>
                    <a:pt x="46" y="54"/>
                    <a:pt x="43" y="34"/>
                    <a:pt x="42" y="31"/>
                  </a:cubicBezTo>
                  <a:cubicBezTo>
                    <a:pt x="44" y="30"/>
                    <a:pt x="58" y="20"/>
                    <a:pt x="58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8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8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9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6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8" name="Freeform 44"/>
            <p:cNvSpPr>
              <a:spLocks noEditPoints="1"/>
            </p:cNvSpPr>
            <p:nvPr/>
          </p:nvSpPr>
          <p:spPr bwMode="auto">
            <a:xfrm>
              <a:off x="8945563" y="957263"/>
              <a:ext cx="74613" cy="68263"/>
            </a:xfrm>
            <a:custGeom>
              <a:avLst/>
              <a:gdLst>
                <a:gd name="T0" fmla="*/ 22 w 60"/>
                <a:gd name="T1" fmla="*/ 19 h 55"/>
                <a:gd name="T2" fmla="*/ 0 w 60"/>
                <a:gd name="T3" fmla="*/ 19 h 55"/>
                <a:gd name="T4" fmla="*/ 17 w 60"/>
                <a:gd name="T5" fmla="*/ 34 h 55"/>
                <a:gd name="T6" fmla="*/ 11 w 60"/>
                <a:gd name="T7" fmla="*/ 55 h 55"/>
                <a:gd name="T8" fmla="*/ 30 w 60"/>
                <a:gd name="T9" fmla="*/ 42 h 55"/>
                <a:gd name="T10" fmla="*/ 46 w 60"/>
                <a:gd name="T11" fmla="*/ 54 h 55"/>
                <a:gd name="T12" fmla="*/ 44 w 60"/>
                <a:gd name="T13" fmla="*/ 32 h 55"/>
                <a:gd name="T14" fmla="*/ 56 w 60"/>
                <a:gd name="T15" fmla="*/ 23 h 55"/>
                <a:gd name="T16" fmla="*/ 60 w 60"/>
                <a:gd name="T17" fmla="*/ 19 h 55"/>
                <a:gd name="T18" fmla="*/ 38 w 60"/>
                <a:gd name="T19" fmla="*/ 19 h 55"/>
                <a:gd name="T20" fmla="*/ 31 w 60"/>
                <a:gd name="T21" fmla="*/ 0 h 55"/>
                <a:gd name="T22" fmla="*/ 22 w 60"/>
                <a:gd name="T23" fmla="*/ 19 h 55"/>
                <a:gd name="T24" fmla="*/ 25 w 60"/>
                <a:gd name="T25" fmla="*/ 23 h 55"/>
                <a:gd name="T26" fmla="*/ 31 w 60"/>
                <a:gd name="T27" fmla="*/ 10 h 55"/>
                <a:gd name="T28" fmla="*/ 35 w 60"/>
                <a:gd name="T29" fmla="*/ 23 h 55"/>
                <a:gd name="T30" fmla="*/ 50 w 60"/>
                <a:gd name="T31" fmla="*/ 23 h 55"/>
                <a:gd name="T32" fmla="*/ 41 w 60"/>
                <a:gd name="T33" fmla="*/ 31 h 55"/>
                <a:gd name="T34" fmla="*/ 41 w 60"/>
                <a:gd name="T35" fmla="*/ 46 h 55"/>
                <a:gd name="T36" fmla="*/ 31 w 60"/>
                <a:gd name="T37" fmla="*/ 37 h 55"/>
                <a:gd name="T38" fmla="*/ 17 w 60"/>
                <a:gd name="T39" fmla="*/ 46 h 55"/>
                <a:gd name="T40" fmla="*/ 21 w 60"/>
                <a:gd name="T41" fmla="*/ 32 h 55"/>
                <a:gd name="T42" fmla="*/ 11 w 60"/>
                <a:gd name="T43" fmla="*/ 23 h 55"/>
                <a:gd name="T44" fmla="*/ 25 w 60"/>
                <a:gd name="T45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55">
                  <a:moveTo>
                    <a:pt x="22" y="19"/>
                  </a:moveTo>
                  <a:cubicBezTo>
                    <a:pt x="20" y="19"/>
                    <a:pt x="0" y="19"/>
                    <a:pt x="0" y="19"/>
                  </a:cubicBezTo>
                  <a:cubicBezTo>
                    <a:pt x="0" y="19"/>
                    <a:pt x="15" y="32"/>
                    <a:pt x="17" y="34"/>
                  </a:cubicBezTo>
                  <a:cubicBezTo>
                    <a:pt x="16" y="36"/>
                    <a:pt x="11" y="55"/>
                    <a:pt x="11" y="55"/>
                  </a:cubicBezTo>
                  <a:cubicBezTo>
                    <a:pt x="11" y="55"/>
                    <a:pt x="28" y="43"/>
                    <a:pt x="30" y="42"/>
                  </a:cubicBezTo>
                  <a:cubicBezTo>
                    <a:pt x="32" y="43"/>
                    <a:pt x="46" y="54"/>
                    <a:pt x="46" y="5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40" y="19"/>
                    <a:pt x="38" y="19"/>
                  </a:cubicBezTo>
                  <a:cubicBezTo>
                    <a:pt x="37" y="17"/>
                    <a:pt x="31" y="0"/>
                    <a:pt x="31" y="0"/>
                  </a:cubicBezTo>
                  <a:cubicBezTo>
                    <a:pt x="31" y="0"/>
                    <a:pt x="23" y="17"/>
                    <a:pt x="22" y="19"/>
                  </a:cubicBezTo>
                  <a:close/>
                  <a:moveTo>
                    <a:pt x="25" y="23"/>
                  </a:moveTo>
                  <a:cubicBezTo>
                    <a:pt x="25" y="23"/>
                    <a:pt x="28" y="15"/>
                    <a:pt x="31" y="10"/>
                  </a:cubicBezTo>
                  <a:cubicBezTo>
                    <a:pt x="32" y="15"/>
                    <a:pt x="35" y="23"/>
                    <a:pt x="35" y="23"/>
                  </a:cubicBezTo>
                  <a:cubicBezTo>
                    <a:pt x="35" y="23"/>
                    <a:pt x="44" y="23"/>
                    <a:pt x="50" y="23"/>
                  </a:cubicBezTo>
                  <a:cubicBezTo>
                    <a:pt x="46" y="27"/>
                    <a:pt x="41" y="31"/>
                    <a:pt x="41" y="31"/>
                  </a:cubicBezTo>
                  <a:cubicBezTo>
                    <a:pt x="41" y="31"/>
                    <a:pt x="41" y="40"/>
                    <a:pt x="41" y="46"/>
                  </a:cubicBezTo>
                  <a:cubicBezTo>
                    <a:pt x="38" y="43"/>
                    <a:pt x="31" y="37"/>
                    <a:pt x="31" y="37"/>
                  </a:cubicBezTo>
                  <a:cubicBezTo>
                    <a:pt x="31" y="37"/>
                    <a:pt x="22" y="43"/>
                    <a:pt x="17" y="46"/>
                  </a:cubicBezTo>
                  <a:cubicBezTo>
                    <a:pt x="19" y="41"/>
                    <a:pt x="21" y="32"/>
                    <a:pt x="21" y="32"/>
                  </a:cubicBezTo>
                  <a:cubicBezTo>
                    <a:pt x="21" y="32"/>
                    <a:pt x="15" y="26"/>
                    <a:pt x="11" y="23"/>
                  </a:cubicBezTo>
                  <a:cubicBezTo>
                    <a:pt x="16" y="23"/>
                    <a:pt x="25" y="23"/>
                    <a:pt x="2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9" name="Freeform 45"/>
            <p:cNvSpPr/>
            <p:nvPr/>
          </p:nvSpPr>
          <p:spPr bwMode="auto">
            <a:xfrm>
              <a:off x="8877300" y="769938"/>
              <a:ext cx="212725" cy="158750"/>
            </a:xfrm>
            <a:custGeom>
              <a:avLst/>
              <a:gdLst>
                <a:gd name="T0" fmla="*/ 111 w 173"/>
                <a:gd name="T1" fmla="*/ 10 h 128"/>
                <a:gd name="T2" fmla="*/ 104 w 173"/>
                <a:gd name="T3" fmla="*/ 0 h 128"/>
                <a:gd name="T4" fmla="*/ 91 w 173"/>
                <a:gd name="T5" fmla="*/ 11 h 128"/>
                <a:gd name="T6" fmla="*/ 85 w 173"/>
                <a:gd name="T7" fmla="*/ 0 h 128"/>
                <a:gd name="T8" fmla="*/ 72 w 173"/>
                <a:gd name="T9" fmla="*/ 11 h 128"/>
                <a:gd name="T10" fmla="*/ 64 w 173"/>
                <a:gd name="T11" fmla="*/ 0 h 128"/>
                <a:gd name="T12" fmla="*/ 48 w 173"/>
                <a:gd name="T13" fmla="*/ 25 h 128"/>
                <a:gd name="T14" fmla="*/ 39 w 173"/>
                <a:gd name="T15" fmla="*/ 37 h 128"/>
                <a:gd name="T16" fmla="*/ 34 w 173"/>
                <a:gd name="T17" fmla="*/ 25 h 128"/>
                <a:gd name="T18" fmla="*/ 22 w 173"/>
                <a:gd name="T19" fmla="*/ 37 h 128"/>
                <a:gd name="T20" fmla="*/ 15 w 173"/>
                <a:gd name="T21" fmla="*/ 25 h 128"/>
                <a:gd name="T22" fmla="*/ 0 w 173"/>
                <a:gd name="T23" fmla="*/ 76 h 128"/>
                <a:gd name="T24" fmla="*/ 25 w 173"/>
                <a:gd name="T25" fmla="*/ 128 h 128"/>
                <a:gd name="T26" fmla="*/ 55 w 173"/>
                <a:gd name="T27" fmla="*/ 125 h 128"/>
                <a:gd name="T28" fmla="*/ 28 w 173"/>
                <a:gd name="T29" fmla="*/ 74 h 128"/>
                <a:gd name="T30" fmla="*/ 2 w 173"/>
                <a:gd name="T31" fmla="*/ 27 h 128"/>
                <a:gd name="T32" fmla="*/ 12 w 173"/>
                <a:gd name="T33" fmla="*/ 40 h 128"/>
                <a:gd name="T34" fmla="*/ 24 w 173"/>
                <a:gd name="T35" fmla="*/ 28 h 128"/>
                <a:gd name="T36" fmla="*/ 32 w 173"/>
                <a:gd name="T37" fmla="*/ 40 h 128"/>
                <a:gd name="T38" fmla="*/ 41 w 173"/>
                <a:gd name="T39" fmla="*/ 28 h 128"/>
                <a:gd name="T40" fmla="*/ 51 w 173"/>
                <a:gd name="T41" fmla="*/ 3 h 128"/>
                <a:gd name="T42" fmla="*/ 61 w 173"/>
                <a:gd name="T43" fmla="*/ 13 h 128"/>
                <a:gd name="T44" fmla="*/ 75 w 173"/>
                <a:gd name="T45" fmla="*/ 3 h 128"/>
                <a:gd name="T46" fmla="*/ 82 w 173"/>
                <a:gd name="T47" fmla="*/ 14 h 128"/>
                <a:gd name="T48" fmla="*/ 94 w 173"/>
                <a:gd name="T49" fmla="*/ 3 h 128"/>
                <a:gd name="T50" fmla="*/ 101 w 173"/>
                <a:gd name="T51" fmla="*/ 13 h 128"/>
                <a:gd name="T52" fmla="*/ 114 w 173"/>
                <a:gd name="T53" fmla="*/ 3 h 128"/>
                <a:gd name="T54" fmla="*/ 123 w 173"/>
                <a:gd name="T55" fmla="*/ 29 h 128"/>
                <a:gd name="T56" fmla="*/ 133 w 173"/>
                <a:gd name="T57" fmla="*/ 40 h 128"/>
                <a:gd name="T58" fmla="*/ 143 w 173"/>
                <a:gd name="T59" fmla="*/ 28 h 128"/>
                <a:gd name="T60" fmla="*/ 152 w 173"/>
                <a:gd name="T61" fmla="*/ 41 h 128"/>
                <a:gd name="T62" fmla="*/ 164 w 173"/>
                <a:gd name="T63" fmla="*/ 28 h 128"/>
                <a:gd name="T64" fmla="*/ 171 w 173"/>
                <a:gd name="T65" fmla="*/ 72 h 128"/>
                <a:gd name="T66" fmla="*/ 147 w 173"/>
                <a:gd name="T67" fmla="*/ 125 h 128"/>
                <a:gd name="T68" fmla="*/ 59 w 173"/>
                <a:gd name="T69" fmla="*/ 128 h 128"/>
                <a:gd name="T70" fmla="*/ 150 w 173"/>
                <a:gd name="T71" fmla="*/ 75 h 128"/>
                <a:gd name="T72" fmla="*/ 173 w 173"/>
                <a:gd name="T73" fmla="*/ 25 h 128"/>
                <a:gd name="T74" fmla="*/ 162 w 173"/>
                <a:gd name="T75" fmla="*/ 38 h 128"/>
                <a:gd name="T76" fmla="*/ 155 w 173"/>
                <a:gd name="T77" fmla="*/ 25 h 128"/>
                <a:gd name="T78" fmla="*/ 141 w 173"/>
                <a:gd name="T79" fmla="*/ 38 h 128"/>
                <a:gd name="T80" fmla="*/ 136 w 173"/>
                <a:gd name="T81" fmla="*/ 27 h 128"/>
                <a:gd name="T82" fmla="*/ 126 w 173"/>
                <a:gd name="T8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3" h="128">
                  <a:moveTo>
                    <a:pt x="111" y="0"/>
                  </a:moveTo>
                  <a:cubicBezTo>
                    <a:pt x="111" y="0"/>
                    <a:pt x="111" y="8"/>
                    <a:pt x="111" y="10"/>
                  </a:cubicBezTo>
                  <a:cubicBezTo>
                    <a:pt x="109" y="10"/>
                    <a:pt x="106" y="10"/>
                    <a:pt x="104" y="10"/>
                  </a:cubicBezTo>
                  <a:cubicBezTo>
                    <a:pt x="104" y="8"/>
                    <a:pt x="104" y="0"/>
                    <a:pt x="10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9"/>
                    <a:pt x="91" y="11"/>
                  </a:cubicBezTo>
                  <a:cubicBezTo>
                    <a:pt x="90" y="11"/>
                    <a:pt x="87" y="11"/>
                    <a:pt x="85" y="11"/>
                  </a:cubicBezTo>
                  <a:cubicBezTo>
                    <a:pt x="85" y="9"/>
                    <a:pt x="85" y="0"/>
                    <a:pt x="8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9"/>
                    <a:pt x="72" y="11"/>
                  </a:cubicBezTo>
                  <a:cubicBezTo>
                    <a:pt x="70" y="11"/>
                    <a:pt x="66" y="11"/>
                    <a:pt x="64" y="11"/>
                  </a:cubicBezTo>
                  <a:cubicBezTo>
                    <a:pt x="64" y="9"/>
                    <a:pt x="64" y="0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23"/>
                    <a:pt x="48" y="25"/>
                  </a:cubicBezTo>
                  <a:cubicBezTo>
                    <a:pt x="46" y="25"/>
                    <a:pt x="39" y="25"/>
                    <a:pt x="39" y="25"/>
                  </a:cubicBezTo>
                  <a:cubicBezTo>
                    <a:pt x="39" y="25"/>
                    <a:pt x="39" y="35"/>
                    <a:pt x="39" y="37"/>
                  </a:cubicBezTo>
                  <a:cubicBezTo>
                    <a:pt x="37" y="37"/>
                    <a:pt x="36" y="37"/>
                    <a:pt x="34" y="37"/>
                  </a:cubicBezTo>
                  <a:cubicBezTo>
                    <a:pt x="34" y="35"/>
                    <a:pt x="34" y="25"/>
                    <a:pt x="34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5"/>
                    <a:pt x="22" y="35"/>
                    <a:pt x="22" y="37"/>
                  </a:cubicBezTo>
                  <a:cubicBezTo>
                    <a:pt x="20" y="37"/>
                    <a:pt x="16" y="37"/>
                    <a:pt x="15" y="37"/>
                  </a:cubicBezTo>
                  <a:cubicBezTo>
                    <a:pt x="15" y="35"/>
                    <a:pt x="15" y="25"/>
                    <a:pt x="1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23" y="76"/>
                    <a:pt x="25" y="76"/>
                  </a:cubicBezTo>
                  <a:cubicBezTo>
                    <a:pt x="25" y="79"/>
                    <a:pt x="25" y="128"/>
                    <a:pt x="25" y="128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55" y="125"/>
                    <a:pt x="55" y="125"/>
                    <a:pt x="55" y="125"/>
                  </a:cubicBezTo>
                  <a:cubicBezTo>
                    <a:pt x="55" y="125"/>
                    <a:pt x="31" y="125"/>
                    <a:pt x="28" y="125"/>
                  </a:cubicBezTo>
                  <a:cubicBezTo>
                    <a:pt x="28" y="122"/>
                    <a:pt x="28" y="74"/>
                    <a:pt x="28" y="74"/>
                  </a:cubicBezTo>
                  <a:cubicBezTo>
                    <a:pt x="28" y="74"/>
                    <a:pt x="5" y="74"/>
                    <a:pt x="2" y="74"/>
                  </a:cubicBezTo>
                  <a:cubicBezTo>
                    <a:pt x="2" y="71"/>
                    <a:pt x="2" y="30"/>
                    <a:pt x="2" y="27"/>
                  </a:cubicBezTo>
                  <a:cubicBezTo>
                    <a:pt x="4" y="27"/>
                    <a:pt x="10" y="27"/>
                    <a:pt x="12" y="27"/>
                  </a:cubicBezTo>
                  <a:cubicBezTo>
                    <a:pt x="12" y="29"/>
                    <a:pt x="12" y="40"/>
                    <a:pt x="1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0"/>
                    <a:pt x="24" y="28"/>
                  </a:cubicBezTo>
                  <a:cubicBezTo>
                    <a:pt x="26" y="28"/>
                    <a:pt x="30" y="28"/>
                    <a:pt x="32" y="28"/>
                  </a:cubicBezTo>
                  <a:cubicBezTo>
                    <a:pt x="32" y="30"/>
                    <a:pt x="32" y="40"/>
                    <a:pt x="32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30"/>
                    <a:pt x="41" y="28"/>
                  </a:cubicBezTo>
                  <a:cubicBezTo>
                    <a:pt x="43" y="28"/>
                    <a:pt x="51" y="28"/>
                    <a:pt x="51" y="28"/>
                  </a:cubicBezTo>
                  <a:cubicBezTo>
                    <a:pt x="51" y="28"/>
                    <a:pt x="51" y="5"/>
                    <a:pt x="51" y="3"/>
                  </a:cubicBezTo>
                  <a:cubicBezTo>
                    <a:pt x="53" y="3"/>
                    <a:pt x="59" y="3"/>
                    <a:pt x="61" y="3"/>
                  </a:cubicBezTo>
                  <a:cubicBezTo>
                    <a:pt x="61" y="5"/>
                    <a:pt x="61" y="13"/>
                    <a:pt x="61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3"/>
                    <a:pt x="75" y="5"/>
                    <a:pt x="75" y="3"/>
                  </a:cubicBezTo>
                  <a:cubicBezTo>
                    <a:pt x="77" y="3"/>
                    <a:pt x="81" y="3"/>
                    <a:pt x="82" y="3"/>
                  </a:cubicBezTo>
                  <a:cubicBezTo>
                    <a:pt x="82" y="5"/>
                    <a:pt x="82" y="14"/>
                    <a:pt x="82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5"/>
                    <a:pt x="94" y="3"/>
                  </a:cubicBezTo>
                  <a:cubicBezTo>
                    <a:pt x="95" y="3"/>
                    <a:pt x="100" y="3"/>
                    <a:pt x="101" y="3"/>
                  </a:cubicBezTo>
                  <a:cubicBezTo>
                    <a:pt x="101" y="5"/>
                    <a:pt x="101" y="13"/>
                    <a:pt x="101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4" y="5"/>
                    <a:pt x="114" y="3"/>
                  </a:cubicBezTo>
                  <a:cubicBezTo>
                    <a:pt x="116" y="3"/>
                    <a:pt x="121" y="3"/>
                    <a:pt x="123" y="3"/>
                  </a:cubicBezTo>
                  <a:cubicBezTo>
                    <a:pt x="123" y="5"/>
                    <a:pt x="123" y="29"/>
                    <a:pt x="123" y="29"/>
                  </a:cubicBezTo>
                  <a:cubicBezTo>
                    <a:pt x="123" y="29"/>
                    <a:pt x="131" y="29"/>
                    <a:pt x="133" y="29"/>
                  </a:cubicBezTo>
                  <a:cubicBezTo>
                    <a:pt x="133" y="31"/>
                    <a:pt x="133" y="40"/>
                    <a:pt x="133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3" y="30"/>
                    <a:pt x="143" y="28"/>
                  </a:cubicBezTo>
                  <a:cubicBezTo>
                    <a:pt x="145" y="28"/>
                    <a:pt x="150" y="28"/>
                    <a:pt x="152" y="28"/>
                  </a:cubicBezTo>
                  <a:cubicBezTo>
                    <a:pt x="152" y="30"/>
                    <a:pt x="152" y="41"/>
                    <a:pt x="152" y="41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4" y="41"/>
                    <a:pt x="164" y="30"/>
                    <a:pt x="164" y="28"/>
                  </a:cubicBezTo>
                  <a:cubicBezTo>
                    <a:pt x="166" y="28"/>
                    <a:pt x="169" y="28"/>
                    <a:pt x="171" y="28"/>
                  </a:cubicBezTo>
                  <a:cubicBezTo>
                    <a:pt x="171" y="30"/>
                    <a:pt x="171" y="70"/>
                    <a:pt x="171" y="72"/>
                  </a:cubicBezTo>
                  <a:cubicBezTo>
                    <a:pt x="168" y="72"/>
                    <a:pt x="147" y="72"/>
                    <a:pt x="147" y="72"/>
                  </a:cubicBezTo>
                  <a:cubicBezTo>
                    <a:pt x="147" y="72"/>
                    <a:pt x="147" y="122"/>
                    <a:pt x="147" y="125"/>
                  </a:cubicBezTo>
                  <a:cubicBezTo>
                    <a:pt x="144" y="125"/>
                    <a:pt x="59" y="125"/>
                    <a:pt x="59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150" y="128"/>
                    <a:pt x="150" y="128"/>
                    <a:pt x="150" y="128"/>
                  </a:cubicBezTo>
                  <a:cubicBezTo>
                    <a:pt x="150" y="128"/>
                    <a:pt x="150" y="78"/>
                    <a:pt x="150" y="75"/>
                  </a:cubicBezTo>
                  <a:cubicBezTo>
                    <a:pt x="152" y="75"/>
                    <a:pt x="173" y="75"/>
                    <a:pt x="173" y="7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62" y="25"/>
                    <a:pt x="162" y="25"/>
                    <a:pt x="162" y="25"/>
                  </a:cubicBezTo>
                  <a:cubicBezTo>
                    <a:pt x="162" y="25"/>
                    <a:pt x="162" y="36"/>
                    <a:pt x="162" y="38"/>
                  </a:cubicBezTo>
                  <a:cubicBezTo>
                    <a:pt x="160" y="38"/>
                    <a:pt x="156" y="38"/>
                    <a:pt x="155" y="38"/>
                  </a:cubicBezTo>
                  <a:cubicBezTo>
                    <a:pt x="155" y="36"/>
                    <a:pt x="155" y="25"/>
                    <a:pt x="155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41" y="25"/>
                    <a:pt x="141" y="35"/>
                    <a:pt x="141" y="38"/>
                  </a:cubicBezTo>
                  <a:cubicBezTo>
                    <a:pt x="139" y="38"/>
                    <a:pt x="137" y="38"/>
                    <a:pt x="136" y="38"/>
                  </a:cubicBezTo>
                  <a:cubicBezTo>
                    <a:pt x="136" y="35"/>
                    <a:pt x="136" y="27"/>
                    <a:pt x="136" y="27"/>
                  </a:cubicBezTo>
                  <a:cubicBezTo>
                    <a:pt x="136" y="27"/>
                    <a:pt x="128" y="27"/>
                    <a:pt x="126" y="27"/>
                  </a:cubicBezTo>
                  <a:cubicBezTo>
                    <a:pt x="126" y="24"/>
                    <a:pt x="126" y="0"/>
                    <a:pt x="126" y="0"/>
                  </a:cubicBez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0" name="Freeform 46"/>
            <p:cNvSpPr>
              <a:spLocks noEditPoints="1"/>
            </p:cNvSpPr>
            <p:nvPr/>
          </p:nvSpPr>
          <p:spPr bwMode="auto">
            <a:xfrm>
              <a:off x="8942388" y="839788"/>
              <a:ext cx="85725" cy="88900"/>
            </a:xfrm>
            <a:custGeom>
              <a:avLst/>
              <a:gdLst>
                <a:gd name="T0" fmla="*/ 0 w 70"/>
                <a:gd name="T1" fmla="*/ 29 h 71"/>
                <a:gd name="T2" fmla="*/ 0 w 70"/>
                <a:gd name="T3" fmla="*/ 71 h 71"/>
                <a:gd name="T4" fmla="*/ 12 w 70"/>
                <a:gd name="T5" fmla="*/ 71 h 71"/>
                <a:gd name="T6" fmla="*/ 12 w 70"/>
                <a:gd name="T7" fmla="*/ 33 h 71"/>
                <a:gd name="T8" fmla="*/ 33 w 70"/>
                <a:gd name="T9" fmla="*/ 16 h 71"/>
                <a:gd name="T10" fmla="*/ 57 w 70"/>
                <a:gd name="T11" fmla="*/ 33 h 71"/>
                <a:gd name="T12" fmla="*/ 57 w 70"/>
                <a:gd name="T13" fmla="*/ 71 h 71"/>
                <a:gd name="T14" fmla="*/ 70 w 70"/>
                <a:gd name="T15" fmla="*/ 71 h 71"/>
                <a:gd name="T16" fmla="*/ 70 w 70"/>
                <a:gd name="T17" fmla="*/ 32 h 71"/>
                <a:gd name="T18" fmla="*/ 35 w 70"/>
                <a:gd name="T19" fmla="*/ 2 h 71"/>
                <a:gd name="T20" fmla="*/ 0 w 70"/>
                <a:gd name="T21" fmla="*/ 29 h 71"/>
                <a:gd name="T22" fmla="*/ 2 w 70"/>
                <a:gd name="T23" fmla="*/ 29 h 71"/>
                <a:gd name="T24" fmla="*/ 35 w 70"/>
                <a:gd name="T25" fmla="*/ 5 h 71"/>
                <a:gd name="T26" fmla="*/ 67 w 70"/>
                <a:gd name="T27" fmla="*/ 32 h 71"/>
                <a:gd name="T28" fmla="*/ 67 w 70"/>
                <a:gd name="T29" fmla="*/ 68 h 71"/>
                <a:gd name="T30" fmla="*/ 60 w 70"/>
                <a:gd name="T31" fmla="*/ 68 h 71"/>
                <a:gd name="T32" fmla="*/ 60 w 70"/>
                <a:gd name="T33" fmla="*/ 33 h 71"/>
                <a:gd name="T34" fmla="*/ 33 w 70"/>
                <a:gd name="T35" fmla="*/ 13 h 71"/>
                <a:gd name="T36" fmla="*/ 33 w 70"/>
                <a:gd name="T37" fmla="*/ 13 h 71"/>
                <a:gd name="T38" fmla="*/ 9 w 70"/>
                <a:gd name="T39" fmla="*/ 32 h 71"/>
                <a:gd name="T40" fmla="*/ 9 w 70"/>
                <a:gd name="T41" fmla="*/ 68 h 71"/>
                <a:gd name="T42" fmla="*/ 2 w 70"/>
                <a:gd name="T43" fmla="*/ 68 h 71"/>
                <a:gd name="T44" fmla="*/ 2 w 70"/>
                <a:gd name="T45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71">
                  <a:moveTo>
                    <a:pt x="0" y="29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5" y="16"/>
                    <a:pt x="33" y="16"/>
                  </a:cubicBezTo>
                  <a:cubicBezTo>
                    <a:pt x="34" y="16"/>
                    <a:pt x="57" y="16"/>
                    <a:pt x="57" y="3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66" y="2"/>
                    <a:pt x="35" y="2"/>
                  </a:cubicBezTo>
                  <a:cubicBezTo>
                    <a:pt x="35" y="2"/>
                    <a:pt x="5" y="0"/>
                    <a:pt x="0" y="29"/>
                  </a:cubicBezTo>
                  <a:close/>
                  <a:moveTo>
                    <a:pt x="2" y="29"/>
                  </a:moveTo>
                  <a:cubicBezTo>
                    <a:pt x="7" y="3"/>
                    <a:pt x="34" y="4"/>
                    <a:pt x="35" y="5"/>
                  </a:cubicBezTo>
                  <a:cubicBezTo>
                    <a:pt x="64" y="5"/>
                    <a:pt x="67" y="31"/>
                    <a:pt x="67" y="32"/>
                  </a:cubicBezTo>
                  <a:cubicBezTo>
                    <a:pt x="67" y="32"/>
                    <a:pt x="67" y="65"/>
                    <a:pt x="67" y="68"/>
                  </a:cubicBezTo>
                  <a:cubicBezTo>
                    <a:pt x="65" y="68"/>
                    <a:pt x="61" y="68"/>
                    <a:pt x="60" y="68"/>
                  </a:cubicBezTo>
                  <a:cubicBezTo>
                    <a:pt x="60" y="65"/>
                    <a:pt x="60" y="33"/>
                    <a:pt x="60" y="33"/>
                  </a:cubicBezTo>
                  <a:cubicBezTo>
                    <a:pt x="59" y="13"/>
                    <a:pt x="34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12" y="13"/>
                    <a:pt x="9" y="32"/>
                    <a:pt x="9" y="32"/>
                  </a:cubicBezTo>
                  <a:cubicBezTo>
                    <a:pt x="9" y="32"/>
                    <a:pt x="9" y="65"/>
                    <a:pt x="9" y="68"/>
                  </a:cubicBezTo>
                  <a:cubicBezTo>
                    <a:pt x="7" y="68"/>
                    <a:pt x="4" y="68"/>
                    <a:pt x="2" y="68"/>
                  </a:cubicBezTo>
                  <a:cubicBezTo>
                    <a:pt x="2" y="65"/>
                    <a:pt x="2" y="29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1" name="Rectangle 47"/>
            <p:cNvSpPr>
              <a:spLocks noChangeArrowheads="1"/>
            </p:cNvSpPr>
            <p:nvPr/>
          </p:nvSpPr>
          <p:spPr bwMode="auto">
            <a:xfrm>
              <a:off x="8943975" y="912813"/>
              <a:ext cx="11113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2" name="Rectangle 48"/>
            <p:cNvSpPr>
              <a:spLocks noChangeArrowheads="1"/>
            </p:cNvSpPr>
            <p:nvPr/>
          </p:nvSpPr>
          <p:spPr bwMode="auto">
            <a:xfrm>
              <a:off x="8943975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3" name="Rectangle 49"/>
            <p:cNvSpPr>
              <a:spLocks noChangeArrowheads="1"/>
            </p:cNvSpPr>
            <p:nvPr/>
          </p:nvSpPr>
          <p:spPr bwMode="auto">
            <a:xfrm>
              <a:off x="8943975" y="8921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4" name="Rectangle 50"/>
            <p:cNvSpPr>
              <a:spLocks noChangeArrowheads="1"/>
            </p:cNvSpPr>
            <p:nvPr/>
          </p:nvSpPr>
          <p:spPr bwMode="auto">
            <a:xfrm>
              <a:off x="8943975" y="8794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5" name="Freeform 51"/>
            <p:cNvSpPr/>
            <p:nvPr/>
          </p:nvSpPr>
          <p:spPr bwMode="auto">
            <a:xfrm>
              <a:off x="8945563" y="863601"/>
              <a:ext cx="14288" cy="9525"/>
            </a:xfrm>
            <a:custGeom>
              <a:avLst/>
              <a:gdLst>
                <a:gd name="T0" fmla="*/ 0 w 9"/>
                <a:gd name="T1" fmla="*/ 3 h 6"/>
                <a:gd name="T2" fmla="*/ 8 w 9"/>
                <a:gd name="T3" fmla="*/ 6 h 6"/>
                <a:gd name="T4" fmla="*/ 9 w 9"/>
                <a:gd name="T5" fmla="*/ 4 h 6"/>
                <a:gd name="T6" fmla="*/ 1 w 9"/>
                <a:gd name="T7" fmla="*/ 0 h 6"/>
                <a:gd name="T8" fmla="*/ 0 w 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0" y="3"/>
                  </a:moveTo>
                  <a:lnTo>
                    <a:pt x="8" y="6"/>
                  </a:lnTo>
                  <a:lnTo>
                    <a:pt x="9" y="4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6" name="Freeform 52"/>
            <p:cNvSpPr/>
            <p:nvPr/>
          </p:nvSpPr>
          <p:spPr bwMode="auto">
            <a:xfrm>
              <a:off x="8953500" y="854076"/>
              <a:ext cx="12700" cy="12700"/>
            </a:xfrm>
            <a:custGeom>
              <a:avLst/>
              <a:gdLst>
                <a:gd name="T0" fmla="*/ 0 w 8"/>
                <a:gd name="T1" fmla="*/ 2 h 8"/>
                <a:gd name="T2" fmla="*/ 6 w 8"/>
                <a:gd name="T3" fmla="*/ 8 h 8"/>
                <a:gd name="T4" fmla="*/ 8 w 8"/>
                <a:gd name="T5" fmla="*/ 6 h 8"/>
                <a:gd name="T6" fmla="*/ 2 w 8"/>
                <a:gd name="T7" fmla="*/ 0 h 8"/>
                <a:gd name="T8" fmla="*/ 0 w 8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6" y="8"/>
                  </a:lnTo>
                  <a:lnTo>
                    <a:pt x="8" y="6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7" name="Freeform 53"/>
            <p:cNvSpPr/>
            <p:nvPr/>
          </p:nvSpPr>
          <p:spPr bwMode="auto">
            <a:xfrm>
              <a:off x="8967788" y="846138"/>
              <a:ext cx="7938" cy="14288"/>
            </a:xfrm>
            <a:custGeom>
              <a:avLst/>
              <a:gdLst>
                <a:gd name="T0" fmla="*/ 0 w 5"/>
                <a:gd name="T1" fmla="*/ 1 h 9"/>
                <a:gd name="T2" fmla="*/ 3 w 5"/>
                <a:gd name="T3" fmla="*/ 9 h 9"/>
                <a:gd name="T4" fmla="*/ 5 w 5"/>
                <a:gd name="T5" fmla="*/ 8 h 9"/>
                <a:gd name="T6" fmla="*/ 3 w 5"/>
                <a:gd name="T7" fmla="*/ 0 h 9"/>
                <a:gd name="T8" fmla="*/ 0 w 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1"/>
                  </a:moveTo>
                  <a:lnTo>
                    <a:pt x="3" y="9"/>
                  </a:lnTo>
                  <a:lnTo>
                    <a:pt x="5" y="8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8" name="Rectangle 54"/>
            <p:cNvSpPr>
              <a:spLocks noChangeArrowheads="1"/>
            </p:cNvSpPr>
            <p:nvPr/>
          </p:nvSpPr>
          <p:spPr bwMode="auto">
            <a:xfrm>
              <a:off x="8983663" y="846138"/>
              <a:ext cx="3175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9" name="Freeform 55"/>
            <p:cNvSpPr/>
            <p:nvPr/>
          </p:nvSpPr>
          <p:spPr bwMode="auto">
            <a:xfrm>
              <a:off x="8994775" y="846138"/>
              <a:ext cx="7938" cy="14288"/>
            </a:xfrm>
            <a:custGeom>
              <a:avLst/>
              <a:gdLst>
                <a:gd name="T0" fmla="*/ 0 w 5"/>
                <a:gd name="T1" fmla="*/ 8 h 9"/>
                <a:gd name="T2" fmla="*/ 1 w 5"/>
                <a:gd name="T3" fmla="*/ 9 h 9"/>
                <a:gd name="T4" fmla="*/ 5 w 5"/>
                <a:gd name="T5" fmla="*/ 1 h 9"/>
                <a:gd name="T6" fmla="*/ 3 w 5"/>
                <a:gd name="T7" fmla="*/ 0 h 9"/>
                <a:gd name="T8" fmla="*/ 0 w 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8"/>
                  </a:moveTo>
                  <a:lnTo>
                    <a:pt x="1" y="9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0" name="Freeform 56"/>
            <p:cNvSpPr/>
            <p:nvPr/>
          </p:nvSpPr>
          <p:spPr bwMode="auto">
            <a:xfrm>
              <a:off x="9005888" y="854076"/>
              <a:ext cx="11113" cy="11113"/>
            </a:xfrm>
            <a:custGeom>
              <a:avLst/>
              <a:gdLst>
                <a:gd name="T0" fmla="*/ 0 w 7"/>
                <a:gd name="T1" fmla="*/ 5 h 7"/>
                <a:gd name="T2" fmla="*/ 1 w 7"/>
                <a:gd name="T3" fmla="*/ 7 h 7"/>
                <a:gd name="T4" fmla="*/ 7 w 7"/>
                <a:gd name="T5" fmla="*/ 2 h 7"/>
                <a:gd name="T6" fmla="*/ 6 w 7"/>
                <a:gd name="T7" fmla="*/ 0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lnTo>
                    <a:pt x="1" y="7"/>
                  </a:lnTo>
                  <a:lnTo>
                    <a:pt x="7" y="2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1" name="Freeform 57"/>
            <p:cNvSpPr/>
            <p:nvPr/>
          </p:nvSpPr>
          <p:spPr bwMode="auto">
            <a:xfrm>
              <a:off x="9012238" y="865188"/>
              <a:ext cx="11113" cy="7938"/>
            </a:xfrm>
            <a:custGeom>
              <a:avLst/>
              <a:gdLst>
                <a:gd name="T0" fmla="*/ 0 w 7"/>
                <a:gd name="T1" fmla="*/ 3 h 5"/>
                <a:gd name="T2" fmla="*/ 0 w 7"/>
                <a:gd name="T3" fmla="*/ 5 h 5"/>
                <a:gd name="T4" fmla="*/ 7 w 7"/>
                <a:gd name="T5" fmla="*/ 2 h 5"/>
                <a:gd name="T6" fmla="*/ 7 w 7"/>
                <a:gd name="T7" fmla="*/ 0 h 5"/>
                <a:gd name="T8" fmla="*/ 0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lnTo>
                    <a:pt x="0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2" name="Rectangle 58"/>
            <p:cNvSpPr>
              <a:spLocks noChangeArrowheads="1"/>
            </p:cNvSpPr>
            <p:nvPr/>
          </p:nvSpPr>
          <p:spPr bwMode="auto">
            <a:xfrm>
              <a:off x="9013825" y="879476"/>
              <a:ext cx="1270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3" name="Rectangle 59"/>
            <p:cNvSpPr>
              <a:spLocks noChangeArrowheads="1"/>
            </p:cNvSpPr>
            <p:nvPr/>
          </p:nvSpPr>
          <p:spPr bwMode="auto">
            <a:xfrm>
              <a:off x="9013825" y="890588"/>
              <a:ext cx="1270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4" name="Rectangle 60"/>
            <p:cNvSpPr>
              <a:spLocks noChangeArrowheads="1"/>
            </p:cNvSpPr>
            <p:nvPr/>
          </p:nvSpPr>
          <p:spPr bwMode="auto">
            <a:xfrm>
              <a:off x="9015413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5" name="Rectangle 61"/>
            <p:cNvSpPr>
              <a:spLocks noChangeArrowheads="1"/>
            </p:cNvSpPr>
            <p:nvPr/>
          </p:nvSpPr>
          <p:spPr bwMode="auto">
            <a:xfrm>
              <a:off x="9013825" y="912813"/>
              <a:ext cx="127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6" name="Rectangle 62"/>
            <p:cNvSpPr>
              <a:spLocks noChangeArrowheads="1"/>
            </p:cNvSpPr>
            <p:nvPr/>
          </p:nvSpPr>
          <p:spPr bwMode="auto">
            <a:xfrm>
              <a:off x="8939213" y="792163"/>
              <a:ext cx="9048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7" name="Rectangle 63"/>
            <p:cNvSpPr>
              <a:spLocks noChangeArrowheads="1"/>
            </p:cNvSpPr>
            <p:nvPr/>
          </p:nvSpPr>
          <p:spPr bwMode="auto">
            <a:xfrm>
              <a:off x="8878888" y="827088"/>
              <a:ext cx="20955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8" name="Rectangle 64"/>
            <p:cNvSpPr>
              <a:spLocks noChangeArrowheads="1"/>
            </p:cNvSpPr>
            <p:nvPr/>
          </p:nvSpPr>
          <p:spPr bwMode="auto">
            <a:xfrm>
              <a:off x="8878888" y="842963"/>
              <a:ext cx="2095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9" name="Rectangle 65"/>
            <p:cNvSpPr>
              <a:spLocks noChangeArrowheads="1"/>
            </p:cNvSpPr>
            <p:nvPr/>
          </p:nvSpPr>
          <p:spPr bwMode="auto">
            <a:xfrm>
              <a:off x="8910638" y="862013"/>
              <a:ext cx="381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0" name="Rectangle 66"/>
            <p:cNvSpPr>
              <a:spLocks noChangeArrowheads="1"/>
            </p:cNvSpPr>
            <p:nvPr/>
          </p:nvSpPr>
          <p:spPr bwMode="auto">
            <a:xfrm>
              <a:off x="9020175" y="858838"/>
              <a:ext cx="412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1" name="Rectangle 67"/>
            <p:cNvSpPr>
              <a:spLocks noChangeArrowheads="1"/>
            </p:cNvSpPr>
            <p:nvPr/>
          </p:nvSpPr>
          <p:spPr bwMode="auto">
            <a:xfrm>
              <a:off x="8910638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2" name="Rectangle 68"/>
            <p:cNvSpPr>
              <a:spLocks noChangeArrowheads="1"/>
            </p:cNvSpPr>
            <p:nvPr/>
          </p:nvSpPr>
          <p:spPr bwMode="auto">
            <a:xfrm>
              <a:off x="9026525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3" name="Rectangle 69"/>
            <p:cNvSpPr>
              <a:spLocks noChangeArrowheads="1"/>
            </p:cNvSpPr>
            <p:nvPr/>
          </p:nvSpPr>
          <p:spPr bwMode="auto">
            <a:xfrm>
              <a:off x="8910638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4" name="Rectangle 70"/>
            <p:cNvSpPr>
              <a:spLocks noChangeArrowheads="1"/>
            </p:cNvSpPr>
            <p:nvPr/>
          </p:nvSpPr>
          <p:spPr bwMode="auto">
            <a:xfrm>
              <a:off x="9026525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5" name="Rectangle 71"/>
            <p:cNvSpPr>
              <a:spLocks noChangeArrowheads="1"/>
            </p:cNvSpPr>
            <p:nvPr/>
          </p:nvSpPr>
          <p:spPr bwMode="auto">
            <a:xfrm>
              <a:off x="8909050" y="906463"/>
              <a:ext cx="34925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6" name="Rectangle 72"/>
            <p:cNvSpPr>
              <a:spLocks noChangeArrowheads="1"/>
            </p:cNvSpPr>
            <p:nvPr/>
          </p:nvSpPr>
          <p:spPr bwMode="auto">
            <a:xfrm>
              <a:off x="9026525" y="906463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7" name="Rectangle 73"/>
            <p:cNvSpPr>
              <a:spLocks noChangeArrowheads="1"/>
            </p:cNvSpPr>
            <p:nvPr/>
          </p:nvSpPr>
          <p:spPr bwMode="auto">
            <a:xfrm>
              <a:off x="8916988" y="9080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8" name="Rectangle 74"/>
            <p:cNvSpPr>
              <a:spLocks noChangeArrowheads="1"/>
            </p:cNvSpPr>
            <p:nvPr/>
          </p:nvSpPr>
          <p:spPr bwMode="auto">
            <a:xfrm>
              <a:off x="9045575" y="908051"/>
              <a:ext cx="4763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9" name="Rectangle 75"/>
            <p:cNvSpPr>
              <a:spLocks noChangeArrowheads="1"/>
            </p:cNvSpPr>
            <p:nvPr/>
          </p:nvSpPr>
          <p:spPr bwMode="auto">
            <a:xfrm>
              <a:off x="9039225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0" name="Rectangle 76"/>
            <p:cNvSpPr>
              <a:spLocks noChangeArrowheads="1"/>
            </p:cNvSpPr>
            <p:nvPr/>
          </p:nvSpPr>
          <p:spPr bwMode="auto">
            <a:xfrm>
              <a:off x="8926513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1" name="Rectangle 77"/>
            <p:cNvSpPr>
              <a:spLocks noChangeArrowheads="1"/>
            </p:cNvSpPr>
            <p:nvPr/>
          </p:nvSpPr>
          <p:spPr bwMode="auto">
            <a:xfrm>
              <a:off x="8916988" y="874713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2" name="Rectangle 78"/>
            <p:cNvSpPr>
              <a:spLocks noChangeArrowheads="1"/>
            </p:cNvSpPr>
            <p:nvPr/>
          </p:nvSpPr>
          <p:spPr bwMode="auto">
            <a:xfrm>
              <a:off x="9047163" y="876301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3" name="Rectangle 79"/>
            <p:cNvSpPr>
              <a:spLocks noChangeArrowheads="1"/>
            </p:cNvSpPr>
            <p:nvPr/>
          </p:nvSpPr>
          <p:spPr bwMode="auto">
            <a:xfrm>
              <a:off x="9036050" y="86042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4" name="Rectangle 80"/>
            <p:cNvSpPr>
              <a:spLocks noChangeArrowheads="1"/>
            </p:cNvSpPr>
            <p:nvPr/>
          </p:nvSpPr>
          <p:spPr bwMode="auto">
            <a:xfrm>
              <a:off x="8929688" y="862013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5" name="Rectangle 81"/>
            <p:cNvSpPr>
              <a:spLocks noChangeArrowheads="1"/>
            </p:cNvSpPr>
            <p:nvPr/>
          </p:nvSpPr>
          <p:spPr bwMode="auto">
            <a:xfrm>
              <a:off x="88931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6" name="Rectangle 82"/>
            <p:cNvSpPr>
              <a:spLocks noChangeArrowheads="1"/>
            </p:cNvSpPr>
            <p:nvPr/>
          </p:nvSpPr>
          <p:spPr bwMode="auto">
            <a:xfrm>
              <a:off x="89185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7" name="Rectangle 83"/>
            <p:cNvSpPr>
              <a:spLocks noChangeArrowheads="1"/>
            </p:cNvSpPr>
            <p:nvPr/>
          </p:nvSpPr>
          <p:spPr bwMode="auto">
            <a:xfrm>
              <a:off x="89439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8" name="Rectangle 84"/>
            <p:cNvSpPr>
              <a:spLocks noChangeArrowheads="1"/>
            </p:cNvSpPr>
            <p:nvPr/>
          </p:nvSpPr>
          <p:spPr bwMode="auto">
            <a:xfrm>
              <a:off x="9021763" y="844551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9" name="Rectangle 85"/>
            <p:cNvSpPr>
              <a:spLocks noChangeArrowheads="1"/>
            </p:cNvSpPr>
            <p:nvPr/>
          </p:nvSpPr>
          <p:spPr bwMode="auto">
            <a:xfrm>
              <a:off x="9048750" y="842963"/>
              <a:ext cx="15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0" name="Rectangle 86"/>
            <p:cNvSpPr>
              <a:spLocks noChangeArrowheads="1"/>
            </p:cNvSpPr>
            <p:nvPr/>
          </p:nvSpPr>
          <p:spPr bwMode="auto">
            <a:xfrm>
              <a:off x="9072563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1" name="Rectangle 87"/>
            <p:cNvSpPr>
              <a:spLocks noChangeArrowheads="1"/>
            </p:cNvSpPr>
            <p:nvPr/>
          </p:nvSpPr>
          <p:spPr bwMode="auto">
            <a:xfrm>
              <a:off x="9075738" y="828676"/>
              <a:ext cx="1588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2" name="Rectangle 88"/>
            <p:cNvSpPr>
              <a:spLocks noChangeArrowheads="1"/>
            </p:cNvSpPr>
            <p:nvPr/>
          </p:nvSpPr>
          <p:spPr bwMode="auto">
            <a:xfrm>
              <a:off x="9055100" y="828676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3" name="Rectangle 89"/>
            <p:cNvSpPr>
              <a:spLocks noChangeArrowheads="1"/>
            </p:cNvSpPr>
            <p:nvPr/>
          </p:nvSpPr>
          <p:spPr bwMode="auto">
            <a:xfrm>
              <a:off x="9039225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4" name="Rectangle 90"/>
            <p:cNvSpPr>
              <a:spLocks noChangeArrowheads="1"/>
            </p:cNvSpPr>
            <p:nvPr/>
          </p:nvSpPr>
          <p:spPr bwMode="auto">
            <a:xfrm>
              <a:off x="9009063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5" name="Rectangle 91"/>
            <p:cNvSpPr>
              <a:spLocks noChangeArrowheads="1"/>
            </p:cNvSpPr>
            <p:nvPr/>
          </p:nvSpPr>
          <p:spPr bwMode="auto">
            <a:xfrm>
              <a:off x="8983663" y="828676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6" name="Rectangle 92"/>
            <p:cNvSpPr>
              <a:spLocks noChangeArrowheads="1"/>
            </p:cNvSpPr>
            <p:nvPr/>
          </p:nvSpPr>
          <p:spPr bwMode="auto">
            <a:xfrm>
              <a:off x="8956675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7" name="Rectangle 93"/>
            <p:cNvSpPr>
              <a:spLocks noChangeArrowheads="1"/>
            </p:cNvSpPr>
            <p:nvPr/>
          </p:nvSpPr>
          <p:spPr bwMode="auto">
            <a:xfrm>
              <a:off x="8928100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8" name="Rectangle 94"/>
            <p:cNvSpPr>
              <a:spLocks noChangeArrowheads="1"/>
            </p:cNvSpPr>
            <p:nvPr/>
          </p:nvSpPr>
          <p:spPr bwMode="auto">
            <a:xfrm>
              <a:off x="8907463" y="828676"/>
              <a:ext cx="4763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9" name="Rectangle 95"/>
            <p:cNvSpPr>
              <a:spLocks noChangeArrowheads="1"/>
            </p:cNvSpPr>
            <p:nvPr/>
          </p:nvSpPr>
          <p:spPr bwMode="auto">
            <a:xfrm>
              <a:off x="8888413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0" name="Rectangle 96"/>
            <p:cNvSpPr>
              <a:spLocks noChangeArrowheads="1"/>
            </p:cNvSpPr>
            <p:nvPr/>
          </p:nvSpPr>
          <p:spPr bwMode="auto">
            <a:xfrm>
              <a:off x="8937625" y="811213"/>
              <a:ext cx="920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1" name="Rectangle 97"/>
            <p:cNvSpPr>
              <a:spLocks noChangeArrowheads="1"/>
            </p:cNvSpPr>
            <p:nvPr/>
          </p:nvSpPr>
          <p:spPr bwMode="auto">
            <a:xfrm>
              <a:off x="9028113" y="804863"/>
              <a:ext cx="4763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2" name="Rectangle 98"/>
            <p:cNvSpPr>
              <a:spLocks noChangeArrowheads="1"/>
            </p:cNvSpPr>
            <p:nvPr/>
          </p:nvSpPr>
          <p:spPr bwMode="auto">
            <a:xfrm>
              <a:off x="8934450" y="801688"/>
              <a:ext cx="4763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3" name="Rectangle 99"/>
            <p:cNvSpPr>
              <a:spLocks noChangeArrowheads="1"/>
            </p:cNvSpPr>
            <p:nvPr/>
          </p:nvSpPr>
          <p:spPr bwMode="auto">
            <a:xfrm>
              <a:off x="8943975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4" name="Rectangle 100"/>
            <p:cNvSpPr>
              <a:spLocks noChangeArrowheads="1"/>
            </p:cNvSpPr>
            <p:nvPr/>
          </p:nvSpPr>
          <p:spPr bwMode="auto">
            <a:xfrm>
              <a:off x="89709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5" name="Rectangle 101"/>
            <p:cNvSpPr>
              <a:spLocks noChangeArrowheads="1"/>
            </p:cNvSpPr>
            <p:nvPr/>
          </p:nvSpPr>
          <p:spPr bwMode="auto">
            <a:xfrm>
              <a:off x="89963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6" name="Rectangle 102"/>
            <p:cNvSpPr>
              <a:spLocks noChangeArrowheads="1"/>
            </p:cNvSpPr>
            <p:nvPr/>
          </p:nvSpPr>
          <p:spPr bwMode="auto">
            <a:xfrm>
              <a:off x="9023350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7" name="Rectangle 103"/>
            <p:cNvSpPr>
              <a:spLocks noChangeArrowheads="1"/>
            </p:cNvSpPr>
            <p:nvPr/>
          </p:nvSpPr>
          <p:spPr bwMode="auto">
            <a:xfrm>
              <a:off x="9005888" y="795338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8" name="Rectangle 104"/>
            <p:cNvSpPr>
              <a:spLocks noChangeArrowheads="1"/>
            </p:cNvSpPr>
            <p:nvPr/>
          </p:nvSpPr>
          <p:spPr bwMode="auto">
            <a:xfrm>
              <a:off x="8980488" y="7937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9" name="Rectangle 105"/>
            <p:cNvSpPr>
              <a:spLocks noChangeArrowheads="1"/>
            </p:cNvSpPr>
            <p:nvPr/>
          </p:nvSpPr>
          <p:spPr bwMode="auto">
            <a:xfrm>
              <a:off x="8958263" y="79533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0" name="Freeform 106"/>
            <p:cNvSpPr/>
            <p:nvPr/>
          </p:nvSpPr>
          <p:spPr bwMode="auto">
            <a:xfrm>
              <a:off x="8918575" y="923926"/>
              <a:ext cx="38100" cy="38100"/>
            </a:xfrm>
            <a:custGeom>
              <a:avLst/>
              <a:gdLst>
                <a:gd name="T0" fmla="*/ 0 w 24"/>
                <a:gd name="T1" fmla="*/ 21 h 24"/>
                <a:gd name="T2" fmla="*/ 3 w 24"/>
                <a:gd name="T3" fmla="*/ 24 h 24"/>
                <a:gd name="T4" fmla="*/ 24 w 24"/>
                <a:gd name="T5" fmla="*/ 3 h 24"/>
                <a:gd name="T6" fmla="*/ 22 w 24"/>
                <a:gd name="T7" fmla="*/ 0 h 24"/>
                <a:gd name="T8" fmla="*/ 0 w 24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21"/>
                  </a:moveTo>
                  <a:lnTo>
                    <a:pt x="3" y="24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1" name="Freeform 107"/>
            <p:cNvSpPr/>
            <p:nvPr/>
          </p:nvSpPr>
          <p:spPr bwMode="auto">
            <a:xfrm>
              <a:off x="9012238" y="923926"/>
              <a:ext cx="31750" cy="34925"/>
            </a:xfrm>
            <a:custGeom>
              <a:avLst/>
              <a:gdLst>
                <a:gd name="T0" fmla="*/ 0 w 20"/>
                <a:gd name="T1" fmla="*/ 2 h 22"/>
                <a:gd name="T2" fmla="*/ 18 w 20"/>
                <a:gd name="T3" fmla="*/ 22 h 22"/>
                <a:gd name="T4" fmla="*/ 20 w 20"/>
                <a:gd name="T5" fmla="*/ 21 h 22"/>
                <a:gd name="T6" fmla="*/ 1 w 20"/>
                <a:gd name="T7" fmla="*/ 0 h 22"/>
                <a:gd name="T8" fmla="*/ 0 w 20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2">
                  <a:moveTo>
                    <a:pt x="0" y="2"/>
                  </a:moveTo>
                  <a:lnTo>
                    <a:pt x="18" y="22"/>
                  </a:lnTo>
                  <a:lnTo>
                    <a:pt x="20" y="21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2" name="Freeform 108"/>
            <p:cNvSpPr>
              <a:spLocks noEditPoints="1"/>
            </p:cNvSpPr>
            <p:nvPr/>
          </p:nvSpPr>
          <p:spPr bwMode="auto">
            <a:xfrm>
              <a:off x="8848725" y="1063626"/>
              <a:ext cx="285750" cy="101600"/>
            </a:xfrm>
            <a:custGeom>
              <a:avLst/>
              <a:gdLst>
                <a:gd name="T0" fmla="*/ 127 w 232"/>
                <a:gd name="T1" fmla="*/ 0 h 82"/>
                <a:gd name="T2" fmla="*/ 1 w 232"/>
                <a:gd name="T3" fmla="*/ 12 h 82"/>
                <a:gd name="T4" fmla="*/ 0 w 232"/>
                <a:gd name="T5" fmla="*/ 12 h 82"/>
                <a:gd name="T6" fmla="*/ 0 w 232"/>
                <a:gd name="T7" fmla="*/ 82 h 82"/>
                <a:gd name="T8" fmla="*/ 2 w 232"/>
                <a:gd name="T9" fmla="*/ 81 h 82"/>
                <a:gd name="T10" fmla="*/ 107 w 232"/>
                <a:gd name="T11" fmla="*/ 64 h 82"/>
                <a:gd name="T12" fmla="*/ 229 w 232"/>
                <a:gd name="T13" fmla="*/ 81 h 82"/>
                <a:gd name="T14" fmla="*/ 232 w 232"/>
                <a:gd name="T15" fmla="*/ 82 h 82"/>
                <a:gd name="T16" fmla="*/ 232 w 232"/>
                <a:gd name="T17" fmla="*/ 13 h 82"/>
                <a:gd name="T18" fmla="*/ 230 w 232"/>
                <a:gd name="T19" fmla="*/ 13 h 82"/>
                <a:gd name="T20" fmla="*/ 127 w 232"/>
                <a:gd name="T21" fmla="*/ 0 h 82"/>
                <a:gd name="T22" fmla="*/ 127 w 232"/>
                <a:gd name="T23" fmla="*/ 4 h 82"/>
                <a:gd name="T24" fmla="*/ 228 w 232"/>
                <a:gd name="T25" fmla="*/ 16 h 82"/>
                <a:gd name="T26" fmla="*/ 228 w 232"/>
                <a:gd name="T27" fmla="*/ 76 h 82"/>
                <a:gd name="T28" fmla="*/ 107 w 232"/>
                <a:gd name="T29" fmla="*/ 60 h 82"/>
                <a:gd name="T30" fmla="*/ 4 w 232"/>
                <a:gd name="T31" fmla="*/ 77 h 82"/>
                <a:gd name="T32" fmla="*/ 4 w 232"/>
                <a:gd name="T33" fmla="*/ 16 h 82"/>
                <a:gd name="T34" fmla="*/ 127 w 232"/>
                <a:gd name="T35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82">
                  <a:moveTo>
                    <a:pt x="127" y="0"/>
                  </a:moveTo>
                  <a:cubicBezTo>
                    <a:pt x="78" y="0"/>
                    <a:pt x="2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3" y="81"/>
                    <a:pt x="45" y="64"/>
                    <a:pt x="107" y="64"/>
                  </a:cubicBezTo>
                  <a:cubicBezTo>
                    <a:pt x="171" y="64"/>
                    <a:pt x="217" y="77"/>
                    <a:pt x="229" y="81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2" y="13"/>
                    <a:pt x="232" y="13"/>
                    <a:pt x="232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176" y="0"/>
                    <a:pt x="127" y="0"/>
                  </a:cubicBezTo>
                  <a:close/>
                  <a:moveTo>
                    <a:pt x="127" y="4"/>
                  </a:moveTo>
                  <a:cubicBezTo>
                    <a:pt x="172" y="4"/>
                    <a:pt x="220" y="14"/>
                    <a:pt x="228" y="16"/>
                  </a:cubicBezTo>
                  <a:cubicBezTo>
                    <a:pt x="228" y="19"/>
                    <a:pt x="228" y="72"/>
                    <a:pt x="228" y="76"/>
                  </a:cubicBezTo>
                  <a:cubicBezTo>
                    <a:pt x="213" y="72"/>
                    <a:pt x="168" y="60"/>
                    <a:pt x="107" y="60"/>
                  </a:cubicBezTo>
                  <a:cubicBezTo>
                    <a:pt x="53" y="60"/>
                    <a:pt x="14" y="73"/>
                    <a:pt x="4" y="77"/>
                  </a:cubicBezTo>
                  <a:cubicBezTo>
                    <a:pt x="4" y="72"/>
                    <a:pt x="4" y="19"/>
                    <a:pt x="4" y="16"/>
                  </a:cubicBezTo>
                  <a:cubicBezTo>
                    <a:pt x="12" y="14"/>
                    <a:pt x="81" y="4"/>
                    <a:pt x="1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3" name="Freeform 109"/>
            <p:cNvSpPr/>
            <p:nvPr/>
          </p:nvSpPr>
          <p:spPr bwMode="auto">
            <a:xfrm>
              <a:off x="8726488" y="890588"/>
              <a:ext cx="130175" cy="274638"/>
            </a:xfrm>
            <a:custGeom>
              <a:avLst/>
              <a:gdLst>
                <a:gd name="T0" fmla="*/ 60 w 106"/>
                <a:gd name="T1" fmla="*/ 3 h 222"/>
                <a:gd name="T2" fmla="*/ 21 w 106"/>
                <a:gd name="T3" fmla="*/ 55 h 222"/>
                <a:gd name="T4" fmla="*/ 12 w 106"/>
                <a:gd name="T5" fmla="*/ 105 h 222"/>
                <a:gd name="T6" fmla="*/ 19 w 106"/>
                <a:gd name="T7" fmla="*/ 112 h 222"/>
                <a:gd name="T8" fmla="*/ 41 w 106"/>
                <a:gd name="T9" fmla="*/ 156 h 222"/>
                <a:gd name="T10" fmla="*/ 45 w 106"/>
                <a:gd name="T11" fmla="*/ 176 h 222"/>
                <a:gd name="T12" fmla="*/ 56 w 106"/>
                <a:gd name="T13" fmla="*/ 174 h 222"/>
                <a:gd name="T14" fmla="*/ 72 w 106"/>
                <a:gd name="T15" fmla="*/ 168 h 222"/>
                <a:gd name="T16" fmla="*/ 75 w 106"/>
                <a:gd name="T17" fmla="*/ 171 h 222"/>
                <a:gd name="T18" fmla="*/ 77 w 106"/>
                <a:gd name="T19" fmla="*/ 179 h 222"/>
                <a:gd name="T20" fmla="*/ 100 w 106"/>
                <a:gd name="T21" fmla="*/ 222 h 222"/>
                <a:gd name="T22" fmla="*/ 101 w 106"/>
                <a:gd name="T23" fmla="*/ 219 h 222"/>
                <a:gd name="T24" fmla="*/ 81 w 106"/>
                <a:gd name="T25" fmla="*/ 178 h 222"/>
                <a:gd name="T26" fmla="*/ 78 w 106"/>
                <a:gd name="T27" fmla="*/ 170 h 222"/>
                <a:gd name="T28" fmla="*/ 73 w 106"/>
                <a:gd name="T29" fmla="*/ 164 h 222"/>
                <a:gd name="T30" fmla="*/ 54 w 106"/>
                <a:gd name="T31" fmla="*/ 171 h 222"/>
                <a:gd name="T32" fmla="*/ 47 w 106"/>
                <a:gd name="T33" fmla="*/ 173 h 222"/>
                <a:gd name="T34" fmla="*/ 45 w 106"/>
                <a:gd name="T35" fmla="*/ 162 h 222"/>
                <a:gd name="T36" fmla="*/ 45 w 106"/>
                <a:gd name="T37" fmla="*/ 156 h 222"/>
                <a:gd name="T38" fmla="*/ 45 w 106"/>
                <a:gd name="T39" fmla="*/ 153 h 222"/>
                <a:gd name="T40" fmla="*/ 22 w 106"/>
                <a:gd name="T41" fmla="*/ 110 h 222"/>
                <a:gd name="T42" fmla="*/ 15 w 106"/>
                <a:gd name="T43" fmla="*/ 103 h 222"/>
                <a:gd name="T44" fmla="*/ 10 w 106"/>
                <a:gd name="T45" fmla="*/ 87 h 222"/>
                <a:gd name="T46" fmla="*/ 24 w 106"/>
                <a:gd name="T47" fmla="*/ 58 h 222"/>
                <a:gd name="T48" fmla="*/ 60 w 106"/>
                <a:gd name="T49" fmla="*/ 10 h 222"/>
                <a:gd name="T50" fmla="*/ 61 w 106"/>
                <a:gd name="T51" fmla="*/ 16 h 222"/>
                <a:gd name="T52" fmla="*/ 55 w 106"/>
                <a:gd name="T53" fmla="*/ 53 h 222"/>
                <a:gd name="T54" fmla="*/ 51 w 106"/>
                <a:gd name="T55" fmla="*/ 73 h 222"/>
                <a:gd name="T56" fmla="*/ 52 w 106"/>
                <a:gd name="T57" fmla="*/ 85 h 222"/>
                <a:gd name="T58" fmla="*/ 52 w 106"/>
                <a:gd name="T59" fmla="*/ 88 h 222"/>
                <a:gd name="T60" fmla="*/ 54 w 106"/>
                <a:gd name="T61" fmla="*/ 87 h 222"/>
                <a:gd name="T62" fmla="*/ 90 w 106"/>
                <a:gd name="T63" fmla="*/ 89 h 222"/>
                <a:gd name="T64" fmla="*/ 101 w 106"/>
                <a:gd name="T65" fmla="*/ 101 h 222"/>
                <a:gd name="T66" fmla="*/ 89 w 106"/>
                <a:gd name="T67" fmla="*/ 124 h 222"/>
                <a:gd name="T68" fmla="*/ 84 w 106"/>
                <a:gd name="T69" fmla="*/ 137 h 222"/>
                <a:gd name="T70" fmla="*/ 99 w 106"/>
                <a:gd name="T71" fmla="*/ 158 h 222"/>
                <a:gd name="T72" fmla="*/ 101 w 106"/>
                <a:gd name="T73" fmla="*/ 155 h 222"/>
                <a:gd name="T74" fmla="*/ 88 w 106"/>
                <a:gd name="T75" fmla="*/ 136 h 222"/>
                <a:gd name="T76" fmla="*/ 92 w 106"/>
                <a:gd name="T77" fmla="*/ 127 h 222"/>
                <a:gd name="T78" fmla="*/ 105 w 106"/>
                <a:gd name="T79" fmla="*/ 101 h 222"/>
                <a:gd name="T80" fmla="*/ 91 w 106"/>
                <a:gd name="T81" fmla="*/ 85 h 222"/>
                <a:gd name="T82" fmla="*/ 55 w 106"/>
                <a:gd name="T83" fmla="*/ 82 h 222"/>
                <a:gd name="T84" fmla="*/ 55 w 106"/>
                <a:gd name="T85" fmla="*/ 72 h 222"/>
                <a:gd name="T86" fmla="*/ 58 w 106"/>
                <a:gd name="T87" fmla="*/ 54 h 222"/>
                <a:gd name="T88" fmla="*/ 65 w 106"/>
                <a:gd name="T89" fmla="*/ 16 h 222"/>
                <a:gd name="T90" fmla="*/ 63 w 106"/>
                <a:gd name="T91" fmla="*/ 4 h 222"/>
                <a:gd name="T92" fmla="*/ 62 w 106"/>
                <a:gd name="T93" fmla="*/ 0 h 222"/>
                <a:gd name="T94" fmla="*/ 60 w 106"/>
                <a:gd name="T95" fmla="*/ 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6" h="222">
                  <a:moveTo>
                    <a:pt x="60" y="3"/>
                  </a:moveTo>
                  <a:cubicBezTo>
                    <a:pt x="60" y="4"/>
                    <a:pt x="33" y="44"/>
                    <a:pt x="21" y="55"/>
                  </a:cubicBezTo>
                  <a:cubicBezTo>
                    <a:pt x="7" y="68"/>
                    <a:pt x="0" y="90"/>
                    <a:pt x="12" y="105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30" y="125"/>
                    <a:pt x="42" y="138"/>
                    <a:pt x="41" y="156"/>
                  </a:cubicBezTo>
                  <a:cubicBezTo>
                    <a:pt x="40" y="168"/>
                    <a:pt x="42" y="174"/>
                    <a:pt x="45" y="176"/>
                  </a:cubicBezTo>
                  <a:cubicBezTo>
                    <a:pt x="48" y="178"/>
                    <a:pt x="52" y="177"/>
                    <a:pt x="56" y="174"/>
                  </a:cubicBezTo>
                  <a:cubicBezTo>
                    <a:pt x="62" y="171"/>
                    <a:pt x="68" y="167"/>
                    <a:pt x="72" y="168"/>
                  </a:cubicBezTo>
                  <a:cubicBezTo>
                    <a:pt x="73" y="169"/>
                    <a:pt x="74" y="170"/>
                    <a:pt x="75" y="171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80" y="193"/>
                    <a:pt x="86" y="216"/>
                    <a:pt x="100" y="222"/>
                  </a:cubicBezTo>
                  <a:cubicBezTo>
                    <a:pt x="101" y="219"/>
                    <a:pt x="101" y="219"/>
                    <a:pt x="101" y="219"/>
                  </a:cubicBezTo>
                  <a:cubicBezTo>
                    <a:pt x="89" y="213"/>
                    <a:pt x="84" y="191"/>
                    <a:pt x="81" y="178"/>
                  </a:cubicBezTo>
                  <a:cubicBezTo>
                    <a:pt x="78" y="170"/>
                    <a:pt x="78" y="170"/>
                    <a:pt x="78" y="170"/>
                  </a:cubicBezTo>
                  <a:cubicBezTo>
                    <a:pt x="77" y="167"/>
                    <a:pt x="76" y="165"/>
                    <a:pt x="73" y="164"/>
                  </a:cubicBezTo>
                  <a:cubicBezTo>
                    <a:pt x="68" y="163"/>
                    <a:pt x="61" y="166"/>
                    <a:pt x="54" y="171"/>
                  </a:cubicBezTo>
                  <a:cubicBezTo>
                    <a:pt x="51" y="173"/>
                    <a:pt x="49" y="174"/>
                    <a:pt x="47" y="173"/>
                  </a:cubicBezTo>
                  <a:cubicBezTo>
                    <a:pt x="46" y="172"/>
                    <a:pt x="45" y="169"/>
                    <a:pt x="45" y="162"/>
                  </a:cubicBezTo>
                  <a:cubicBezTo>
                    <a:pt x="45" y="160"/>
                    <a:pt x="45" y="158"/>
                    <a:pt x="45" y="156"/>
                  </a:cubicBezTo>
                  <a:cubicBezTo>
                    <a:pt x="45" y="155"/>
                    <a:pt x="45" y="154"/>
                    <a:pt x="45" y="153"/>
                  </a:cubicBezTo>
                  <a:cubicBezTo>
                    <a:pt x="45" y="135"/>
                    <a:pt x="33" y="122"/>
                    <a:pt x="22" y="110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2" y="98"/>
                    <a:pt x="10" y="93"/>
                    <a:pt x="10" y="87"/>
                  </a:cubicBezTo>
                  <a:cubicBezTo>
                    <a:pt x="10" y="77"/>
                    <a:pt x="16" y="66"/>
                    <a:pt x="24" y="58"/>
                  </a:cubicBezTo>
                  <a:cubicBezTo>
                    <a:pt x="34" y="49"/>
                    <a:pt x="53" y="21"/>
                    <a:pt x="60" y="10"/>
                  </a:cubicBezTo>
                  <a:cubicBezTo>
                    <a:pt x="60" y="12"/>
                    <a:pt x="61" y="14"/>
                    <a:pt x="61" y="16"/>
                  </a:cubicBezTo>
                  <a:cubicBezTo>
                    <a:pt x="61" y="28"/>
                    <a:pt x="59" y="44"/>
                    <a:pt x="55" y="53"/>
                  </a:cubicBezTo>
                  <a:cubicBezTo>
                    <a:pt x="51" y="59"/>
                    <a:pt x="51" y="66"/>
                    <a:pt x="51" y="73"/>
                  </a:cubicBezTo>
                  <a:cubicBezTo>
                    <a:pt x="51" y="79"/>
                    <a:pt x="52" y="85"/>
                    <a:pt x="52" y="85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7"/>
                    <a:pt x="72" y="81"/>
                    <a:pt x="90" y="89"/>
                  </a:cubicBezTo>
                  <a:cubicBezTo>
                    <a:pt x="96" y="92"/>
                    <a:pt x="100" y="96"/>
                    <a:pt x="101" y="101"/>
                  </a:cubicBezTo>
                  <a:cubicBezTo>
                    <a:pt x="102" y="108"/>
                    <a:pt x="98" y="116"/>
                    <a:pt x="89" y="124"/>
                  </a:cubicBezTo>
                  <a:cubicBezTo>
                    <a:pt x="86" y="128"/>
                    <a:pt x="84" y="132"/>
                    <a:pt x="84" y="137"/>
                  </a:cubicBezTo>
                  <a:cubicBezTo>
                    <a:pt x="85" y="148"/>
                    <a:pt x="98" y="158"/>
                    <a:pt x="99" y="158"/>
                  </a:cubicBezTo>
                  <a:cubicBezTo>
                    <a:pt x="101" y="155"/>
                    <a:pt x="101" y="155"/>
                    <a:pt x="101" y="155"/>
                  </a:cubicBezTo>
                  <a:cubicBezTo>
                    <a:pt x="101" y="155"/>
                    <a:pt x="89" y="146"/>
                    <a:pt x="88" y="136"/>
                  </a:cubicBezTo>
                  <a:cubicBezTo>
                    <a:pt x="88" y="133"/>
                    <a:pt x="89" y="130"/>
                    <a:pt x="92" y="127"/>
                  </a:cubicBezTo>
                  <a:cubicBezTo>
                    <a:pt x="102" y="118"/>
                    <a:pt x="106" y="109"/>
                    <a:pt x="105" y="101"/>
                  </a:cubicBezTo>
                  <a:cubicBezTo>
                    <a:pt x="104" y="94"/>
                    <a:pt x="99" y="89"/>
                    <a:pt x="91" y="85"/>
                  </a:cubicBezTo>
                  <a:cubicBezTo>
                    <a:pt x="75" y="78"/>
                    <a:pt x="60" y="81"/>
                    <a:pt x="55" y="82"/>
                  </a:cubicBezTo>
                  <a:cubicBezTo>
                    <a:pt x="55" y="80"/>
                    <a:pt x="55" y="77"/>
                    <a:pt x="55" y="72"/>
                  </a:cubicBezTo>
                  <a:cubicBezTo>
                    <a:pt x="55" y="67"/>
                    <a:pt x="55" y="60"/>
                    <a:pt x="58" y="54"/>
                  </a:cubicBezTo>
                  <a:cubicBezTo>
                    <a:pt x="63" y="45"/>
                    <a:pt x="65" y="29"/>
                    <a:pt x="65" y="16"/>
                  </a:cubicBezTo>
                  <a:cubicBezTo>
                    <a:pt x="65" y="11"/>
                    <a:pt x="64" y="6"/>
                    <a:pt x="63" y="4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6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4" name="Freeform 110"/>
            <p:cNvSpPr/>
            <p:nvPr/>
          </p:nvSpPr>
          <p:spPr bwMode="auto">
            <a:xfrm>
              <a:off x="8743950" y="993776"/>
              <a:ext cx="50800" cy="34925"/>
            </a:xfrm>
            <a:custGeom>
              <a:avLst/>
              <a:gdLst>
                <a:gd name="T0" fmla="*/ 1 w 42"/>
                <a:gd name="T1" fmla="*/ 20 h 28"/>
                <a:gd name="T2" fmla="*/ 0 w 42"/>
                <a:gd name="T3" fmla="*/ 24 h 28"/>
                <a:gd name="T4" fmla="*/ 42 w 42"/>
                <a:gd name="T5" fmla="*/ 2 h 28"/>
                <a:gd name="T6" fmla="*/ 39 w 42"/>
                <a:gd name="T7" fmla="*/ 0 h 28"/>
                <a:gd name="T8" fmla="*/ 1 w 42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1" y="2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7" y="28"/>
                    <a:pt x="42" y="2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6" y="23"/>
                    <a:pt x="2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5" name="Freeform 111"/>
            <p:cNvSpPr/>
            <p:nvPr/>
          </p:nvSpPr>
          <p:spPr bwMode="auto">
            <a:xfrm>
              <a:off x="8780463" y="996951"/>
              <a:ext cx="31750" cy="104775"/>
            </a:xfrm>
            <a:custGeom>
              <a:avLst/>
              <a:gdLst>
                <a:gd name="T0" fmla="*/ 5 w 26"/>
                <a:gd name="T1" fmla="*/ 23 h 84"/>
                <a:gd name="T2" fmla="*/ 9 w 26"/>
                <a:gd name="T3" fmla="*/ 32 h 84"/>
                <a:gd name="T4" fmla="*/ 14 w 26"/>
                <a:gd name="T5" fmla="*/ 82 h 84"/>
                <a:gd name="T6" fmla="*/ 17 w 26"/>
                <a:gd name="T7" fmla="*/ 84 h 84"/>
                <a:gd name="T8" fmla="*/ 12 w 26"/>
                <a:gd name="T9" fmla="*/ 30 h 84"/>
                <a:gd name="T10" fmla="*/ 9 w 26"/>
                <a:gd name="T11" fmla="*/ 22 h 84"/>
                <a:gd name="T12" fmla="*/ 9 w 26"/>
                <a:gd name="T13" fmla="*/ 1 h 84"/>
                <a:gd name="T14" fmla="*/ 6 w 26"/>
                <a:gd name="T15" fmla="*/ 0 h 84"/>
                <a:gd name="T16" fmla="*/ 5 w 26"/>
                <a:gd name="T17" fmla="*/ 2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84">
                  <a:moveTo>
                    <a:pt x="5" y="23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5" y="45"/>
                    <a:pt x="22" y="60"/>
                    <a:pt x="14" y="82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26" y="60"/>
                    <a:pt x="18" y="43"/>
                    <a:pt x="12" y="3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5" y="10"/>
                    <a:pt x="9" y="2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0" y="9"/>
                    <a:pt x="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6" name="Freeform 112"/>
            <p:cNvSpPr/>
            <p:nvPr/>
          </p:nvSpPr>
          <p:spPr bwMode="auto">
            <a:xfrm>
              <a:off x="8734425" y="892176"/>
              <a:ext cx="60325" cy="41275"/>
            </a:xfrm>
            <a:custGeom>
              <a:avLst/>
              <a:gdLst>
                <a:gd name="T0" fmla="*/ 1 w 48"/>
                <a:gd name="T1" fmla="*/ 14 h 33"/>
                <a:gd name="T2" fmla="*/ 5 w 48"/>
                <a:gd name="T3" fmla="*/ 24 h 33"/>
                <a:gd name="T4" fmla="*/ 39 w 48"/>
                <a:gd name="T5" fmla="*/ 29 h 33"/>
                <a:gd name="T6" fmla="*/ 38 w 48"/>
                <a:gd name="T7" fmla="*/ 25 h 33"/>
                <a:gd name="T8" fmla="*/ 7 w 48"/>
                <a:gd name="T9" fmla="*/ 21 h 33"/>
                <a:gd name="T10" fmla="*/ 5 w 48"/>
                <a:gd name="T11" fmla="*/ 14 h 33"/>
                <a:gd name="T12" fmla="*/ 22 w 48"/>
                <a:gd name="T13" fmla="*/ 5 h 33"/>
                <a:gd name="T14" fmla="*/ 46 w 48"/>
                <a:gd name="T15" fmla="*/ 12 h 33"/>
                <a:gd name="T16" fmla="*/ 48 w 48"/>
                <a:gd name="T17" fmla="*/ 9 h 33"/>
                <a:gd name="T18" fmla="*/ 23 w 48"/>
                <a:gd name="T19" fmla="*/ 1 h 33"/>
                <a:gd name="T20" fmla="*/ 1 w 48"/>
                <a:gd name="T21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1" y="14"/>
                  </a:moveTo>
                  <a:cubicBezTo>
                    <a:pt x="0" y="16"/>
                    <a:pt x="1" y="20"/>
                    <a:pt x="5" y="24"/>
                  </a:cubicBezTo>
                  <a:cubicBezTo>
                    <a:pt x="9" y="28"/>
                    <a:pt x="18" y="33"/>
                    <a:pt x="39" y="29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19" y="28"/>
                    <a:pt x="11" y="25"/>
                    <a:pt x="7" y="21"/>
                  </a:cubicBezTo>
                  <a:cubicBezTo>
                    <a:pt x="5" y="18"/>
                    <a:pt x="4" y="15"/>
                    <a:pt x="5" y="14"/>
                  </a:cubicBezTo>
                  <a:cubicBezTo>
                    <a:pt x="6" y="8"/>
                    <a:pt x="12" y="4"/>
                    <a:pt x="22" y="5"/>
                  </a:cubicBezTo>
                  <a:cubicBezTo>
                    <a:pt x="36" y="6"/>
                    <a:pt x="46" y="12"/>
                    <a:pt x="46" y="12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38" y="2"/>
                    <a:pt x="23" y="1"/>
                  </a:cubicBezTo>
                  <a:cubicBezTo>
                    <a:pt x="11" y="0"/>
                    <a:pt x="2" y="5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7" name="Freeform 113"/>
            <p:cNvSpPr/>
            <p:nvPr/>
          </p:nvSpPr>
          <p:spPr bwMode="auto">
            <a:xfrm>
              <a:off x="8747125" y="927101"/>
              <a:ext cx="6350" cy="36513"/>
            </a:xfrm>
            <a:custGeom>
              <a:avLst/>
              <a:gdLst>
                <a:gd name="T0" fmla="*/ 0 w 4"/>
                <a:gd name="T1" fmla="*/ 23 h 23"/>
                <a:gd name="T2" fmla="*/ 3 w 4"/>
                <a:gd name="T3" fmla="*/ 23 h 23"/>
                <a:gd name="T4" fmla="*/ 4 w 4"/>
                <a:gd name="T5" fmla="*/ 0 h 23"/>
                <a:gd name="T6" fmla="*/ 1 w 4"/>
                <a:gd name="T7" fmla="*/ 0 h 23"/>
                <a:gd name="T8" fmla="*/ 0 w 4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0" y="23"/>
                  </a:moveTo>
                  <a:lnTo>
                    <a:pt x="3" y="23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8" name="Freeform 114"/>
            <p:cNvSpPr/>
            <p:nvPr/>
          </p:nvSpPr>
          <p:spPr bwMode="auto">
            <a:xfrm>
              <a:off x="9121775" y="890588"/>
              <a:ext cx="133350" cy="274638"/>
            </a:xfrm>
            <a:custGeom>
              <a:avLst/>
              <a:gdLst>
                <a:gd name="T0" fmla="*/ 43 w 107"/>
                <a:gd name="T1" fmla="*/ 4 h 222"/>
                <a:gd name="T2" fmla="*/ 42 w 107"/>
                <a:gd name="T3" fmla="*/ 16 h 222"/>
                <a:gd name="T4" fmla="*/ 48 w 107"/>
                <a:gd name="T5" fmla="*/ 54 h 222"/>
                <a:gd name="T6" fmla="*/ 52 w 107"/>
                <a:gd name="T7" fmla="*/ 72 h 222"/>
                <a:gd name="T8" fmla="*/ 51 w 107"/>
                <a:gd name="T9" fmla="*/ 82 h 222"/>
                <a:gd name="T10" fmla="*/ 15 w 107"/>
                <a:gd name="T11" fmla="*/ 85 h 222"/>
                <a:gd name="T12" fmla="*/ 2 w 107"/>
                <a:gd name="T13" fmla="*/ 101 h 222"/>
                <a:gd name="T14" fmla="*/ 14 w 107"/>
                <a:gd name="T15" fmla="*/ 127 h 222"/>
                <a:gd name="T16" fmla="*/ 19 w 107"/>
                <a:gd name="T17" fmla="*/ 136 h 222"/>
                <a:gd name="T18" fmla="*/ 5 w 107"/>
                <a:gd name="T19" fmla="*/ 155 h 222"/>
                <a:gd name="T20" fmla="*/ 8 w 107"/>
                <a:gd name="T21" fmla="*/ 158 h 222"/>
                <a:gd name="T22" fmla="*/ 22 w 107"/>
                <a:gd name="T23" fmla="*/ 137 h 222"/>
                <a:gd name="T24" fmla="*/ 17 w 107"/>
                <a:gd name="T25" fmla="*/ 124 h 222"/>
                <a:gd name="T26" fmla="*/ 6 w 107"/>
                <a:gd name="T27" fmla="*/ 101 h 222"/>
                <a:gd name="T28" fmla="*/ 17 w 107"/>
                <a:gd name="T29" fmla="*/ 89 h 222"/>
                <a:gd name="T30" fmla="*/ 52 w 107"/>
                <a:gd name="T31" fmla="*/ 87 h 222"/>
                <a:gd name="T32" fmla="*/ 54 w 107"/>
                <a:gd name="T33" fmla="*/ 88 h 222"/>
                <a:gd name="T34" fmla="*/ 55 w 107"/>
                <a:gd name="T35" fmla="*/ 85 h 222"/>
                <a:gd name="T36" fmla="*/ 56 w 107"/>
                <a:gd name="T37" fmla="*/ 73 h 222"/>
                <a:gd name="T38" fmla="*/ 52 w 107"/>
                <a:gd name="T39" fmla="*/ 53 h 222"/>
                <a:gd name="T40" fmla="*/ 46 w 107"/>
                <a:gd name="T41" fmla="*/ 16 h 222"/>
                <a:gd name="T42" fmla="*/ 46 w 107"/>
                <a:gd name="T43" fmla="*/ 10 h 222"/>
                <a:gd name="T44" fmla="*/ 83 w 107"/>
                <a:gd name="T45" fmla="*/ 58 h 222"/>
                <a:gd name="T46" fmla="*/ 97 w 107"/>
                <a:gd name="T47" fmla="*/ 87 h 222"/>
                <a:gd name="T48" fmla="*/ 91 w 107"/>
                <a:gd name="T49" fmla="*/ 103 h 222"/>
                <a:gd name="T50" fmla="*/ 85 w 107"/>
                <a:gd name="T51" fmla="*/ 110 h 222"/>
                <a:gd name="T52" fmla="*/ 61 w 107"/>
                <a:gd name="T53" fmla="*/ 153 h 222"/>
                <a:gd name="T54" fmla="*/ 61 w 107"/>
                <a:gd name="T55" fmla="*/ 156 h 222"/>
                <a:gd name="T56" fmla="*/ 62 w 107"/>
                <a:gd name="T57" fmla="*/ 162 h 222"/>
                <a:gd name="T58" fmla="*/ 59 w 107"/>
                <a:gd name="T59" fmla="*/ 173 h 222"/>
                <a:gd name="T60" fmla="*/ 52 w 107"/>
                <a:gd name="T61" fmla="*/ 171 h 222"/>
                <a:gd name="T62" fmla="*/ 33 w 107"/>
                <a:gd name="T63" fmla="*/ 164 h 222"/>
                <a:gd name="T64" fmla="*/ 28 w 107"/>
                <a:gd name="T65" fmla="*/ 170 h 222"/>
                <a:gd name="T66" fmla="*/ 26 w 107"/>
                <a:gd name="T67" fmla="*/ 178 h 222"/>
                <a:gd name="T68" fmla="*/ 5 w 107"/>
                <a:gd name="T69" fmla="*/ 219 h 222"/>
                <a:gd name="T70" fmla="*/ 7 w 107"/>
                <a:gd name="T71" fmla="*/ 222 h 222"/>
                <a:gd name="T72" fmla="*/ 30 w 107"/>
                <a:gd name="T73" fmla="*/ 179 h 222"/>
                <a:gd name="T74" fmla="*/ 32 w 107"/>
                <a:gd name="T75" fmla="*/ 171 h 222"/>
                <a:gd name="T76" fmla="*/ 35 w 107"/>
                <a:gd name="T77" fmla="*/ 168 h 222"/>
                <a:gd name="T78" fmla="*/ 50 w 107"/>
                <a:gd name="T79" fmla="*/ 174 h 222"/>
                <a:gd name="T80" fmla="*/ 61 w 107"/>
                <a:gd name="T81" fmla="*/ 176 h 222"/>
                <a:gd name="T82" fmla="*/ 65 w 107"/>
                <a:gd name="T83" fmla="*/ 156 h 222"/>
                <a:gd name="T84" fmla="*/ 88 w 107"/>
                <a:gd name="T85" fmla="*/ 112 h 222"/>
                <a:gd name="T86" fmla="*/ 94 w 107"/>
                <a:gd name="T87" fmla="*/ 105 h 222"/>
                <a:gd name="T88" fmla="*/ 85 w 107"/>
                <a:gd name="T89" fmla="*/ 55 h 222"/>
                <a:gd name="T90" fmla="*/ 47 w 107"/>
                <a:gd name="T91" fmla="*/ 3 h 222"/>
                <a:gd name="T92" fmla="*/ 44 w 107"/>
                <a:gd name="T93" fmla="*/ 0 h 222"/>
                <a:gd name="T94" fmla="*/ 43 w 107"/>
                <a:gd name="T95" fmla="*/ 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7" h="222">
                  <a:moveTo>
                    <a:pt x="43" y="4"/>
                  </a:moveTo>
                  <a:cubicBezTo>
                    <a:pt x="42" y="6"/>
                    <a:pt x="42" y="11"/>
                    <a:pt x="42" y="16"/>
                  </a:cubicBezTo>
                  <a:cubicBezTo>
                    <a:pt x="42" y="29"/>
                    <a:pt x="44" y="45"/>
                    <a:pt x="48" y="54"/>
                  </a:cubicBezTo>
                  <a:cubicBezTo>
                    <a:pt x="51" y="60"/>
                    <a:pt x="52" y="67"/>
                    <a:pt x="52" y="72"/>
                  </a:cubicBezTo>
                  <a:cubicBezTo>
                    <a:pt x="52" y="77"/>
                    <a:pt x="52" y="80"/>
                    <a:pt x="51" y="82"/>
                  </a:cubicBezTo>
                  <a:cubicBezTo>
                    <a:pt x="47" y="81"/>
                    <a:pt x="32" y="78"/>
                    <a:pt x="15" y="85"/>
                  </a:cubicBezTo>
                  <a:cubicBezTo>
                    <a:pt x="7" y="89"/>
                    <a:pt x="3" y="94"/>
                    <a:pt x="2" y="101"/>
                  </a:cubicBezTo>
                  <a:cubicBezTo>
                    <a:pt x="0" y="109"/>
                    <a:pt x="5" y="118"/>
                    <a:pt x="14" y="127"/>
                  </a:cubicBezTo>
                  <a:cubicBezTo>
                    <a:pt x="17" y="130"/>
                    <a:pt x="19" y="133"/>
                    <a:pt x="19" y="136"/>
                  </a:cubicBezTo>
                  <a:cubicBezTo>
                    <a:pt x="18" y="146"/>
                    <a:pt x="6" y="155"/>
                    <a:pt x="5" y="155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22" y="148"/>
                    <a:pt x="22" y="137"/>
                  </a:cubicBezTo>
                  <a:cubicBezTo>
                    <a:pt x="23" y="132"/>
                    <a:pt x="21" y="128"/>
                    <a:pt x="17" y="124"/>
                  </a:cubicBezTo>
                  <a:cubicBezTo>
                    <a:pt x="9" y="116"/>
                    <a:pt x="5" y="108"/>
                    <a:pt x="6" y="101"/>
                  </a:cubicBezTo>
                  <a:cubicBezTo>
                    <a:pt x="7" y="96"/>
                    <a:pt x="10" y="92"/>
                    <a:pt x="17" y="89"/>
                  </a:cubicBezTo>
                  <a:cubicBezTo>
                    <a:pt x="35" y="81"/>
                    <a:pt x="52" y="87"/>
                    <a:pt x="52" y="87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5" y="85"/>
                    <a:pt x="56" y="79"/>
                    <a:pt x="56" y="73"/>
                  </a:cubicBezTo>
                  <a:cubicBezTo>
                    <a:pt x="56" y="66"/>
                    <a:pt x="55" y="59"/>
                    <a:pt x="52" y="53"/>
                  </a:cubicBezTo>
                  <a:cubicBezTo>
                    <a:pt x="48" y="44"/>
                    <a:pt x="46" y="28"/>
                    <a:pt x="46" y="16"/>
                  </a:cubicBezTo>
                  <a:cubicBezTo>
                    <a:pt x="46" y="14"/>
                    <a:pt x="46" y="12"/>
                    <a:pt x="46" y="10"/>
                  </a:cubicBezTo>
                  <a:cubicBezTo>
                    <a:pt x="53" y="21"/>
                    <a:pt x="72" y="49"/>
                    <a:pt x="83" y="58"/>
                  </a:cubicBezTo>
                  <a:cubicBezTo>
                    <a:pt x="91" y="66"/>
                    <a:pt x="97" y="77"/>
                    <a:pt x="97" y="87"/>
                  </a:cubicBezTo>
                  <a:cubicBezTo>
                    <a:pt x="97" y="93"/>
                    <a:pt x="95" y="98"/>
                    <a:pt x="91" y="103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74" y="122"/>
                    <a:pt x="61" y="135"/>
                    <a:pt x="61" y="153"/>
                  </a:cubicBezTo>
                  <a:cubicBezTo>
                    <a:pt x="61" y="154"/>
                    <a:pt x="61" y="155"/>
                    <a:pt x="61" y="156"/>
                  </a:cubicBezTo>
                  <a:cubicBezTo>
                    <a:pt x="62" y="158"/>
                    <a:pt x="62" y="160"/>
                    <a:pt x="62" y="162"/>
                  </a:cubicBezTo>
                  <a:cubicBezTo>
                    <a:pt x="62" y="169"/>
                    <a:pt x="60" y="172"/>
                    <a:pt x="59" y="173"/>
                  </a:cubicBezTo>
                  <a:cubicBezTo>
                    <a:pt x="58" y="174"/>
                    <a:pt x="55" y="173"/>
                    <a:pt x="52" y="171"/>
                  </a:cubicBezTo>
                  <a:cubicBezTo>
                    <a:pt x="45" y="166"/>
                    <a:pt x="38" y="163"/>
                    <a:pt x="33" y="164"/>
                  </a:cubicBezTo>
                  <a:cubicBezTo>
                    <a:pt x="31" y="165"/>
                    <a:pt x="29" y="167"/>
                    <a:pt x="28" y="170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3" y="191"/>
                    <a:pt x="18" y="213"/>
                    <a:pt x="5" y="219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21" y="216"/>
                    <a:pt x="26" y="193"/>
                    <a:pt x="30" y="179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3" y="170"/>
                    <a:pt x="33" y="169"/>
                    <a:pt x="35" y="168"/>
                  </a:cubicBezTo>
                  <a:cubicBezTo>
                    <a:pt x="38" y="167"/>
                    <a:pt x="45" y="171"/>
                    <a:pt x="50" y="174"/>
                  </a:cubicBezTo>
                  <a:cubicBezTo>
                    <a:pt x="55" y="177"/>
                    <a:pt x="58" y="178"/>
                    <a:pt x="61" y="176"/>
                  </a:cubicBezTo>
                  <a:cubicBezTo>
                    <a:pt x="65" y="174"/>
                    <a:pt x="66" y="168"/>
                    <a:pt x="65" y="156"/>
                  </a:cubicBezTo>
                  <a:cubicBezTo>
                    <a:pt x="64" y="138"/>
                    <a:pt x="76" y="125"/>
                    <a:pt x="88" y="11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107" y="90"/>
                    <a:pt x="100" y="68"/>
                    <a:pt x="85" y="55"/>
                  </a:cubicBezTo>
                  <a:cubicBezTo>
                    <a:pt x="73" y="44"/>
                    <a:pt x="47" y="4"/>
                    <a:pt x="47" y="3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9" name="Freeform 115"/>
            <p:cNvSpPr/>
            <p:nvPr/>
          </p:nvSpPr>
          <p:spPr bwMode="auto">
            <a:xfrm>
              <a:off x="9185275" y="993776"/>
              <a:ext cx="50800" cy="34925"/>
            </a:xfrm>
            <a:custGeom>
              <a:avLst/>
              <a:gdLst>
                <a:gd name="T0" fmla="*/ 0 w 41"/>
                <a:gd name="T1" fmla="*/ 2 h 28"/>
                <a:gd name="T2" fmla="*/ 41 w 41"/>
                <a:gd name="T3" fmla="*/ 24 h 28"/>
                <a:gd name="T4" fmla="*/ 40 w 41"/>
                <a:gd name="T5" fmla="*/ 20 h 28"/>
                <a:gd name="T6" fmla="*/ 3 w 41"/>
                <a:gd name="T7" fmla="*/ 0 h 28"/>
                <a:gd name="T8" fmla="*/ 0 w 41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0" y="2"/>
                  </a:moveTo>
                  <a:cubicBezTo>
                    <a:pt x="24" y="28"/>
                    <a:pt x="40" y="24"/>
                    <a:pt x="41" y="2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25" y="23"/>
                    <a:pt x="3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0" name="Freeform 116"/>
            <p:cNvSpPr/>
            <p:nvPr/>
          </p:nvSpPr>
          <p:spPr bwMode="auto">
            <a:xfrm>
              <a:off x="9167813" y="996951"/>
              <a:ext cx="31750" cy="104775"/>
            </a:xfrm>
            <a:custGeom>
              <a:avLst/>
              <a:gdLst>
                <a:gd name="T0" fmla="*/ 16 w 25"/>
                <a:gd name="T1" fmla="*/ 1 h 84"/>
                <a:gd name="T2" fmla="*/ 17 w 25"/>
                <a:gd name="T3" fmla="*/ 22 h 84"/>
                <a:gd name="T4" fmla="*/ 13 w 25"/>
                <a:gd name="T5" fmla="*/ 30 h 84"/>
                <a:gd name="T6" fmla="*/ 8 w 25"/>
                <a:gd name="T7" fmla="*/ 84 h 84"/>
                <a:gd name="T8" fmla="*/ 12 w 25"/>
                <a:gd name="T9" fmla="*/ 82 h 84"/>
                <a:gd name="T10" fmla="*/ 17 w 25"/>
                <a:gd name="T11" fmla="*/ 32 h 84"/>
                <a:gd name="T12" fmla="*/ 20 w 25"/>
                <a:gd name="T13" fmla="*/ 23 h 84"/>
                <a:gd name="T14" fmla="*/ 20 w 25"/>
                <a:gd name="T15" fmla="*/ 0 h 84"/>
                <a:gd name="T16" fmla="*/ 16 w 25"/>
                <a:gd name="T17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4">
                  <a:moveTo>
                    <a:pt x="16" y="1"/>
                  </a:moveTo>
                  <a:cubicBezTo>
                    <a:pt x="17" y="2"/>
                    <a:pt x="21" y="10"/>
                    <a:pt x="17" y="2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7" y="43"/>
                    <a:pt x="0" y="60"/>
                    <a:pt x="8" y="84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4" y="60"/>
                    <a:pt x="11" y="45"/>
                    <a:pt x="17" y="3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5" y="9"/>
                    <a:pt x="20" y="0"/>
                    <a:pt x="20" y="0"/>
                  </a:cubicBezTo>
                  <a:lnTo>
                    <a:pt x="1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1" name="Freeform 117"/>
            <p:cNvSpPr/>
            <p:nvPr/>
          </p:nvSpPr>
          <p:spPr bwMode="auto">
            <a:xfrm>
              <a:off x="9185275" y="892176"/>
              <a:ext cx="58738" cy="41275"/>
            </a:xfrm>
            <a:custGeom>
              <a:avLst/>
              <a:gdLst>
                <a:gd name="T0" fmla="*/ 26 w 48"/>
                <a:gd name="T1" fmla="*/ 1 h 33"/>
                <a:gd name="T2" fmla="*/ 0 w 48"/>
                <a:gd name="T3" fmla="*/ 9 h 33"/>
                <a:gd name="T4" fmla="*/ 2 w 48"/>
                <a:gd name="T5" fmla="*/ 12 h 33"/>
                <a:gd name="T6" fmla="*/ 26 w 48"/>
                <a:gd name="T7" fmla="*/ 5 h 33"/>
                <a:gd name="T8" fmla="*/ 44 w 48"/>
                <a:gd name="T9" fmla="*/ 14 h 33"/>
                <a:gd name="T10" fmla="*/ 41 w 48"/>
                <a:gd name="T11" fmla="*/ 21 h 33"/>
                <a:gd name="T12" fmla="*/ 11 w 48"/>
                <a:gd name="T13" fmla="*/ 25 h 33"/>
                <a:gd name="T14" fmla="*/ 10 w 48"/>
                <a:gd name="T15" fmla="*/ 29 h 33"/>
                <a:gd name="T16" fmla="*/ 44 w 48"/>
                <a:gd name="T17" fmla="*/ 24 h 33"/>
                <a:gd name="T18" fmla="*/ 48 w 48"/>
                <a:gd name="T19" fmla="*/ 14 h 33"/>
                <a:gd name="T20" fmla="*/ 26 w 48"/>
                <a:gd name="T2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26" y="1"/>
                  </a:moveTo>
                  <a:cubicBezTo>
                    <a:pt x="11" y="2"/>
                    <a:pt x="1" y="9"/>
                    <a:pt x="0" y="9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2" y="6"/>
                    <a:pt x="26" y="5"/>
                  </a:cubicBezTo>
                  <a:cubicBezTo>
                    <a:pt x="36" y="4"/>
                    <a:pt x="43" y="8"/>
                    <a:pt x="44" y="14"/>
                  </a:cubicBezTo>
                  <a:cubicBezTo>
                    <a:pt x="44" y="15"/>
                    <a:pt x="44" y="18"/>
                    <a:pt x="41" y="21"/>
                  </a:cubicBezTo>
                  <a:cubicBezTo>
                    <a:pt x="38" y="25"/>
                    <a:pt x="29" y="28"/>
                    <a:pt x="11" y="25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0" y="33"/>
                    <a:pt x="40" y="28"/>
                    <a:pt x="44" y="24"/>
                  </a:cubicBezTo>
                  <a:cubicBezTo>
                    <a:pt x="48" y="20"/>
                    <a:pt x="48" y="16"/>
                    <a:pt x="48" y="14"/>
                  </a:cubicBezTo>
                  <a:cubicBezTo>
                    <a:pt x="46" y="5"/>
                    <a:pt x="38" y="0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2" name="Rectangle 118"/>
            <p:cNvSpPr>
              <a:spLocks noChangeArrowheads="1"/>
            </p:cNvSpPr>
            <p:nvPr/>
          </p:nvSpPr>
          <p:spPr bwMode="auto">
            <a:xfrm>
              <a:off x="9228138" y="927101"/>
              <a:ext cx="4763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3" name="Freeform 119"/>
            <p:cNvSpPr>
              <a:spLocks noEditPoints="1"/>
            </p:cNvSpPr>
            <p:nvPr/>
          </p:nvSpPr>
          <p:spPr bwMode="auto">
            <a:xfrm>
              <a:off x="8872538" y="1084263"/>
              <a:ext cx="55563" cy="57150"/>
            </a:xfrm>
            <a:custGeom>
              <a:avLst/>
              <a:gdLst>
                <a:gd name="T0" fmla="*/ 22 w 45"/>
                <a:gd name="T1" fmla="*/ 20 h 46"/>
                <a:gd name="T2" fmla="*/ 31 w 45"/>
                <a:gd name="T3" fmla="*/ 20 h 46"/>
                <a:gd name="T4" fmla="*/ 23 w 45"/>
                <a:gd name="T5" fmla="*/ 22 h 46"/>
                <a:gd name="T6" fmla="*/ 27 w 45"/>
                <a:gd name="T7" fmla="*/ 27 h 46"/>
                <a:gd name="T8" fmla="*/ 29 w 45"/>
                <a:gd name="T9" fmla="*/ 22 h 46"/>
                <a:gd name="T10" fmla="*/ 29 w 45"/>
                <a:gd name="T11" fmla="*/ 27 h 46"/>
                <a:gd name="T12" fmla="*/ 45 w 45"/>
                <a:gd name="T13" fmla="*/ 27 h 46"/>
                <a:gd name="T14" fmla="*/ 22 w 45"/>
                <a:gd name="T15" fmla="*/ 30 h 46"/>
                <a:gd name="T16" fmla="*/ 4 w 45"/>
                <a:gd name="T17" fmla="*/ 35 h 46"/>
                <a:gd name="T18" fmla="*/ 1 w 45"/>
                <a:gd name="T19" fmla="*/ 33 h 46"/>
                <a:gd name="T20" fmla="*/ 20 w 45"/>
                <a:gd name="T21" fmla="*/ 22 h 46"/>
                <a:gd name="T22" fmla="*/ 11 w 45"/>
                <a:gd name="T23" fmla="*/ 24 h 46"/>
                <a:gd name="T24" fmla="*/ 16 w 45"/>
                <a:gd name="T25" fmla="*/ 22 h 46"/>
                <a:gd name="T26" fmla="*/ 20 w 45"/>
                <a:gd name="T27" fmla="*/ 17 h 46"/>
                <a:gd name="T28" fmla="*/ 13 w 45"/>
                <a:gd name="T29" fmla="*/ 17 h 46"/>
                <a:gd name="T30" fmla="*/ 20 w 45"/>
                <a:gd name="T31" fmla="*/ 16 h 46"/>
                <a:gd name="T32" fmla="*/ 18 w 45"/>
                <a:gd name="T33" fmla="*/ 13 h 46"/>
                <a:gd name="T34" fmla="*/ 11 w 45"/>
                <a:gd name="T35" fmla="*/ 12 h 46"/>
                <a:gd name="T36" fmla="*/ 27 w 45"/>
                <a:gd name="T37" fmla="*/ 8 h 46"/>
                <a:gd name="T38" fmla="*/ 20 w 45"/>
                <a:gd name="T39" fmla="*/ 12 h 46"/>
                <a:gd name="T40" fmla="*/ 22 w 45"/>
                <a:gd name="T41" fmla="*/ 15 h 46"/>
                <a:gd name="T42" fmla="*/ 26 w 45"/>
                <a:gd name="T43" fmla="*/ 13 h 46"/>
                <a:gd name="T44" fmla="*/ 24 w 45"/>
                <a:gd name="T45" fmla="*/ 16 h 46"/>
                <a:gd name="T46" fmla="*/ 11 w 45"/>
                <a:gd name="T47" fmla="*/ 5 h 46"/>
                <a:gd name="T48" fmla="*/ 16 w 45"/>
                <a:gd name="T49" fmla="*/ 9 h 46"/>
                <a:gd name="T50" fmla="*/ 11 w 45"/>
                <a:gd name="T51" fmla="*/ 5 h 46"/>
                <a:gd name="T52" fmla="*/ 16 w 45"/>
                <a:gd name="T53" fmla="*/ 26 h 46"/>
                <a:gd name="T54" fmla="*/ 14 w 45"/>
                <a:gd name="T55" fmla="*/ 29 h 46"/>
                <a:gd name="T56" fmla="*/ 29 w 45"/>
                <a:gd name="T57" fmla="*/ 32 h 46"/>
                <a:gd name="T58" fmla="*/ 35 w 45"/>
                <a:gd name="T59" fmla="*/ 35 h 46"/>
                <a:gd name="T60" fmla="*/ 32 w 45"/>
                <a:gd name="T61" fmla="*/ 39 h 46"/>
                <a:gd name="T62" fmla="*/ 27 w 45"/>
                <a:gd name="T63" fmla="*/ 42 h 46"/>
                <a:gd name="T64" fmla="*/ 18 w 45"/>
                <a:gd name="T65" fmla="*/ 46 h 46"/>
                <a:gd name="T66" fmla="*/ 16 w 45"/>
                <a:gd name="T67" fmla="*/ 43 h 46"/>
                <a:gd name="T68" fmla="*/ 12 w 45"/>
                <a:gd name="T69" fmla="*/ 35 h 46"/>
                <a:gd name="T70" fmla="*/ 29 w 45"/>
                <a:gd name="T71" fmla="*/ 32 h 46"/>
                <a:gd name="T72" fmla="*/ 24 w 45"/>
                <a:gd name="T73" fmla="*/ 35 h 46"/>
                <a:gd name="T74" fmla="*/ 17 w 45"/>
                <a:gd name="T75" fmla="*/ 39 h 46"/>
                <a:gd name="T76" fmla="*/ 25 w 45"/>
                <a:gd name="T77" fmla="*/ 41 h 46"/>
                <a:gd name="T78" fmla="*/ 29 w 45"/>
                <a:gd name="T79" fmla="*/ 35 h 46"/>
                <a:gd name="T80" fmla="*/ 30 w 45"/>
                <a:gd name="T81" fmla="*/ 3 h 46"/>
                <a:gd name="T82" fmla="*/ 24 w 45"/>
                <a:gd name="T83" fmla="*/ 7 h 46"/>
                <a:gd name="T84" fmla="*/ 22 w 45"/>
                <a:gd name="T85" fmla="*/ 6 h 46"/>
                <a:gd name="T86" fmla="*/ 25 w 45"/>
                <a:gd name="T87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22" y="17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5" y="19"/>
                    <a:pt x="28" y="19"/>
                  </a:cubicBezTo>
                  <a:cubicBezTo>
                    <a:pt x="30" y="18"/>
                    <a:pt x="31" y="19"/>
                    <a:pt x="31" y="20"/>
                  </a:cubicBezTo>
                  <a:cubicBezTo>
                    <a:pt x="31" y="20"/>
                    <a:pt x="30" y="21"/>
                    <a:pt x="27" y="21"/>
                  </a:cubicBezTo>
                  <a:cubicBezTo>
                    <a:pt x="25" y="21"/>
                    <a:pt x="24" y="22"/>
                    <a:pt x="23" y="22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5"/>
                    <a:pt x="28" y="24"/>
                    <a:pt x="28" y="22"/>
                  </a:cubicBezTo>
                  <a:cubicBezTo>
                    <a:pt x="28" y="22"/>
                    <a:pt x="28" y="22"/>
                    <a:pt x="29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0" y="24"/>
                    <a:pt x="29" y="26"/>
                    <a:pt x="29" y="27"/>
                  </a:cubicBezTo>
                  <a:cubicBezTo>
                    <a:pt x="31" y="26"/>
                    <a:pt x="35" y="26"/>
                    <a:pt x="40" y="24"/>
                  </a:cubicBezTo>
                  <a:cubicBezTo>
                    <a:pt x="43" y="24"/>
                    <a:pt x="44" y="25"/>
                    <a:pt x="45" y="27"/>
                  </a:cubicBezTo>
                  <a:cubicBezTo>
                    <a:pt x="45" y="27"/>
                    <a:pt x="44" y="27"/>
                    <a:pt x="42" y="27"/>
                  </a:cubicBezTo>
                  <a:cubicBezTo>
                    <a:pt x="40" y="27"/>
                    <a:pt x="33" y="28"/>
                    <a:pt x="22" y="30"/>
                  </a:cubicBezTo>
                  <a:cubicBezTo>
                    <a:pt x="13" y="32"/>
                    <a:pt x="7" y="34"/>
                    <a:pt x="6" y="34"/>
                  </a:cubicBezTo>
                  <a:cubicBezTo>
                    <a:pt x="5" y="35"/>
                    <a:pt x="4" y="35"/>
                    <a:pt x="4" y="35"/>
                  </a:cubicBezTo>
                  <a:cubicBezTo>
                    <a:pt x="3" y="35"/>
                    <a:pt x="2" y="34"/>
                    <a:pt x="1" y="34"/>
                  </a:cubicBezTo>
                  <a:cubicBezTo>
                    <a:pt x="0" y="33"/>
                    <a:pt x="0" y="33"/>
                    <a:pt x="1" y="33"/>
                  </a:cubicBezTo>
                  <a:cubicBezTo>
                    <a:pt x="1" y="33"/>
                    <a:pt x="8" y="32"/>
                    <a:pt x="21" y="29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7" y="23"/>
                    <a:pt x="15" y="24"/>
                    <a:pt x="14" y="24"/>
                  </a:cubicBezTo>
                  <a:cubicBezTo>
                    <a:pt x="13" y="24"/>
                    <a:pt x="12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3"/>
                    <a:pt x="14" y="22"/>
                    <a:pt x="16" y="22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3" y="18"/>
                    <a:pt x="13" y="18"/>
                    <a:pt x="13" y="17"/>
                  </a:cubicBezTo>
                  <a:cubicBezTo>
                    <a:pt x="14" y="17"/>
                    <a:pt x="15" y="17"/>
                    <a:pt x="15" y="17"/>
                  </a:cubicBezTo>
                  <a:cubicBezTo>
                    <a:pt x="16" y="17"/>
                    <a:pt x="18" y="16"/>
                    <a:pt x="20" y="16"/>
                  </a:cubicBezTo>
                  <a:cubicBezTo>
                    <a:pt x="19" y="14"/>
                    <a:pt x="19" y="13"/>
                    <a:pt x="18" y="12"/>
                  </a:cubicBezTo>
                  <a:cubicBezTo>
                    <a:pt x="18" y="12"/>
                    <a:pt x="18" y="12"/>
                    <a:pt x="18" y="13"/>
                  </a:cubicBezTo>
                  <a:cubicBezTo>
                    <a:pt x="16" y="13"/>
                    <a:pt x="14" y="13"/>
                    <a:pt x="13" y="13"/>
                  </a:cubicBezTo>
                  <a:cubicBezTo>
                    <a:pt x="12" y="13"/>
                    <a:pt x="11" y="13"/>
                    <a:pt x="11" y="12"/>
                  </a:cubicBezTo>
                  <a:cubicBezTo>
                    <a:pt x="13" y="12"/>
                    <a:pt x="17" y="11"/>
                    <a:pt x="23" y="9"/>
                  </a:cubicBezTo>
                  <a:cubicBezTo>
                    <a:pt x="25" y="8"/>
                    <a:pt x="26" y="8"/>
                    <a:pt x="27" y="8"/>
                  </a:cubicBezTo>
                  <a:cubicBezTo>
                    <a:pt x="30" y="7"/>
                    <a:pt x="31" y="8"/>
                    <a:pt x="30" y="9"/>
                  </a:cubicBezTo>
                  <a:cubicBezTo>
                    <a:pt x="30" y="9"/>
                    <a:pt x="26" y="10"/>
                    <a:pt x="20" y="12"/>
                  </a:cubicBezTo>
                  <a:cubicBezTo>
                    <a:pt x="22" y="12"/>
                    <a:pt x="22" y="13"/>
                    <a:pt x="22" y="13"/>
                  </a:cubicBezTo>
                  <a:cubicBezTo>
                    <a:pt x="22" y="13"/>
                    <a:pt x="22" y="14"/>
                    <a:pt x="22" y="15"/>
                  </a:cubicBezTo>
                  <a:cubicBezTo>
                    <a:pt x="23" y="15"/>
                    <a:pt x="23" y="15"/>
                    <a:pt x="24" y="14"/>
                  </a:cubicBezTo>
                  <a:cubicBezTo>
                    <a:pt x="25" y="14"/>
                    <a:pt x="26" y="14"/>
                    <a:pt x="26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8" y="15"/>
                    <a:pt x="27" y="16"/>
                    <a:pt x="24" y="16"/>
                  </a:cubicBezTo>
                  <a:cubicBezTo>
                    <a:pt x="23" y="16"/>
                    <a:pt x="22" y="17"/>
                    <a:pt x="22" y="17"/>
                  </a:cubicBezTo>
                  <a:close/>
                  <a:moveTo>
                    <a:pt x="11" y="5"/>
                  </a:moveTo>
                  <a:cubicBezTo>
                    <a:pt x="13" y="5"/>
                    <a:pt x="14" y="5"/>
                    <a:pt x="15" y="6"/>
                  </a:cubicBezTo>
                  <a:cubicBezTo>
                    <a:pt x="16" y="7"/>
                    <a:pt x="17" y="8"/>
                    <a:pt x="16" y="9"/>
                  </a:cubicBezTo>
                  <a:cubicBezTo>
                    <a:pt x="16" y="10"/>
                    <a:pt x="15" y="10"/>
                    <a:pt x="14" y="9"/>
                  </a:cubicBezTo>
                  <a:cubicBezTo>
                    <a:pt x="11" y="7"/>
                    <a:pt x="10" y="6"/>
                    <a:pt x="11" y="5"/>
                  </a:cubicBezTo>
                  <a:close/>
                  <a:moveTo>
                    <a:pt x="13" y="25"/>
                  </a:moveTo>
                  <a:cubicBezTo>
                    <a:pt x="14" y="25"/>
                    <a:pt x="15" y="26"/>
                    <a:pt x="16" y="26"/>
                  </a:cubicBezTo>
                  <a:cubicBezTo>
                    <a:pt x="16" y="27"/>
                    <a:pt x="17" y="28"/>
                    <a:pt x="16" y="29"/>
                  </a:cubicBezTo>
                  <a:cubicBezTo>
                    <a:pt x="16" y="30"/>
                    <a:pt x="15" y="30"/>
                    <a:pt x="14" y="29"/>
                  </a:cubicBezTo>
                  <a:cubicBezTo>
                    <a:pt x="12" y="27"/>
                    <a:pt x="12" y="26"/>
                    <a:pt x="13" y="25"/>
                  </a:cubicBezTo>
                  <a:close/>
                  <a:moveTo>
                    <a:pt x="29" y="32"/>
                  </a:moveTo>
                  <a:cubicBezTo>
                    <a:pt x="30" y="32"/>
                    <a:pt x="31" y="32"/>
                    <a:pt x="33" y="33"/>
                  </a:cubicBezTo>
                  <a:cubicBezTo>
                    <a:pt x="35" y="34"/>
                    <a:pt x="35" y="34"/>
                    <a:pt x="35" y="35"/>
                  </a:cubicBezTo>
                  <a:cubicBezTo>
                    <a:pt x="33" y="36"/>
                    <a:pt x="32" y="38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40"/>
                    <a:pt x="33" y="41"/>
                    <a:pt x="33" y="41"/>
                  </a:cubicBezTo>
                  <a:cubicBezTo>
                    <a:pt x="33" y="41"/>
                    <a:pt x="31" y="41"/>
                    <a:pt x="27" y="42"/>
                  </a:cubicBezTo>
                  <a:cubicBezTo>
                    <a:pt x="25" y="42"/>
                    <a:pt x="22" y="43"/>
                    <a:pt x="18" y="44"/>
                  </a:cubicBezTo>
                  <a:cubicBezTo>
                    <a:pt x="19" y="45"/>
                    <a:pt x="18" y="46"/>
                    <a:pt x="18" y="46"/>
                  </a:cubicBezTo>
                  <a:cubicBezTo>
                    <a:pt x="17" y="46"/>
                    <a:pt x="17" y="45"/>
                    <a:pt x="16" y="44"/>
                  </a:cubicBezTo>
                  <a:cubicBezTo>
                    <a:pt x="16" y="44"/>
                    <a:pt x="16" y="43"/>
                    <a:pt x="16" y="43"/>
                  </a:cubicBezTo>
                  <a:cubicBezTo>
                    <a:pt x="15" y="40"/>
                    <a:pt x="14" y="38"/>
                    <a:pt x="13" y="37"/>
                  </a:cubicBezTo>
                  <a:cubicBezTo>
                    <a:pt x="12" y="36"/>
                    <a:pt x="12" y="36"/>
                    <a:pt x="12" y="35"/>
                  </a:cubicBezTo>
                  <a:cubicBezTo>
                    <a:pt x="13" y="35"/>
                    <a:pt x="14" y="35"/>
                    <a:pt x="16" y="35"/>
                  </a:cubicBezTo>
                  <a:cubicBezTo>
                    <a:pt x="22" y="35"/>
                    <a:pt x="27" y="34"/>
                    <a:pt x="29" y="32"/>
                  </a:cubicBezTo>
                  <a:close/>
                  <a:moveTo>
                    <a:pt x="29" y="35"/>
                  </a:moveTo>
                  <a:cubicBezTo>
                    <a:pt x="29" y="35"/>
                    <a:pt x="27" y="35"/>
                    <a:pt x="24" y="35"/>
                  </a:cubicBezTo>
                  <a:cubicBezTo>
                    <a:pt x="22" y="36"/>
                    <a:pt x="19" y="36"/>
                    <a:pt x="17" y="37"/>
                  </a:cubicBezTo>
                  <a:cubicBezTo>
                    <a:pt x="16" y="37"/>
                    <a:pt x="17" y="38"/>
                    <a:pt x="17" y="39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9" y="42"/>
                    <a:pt x="22" y="41"/>
                    <a:pt x="25" y="41"/>
                  </a:cubicBezTo>
                  <a:cubicBezTo>
                    <a:pt x="27" y="40"/>
                    <a:pt x="28" y="40"/>
                    <a:pt x="28" y="40"/>
                  </a:cubicBezTo>
                  <a:cubicBezTo>
                    <a:pt x="29" y="38"/>
                    <a:pt x="30" y="36"/>
                    <a:pt x="29" y="35"/>
                  </a:cubicBezTo>
                  <a:close/>
                  <a:moveTo>
                    <a:pt x="27" y="1"/>
                  </a:moveTo>
                  <a:cubicBezTo>
                    <a:pt x="30" y="1"/>
                    <a:pt x="31" y="2"/>
                    <a:pt x="30" y="3"/>
                  </a:cubicBezTo>
                  <a:cubicBezTo>
                    <a:pt x="29" y="4"/>
                    <a:pt x="28" y="4"/>
                    <a:pt x="26" y="5"/>
                  </a:cubicBezTo>
                  <a:cubicBezTo>
                    <a:pt x="25" y="6"/>
                    <a:pt x="24" y="7"/>
                    <a:pt x="24" y="7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1" y="8"/>
                    <a:pt x="22" y="7"/>
                    <a:pt x="22" y="6"/>
                  </a:cubicBezTo>
                  <a:cubicBezTo>
                    <a:pt x="25" y="4"/>
                    <a:pt x="26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6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4" name="Freeform 120"/>
            <p:cNvSpPr>
              <a:spLocks noEditPoints="1"/>
            </p:cNvSpPr>
            <p:nvPr/>
          </p:nvSpPr>
          <p:spPr bwMode="auto">
            <a:xfrm>
              <a:off x="8934450" y="1087438"/>
              <a:ext cx="50800" cy="44450"/>
            </a:xfrm>
            <a:custGeom>
              <a:avLst/>
              <a:gdLst>
                <a:gd name="T0" fmla="*/ 21 w 41"/>
                <a:gd name="T1" fmla="*/ 25 h 37"/>
                <a:gd name="T2" fmla="*/ 21 w 41"/>
                <a:gd name="T3" fmla="*/ 31 h 37"/>
                <a:gd name="T4" fmla="*/ 33 w 41"/>
                <a:gd name="T5" fmla="*/ 30 h 37"/>
                <a:gd name="T6" fmla="*/ 37 w 41"/>
                <a:gd name="T7" fmla="*/ 29 h 37"/>
                <a:gd name="T8" fmla="*/ 41 w 41"/>
                <a:gd name="T9" fmla="*/ 31 h 37"/>
                <a:gd name="T10" fmla="*/ 39 w 41"/>
                <a:gd name="T11" fmla="*/ 33 h 37"/>
                <a:gd name="T12" fmla="*/ 38 w 41"/>
                <a:gd name="T13" fmla="*/ 33 h 37"/>
                <a:gd name="T14" fmla="*/ 4 w 41"/>
                <a:gd name="T15" fmla="*/ 37 h 37"/>
                <a:gd name="T16" fmla="*/ 0 w 41"/>
                <a:gd name="T17" fmla="*/ 35 h 37"/>
                <a:gd name="T18" fmla="*/ 1 w 41"/>
                <a:gd name="T19" fmla="*/ 34 h 37"/>
                <a:gd name="T20" fmla="*/ 19 w 41"/>
                <a:gd name="T21" fmla="*/ 32 h 37"/>
                <a:gd name="T22" fmla="*/ 19 w 41"/>
                <a:gd name="T23" fmla="*/ 25 h 37"/>
                <a:gd name="T24" fmla="*/ 14 w 41"/>
                <a:gd name="T25" fmla="*/ 26 h 37"/>
                <a:gd name="T26" fmla="*/ 13 w 41"/>
                <a:gd name="T27" fmla="*/ 26 h 37"/>
                <a:gd name="T28" fmla="*/ 10 w 41"/>
                <a:gd name="T29" fmla="*/ 26 h 37"/>
                <a:gd name="T30" fmla="*/ 11 w 41"/>
                <a:gd name="T31" fmla="*/ 25 h 37"/>
                <a:gd name="T32" fmla="*/ 14 w 41"/>
                <a:gd name="T33" fmla="*/ 24 h 37"/>
                <a:gd name="T34" fmla="*/ 19 w 41"/>
                <a:gd name="T35" fmla="*/ 23 h 37"/>
                <a:gd name="T36" fmla="*/ 17 w 41"/>
                <a:gd name="T37" fmla="*/ 19 h 37"/>
                <a:gd name="T38" fmla="*/ 17 w 41"/>
                <a:gd name="T39" fmla="*/ 18 h 37"/>
                <a:gd name="T40" fmla="*/ 21 w 41"/>
                <a:gd name="T41" fmla="*/ 19 h 37"/>
                <a:gd name="T42" fmla="*/ 21 w 41"/>
                <a:gd name="T43" fmla="*/ 20 h 37"/>
                <a:gd name="T44" fmla="*/ 21 w 41"/>
                <a:gd name="T45" fmla="*/ 23 h 37"/>
                <a:gd name="T46" fmla="*/ 24 w 41"/>
                <a:gd name="T47" fmla="*/ 22 h 37"/>
                <a:gd name="T48" fmla="*/ 27 w 41"/>
                <a:gd name="T49" fmla="*/ 21 h 37"/>
                <a:gd name="T50" fmla="*/ 30 w 41"/>
                <a:gd name="T51" fmla="*/ 22 h 37"/>
                <a:gd name="T52" fmla="*/ 29 w 41"/>
                <a:gd name="T53" fmla="*/ 23 h 37"/>
                <a:gd name="T54" fmla="*/ 21 w 41"/>
                <a:gd name="T55" fmla="*/ 25 h 37"/>
                <a:gd name="T56" fmla="*/ 13 w 41"/>
                <a:gd name="T57" fmla="*/ 15 h 37"/>
                <a:gd name="T58" fmla="*/ 25 w 41"/>
                <a:gd name="T59" fmla="*/ 12 h 37"/>
                <a:gd name="T60" fmla="*/ 22 w 41"/>
                <a:gd name="T61" fmla="*/ 9 h 37"/>
                <a:gd name="T62" fmla="*/ 30 w 41"/>
                <a:gd name="T63" fmla="*/ 11 h 37"/>
                <a:gd name="T64" fmla="*/ 30 w 41"/>
                <a:gd name="T65" fmla="*/ 16 h 37"/>
                <a:gd name="T66" fmla="*/ 26 w 41"/>
                <a:gd name="T67" fmla="*/ 14 h 37"/>
                <a:gd name="T68" fmla="*/ 10 w 41"/>
                <a:gd name="T69" fmla="*/ 18 h 37"/>
                <a:gd name="T70" fmla="*/ 8 w 41"/>
                <a:gd name="T71" fmla="*/ 19 h 37"/>
                <a:gd name="T72" fmla="*/ 8 w 41"/>
                <a:gd name="T73" fmla="*/ 15 h 37"/>
                <a:gd name="T74" fmla="*/ 9 w 41"/>
                <a:gd name="T75" fmla="*/ 15 h 37"/>
                <a:gd name="T76" fmla="*/ 17 w 41"/>
                <a:gd name="T77" fmla="*/ 5 h 37"/>
                <a:gd name="T78" fmla="*/ 12 w 41"/>
                <a:gd name="T79" fmla="*/ 5 h 37"/>
                <a:gd name="T80" fmla="*/ 9 w 41"/>
                <a:gd name="T81" fmla="*/ 5 h 37"/>
                <a:gd name="T82" fmla="*/ 10 w 41"/>
                <a:gd name="T83" fmla="*/ 4 h 37"/>
                <a:gd name="T84" fmla="*/ 24 w 41"/>
                <a:gd name="T85" fmla="*/ 0 h 37"/>
                <a:gd name="T86" fmla="*/ 27 w 41"/>
                <a:gd name="T87" fmla="*/ 0 h 37"/>
                <a:gd name="T88" fmla="*/ 31 w 41"/>
                <a:gd name="T89" fmla="*/ 1 h 37"/>
                <a:gd name="T90" fmla="*/ 28 w 41"/>
                <a:gd name="T91" fmla="*/ 3 h 37"/>
                <a:gd name="T92" fmla="*/ 19 w 41"/>
                <a:gd name="T93" fmla="*/ 5 h 37"/>
                <a:gd name="T94" fmla="*/ 20 w 41"/>
                <a:gd name="T95" fmla="*/ 7 h 37"/>
                <a:gd name="T96" fmla="*/ 17 w 41"/>
                <a:gd name="T97" fmla="*/ 10 h 37"/>
                <a:gd name="T98" fmla="*/ 13 w 41"/>
                <a:gd name="T9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" h="37">
                  <a:moveTo>
                    <a:pt x="21" y="25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7" y="31"/>
                    <a:pt x="31" y="30"/>
                    <a:pt x="33" y="30"/>
                  </a:cubicBezTo>
                  <a:cubicBezTo>
                    <a:pt x="34" y="29"/>
                    <a:pt x="36" y="29"/>
                    <a:pt x="37" y="29"/>
                  </a:cubicBezTo>
                  <a:cubicBezTo>
                    <a:pt x="38" y="29"/>
                    <a:pt x="40" y="30"/>
                    <a:pt x="41" y="31"/>
                  </a:cubicBezTo>
                  <a:cubicBezTo>
                    <a:pt x="41" y="32"/>
                    <a:pt x="41" y="32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29" y="32"/>
                    <a:pt x="18" y="33"/>
                    <a:pt x="4" y="37"/>
                  </a:cubicBezTo>
                  <a:cubicBezTo>
                    <a:pt x="3" y="36"/>
                    <a:pt x="2" y="36"/>
                    <a:pt x="0" y="35"/>
                  </a:cubicBezTo>
                  <a:cubicBezTo>
                    <a:pt x="0" y="35"/>
                    <a:pt x="0" y="34"/>
                    <a:pt x="1" y="34"/>
                  </a:cubicBezTo>
                  <a:cubicBezTo>
                    <a:pt x="7" y="34"/>
                    <a:pt x="13" y="33"/>
                    <a:pt x="19" y="3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6" y="26"/>
                    <a:pt x="15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0" y="26"/>
                    <a:pt x="10" y="26"/>
                  </a:cubicBezTo>
                  <a:cubicBezTo>
                    <a:pt x="9" y="25"/>
                    <a:pt x="10" y="25"/>
                    <a:pt x="11" y="25"/>
                  </a:cubicBezTo>
                  <a:cubicBezTo>
                    <a:pt x="12" y="25"/>
                    <a:pt x="13" y="25"/>
                    <a:pt x="14" y="24"/>
                  </a:cubicBezTo>
                  <a:cubicBezTo>
                    <a:pt x="15" y="24"/>
                    <a:pt x="17" y="24"/>
                    <a:pt x="19" y="23"/>
                  </a:cubicBezTo>
                  <a:cubicBezTo>
                    <a:pt x="18" y="22"/>
                    <a:pt x="18" y="20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7"/>
                    <a:pt x="19" y="17"/>
                    <a:pt x="21" y="19"/>
                  </a:cubicBezTo>
                  <a:cubicBezTo>
                    <a:pt x="21" y="19"/>
                    <a:pt x="21" y="19"/>
                    <a:pt x="21" y="20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2"/>
                    <a:pt x="23" y="22"/>
                    <a:pt x="24" y="22"/>
                  </a:cubicBezTo>
                  <a:cubicBezTo>
                    <a:pt x="25" y="21"/>
                    <a:pt x="26" y="21"/>
                    <a:pt x="27" y="21"/>
                  </a:cubicBezTo>
                  <a:cubicBezTo>
                    <a:pt x="28" y="21"/>
                    <a:pt x="29" y="22"/>
                    <a:pt x="30" y="22"/>
                  </a:cubicBezTo>
                  <a:cubicBezTo>
                    <a:pt x="30" y="23"/>
                    <a:pt x="30" y="23"/>
                    <a:pt x="29" y="23"/>
                  </a:cubicBezTo>
                  <a:cubicBezTo>
                    <a:pt x="26" y="24"/>
                    <a:pt x="23" y="24"/>
                    <a:pt x="21" y="25"/>
                  </a:cubicBezTo>
                  <a:close/>
                  <a:moveTo>
                    <a:pt x="13" y="15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23" y="10"/>
                    <a:pt x="22" y="9"/>
                    <a:pt x="22" y="9"/>
                  </a:cubicBezTo>
                  <a:cubicBezTo>
                    <a:pt x="25" y="9"/>
                    <a:pt x="27" y="10"/>
                    <a:pt x="30" y="11"/>
                  </a:cubicBezTo>
                  <a:cubicBezTo>
                    <a:pt x="31" y="13"/>
                    <a:pt x="31" y="15"/>
                    <a:pt x="30" y="16"/>
                  </a:cubicBezTo>
                  <a:cubicBezTo>
                    <a:pt x="29" y="17"/>
                    <a:pt x="28" y="16"/>
                    <a:pt x="26" y="14"/>
                  </a:cubicBezTo>
                  <a:cubicBezTo>
                    <a:pt x="20" y="15"/>
                    <a:pt x="14" y="17"/>
                    <a:pt x="10" y="18"/>
                  </a:cubicBezTo>
                  <a:cubicBezTo>
                    <a:pt x="9" y="19"/>
                    <a:pt x="9" y="19"/>
                    <a:pt x="8" y="19"/>
                  </a:cubicBezTo>
                  <a:cubicBezTo>
                    <a:pt x="7" y="19"/>
                    <a:pt x="7" y="17"/>
                    <a:pt x="8" y="15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12" y="14"/>
                    <a:pt x="15" y="11"/>
                    <a:pt x="17" y="5"/>
                  </a:cubicBezTo>
                  <a:cubicBezTo>
                    <a:pt x="15" y="5"/>
                    <a:pt x="13" y="6"/>
                    <a:pt x="12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5" y="3"/>
                    <a:pt x="20" y="2"/>
                    <a:pt x="24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2"/>
                    <a:pt x="30" y="2"/>
                    <a:pt x="28" y="3"/>
                  </a:cubicBezTo>
                  <a:cubicBezTo>
                    <a:pt x="26" y="3"/>
                    <a:pt x="23" y="4"/>
                    <a:pt x="19" y="5"/>
                  </a:cubicBezTo>
                  <a:cubicBezTo>
                    <a:pt x="20" y="6"/>
                    <a:pt x="21" y="6"/>
                    <a:pt x="20" y="7"/>
                  </a:cubicBezTo>
                  <a:cubicBezTo>
                    <a:pt x="20" y="7"/>
                    <a:pt x="19" y="8"/>
                    <a:pt x="17" y="10"/>
                  </a:cubicBezTo>
                  <a:cubicBezTo>
                    <a:pt x="16" y="12"/>
                    <a:pt x="14" y="13"/>
                    <a:pt x="1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5" name="Freeform 121"/>
            <p:cNvSpPr>
              <a:spLocks noEditPoints="1"/>
            </p:cNvSpPr>
            <p:nvPr/>
          </p:nvSpPr>
          <p:spPr bwMode="auto">
            <a:xfrm>
              <a:off x="8990013" y="1085851"/>
              <a:ext cx="57150" cy="47625"/>
            </a:xfrm>
            <a:custGeom>
              <a:avLst/>
              <a:gdLst>
                <a:gd name="T0" fmla="*/ 19 w 46"/>
                <a:gd name="T1" fmla="*/ 11 h 39"/>
                <a:gd name="T2" fmla="*/ 22 w 46"/>
                <a:gd name="T3" fmla="*/ 12 h 39"/>
                <a:gd name="T4" fmla="*/ 12 w 46"/>
                <a:gd name="T5" fmla="*/ 15 h 39"/>
                <a:gd name="T6" fmla="*/ 15 w 46"/>
                <a:gd name="T7" fmla="*/ 17 h 39"/>
                <a:gd name="T8" fmla="*/ 14 w 46"/>
                <a:gd name="T9" fmla="*/ 19 h 39"/>
                <a:gd name="T10" fmla="*/ 16 w 46"/>
                <a:gd name="T11" fmla="*/ 19 h 39"/>
                <a:gd name="T12" fmla="*/ 19 w 46"/>
                <a:gd name="T13" fmla="*/ 22 h 39"/>
                <a:gd name="T14" fmla="*/ 16 w 46"/>
                <a:gd name="T15" fmla="*/ 28 h 39"/>
                <a:gd name="T16" fmla="*/ 15 w 46"/>
                <a:gd name="T17" fmla="*/ 31 h 39"/>
                <a:gd name="T18" fmla="*/ 11 w 46"/>
                <a:gd name="T19" fmla="*/ 36 h 39"/>
                <a:gd name="T20" fmla="*/ 10 w 46"/>
                <a:gd name="T21" fmla="*/ 34 h 39"/>
                <a:gd name="T22" fmla="*/ 9 w 46"/>
                <a:gd name="T23" fmla="*/ 31 h 39"/>
                <a:gd name="T24" fmla="*/ 9 w 46"/>
                <a:gd name="T25" fmla="*/ 31 h 39"/>
                <a:gd name="T26" fmla="*/ 9 w 46"/>
                <a:gd name="T27" fmla="*/ 30 h 39"/>
                <a:gd name="T28" fmla="*/ 12 w 46"/>
                <a:gd name="T29" fmla="*/ 31 h 39"/>
                <a:gd name="T30" fmla="*/ 14 w 46"/>
                <a:gd name="T31" fmla="*/ 26 h 39"/>
                <a:gd name="T32" fmla="*/ 15 w 46"/>
                <a:gd name="T33" fmla="*/ 20 h 39"/>
                <a:gd name="T34" fmla="*/ 15 w 46"/>
                <a:gd name="T35" fmla="*/ 20 h 39"/>
                <a:gd name="T36" fmla="*/ 13 w 46"/>
                <a:gd name="T37" fmla="*/ 20 h 39"/>
                <a:gd name="T38" fmla="*/ 12 w 46"/>
                <a:gd name="T39" fmla="*/ 21 h 39"/>
                <a:gd name="T40" fmla="*/ 1 w 46"/>
                <a:gd name="T41" fmla="*/ 33 h 39"/>
                <a:gd name="T42" fmla="*/ 0 w 46"/>
                <a:gd name="T43" fmla="*/ 33 h 39"/>
                <a:gd name="T44" fmla="*/ 1 w 46"/>
                <a:gd name="T45" fmla="*/ 32 h 39"/>
                <a:gd name="T46" fmla="*/ 11 w 46"/>
                <a:gd name="T47" fmla="*/ 15 h 39"/>
                <a:gd name="T48" fmla="*/ 8 w 46"/>
                <a:gd name="T49" fmla="*/ 16 h 39"/>
                <a:gd name="T50" fmla="*/ 5 w 46"/>
                <a:gd name="T51" fmla="*/ 17 h 39"/>
                <a:gd name="T52" fmla="*/ 2 w 46"/>
                <a:gd name="T53" fmla="*/ 14 h 39"/>
                <a:gd name="T54" fmla="*/ 19 w 46"/>
                <a:gd name="T55" fmla="*/ 11 h 39"/>
                <a:gd name="T56" fmla="*/ 14 w 46"/>
                <a:gd name="T57" fmla="*/ 1 h 39"/>
                <a:gd name="T58" fmla="*/ 18 w 46"/>
                <a:gd name="T59" fmla="*/ 2 h 39"/>
                <a:gd name="T60" fmla="*/ 19 w 46"/>
                <a:gd name="T61" fmla="*/ 6 h 39"/>
                <a:gd name="T62" fmla="*/ 17 w 46"/>
                <a:gd name="T63" fmla="*/ 6 h 39"/>
                <a:gd name="T64" fmla="*/ 14 w 46"/>
                <a:gd name="T65" fmla="*/ 1 h 39"/>
                <a:gd name="T66" fmla="*/ 29 w 46"/>
                <a:gd name="T67" fmla="*/ 0 h 39"/>
                <a:gd name="T68" fmla="*/ 32 w 46"/>
                <a:gd name="T69" fmla="*/ 2 h 39"/>
                <a:gd name="T70" fmla="*/ 31 w 46"/>
                <a:gd name="T71" fmla="*/ 5 h 39"/>
                <a:gd name="T72" fmla="*/ 30 w 46"/>
                <a:gd name="T73" fmla="*/ 9 h 39"/>
                <a:gd name="T74" fmla="*/ 46 w 46"/>
                <a:gd name="T75" fmla="*/ 21 h 39"/>
                <a:gd name="T76" fmla="*/ 46 w 46"/>
                <a:gd name="T77" fmla="*/ 22 h 39"/>
                <a:gd name="T78" fmla="*/ 46 w 46"/>
                <a:gd name="T79" fmla="*/ 22 h 39"/>
                <a:gd name="T80" fmla="*/ 40 w 46"/>
                <a:gd name="T81" fmla="*/ 22 h 39"/>
                <a:gd name="T82" fmla="*/ 37 w 46"/>
                <a:gd name="T83" fmla="*/ 22 h 39"/>
                <a:gd name="T84" fmla="*/ 29 w 46"/>
                <a:gd name="T85" fmla="*/ 10 h 39"/>
                <a:gd name="T86" fmla="*/ 19 w 46"/>
                <a:gd name="T87" fmla="*/ 24 h 39"/>
                <a:gd name="T88" fmla="*/ 18 w 46"/>
                <a:gd name="T89" fmla="*/ 25 h 39"/>
                <a:gd name="T90" fmla="*/ 19 w 46"/>
                <a:gd name="T91" fmla="*/ 23 h 39"/>
                <a:gd name="T92" fmla="*/ 26 w 46"/>
                <a:gd name="T93" fmla="*/ 10 h 39"/>
                <a:gd name="T94" fmla="*/ 28 w 46"/>
                <a:gd name="T95" fmla="*/ 0 h 39"/>
                <a:gd name="T96" fmla="*/ 29 w 46"/>
                <a:gd name="T97" fmla="*/ 0 h 39"/>
                <a:gd name="T98" fmla="*/ 25 w 46"/>
                <a:gd name="T99" fmla="*/ 31 h 39"/>
                <a:gd name="T100" fmla="*/ 31 w 46"/>
                <a:gd name="T101" fmla="*/ 33 h 39"/>
                <a:gd name="T102" fmla="*/ 32 w 46"/>
                <a:gd name="T103" fmla="*/ 37 h 39"/>
                <a:gd name="T104" fmla="*/ 30 w 46"/>
                <a:gd name="T105" fmla="*/ 37 h 39"/>
                <a:gd name="T106" fmla="*/ 25 w 46"/>
                <a:gd name="T107" fmla="*/ 31 h 39"/>
                <a:gd name="T108" fmla="*/ 31 w 46"/>
                <a:gd name="T109" fmla="*/ 24 h 39"/>
                <a:gd name="T110" fmla="*/ 32 w 46"/>
                <a:gd name="T111" fmla="*/ 28 h 39"/>
                <a:gd name="T112" fmla="*/ 30 w 46"/>
                <a:gd name="T113" fmla="*/ 27 h 39"/>
                <a:gd name="T114" fmla="*/ 26 w 46"/>
                <a:gd name="T115" fmla="*/ 23 h 39"/>
                <a:gd name="T116" fmla="*/ 31 w 46"/>
                <a:gd name="T11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39">
                  <a:moveTo>
                    <a:pt x="19" y="11"/>
                  </a:moveTo>
                  <a:cubicBezTo>
                    <a:pt x="21" y="11"/>
                    <a:pt x="22" y="11"/>
                    <a:pt x="22" y="12"/>
                  </a:cubicBezTo>
                  <a:cubicBezTo>
                    <a:pt x="22" y="13"/>
                    <a:pt x="18" y="13"/>
                    <a:pt x="12" y="15"/>
                  </a:cubicBezTo>
                  <a:cubicBezTo>
                    <a:pt x="14" y="15"/>
                    <a:pt x="15" y="16"/>
                    <a:pt x="15" y="17"/>
                  </a:cubicBezTo>
                  <a:cubicBezTo>
                    <a:pt x="14" y="18"/>
                    <a:pt x="14" y="18"/>
                    <a:pt x="14" y="19"/>
                  </a:cubicBezTo>
                  <a:cubicBezTo>
                    <a:pt x="15" y="19"/>
                    <a:pt x="15" y="19"/>
                    <a:pt x="16" y="19"/>
                  </a:cubicBezTo>
                  <a:cubicBezTo>
                    <a:pt x="18" y="20"/>
                    <a:pt x="19" y="21"/>
                    <a:pt x="19" y="22"/>
                  </a:cubicBezTo>
                  <a:cubicBezTo>
                    <a:pt x="18" y="22"/>
                    <a:pt x="17" y="25"/>
                    <a:pt x="16" y="28"/>
                  </a:cubicBezTo>
                  <a:cubicBezTo>
                    <a:pt x="16" y="29"/>
                    <a:pt x="16" y="30"/>
                    <a:pt x="15" y="31"/>
                  </a:cubicBezTo>
                  <a:cubicBezTo>
                    <a:pt x="14" y="34"/>
                    <a:pt x="13" y="35"/>
                    <a:pt x="11" y="36"/>
                  </a:cubicBezTo>
                  <a:cubicBezTo>
                    <a:pt x="11" y="36"/>
                    <a:pt x="10" y="35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3" y="31"/>
                    <a:pt x="13" y="29"/>
                    <a:pt x="14" y="26"/>
                  </a:cubicBezTo>
                  <a:cubicBezTo>
                    <a:pt x="15" y="23"/>
                    <a:pt x="16" y="21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3" y="20"/>
                    <a:pt x="13" y="20"/>
                    <a:pt x="12" y="21"/>
                  </a:cubicBezTo>
                  <a:cubicBezTo>
                    <a:pt x="9" y="27"/>
                    <a:pt x="5" y="31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2"/>
                    <a:pt x="1" y="32"/>
                  </a:cubicBezTo>
                  <a:cubicBezTo>
                    <a:pt x="8" y="25"/>
                    <a:pt x="11" y="19"/>
                    <a:pt x="11" y="15"/>
                  </a:cubicBezTo>
                  <a:cubicBezTo>
                    <a:pt x="10" y="15"/>
                    <a:pt x="9" y="15"/>
                    <a:pt x="8" y="16"/>
                  </a:cubicBezTo>
                  <a:cubicBezTo>
                    <a:pt x="7" y="16"/>
                    <a:pt x="6" y="16"/>
                    <a:pt x="5" y="17"/>
                  </a:cubicBezTo>
                  <a:cubicBezTo>
                    <a:pt x="3" y="16"/>
                    <a:pt x="2" y="16"/>
                    <a:pt x="2" y="14"/>
                  </a:cubicBezTo>
                  <a:cubicBezTo>
                    <a:pt x="7" y="14"/>
                    <a:pt x="13" y="13"/>
                    <a:pt x="19" y="11"/>
                  </a:cubicBezTo>
                  <a:close/>
                  <a:moveTo>
                    <a:pt x="14" y="1"/>
                  </a:moveTo>
                  <a:cubicBezTo>
                    <a:pt x="15" y="1"/>
                    <a:pt x="16" y="2"/>
                    <a:pt x="18" y="2"/>
                  </a:cubicBezTo>
                  <a:cubicBezTo>
                    <a:pt x="19" y="3"/>
                    <a:pt x="20" y="5"/>
                    <a:pt x="19" y="6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3" y="2"/>
                    <a:pt x="12" y="1"/>
                    <a:pt x="14" y="1"/>
                  </a:cubicBezTo>
                  <a:close/>
                  <a:moveTo>
                    <a:pt x="29" y="0"/>
                  </a:moveTo>
                  <a:cubicBezTo>
                    <a:pt x="32" y="1"/>
                    <a:pt x="33" y="2"/>
                    <a:pt x="32" y="2"/>
                  </a:cubicBezTo>
                  <a:cubicBezTo>
                    <a:pt x="32" y="3"/>
                    <a:pt x="32" y="4"/>
                    <a:pt x="31" y="5"/>
                  </a:cubicBezTo>
                  <a:cubicBezTo>
                    <a:pt x="30" y="7"/>
                    <a:pt x="30" y="8"/>
                    <a:pt x="30" y="9"/>
                  </a:cubicBezTo>
                  <a:cubicBezTo>
                    <a:pt x="35" y="15"/>
                    <a:pt x="40" y="19"/>
                    <a:pt x="46" y="21"/>
                  </a:cubicBezTo>
                  <a:cubicBezTo>
                    <a:pt x="46" y="21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3" y="22"/>
                    <a:pt x="41" y="22"/>
                    <a:pt x="40" y="22"/>
                  </a:cubicBezTo>
                  <a:cubicBezTo>
                    <a:pt x="39" y="22"/>
                    <a:pt x="38" y="22"/>
                    <a:pt x="37" y="22"/>
                  </a:cubicBezTo>
                  <a:cubicBezTo>
                    <a:pt x="36" y="21"/>
                    <a:pt x="33" y="17"/>
                    <a:pt x="29" y="10"/>
                  </a:cubicBezTo>
                  <a:cubicBezTo>
                    <a:pt x="26" y="17"/>
                    <a:pt x="23" y="22"/>
                    <a:pt x="19" y="24"/>
                  </a:cubicBezTo>
                  <a:cubicBezTo>
                    <a:pt x="19" y="25"/>
                    <a:pt x="18" y="25"/>
                    <a:pt x="18" y="25"/>
                  </a:cubicBezTo>
                  <a:cubicBezTo>
                    <a:pt x="18" y="24"/>
                    <a:pt x="18" y="24"/>
                    <a:pt x="19" y="23"/>
                  </a:cubicBezTo>
                  <a:cubicBezTo>
                    <a:pt x="22" y="20"/>
                    <a:pt x="24" y="15"/>
                    <a:pt x="26" y="10"/>
                  </a:cubicBezTo>
                  <a:cubicBezTo>
                    <a:pt x="28" y="5"/>
                    <a:pt x="28" y="2"/>
                    <a:pt x="28" y="0"/>
                  </a:cubicBezTo>
                  <a:cubicBezTo>
                    <a:pt x="27" y="0"/>
                    <a:pt x="28" y="0"/>
                    <a:pt x="29" y="0"/>
                  </a:cubicBezTo>
                  <a:close/>
                  <a:moveTo>
                    <a:pt x="25" y="31"/>
                  </a:moveTo>
                  <a:cubicBezTo>
                    <a:pt x="28" y="32"/>
                    <a:pt x="30" y="32"/>
                    <a:pt x="31" y="33"/>
                  </a:cubicBezTo>
                  <a:cubicBezTo>
                    <a:pt x="32" y="35"/>
                    <a:pt x="33" y="36"/>
                    <a:pt x="32" y="37"/>
                  </a:cubicBezTo>
                  <a:cubicBezTo>
                    <a:pt x="32" y="38"/>
                    <a:pt x="31" y="39"/>
                    <a:pt x="30" y="37"/>
                  </a:cubicBezTo>
                  <a:cubicBezTo>
                    <a:pt x="26" y="33"/>
                    <a:pt x="25" y="31"/>
                    <a:pt x="25" y="31"/>
                  </a:cubicBezTo>
                  <a:close/>
                  <a:moveTo>
                    <a:pt x="31" y="24"/>
                  </a:moveTo>
                  <a:cubicBezTo>
                    <a:pt x="32" y="25"/>
                    <a:pt x="32" y="26"/>
                    <a:pt x="32" y="28"/>
                  </a:cubicBezTo>
                  <a:cubicBezTo>
                    <a:pt x="32" y="28"/>
                    <a:pt x="31" y="28"/>
                    <a:pt x="30" y="27"/>
                  </a:cubicBezTo>
                  <a:cubicBezTo>
                    <a:pt x="25" y="24"/>
                    <a:pt x="24" y="22"/>
                    <a:pt x="26" y="23"/>
                  </a:cubicBezTo>
                  <a:cubicBezTo>
                    <a:pt x="28" y="23"/>
                    <a:pt x="30" y="23"/>
                    <a:pt x="3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6" name="Freeform 122"/>
            <p:cNvSpPr/>
            <p:nvPr/>
          </p:nvSpPr>
          <p:spPr bwMode="auto">
            <a:xfrm>
              <a:off x="9050338" y="1092201"/>
              <a:ext cx="53975" cy="41275"/>
            </a:xfrm>
            <a:custGeom>
              <a:avLst/>
              <a:gdLst>
                <a:gd name="T0" fmla="*/ 26 w 43"/>
                <a:gd name="T1" fmla="*/ 16 h 34"/>
                <a:gd name="T2" fmla="*/ 23 w 43"/>
                <a:gd name="T3" fmla="*/ 30 h 34"/>
                <a:gd name="T4" fmla="*/ 33 w 43"/>
                <a:gd name="T5" fmla="*/ 29 h 34"/>
                <a:gd name="T6" fmla="*/ 39 w 43"/>
                <a:gd name="T7" fmla="*/ 30 h 34"/>
                <a:gd name="T8" fmla="*/ 43 w 43"/>
                <a:gd name="T9" fmla="*/ 32 h 34"/>
                <a:gd name="T10" fmla="*/ 41 w 43"/>
                <a:gd name="T11" fmla="*/ 34 h 34"/>
                <a:gd name="T12" fmla="*/ 4 w 43"/>
                <a:gd name="T13" fmla="*/ 33 h 34"/>
                <a:gd name="T14" fmla="*/ 1 w 43"/>
                <a:gd name="T15" fmla="*/ 30 h 34"/>
                <a:gd name="T16" fmla="*/ 11 w 43"/>
                <a:gd name="T17" fmla="*/ 30 h 34"/>
                <a:gd name="T18" fmla="*/ 12 w 43"/>
                <a:gd name="T19" fmla="*/ 21 h 34"/>
                <a:gd name="T20" fmla="*/ 12 w 43"/>
                <a:gd name="T21" fmla="*/ 17 h 34"/>
                <a:gd name="T22" fmla="*/ 11 w 43"/>
                <a:gd name="T23" fmla="*/ 13 h 34"/>
                <a:gd name="T24" fmla="*/ 11 w 43"/>
                <a:gd name="T25" fmla="*/ 11 h 34"/>
                <a:gd name="T26" fmla="*/ 16 w 43"/>
                <a:gd name="T27" fmla="*/ 14 h 34"/>
                <a:gd name="T28" fmla="*/ 15 w 43"/>
                <a:gd name="T29" fmla="*/ 15 h 34"/>
                <a:gd name="T30" fmla="*/ 13 w 43"/>
                <a:gd name="T31" fmla="*/ 30 h 34"/>
                <a:gd name="T32" fmla="*/ 21 w 43"/>
                <a:gd name="T33" fmla="*/ 30 h 34"/>
                <a:gd name="T34" fmla="*/ 22 w 43"/>
                <a:gd name="T35" fmla="*/ 21 h 34"/>
                <a:gd name="T36" fmla="*/ 24 w 43"/>
                <a:gd name="T37" fmla="*/ 10 h 34"/>
                <a:gd name="T38" fmla="*/ 23 w 43"/>
                <a:gd name="T39" fmla="*/ 1 h 34"/>
                <a:gd name="T40" fmla="*/ 23 w 43"/>
                <a:gd name="T41" fmla="*/ 0 h 34"/>
                <a:gd name="T42" fmla="*/ 28 w 43"/>
                <a:gd name="T43" fmla="*/ 3 h 34"/>
                <a:gd name="T44" fmla="*/ 28 w 43"/>
                <a:gd name="T45" fmla="*/ 3 h 34"/>
                <a:gd name="T46" fmla="*/ 26 w 43"/>
                <a:gd name="T47" fmla="*/ 15 h 34"/>
                <a:gd name="T48" fmla="*/ 32 w 43"/>
                <a:gd name="T49" fmla="*/ 14 h 34"/>
                <a:gd name="T50" fmla="*/ 34 w 43"/>
                <a:gd name="T51" fmla="*/ 13 h 34"/>
                <a:gd name="T52" fmla="*/ 37 w 43"/>
                <a:gd name="T53" fmla="*/ 15 h 34"/>
                <a:gd name="T54" fmla="*/ 36 w 43"/>
                <a:gd name="T55" fmla="*/ 16 h 34"/>
                <a:gd name="T56" fmla="*/ 26 w 43"/>
                <a:gd name="T57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34">
                  <a:moveTo>
                    <a:pt x="26" y="16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6" y="30"/>
                    <a:pt x="30" y="30"/>
                    <a:pt x="33" y="29"/>
                  </a:cubicBezTo>
                  <a:cubicBezTo>
                    <a:pt x="36" y="29"/>
                    <a:pt x="38" y="29"/>
                    <a:pt x="39" y="30"/>
                  </a:cubicBezTo>
                  <a:cubicBezTo>
                    <a:pt x="41" y="30"/>
                    <a:pt x="42" y="31"/>
                    <a:pt x="43" y="32"/>
                  </a:cubicBezTo>
                  <a:cubicBezTo>
                    <a:pt x="43" y="34"/>
                    <a:pt x="43" y="34"/>
                    <a:pt x="41" y="34"/>
                  </a:cubicBezTo>
                  <a:cubicBezTo>
                    <a:pt x="28" y="31"/>
                    <a:pt x="15" y="30"/>
                    <a:pt x="4" y="33"/>
                  </a:cubicBezTo>
                  <a:cubicBezTo>
                    <a:pt x="1" y="31"/>
                    <a:pt x="0" y="30"/>
                    <a:pt x="1" y="30"/>
                  </a:cubicBezTo>
                  <a:cubicBezTo>
                    <a:pt x="5" y="30"/>
                    <a:pt x="8" y="30"/>
                    <a:pt x="11" y="30"/>
                  </a:cubicBezTo>
                  <a:cubicBezTo>
                    <a:pt x="11" y="28"/>
                    <a:pt x="11" y="26"/>
                    <a:pt x="12" y="21"/>
                  </a:cubicBezTo>
                  <a:cubicBezTo>
                    <a:pt x="12" y="20"/>
                    <a:pt x="12" y="19"/>
                    <a:pt x="12" y="17"/>
                  </a:cubicBezTo>
                  <a:cubicBezTo>
                    <a:pt x="12" y="16"/>
                    <a:pt x="12" y="14"/>
                    <a:pt x="11" y="13"/>
                  </a:cubicBezTo>
                  <a:cubicBezTo>
                    <a:pt x="10" y="12"/>
                    <a:pt x="10" y="12"/>
                    <a:pt x="11" y="11"/>
                  </a:cubicBezTo>
                  <a:cubicBezTo>
                    <a:pt x="12" y="11"/>
                    <a:pt x="14" y="12"/>
                    <a:pt x="16" y="14"/>
                  </a:cubicBezTo>
                  <a:cubicBezTo>
                    <a:pt x="16" y="14"/>
                    <a:pt x="16" y="14"/>
                    <a:pt x="15" y="15"/>
                  </a:cubicBezTo>
                  <a:cubicBezTo>
                    <a:pt x="15" y="16"/>
                    <a:pt x="14" y="21"/>
                    <a:pt x="13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7"/>
                    <a:pt x="22" y="24"/>
                    <a:pt x="22" y="21"/>
                  </a:cubicBezTo>
                  <a:cubicBezTo>
                    <a:pt x="23" y="17"/>
                    <a:pt x="23" y="14"/>
                    <a:pt x="24" y="10"/>
                  </a:cubicBezTo>
                  <a:cubicBezTo>
                    <a:pt x="24" y="6"/>
                    <a:pt x="24" y="3"/>
                    <a:pt x="23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5" y="0"/>
                    <a:pt x="27" y="1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5"/>
                    <a:pt x="26" y="9"/>
                    <a:pt x="26" y="15"/>
                  </a:cubicBezTo>
                  <a:cubicBezTo>
                    <a:pt x="28" y="14"/>
                    <a:pt x="30" y="14"/>
                    <a:pt x="32" y="14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5" y="13"/>
                    <a:pt x="37" y="14"/>
                    <a:pt x="37" y="15"/>
                  </a:cubicBezTo>
                  <a:cubicBezTo>
                    <a:pt x="38" y="15"/>
                    <a:pt x="37" y="16"/>
                    <a:pt x="36" y="16"/>
                  </a:cubicBezTo>
                  <a:cubicBezTo>
                    <a:pt x="32" y="16"/>
                    <a:pt x="29" y="16"/>
                    <a:pt x="2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</p:grpSp>
      <p:sp>
        <p:nvSpPr>
          <p:cNvPr id="21508" name="文本框 15"/>
          <p:cNvSpPr txBox="1"/>
          <p:nvPr/>
        </p:nvSpPr>
        <p:spPr>
          <a:xfrm>
            <a:off x="673100" y="713740"/>
            <a:ext cx="1330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3200" dirty="0">
                <a:solidFill>
                  <a:srgbClr val="103568"/>
                </a:solidFill>
                <a:latin typeface="Stencil" panose="040409050D0802020404" pitchFamily="82" charset="0"/>
                <a:ea typeface="宋体" panose="02010600030101010101" pitchFamily="2" charset="-122"/>
              </a:rPr>
              <a:t>5.5</a:t>
            </a:r>
            <a:endParaRPr lang="en-US" altLang="zh-CN" sz="3200" dirty="0">
              <a:solidFill>
                <a:srgbClr val="103568"/>
              </a:solidFill>
              <a:latin typeface="Stencil" panose="040409050D0802020404" pitchFamily="8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76375" y="2876550"/>
            <a:ext cx="943864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答：16位通用寄存器需要4位表示，8种寻址方式需要3位表示。</a:t>
            </a:r>
            <a:endParaRPr sz="24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sz="24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（1）单操作数指令的操作码位数为16-4-3=9位，因此最多有2^9=512条指令。</a:t>
            </a:r>
            <a:endParaRPr sz="24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sz="24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（2）双操作数指令的操作码位数为16-2*（4+3）=2，因此最多有2^2=4条指令。</a:t>
            </a:r>
            <a:endParaRPr sz="24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sz="24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（3）直接寻址，3位表示的地址范围为0~7。</a:t>
            </a:r>
            <a:endParaRPr sz="24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sz="24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（4）变址寻址，因为寄存器为16位，所以寻址范围为2^16=64KB。</a:t>
            </a:r>
            <a:endParaRPr sz="24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0" y="835025"/>
            <a:ext cx="8122285" cy="977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555" y="1696720"/>
            <a:ext cx="7773035" cy="986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52450" y="454025"/>
            <a:ext cx="11001375" cy="56911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trike="noStrike" noProof="1" dirty="0"/>
              <a:t> </a:t>
            </a:r>
            <a:endParaRPr lang="zh-CN" altLang="en-US" strike="noStrike" noProof="1" dirty="0"/>
          </a:p>
        </p:txBody>
      </p:sp>
      <p:grpSp>
        <p:nvGrpSpPr>
          <p:cNvPr id="278" name="组合 277"/>
          <p:cNvGrpSpPr/>
          <p:nvPr/>
        </p:nvGrpSpPr>
        <p:grpSpPr>
          <a:xfrm>
            <a:off x="3290884" y="603896"/>
            <a:ext cx="5640754" cy="5658516"/>
            <a:chOff x="8488363" y="433388"/>
            <a:chExt cx="1008063" cy="1011238"/>
          </a:xfrm>
          <a:solidFill>
            <a:schemeClr val="bg1">
              <a:lumMod val="95000"/>
              <a:alpha val="30000"/>
            </a:schemeClr>
          </a:solidFill>
        </p:grpSpPr>
        <p:sp>
          <p:nvSpPr>
            <p:cNvPr id="279" name="Freeform 5"/>
            <p:cNvSpPr/>
            <p:nvPr/>
          </p:nvSpPr>
          <p:spPr bwMode="auto">
            <a:xfrm>
              <a:off x="8564563" y="974726"/>
              <a:ext cx="73025" cy="68263"/>
            </a:xfrm>
            <a:custGeom>
              <a:avLst/>
              <a:gdLst>
                <a:gd name="T0" fmla="*/ 56 w 59"/>
                <a:gd name="T1" fmla="*/ 33 h 55"/>
                <a:gd name="T2" fmla="*/ 59 w 59"/>
                <a:gd name="T3" fmla="*/ 44 h 55"/>
                <a:gd name="T4" fmla="*/ 28 w 59"/>
                <a:gd name="T5" fmla="*/ 52 h 55"/>
                <a:gd name="T6" fmla="*/ 3 w 59"/>
                <a:gd name="T7" fmla="*/ 36 h 55"/>
                <a:gd name="T8" fmla="*/ 16 w 59"/>
                <a:gd name="T9" fmla="*/ 9 h 55"/>
                <a:gd name="T10" fmla="*/ 47 w 59"/>
                <a:gd name="T11" fmla="*/ 0 h 55"/>
                <a:gd name="T12" fmla="*/ 50 w 59"/>
                <a:gd name="T13" fmla="*/ 11 h 55"/>
                <a:gd name="T14" fmla="*/ 23 w 59"/>
                <a:gd name="T15" fmla="*/ 19 h 55"/>
                <a:gd name="T16" fmla="*/ 10 w 59"/>
                <a:gd name="T17" fmla="*/ 34 h 55"/>
                <a:gd name="T18" fmla="*/ 29 w 59"/>
                <a:gd name="T19" fmla="*/ 40 h 55"/>
                <a:gd name="T20" fmla="*/ 56 w 59"/>
                <a:gd name="T21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55">
                  <a:moveTo>
                    <a:pt x="56" y="33"/>
                  </a:moveTo>
                  <a:cubicBezTo>
                    <a:pt x="59" y="44"/>
                    <a:pt x="59" y="44"/>
                    <a:pt x="59" y="4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16" y="55"/>
                    <a:pt x="7" y="50"/>
                    <a:pt x="3" y="36"/>
                  </a:cubicBezTo>
                  <a:cubicBezTo>
                    <a:pt x="0" y="22"/>
                    <a:pt x="4" y="13"/>
                    <a:pt x="16" y="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2" y="21"/>
                    <a:pt x="8" y="26"/>
                    <a:pt x="10" y="34"/>
                  </a:cubicBezTo>
                  <a:cubicBezTo>
                    <a:pt x="12" y="42"/>
                    <a:pt x="18" y="44"/>
                    <a:pt x="29" y="40"/>
                  </a:cubicBezTo>
                  <a:lnTo>
                    <a:pt x="5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0" name="Freeform 6"/>
            <p:cNvSpPr/>
            <p:nvPr/>
          </p:nvSpPr>
          <p:spPr bwMode="auto">
            <a:xfrm>
              <a:off x="8583613" y="1039813"/>
              <a:ext cx="80963" cy="77788"/>
            </a:xfrm>
            <a:custGeom>
              <a:avLst/>
              <a:gdLst>
                <a:gd name="T0" fmla="*/ 14 w 51"/>
                <a:gd name="T1" fmla="*/ 49 h 49"/>
                <a:gd name="T2" fmla="*/ 9 w 51"/>
                <a:gd name="T3" fmla="*/ 37 h 49"/>
                <a:gd name="T4" fmla="*/ 34 w 51"/>
                <a:gd name="T5" fmla="*/ 10 h 49"/>
                <a:gd name="T6" fmla="*/ 33 w 51"/>
                <a:gd name="T7" fmla="*/ 10 h 49"/>
                <a:gd name="T8" fmla="*/ 3 w 51"/>
                <a:gd name="T9" fmla="*/ 23 h 49"/>
                <a:gd name="T10" fmla="*/ 0 w 51"/>
                <a:gd name="T11" fmla="*/ 15 h 49"/>
                <a:gd name="T12" fmla="*/ 36 w 51"/>
                <a:gd name="T13" fmla="*/ 0 h 49"/>
                <a:gd name="T14" fmla="*/ 42 w 51"/>
                <a:gd name="T15" fmla="*/ 12 h 49"/>
                <a:gd name="T16" fmla="*/ 18 w 51"/>
                <a:gd name="T17" fmla="*/ 38 h 49"/>
                <a:gd name="T18" fmla="*/ 18 w 51"/>
                <a:gd name="T19" fmla="*/ 38 h 49"/>
                <a:gd name="T20" fmla="*/ 48 w 51"/>
                <a:gd name="T21" fmla="*/ 26 h 49"/>
                <a:gd name="T22" fmla="*/ 51 w 51"/>
                <a:gd name="T23" fmla="*/ 33 h 49"/>
                <a:gd name="T24" fmla="*/ 14 w 51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49">
                  <a:moveTo>
                    <a:pt x="14" y="49"/>
                  </a:moveTo>
                  <a:lnTo>
                    <a:pt x="9" y="37"/>
                  </a:lnTo>
                  <a:lnTo>
                    <a:pt x="34" y="10"/>
                  </a:lnTo>
                  <a:lnTo>
                    <a:pt x="33" y="10"/>
                  </a:lnTo>
                  <a:lnTo>
                    <a:pt x="3" y="23"/>
                  </a:lnTo>
                  <a:lnTo>
                    <a:pt x="0" y="15"/>
                  </a:lnTo>
                  <a:lnTo>
                    <a:pt x="36" y="0"/>
                  </a:lnTo>
                  <a:lnTo>
                    <a:pt x="42" y="12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48" y="26"/>
                  </a:lnTo>
                  <a:lnTo>
                    <a:pt x="51" y="33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1" name="Freeform 7"/>
            <p:cNvSpPr/>
            <p:nvPr/>
          </p:nvSpPr>
          <p:spPr bwMode="auto">
            <a:xfrm>
              <a:off x="8613775" y="1103313"/>
              <a:ext cx="63500" cy="41275"/>
            </a:xfrm>
            <a:custGeom>
              <a:avLst/>
              <a:gdLst>
                <a:gd name="T0" fmla="*/ 40 w 40"/>
                <a:gd name="T1" fmla="*/ 7 h 26"/>
                <a:gd name="T2" fmla="*/ 4 w 40"/>
                <a:gd name="T3" fmla="*/ 26 h 26"/>
                <a:gd name="T4" fmla="*/ 0 w 40"/>
                <a:gd name="T5" fmla="*/ 18 h 26"/>
                <a:gd name="T6" fmla="*/ 35 w 40"/>
                <a:gd name="T7" fmla="*/ 0 h 26"/>
                <a:gd name="T8" fmla="*/ 40 w 40"/>
                <a:gd name="T9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40" y="7"/>
                  </a:moveTo>
                  <a:lnTo>
                    <a:pt x="4" y="26"/>
                  </a:lnTo>
                  <a:lnTo>
                    <a:pt x="0" y="18"/>
                  </a:lnTo>
                  <a:lnTo>
                    <a:pt x="35" y="0"/>
                  </a:lnTo>
                  <a:lnTo>
                    <a:pt x="4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2" name="Freeform 8"/>
            <p:cNvSpPr/>
            <p:nvPr/>
          </p:nvSpPr>
          <p:spPr bwMode="auto">
            <a:xfrm>
              <a:off x="8639175" y="1120776"/>
              <a:ext cx="74613" cy="68263"/>
            </a:xfrm>
            <a:custGeom>
              <a:avLst/>
              <a:gdLst>
                <a:gd name="T0" fmla="*/ 0 w 47"/>
                <a:gd name="T1" fmla="*/ 35 h 43"/>
                <a:gd name="T2" fmla="*/ 25 w 47"/>
                <a:gd name="T3" fmla="*/ 0 h 43"/>
                <a:gd name="T4" fmla="*/ 31 w 47"/>
                <a:gd name="T5" fmla="*/ 8 h 43"/>
                <a:gd name="T6" fmla="*/ 11 w 47"/>
                <a:gd name="T7" fmla="*/ 35 h 43"/>
                <a:gd name="T8" fmla="*/ 11 w 47"/>
                <a:gd name="T9" fmla="*/ 35 h 43"/>
                <a:gd name="T10" fmla="*/ 42 w 47"/>
                <a:gd name="T11" fmla="*/ 25 h 43"/>
                <a:gd name="T12" fmla="*/ 47 w 47"/>
                <a:gd name="T13" fmla="*/ 32 h 43"/>
                <a:gd name="T14" fmla="*/ 6 w 47"/>
                <a:gd name="T15" fmla="*/ 43 h 43"/>
                <a:gd name="T16" fmla="*/ 0 w 47"/>
                <a:gd name="T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3">
                  <a:moveTo>
                    <a:pt x="0" y="35"/>
                  </a:moveTo>
                  <a:lnTo>
                    <a:pt x="25" y="0"/>
                  </a:lnTo>
                  <a:lnTo>
                    <a:pt x="31" y="8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42" y="25"/>
                  </a:lnTo>
                  <a:lnTo>
                    <a:pt x="47" y="32"/>
                  </a:lnTo>
                  <a:lnTo>
                    <a:pt x="6" y="43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3" name="Freeform 9"/>
            <p:cNvSpPr/>
            <p:nvPr/>
          </p:nvSpPr>
          <p:spPr bwMode="auto">
            <a:xfrm>
              <a:off x="8669338" y="1174751"/>
              <a:ext cx="76200" cy="74613"/>
            </a:xfrm>
            <a:custGeom>
              <a:avLst/>
              <a:gdLst>
                <a:gd name="T0" fmla="*/ 0 w 48"/>
                <a:gd name="T1" fmla="*/ 27 h 47"/>
                <a:gd name="T2" fmla="*/ 30 w 48"/>
                <a:gd name="T3" fmla="*/ 0 h 47"/>
                <a:gd name="T4" fmla="*/ 48 w 48"/>
                <a:gd name="T5" fmla="*/ 20 h 47"/>
                <a:gd name="T6" fmla="*/ 44 w 48"/>
                <a:gd name="T7" fmla="*/ 24 h 47"/>
                <a:gd name="T8" fmla="*/ 31 w 48"/>
                <a:gd name="T9" fmla="*/ 11 h 47"/>
                <a:gd name="T10" fmla="*/ 24 w 48"/>
                <a:gd name="T11" fmla="*/ 17 h 47"/>
                <a:gd name="T12" fmla="*/ 36 w 48"/>
                <a:gd name="T13" fmla="*/ 29 h 47"/>
                <a:gd name="T14" fmla="*/ 30 w 48"/>
                <a:gd name="T15" fmla="*/ 34 h 47"/>
                <a:gd name="T16" fmla="*/ 19 w 48"/>
                <a:gd name="T17" fmla="*/ 22 h 47"/>
                <a:gd name="T18" fmla="*/ 11 w 48"/>
                <a:gd name="T19" fmla="*/ 29 h 47"/>
                <a:gd name="T20" fmla="*/ 24 w 48"/>
                <a:gd name="T21" fmla="*/ 43 h 47"/>
                <a:gd name="T22" fmla="*/ 20 w 48"/>
                <a:gd name="T23" fmla="*/ 47 h 47"/>
                <a:gd name="T24" fmla="*/ 0 w 48"/>
                <a:gd name="T25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7">
                  <a:moveTo>
                    <a:pt x="0" y="27"/>
                  </a:moveTo>
                  <a:lnTo>
                    <a:pt x="30" y="0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1" y="11"/>
                  </a:lnTo>
                  <a:lnTo>
                    <a:pt x="24" y="17"/>
                  </a:lnTo>
                  <a:lnTo>
                    <a:pt x="36" y="29"/>
                  </a:lnTo>
                  <a:lnTo>
                    <a:pt x="30" y="34"/>
                  </a:lnTo>
                  <a:lnTo>
                    <a:pt x="19" y="22"/>
                  </a:lnTo>
                  <a:lnTo>
                    <a:pt x="11" y="29"/>
                  </a:lnTo>
                  <a:lnTo>
                    <a:pt x="24" y="43"/>
                  </a:lnTo>
                  <a:lnTo>
                    <a:pt x="20" y="47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4" name="Freeform 10"/>
            <p:cNvSpPr>
              <a:spLocks noEditPoints="1"/>
            </p:cNvSpPr>
            <p:nvPr/>
          </p:nvSpPr>
          <p:spPr bwMode="auto">
            <a:xfrm>
              <a:off x="8712200" y="1211263"/>
              <a:ext cx="74613" cy="82550"/>
            </a:xfrm>
            <a:custGeom>
              <a:avLst/>
              <a:gdLst>
                <a:gd name="T0" fmla="*/ 21 w 60"/>
                <a:gd name="T1" fmla="*/ 31 h 66"/>
                <a:gd name="T2" fmla="*/ 8 w 60"/>
                <a:gd name="T3" fmla="*/ 48 h 66"/>
                <a:gd name="T4" fmla="*/ 0 w 60"/>
                <a:gd name="T5" fmla="*/ 41 h 66"/>
                <a:gd name="T6" fmla="*/ 32 w 60"/>
                <a:gd name="T7" fmla="*/ 0 h 66"/>
                <a:gd name="T8" fmla="*/ 49 w 60"/>
                <a:gd name="T9" fmla="*/ 14 h 66"/>
                <a:gd name="T10" fmla="*/ 55 w 60"/>
                <a:gd name="T11" fmla="*/ 35 h 66"/>
                <a:gd name="T12" fmla="*/ 39 w 60"/>
                <a:gd name="T13" fmla="*/ 39 h 66"/>
                <a:gd name="T14" fmla="*/ 38 w 60"/>
                <a:gd name="T15" fmla="*/ 39 h 66"/>
                <a:gd name="T16" fmla="*/ 39 w 60"/>
                <a:gd name="T17" fmla="*/ 54 h 66"/>
                <a:gd name="T18" fmla="*/ 38 w 60"/>
                <a:gd name="T19" fmla="*/ 55 h 66"/>
                <a:gd name="T20" fmla="*/ 32 w 60"/>
                <a:gd name="T21" fmla="*/ 66 h 66"/>
                <a:gd name="T22" fmla="*/ 23 w 60"/>
                <a:gd name="T23" fmla="*/ 59 h 66"/>
                <a:gd name="T24" fmla="*/ 30 w 60"/>
                <a:gd name="T25" fmla="*/ 47 h 66"/>
                <a:gd name="T26" fmla="*/ 30 w 60"/>
                <a:gd name="T27" fmla="*/ 39 h 66"/>
                <a:gd name="T28" fmla="*/ 21 w 60"/>
                <a:gd name="T29" fmla="*/ 31 h 66"/>
                <a:gd name="T30" fmla="*/ 35 w 60"/>
                <a:gd name="T31" fmla="*/ 14 h 66"/>
                <a:gd name="T32" fmla="*/ 26 w 60"/>
                <a:gd name="T33" fmla="*/ 25 h 66"/>
                <a:gd name="T34" fmla="*/ 34 w 60"/>
                <a:gd name="T35" fmla="*/ 30 h 66"/>
                <a:gd name="T36" fmla="*/ 44 w 60"/>
                <a:gd name="T37" fmla="*/ 29 h 66"/>
                <a:gd name="T38" fmla="*/ 42 w 60"/>
                <a:gd name="T39" fmla="*/ 20 h 66"/>
                <a:gd name="T40" fmla="*/ 35 w 60"/>
                <a:gd name="T4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66">
                  <a:moveTo>
                    <a:pt x="21" y="31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8" y="21"/>
                    <a:pt x="60" y="28"/>
                    <a:pt x="55" y="35"/>
                  </a:cubicBezTo>
                  <a:cubicBezTo>
                    <a:pt x="50" y="40"/>
                    <a:pt x="45" y="42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2" y="42"/>
                    <a:pt x="42" y="47"/>
                    <a:pt x="39" y="54"/>
                  </a:cubicBezTo>
                  <a:cubicBezTo>
                    <a:pt x="38" y="54"/>
                    <a:pt x="38" y="55"/>
                    <a:pt x="38" y="55"/>
                  </a:cubicBezTo>
                  <a:cubicBezTo>
                    <a:pt x="34" y="60"/>
                    <a:pt x="32" y="64"/>
                    <a:pt x="32" y="66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5" y="55"/>
                    <a:pt x="27" y="51"/>
                    <a:pt x="30" y="47"/>
                  </a:cubicBezTo>
                  <a:cubicBezTo>
                    <a:pt x="32" y="43"/>
                    <a:pt x="32" y="40"/>
                    <a:pt x="30" y="39"/>
                  </a:cubicBezTo>
                  <a:lnTo>
                    <a:pt x="21" y="31"/>
                  </a:lnTo>
                  <a:close/>
                  <a:moveTo>
                    <a:pt x="35" y="14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8" y="33"/>
                    <a:pt x="41" y="33"/>
                    <a:pt x="44" y="29"/>
                  </a:cubicBezTo>
                  <a:cubicBezTo>
                    <a:pt x="47" y="26"/>
                    <a:pt x="46" y="23"/>
                    <a:pt x="42" y="20"/>
                  </a:cubicBezTo>
                  <a:lnTo>
                    <a:pt x="3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5" name="Freeform 11"/>
            <p:cNvSpPr/>
            <p:nvPr/>
          </p:nvSpPr>
          <p:spPr bwMode="auto">
            <a:xfrm>
              <a:off x="8766175" y="1249363"/>
              <a:ext cx="68263" cy="71438"/>
            </a:xfrm>
            <a:custGeom>
              <a:avLst/>
              <a:gdLst>
                <a:gd name="T0" fmla="*/ 51 w 55"/>
                <a:gd name="T1" fmla="*/ 28 h 58"/>
                <a:gd name="T2" fmla="*/ 41 w 55"/>
                <a:gd name="T3" fmla="*/ 23 h 58"/>
                <a:gd name="T4" fmla="*/ 38 w 55"/>
                <a:gd name="T5" fmla="*/ 12 h 58"/>
                <a:gd name="T6" fmla="*/ 27 w 55"/>
                <a:gd name="T7" fmla="*/ 14 h 58"/>
                <a:gd name="T8" fmla="*/ 32 w 55"/>
                <a:gd name="T9" fmla="*/ 25 h 58"/>
                <a:gd name="T10" fmla="*/ 33 w 55"/>
                <a:gd name="T11" fmla="*/ 26 h 58"/>
                <a:gd name="T12" fmla="*/ 42 w 55"/>
                <a:gd name="T13" fmla="*/ 47 h 58"/>
                <a:gd name="T14" fmla="*/ 15 w 55"/>
                <a:gd name="T15" fmla="*/ 52 h 58"/>
                <a:gd name="T16" fmla="*/ 5 w 55"/>
                <a:gd name="T17" fmla="*/ 27 h 58"/>
                <a:gd name="T18" fmla="*/ 15 w 55"/>
                <a:gd name="T19" fmla="*/ 32 h 58"/>
                <a:gd name="T20" fmla="*/ 18 w 55"/>
                <a:gd name="T21" fmla="*/ 45 h 58"/>
                <a:gd name="T22" fmla="*/ 31 w 55"/>
                <a:gd name="T23" fmla="*/ 44 h 58"/>
                <a:gd name="T24" fmla="*/ 25 w 55"/>
                <a:gd name="T25" fmla="*/ 33 h 58"/>
                <a:gd name="T26" fmla="*/ 24 w 55"/>
                <a:gd name="T27" fmla="*/ 31 h 58"/>
                <a:gd name="T28" fmla="*/ 16 w 55"/>
                <a:gd name="T29" fmla="*/ 11 h 58"/>
                <a:gd name="T30" fmla="*/ 43 w 55"/>
                <a:gd name="T31" fmla="*/ 6 h 58"/>
                <a:gd name="T32" fmla="*/ 51 w 55"/>
                <a:gd name="T33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8">
                  <a:moveTo>
                    <a:pt x="51" y="28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3" y="19"/>
                    <a:pt x="42" y="15"/>
                    <a:pt x="38" y="12"/>
                  </a:cubicBezTo>
                  <a:cubicBezTo>
                    <a:pt x="33" y="10"/>
                    <a:pt x="29" y="11"/>
                    <a:pt x="27" y="14"/>
                  </a:cubicBezTo>
                  <a:cubicBezTo>
                    <a:pt x="25" y="18"/>
                    <a:pt x="26" y="21"/>
                    <a:pt x="32" y="25"/>
                  </a:cubicBezTo>
                  <a:cubicBezTo>
                    <a:pt x="32" y="26"/>
                    <a:pt x="32" y="26"/>
                    <a:pt x="33" y="26"/>
                  </a:cubicBezTo>
                  <a:cubicBezTo>
                    <a:pt x="42" y="34"/>
                    <a:pt x="46" y="41"/>
                    <a:pt x="42" y="47"/>
                  </a:cubicBezTo>
                  <a:cubicBezTo>
                    <a:pt x="37" y="57"/>
                    <a:pt x="28" y="58"/>
                    <a:pt x="15" y="52"/>
                  </a:cubicBezTo>
                  <a:cubicBezTo>
                    <a:pt x="3" y="45"/>
                    <a:pt x="0" y="37"/>
                    <a:pt x="5" y="27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2" y="38"/>
                    <a:pt x="13" y="42"/>
                    <a:pt x="18" y="45"/>
                  </a:cubicBezTo>
                  <a:cubicBezTo>
                    <a:pt x="24" y="48"/>
                    <a:pt x="28" y="48"/>
                    <a:pt x="31" y="44"/>
                  </a:cubicBezTo>
                  <a:cubicBezTo>
                    <a:pt x="32" y="41"/>
                    <a:pt x="30" y="37"/>
                    <a:pt x="25" y="33"/>
                  </a:cubicBezTo>
                  <a:cubicBezTo>
                    <a:pt x="25" y="32"/>
                    <a:pt x="24" y="32"/>
                    <a:pt x="24" y="31"/>
                  </a:cubicBezTo>
                  <a:cubicBezTo>
                    <a:pt x="15" y="24"/>
                    <a:pt x="12" y="17"/>
                    <a:pt x="16" y="11"/>
                  </a:cubicBezTo>
                  <a:cubicBezTo>
                    <a:pt x="21" y="2"/>
                    <a:pt x="30" y="0"/>
                    <a:pt x="43" y="6"/>
                  </a:cubicBezTo>
                  <a:cubicBezTo>
                    <a:pt x="52" y="12"/>
                    <a:pt x="55" y="19"/>
                    <a:pt x="5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6" name="Freeform 12"/>
            <p:cNvSpPr/>
            <p:nvPr/>
          </p:nvSpPr>
          <p:spPr bwMode="auto">
            <a:xfrm>
              <a:off x="8823325" y="1271588"/>
              <a:ext cx="36513" cy="63500"/>
            </a:xfrm>
            <a:custGeom>
              <a:avLst/>
              <a:gdLst>
                <a:gd name="T0" fmla="*/ 23 w 23"/>
                <a:gd name="T1" fmla="*/ 3 h 40"/>
                <a:gd name="T2" fmla="*/ 8 w 23"/>
                <a:gd name="T3" fmla="*/ 40 h 40"/>
                <a:gd name="T4" fmla="*/ 0 w 23"/>
                <a:gd name="T5" fmla="*/ 37 h 40"/>
                <a:gd name="T6" fmla="*/ 14 w 23"/>
                <a:gd name="T7" fmla="*/ 0 h 40"/>
                <a:gd name="T8" fmla="*/ 23 w 23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0">
                  <a:moveTo>
                    <a:pt x="23" y="3"/>
                  </a:moveTo>
                  <a:lnTo>
                    <a:pt x="8" y="40"/>
                  </a:lnTo>
                  <a:lnTo>
                    <a:pt x="0" y="37"/>
                  </a:lnTo>
                  <a:lnTo>
                    <a:pt x="14" y="0"/>
                  </a:ln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7" name="Freeform 13"/>
            <p:cNvSpPr/>
            <p:nvPr/>
          </p:nvSpPr>
          <p:spPr bwMode="auto">
            <a:xfrm>
              <a:off x="8861425" y="1277938"/>
              <a:ext cx="52388" cy="69850"/>
            </a:xfrm>
            <a:custGeom>
              <a:avLst/>
              <a:gdLst>
                <a:gd name="T0" fmla="*/ 0 w 33"/>
                <a:gd name="T1" fmla="*/ 7 h 44"/>
                <a:gd name="T2" fmla="*/ 2 w 33"/>
                <a:gd name="T3" fmla="*/ 0 h 44"/>
                <a:gd name="T4" fmla="*/ 33 w 33"/>
                <a:gd name="T5" fmla="*/ 8 h 44"/>
                <a:gd name="T6" fmla="*/ 32 w 33"/>
                <a:gd name="T7" fmla="*/ 14 h 44"/>
                <a:gd name="T8" fmla="*/ 20 w 33"/>
                <a:gd name="T9" fmla="*/ 12 h 44"/>
                <a:gd name="T10" fmla="*/ 12 w 33"/>
                <a:gd name="T11" fmla="*/ 44 h 44"/>
                <a:gd name="T12" fmla="*/ 4 w 33"/>
                <a:gd name="T13" fmla="*/ 42 h 44"/>
                <a:gd name="T14" fmla="*/ 12 w 33"/>
                <a:gd name="T15" fmla="*/ 10 h 44"/>
                <a:gd name="T16" fmla="*/ 0 w 33"/>
                <a:gd name="T17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4">
                  <a:moveTo>
                    <a:pt x="0" y="7"/>
                  </a:moveTo>
                  <a:lnTo>
                    <a:pt x="2" y="0"/>
                  </a:lnTo>
                  <a:lnTo>
                    <a:pt x="33" y="8"/>
                  </a:lnTo>
                  <a:lnTo>
                    <a:pt x="32" y="14"/>
                  </a:lnTo>
                  <a:lnTo>
                    <a:pt x="20" y="12"/>
                  </a:lnTo>
                  <a:lnTo>
                    <a:pt x="12" y="44"/>
                  </a:lnTo>
                  <a:lnTo>
                    <a:pt x="4" y="42"/>
                  </a:lnTo>
                  <a:lnTo>
                    <a:pt x="12" y="1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8" name="Freeform 14"/>
            <p:cNvSpPr>
              <a:spLocks noEditPoints="1"/>
            </p:cNvSpPr>
            <p:nvPr/>
          </p:nvSpPr>
          <p:spPr bwMode="auto">
            <a:xfrm>
              <a:off x="8909050" y="1293813"/>
              <a:ext cx="60325" cy="66675"/>
            </a:xfrm>
            <a:custGeom>
              <a:avLst/>
              <a:gdLst>
                <a:gd name="T0" fmla="*/ 8 w 38"/>
                <a:gd name="T1" fmla="*/ 39 h 42"/>
                <a:gd name="T2" fmla="*/ 0 w 38"/>
                <a:gd name="T3" fmla="*/ 39 h 42"/>
                <a:gd name="T4" fmla="*/ 18 w 38"/>
                <a:gd name="T5" fmla="*/ 0 h 42"/>
                <a:gd name="T6" fmla="*/ 28 w 38"/>
                <a:gd name="T7" fmla="*/ 0 h 42"/>
                <a:gd name="T8" fmla="*/ 38 w 38"/>
                <a:gd name="T9" fmla="*/ 42 h 42"/>
                <a:gd name="T10" fmla="*/ 30 w 38"/>
                <a:gd name="T11" fmla="*/ 41 h 42"/>
                <a:gd name="T12" fmla="*/ 27 w 38"/>
                <a:gd name="T13" fmla="*/ 32 h 42"/>
                <a:gd name="T14" fmla="*/ 12 w 38"/>
                <a:gd name="T15" fmla="*/ 31 h 42"/>
                <a:gd name="T16" fmla="*/ 8 w 38"/>
                <a:gd name="T17" fmla="*/ 39 h 42"/>
                <a:gd name="T18" fmla="*/ 15 w 38"/>
                <a:gd name="T19" fmla="*/ 25 h 42"/>
                <a:gd name="T20" fmla="*/ 26 w 38"/>
                <a:gd name="T21" fmla="*/ 25 h 42"/>
                <a:gd name="T22" fmla="*/ 22 w 38"/>
                <a:gd name="T23" fmla="*/ 7 h 42"/>
                <a:gd name="T24" fmla="*/ 22 w 38"/>
                <a:gd name="T25" fmla="*/ 7 h 42"/>
                <a:gd name="T26" fmla="*/ 15 w 38"/>
                <a:gd name="T27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2">
                  <a:moveTo>
                    <a:pt x="8" y="39"/>
                  </a:moveTo>
                  <a:lnTo>
                    <a:pt x="0" y="39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42"/>
                  </a:lnTo>
                  <a:lnTo>
                    <a:pt x="30" y="41"/>
                  </a:lnTo>
                  <a:lnTo>
                    <a:pt x="27" y="32"/>
                  </a:lnTo>
                  <a:lnTo>
                    <a:pt x="12" y="31"/>
                  </a:lnTo>
                  <a:lnTo>
                    <a:pt x="8" y="39"/>
                  </a:lnTo>
                  <a:close/>
                  <a:moveTo>
                    <a:pt x="15" y="25"/>
                  </a:moveTo>
                  <a:lnTo>
                    <a:pt x="26" y="25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15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9" name="Freeform 15"/>
            <p:cNvSpPr/>
            <p:nvPr/>
          </p:nvSpPr>
          <p:spPr bwMode="auto">
            <a:xfrm>
              <a:off x="8978900" y="1293813"/>
              <a:ext cx="52388" cy="66675"/>
            </a:xfrm>
            <a:custGeom>
              <a:avLst/>
              <a:gdLst>
                <a:gd name="T0" fmla="*/ 40 w 42"/>
                <a:gd name="T1" fmla="*/ 15 h 54"/>
                <a:gd name="T2" fmla="*/ 29 w 42"/>
                <a:gd name="T3" fmla="*/ 16 h 54"/>
                <a:gd name="T4" fmla="*/ 21 w 42"/>
                <a:gd name="T5" fmla="*/ 8 h 54"/>
                <a:gd name="T6" fmla="*/ 13 w 42"/>
                <a:gd name="T7" fmla="*/ 15 h 54"/>
                <a:gd name="T8" fmla="*/ 22 w 42"/>
                <a:gd name="T9" fmla="*/ 22 h 54"/>
                <a:gd name="T10" fmla="*/ 24 w 42"/>
                <a:gd name="T11" fmla="*/ 23 h 54"/>
                <a:gd name="T12" fmla="*/ 42 w 42"/>
                <a:gd name="T13" fmla="*/ 36 h 54"/>
                <a:gd name="T14" fmla="*/ 21 w 42"/>
                <a:gd name="T15" fmla="*/ 53 h 54"/>
                <a:gd name="T16" fmla="*/ 0 w 42"/>
                <a:gd name="T17" fmla="*/ 37 h 54"/>
                <a:gd name="T18" fmla="*/ 12 w 42"/>
                <a:gd name="T19" fmla="*/ 37 h 54"/>
                <a:gd name="T20" fmla="*/ 21 w 42"/>
                <a:gd name="T21" fmla="*/ 46 h 54"/>
                <a:gd name="T22" fmla="*/ 31 w 42"/>
                <a:gd name="T23" fmla="*/ 39 h 54"/>
                <a:gd name="T24" fmla="*/ 21 w 42"/>
                <a:gd name="T25" fmla="*/ 32 h 54"/>
                <a:gd name="T26" fmla="*/ 19 w 42"/>
                <a:gd name="T27" fmla="*/ 32 h 54"/>
                <a:gd name="T28" fmla="*/ 1 w 42"/>
                <a:gd name="T29" fmla="*/ 18 h 54"/>
                <a:gd name="T30" fmla="*/ 22 w 42"/>
                <a:gd name="T31" fmla="*/ 0 h 54"/>
                <a:gd name="T32" fmla="*/ 40 w 42"/>
                <a:gd name="T33" fmla="*/ 1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54">
                  <a:moveTo>
                    <a:pt x="40" y="15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0"/>
                    <a:pt x="26" y="8"/>
                    <a:pt x="21" y="8"/>
                  </a:cubicBezTo>
                  <a:cubicBezTo>
                    <a:pt x="15" y="9"/>
                    <a:pt x="13" y="11"/>
                    <a:pt x="13" y="15"/>
                  </a:cubicBezTo>
                  <a:cubicBezTo>
                    <a:pt x="12" y="19"/>
                    <a:pt x="16" y="21"/>
                    <a:pt x="22" y="22"/>
                  </a:cubicBezTo>
                  <a:cubicBezTo>
                    <a:pt x="23" y="22"/>
                    <a:pt x="23" y="22"/>
                    <a:pt x="24" y="23"/>
                  </a:cubicBezTo>
                  <a:cubicBezTo>
                    <a:pt x="36" y="24"/>
                    <a:pt x="42" y="29"/>
                    <a:pt x="42" y="36"/>
                  </a:cubicBezTo>
                  <a:cubicBezTo>
                    <a:pt x="42" y="47"/>
                    <a:pt x="35" y="52"/>
                    <a:pt x="21" y="53"/>
                  </a:cubicBezTo>
                  <a:cubicBezTo>
                    <a:pt x="7" y="54"/>
                    <a:pt x="1" y="49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3"/>
                    <a:pt x="15" y="46"/>
                    <a:pt x="21" y="46"/>
                  </a:cubicBezTo>
                  <a:cubicBezTo>
                    <a:pt x="27" y="45"/>
                    <a:pt x="31" y="43"/>
                    <a:pt x="31" y="39"/>
                  </a:cubicBezTo>
                  <a:cubicBezTo>
                    <a:pt x="31" y="35"/>
                    <a:pt x="27" y="33"/>
                    <a:pt x="21" y="32"/>
                  </a:cubicBezTo>
                  <a:cubicBezTo>
                    <a:pt x="20" y="32"/>
                    <a:pt x="19" y="32"/>
                    <a:pt x="19" y="32"/>
                  </a:cubicBezTo>
                  <a:cubicBezTo>
                    <a:pt x="7" y="30"/>
                    <a:pt x="1" y="25"/>
                    <a:pt x="1" y="18"/>
                  </a:cubicBezTo>
                  <a:cubicBezTo>
                    <a:pt x="1" y="8"/>
                    <a:pt x="8" y="2"/>
                    <a:pt x="22" y="0"/>
                  </a:cubicBezTo>
                  <a:cubicBezTo>
                    <a:pt x="33" y="0"/>
                    <a:pt x="39" y="5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0" name="Freeform 16"/>
            <p:cNvSpPr>
              <a:spLocks noEditPoints="1"/>
            </p:cNvSpPr>
            <p:nvPr/>
          </p:nvSpPr>
          <p:spPr bwMode="auto">
            <a:xfrm>
              <a:off x="9043988" y="1285876"/>
              <a:ext cx="61913" cy="69850"/>
            </a:xfrm>
            <a:custGeom>
              <a:avLst/>
              <a:gdLst>
                <a:gd name="T0" fmla="*/ 8 w 39"/>
                <a:gd name="T1" fmla="*/ 43 h 44"/>
                <a:gd name="T2" fmla="*/ 0 w 39"/>
                <a:gd name="T3" fmla="*/ 44 h 44"/>
                <a:gd name="T4" fmla="*/ 7 w 39"/>
                <a:gd name="T5" fmla="*/ 2 h 44"/>
                <a:gd name="T6" fmla="*/ 17 w 39"/>
                <a:gd name="T7" fmla="*/ 0 h 44"/>
                <a:gd name="T8" fmla="*/ 39 w 39"/>
                <a:gd name="T9" fmla="*/ 37 h 44"/>
                <a:gd name="T10" fmla="*/ 30 w 39"/>
                <a:gd name="T11" fmla="*/ 39 h 44"/>
                <a:gd name="T12" fmla="*/ 25 w 39"/>
                <a:gd name="T13" fmla="*/ 31 h 44"/>
                <a:gd name="T14" fmla="*/ 10 w 39"/>
                <a:gd name="T15" fmla="*/ 34 h 44"/>
                <a:gd name="T16" fmla="*/ 8 w 39"/>
                <a:gd name="T17" fmla="*/ 43 h 44"/>
                <a:gd name="T18" fmla="*/ 11 w 39"/>
                <a:gd name="T19" fmla="*/ 27 h 44"/>
                <a:gd name="T20" fmla="*/ 22 w 39"/>
                <a:gd name="T21" fmla="*/ 25 h 44"/>
                <a:gd name="T22" fmla="*/ 14 w 39"/>
                <a:gd name="T23" fmla="*/ 9 h 44"/>
                <a:gd name="T24" fmla="*/ 13 w 39"/>
                <a:gd name="T25" fmla="*/ 9 h 44"/>
                <a:gd name="T26" fmla="*/ 11 w 39"/>
                <a:gd name="T27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4">
                  <a:moveTo>
                    <a:pt x="8" y="43"/>
                  </a:moveTo>
                  <a:lnTo>
                    <a:pt x="0" y="44"/>
                  </a:lnTo>
                  <a:lnTo>
                    <a:pt x="7" y="2"/>
                  </a:lnTo>
                  <a:lnTo>
                    <a:pt x="17" y="0"/>
                  </a:lnTo>
                  <a:lnTo>
                    <a:pt x="39" y="37"/>
                  </a:lnTo>
                  <a:lnTo>
                    <a:pt x="30" y="39"/>
                  </a:lnTo>
                  <a:lnTo>
                    <a:pt x="25" y="31"/>
                  </a:lnTo>
                  <a:lnTo>
                    <a:pt x="10" y="34"/>
                  </a:lnTo>
                  <a:lnTo>
                    <a:pt x="8" y="43"/>
                  </a:lnTo>
                  <a:close/>
                  <a:moveTo>
                    <a:pt x="11" y="27"/>
                  </a:moveTo>
                  <a:lnTo>
                    <a:pt x="22" y="25"/>
                  </a:lnTo>
                  <a:lnTo>
                    <a:pt x="14" y="9"/>
                  </a:lnTo>
                  <a:lnTo>
                    <a:pt x="13" y="9"/>
                  </a:lnTo>
                  <a:lnTo>
                    <a:pt x="1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1" name="Freeform 17"/>
            <p:cNvSpPr/>
            <p:nvPr/>
          </p:nvSpPr>
          <p:spPr bwMode="auto">
            <a:xfrm>
              <a:off x="9094788" y="1255713"/>
              <a:ext cx="88900" cy="85725"/>
            </a:xfrm>
            <a:custGeom>
              <a:avLst/>
              <a:gdLst>
                <a:gd name="T0" fmla="*/ 36 w 56"/>
                <a:gd name="T1" fmla="*/ 8 h 54"/>
                <a:gd name="T2" fmla="*/ 38 w 56"/>
                <a:gd name="T3" fmla="*/ 45 h 54"/>
                <a:gd name="T4" fmla="*/ 32 w 56"/>
                <a:gd name="T5" fmla="*/ 47 h 54"/>
                <a:gd name="T6" fmla="*/ 9 w 56"/>
                <a:gd name="T7" fmla="*/ 19 h 54"/>
                <a:gd name="T8" fmla="*/ 9 w 56"/>
                <a:gd name="T9" fmla="*/ 20 h 54"/>
                <a:gd name="T10" fmla="*/ 22 w 56"/>
                <a:gd name="T11" fmla="*/ 51 h 54"/>
                <a:gd name="T12" fmla="*/ 14 w 56"/>
                <a:gd name="T13" fmla="*/ 54 h 54"/>
                <a:gd name="T14" fmla="*/ 0 w 56"/>
                <a:gd name="T15" fmla="*/ 17 h 54"/>
                <a:gd name="T16" fmla="*/ 13 w 56"/>
                <a:gd name="T17" fmla="*/ 12 h 54"/>
                <a:gd name="T18" fmla="*/ 31 w 56"/>
                <a:gd name="T19" fmla="*/ 35 h 54"/>
                <a:gd name="T20" fmla="*/ 31 w 56"/>
                <a:gd name="T21" fmla="*/ 35 h 54"/>
                <a:gd name="T22" fmla="*/ 29 w 56"/>
                <a:gd name="T23" fmla="*/ 5 h 54"/>
                <a:gd name="T24" fmla="*/ 42 w 56"/>
                <a:gd name="T25" fmla="*/ 0 h 54"/>
                <a:gd name="T26" fmla="*/ 56 w 56"/>
                <a:gd name="T27" fmla="*/ 37 h 54"/>
                <a:gd name="T28" fmla="*/ 49 w 56"/>
                <a:gd name="T29" fmla="*/ 40 h 54"/>
                <a:gd name="T30" fmla="*/ 36 w 56"/>
                <a:gd name="T31" fmla="*/ 8 h 54"/>
                <a:gd name="T32" fmla="*/ 36 w 56"/>
                <a:gd name="T33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4">
                  <a:moveTo>
                    <a:pt x="36" y="8"/>
                  </a:moveTo>
                  <a:lnTo>
                    <a:pt x="38" y="45"/>
                  </a:lnTo>
                  <a:lnTo>
                    <a:pt x="32" y="47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22" y="51"/>
                  </a:lnTo>
                  <a:lnTo>
                    <a:pt x="14" y="54"/>
                  </a:lnTo>
                  <a:lnTo>
                    <a:pt x="0" y="17"/>
                  </a:lnTo>
                  <a:lnTo>
                    <a:pt x="13" y="12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9" y="5"/>
                  </a:lnTo>
                  <a:lnTo>
                    <a:pt x="42" y="0"/>
                  </a:lnTo>
                  <a:lnTo>
                    <a:pt x="56" y="37"/>
                  </a:lnTo>
                  <a:lnTo>
                    <a:pt x="49" y="4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2" name="Freeform 18"/>
            <p:cNvSpPr>
              <a:spLocks noEditPoints="1"/>
            </p:cNvSpPr>
            <p:nvPr/>
          </p:nvSpPr>
          <p:spPr bwMode="auto">
            <a:xfrm>
              <a:off x="9169400" y="1225551"/>
              <a:ext cx="74613" cy="74613"/>
            </a:xfrm>
            <a:custGeom>
              <a:avLst/>
              <a:gdLst>
                <a:gd name="T0" fmla="*/ 45 w 60"/>
                <a:gd name="T1" fmla="*/ 52 h 61"/>
                <a:gd name="T2" fmla="*/ 10 w 60"/>
                <a:gd name="T3" fmla="*/ 44 h 61"/>
                <a:gd name="T4" fmla="*/ 15 w 60"/>
                <a:gd name="T5" fmla="*/ 8 h 61"/>
                <a:gd name="T6" fmla="*/ 50 w 60"/>
                <a:gd name="T7" fmla="*/ 16 h 61"/>
                <a:gd name="T8" fmla="*/ 45 w 60"/>
                <a:gd name="T9" fmla="*/ 52 h 61"/>
                <a:gd name="T10" fmla="*/ 19 w 60"/>
                <a:gd name="T11" fmla="*/ 15 h 61"/>
                <a:gd name="T12" fmla="*/ 19 w 60"/>
                <a:gd name="T13" fmla="*/ 38 h 61"/>
                <a:gd name="T14" fmla="*/ 41 w 60"/>
                <a:gd name="T15" fmla="*/ 46 h 61"/>
                <a:gd name="T16" fmla="*/ 41 w 60"/>
                <a:gd name="T17" fmla="*/ 23 h 61"/>
                <a:gd name="T18" fmla="*/ 19 w 60"/>
                <a:gd name="T19" fmla="*/ 1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1">
                  <a:moveTo>
                    <a:pt x="45" y="52"/>
                  </a:moveTo>
                  <a:cubicBezTo>
                    <a:pt x="31" y="61"/>
                    <a:pt x="20" y="58"/>
                    <a:pt x="10" y="44"/>
                  </a:cubicBezTo>
                  <a:cubicBezTo>
                    <a:pt x="0" y="30"/>
                    <a:pt x="2" y="18"/>
                    <a:pt x="15" y="8"/>
                  </a:cubicBezTo>
                  <a:cubicBezTo>
                    <a:pt x="28" y="0"/>
                    <a:pt x="40" y="2"/>
                    <a:pt x="50" y="16"/>
                  </a:cubicBezTo>
                  <a:cubicBezTo>
                    <a:pt x="60" y="31"/>
                    <a:pt x="58" y="43"/>
                    <a:pt x="45" y="52"/>
                  </a:cubicBezTo>
                  <a:close/>
                  <a:moveTo>
                    <a:pt x="19" y="15"/>
                  </a:moveTo>
                  <a:cubicBezTo>
                    <a:pt x="12" y="20"/>
                    <a:pt x="12" y="27"/>
                    <a:pt x="19" y="38"/>
                  </a:cubicBezTo>
                  <a:cubicBezTo>
                    <a:pt x="26" y="48"/>
                    <a:pt x="33" y="51"/>
                    <a:pt x="41" y="46"/>
                  </a:cubicBezTo>
                  <a:cubicBezTo>
                    <a:pt x="48" y="41"/>
                    <a:pt x="48" y="33"/>
                    <a:pt x="41" y="23"/>
                  </a:cubicBezTo>
                  <a:cubicBezTo>
                    <a:pt x="34" y="13"/>
                    <a:pt x="26" y="10"/>
                    <a:pt x="1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3" name="Freeform 19"/>
            <p:cNvSpPr/>
            <p:nvPr/>
          </p:nvSpPr>
          <p:spPr bwMode="auto">
            <a:xfrm>
              <a:off x="9218613" y="1204913"/>
              <a:ext cx="53975" cy="55563"/>
            </a:xfrm>
            <a:custGeom>
              <a:avLst/>
              <a:gdLst>
                <a:gd name="T0" fmla="*/ 6 w 34"/>
                <a:gd name="T1" fmla="*/ 0 h 35"/>
                <a:gd name="T2" fmla="*/ 34 w 34"/>
                <a:gd name="T3" fmla="*/ 29 h 35"/>
                <a:gd name="T4" fmla="*/ 27 w 34"/>
                <a:gd name="T5" fmla="*/ 35 h 35"/>
                <a:gd name="T6" fmla="*/ 0 w 34"/>
                <a:gd name="T7" fmla="*/ 5 h 35"/>
                <a:gd name="T8" fmla="*/ 6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6" y="0"/>
                  </a:moveTo>
                  <a:lnTo>
                    <a:pt x="34" y="29"/>
                  </a:lnTo>
                  <a:lnTo>
                    <a:pt x="27" y="35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4" name="Freeform 20"/>
            <p:cNvSpPr/>
            <p:nvPr/>
          </p:nvSpPr>
          <p:spPr bwMode="auto">
            <a:xfrm>
              <a:off x="9236075" y="1165226"/>
              <a:ext cx="76200" cy="73025"/>
            </a:xfrm>
            <a:custGeom>
              <a:avLst/>
              <a:gdLst>
                <a:gd name="T0" fmla="*/ 30 w 48"/>
                <a:gd name="T1" fmla="*/ 46 h 46"/>
                <a:gd name="T2" fmla="*/ 0 w 48"/>
                <a:gd name="T3" fmla="*/ 20 h 46"/>
                <a:gd name="T4" fmla="*/ 18 w 48"/>
                <a:gd name="T5" fmla="*/ 0 h 46"/>
                <a:gd name="T6" fmla="*/ 23 w 48"/>
                <a:gd name="T7" fmla="*/ 4 h 46"/>
                <a:gd name="T8" fmla="*/ 11 w 48"/>
                <a:gd name="T9" fmla="*/ 18 h 46"/>
                <a:gd name="T10" fmla="*/ 18 w 48"/>
                <a:gd name="T11" fmla="*/ 24 h 46"/>
                <a:gd name="T12" fmla="*/ 29 w 48"/>
                <a:gd name="T13" fmla="*/ 11 h 46"/>
                <a:gd name="T14" fmla="*/ 34 w 48"/>
                <a:gd name="T15" fmla="*/ 16 h 46"/>
                <a:gd name="T16" fmla="*/ 23 w 48"/>
                <a:gd name="T17" fmla="*/ 28 h 46"/>
                <a:gd name="T18" fmla="*/ 31 w 48"/>
                <a:gd name="T19" fmla="*/ 35 h 46"/>
                <a:gd name="T20" fmla="*/ 44 w 48"/>
                <a:gd name="T21" fmla="*/ 21 h 46"/>
                <a:gd name="T22" fmla="*/ 48 w 48"/>
                <a:gd name="T23" fmla="*/ 26 h 46"/>
                <a:gd name="T24" fmla="*/ 30 w 48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6">
                  <a:moveTo>
                    <a:pt x="30" y="46"/>
                  </a:moveTo>
                  <a:lnTo>
                    <a:pt x="0" y="20"/>
                  </a:lnTo>
                  <a:lnTo>
                    <a:pt x="18" y="0"/>
                  </a:lnTo>
                  <a:lnTo>
                    <a:pt x="23" y="4"/>
                  </a:lnTo>
                  <a:lnTo>
                    <a:pt x="11" y="18"/>
                  </a:lnTo>
                  <a:lnTo>
                    <a:pt x="18" y="24"/>
                  </a:lnTo>
                  <a:lnTo>
                    <a:pt x="29" y="11"/>
                  </a:lnTo>
                  <a:lnTo>
                    <a:pt x="34" y="16"/>
                  </a:lnTo>
                  <a:lnTo>
                    <a:pt x="23" y="28"/>
                  </a:lnTo>
                  <a:lnTo>
                    <a:pt x="31" y="35"/>
                  </a:lnTo>
                  <a:lnTo>
                    <a:pt x="44" y="21"/>
                  </a:lnTo>
                  <a:lnTo>
                    <a:pt x="48" y="26"/>
                  </a:lnTo>
                  <a:lnTo>
                    <a:pt x="3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5" name="Freeform 21"/>
            <p:cNvSpPr/>
            <p:nvPr/>
          </p:nvSpPr>
          <p:spPr bwMode="auto">
            <a:xfrm>
              <a:off x="9271000" y="1109663"/>
              <a:ext cx="84138" cy="82550"/>
            </a:xfrm>
            <a:custGeom>
              <a:avLst/>
              <a:gdLst>
                <a:gd name="T0" fmla="*/ 53 w 53"/>
                <a:gd name="T1" fmla="*/ 21 h 52"/>
                <a:gd name="T2" fmla="*/ 46 w 53"/>
                <a:gd name="T3" fmla="*/ 32 h 52"/>
                <a:gd name="T4" fmla="*/ 10 w 53"/>
                <a:gd name="T5" fmla="*/ 27 h 52"/>
                <a:gd name="T6" fmla="*/ 10 w 53"/>
                <a:gd name="T7" fmla="*/ 28 h 52"/>
                <a:gd name="T8" fmla="*/ 38 w 53"/>
                <a:gd name="T9" fmla="*/ 46 h 52"/>
                <a:gd name="T10" fmla="*/ 33 w 53"/>
                <a:gd name="T11" fmla="*/ 52 h 52"/>
                <a:gd name="T12" fmla="*/ 0 w 53"/>
                <a:gd name="T13" fmla="*/ 30 h 52"/>
                <a:gd name="T14" fmla="*/ 7 w 53"/>
                <a:gd name="T15" fmla="*/ 20 h 52"/>
                <a:gd name="T16" fmla="*/ 42 w 53"/>
                <a:gd name="T17" fmla="*/ 24 h 52"/>
                <a:gd name="T18" fmla="*/ 41 w 53"/>
                <a:gd name="T19" fmla="*/ 24 h 52"/>
                <a:gd name="T20" fmla="*/ 15 w 53"/>
                <a:gd name="T21" fmla="*/ 7 h 52"/>
                <a:gd name="T22" fmla="*/ 19 w 53"/>
                <a:gd name="T23" fmla="*/ 0 h 52"/>
                <a:gd name="T24" fmla="*/ 53 w 53"/>
                <a:gd name="T2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2">
                  <a:moveTo>
                    <a:pt x="53" y="21"/>
                  </a:moveTo>
                  <a:lnTo>
                    <a:pt x="46" y="32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38" y="46"/>
                  </a:lnTo>
                  <a:lnTo>
                    <a:pt x="33" y="52"/>
                  </a:lnTo>
                  <a:lnTo>
                    <a:pt x="0" y="30"/>
                  </a:lnTo>
                  <a:lnTo>
                    <a:pt x="7" y="20"/>
                  </a:lnTo>
                  <a:lnTo>
                    <a:pt x="42" y="24"/>
                  </a:lnTo>
                  <a:lnTo>
                    <a:pt x="41" y="24"/>
                  </a:lnTo>
                  <a:lnTo>
                    <a:pt x="15" y="7"/>
                  </a:lnTo>
                  <a:lnTo>
                    <a:pt x="19" y="0"/>
                  </a:lnTo>
                  <a:lnTo>
                    <a:pt x="5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6" name="Freeform 22"/>
            <p:cNvSpPr/>
            <p:nvPr/>
          </p:nvSpPr>
          <p:spPr bwMode="auto">
            <a:xfrm>
              <a:off x="9309100" y="1060451"/>
              <a:ext cx="71438" cy="66675"/>
            </a:xfrm>
            <a:custGeom>
              <a:avLst/>
              <a:gdLst>
                <a:gd name="T0" fmla="*/ 27 w 58"/>
                <a:gd name="T1" fmla="*/ 4 h 54"/>
                <a:gd name="T2" fmla="*/ 22 w 58"/>
                <a:gd name="T3" fmla="*/ 13 h 54"/>
                <a:gd name="T4" fmla="*/ 12 w 58"/>
                <a:gd name="T5" fmla="*/ 18 h 54"/>
                <a:gd name="T6" fmla="*/ 14 w 58"/>
                <a:gd name="T7" fmla="*/ 28 h 54"/>
                <a:gd name="T8" fmla="*/ 25 w 58"/>
                <a:gd name="T9" fmla="*/ 23 h 54"/>
                <a:gd name="T10" fmla="*/ 26 w 58"/>
                <a:gd name="T11" fmla="*/ 22 h 54"/>
                <a:gd name="T12" fmla="*/ 46 w 58"/>
                <a:gd name="T13" fmla="*/ 11 h 54"/>
                <a:gd name="T14" fmla="*/ 52 w 58"/>
                <a:gd name="T15" fmla="*/ 38 h 54"/>
                <a:gd name="T16" fmla="*/ 28 w 58"/>
                <a:gd name="T17" fmla="*/ 49 h 54"/>
                <a:gd name="T18" fmla="*/ 33 w 58"/>
                <a:gd name="T19" fmla="*/ 39 h 54"/>
                <a:gd name="T20" fmla="*/ 45 w 58"/>
                <a:gd name="T21" fmla="*/ 35 h 54"/>
                <a:gd name="T22" fmla="*/ 43 w 58"/>
                <a:gd name="T23" fmla="*/ 23 h 54"/>
                <a:gd name="T24" fmla="*/ 33 w 58"/>
                <a:gd name="T25" fmla="*/ 29 h 54"/>
                <a:gd name="T26" fmla="*/ 31 w 58"/>
                <a:gd name="T27" fmla="*/ 30 h 54"/>
                <a:gd name="T28" fmla="*/ 11 w 58"/>
                <a:gd name="T29" fmla="*/ 40 h 54"/>
                <a:gd name="T30" fmla="*/ 5 w 58"/>
                <a:gd name="T31" fmla="*/ 13 h 54"/>
                <a:gd name="T32" fmla="*/ 27 w 58"/>
                <a:gd name="T3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4">
                  <a:moveTo>
                    <a:pt x="27" y="4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17" y="12"/>
                    <a:pt x="14" y="13"/>
                    <a:pt x="12" y="18"/>
                  </a:cubicBezTo>
                  <a:cubicBezTo>
                    <a:pt x="10" y="23"/>
                    <a:pt x="11" y="26"/>
                    <a:pt x="14" y="28"/>
                  </a:cubicBezTo>
                  <a:cubicBezTo>
                    <a:pt x="18" y="30"/>
                    <a:pt x="21" y="28"/>
                    <a:pt x="25" y="23"/>
                  </a:cubicBezTo>
                  <a:cubicBezTo>
                    <a:pt x="25" y="22"/>
                    <a:pt x="26" y="22"/>
                    <a:pt x="26" y="22"/>
                  </a:cubicBezTo>
                  <a:cubicBezTo>
                    <a:pt x="33" y="12"/>
                    <a:pt x="40" y="8"/>
                    <a:pt x="46" y="11"/>
                  </a:cubicBezTo>
                  <a:cubicBezTo>
                    <a:pt x="56" y="16"/>
                    <a:pt x="58" y="25"/>
                    <a:pt x="52" y="38"/>
                  </a:cubicBezTo>
                  <a:cubicBezTo>
                    <a:pt x="46" y="50"/>
                    <a:pt x="38" y="54"/>
                    <a:pt x="28" y="4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41"/>
                    <a:pt x="43" y="40"/>
                    <a:pt x="45" y="35"/>
                  </a:cubicBezTo>
                  <a:cubicBezTo>
                    <a:pt x="48" y="29"/>
                    <a:pt x="47" y="25"/>
                    <a:pt x="43" y="23"/>
                  </a:cubicBezTo>
                  <a:cubicBezTo>
                    <a:pt x="40" y="21"/>
                    <a:pt x="37" y="23"/>
                    <a:pt x="33" y="29"/>
                  </a:cubicBezTo>
                  <a:cubicBezTo>
                    <a:pt x="32" y="29"/>
                    <a:pt x="32" y="30"/>
                    <a:pt x="31" y="30"/>
                  </a:cubicBezTo>
                  <a:cubicBezTo>
                    <a:pt x="24" y="40"/>
                    <a:pt x="18" y="43"/>
                    <a:pt x="11" y="40"/>
                  </a:cubicBezTo>
                  <a:cubicBezTo>
                    <a:pt x="2" y="35"/>
                    <a:pt x="0" y="26"/>
                    <a:pt x="5" y="13"/>
                  </a:cubicBezTo>
                  <a:cubicBezTo>
                    <a:pt x="10" y="3"/>
                    <a:pt x="18" y="0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7" name="Freeform 23"/>
            <p:cNvSpPr/>
            <p:nvPr/>
          </p:nvSpPr>
          <p:spPr bwMode="auto">
            <a:xfrm>
              <a:off x="9329738" y="1031876"/>
              <a:ext cx="65088" cy="34925"/>
            </a:xfrm>
            <a:custGeom>
              <a:avLst/>
              <a:gdLst>
                <a:gd name="T0" fmla="*/ 2 w 41"/>
                <a:gd name="T1" fmla="*/ 0 h 22"/>
                <a:gd name="T2" fmla="*/ 41 w 41"/>
                <a:gd name="T3" fmla="*/ 14 h 22"/>
                <a:gd name="T4" fmla="*/ 37 w 41"/>
                <a:gd name="T5" fmla="*/ 22 h 22"/>
                <a:gd name="T6" fmla="*/ 0 w 41"/>
                <a:gd name="T7" fmla="*/ 9 h 22"/>
                <a:gd name="T8" fmla="*/ 2 w 4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2">
                  <a:moveTo>
                    <a:pt x="2" y="0"/>
                  </a:moveTo>
                  <a:lnTo>
                    <a:pt x="41" y="14"/>
                  </a:lnTo>
                  <a:lnTo>
                    <a:pt x="37" y="22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8" name="Freeform 24"/>
            <p:cNvSpPr/>
            <p:nvPr/>
          </p:nvSpPr>
          <p:spPr bwMode="auto">
            <a:xfrm>
              <a:off x="9339263" y="977901"/>
              <a:ext cx="71438" cy="60325"/>
            </a:xfrm>
            <a:custGeom>
              <a:avLst/>
              <a:gdLst>
                <a:gd name="T0" fmla="*/ 23 w 57"/>
                <a:gd name="T1" fmla="*/ 2 h 49"/>
                <a:gd name="T2" fmla="*/ 20 w 57"/>
                <a:gd name="T3" fmla="*/ 12 h 49"/>
                <a:gd name="T4" fmla="*/ 10 w 57"/>
                <a:gd name="T5" fmla="*/ 18 h 49"/>
                <a:gd name="T6" fmla="*/ 15 w 57"/>
                <a:gd name="T7" fmla="*/ 28 h 49"/>
                <a:gd name="T8" fmla="*/ 24 w 57"/>
                <a:gd name="T9" fmla="*/ 21 h 49"/>
                <a:gd name="T10" fmla="*/ 25 w 57"/>
                <a:gd name="T11" fmla="*/ 20 h 49"/>
                <a:gd name="T12" fmla="*/ 43 w 57"/>
                <a:gd name="T13" fmla="*/ 6 h 49"/>
                <a:gd name="T14" fmla="*/ 54 w 57"/>
                <a:gd name="T15" fmla="*/ 31 h 49"/>
                <a:gd name="T16" fmla="*/ 32 w 57"/>
                <a:gd name="T17" fmla="*/ 46 h 49"/>
                <a:gd name="T18" fmla="*/ 35 w 57"/>
                <a:gd name="T19" fmla="*/ 35 h 49"/>
                <a:gd name="T20" fmla="*/ 46 w 57"/>
                <a:gd name="T21" fmla="*/ 29 h 49"/>
                <a:gd name="T22" fmla="*/ 42 w 57"/>
                <a:gd name="T23" fmla="*/ 18 h 49"/>
                <a:gd name="T24" fmla="*/ 33 w 57"/>
                <a:gd name="T25" fmla="*/ 25 h 49"/>
                <a:gd name="T26" fmla="*/ 32 w 57"/>
                <a:gd name="T27" fmla="*/ 27 h 49"/>
                <a:gd name="T28" fmla="*/ 14 w 57"/>
                <a:gd name="T29" fmla="*/ 40 h 49"/>
                <a:gd name="T30" fmla="*/ 3 w 57"/>
                <a:gd name="T31" fmla="*/ 15 h 49"/>
                <a:gd name="T32" fmla="*/ 23 w 57"/>
                <a:gd name="T3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49">
                  <a:moveTo>
                    <a:pt x="23" y="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15" y="11"/>
                    <a:pt x="12" y="13"/>
                    <a:pt x="10" y="18"/>
                  </a:cubicBezTo>
                  <a:cubicBezTo>
                    <a:pt x="9" y="24"/>
                    <a:pt x="11" y="27"/>
                    <a:pt x="15" y="28"/>
                  </a:cubicBezTo>
                  <a:cubicBezTo>
                    <a:pt x="18" y="29"/>
                    <a:pt x="22" y="27"/>
                    <a:pt x="24" y="21"/>
                  </a:cubicBezTo>
                  <a:cubicBezTo>
                    <a:pt x="24" y="20"/>
                    <a:pt x="25" y="20"/>
                    <a:pt x="25" y="20"/>
                  </a:cubicBezTo>
                  <a:cubicBezTo>
                    <a:pt x="30" y="8"/>
                    <a:pt x="36" y="4"/>
                    <a:pt x="43" y="6"/>
                  </a:cubicBezTo>
                  <a:cubicBezTo>
                    <a:pt x="53" y="9"/>
                    <a:pt x="57" y="17"/>
                    <a:pt x="54" y="31"/>
                  </a:cubicBezTo>
                  <a:cubicBezTo>
                    <a:pt x="50" y="44"/>
                    <a:pt x="43" y="49"/>
                    <a:pt x="32" y="4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41" y="37"/>
                    <a:pt x="45" y="35"/>
                    <a:pt x="46" y="29"/>
                  </a:cubicBezTo>
                  <a:cubicBezTo>
                    <a:pt x="48" y="23"/>
                    <a:pt x="47" y="19"/>
                    <a:pt x="42" y="18"/>
                  </a:cubicBezTo>
                  <a:cubicBezTo>
                    <a:pt x="39" y="17"/>
                    <a:pt x="36" y="19"/>
                    <a:pt x="33" y="25"/>
                  </a:cubicBezTo>
                  <a:cubicBezTo>
                    <a:pt x="33" y="26"/>
                    <a:pt x="32" y="27"/>
                    <a:pt x="32" y="27"/>
                  </a:cubicBezTo>
                  <a:cubicBezTo>
                    <a:pt x="27" y="38"/>
                    <a:pt x="21" y="42"/>
                    <a:pt x="14" y="40"/>
                  </a:cubicBezTo>
                  <a:cubicBezTo>
                    <a:pt x="4" y="37"/>
                    <a:pt x="0" y="29"/>
                    <a:pt x="3" y="15"/>
                  </a:cubicBezTo>
                  <a:cubicBezTo>
                    <a:pt x="6" y="4"/>
                    <a:pt x="13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9" name="Freeform 25"/>
            <p:cNvSpPr>
              <a:spLocks noEditPoints="1"/>
            </p:cNvSpPr>
            <p:nvPr/>
          </p:nvSpPr>
          <p:spPr bwMode="auto">
            <a:xfrm>
              <a:off x="8794750" y="688976"/>
              <a:ext cx="377825" cy="363538"/>
            </a:xfrm>
            <a:custGeom>
              <a:avLst/>
              <a:gdLst>
                <a:gd name="T0" fmla="*/ 0 w 306"/>
                <a:gd name="T1" fmla="*/ 52 h 295"/>
                <a:gd name="T2" fmla="*/ 2 w 306"/>
                <a:gd name="T3" fmla="*/ 54 h 295"/>
                <a:gd name="T4" fmla="*/ 2 w 306"/>
                <a:gd name="T5" fmla="*/ 56 h 295"/>
                <a:gd name="T6" fmla="*/ 31 w 306"/>
                <a:gd name="T7" fmla="*/ 92 h 295"/>
                <a:gd name="T8" fmla="*/ 31 w 306"/>
                <a:gd name="T9" fmla="*/ 180 h 295"/>
                <a:gd name="T10" fmla="*/ 85 w 306"/>
                <a:gd name="T11" fmla="*/ 253 h 295"/>
                <a:gd name="T12" fmla="*/ 150 w 306"/>
                <a:gd name="T13" fmla="*/ 289 h 295"/>
                <a:gd name="T14" fmla="*/ 152 w 306"/>
                <a:gd name="T15" fmla="*/ 295 h 295"/>
                <a:gd name="T16" fmla="*/ 154 w 306"/>
                <a:gd name="T17" fmla="*/ 289 h 295"/>
                <a:gd name="T18" fmla="*/ 233 w 306"/>
                <a:gd name="T19" fmla="*/ 248 h 295"/>
                <a:gd name="T20" fmla="*/ 277 w 306"/>
                <a:gd name="T21" fmla="*/ 177 h 295"/>
                <a:gd name="T22" fmla="*/ 277 w 306"/>
                <a:gd name="T23" fmla="*/ 93 h 295"/>
                <a:gd name="T24" fmla="*/ 304 w 306"/>
                <a:gd name="T25" fmla="*/ 58 h 295"/>
                <a:gd name="T26" fmla="*/ 306 w 306"/>
                <a:gd name="T27" fmla="*/ 56 h 295"/>
                <a:gd name="T28" fmla="*/ 242 w 306"/>
                <a:gd name="T29" fmla="*/ 2 h 295"/>
                <a:gd name="T30" fmla="*/ 241 w 306"/>
                <a:gd name="T31" fmla="*/ 3 h 295"/>
                <a:gd name="T32" fmla="*/ 151 w 306"/>
                <a:gd name="T33" fmla="*/ 29 h 295"/>
                <a:gd name="T34" fmla="*/ 66 w 306"/>
                <a:gd name="T35" fmla="*/ 1 h 295"/>
                <a:gd name="T36" fmla="*/ 65 w 306"/>
                <a:gd name="T37" fmla="*/ 0 h 295"/>
                <a:gd name="T38" fmla="*/ 0 w 306"/>
                <a:gd name="T39" fmla="*/ 52 h 295"/>
                <a:gd name="T40" fmla="*/ 65 w 306"/>
                <a:gd name="T41" fmla="*/ 5 h 295"/>
                <a:gd name="T42" fmla="*/ 151 w 306"/>
                <a:gd name="T43" fmla="*/ 33 h 295"/>
                <a:gd name="T44" fmla="*/ 242 w 306"/>
                <a:gd name="T45" fmla="*/ 7 h 295"/>
                <a:gd name="T46" fmla="*/ 299 w 306"/>
                <a:gd name="T47" fmla="*/ 56 h 295"/>
                <a:gd name="T48" fmla="*/ 273 w 306"/>
                <a:gd name="T49" fmla="*/ 93 h 295"/>
                <a:gd name="T50" fmla="*/ 273 w 306"/>
                <a:gd name="T51" fmla="*/ 177 h 295"/>
                <a:gd name="T52" fmla="*/ 231 w 306"/>
                <a:gd name="T53" fmla="*/ 244 h 295"/>
                <a:gd name="T54" fmla="*/ 152 w 306"/>
                <a:gd name="T55" fmla="*/ 284 h 295"/>
                <a:gd name="T56" fmla="*/ 85 w 306"/>
                <a:gd name="T57" fmla="*/ 249 h 295"/>
                <a:gd name="T58" fmla="*/ 35 w 306"/>
                <a:gd name="T59" fmla="*/ 180 h 295"/>
                <a:gd name="T60" fmla="*/ 35 w 306"/>
                <a:gd name="T61" fmla="*/ 91 h 295"/>
                <a:gd name="T62" fmla="*/ 4 w 306"/>
                <a:gd name="T63" fmla="*/ 53 h 295"/>
                <a:gd name="T64" fmla="*/ 65 w 306"/>
                <a:gd name="T65" fmla="*/ 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295">
                  <a:moveTo>
                    <a:pt x="0" y="52"/>
                  </a:moveTo>
                  <a:cubicBezTo>
                    <a:pt x="0" y="52"/>
                    <a:pt x="2" y="54"/>
                    <a:pt x="2" y="54"/>
                  </a:cubicBezTo>
                  <a:cubicBezTo>
                    <a:pt x="2" y="55"/>
                    <a:pt x="2" y="56"/>
                    <a:pt x="2" y="56"/>
                  </a:cubicBezTo>
                  <a:cubicBezTo>
                    <a:pt x="28" y="59"/>
                    <a:pt x="31" y="90"/>
                    <a:pt x="31" y="92"/>
                  </a:cubicBezTo>
                  <a:cubicBezTo>
                    <a:pt x="31" y="92"/>
                    <a:pt x="31" y="179"/>
                    <a:pt x="31" y="180"/>
                  </a:cubicBezTo>
                  <a:cubicBezTo>
                    <a:pt x="31" y="217"/>
                    <a:pt x="49" y="241"/>
                    <a:pt x="85" y="253"/>
                  </a:cubicBezTo>
                  <a:cubicBezTo>
                    <a:pt x="139" y="260"/>
                    <a:pt x="150" y="288"/>
                    <a:pt x="150" y="289"/>
                  </a:cubicBezTo>
                  <a:cubicBezTo>
                    <a:pt x="152" y="295"/>
                    <a:pt x="152" y="295"/>
                    <a:pt x="152" y="295"/>
                  </a:cubicBezTo>
                  <a:cubicBezTo>
                    <a:pt x="154" y="289"/>
                    <a:pt x="154" y="289"/>
                    <a:pt x="154" y="289"/>
                  </a:cubicBezTo>
                  <a:cubicBezTo>
                    <a:pt x="158" y="270"/>
                    <a:pt x="191" y="260"/>
                    <a:pt x="233" y="248"/>
                  </a:cubicBezTo>
                  <a:cubicBezTo>
                    <a:pt x="277" y="235"/>
                    <a:pt x="277" y="177"/>
                    <a:pt x="277" y="177"/>
                  </a:cubicBezTo>
                  <a:cubicBezTo>
                    <a:pt x="277" y="93"/>
                    <a:pt x="277" y="93"/>
                    <a:pt x="277" y="93"/>
                  </a:cubicBezTo>
                  <a:cubicBezTo>
                    <a:pt x="277" y="71"/>
                    <a:pt x="304" y="58"/>
                    <a:pt x="304" y="58"/>
                  </a:cubicBezTo>
                  <a:cubicBezTo>
                    <a:pt x="306" y="56"/>
                    <a:pt x="306" y="56"/>
                    <a:pt x="306" y="56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41" y="3"/>
                    <a:pt x="241" y="3"/>
                    <a:pt x="241" y="3"/>
                  </a:cubicBezTo>
                  <a:cubicBezTo>
                    <a:pt x="236" y="7"/>
                    <a:pt x="199" y="29"/>
                    <a:pt x="151" y="29"/>
                  </a:cubicBezTo>
                  <a:cubicBezTo>
                    <a:pt x="104" y="29"/>
                    <a:pt x="67" y="1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0" y="52"/>
                  </a:lnTo>
                  <a:close/>
                  <a:moveTo>
                    <a:pt x="65" y="5"/>
                  </a:moveTo>
                  <a:cubicBezTo>
                    <a:pt x="71" y="9"/>
                    <a:pt x="107" y="33"/>
                    <a:pt x="151" y="33"/>
                  </a:cubicBezTo>
                  <a:cubicBezTo>
                    <a:pt x="199" y="33"/>
                    <a:pt x="235" y="13"/>
                    <a:pt x="242" y="7"/>
                  </a:cubicBezTo>
                  <a:cubicBezTo>
                    <a:pt x="244" y="9"/>
                    <a:pt x="296" y="52"/>
                    <a:pt x="299" y="56"/>
                  </a:cubicBezTo>
                  <a:cubicBezTo>
                    <a:pt x="293" y="59"/>
                    <a:pt x="273" y="72"/>
                    <a:pt x="273" y="93"/>
                  </a:cubicBezTo>
                  <a:cubicBezTo>
                    <a:pt x="273" y="93"/>
                    <a:pt x="273" y="177"/>
                    <a:pt x="273" y="177"/>
                  </a:cubicBezTo>
                  <a:cubicBezTo>
                    <a:pt x="273" y="178"/>
                    <a:pt x="273" y="232"/>
                    <a:pt x="231" y="244"/>
                  </a:cubicBezTo>
                  <a:cubicBezTo>
                    <a:pt x="191" y="256"/>
                    <a:pt x="160" y="266"/>
                    <a:pt x="152" y="284"/>
                  </a:cubicBezTo>
                  <a:cubicBezTo>
                    <a:pt x="148" y="276"/>
                    <a:pt x="132" y="255"/>
                    <a:pt x="85" y="249"/>
                  </a:cubicBezTo>
                  <a:cubicBezTo>
                    <a:pt x="52" y="238"/>
                    <a:pt x="35" y="215"/>
                    <a:pt x="35" y="180"/>
                  </a:cubicBezTo>
                  <a:cubicBezTo>
                    <a:pt x="35" y="179"/>
                    <a:pt x="35" y="91"/>
                    <a:pt x="35" y="91"/>
                  </a:cubicBezTo>
                  <a:cubicBezTo>
                    <a:pt x="35" y="91"/>
                    <a:pt x="31" y="59"/>
                    <a:pt x="4" y="53"/>
                  </a:cubicBezTo>
                  <a:cubicBezTo>
                    <a:pt x="8" y="50"/>
                    <a:pt x="63" y="6"/>
                    <a:pt x="6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0" name="Freeform 26"/>
            <p:cNvSpPr/>
            <p:nvPr/>
          </p:nvSpPr>
          <p:spPr bwMode="auto">
            <a:xfrm>
              <a:off x="8832850" y="781051"/>
              <a:ext cx="106363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4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4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1" name="Freeform 27"/>
            <p:cNvSpPr/>
            <p:nvPr/>
          </p:nvSpPr>
          <p:spPr bwMode="auto">
            <a:xfrm>
              <a:off x="9031288" y="781051"/>
              <a:ext cx="107950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5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5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2" name="Rectangle 28"/>
            <p:cNvSpPr>
              <a:spLocks noChangeArrowheads="1"/>
            </p:cNvSpPr>
            <p:nvPr/>
          </p:nvSpPr>
          <p:spPr bwMode="auto">
            <a:xfrm>
              <a:off x="8834438" y="844551"/>
              <a:ext cx="4445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3" name="Rectangle 29"/>
            <p:cNvSpPr>
              <a:spLocks noChangeArrowheads="1"/>
            </p:cNvSpPr>
            <p:nvPr/>
          </p:nvSpPr>
          <p:spPr bwMode="auto">
            <a:xfrm>
              <a:off x="9088438" y="844551"/>
              <a:ext cx="460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4" name="Rectangle 30"/>
            <p:cNvSpPr>
              <a:spLocks noChangeArrowheads="1"/>
            </p:cNvSpPr>
            <p:nvPr/>
          </p:nvSpPr>
          <p:spPr bwMode="auto">
            <a:xfrm>
              <a:off x="883761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5" name="Rectangle 31"/>
            <p:cNvSpPr>
              <a:spLocks noChangeArrowheads="1"/>
            </p:cNvSpPr>
            <p:nvPr/>
          </p:nvSpPr>
          <p:spPr bwMode="auto">
            <a:xfrm>
              <a:off x="905986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6" name="Rectangle 32"/>
            <p:cNvSpPr>
              <a:spLocks noChangeArrowheads="1"/>
            </p:cNvSpPr>
            <p:nvPr/>
          </p:nvSpPr>
          <p:spPr bwMode="auto">
            <a:xfrm>
              <a:off x="8845550" y="957263"/>
              <a:ext cx="2746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7" name="Freeform 33"/>
            <p:cNvSpPr>
              <a:spLocks noEditPoints="1"/>
            </p:cNvSpPr>
            <p:nvPr/>
          </p:nvSpPr>
          <p:spPr bwMode="auto">
            <a:xfrm>
              <a:off x="8528050" y="474663"/>
              <a:ext cx="927100" cy="927100"/>
            </a:xfrm>
            <a:custGeom>
              <a:avLst/>
              <a:gdLst>
                <a:gd name="T0" fmla="*/ 0 w 750"/>
                <a:gd name="T1" fmla="*/ 374 h 749"/>
                <a:gd name="T2" fmla="*/ 375 w 750"/>
                <a:gd name="T3" fmla="*/ 749 h 749"/>
                <a:gd name="T4" fmla="*/ 750 w 750"/>
                <a:gd name="T5" fmla="*/ 374 h 749"/>
                <a:gd name="T6" fmla="*/ 375 w 750"/>
                <a:gd name="T7" fmla="*/ 0 h 749"/>
                <a:gd name="T8" fmla="*/ 0 w 750"/>
                <a:gd name="T9" fmla="*/ 374 h 749"/>
                <a:gd name="T10" fmla="*/ 8 w 750"/>
                <a:gd name="T11" fmla="*/ 374 h 749"/>
                <a:gd name="T12" fmla="*/ 375 w 750"/>
                <a:gd name="T13" fmla="*/ 7 h 749"/>
                <a:gd name="T14" fmla="*/ 742 w 750"/>
                <a:gd name="T15" fmla="*/ 374 h 749"/>
                <a:gd name="T16" fmla="*/ 375 w 750"/>
                <a:gd name="T17" fmla="*/ 741 h 749"/>
                <a:gd name="T18" fmla="*/ 8 w 750"/>
                <a:gd name="T19" fmla="*/ 374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0" h="749">
                  <a:moveTo>
                    <a:pt x="0" y="374"/>
                  </a:moveTo>
                  <a:cubicBezTo>
                    <a:pt x="0" y="581"/>
                    <a:pt x="169" y="749"/>
                    <a:pt x="375" y="749"/>
                  </a:cubicBezTo>
                  <a:cubicBezTo>
                    <a:pt x="582" y="749"/>
                    <a:pt x="750" y="581"/>
                    <a:pt x="750" y="374"/>
                  </a:cubicBezTo>
                  <a:cubicBezTo>
                    <a:pt x="750" y="168"/>
                    <a:pt x="582" y="0"/>
                    <a:pt x="375" y="0"/>
                  </a:cubicBezTo>
                  <a:cubicBezTo>
                    <a:pt x="169" y="0"/>
                    <a:pt x="0" y="168"/>
                    <a:pt x="0" y="374"/>
                  </a:cubicBezTo>
                  <a:close/>
                  <a:moveTo>
                    <a:pt x="8" y="374"/>
                  </a:moveTo>
                  <a:cubicBezTo>
                    <a:pt x="8" y="172"/>
                    <a:pt x="173" y="7"/>
                    <a:pt x="375" y="7"/>
                  </a:cubicBezTo>
                  <a:cubicBezTo>
                    <a:pt x="578" y="7"/>
                    <a:pt x="742" y="172"/>
                    <a:pt x="742" y="374"/>
                  </a:cubicBezTo>
                  <a:cubicBezTo>
                    <a:pt x="742" y="577"/>
                    <a:pt x="578" y="741"/>
                    <a:pt x="375" y="741"/>
                  </a:cubicBezTo>
                  <a:cubicBezTo>
                    <a:pt x="173" y="741"/>
                    <a:pt x="8" y="577"/>
                    <a:pt x="8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8" name="Freeform 34"/>
            <p:cNvSpPr>
              <a:spLocks noEditPoints="1"/>
            </p:cNvSpPr>
            <p:nvPr/>
          </p:nvSpPr>
          <p:spPr bwMode="auto">
            <a:xfrm>
              <a:off x="8683625" y="628651"/>
              <a:ext cx="617538" cy="620713"/>
            </a:xfrm>
            <a:custGeom>
              <a:avLst/>
              <a:gdLst>
                <a:gd name="T0" fmla="*/ 0 w 501"/>
                <a:gd name="T1" fmla="*/ 250 h 501"/>
                <a:gd name="T2" fmla="*/ 250 w 501"/>
                <a:gd name="T3" fmla="*/ 501 h 501"/>
                <a:gd name="T4" fmla="*/ 501 w 501"/>
                <a:gd name="T5" fmla="*/ 250 h 501"/>
                <a:gd name="T6" fmla="*/ 250 w 501"/>
                <a:gd name="T7" fmla="*/ 0 h 501"/>
                <a:gd name="T8" fmla="*/ 0 w 501"/>
                <a:gd name="T9" fmla="*/ 250 h 501"/>
                <a:gd name="T10" fmla="*/ 5 w 501"/>
                <a:gd name="T11" fmla="*/ 250 h 501"/>
                <a:gd name="T12" fmla="*/ 250 w 501"/>
                <a:gd name="T13" fmla="*/ 5 h 501"/>
                <a:gd name="T14" fmla="*/ 496 w 501"/>
                <a:gd name="T15" fmla="*/ 250 h 501"/>
                <a:gd name="T16" fmla="*/ 250 w 501"/>
                <a:gd name="T17" fmla="*/ 496 h 501"/>
                <a:gd name="T18" fmla="*/ 5 w 501"/>
                <a:gd name="T19" fmla="*/ 2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1" h="501">
                  <a:moveTo>
                    <a:pt x="0" y="250"/>
                  </a:moveTo>
                  <a:cubicBezTo>
                    <a:pt x="0" y="388"/>
                    <a:pt x="112" y="501"/>
                    <a:pt x="250" y="501"/>
                  </a:cubicBezTo>
                  <a:cubicBezTo>
                    <a:pt x="388" y="501"/>
                    <a:pt x="501" y="388"/>
                    <a:pt x="501" y="250"/>
                  </a:cubicBezTo>
                  <a:cubicBezTo>
                    <a:pt x="501" y="112"/>
                    <a:pt x="388" y="0"/>
                    <a:pt x="250" y="0"/>
                  </a:cubicBezTo>
                  <a:cubicBezTo>
                    <a:pt x="112" y="0"/>
                    <a:pt x="0" y="112"/>
                    <a:pt x="0" y="250"/>
                  </a:cubicBezTo>
                  <a:close/>
                  <a:moveTo>
                    <a:pt x="5" y="250"/>
                  </a:moveTo>
                  <a:cubicBezTo>
                    <a:pt x="5" y="115"/>
                    <a:pt x="115" y="5"/>
                    <a:pt x="250" y="5"/>
                  </a:cubicBezTo>
                  <a:cubicBezTo>
                    <a:pt x="386" y="5"/>
                    <a:pt x="496" y="115"/>
                    <a:pt x="496" y="250"/>
                  </a:cubicBezTo>
                  <a:cubicBezTo>
                    <a:pt x="496" y="386"/>
                    <a:pt x="386" y="496"/>
                    <a:pt x="250" y="496"/>
                  </a:cubicBezTo>
                  <a:cubicBezTo>
                    <a:pt x="115" y="496"/>
                    <a:pt x="5" y="386"/>
                    <a:pt x="5" y="2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9" name="Freeform 35"/>
            <p:cNvSpPr>
              <a:spLocks noEditPoints="1"/>
            </p:cNvSpPr>
            <p:nvPr/>
          </p:nvSpPr>
          <p:spPr bwMode="auto">
            <a:xfrm>
              <a:off x="8623300" y="649288"/>
              <a:ext cx="117475" cy="125413"/>
            </a:xfrm>
            <a:custGeom>
              <a:avLst/>
              <a:gdLst>
                <a:gd name="T0" fmla="*/ 38 w 95"/>
                <a:gd name="T1" fmla="*/ 88 h 101"/>
                <a:gd name="T2" fmla="*/ 27 w 95"/>
                <a:gd name="T3" fmla="*/ 90 h 101"/>
                <a:gd name="T4" fmla="*/ 22 w 95"/>
                <a:gd name="T5" fmla="*/ 72 h 101"/>
                <a:gd name="T6" fmla="*/ 30 w 95"/>
                <a:gd name="T7" fmla="*/ 65 h 101"/>
                <a:gd name="T8" fmla="*/ 1 w 95"/>
                <a:gd name="T9" fmla="*/ 36 h 101"/>
                <a:gd name="T10" fmla="*/ 8 w 95"/>
                <a:gd name="T11" fmla="*/ 49 h 101"/>
                <a:gd name="T12" fmla="*/ 16 w 95"/>
                <a:gd name="T13" fmla="*/ 42 h 101"/>
                <a:gd name="T14" fmla="*/ 17 w 95"/>
                <a:gd name="T15" fmla="*/ 53 h 101"/>
                <a:gd name="T16" fmla="*/ 31 w 95"/>
                <a:gd name="T17" fmla="*/ 46 h 101"/>
                <a:gd name="T18" fmla="*/ 33 w 95"/>
                <a:gd name="T19" fmla="*/ 60 h 101"/>
                <a:gd name="T20" fmla="*/ 45 w 95"/>
                <a:gd name="T21" fmla="*/ 24 h 101"/>
                <a:gd name="T22" fmla="*/ 37 w 95"/>
                <a:gd name="T23" fmla="*/ 31 h 101"/>
                <a:gd name="T24" fmla="*/ 38 w 95"/>
                <a:gd name="T25" fmla="*/ 16 h 101"/>
                <a:gd name="T26" fmla="*/ 29 w 95"/>
                <a:gd name="T27" fmla="*/ 23 h 101"/>
                <a:gd name="T28" fmla="*/ 34 w 95"/>
                <a:gd name="T29" fmla="*/ 11 h 101"/>
                <a:gd name="T30" fmla="*/ 29 w 95"/>
                <a:gd name="T31" fmla="*/ 10 h 101"/>
                <a:gd name="T32" fmla="*/ 25 w 95"/>
                <a:gd name="T33" fmla="*/ 5 h 101"/>
                <a:gd name="T34" fmla="*/ 56 w 95"/>
                <a:gd name="T35" fmla="*/ 14 h 101"/>
                <a:gd name="T36" fmla="*/ 69 w 95"/>
                <a:gd name="T37" fmla="*/ 31 h 101"/>
                <a:gd name="T38" fmla="*/ 36 w 95"/>
                <a:gd name="T39" fmla="*/ 64 h 101"/>
                <a:gd name="T40" fmla="*/ 15 w 95"/>
                <a:gd name="T41" fmla="*/ 28 h 101"/>
                <a:gd name="T42" fmla="*/ 19 w 95"/>
                <a:gd name="T43" fmla="*/ 17 h 101"/>
                <a:gd name="T44" fmla="*/ 30 w 95"/>
                <a:gd name="T45" fmla="*/ 27 h 101"/>
                <a:gd name="T46" fmla="*/ 23 w 95"/>
                <a:gd name="T47" fmla="*/ 30 h 101"/>
                <a:gd name="T48" fmla="*/ 18 w 95"/>
                <a:gd name="T49" fmla="*/ 41 h 101"/>
                <a:gd name="T50" fmla="*/ 9 w 95"/>
                <a:gd name="T51" fmla="*/ 32 h 101"/>
                <a:gd name="T52" fmla="*/ 26 w 95"/>
                <a:gd name="T53" fmla="*/ 40 h 101"/>
                <a:gd name="T54" fmla="*/ 33 w 95"/>
                <a:gd name="T55" fmla="*/ 29 h 101"/>
                <a:gd name="T56" fmla="*/ 36 w 95"/>
                <a:gd name="T57" fmla="*/ 34 h 101"/>
                <a:gd name="T58" fmla="*/ 43 w 95"/>
                <a:gd name="T59" fmla="*/ 39 h 101"/>
                <a:gd name="T60" fmla="*/ 38 w 95"/>
                <a:gd name="T61" fmla="*/ 44 h 101"/>
                <a:gd name="T62" fmla="*/ 25 w 95"/>
                <a:gd name="T63" fmla="*/ 42 h 101"/>
                <a:gd name="T64" fmla="*/ 86 w 95"/>
                <a:gd name="T65" fmla="*/ 25 h 101"/>
                <a:gd name="T66" fmla="*/ 94 w 95"/>
                <a:gd name="T67" fmla="*/ 27 h 101"/>
                <a:gd name="T68" fmla="*/ 94 w 95"/>
                <a:gd name="T69" fmla="*/ 79 h 101"/>
                <a:gd name="T70" fmla="*/ 75 w 95"/>
                <a:gd name="T71" fmla="*/ 84 h 101"/>
                <a:gd name="T72" fmla="*/ 51 w 95"/>
                <a:gd name="T73" fmla="*/ 100 h 101"/>
                <a:gd name="T74" fmla="*/ 42 w 95"/>
                <a:gd name="T75" fmla="*/ 100 h 101"/>
                <a:gd name="T76" fmla="*/ 57 w 95"/>
                <a:gd name="T77" fmla="*/ 63 h 101"/>
                <a:gd name="T78" fmla="*/ 52 w 95"/>
                <a:gd name="T79" fmla="*/ 58 h 101"/>
                <a:gd name="T80" fmla="*/ 53 w 95"/>
                <a:gd name="T81" fmla="*/ 41 h 101"/>
                <a:gd name="T82" fmla="*/ 62 w 95"/>
                <a:gd name="T83" fmla="*/ 57 h 101"/>
                <a:gd name="T84" fmla="*/ 83 w 95"/>
                <a:gd name="T8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1">
                  <a:moveTo>
                    <a:pt x="30" y="75"/>
                  </a:moveTo>
                  <a:cubicBezTo>
                    <a:pt x="27" y="76"/>
                    <a:pt x="27" y="76"/>
                    <a:pt x="27" y="76"/>
                  </a:cubicBezTo>
                  <a:cubicBezTo>
                    <a:pt x="30" y="79"/>
                    <a:pt x="34" y="83"/>
                    <a:pt x="38" y="88"/>
                  </a:cubicBezTo>
                  <a:cubicBezTo>
                    <a:pt x="35" y="88"/>
                    <a:pt x="32" y="89"/>
                    <a:pt x="29" y="91"/>
                  </a:cubicBezTo>
                  <a:cubicBezTo>
                    <a:pt x="28" y="91"/>
                    <a:pt x="28" y="92"/>
                    <a:pt x="27" y="92"/>
                  </a:cubicBezTo>
                  <a:cubicBezTo>
                    <a:pt x="27" y="92"/>
                    <a:pt x="27" y="91"/>
                    <a:pt x="27" y="90"/>
                  </a:cubicBezTo>
                  <a:cubicBezTo>
                    <a:pt x="26" y="85"/>
                    <a:pt x="24" y="79"/>
                    <a:pt x="20" y="74"/>
                  </a:cubicBezTo>
                  <a:cubicBezTo>
                    <a:pt x="20" y="73"/>
                    <a:pt x="19" y="72"/>
                    <a:pt x="20" y="72"/>
                  </a:cubicBezTo>
                  <a:cubicBezTo>
                    <a:pt x="20" y="71"/>
                    <a:pt x="21" y="71"/>
                    <a:pt x="22" y="72"/>
                  </a:cubicBezTo>
                  <a:cubicBezTo>
                    <a:pt x="23" y="73"/>
                    <a:pt x="24" y="73"/>
                    <a:pt x="24" y="74"/>
                  </a:cubicBezTo>
                  <a:cubicBezTo>
                    <a:pt x="25" y="73"/>
                    <a:pt x="26" y="71"/>
                    <a:pt x="27" y="69"/>
                  </a:cubicBezTo>
                  <a:cubicBezTo>
                    <a:pt x="28" y="67"/>
                    <a:pt x="29" y="66"/>
                    <a:pt x="30" y="65"/>
                  </a:cubicBezTo>
                  <a:cubicBezTo>
                    <a:pt x="18" y="59"/>
                    <a:pt x="8" y="55"/>
                    <a:pt x="0" y="54"/>
                  </a:cubicBezTo>
                  <a:cubicBezTo>
                    <a:pt x="1" y="52"/>
                    <a:pt x="3" y="50"/>
                    <a:pt x="5" y="49"/>
                  </a:cubicBezTo>
                  <a:cubicBezTo>
                    <a:pt x="4" y="43"/>
                    <a:pt x="3" y="39"/>
                    <a:pt x="1" y="36"/>
                  </a:cubicBezTo>
                  <a:cubicBezTo>
                    <a:pt x="4" y="36"/>
                    <a:pt x="8" y="35"/>
                    <a:pt x="12" y="33"/>
                  </a:cubicBezTo>
                  <a:cubicBezTo>
                    <a:pt x="11" y="35"/>
                    <a:pt x="10" y="38"/>
                    <a:pt x="9" y="42"/>
                  </a:cubicBezTo>
                  <a:cubicBezTo>
                    <a:pt x="9" y="45"/>
                    <a:pt x="9" y="47"/>
                    <a:pt x="8" y="49"/>
                  </a:cubicBezTo>
                  <a:cubicBezTo>
                    <a:pt x="10" y="49"/>
                    <a:pt x="12" y="50"/>
                    <a:pt x="14" y="51"/>
                  </a:cubicBezTo>
                  <a:cubicBezTo>
                    <a:pt x="15" y="50"/>
                    <a:pt x="15" y="48"/>
                    <a:pt x="15" y="46"/>
                  </a:cubicBezTo>
                  <a:cubicBezTo>
                    <a:pt x="16" y="44"/>
                    <a:pt x="16" y="43"/>
                    <a:pt x="16" y="42"/>
                  </a:cubicBezTo>
                  <a:cubicBezTo>
                    <a:pt x="18" y="42"/>
                    <a:pt x="20" y="42"/>
                    <a:pt x="22" y="42"/>
                  </a:cubicBezTo>
                  <a:cubicBezTo>
                    <a:pt x="21" y="43"/>
                    <a:pt x="21" y="44"/>
                    <a:pt x="20" y="47"/>
                  </a:cubicBezTo>
                  <a:cubicBezTo>
                    <a:pt x="18" y="49"/>
                    <a:pt x="18" y="52"/>
                    <a:pt x="17" y="53"/>
                  </a:cubicBezTo>
                  <a:cubicBezTo>
                    <a:pt x="19" y="54"/>
                    <a:pt x="21" y="54"/>
                    <a:pt x="23" y="56"/>
                  </a:cubicBezTo>
                  <a:cubicBezTo>
                    <a:pt x="24" y="52"/>
                    <a:pt x="25" y="49"/>
                    <a:pt x="26" y="47"/>
                  </a:cubicBezTo>
                  <a:cubicBezTo>
                    <a:pt x="28" y="46"/>
                    <a:pt x="30" y="46"/>
                    <a:pt x="31" y="46"/>
                  </a:cubicBezTo>
                  <a:cubicBezTo>
                    <a:pt x="31" y="47"/>
                    <a:pt x="29" y="50"/>
                    <a:pt x="28" y="53"/>
                  </a:cubicBezTo>
                  <a:cubicBezTo>
                    <a:pt x="27" y="55"/>
                    <a:pt x="27" y="56"/>
                    <a:pt x="26" y="57"/>
                  </a:cubicBezTo>
                  <a:cubicBezTo>
                    <a:pt x="29" y="58"/>
                    <a:pt x="31" y="59"/>
                    <a:pt x="33" y="60"/>
                  </a:cubicBezTo>
                  <a:cubicBezTo>
                    <a:pt x="39" y="50"/>
                    <a:pt x="44" y="40"/>
                    <a:pt x="50" y="30"/>
                  </a:cubicBezTo>
                  <a:cubicBezTo>
                    <a:pt x="49" y="29"/>
                    <a:pt x="49" y="29"/>
                    <a:pt x="49" y="28"/>
                  </a:cubicBezTo>
                  <a:cubicBezTo>
                    <a:pt x="48" y="28"/>
                    <a:pt x="47" y="26"/>
                    <a:pt x="45" y="24"/>
                  </a:cubicBezTo>
                  <a:cubicBezTo>
                    <a:pt x="44" y="25"/>
                    <a:pt x="44" y="26"/>
                    <a:pt x="43" y="28"/>
                  </a:cubicBezTo>
                  <a:cubicBezTo>
                    <a:pt x="43" y="29"/>
                    <a:pt x="43" y="30"/>
                    <a:pt x="42" y="31"/>
                  </a:cubicBezTo>
                  <a:cubicBezTo>
                    <a:pt x="41" y="31"/>
                    <a:pt x="39" y="31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40" y="26"/>
                    <a:pt x="41" y="23"/>
                    <a:pt x="42" y="21"/>
                  </a:cubicBezTo>
                  <a:cubicBezTo>
                    <a:pt x="41" y="19"/>
                    <a:pt x="39" y="17"/>
                    <a:pt x="38" y="16"/>
                  </a:cubicBezTo>
                  <a:cubicBezTo>
                    <a:pt x="37" y="16"/>
                    <a:pt x="37" y="17"/>
                    <a:pt x="37" y="17"/>
                  </a:cubicBezTo>
                  <a:cubicBezTo>
                    <a:pt x="36" y="18"/>
                    <a:pt x="36" y="20"/>
                    <a:pt x="34" y="23"/>
                  </a:cubicBezTo>
                  <a:cubicBezTo>
                    <a:pt x="33" y="24"/>
                    <a:pt x="31" y="24"/>
                    <a:pt x="29" y="23"/>
                  </a:cubicBezTo>
                  <a:cubicBezTo>
                    <a:pt x="30" y="21"/>
                    <a:pt x="32" y="19"/>
                    <a:pt x="34" y="14"/>
                  </a:cubicBezTo>
                  <a:cubicBezTo>
                    <a:pt x="35" y="14"/>
                    <a:pt x="35" y="13"/>
                    <a:pt x="35" y="13"/>
                  </a:cubicBezTo>
                  <a:cubicBezTo>
                    <a:pt x="35" y="13"/>
                    <a:pt x="34" y="12"/>
                    <a:pt x="34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1" y="8"/>
                    <a:pt x="30" y="8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2"/>
                    <a:pt x="27" y="14"/>
                    <a:pt x="27" y="16"/>
                  </a:cubicBezTo>
                  <a:cubicBezTo>
                    <a:pt x="24" y="17"/>
                    <a:pt x="22" y="17"/>
                    <a:pt x="21" y="17"/>
                  </a:cubicBezTo>
                  <a:cubicBezTo>
                    <a:pt x="24" y="12"/>
                    <a:pt x="25" y="8"/>
                    <a:pt x="25" y="5"/>
                  </a:cubicBezTo>
                  <a:cubicBezTo>
                    <a:pt x="30" y="4"/>
                    <a:pt x="33" y="2"/>
                    <a:pt x="37" y="0"/>
                  </a:cubicBezTo>
                  <a:cubicBezTo>
                    <a:pt x="38" y="5"/>
                    <a:pt x="43" y="12"/>
                    <a:pt x="53" y="23"/>
                  </a:cubicBezTo>
                  <a:cubicBezTo>
                    <a:pt x="55" y="19"/>
                    <a:pt x="56" y="16"/>
                    <a:pt x="56" y="14"/>
                  </a:cubicBezTo>
                  <a:cubicBezTo>
                    <a:pt x="62" y="14"/>
                    <a:pt x="68" y="12"/>
                    <a:pt x="73" y="9"/>
                  </a:cubicBezTo>
                  <a:cubicBezTo>
                    <a:pt x="73" y="15"/>
                    <a:pt x="72" y="22"/>
                    <a:pt x="70" y="29"/>
                  </a:cubicBezTo>
                  <a:cubicBezTo>
                    <a:pt x="70" y="30"/>
                    <a:pt x="69" y="31"/>
                    <a:pt x="69" y="31"/>
                  </a:cubicBezTo>
                  <a:cubicBezTo>
                    <a:pt x="68" y="31"/>
                    <a:pt x="68" y="30"/>
                    <a:pt x="67" y="29"/>
                  </a:cubicBezTo>
                  <a:cubicBezTo>
                    <a:pt x="66" y="25"/>
                    <a:pt x="64" y="22"/>
                    <a:pt x="62" y="19"/>
                  </a:cubicBezTo>
                  <a:cubicBezTo>
                    <a:pt x="58" y="25"/>
                    <a:pt x="49" y="40"/>
                    <a:pt x="36" y="64"/>
                  </a:cubicBezTo>
                  <a:cubicBezTo>
                    <a:pt x="33" y="70"/>
                    <a:pt x="31" y="73"/>
                    <a:pt x="30" y="75"/>
                  </a:cubicBezTo>
                  <a:close/>
                  <a:moveTo>
                    <a:pt x="10" y="31"/>
                  </a:moveTo>
                  <a:cubicBezTo>
                    <a:pt x="11" y="30"/>
                    <a:pt x="13" y="29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5" y="24"/>
                    <a:pt x="13" y="22"/>
                    <a:pt x="12" y="20"/>
                  </a:cubicBezTo>
                  <a:cubicBezTo>
                    <a:pt x="14" y="20"/>
                    <a:pt x="16" y="19"/>
                    <a:pt x="19" y="17"/>
                  </a:cubicBezTo>
                  <a:cubicBezTo>
                    <a:pt x="19" y="19"/>
                    <a:pt x="20" y="22"/>
                    <a:pt x="21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7" y="24"/>
                    <a:pt x="30" y="27"/>
                  </a:cubicBezTo>
                  <a:cubicBezTo>
                    <a:pt x="30" y="27"/>
                    <a:pt x="31" y="28"/>
                    <a:pt x="30" y="28"/>
                  </a:cubicBezTo>
                  <a:cubicBezTo>
                    <a:pt x="31" y="28"/>
                    <a:pt x="30" y="28"/>
                    <a:pt x="30" y="29"/>
                  </a:cubicBezTo>
                  <a:cubicBezTo>
                    <a:pt x="27" y="29"/>
                    <a:pt x="25" y="30"/>
                    <a:pt x="23" y="30"/>
                  </a:cubicBezTo>
                  <a:cubicBezTo>
                    <a:pt x="23" y="30"/>
                    <a:pt x="23" y="31"/>
                    <a:pt x="23" y="31"/>
                  </a:cubicBezTo>
                  <a:cubicBezTo>
                    <a:pt x="23" y="32"/>
                    <a:pt x="23" y="33"/>
                    <a:pt x="23" y="33"/>
                  </a:cubicBezTo>
                  <a:cubicBezTo>
                    <a:pt x="24" y="37"/>
                    <a:pt x="22" y="40"/>
                    <a:pt x="18" y="41"/>
                  </a:cubicBezTo>
                  <a:cubicBezTo>
                    <a:pt x="19" y="39"/>
                    <a:pt x="19" y="36"/>
                    <a:pt x="18" y="32"/>
                  </a:cubicBezTo>
                  <a:cubicBezTo>
                    <a:pt x="15" y="32"/>
                    <a:pt x="13" y="32"/>
                    <a:pt x="11" y="32"/>
                  </a:cubicBezTo>
                  <a:cubicBezTo>
                    <a:pt x="10" y="32"/>
                    <a:pt x="10" y="32"/>
                    <a:pt x="9" y="32"/>
                  </a:cubicBezTo>
                  <a:cubicBezTo>
                    <a:pt x="9" y="31"/>
                    <a:pt x="9" y="31"/>
                    <a:pt x="10" y="31"/>
                  </a:cubicBezTo>
                  <a:close/>
                  <a:moveTo>
                    <a:pt x="25" y="41"/>
                  </a:moveTo>
                  <a:cubicBezTo>
                    <a:pt x="25" y="41"/>
                    <a:pt x="26" y="40"/>
                    <a:pt x="26" y="40"/>
                  </a:cubicBezTo>
                  <a:cubicBezTo>
                    <a:pt x="27" y="39"/>
                    <a:pt x="28" y="39"/>
                    <a:pt x="30" y="38"/>
                  </a:cubicBezTo>
                  <a:cubicBezTo>
                    <a:pt x="29" y="35"/>
                    <a:pt x="28" y="34"/>
                    <a:pt x="26" y="32"/>
                  </a:cubicBezTo>
                  <a:cubicBezTo>
                    <a:pt x="29" y="32"/>
                    <a:pt x="31" y="31"/>
                    <a:pt x="33" y="29"/>
                  </a:cubicBezTo>
                  <a:cubicBezTo>
                    <a:pt x="33" y="30"/>
                    <a:pt x="33" y="32"/>
                    <a:pt x="34" y="34"/>
                  </a:cubicBezTo>
                  <a:cubicBezTo>
                    <a:pt x="34" y="34"/>
                    <a:pt x="34" y="35"/>
                    <a:pt x="34" y="35"/>
                  </a:cubicBezTo>
                  <a:cubicBezTo>
                    <a:pt x="35" y="35"/>
                    <a:pt x="36" y="34"/>
                    <a:pt x="36" y="34"/>
                  </a:cubicBezTo>
                  <a:cubicBezTo>
                    <a:pt x="37" y="33"/>
                    <a:pt x="38" y="33"/>
                    <a:pt x="38" y="33"/>
                  </a:cubicBezTo>
                  <a:cubicBezTo>
                    <a:pt x="40" y="34"/>
                    <a:pt x="41" y="35"/>
                    <a:pt x="43" y="37"/>
                  </a:cubicBezTo>
                  <a:cubicBezTo>
                    <a:pt x="44" y="38"/>
                    <a:pt x="44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0" y="40"/>
                    <a:pt x="38" y="40"/>
                    <a:pt x="36" y="40"/>
                  </a:cubicBezTo>
                  <a:cubicBezTo>
                    <a:pt x="37" y="42"/>
                    <a:pt x="37" y="43"/>
                    <a:pt x="38" y="44"/>
                  </a:cubicBezTo>
                  <a:cubicBezTo>
                    <a:pt x="38" y="48"/>
                    <a:pt x="37" y="51"/>
                    <a:pt x="33" y="53"/>
                  </a:cubicBezTo>
                  <a:cubicBezTo>
                    <a:pt x="33" y="49"/>
                    <a:pt x="32" y="46"/>
                    <a:pt x="31" y="41"/>
                  </a:cubicBezTo>
                  <a:cubicBezTo>
                    <a:pt x="30" y="42"/>
                    <a:pt x="28" y="42"/>
                    <a:pt x="25" y="42"/>
                  </a:cubicBezTo>
                  <a:cubicBezTo>
                    <a:pt x="25" y="42"/>
                    <a:pt x="24" y="42"/>
                    <a:pt x="24" y="42"/>
                  </a:cubicBezTo>
                  <a:cubicBezTo>
                    <a:pt x="24" y="42"/>
                    <a:pt x="24" y="41"/>
                    <a:pt x="25" y="41"/>
                  </a:cubicBezTo>
                  <a:close/>
                  <a:moveTo>
                    <a:pt x="86" y="25"/>
                  </a:moveTo>
                  <a:cubicBezTo>
                    <a:pt x="89" y="25"/>
                    <a:pt x="91" y="25"/>
                    <a:pt x="93" y="25"/>
                  </a:cubicBezTo>
                  <a:cubicBezTo>
                    <a:pt x="94" y="25"/>
                    <a:pt x="95" y="25"/>
                    <a:pt x="95" y="26"/>
                  </a:cubicBezTo>
                  <a:cubicBezTo>
                    <a:pt x="95" y="26"/>
                    <a:pt x="95" y="27"/>
                    <a:pt x="94" y="27"/>
                  </a:cubicBezTo>
                  <a:cubicBezTo>
                    <a:pt x="88" y="35"/>
                    <a:pt x="80" y="46"/>
                    <a:pt x="72" y="60"/>
                  </a:cubicBezTo>
                  <a:cubicBezTo>
                    <a:pt x="78" y="64"/>
                    <a:pt x="82" y="66"/>
                    <a:pt x="85" y="69"/>
                  </a:cubicBezTo>
                  <a:cubicBezTo>
                    <a:pt x="92" y="74"/>
                    <a:pt x="95" y="77"/>
                    <a:pt x="94" y="79"/>
                  </a:cubicBezTo>
                  <a:cubicBezTo>
                    <a:pt x="90" y="82"/>
                    <a:pt x="84" y="84"/>
                    <a:pt x="76" y="85"/>
                  </a:cubicBezTo>
                  <a:cubicBezTo>
                    <a:pt x="75" y="86"/>
                    <a:pt x="74" y="86"/>
                    <a:pt x="74" y="85"/>
                  </a:cubicBezTo>
                  <a:cubicBezTo>
                    <a:pt x="74" y="85"/>
                    <a:pt x="74" y="84"/>
                    <a:pt x="75" y="84"/>
                  </a:cubicBezTo>
                  <a:cubicBezTo>
                    <a:pt x="79" y="79"/>
                    <a:pt x="81" y="76"/>
                    <a:pt x="80" y="76"/>
                  </a:cubicBezTo>
                  <a:cubicBezTo>
                    <a:pt x="76" y="72"/>
                    <a:pt x="72" y="69"/>
                    <a:pt x="68" y="67"/>
                  </a:cubicBezTo>
                  <a:cubicBezTo>
                    <a:pt x="62" y="78"/>
                    <a:pt x="56" y="89"/>
                    <a:pt x="51" y="100"/>
                  </a:cubicBezTo>
                  <a:cubicBezTo>
                    <a:pt x="50" y="100"/>
                    <a:pt x="47" y="101"/>
                    <a:pt x="43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01"/>
                    <a:pt x="42" y="100"/>
                    <a:pt x="42" y="100"/>
                  </a:cubicBezTo>
                  <a:cubicBezTo>
                    <a:pt x="45" y="96"/>
                    <a:pt x="49" y="88"/>
                    <a:pt x="56" y="76"/>
                  </a:cubicBezTo>
                  <a:cubicBezTo>
                    <a:pt x="59" y="71"/>
                    <a:pt x="61" y="67"/>
                    <a:pt x="63" y="64"/>
                  </a:cubicBezTo>
                  <a:cubicBezTo>
                    <a:pt x="61" y="63"/>
                    <a:pt x="59" y="63"/>
                    <a:pt x="57" y="63"/>
                  </a:cubicBezTo>
                  <a:cubicBezTo>
                    <a:pt x="58" y="61"/>
                    <a:pt x="59" y="60"/>
                    <a:pt x="60" y="59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9"/>
                    <a:pt x="54" y="53"/>
                    <a:pt x="52" y="58"/>
                  </a:cubicBezTo>
                  <a:cubicBezTo>
                    <a:pt x="50" y="63"/>
                    <a:pt x="48" y="67"/>
                    <a:pt x="47" y="69"/>
                  </a:cubicBezTo>
                  <a:cubicBezTo>
                    <a:pt x="44" y="70"/>
                    <a:pt x="41" y="71"/>
                    <a:pt x="40" y="70"/>
                  </a:cubicBezTo>
                  <a:cubicBezTo>
                    <a:pt x="47" y="59"/>
                    <a:pt x="51" y="50"/>
                    <a:pt x="53" y="41"/>
                  </a:cubicBezTo>
                  <a:cubicBezTo>
                    <a:pt x="57" y="41"/>
                    <a:pt x="62" y="40"/>
                    <a:pt x="66" y="37"/>
                  </a:cubicBezTo>
                  <a:cubicBezTo>
                    <a:pt x="64" y="41"/>
                    <a:pt x="63" y="47"/>
                    <a:pt x="63" y="55"/>
                  </a:cubicBezTo>
                  <a:cubicBezTo>
                    <a:pt x="62" y="56"/>
                    <a:pt x="62" y="56"/>
                    <a:pt x="62" y="57"/>
                  </a:cubicBezTo>
                  <a:cubicBezTo>
                    <a:pt x="63" y="56"/>
                    <a:pt x="63" y="55"/>
                    <a:pt x="64" y="55"/>
                  </a:cubicBezTo>
                  <a:cubicBezTo>
                    <a:pt x="64" y="56"/>
                    <a:pt x="65" y="56"/>
                    <a:pt x="67" y="57"/>
                  </a:cubicBezTo>
                  <a:cubicBezTo>
                    <a:pt x="75" y="42"/>
                    <a:pt x="80" y="32"/>
                    <a:pt x="83" y="27"/>
                  </a:cubicBezTo>
                  <a:cubicBezTo>
                    <a:pt x="84" y="26"/>
                    <a:pt x="85" y="25"/>
                    <a:pt x="8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0" name="Freeform 36"/>
            <p:cNvSpPr/>
            <p:nvPr/>
          </p:nvSpPr>
          <p:spPr bwMode="auto">
            <a:xfrm>
              <a:off x="8823325" y="527051"/>
              <a:ext cx="125413" cy="112713"/>
            </a:xfrm>
            <a:custGeom>
              <a:avLst/>
              <a:gdLst>
                <a:gd name="T0" fmla="*/ 11 w 102"/>
                <a:gd name="T1" fmla="*/ 2 h 91"/>
                <a:gd name="T2" fmla="*/ 25 w 102"/>
                <a:gd name="T3" fmla="*/ 0 h 91"/>
                <a:gd name="T4" fmla="*/ 28 w 102"/>
                <a:gd name="T5" fmla="*/ 18 h 91"/>
                <a:gd name="T6" fmla="*/ 31 w 102"/>
                <a:gd name="T7" fmla="*/ 30 h 91"/>
                <a:gd name="T8" fmla="*/ 37 w 102"/>
                <a:gd name="T9" fmla="*/ 27 h 91"/>
                <a:gd name="T10" fmla="*/ 57 w 102"/>
                <a:gd name="T11" fmla="*/ 16 h 91"/>
                <a:gd name="T12" fmla="*/ 61 w 102"/>
                <a:gd name="T13" fmla="*/ 15 h 91"/>
                <a:gd name="T14" fmla="*/ 64 w 102"/>
                <a:gd name="T15" fmla="*/ 18 h 91"/>
                <a:gd name="T16" fmla="*/ 66 w 102"/>
                <a:gd name="T17" fmla="*/ 19 h 91"/>
                <a:gd name="T18" fmla="*/ 66 w 102"/>
                <a:gd name="T19" fmla="*/ 22 h 91"/>
                <a:gd name="T20" fmla="*/ 33 w 102"/>
                <a:gd name="T21" fmla="*/ 37 h 91"/>
                <a:gd name="T22" fmla="*/ 45 w 102"/>
                <a:gd name="T23" fmla="*/ 42 h 91"/>
                <a:gd name="T24" fmla="*/ 50 w 102"/>
                <a:gd name="T25" fmla="*/ 45 h 91"/>
                <a:gd name="T26" fmla="*/ 72 w 102"/>
                <a:gd name="T27" fmla="*/ 55 h 91"/>
                <a:gd name="T28" fmla="*/ 77 w 102"/>
                <a:gd name="T29" fmla="*/ 55 h 91"/>
                <a:gd name="T30" fmla="*/ 97 w 102"/>
                <a:gd name="T31" fmla="*/ 58 h 91"/>
                <a:gd name="T32" fmla="*/ 102 w 102"/>
                <a:gd name="T33" fmla="*/ 60 h 91"/>
                <a:gd name="T34" fmla="*/ 98 w 102"/>
                <a:gd name="T35" fmla="*/ 63 h 91"/>
                <a:gd name="T36" fmla="*/ 79 w 102"/>
                <a:gd name="T37" fmla="*/ 70 h 91"/>
                <a:gd name="T38" fmla="*/ 64 w 102"/>
                <a:gd name="T39" fmla="*/ 67 h 91"/>
                <a:gd name="T40" fmla="*/ 48 w 102"/>
                <a:gd name="T41" fmla="*/ 55 h 91"/>
                <a:gd name="T42" fmla="*/ 46 w 102"/>
                <a:gd name="T43" fmla="*/ 53 h 91"/>
                <a:gd name="T44" fmla="*/ 34 w 102"/>
                <a:gd name="T45" fmla="*/ 44 h 91"/>
                <a:gd name="T46" fmla="*/ 29 w 102"/>
                <a:gd name="T47" fmla="*/ 80 h 91"/>
                <a:gd name="T48" fmla="*/ 16 w 102"/>
                <a:gd name="T49" fmla="*/ 90 h 91"/>
                <a:gd name="T50" fmla="*/ 6 w 102"/>
                <a:gd name="T51" fmla="*/ 91 h 91"/>
                <a:gd name="T52" fmla="*/ 25 w 102"/>
                <a:gd name="T53" fmla="*/ 41 h 91"/>
                <a:gd name="T54" fmla="*/ 9 w 102"/>
                <a:gd name="T55" fmla="*/ 53 h 91"/>
                <a:gd name="T56" fmla="*/ 0 w 102"/>
                <a:gd name="T57" fmla="*/ 48 h 91"/>
                <a:gd name="T58" fmla="*/ 24 w 102"/>
                <a:gd name="T59" fmla="*/ 35 h 91"/>
                <a:gd name="T60" fmla="*/ 11 w 102"/>
                <a:gd name="T61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91">
                  <a:moveTo>
                    <a:pt x="11" y="2"/>
                  </a:moveTo>
                  <a:cubicBezTo>
                    <a:pt x="16" y="2"/>
                    <a:pt x="21" y="1"/>
                    <a:pt x="25" y="0"/>
                  </a:cubicBezTo>
                  <a:cubicBezTo>
                    <a:pt x="25" y="4"/>
                    <a:pt x="25" y="10"/>
                    <a:pt x="28" y="18"/>
                  </a:cubicBezTo>
                  <a:cubicBezTo>
                    <a:pt x="29" y="22"/>
                    <a:pt x="30" y="26"/>
                    <a:pt x="31" y="30"/>
                  </a:cubicBezTo>
                  <a:cubicBezTo>
                    <a:pt x="32" y="30"/>
                    <a:pt x="34" y="28"/>
                    <a:pt x="37" y="27"/>
                  </a:cubicBezTo>
                  <a:cubicBezTo>
                    <a:pt x="41" y="25"/>
                    <a:pt x="47" y="21"/>
                    <a:pt x="57" y="16"/>
                  </a:cubicBezTo>
                  <a:cubicBezTo>
                    <a:pt x="59" y="15"/>
                    <a:pt x="60" y="15"/>
                    <a:pt x="61" y="15"/>
                  </a:cubicBezTo>
                  <a:cubicBezTo>
                    <a:pt x="62" y="16"/>
                    <a:pt x="63" y="17"/>
                    <a:pt x="64" y="18"/>
                  </a:cubicBezTo>
                  <a:cubicBezTo>
                    <a:pt x="65" y="18"/>
                    <a:pt x="66" y="19"/>
                    <a:pt x="66" y="19"/>
                  </a:cubicBezTo>
                  <a:cubicBezTo>
                    <a:pt x="67" y="20"/>
                    <a:pt x="67" y="21"/>
                    <a:pt x="66" y="22"/>
                  </a:cubicBezTo>
                  <a:cubicBezTo>
                    <a:pt x="57" y="25"/>
                    <a:pt x="46" y="30"/>
                    <a:pt x="33" y="37"/>
                  </a:cubicBezTo>
                  <a:cubicBezTo>
                    <a:pt x="35" y="38"/>
                    <a:pt x="39" y="39"/>
                    <a:pt x="45" y="42"/>
                  </a:cubicBezTo>
                  <a:cubicBezTo>
                    <a:pt x="47" y="43"/>
                    <a:pt x="49" y="44"/>
                    <a:pt x="50" y="45"/>
                  </a:cubicBezTo>
                  <a:cubicBezTo>
                    <a:pt x="60" y="51"/>
                    <a:pt x="67" y="54"/>
                    <a:pt x="72" y="55"/>
                  </a:cubicBezTo>
                  <a:cubicBezTo>
                    <a:pt x="73" y="55"/>
                    <a:pt x="75" y="55"/>
                    <a:pt x="77" y="55"/>
                  </a:cubicBezTo>
                  <a:cubicBezTo>
                    <a:pt x="86" y="56"/>
                    <a:pt x="93" y="57"/>
                    <a:pt x="97" y="58"/>
                  </a:cubicBezTo>
                  <a:cubicBezTo>
                    <a:pt x="100" y="59"/>
                    <a:pt x="101" y="60"/>
                    <a:pt x="102" y="60"/>
                  </a:cubicBezTo>
                  <a:cubicBezTo>
                    <a:pt x="102" y="61"/>
                    <a:pt x="101" y="62"/>
                    <a:pt x="98" y="63"/>
                  </a:cubicBezTo>
                  <a:cubicBezTo>
                    <a:pt x="91" y="66"/>
                    <a:pt x="84" y="68"/>
                    <a:pt x="79" y="70"/>
                  </a:cubicBezTo>
                  <a:cubicBezTo>
                    <a:pt x="73" y="71"/>
                    <a:pt x="68" y="70"/>
                    <a:pt x="64" y="67"/>
                  </a:cubicBezTo>
                  <a:cubicBezTo>
                    <a:pt x="60" y="64"/>
                    <a:pt x="54" y="60"/>
                    <a:pt x="48" y="55"/>
                  </a:cubicBezTo>
                  <a:cubicBezTo>
                    <a:pt x="48" y="54"/>
                    <a:pt x="47" y="53"/>
                    <a:pt x="46" y="53"/>
                  </a:cubicBezTo>
                  <a:cubicBezTo>
                    <a:pt x="40" y="48"/>
                    <a:pt x="36" y="45"/>
                    <a:pt x="34" y="44"/>
                  </a:cubicBezTo>
                  <a:cubicBezTo>
                    <a:pt x="35" y="58"/>
                    <a:pt x="33" y="70"/>
                    <a:pt x="29" y="80"/>
                  </a:cubicBezTo>
                  <a:cubicBezTo>
                    <a:pt x="27" y="84"/>
                    <a:pt x="23" y="88"/>
                    <a:pt x="16" y="90"/>
                  </a:cubicBezTo>
                  <a:cubicBezTo>
                    <a:pt x="13" y="91"/>
                    <a:pt x="10" y="91"/>
                    <a:pt x="6" y="91"/>
                  </a:cubicBezTo>
                  <a:cubicBezTo>
                    <a:pt x="22" y="80"/>
                    <a:pt x="28" y="64"/>
                    <a:pt x="25" y="41"/>
                  </a:cubicBezTo>
                  <a:cubicBezTo>
                    <a:pt x="19" y="45"/>
                    <a:pt x="14" y="49"/>
                    <a:pt x="9" y="53"/>
                  </a:cubicBezTo>
                  <a:cubicBezTo>
                    <a:pt x="6" y="52"/>
                    <a:pt x="3" y="50"/>
                    <a:pt x="0" y="48"/>
                  </a:cubicBezTo>
                  <a:cubicBezTo>
                    <a:pt x="7" y="45"/>
                    <a:pt x="15" y="40"/>
                    <a:pt x="24" y="35"/>
                  </a:cubicBezTo>
                  <a:cubicBezTo>
                    <a:pt x="20" y="21"/>
                    <a:pt x="16" y="1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1" name="Freeform 37"/>
            <p:cNvSpPr>
              <a:spLocks noEditPoints="1"/>
            </p:cNvSpPr>
            <p:nvPr/>
          </p:nvSpPr>
          <p:spPr bwMode="auto">
            <a:xfrm>
              <a:off x="9039225" y="514351"/>
              <a:ext cx="120650" cy="128588"/>
            </a:xfrm>
            <a:custGeom>
              <a:avLst/>
              <a:gdLst>
                <a:gd name="T0" fmla="*/ 35 w 97"/>
                <a:gd name="T1" fmla="*/ 38 h 105"/>
                <a:gd name="T2" fmla="*/ 22 w 97"/>
                <a:gd name="T3" fmla="*/ 36 h 105"/>
                <a:gd name="T4" fmla="*/ 18 w 97"/>
                <a:gd name="T5" fmla="*/ 49 h 105"/>
                <a:gd name="T6" fmla="*/ 7 w 97"/>
                <a:gd name="T7" fmla="*/ 83 h 105"/>
                <a:gd name="T8" fmla="*/ 0 w 97"/>
                <a:gd name="T9" fmla="*/ 75 h 105"/>
                <a:gd name="T10" fmla="*/ 14 w 97"/>
                <a:gd name="T11" fmla="*/ 40 h 105"/>
                <a:gd name="T12" fmla="*/ 23 w 97"/>
                <a:gd name="T13" fmla="*/ 0 h 105"/>
                <a:gd name="T14" fmla="*/ 29 w 97"/>
                <a:gd name="T15" fmla="*/ 4 h 105"/>
                <a:gd name="T16" fmla="*/ 30 w 97"/>
                <a:gd name="T17" fmla="*/ 6 h 105"/>
                <a:gd name="T18" fmla="*/ 44 w 97"/>
                <a:gd name="T19" fmla="*/ 5 h 105"/>
                <a:gd name="T20" fmla="*/ 54 w 97"/>
                <a:gd name="T21" fmla="*/ 12 h 105"/>
                <a:gd name="T22" fmla="*/ 44 w 97"/>
                <a:gd name="T23" fmla="*/ 33 h 105"/>
                <a:gd name="T24" fmla="*/ 40 w 97"/>
                <a:gd name="T25" fmla="*/ 43 h 105"/>
                <a:gd name="T26" fmla="*/ 35 w 97"/>
                <a:gd name="T27" fmla="*/ 38 h 105"/>
                <a:gd name="T28" fmla="*/ 29 w 97"/>
                <a:gd name="T29" fmla="*/ 10 h 105"/>
                <a:gd name="T30" fmla="*/ 27 w 97"/>
                <a:gd name="T31" fmla="*/ 19 h 105"/>
                <a:gd name="T32" fmla="*/ 34 w 97"/>
                <a:gd name="T33" fmla="*/ 19 h 105"/>
                <a:gd name="T34" fmla="*/ 37 w 97"/>
                <a:gd name="T35" fmla="*/ 19 h 105"/>
                <a:gd name="T36" fmla="*/ 38 w 97"/>
                <a:gd name="T37" fmla="*/ 23 h 105"/>
                <a:gd name="T38" fmla="*/ 38 w 97"/>
                <a:gd name="T39" fmla="*/ 24 h 105"/>
                <a:gd name="T40" fmla="*/ 27 w 97"/>
                <a:gd name="T41" fmla="*/ 23 h 105"/>
                <a:gd name="T42" fmla="*/ 26 w 97"/>
                <a:gd name="T43" fmla="*/ 22 h 105"/>
                <a:gd name="T44" fmla="*/ 23 w 97"/>
                <a:gd name="T45" fmla="*/ 32 h 105"/>
                <a:gd name="T46" fmla="*/ 36 w 97"/>
                <a:gd name="T47" fmla="*/ 32 h 105"/>
                <a:gd name="T48" fmla="*/ 43 w 97"/>
                <a:gd name="T49" fmla="*/ 13 h 105"/>
                <a:gd name="T50" fmla="*/ 42 w 97"/>
                <a:gd name="T51" fmla="*/ 11 h 105"/>
                <a:gd name="T52" fmla="*/ 29 w 97"/>
                <a:gd name="T53" fmla="*/ 10 h 105"/>
                <a:gd name="T54" fmla="*/ 68 w 97"/>
                <a:gd name="T55" fmla="*/ 87 h 105"/>
                <a:gd name="T56" fmla="*/ 80 w 97"/>
                <a:gd name="T57" fmla="*/ 44 h 105"/>
                <a:gd name="T58" fmla="*/ 64 w 97"/>
                <a:gd name="T59" fmla="*/ 42 h 105"/>
                <a:gd name="T60" fmla="*/ 62 w 97"/>
                <a:gd name="T61" fmla="*/ 46 h 105"/>
                <a:gd name="T62" fmla="*/ 57 w 97"/>
                <a:gd name="T63" fmla="*/ 39 h 105"/>
                <a:gd name="T64" fmla="*/ 63 w 97"/>
                <a:gd name="T65" fmla="*/ 21 h 105"/>
                <a:gd name="T66" fmla="*/ 64 w 97"/>
                <a:gd name="T67" fmla="*/ 8 h 105"/>
                <a:gd name="T68" fmla="*/ 70 w 97"/>
                <a:gd name="T69" fmla="*/ 12 h 105"/>
                <a:gd name="T70" fmla="*/ 71 w 97"/>
                <a:gd name="T71" fmla="*/ 13 h 105"/>
                <a:gd name="T72" fmla="*/ 86 w 97"/>
                <a:gd name="T73" fmla="*/ 12 h 105"/>
                <a:gd name="T74" fmla="*/ 97 w 97"/>
                <a:gd name="T75" fmla="*/ 21 h 105"/>
                <a:gd name="T76" fmla="*/ 82 w 97"/>
                <a:gd name="T77" fmla="*/ 69 h 105"/>
                <a:gd name="T78" fmla="*/ 76 w 97"/>
                <a:gd name="T79" fmla="*/ 93 h 105"/>
                <a:gd name="T80" fmla="*/ 71 w 97"/>
                <a:gd name="T81" fmla="*/ 105 h 105"/>
                <a:gd name="T82" fmla="*/ 55 w 97"/>
                <a:gd name="T83" fmla="*/ 88 h 105"/>
                <a:gd name="T84" fmla="*/ 54 w 97"/>
                <a:gd name="T85" fmla="*/ 85 h 105"/>
                <a:gd name="T86" fmla="*/ 57 w 97"/>
                <a:gd name="T87" fmla="*/ 86 h 105"/>
                <a:gd name="T88" fmla="*/ 68 w 97"/>
                <a:gd name="T89" fmla="*/ 87 h 105"/>
                <a:gd name="T90" fmla="*/ 71 w 97"/>
                <a:gd name="T91" fmla="*/ 15 h 105"/>
                <a:gd name="T92" fmla="*/ 68 w 97"/>
                <a:gd name="T93" fmla="*/ 25 h 105"/>
                <a:gd name="T94" fmla="*/ 75 w 97"/>
                <a:gd name="T95" fmla="*/ 25 h 105"/>
                <a:gd name="T96" fmla="*/ 80 w 97"/>
                <a:gd name="T97" fmla="*/ 26 h 105"/>
                <a:gd name="T98" fmla="*/ 81 w 97"/>
                <a:gd name="T99" fmla="*/ 31 h 105"/>
                <a:gd name="T100" fmla="*/ 77 w 97"/>
                <a:gd name="T101" fmla="*/ 30 h 105"/>
                <a:gd name="T102" fmla="*/ 67 w 97"/>
                <a:gd name="T103" fmla="*/ 29 h 105"/>
                <a:gd name="T104" fmla="*/ 65 w 97"/>
                <a:gd name="T105" fmla="*/ 37 h 105"/>
                <a:gd name="T106" fmla="*/ 81 w 97"/>
                <a:gd name="T107" fmla="*/ 39 h 105"/>
                <a:gd name="T108" fmla="*/ 85 w 97"/>
                <a:gd name="T109" fmla="*/ 18 h 105"/>
                <a:gd name="T110" fmla="*/ 80 w 97"/>
                <a:gd name="T111" fmla="*/ 18 h 105"/>
                <a:gd name="T112" fmla="*/ 72 w 97"/>
                <a:gd name="T113" fmla="*/ 18 h 105"/>
                <a:gd name="T114" fmla="*/ 71 w 97"/>
                <a:gd name="T115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7" h="105">
                  <a:moveTo>
                    <a:pt x="35" y="38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1" y="38"/>
                    <a:pt x="20" y="43"/>
                    <a:pt x="18" y="49"/>
                  </a:cubicBezTo>
                  <a:cubicBezTo>
                    <a:pt x="11" y="73"/>
                    <a:pt x="7" y="84"/>
                    <a:pt x="7" y="83"/>
                  </a:cubicBezTo>
                  <a:cubicBezTo>
                    <a:pt x="4" y="81"/>
                    <a:pt x="2" y="79"/>
                    <a:pt x="0" y="75"/>
                  </a:cubicBezTo>
                  <a:cubicBezTo>
                    <a:pt x="3" y="71"/>
                    <a:pt x="8" y="59"/>
                    <a:pt x="14" y="40"/>
                  </a:cubicBezTo>
                  <a:cubicBezTo>
                    <a:pt x="20" y="20"/>
                    <a:pt x="23" y="7"/>
                    <a:pt x="23" y="0"/>
                  </a:cubicBezTo>
                  <a:cubicBezTo>
                    <a:pt x="24" y="1"/>
                    <a:pt x="26" y="2"/>
                    <a:pt x="29" y="4"/>
                  </a:cubicBezTo>
                  <a:cubicBezTo>
                    <a:pt x="30" y="5"/>
                    <a:pt x="30" y="6"/>
                    <a:pt x="30" y="6"/>
                  </a:cubicBezTo>
                  <a:cubicBezTo>
                    <a:pt x="37" y="7"/>
                    <a:pt x="41" y="7"/>
                    <a:pt x="44" y="5"/>
                  </a:cubicBezTo>
                  <a:cubicBezTo>
                    <a:pt x="46" y="8"/>
                    <a:pt x="49" y="10"/>
                    <a:pt x="54" y="12"/>
                  </a:cubicBezTo>
                  <a:cubicBezTo>
                    <a:pt x="52" y="14"/>
                    <a:pt x="49" y="21"/>
                    <a:pt x="44" y="33"/>
                  </a:cubicBezTo>
                  <a:cubicBezTo>
                    <a:pt x="42" y="40"/>
                    <a:pt x="41" y="43"/>
                    <a:pt x="40" y="43"/>
                  </a:cubicBezTo>
                  <a:cubicBezTo>
                    <a:pt x="39" y="42"/>
                    <a:pt x="37" y="41"/>
                    <a:pt x="35" y="38"/>
                  </a:cubicBezTo>
                  <a:close/>
                  <a:moveTo>
                    <a:pt x="29" y="1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29" y="19"/>
                    <a:pt x="31" y="19"/>
                    <a:pt x="34" y="19"/>
                  </a:cubicBezTo>
                  <a:cubicBezTo>
                    <a:pt x="35" y="19"/>
                    <a:pt x="36" y="19"/>
                    <a:pt x="37" y="19"/>
                  </a:cubicBezTo>
                  <a:cubicBezTo>
                    <a:pt x="37" y="19"/>
                    <a:pt x="37" y="21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5" y="24"/>
                    <a:pt x="32" y="24"/>
                    <a:pt x="27" y="23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7" y="32"/>
                    <a:pt x="32" y="32"/>
                    <a:pt x="36" y="3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2" y="11"/>
                    <a:pt x="42" y="11"/>
                  </a:cubicBezTo>
                  <a:cubicBezTo>
                    <a:pt x="37" y="11"/>
                    <a:pt x="33" y="11"/>
                    <a:pt x="29" y="10"/>
                  </a:cubicBezTo>
                  <a:close/>
                  <a:moveTo>
                    <a:pt x="68" y="87"/>
                  </a:moveTo>
                  <a:cubicBezTo>
                    <a:pt x="71" y="78"/>
                    <a:pt x="75" y="64"/>
                    <a:pt x="80" y="44"/>
                  </a:cubicBezTo>
                  <a:cubicBezTo>
                    <a:pt x="73" y="43"/>
                    <a:pt x="68" y="42"/>
                    <a:pt x="64" y="42"/>
                  </a:cubicBezTo>
                  <a:cubicBezTo>
                    <a:pt x="63" y="45"/>
                    <a:pt x="62" y="46"/>
                    <a:pt x="62" y="46"/>
                  </a:cubicBezTo>
                  <a:cubicBezTo>
                    <a:pt x="59" y="43"/>
                    <a:pt x="58" y="41"/>
                    <a:pt x="57" y="39"/>
                  </a:cubicBezTo>
                  <a:cubicBezTo>
                    <a:pt x="59" y="34"/>
                    <a:pt x="61" y="28"/>
                    <a:pt x="63" y="21"/>
                  </a:cubicBezTo>
                  <a:cubicBezTo>
                    <a:pt x="64" y="15"/>
                    <a:pt x="65" y="11"/>
                    <a:pt x="64" y="8"/>
                  </a:cubicBezTo>
                  <a:cubicBezTo>
                    <a:pt x="65" y="9"/>
                    <a:pt x="67" y="10"/>
                    <a:pt x="70" y="12"/>
                  </a:cubicBezTo>
                  <a:cubicBezTo>
                    <a:pt x="71" y="12"/>
                    <a:pt x="71" y="12"/>
                    <a:pt x="71" y="13"/>
                  </a:cubicBezTo>
                  <a:cubicBezTo>
                    <a:pt x="79" y="14"/>
                    <a:pt x="84" y="14"/>
                    <a:pt x="86" y="12"/>
                  </a:cubicBezTo>
                  <a:cubicBezTo>
                    <a:pt x="89" y="16"/>
                    <a:pt x="93" y="19"/>
                    <a:pt x="97" y="21"/>
                  </a:cubicBezTo>
                  <a:cubicBezTo>
                    <a:pt x="94" y="26"/>
                    <a:pt x="88" y="42"/>
                    <a:pt x="82" y="69"/>
                  </a:cubicBezTo>
                  <a:cubicBezTo>
                    <a:pt x="79" y="80"/>
                    <a:pt x="77" y="88"/>
                    <a:pt x="76" y="93"/>
                  </a:cubicBezTo>
                  <a:cubicBezTo>
                    <a:pt x="74" y="100"/>
                    <a:pt x="72" y="104"/>
                    <a:pt x="71" y="105"/>
                  </a:cubicBezTo>
                  <a:cubicBezTo>
                    <a:pt x="66" y="102"/>
                    <a:pt x="61" y="97"/>
                    <a:pt x="55" y="88"/>
                  </a:cubicBezTo>
                  <a:cubicBezTo>
                    <a:pt x="54" y="86"/>
                    <a:pt x="54" y="86"/>
                    <a:pt x="54" y="85"/>
                  </a:cubicBezTo>
                  <a:cubicBezTo>
                    <a:pt x="55" y="85"/>
                    <a:pt x="55" y="85"/>
                    <a:pt x="57" y="86"/>
                  </a:cubicBezTo>
                  <a:cubicBezTo>
                    <a:pt x="64" y="89"/>
                    <a:pt x="68" y="89"/>
                    <a:pt x="68" y="87"/>
                  </a:cubicBezTo>
                  <a:close/>
                  <a:moveTo>
                    <a:pt x="71" y="15"/>
                  </a:moveTo>
                  <a:cubicBezTo>
                    <a:pt x="68" y="25"/>
                    <a:pt x="68" y="25"/>
                    <a:pt x="68" y="25"/>
                  </a:cubicBezTo>
                  <a:cubicBezTo>
                    <a:pt x="69" y="25"/>
                    <a:pt x="71" y="25"/>
                    <a:pt x="75" y="25"/>
                  </a:cubicBezTo>
                  <a:cubicBezTo>
                    <a:pt x="77" y="25"/>
                    <a:pt x="79" y="25"/>
                    <a:pt x="80" y="26"/>
                  </a:cubicBezTo>
                  <a:cubicBezTo>
                    <a:pt x="81" y="28"/>
                    <a:pt x="81" y="30"/>
                    <a:pt x="81" y="31"/>
                  </a:cubicBezTo>
                  <a:cubicBezTo>
                    <a:pt x="80" y="31"/>
                    <a:pt x="79" y="31"/>
                    <a:pt x="77" y="30"/>
                  </a:cubicBezTo>
                  <a:cubicBezTo>
                    <a:pt x="72" y="30"/>
                    <a:pt x="69" y="29"/>
                    <a:pt x="67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9" y="38"/>
                    <a:pt x="74" y="39"/>
                    <a:pt x="81" y="39"/>
                  </a:cubicBezTo>
                  <a:cubicBezTo>
                    <a:pt x="83" y="28"/>
                    <a:pt x="85" y="21"/>
                    <a:pt x="85" y="18"/>
                  </a:cubicBezTo>
                  <a:cubicBezTo>
                    <a:pt x="84" y="18"/>
                    <a:pt x="82" y="18"/>
                    <a:pt x="80" y="18"/>
                  </a:cubicBezTo>
                  <a:cubicBezTo>
                    <a:pt x="76" y="18"/>
                    <a:pt x="74" y="18"/>
                    <a:pt x="72" y="18"/>
                  </a:cubicBezTo>
                  <a:cubicBezTo>
                    <a:pt x="71" y="17"/>
                    <a:pt x="71" y="16"/>
                    <a:pt x="7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2" name="Freeform 38"/>
            <p:cNvSpPr>
              <a:spLocks noEditPoints="1"/>
            </p:cNvSpPr>
            <p:nvPr/>
          </p:nvSpPr>
          <p:spPr bwMode="auto">
            <a:xfrm>
              <a:off x="9205913" y="641351"/>
              <a:ext cx="153988" cy="146050"/>
            </a:xfrm>
            <a:custGeom>
              <a:avLst/>
              <a:gdLst>
                <a:gd name="T0" fmla="*/ 124 w 125"/>
                <a:gd name="T1" fmla="*/ 46 h 118"/>
                <a:gd name="T2" fmla="*/ 123 w 125"/>
                <a:gd name="T3" fmla="*/ 52 h 118"/>
                <a:gd name="T4" fmla="*/ 83 w 125"/>
                <a:gd name="T5" fmla="*/ 13 h 118"/>
                <a:gd name="T6" fmla="*/ 51 w 125"/>
                <a:gd name="T7" fmla="*/ 54 h 118"/>
                <a:gd name="T8" fmla="*/ 56 w 125"/>
                <a:gd name="T9" fmla="*/ 52 h 118"/>
                <a:gd name="T10" fmla="*/ 55 w 125"/>
                <a:gd name="T11" fmla="*/ 51 h 118"/>
                <a:gd name="T12" fmla="*/ 52 w 125"/>
                <a:gd name="T13" fmla="*/ 52 h 118"/>
                <a:gd name="T14" fmla="*/ 66 w 125"/>
                <a:gd name="T15" fmla="*/ 36 h 118"/>
                <a:gd name="T16" fmla="*/ 76 w 125"/>
                <a:gd name="T17" fmla="*/ 29 h 118"/>
                <a:gd name="T18" fmla="*/ 81 w 125"/>
                <a:gd name="T19" fmla="*/ 36 h 118"/>
                <a:gd name="T20" fmla="*/ 84 w 125"/>
                <a:gd name="T21" fmla="*/ 30 h 118"/>
                <a:gd name="T22" fmla="*/ 81 w 125"/>
                <a:gd name="T23" fmla="*/ 27 h 118"/>
                <a:gd name="T24" fmla="*/ 80 w 125"/>
                <a:gd name="T25" fmla="*/ 19 h 118"/>
                <a:gd name="T26" fmla="*/ 113 w 125"/>
                <a:gd name="T27" fmla="*/ 49 h 118"/>
                <a:gd name="T28" fmla="*/ 113 w 125"/>
                <a:gd name="T29" fmla="*/ 55 h 118"/>
                <a:gd name="T30" fmla="*/ 112 w 125"/>
                <a:gd name="T31" fmla="*/ 57 h 118"/>
                <a:gd name="T32" fmla="*/ 92 w 125"/>
                <a:gd name="T33" fmla="*/ 38 h 118"/>
                <a:gd name="T34" fmla="*/ 89 w 125"/>
                <a:gd name="T35" fmla="*/ 41 h 118"/>
                <a:gd name="T36" fmla="*/ 96 w 125"/>
                <a:gd name="T37" fmla="*/ 49 h 118"/>
                <a:gd name="T38" fmla="*/ 81 w 125"/>
                <a:gd name="T39" fmla="*/ 72 h 118"/>
                <a:gd name="T40" fmla="*/ 72 w 125"/>
                <a:gd name="T41" fmla="*/ 78 h 118"/>
                <a:gd name="T42" fmla="*/ 71 w 125"/>
                <a:gd name="T43" fmla="*/ 74 h 118"/>
                <a:gd name="T44" fmla="*/ 64 w 125"/>
                <a:gd name="T45" fmla="*/ 60 h 118"/>
                <a:gd name="T46" fmla="*/ 60 w 125"/>
                <a:gd name="T47" fmla="*/ 58 h 118"/>
                <a:gd name="T48" fmla="*/ 53 w 125"/>
                <a:gd name="T49" fmla="*/ 60 h 118"/>
                <a:gd name="T50" fmla="*/ 69 w 125"/>
                <a:gd name="T51" fmla="*/ 81 h 118"/>
                <a:gd name="T52" fmla="*/ 57 w 125"/>
                <a:gd name="T53" fmla="*/ 80 h 118"/>
                <a:gd name="T54" fmla="*/ 55 w 125"/>
                <a:gd name="T55" fmla="*/ 95 h 118"/>
                <a:gd name="T56" fmla="*/ 62 w 125"/>
                <a:gd name="T57" fmla="*/ 117 h 118"/>
                <a:gd name="T58" fmla="*/ 47 w 125"/>
                <a:gd name="T59" fmla="*/ 99 h 118"/>
                <a:gd name="T60" fmla="*/ 44 w 125"/>
                <a:gd name="T61" fmla="*/ 80 h 118"/>
                <a:gd name="T62" fmla="*/ 23 w 125"/>
                <a:gd name="T63" fmla="*/ 59 h 118"/>
                <a:gd name="T64" fmla="*/ 41 w 125"/>
                <a:gd name="T65" fmla="*/ 66 h 118"/>
                <a:gd name="T66" fmla="*/ 40 w 125"/>
                <a:gd name="T67" fmla="*/ 59 h 118"/>
                <a:gd name="T68" fmla="*/ 18 w 125"/>
                <a:gd name="T69" fmla="*/ 47 h 118"/>
                <a:gd name="T70" fmla="*/ 0 w 125"/>
                <a:gd name="T71" fmla="*/ 37 h 118"/>
                <a:gd name="T72" fmla="*/ 83 w 125"/>
                <a:gd name="T73" fmla="*/ 0 h 118"/>
                <a:gd name="T74" fmla="*/ 109 w 125"/>
                <a:gd name="T75" fmla="*/ 30 h 118"/>
                <a:gd name="T76" fmla="*/ 49 w 125"/>
                <a:gd name="T77" fmla="*/ 75 h 118"/>
                <a:gd name="T78" fmla="*/ 62 w 125"/>
                <a:gd name="T79" fmla="*/ 73 h 118"/>
                <a:gd name="T80" fmla="*/ 52 w 125"/>
                <a:gd name="T81" fmla="*/ 64 h 118"/>
                <a:gd name="T82" fmla="*/ 51 w 125"/>
                <a:gd name="T83" fmla="*/ 59 h 118"/>
                <a:gd name="T84" fmla="*/ 43 w 125"/>
                <a:gd name="T85" fmla="*/ 60 h 118"/>
                <a:gd name="T86" fmla="*/ 45 w 125"/>
                <a:gd name="T87" fmla="*/ 61 h 118"/>
                <a:gd name="T88" fmla="*/ 75 w 125"/>
                <a:gd name="T89" fmla="*/ 37 h 118"/>
                <a:gd name="T90" fmla="*/ 71 w 125"/>
                <a:gd name="T91" fmla="*/ 39 h 118"/>
                <a:gd name="T92" fmla="*/ 84 w 125"/>
                <a:gd name="T93" fmla="*/ 50 h 118"/>
                <a:gd name="T94" fmla="*/ 75 w 125"/>
                <a:gd name="T95" fmla="*/ 48 h 118"/>
                <a:gd name="T96" fmla="*/ 64 w 125"/>
                <a:gd name="T97" fmla="*/ 44 h 118"/>
                <a:gd name="T98" fmla="*/ 78 w 125"/>
                <a:gd name="T99" fmla="*/ 56 h 118"/>
                <a:gd name="T100" fmla="*/ 69 w 125"/>
                <a:gd name="T101" fmla="*/ 54 h 118"/>
                <a:gd name="T102" fmla="*/ 58 w 125"/>
                <a:gd name="T103" fmla="*/ 49 h 118"/>
                <a:gd name="T104" fmla="*/ 75 w 125"/>
                <a:gd name="T105" fmla="*/ 66 h 118"/>
                <a:gd name="T106" fmla="*/ 75 w 125"/>
                <a:gd name="T107" fmla="*/ 67 h 118"/>
                <a:gd name="T108" fmla="*/ 92 w 125"/>
                <a:gd name="T109" fmla="*/ 52 h 118"/>
                <a:gd name="T110" fmla="*/ 75 w 125"/>
                <a:gd name="T111" fmla="*/ 3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5" h="118">
                  <a:moveTo>
                    <a:pt x="123" y="43"/>
                  </a:moveTo>
                  <a:cubicBezTo>
                    <a:pt x="124" y="43"/>
                    <a:pt x="125" y="44"/>
                    <a:pt x="124" y="46"/>
                  </a:cubicBezTo>
                  <a:cubicBezTo>
                    <a:pt x="124" y="48"/>
                    <a:pt x="124" y="49"/>
                    <a:pt x="124" y="50"/>
                  </a:cubicBezTo>
                  <a:cubicBezTo>
                    <a:pt x="124" y="51"/>
                    <a:pt x="123" y="52"/>
                    <a:pt x="123" y="52"/>
                  </a:cubicBezTo>
                  <a:cubicBezTo>
                    <a:pt x="123" y="52"/>
                    <a:pt x="122" y="52"/>
                    <a:pt x="121" y="51"/>
                  </a:cubicBezTo>
                  <a:cubicBezTo>
                    <a:pt x="109" y="38"/>
                    <a:pt x="96" y="25"/>
                    <a:pt x="83" y="13"/>
                  </a:cubicBezTo>
                  <a:cubicBezTo>
                    <a:pt x="59" y="31"/>
                    <a:pt x="38" y="42"/>
                    <a:pt x="20" y="46"/>
                  </a:cubicBezTo>
                  <a:cubicBezTo>
                    <a:pt x="30" y="52"/>
                    <a:pt x="40" y="54"/>
                    <a:pt x="51" y="54"/>
                  </a:cubicBezTo>
                  <a:cubicBezTo>
                    <a:pt x="53" y="54"/>
                    <a:pt x="55" y="53"/>
                    <a:pt x="57" y="53"/>
                  </a:cubicBezTo>
                  <a:cubicBezTo>
                    <a:pt x="57" y="52"/>
                    <a:pt x="57" y="52"/>
                    <a:pt x="56" y="52"/>
                  </a:cubicBezTo>
                  <a:cubicBezTo>
                    <a:pt x="56" y="51"/>
                    <a:pt x="55" y="51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2"/>
                    <a:pt x="52" y="52"/>
                  </a:cubicBezTo>
                  <a:cubicBezTo>
                    <a:pt x="52" y="49"/>
                    <a:pt x="52" y="47"/>
                    <a:pt x="53" y="45"/>
                  </a:cubicBezTo>
                  <a:cubicBezTo>
                    <a:pt x="56" y="43"/>
                    <a:pt x="61" y="40"/>
                    <a:pt x="66" y="36"/>
                  </a:cubicBezTo>
                  <a:cubicBezTo>
                    <a:pt x="70" y="32"/>
                    <a:pt x="73" y="29"/>
                    <a:pt x="74" y="26"/>
                  </a:cubicBezTo>
                  <a:cubicBezTo>
                    <a:pt x="75" y="27"/>
                    <a:pt x="75" y="28"/>
                    <a:pt x="76" y="29"/>
                  </a:cubicBezTo>
                  <a:cubicBezTo>
                    <a:pt x="76" y="30"/>
                    <a:pt x="77" y="31"/>
                    <a:pt x="77" y="32"/>
                  </a:cubicBezTo>
                  <a:cubicBezTo>
                    <a:pt x="78" y="33"/>
                    <a:pt x="79" y="35"/>
                    <a:pt x="81" y="36"/>
                  </a:cubicBezTo>
                  <a:cubicBezTo>
                    <a:pt x="85" y="36"/>
                    <a:pt x="88" y="35"/>
                    <a:pt x="89" y="34"/>
                  </a:cubicBezTo>
                  <a:cubicBezTo>
                    <a:pt x="88" y="33"/>
                    <a:pt x="86" y="32"/>
                    <a:pt x="84" y="30"/>
                  </a:cubicBezTo>
                  <a:cubicBezTo>
                    <a:pt x="83" y="29"/>
                    <a:pt x="82" y="28"/>
                    <a:pt x="82" y="28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0" y="27"/>
                    <a:pt x="80" y="26"/>
                    <a:pt x="80" y="24"/>
                  </a:cubicBezTo>
                  <a:cubicBezTo>
                    <a:pt x="80" y="22"/>
                    <a:pt x="80" y="20"/>
                    <a:pt x="80" y="19"/>
                  </a:cubicBezTo>
                  <a:cubicBezTo>
                    <a:pt x="84" y="23"/>
                    <a:pt x="91" y="29"/>
                    <a:pt x="101" y="38"/>
                  </a:cubicBezTo>
                  <a:cubicBezTo>
                    <a:pt x="106" y="43"/>
                    <a:pt x="110" y="47"/>
                    <a:pt x="113" y="49"/>
                  </a:cubicBezTo>
                  <a:cubicBezTo>
                    <a:pt x="114" y="50"/>
                    <a:pt x="114" y="51"/>
                    <a:pt x="114" y="52"/>
                  </a:cubicBezTo>
                  <a:cubicBezTo>
                    <a:pt x="113" y="53"/>
                    <a:pt x="113" y="54"/>
                    <a:pt x="113" y="55"/>
                  </a:cubicBezTo>
                  <a:cubicBezTo>
                    <a:pt x="113" y="55"/>
                    <a:pt x="113" y="55"/>
                    <a:pt x="112" y="56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1" y="57"/>
                    <a:pt x="111" y="56"/>
                  </a:cubicBezTo>
                  <a:cubicBezTo>
                    <a:pt x="107" y="51"/>
                    <a:pt x="101" y="45"/>
                    <a:pt x="92" y="38"/>
                  </a:cubicBezTo>
                  <a:cubicBezTo>
                    <a:pt x="92" y="39"/>
                    <a:pt x="92" y="40"/>
                    <a:pt x="93" y="42"/>
                  </a:cubicBezTo>
                  <a:cubicBezTo>
                    <a:pt x="92" y="41"/>
                    <a:pt x="91" y="41"/>
                    <a:pt x="89" y="41"/>
                  </a:cubicBezTo>
                  <a:cubicBezTo>
                    <a:pt x="87" y="41"/>
                    <a:pt x="85" y="40"/>
                    <a:pt x="84" y="40"/>
                  </a:cubicBezTo>
                  <a:cubicBezTo>
                    <a:pt x="89" y="44"/>
                    <a:pt x="93" y="47"/>
                    <a:pt x="96" y="49"/>
                  </a:cubicBezTo>
                  <a:cubicBezTo>
                    <a:pt x="96" y="51"/>
                    <a:pt x="98" y="55"/>
                    <a:pt x="101" y="59"/>
                  </a:cubicBezTo>
                  <a:cubicBezTo>
                    <a:pt x="99" y="59"/>
                    <a:pt x="92" y="63"/>
                    <a:pt x="81" y="72"/>
                  </a:cubicBezTo>
                  <a:cubicBezTo>
                    <a:pt x="78" y="74"/>
                    <a:pt x="76" y="76"/>
                    <a:pt x="74" y="77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1" y="78"/>
                    <a:pt x="71" y="77"/>
                    <a:pt x="71" y="76"/>
                  </a:cubicBezTo>
                  <a:cubicBezTo>
                    <a:pt x="71" y="75"/>
                    <a:pt x="71" y="75"/>
                    <a:pt x="71" y="74"/>
                  </a:cubicBezTo>
                  <a:cubicBezTo>
                    <a:pt x="71" y="71"/>
                    <a:pt x="71" y="70"/>
                    <a:pt x="72" y="69"/>
                  </a:cubicBezTo>
                  <a:cubicBezTo>
                    <a:pt x="70" y="67"/>
                    <a:pt x="67" y="64"/>
                    <a:pt x="64" y="60"/>
                  </a:cubicBezTo>
                  <a:cubicBezTo>
                    <a:pt x="62" y="58"/>
                    <a:pt x="60" y="57"/>
                    <a:pt x="59" y="55"/>
                  </a:cubicBezTo>
                  <a:cubicBezTo>
                    <a:pt x="60" y="56"/>
                    <a:pt x="60" y="57"/>
                    <a:pt x="60" y="58"/>
                  </a:cubicBezTo>
                  <a:cubicBezTo>
                    <a:pt x="60" y="59"/>
                    <a:pt x="60" y="60"/>
                    <a:pt x="60" y="61"/>
                  </a:cubicBezTo>
                  <a:cubicBezTo>
                    <a:pt x="58" y="60"/>
                    <a:pt x="56" y="60"/>
                    <a:pt x="53" y="60"/>
                  </a:cubicBezTo>
                  <a:cubicBezTo>
                    <a:pt x="59" y="65"/>
                    <a:pt x="63" y="68"/>
                    <a:pt x="66" y="69"/>
                  </a:cubicBezTo>
                  <a:cubicBezTo>
                    <a:pt x="66" y="73"/>
                    <a:pt x="67" y="77"/>
                    <a:pt x="69" y="81"/>
                  </a:cubicBezTo>
                  <a:cubicBezTo>
                    <a:pt x="66" y="80"/>
                    <a:pt x="63" y="80"/>
                    <a:pt x="60" y="80"/>
                  </a:cubicBezTo>
                  <a:cubicBezTo>
                    <a:pt x="60" y="80"/>
                    <a:pt x="59" y="80"/>
                    <a:pt x="57" y="80"/>
                  </a:cubicBezTo>
                  <a:cubicBezTo>
                    <a:pt x="55" y="81"/>
                    <a:pt x="53" y="81"/>
                    <a:pt x="50" y="81"/>
                  </a:cubicBezTo>
                  <a:cubicBezTo>
                    <a:pt x="51" y="86"/>
                    <a:pt x="53" y="91"/>
                    <a:pt x="55" y="95"/>
                  </a:cubicBezTo>
                  <a:cubicBezTo>
                    <a:pt x="59" y="102"/>
                    <a:pt x="61" y="108"/>
                    <a:pt x="63" y="114"/>
                  </a:cubicBezTo>
                  <a:cubicBezTo>
                    <a:pt x="63" y="116"/>
                    <a:pt x="63" y="117"/>
                    <a:pt x="62" y="117"/>
                  </a:cubicBezTo>
                  <a:cubicBezTo>
                    <a:pt x="62" y="118"/>
                    <a:pt x="61" y="118"/>
                    <a:pt x="60" y="117"/>
                  </a:cubicBezTo>
                  <a:cubicBezTo>
                    <a:pt x="53" y="110"/>
                    <a:pt x="49" y="104"/>
                    <a:pt x="47" y="99"/>
                  </a:cubicBezTo>
                  <a:cubicBezTo>
                    <a:pt x="46" y="97"/>
                    <a:pt x="46" y="94"/>
                    <a:pt x="45" y="89"/>
                  </a:cubicBezTo>
                  <a:cubicBezTo>
                    <a:pt x="44" y="85"/>
                    <a:pt x="44" y="82"/>
                    <a:pt x="44" y="80"/>
                  </a:cubicBezTo>
                  <a:cubicBezTo>
                    <a:pt x="38" y="79"/>
                    <a:pt x="33" y="76"/>
                    <a:pt x="28" y="73"/>
                  </a:cubicBezTo>
                  <a:cubicBezTo>
                    <a:pt x="23" y="69"/>
                    <a:pt x="21" y="64"/>
                    <a:pt x="23" y="59"/>
                  </a:cubicBezTo>
                  <a:cubicBezTo>
                    <a:pt x="29" y="67"/>
                    <a:pt x="36" y="71"/>
                    <a:pt x="42" y="73"/>
                  </a:cubicBezTo>
                  <a:cubicBezTo>
                    <a:pt x="42" y="72"/>
                    <a:pt x="42" y="69"/>
                    <a:pt x="41" y="66"/>
                  </a:cubicBezTo>
                  <a:cubicBezTo>
                    <a:pt x="41" y="64"/>
                    <a:pt x="41" y="62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34" y="59"/>
                    <a:pt x="30" y="58"/>
                    <a:pt x="25" y="56"/>
                  </a:cubicBezTo>
                  <a:cubicBezTo>
                    <a:pt x="21" y="53"/>
                    <a:pt x="19" y="50"/>
                    <a:pt x="18" y="47"/>
                  </a:cubicBezTo>
                  <a:cubicBezTo>
                    <a:pt x="17" y="47"/>
                    <a:pt x="16" y="47"/>
                    <a:pt x="15" y="47"/>
                  </a:cubicBezTo>
                  <a:cubicBezTo>
                    <a:pt x="8" y="47"/>
                    <a:pt x="3" y="44"/>
                    <a:pt x="0" y="37"/>
                  </a:cubicBezTo>
                  <a:cubicBezTo>
                    <a:pt x="21" y="40"/>
                    <a:pt x="44" y="32"/>
                    <a:pt x="71" y="13"/>
                  </a:cubicBezTo>
                  <a:cubicBezTo>
                    <a:pt x="78" y="8"/>
                    <a:pt x="82" y="4"/>
                    <a:pt x="83" y="0"/>
                  </a:cubicBezTo>
                  <a:cubicBezTo>
                    <a:pt x="85" y="2"/>
                    <a:pt x="86" y="5"/>
                    <a:pt x="88" y="10"/>
                  </a:cubicBezTo>
                  <a:cubicBezTo>
                    <a:pt x="90" y="13"/>
                    <a:pt x="98" y="20"/>
                    <a:pt x="109" y="30"/>
                  </a:cubicBezTo>
                  <a:cubicBezTo>
                    <a:pt x="115" y="36"/>
                    <a:pt x="120" y="40"/>
                    <a:pt x="123" y="43"/>
                  </a:cubicBezTo>
                  <a:close/>
                  <a:moveTo>
                    <a:pt x="49" y="75"/>
                  </a:moveTo>
                  <a:cubicBezTo>
                    <a:pt x="53" y="75"/>
                    <a:pt x="57" y="74"/>
                    <a:pt x="61" y="74"/>
                  </a:cubicBezTo>
                  <a:cubicBezTo>
                    <a:pt x="62" y="74"/>
                    <a:pt x="62" y="74"/>
                    <a:pt x="62" y="73"/>
                  </a:cubicBezTo>
                  <a:cubicBezTo>
                    <a:pt x="62" y="73"/>
                    <a:pt x="62" y="73"/>
                    <a:pt x="61" y="72"/>
                  </a:cubicBezTo>
                  <a:cubicBezTo>
                    <a:pt x="60" y="71"/>
                    <a:pt x="57" y="68"/>
                    <a:pt x="52" y="64"/>
                  </a:cubicBezTo>
                  <a:cubicBezTo>
                    <a:pt x="52" y="64"/>
                    <a:pt x="51" y="64"/>
                    <a:pt x="51" y="64"/>
                  </a:cubicBezTo>
                  <a:cubicBezTo>
                    <a:pt x="51" y="63"/>
                    <a:pt x="51" y="62"/>
                    <a:pt x="51" y="59"/>
                  </a:cubicBezTo>
                  <a:cubicBezTo>
                    <a:pt x="50" y="60"/>
                    <a:pt x="48" y="60"/>
                    <a:pt x="45" y="60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4" y="60"/>
                    <a:pt x="44" y="60"/>
                    <a:pt x="44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6" y="63"/>
                    <a:pt x="47" y="68"/>
                    <a:pt x="49" y="75"/>
                  </a:cubicBezTo>
                  <a:close/>
                  <a:moveTo>
                    <a:pt x="75" y="37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2" y="41"/>
                    <a:pt x="76" y="44"/>
                    <a:pt x="82" y="48"/>
                  </a:cubicBezTo>
                  <a:cubicBezTo>
                    <a:pt x="83" y="49"/>
                    <a:pt x="84" y="50"/>
                    <a:pt x="84" y="50"/>
                  </a:cubicBezTo>
                  <a:cubicBezTo>
                    <a:pt x="84" y="52"/>
                    <a:pt x="84" y="53"/>
                    <a:pt x="83" y="56"/>
                  </a:cubicBezTo>
                  <a:cubicBezTo>
                    <a:pt x="82" y="54"/>
                    <a:pt x="79" y="52"/>
                    <a:pt x="75" y="48"/>
                  </a:cubicBezTo>
                  <a:cubicBezTo>
                    <a:pt x="72" y="45"/>
                    <a:pt x="69" y="42"/>
                    <a:pt x="68" y="41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5" y="45"/>
                    <a:pt x="68" y="47"/>
                    <a:pt x="71" y="50"/>
                  </a:cubicBezTo>
                  <a:cubicBezTo>
                    <a:pt x="74" y="53"/>
                    <a:pt x="77" y="55"/>
                    <a:pt x="78" y="56"/>
                  </a:cubicBezTo>
                  <a:cubicBezTo>
                    <a:pt x="78" y="57"/>
                    <a:pt x="78" y="59"/>
                    <a:pt x="77" y="61"/>
                  </a:cubicBezTo>
                  <a:cubicBezTo>
                    <a:pt x="76" y="60"/>
                    <a:pt x="73" y="58"/>
                    <a:pt x="69" y="54"/>
                  </a:cubicBezTo>
                  <a:cubicBezTo>
                    <a:pt x="65" y="50"/>
                    <a:pt x="63" y="47"/>
                    <a:pt x="61" y="46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60" y="50"/>
                    <a:pt x="63" y="53"/>
                    <a:pt x="67" y="57"/>
                  </a:cubicBezTo>
                  <a:cubicBezTo>
                    <a:pt x="71" y="61"/>
                    <a:pt x="74" y="64"/>
                    <a:pt x="75" y="66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83" y="61"/>
                    <a:pt x="89" y="57"/>
                    <a:pt x="91" y="54"/>
                  </a:cubicBezTo>
                  <a:cubicBezTo>
                    <a:pt x="92" y="54"/>
                    <a:pt x="93" y="53"/>
                    <a:pt x="92" y="52"/>
                  </a:cubicBezTo>
                  <a:cubicBezTo>
                    <a:pt x="90" y="50"/>
                    <a:pt x="86" y="46"/>
                    <a:pt x="80" y="41"/>
                  </a:cubicBezTo>
                  <a:cubicBezTo>
                    <a:pt x="78" y="39"/>
                    <a:pt x="76" y="38"/>
                    <a:pt x="7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3" name="Freeform 39"/>
            <p:cNvSpPr>
              <a:spLocks noEditPoints="1"/>
            </p:cNvSpPr>
            <p:nvPr/>
          </p:nvSpPr>
          <p:spPr bwMode="auto">
            <a:xfrm>
              <a:off x="8488363" y="433388"/>
              <a:ext cx="1008063" cy="1011238"/>
            </a:xfrm>
            <a:custGeom>
              <a:avLst/>
              <a:gdLst>
                <a:gd name="T0" fmla="*/ 0 w 817"/>
                <a:gd name="T1" fmla="*/ 408 h 817"/>
                <a:gd name="T2" fmla="*/ 408 w 817"/>
                <a:gd name="T3" fmla="*/ 817 h 817"/>
                <a:gd name="T4" fmla="*/ 817 w 817"/>
                <a:gd name="T5" fmla="*/ 408 h 817"/>
                <a:gd name="T6" fmla="*/ 408 w 817"/>
                <a:gd name="T7" fmla="*/ 0 h 817"/>
                <a:gd name="T8" fmla="*/ 0 w 817"/>
                <a:gd name="T9" fmla="*/ 408 h 817"/>
                <a:gd name="T10" fmla="*/ 17 w 817"/>
                <a:gd name="T11" fmla="*/ 408 h 817"/>
                <a:gd name="T12" fmla="*/ 408 w 817"/>
                <a:gd name="T13" fmla="*/ 17 h 817"/>
                <a:gd name="T14" fmla="*/ 800 w 817"/>
                <a:gd name="T15" fmla="*/ 408 h 817"/>
                <a:gd name="T16" fmla="*/ 408 w 817"/>
                <a:gd name="T17" fmla="*/ 800 h 817"/>
                <a:gd name="T18" fmla="*/ 17 w 817"/>
                <a:gd name="T19" fmla="*/ 408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7" h="817">
                  <a:moveTo>
                    <a:pt x="0" y="408"/>
                  </a:moveTo>
                  <a:cubicBezTo>
                    <a:pt x="0" y="634"/>
                    <a:pt x="183" y="817"/>
                    <a:pt x="408" y="817"/>
                  </a:cubicBezTo>
                  <a:cubicBezTo>
                    <a:pt x="634" y="817"/>
                    <a:pt x="817" y="634"/>
                    <a:pt x="817" y="408"/>
                  </a:cubicBezTo>
                  <a:cubicBezTo>
                    <a:pt x="817" y="183"/>
                    <a:pt x="634" y="0"/>
                    <a:pt x="408" y="0"/>
                  </a:cubicBezTo>
                  <a:cubicBezTo>
                    <a:pt x="183" y="0"/>
                    <a:pt x="0" y="183"/>
                    <a:pt x="0" y="408"/>
                  </a:cubicBezTo>
                  <a:close/>
                  <a:moveTo>
                    <a:pt x="17" y="408"/>
                  </a:moveTo>
                  <a:cubicBezTo>
                    <a:pt x="17" y="193"/>
                    <a:pt x="193" y="17"/>
                    <a:pt x="408" y="17"/>
                  </a:cubicBezTo>
                  <a:cubicBezTo>
                    <a:pt x="624" y="17"/>
                    <a:pt x="800" y="193"/>
                    <a:pt x="800" y="408"/>
                  </a:cubicBezTo>
                  <a:cubicBezTo>
                    <a:pt x="800" y="624"/>
                    <a:pt x="624" y="800"/>
                    <a:pt x="408" y="800"/>
                  </a:cubicBezTo>
                  <a:cubicBezTo>
                    <a:pt x="193" y="800"/>
                    <a:pt x="17" y="624"/>
                    <a:pt x="17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4" name="Freeform 40"/>
            <p:cNvSpPr/>
            <p:nvPr/>
          </p:nvSpPr>
          <p:spPr bwMode="auto">
            <a:xfrm>
              <a:off x="8561388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8 w 68"/>
                <a:gd name="T7" fmla="*/ 27 h 67"/>
                <a:gd name="T8" fmla="*/ 0 w 68"/>
                <a:gd name="T9" fmla="*/ 33 h 67"/>
                <a:gd name="T10" fmla="*/ 18 w 68"/>
                <a:gd name="T11" fmla="*/ 43 h 67"/>
                <a:gd name="T12" fmla="*/ 11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3 w 68"/>
                <a:gd name="T27" fmla="*/ 26 h 67"/>
                <a:gd name="T28" fmla="*/ 60 w 68"/>
                <a:gd name="T29" fmla="*/ 9 h 67"/>
                <a:gd name="T30" fmla="*/ 44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8" y="27"/>
                  </a:lnTo>
                  <a:lnTo>
                    <a:pt x="0" y="33"/>
                  </a:lnTo>
                  <a:lnTo>
                    <a:pt x="18" y="43"/>
                  </a:lnTo>
                  <a:lnTo>
                    <a:pt x="11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3" y="26"/>
                  </a:lnTo>
                  <a:lnTo>
                    <a:pt x="60" y="9"/>
                  </a:lnTo>
                  <a:lnTo>
                    <a:pt x="44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5" name="Freeform 41"/>
            <p:cNvSpPr/>
            <p:nvPr/>
          </p:nvSpPr>
          <p:spPr bwMode="auto">
            <a:xfrm>
              <a:off x="9312275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7 w 68"/>
                <a:gd name="T7" fmla="*/ 27 h 67"/>
                <a:gd name="T8" fmla="*/ 0 w 68"/>
                <a:gd name="T9" fmla="*/ 33 h 67"/>
                <a:gd name="T10" fmla="*/ 17 w 68"/>
                <a:gd name="T11" fmla="*/ 43 h 67"/>
                <a:gd name="T12" fmla="*/ 10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4 w 68"/>
                <a:gd name="T27" fmla="*/ 26 h 67"/>
                <a:gd name="T28" fmla="*/ 59 w 68"/>
                <a:gd name="T29" fmla="*/ 9 h 67"/>
                <a:gd name="T30" fmla="*/ 45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7" y="27"/>
                  </a:lnTo>
                  <a:lnTo>
                    <a:pt x="0" y="33"/>
                  </a:lnTo>
                  <a:lnTo>
                    <a:pt x="17" y="43"/>
                  </a:lnTo>
                  <a:lnTo>
                    <a:pt x="10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4" y="26"/>
                  </a:lnTo>
                  <a:lnTo>
                    <a:pt x="59" y="9"/>
                  </a:lnTo>
                  <a:lnTo>
                    <a:pt x="45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6" name="Freeform 42"/>
            <p:cNvSpPr>
              <a:spLocks noEditPoints="1"/>
            </p:cNvSpPr>
            <p:nvPr/>
          </p:nvSpPr>
          <p:spPr bwMode="auto">
            <a:xfrm>
              <a:off x="8840788" y="711201"/>
              <a:ext cx="71438" cy="66675"/>
            </a:xfrm>
            <a:custGeom>
              <a:avLst/>
              <a:gdLst>
                <a:gd name="T0" fmla="*/ 21 w 57"/>
                <a:gd name="T1" fmla="*/ 18 h 54"/>
                <a:gd name="T2" fmla="*/ 0 w 57"/>
                <a:gd name="T3" fmla="*/ 21 h 54"/>
                <a:gd name="T4" fmla="*/ 18 w 57"/>
                <a:gd name="T5" fmla="*/ 33 h 54"/>
                <a:gd name="T6" fmla="*/ 11 w 57"/>
                <a:gd name="T7" fmla="*/ 53 h 54"/>
                <a:gd name="T8" fmla="*/ 31 w 57"/>
                <a:gd name="T9" fmla="*/ 42 h 54"/>
                <a:gd name="T10" fmla="*/ 45 w 57"/>
                <a:gd name="T11" fmla="*/ 54 h 54"/>
                <a:gd name="T12" fmla="*/ 42 w 57"/>
                <a:gd name="T13" fmla="*/ 31 h 54"/>
                <a:gd name="T14" fmla="*/ 57 w 57"/>
                <a:gd name="T15" fmla="*/ 20 h 54"/>
                <a:gd name="T16" fmla="*/ 38 w 57"/>
                <a:gd name="T17" fmla="*/ 18 h 54"/>
                <a:gd name="T18" fmla="*/ 31 w 57"/>
                <a:gd name="T19" fmla="*/ 4 h 54"/>
                <a:gd name="T20" fmla="*/ 29 w 57"/>
                <a:gd name="T21" fmla="*/ 0 h 54"/>
                <a:gd name="T22" fmla="*/ 21 w 57"/>
                <a:gd name="T23" fmla="*/ 18 h 54"/>
                <a:gd name="T24" fmla="*/ 24 w 57"/>
                <a:gd name="T25" fmla="*/ 22 h 54"/>
                <a:gd name="T26" fmla="*/ 29 w 57"/>
                <a:gd name="T27" fmla="*/ 9 h 54"/>
                <a:gd name="T28" fmla="*/ 36 w 57"/>
                <a:gd name="T29" fmla="*/ 21 h 54"/>
                <a:gd name="T30" fmla="*/ 47 w 57"/>
                <a:gd name="T31" fmla="*/ 23 h 54"/>
                <a:gd name="T32" fmla="*/ 38 w 57"/>
                <a:gd name="T33" fmla="*/ 30 h 54"/>
                <a:gd name="T34" fmla="*/ 40 w 57"/>
                <a:gd name="T35" fmla="*/ 44 h 54"/>
                <a:gd name="T36" fmla="*/ 32 w 57"/>
                <a:gd name="T37" fmla="*/ 37 h 54"/>
                <a:gd name="T38" fmla="*/ 18 w 57"/>
                <a:gd name="T39" fmla="*/ 44 h 54"/>
                <a:gd name="T40" fmla="*/ 23 w 57"/>
                <a:gd name="T41" fmla="*/ 31 h 54"/>
                <a:gd name="T42" fmla="*/ 11 w 57"/>
                <a:gd name="T43" fmla="*/ 23 h 54"/>
                <a:gd name="T44" fmla="*/ 24 w 57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7" y="35"/>
                    <a:pt x="11" y="53"/>
                    <a:pt x="11" y="53"/>
                  </a:cubicBezTo>
                  <a:cubicBezTo>
                    <a:pt x="11" y="53"/>
                    <a:pt x="29" y="43"/>
                    <a:pt x="31" y="42"/>
                  </a:cubicBezTo>
                  <a:cubicBezTo>
                    <a:pt x="33" y="43"/>
                    <a:pt x="45" y="54"/>
                    <a:pt x="45" y="54"/>
                  </a:cubicBezTo>
                  <a:cubicBezTo>
                    <a:pt x="45" y="54"/>
                    <a:pt x="42" y="34"/>
                    <a:pt x="42" y="31"/>
                  </a:cubicBezTo>
                  <a:cubicBezTo>
                    <a:pt x="44" y="30"/>
                    <a:pt x="57" y="20"/>
                    <a:pt x="57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7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7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8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5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7" name="Freeform 43"/>
            <p:cNvSpPr>
              <a:spLocks noEditPoints="1"/>
            </p:cNvSpPr>
            <p:nvPr/>
          </p:nvSpPr>
          <p:spPr bwMode="auto">
            <a:xfrm>
              <a:off x="9053513" y="711201"/>
              <a:ext cx="71438" cy="66675"/>
            </a:xfrm>
            <a:custGeom>
              <a:avLst/>
              <a:gdLst>
                <a:gd name="T0" fmla="*/ 21 w 58"/>
                <a:gd name="T1" fmla="*/ 18 h 54"/>
                <a:gd name="T2" fmla="*/ 0 w 58"/>
                <a:gd name="T3" fmla="*/ 21 h 54"/>
                <a:gd name="T4" fmla="*/ 18 w 58"/>
                <a:gd name="T5" fmla="*/ 33 h 54"/>
                <a:gd name="T6" fmla="*/ 12 w 58"/>
                <a:gd name="T7" fmla="*/ 53 h 54"/>
                <a:gd name="T8" fmla="*/ 31 w 58"/>
                <a:gd name="T9" fmla="*/ 42 h 54"/>
                <a:gd name="T10" fmla="*/ 46 w 58"/>
                <a:gd name="T11" fmla="*/ 54 h 54"/>
                <a:gd name="T12" fmla="*/ 42 w 58"/>
                <a:gd name="T13" fmla="*/ 31 h 54"/>
                <a:gd name="T14" fmla="*/ 58 w 58"/>
                <a:gd name="T15" fmla="*/ 20 h 54"/>
                <a:gd name="T16" fmla="*/ 38 w 58"/>
                <a:gd name="T17" fmla="*/ 18 h 54"/>
                <a:gd name="T18" fmla="*/ 31 w 58"/>
                <a:gd name="T19" fmla="*/ 4 h 54"/>
                <a:gd name="T20" fmla="*/ 29 w 58"/>
                <a:gd name="T21" fmla="*/ 0 h 54"/>
                <a:gd name="T22" fmla="*/ 21 w 58"/>
                <a:gd name="T23" fmla="*/ 18 h 54"/>
                <a:gd name="T24" fmla="*/ 24 w 58"/>
                <a:gd name="T25" fmla="*/ 22 h 54"/>
                <a:gd name="T26" fmla="*/ 29 w 58"/>
                <a:gd name="T27" fmla="*/ 9 h 54"/>
                <a:gd name="T28" fmla="*/ 36 w 58"/>
                <a:gd name="T29" fmla="*/ 21 h 54"/>
                <a:gd name="T30" fmla="*/ 48 w 58"/>
                <a:gd name="T31" fmla="*/ 23 h 54"/>
                <a:gd name="T32" fmla="*/ 38 w 58"/>
                <a:gd name="T33" fmla="*/ 30 h 54"/>
                <a:gd name="T34" fmla="*/ 40 w 58"/>
                <a:gd name="T35" fmla="*/ 44 h 54"/>
                <a:gd name="T36" fmla="*/ 32 w 58"/>
                <a:gd name="T37" fmla="*/ 37 h 54"/>
                <a:gd name="T38" fmla="*/ 19 w 58"/>
                <a:gd name="T39" fmla="*/ 44 h 54"/>
                <a:gd name="T40" fmla="*/ 23 w 58"/>
                <a:gd name="T41" fmla="*/ 31 h 54"/>
                <a:gd name="T42" fmla="*/ 11 w 58"/>
                <a:gd name="T43" fmla="*/ 23 h 54"/>
                <a:gd name="T44" fmla="*/ 24 w 58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8" y="35"/>
                    <a:pt x="12" y="53"/>
                    <a:pt x="12" y="53"/>
                  </a:cubicBezTo>
                  <a:cubicBezTo>
                    <a:pt x="12" y="53"/>
                    <a:pt x="29" y="43"/>
                    <a:pt x="31" y="42"/>
                  </a:cubicBezTo>
                  <a:cubicBezTo>
                    <a:pt x="33" y="43"/>
                    <a:pt x="46" y="54"/>
                    <a:pt x="46" y="54"/>
                  </a:cubicBezTo>
                  <a:cubicBezTo>
                    <a:pt x="46" y="54"/>
                    <a:pt x="43" y="34"/>
                    <a:pt x="42" y="31"/>
                  </a:cubicBezTo>
                  <a:cubicBezTo>
                    <a:pt x="44" y="30"/>
                    <a:pt x="58" y="20"/>
                    <a:pt x="58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8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8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9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6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8" name="Freeform 44"/>
            <p:cNvSpPr>
              <a:spLocks noEditPoints="1"/>
            </p:cNvSpPr>
            <p:nvPr/>
          </p:nvSpPr>
          <p:spPr bwMode="auto">
            <a:xfrm>
              <a:off x="8945563" y="957263"/>
              <a:ext cx="74613" cy="68263"/>
            </a:xfrm>
            <a:custGeom>
              <a:avLst/>
              <a:gdLst>
                <a:gd name="T0" fmla="*/ 22 w 60"/>
                <a:gd name="T1" fmla="*/ 19 h 55"/>
                <a:gd name="T2" fmla="*/ 0 w 60"/>
                <a:gd name="T3" fmla="*/ 19 h 55"/>
                <a:gd name="T4" fmla="*/ 17 w 60"/>
                <a:gd name="T5" fmla="*/ 34 h 55"/>
                <a:gd name="T6" fmla="*/ 11 w 60"/>
                <a:gd name="T7" fmla="*/ 55 h 55"/>
                <a:gd name="T8" fmla="*/ 30 w 60"/>
                <a:gd name="T9" fmla="*/ 42 h 55"/>
                <a:gd name="T10" fmla="*/ 46 w 60"/>
                <a:gd name="T11" fmla="*/ 54 h 55"/>
                <a:gd name="T12" fmla="*/ 44 w 60"/>
                <a:gd name="T13" fmla="*/ 32 h 55"/>
                <a:gd name="T14" fmla="*/ 56 w 60"/>
                <a:gd name="T15" fmla="*/ 23 h 55"/>
                <a:gd name="T16" fmla="*/ 60 w 60"/>
                <a:gd name="T17" fmla="*/ 19 h 55"/>
                <a:gd name="T18" fmla="*/ 38 w 60"/>
                <a:gd name="T19" fmla="*/ 19 h 55"/>
                <a:gd name="T20" fmla="*/ 31 w 60"/>
                <a:gd name="T21" fmla="*/ 0 h 55"/>
                <a:gd name="T22" fmla="*/ 22 w 60"/>
                <a:gd name="T23" fmla="*/ 19 h 55"/>
                <a:gd name="T24" fmla="*/ 25 w 60"/>
                <a:gd name="T25" fmla="*/ 23 h 55"/>
                <a:gd name="T26" fmla="*/ 31 w 60"/>
                <a:gd name="T27" fmla="*/ 10 h 55"/>
                <a:gd name="T28" fmla="*/ 35 w 60"/>
                <a:gd name="T29" fmla="*/ 23 h 55"/>
                <a:gd name="T30" fmla="*/ 50 w 60"/>
                <a:gd name="T31" fmla="*/ 23 h 55"/>
                <a:gd name="T32" fmla="*/ 41 w 60"/>
                <a:gd name="T33" fmla="*/ 31 h 55"/>
                <a:gd name="T34" fmla="*/ 41 w 60"/>
                <a:gd name="T35" fmla="*/ 46 h 55"/>
                <a:gd name="T36" fmla="*/ 31 w 60"/>
                <a:gd name="T37" fmla="*/ 37 h 55"/>
                <a:gd name="T38" fmla="*/ 17 w 60"/>
                <a:gd name="T39" fmla="*/ 46 h 55"/>
                <a:gd name="T40" fmla="*/ 21 w 60"/>
                <a:gd name="T41" fmla="*/ 32 h 55"/>
                <a:gd name="T42" fmla="*/ 11 w 60"/>
                <a:gd name="T43" fmla="*/ 23 h 55"/>
                <a:gd name="T44" fmla="*/ 25 w 60"/>
                <a:gd name="T45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55">
                  <a:moveTo>
                    <a:pt x="22" y="19"/>
                  </a:moveTo>
                  <a:cubicBezTo>
                    <a:pt x="20" y="19"/>
                    <a:pt x="0" y="19"/>
                    <a:pt x="0" y="19"/>
                  </a:cubicBezTo>
                  <a:cubicBezTo>
                    <a:pt x="0" y="19"/>
                    <a:pt x="15" y="32"/>
                    <a:pt x="17" y="34"/>
                  </a:cubicBezTo>
                  <a:cubicBezTo>
                    <a:pt x="16" y="36"/>
                    <a:pt x="11" y="55"/>
                    <a:pt x="11" y="55"/>
                  </a:cubicBezTo>
                  <a:cubicBezTo>
                    <a:pt x="11" y="55"/>
                    <a:pt x="28" y="43"/>
                    <a:pt x="30" y="42"/>
                  </a:cubicBezTo>
                  <a:cubicBezTo>
                    <a:pt x="32" y="43"/>
                    <a:pt x="46" y="54"/>
                    <a:pt x="46" y="5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40" y="19"/>
                    <a:pt x="38" y="19"/>
                  </a:cubicBezTo>
                  <a:cubicBezTo>
                    <a:pt x="37" y="17"/>
                    <a:pt x="31" y="0"/>
                    <a:pt x="31" y="0"/>
                  </a:cubicBezTo>
                  <a:cubicBezTo>
                    <a:pt x="31" y="0"/>
                    <a:pt x="23" y="17"/>
                    <a:pt x="22" y="19"/>
                  </a:cubicBezTo>
                  <a:close/>
                  <a:moveTo>
                    <a:pt x="25" y="23"/>
                  </a:moveTo>
                  <a:cubicBezTo>
                    <a:pt x="25" y="23"/>
                    <a:pt x="28" y="15"/>
                    <a:pt x="31" y="10"/>
                  </a:cubicBezTo>
                  <a:cubicBezTo>
                    <a:pt x="32" y="15"/>
                    <a:pt x="35" y="23"/>
                    <a:pt x="35" y="23"/>
                  </a:cubicBezTo>
                  <a:cubicBezTo>
                    <a:pt x="35" y="23"/>
                    <a:pt x="44" y="23"/>
                    <a:pt x="50" y="23"/>
                  </a:cubicBezTo>
                  <a:cubicBezTo>
                    <a:pt x="46" y="27"/>
                    <a:pt x="41" y="31"/>
                    <a:pt x="41" y="31"/>
                  </a:cubicBezTo>
                  <a:cubicBezTo>
                    <a:pt x="41" y="31"/>
                    <a:pt x="41" y="40"/>
                    <a:pt x="41" y="46"/>
                  </a:cubicBezTo>
                  <a:cubicBezTo>
                    <a:pt x="38" y="43"/>
                    <a:pt x="31" y="37"/>
                    <a:pt x="31" y="37"/>
                  </a:cubicBezTo>
                  <a:cubicBezTo>
                    <a:pt x="31" y="37"/>
                    <a:pt x="22" y="43"/>
                    <a:pt x="17" y="46"/>
                  </a:cubicBezTo>
                  <a:cubicBezTo>
                    <a:pt x="19" y="41"/>
                    <a:pt x="21" y="32"/>
                    <a:pt x="21" y="32"/>
                  </a:cubicBezTo>
                  <a:cubicBezTo>
                    <a:pt x="21" y="32"/>
                    <a:pt x="15" y="26"/>
                    <a:pt x="11" y="23"/>
                  </a:cubicBezTo>
                  <a:cubicBezTo>
                    <a:pt x="16" y="23"/>
                    <a:pt x="25" y="23"/>
                    <a:pt x="2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9" name="Freeform 45"/>
            <p:cNvSpPr/>
            <p:nvPr/>
          </p:nvSpPr>
          <p:spPr bwMode="auto">
            <a:xfrm>
              <a:off x="8877300" y="769938"/>
              <a:ext cx="212725" cy="158750"/>
            </a:xfrm>
            <a:custGeom>
              <a:avLst/>
              <a:gdLst>
                <a:gd name="T0" fmla="*/ 111 w 173"/>
                <a:gd name="T1" fmla="*/ 10 h 128"/>
                <a:gd name="T2" fmla="*/ 104 w 173"/>
                <a:gd name="T3" fmla="*/ 0 h 128"/>
                <a:gd name="T4" fmla="*/ 91 w 173"/>
                <a:gd name="T5" fmla="*/ 11 h 128"/>
                <a:gd name="T6" fmla="*/ 85 w 173"/>
                <a:gd name="T7" fmla="*/ 0 h 128"/>
                <a:gd name="T8" fmla="*/ 72 w 173"/>
                <a:gd name="T9" fmla="*/ 11 h 128"/>
                <a:gd name="T10" fmla="*/ 64 w 173"/>
                <a:gd name="T11" fmla="*/ 0 h 128"/>
                <a:gd name="T12" fmla="*/ 48 w 173"/>
                <a:gd name="T13" fmla="*/ 25 h 128"/>
                <a:gd name="T14" fmla="*/ 39 w 173"/>
                <a:gd name="T15" fmla="*/ 37 h 128"/>
                <a:gd name="T16" fmla="*/ 34 w 173"/>
                <a:gd name="T17" fmla="*/ 25 h 128"/>
                <a:gd name="T18" fmla="*/ 22 w 173"/>
                <a:gd name="T19" fmla="*/ 37 h 128"/>
                <a:gd name="T20" fmla="*/ 15 w 173"/>
                <a:gd name="T21" fmla="*/ 25 h 128"/>
                <a:gd name="T22" fmla="*/ 0 w 173"/>
                <a:gd name="T23" fmla="*/ 76 h 128"/>
                <a:gd name="T24" fmla="*/ 25 w 173"/>
                <a:gd name="T25" fmla="*/ 128 h 128"/>
                <a:gd name="T26" fmla="*/ 55 w 173"/>
                <a:gd name="T27" fmla="*/ 125 h 128"/>
                <a:gd name="T28" fmla="*/ 28 w 173"/>
                <a:gd name="T29" fmla="*/ 74 h 128"/>
                <a:gd name="T30" fmla="*/ 2 w 173"/>
                <a:gd name="T31" fmla="*/ 27 h 128"/>
                <a:gd name="T32" fmla="*/ 12 w 173"/>
                <a:gd name="T33" fmla="*/ 40 h 128"/>
                <a:gd name="T34" fmla="*/ 24 w 173"/>
                <a:gd name="T35" fmla="*/ 28 h 128"/>
                <a:gd name="T36" fmla="*/ 32 w 173"/>
                <a:gd name="T37" fmla="*/ 40 h 128"/>
                <a:gd name="T38" fmla="*/ 41 w 173"/>
                <a:gd name="T39" fmla="*/ 28 h 128"/>
                <a:gd name="T40" fmla="*/ 51 w 173"/>
                <a:gd name="T41" fmla="*/ 3 h 128"/>
                <a:gd name="T42" fmla="*/ 61 w 173"/>
                <a:gd name="T43" fmla="*/ 13 h 128"/>
                <a:gd name="T44" fmla="*/ 75 w 173"/>
                <a:gd name="T45" fmla="*/ 3 h 128"/>
                <a:gd name="T46" fmla="*/ 82 w 173"/>
                <a:gd name="T47" fmla="*/ 14 h 128"/>
                <a:gd name="T48" fmla="*/ 94 w 173"/>
                <a:gd name="T49" fmla="*/ 3 h 128"/>
                <a:gd name="T50" fmla="*/ 101 w 173"/>
                <a:gd name="T51" fmla="*/ 13 h 128"/>
                <a:gd name="T52" fmla="*/ 114 w 173"/>
                <a:gd name="T53" fmla="*/ 3 h 128"/>
                <a:gd name="T54" fmla="*/ 123 w 173"/>
                <a:gd name="T55" fmla="*/ 29 h 128"/>
                <a:gd name="T56" fmla="*/ 133 w 173"/>
                <a:gd name="T57" fmla="*/ 40 h 128"/>
                <a:gd name="T58" fmla="*/ 143 w 173"/>
                <a:gd name="T59" fmla="*/ 28 h 128"/>
                <a:gd name="T60" fmla="*/ 152 w 173"/>
                <a:gd name="T61" fmla="*/ 41 h 128"/>
                <a:gd name="T62" fmla="*/ 164 w 173"/>
                <a:gd name="T63" fmla="*/ 28 h 128"/>
                <a:gd name="T64" fmla="*/ 171 w 173"/>
                <a:gd name="T65" fmla="*/ 72 h 128"/>
                <a:gd name="T66" fmla="*/ 147 w 173"/>
                <a:gd name="T67" fmla="*/ 125 h 128"/>
                <a:gd name="T68" fmla="*/ 59 w 173"/>
                <a:gd name="T69" fmla="*/ 128 h 128"/>
                <a:gd name="T70" fmla="*/ 150 w 173"/>
                <a:gd name="T71" fmla="*/ 75 h 128"/>
                <a:gd name="T72" fmla="*/ 173 w 173"/>
                <a:gd name="T73" fmla="*/ 25 h 128"/>
                <a:gd name="T74" fmla="*/ 162 w 173"/>
                <a:gd name="T75" fmla="*/ 38 h 128"/>
                <a:gd name="T76" fmla="*/ 155 w 173"/>
                <a:gd name="T77" fmla="*/ 25 h 128"/>
                <a:gd name="T78" fmla="*/ 141 w 173"/>
                <a:gd name="T79" fmla="*/ 38 h 128"/>
                <a:gd name="T80" fmla="*/ 136 w 173"/>
                <a:gd name="T81" fmla="*/ 27 h 128"/>
                <a:gd name="T82" fmla="*/ 126 w 173"/>
                <a:gd name="T8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3" h="128">
                  <a:moveTo>
                    <a:pt x="111" y="0"/>
                  </a:moveTo>
                  <a:cubicBezTo>
                    <a:pt x="111" y="0"/>
                    <a:pt x="111" y="8"/>
                    <a:pt x="111" y="10"/>
                  </a:cubicBezTo>
                  <a:cubicBezTo>
                    <a:pt x="109" y="10"/>
                    <a:pt x="106" y="10"/>
                    <a:pt x="104" y="10"/>
                  </a:cubicBezTo>
                  <a:cubicBezTo>
                    <a:pt x="104" y="8"/>
                    <a:pt x="104" y="0"/>
                    <a:pt x="10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9"/>
                    <a:pt x="91" y="11"/>
                  </a:cubicBezTo>
                  <a:cubicBezTo>
                    <a:pt x="90" y="11"/>
                    <a:pt x="87" y="11"/>
                    <a:pt x="85" y="11"/>
                  </a:cubicBezTo>
                  <a:cubicBezTo>
                    <a:pt x="85" y="9"/>
                    <a:pt x="85" y="0"/>
                    <a:pt x="8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9"/>
                    <a:pt x="72" y="11"/>
                  </a:cubicBezTo>
                  <a:cubicBezTo>
                    <a:pt x="70" y="11"/>
                    <a:pt x="66" y="11"/>
                    <a:pt x="64" y="11"/>
                  </a:cubicBezTo>
                  <a:cubicBezTo>
                    <a:pt x="64" y="9"/>
                    <a:pt x="64" y="0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23"/>
                    <a:pt x="48" y="25"/>
                  </a:cubicBezTo>
                  <a:cubicBezTo>
                    <a:pt x="46" y="25"/>
                    <a:pt x="39" y="25"/>
                    <a:pt x="39" y="25"/>
                  </a:cubicBezTo>
                  <a:cubicBezTo>
                    <a:pt x="39" y="25"/>
                    <a:pt x="39" y="35"/>
                    <a:pt x="39" y="37"/>
                  </a:cubicBezTo>
                  <a:cubicBezTo>
                    <a:pt x="37" y="37"/>
                    <a:pt x="36" y="37"/>
                    <a:pt x="34" y="37"/>
                  </a:cubicBezTo>
                  <a:cubicBezTo>
                    <a:pt x="34" y="35"/>
                    <a:pt x="34" y="25"/>
                    <a:pt x="34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5"/>
                    <a:pt x="22" y="35"/>
                    <a:pt x="22" y="37"/>
                  </a:cubicBezTo>
                  <a:cubicBezTo>
                    <a:pt x="20" y="37"/>
                    <a:pt x="16" y="37"/>
                    <a:pt x="15" y="37"/>
                  </a:cubicBezTo>
                  <a:cubicBezTo>
                    <a:pt x="15" y="35"/>
                    <a:pt x="15" y="25"/>
                    <a:pt x="1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23" y="76"/>
                    <a:pt x="25" y="76"/>
                  </a:cubicBezTo>
                  <a:cubicBezTo>
                    <a:pt x="25" y="79"/>
                    <a:pt x="25" y="128"/>
                    <a:pt x="25" y="128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55" y="125"/>
                    <a:pt x="55" y="125"/>
                    <a:pt x="55" y="125"/>
                  </a:cubicBezTo>
                  <a:cubicBezTo>
                    <a:pt x="55" y="125"/>
                    <a:pt x="31" y="125"/>
                    <a:pt x="28" y="125"/>
                  </a:cubicBezTo>
                  <a:cubicBezTo>
                    <a:pt x="28" y="122"/>
                    <a:pt x="28" y="74"/>
                    <a:pt x="28" y="74"/>
                  </a:cubicBezTo>
                  <a:cubicBezTo>
                    <a:pt x="28" y="74"/>
                    <a:pt x="5" y="74"/>
                    <a:pt x="2" y="74"/>
                  </a:cubicBezTo>
                  <a:cubicBezTo>
                    <a:pt x="2" y="71"/>
                    <a:pt x="2" y="30"/>
                    <a:pt x="2" y="27"/>
                  </a:cubicBezTo>
                  <a:cubicBezTo>
                    <a:pt x="4" y="27"/>
                    <a:pt x="10" y="27"/>
                    <a:pt x="12" y="27"/>
                  </a:cubicBezTo>
                  <a:cubicBezTo>
                    <a:pt x="12" y="29"/>
                    <a:pt x="12" y="40"/>
                    <a:pt x="1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0"/>
                    <a:pt x="24" y="28"/>
                  </a:cubicBezTo>
                  <a:cubicBezTo>
                    <a:pt x="26" y="28"/>
                    <a:pt x="30" y="28"/>
                    <a:pt x="32" y="28"/>
                  </a:cubicBezTo>
                  <a:cubicBezTo>
                    <a:pt x="32" y="30"/>
                    <a:pt x="32" y="40"/>
                    <a:pt x="32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30"/>
                    <a:pt x="41" y="28"/>
                  </a:cubicBezTo>
                  <a:cubicBezTo>
                    <a:pt x="43" y="28"/>
                    <a:pt x="51" y="28"/>
                    <a:pt x="51" y="28"/>
                  </a:cubicBezTo>
                  <a:cubicBezTo>
                    <a:pt x="51" y="28"/>
                    <a:pt x="51" y="5"/>
                    <a:pt x="51" y="3"/>
                  </a:cubicBezTo>
                  <a:cubicBezTo>
                    <a:pt x="53" y="3"/>
                    <a:pt x="59" y="3"/>
                    <a:pt x="61" y="3"/>
                  </a:cubicBezTo>
                  <a:cubicBezTo>
                    <a:pt x="61" y="5"/>
                    <a:pt x="61" y="13"/>
                    <a:pt x="61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3"/>
                    <a:pt x="75" y="5"/>
                    <a:pt x="75" y="3"/>
                  </a:cubicBezTo>
                  <a:cubicBezTo>
                    <a:pt x="77" y="3"/>
                    <a:pt x="81" y="3"/>
                    <a:pt x="82" y="3"/>
                  </a:cubicBezTo>
                  <a:cubicBezTo>
                    <a:pt x="82" y="5"/>
                    <a:pt x="82" y="14"/>
                    <a:pt x="82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5"/>
                    <a:pt x="94" y="3"/>
                  </a:cubicBezTo>
                  <a:cubicBezTo>
                    <a:pt x="95" y="3"/>
                    <a:pt x="100" y="3"/>
                    <a:pt x="101" y="3"/>
                  </a:cubicBezTo>
                  <a:cubicBezTo>
                    <a:pt x="101" y="5"/>
                    <a:pt x="101" y="13"/>
                    <a:pt x="101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4" y="5"/>
                    <a:pt x="114" y="3"/>
                  </a:cubicBezTo>
                  <a:cubicBezTo>
                    <a:pt x="116" y="3"/>
                    <a:pt x="121" y="3"/>
                    <a:pt x="123" y="3"/>
                  </a:cubicBezTo>
                  <a:cubicBezTo>
                    <a:pt x="123" y="5"/>
                    <a:pt x="123" y="29"/>
                    <a:pt x="123" y="29"/>
                  </a:cubicBezTo>
                  <a:cubicBezTo>
                    <a:pt x="123" y="29"/>
                    <a:pt x="131" y="29"/>
                    <a:pt x="133" y="29"/>
                  </a:cubicBezTo>
                  <a:cubicBezTo>
                    <a:pt x="133" y="31"/>
                    <a:pt x="133" y="40"/>
                    <a:pt x="133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3" y="30"/>
                    <a:pt x="143" y="28"/>
                  </a:cubicBezTo>
                  <a:cubicBezTo>
                    <a:pt x="145" y="28"/>
                    <a:pt x="150" y="28"/>
                    <a:pt x="152" y="28"/>
                  </a:cubicBezTo>
                  <a:cubicBezTo>
                    <a:pt x="152" y="30"/>
                    <a:pt x="152" y="41"/>
                    <a:pt x="152" y="41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4" y="41"/>
                    <a:pt x="164" y="30"/>
                    <a:pt x="164" y="28"/>
                  </a:cubicBezTo>
                  <a:cubicBezTo>
                    <a:pt x="166" y="28"/>
                    <a:pt x="169" y="28"/>
                    <a:pt x="171" y="28"/>
                  </a:cubicBezTo>
                  <a:cubicBezTo>
                    <a:pt x="171" y="30"/>
                    <a:pt x="171" y="70"/>
                    <a:pt x="171" y="72"/>
                  </a:cubicBezTo>
                  <a:cubicBezTo>
                    <a:pt x="168" y="72"/>
                    <a:pt x="147" y="72"/>
                    <a:pt x="147" y="72"/>
                  </a:cubicBezTo>
                  <a:cubicBezTo>
                    <a:pt x="147" y="72"/>
                    <a:pt x="147" y="122"/>
                    <a:pt x="147" y="125"/>
                  </a:cubicBezTo>
                  <a:cubicBezTo>
                    <a:pt x="144" y="125"/>
                    <a:pt x="59" y="125"/>
                    <a:pt x="59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150" y="128"/>
                    <a:pt x="150" y="128"/>
                    <a:pt x="150" y="128"/>
                  </a:cubicBezTo>
                  <a:cubicBezTo>
                    <a:pt x="150" y="128"/>
                    <a:pt x="150" y="78"/>
                    <a:pt x="150" y="75"/>
                  </a:cubicBezTo>
                  <a:cubicBezTo>
                    <a:pt x="152" y="75"/>
                    <a:pt x="173" y="75"/>
                    <a:pt x="173" y="7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62" y="25"/>
                    <a:pt x="162" y="25"/>
                    <a:pt x="162" y="25"/>
                  </a:cubicBezTo>
                  <a:cubicBezTo>
                    <a:pt x="162" y="25"/>
                    <a:pt x="162" y="36"/>
                    <a:pt x="162" y="38"/>
                  </a:cubicBezTo>
                  <a:cubicBezTo>
                    <a:pt x="160" y="38"/>
                    <a:pt x="156" y="38"/>
                    <a:pt x="155" y="38"/>
                  </a:cubicBezTo>
                  <a:cubicBezTo>
                    <a:pt x="155" y="36"/>
                    <a:pt x="155" y="25"/>
                    <a:pt x="155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41" y="25"/>
                    <a:pt x="141" y="35"/>
                    <a:pt x="141" y="38"/>
                  </a:cubicBezTo>
                  <a:cubicBezTo>
                    <a:pt x="139" y="38"/>
                    <a:pt x="137" y="38"/>
                    <a:pt x="136" y="38"/>
                  </a:cubicBezTo>
                  <a:cubicBezTo>
                    <a:pt x="136" y="35"/>
                    <a:pt x="136" y="27"/>
                    <a:pt x="136" y="27"/>
                  </a:cubicBezTo>
                  <a:cubicBezTo>
                    <a:pt x="136" y="27"/>
                    <a:pt x="128" y="27"/>
                    <a:pt x="126" y="27"/>
                  </a:cubicBezTo>
                  <a:cubicBezTo>
                    <a:pt x="126" y="24"/>
                    <a:pt x="126" y="0"/>
                    <a:pt x="126" y="0"/>
                  </a:cubicBez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0" name="Freeform 46"/>
            <p:cNvSpPr>
              <a:spLocks noEditPoints="1"/>
            </p:cNvSpPr>
            <p:nvPr/>
          </p:nvSpPr>
          <p:spPr bwMode="auto">
            <a:xfrm>
              <a:off x="8942388" y="839788"/>
              <a:ext cx="85725" cy="88900"/>
            </a:xfrm>
            <a:custGeom>
              <a:avLst/>
              <a:gdLst>
                <a:gd name="T0" fmla="*/ 0 w 70"/>
                <a:gd name="T1" fmla="*/ 29 h 71"/>
                <a:gd name="T2" fmla="*/ 0 w 70"/>
                <a:gd name="T3" fmla="*/ 71 h 71"/>
                <a:gd name="T4" fmla="*/ 12 w 70"/>
                <a:gd name="T5" fmla="*/ 71 h 71"/>
                <a:gd name="T6" fmla="*/ 12 w 70"/>
                <a:gd name="T7" fmla="*/ 33 h 71"/>
                <a:gd name="T8" fmla="*/ 33 w 70"/>
                <a:gd name="T9" fmla="*/ 16 h 71"/>
                <a:gd name="T10" fmla="*/ 57 w 70"/>
                <a:gd name="T11" fmla="*/ 33 h 71"/>
                <a:gd name="T12" fmla="*/ 57 w 70"/>
                <a:gd name="T13" fmla="*/ 71 h 71"/>
                <a:gd name="T14" fmla="*/ 70 w 70"/>
                <a:gd name="T15" fmla="*/ 71 h 71"/>
                <a:gd name="T16" fmla="*/ 70 w 70"/>
                <a:gd name="T17" fmla="*/ 32 h 71"/>
                <a:gd name="T18" fmla="*/ 35 w 70"/>
                <a:gd name="T19" fmla="*/ 2 h 71"/>
                <a:gd name="T20" fmla="*/ 0 w 70"/>
                <a:gd name="T21" fmla="*/ 29 h 71"/>
                <a:gd name="T22" fmla="*/ 2 w 70"/>
                <a:gd name="T23" fmla="*/ 29 h 71"/>
                <a:gd name="T24" fmla="*/ 35 w 70"/>
                <a:gd name="T25" fmla="*/ 5 h 71"/>
                <a:gd name="T26" fmla="*/ 67 w 70"/>
                <a:gd name="T27" fmla="*/ 32 h 71"/>
                <a:gd name="T28" fmla="*/ 67 w 70"/>
                <a:gd name="T29" fmla="*/ 68 h 71"/>
                <a:gd name="T30" fmla="*/ 60 w 70"/>
                <a:gd name="T31" fmla="*/ 68 h 71"/>
                <a:gd name="T32" fmla="*/ 60 w 70"/>
                <a:gd name="T33" fmla="*/ 33 h 71"/>
                <a:gd name="T34" fmla="*/ 33 w 70"/>
                <a:gd name="T35" fmla="*/ 13 h 71"/>
                <a:gd name="T36" fmla="*/ 33 w 70"/>
                <a:gd name="T37" fmla="*/ 13 h 71"/>
                <a:gd name="T38" fmla="*/ 9 w 70"/>
                <a:gd name="T39" fmla="*/ 32 h 71"/>
                <a:gd name="T40" fmla="*/ 9 w 70"/>
                <a:gd name="T41" fmla="*/ 68 h 71"/>
                <a:gd name="T42" fmla="*/ 2 w 70"/>
                <a:gd name="T43" fmla="*/ 68 h 71"/>
                <a:gd name="T44" fmla="*/ 2 w 70"/>
                <a:gd name="T45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71">
                  <a:moveTo>
                    <a:pt x="0" y="29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5" y="16"/>
                    <a:pt x="33" y="16"/>
                  </a:cubicBezTo>
                  <a:cubicBezTo>
                    <a:pt x="34" y="16"/>
                    <a:pt x="57" y="16"/>
                    <a:pt x="57" y="3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66" y="2"/>
                    <a:pt x="35" y="2"/>
                  </a:cubicBezTo>
                  <a:cubicBezTo>
                    <a:pt x="35" y="2"/>
                    <a:pt x="5" y="0"/>
                    <a:pt x="0" y="29"/>
                  </a:cubicBezTo>
                  <a:close/>
                  <a:moveTo>
                    <a:pt x="2" y="29"/>
                  </a:moveTo>
                  <a:cubicBezTo>
                    <a:pt x="7" y="3"/>
                    <a:pt x="34" y="4"/>
                    <a:pt x="35" y="5"/>
                  </a:cubicBezTo>
                  <a:cubicBezTo>
                    <a:pt x="64" y="5"/>
                    <a:pt x="67" y="31"/>
                    <a:pt x="67" y="32"/>
                  </a:cubicBezTo>
                  <a:cubicBezTo>
                    <a:pt x="67" y="32"/>
                    <a:pt x="67" y="65"/>
                    <a:pt x="67" y="68"/>
                  </a:cubicBezTo>
                  <a:cubicBezTo>
                    <a:pt x="65" y="68"/>
                    <a:pt x="61" y="68"/>
                    <a:pt x="60" y="68"/>
                  </a:cubicBezTo>
                  <a:cubicBezTo>
                    <a:pt x="60" y="65"/>
                    <a:pt x="60" y="33"/>
                    <a:pt x="60" y="33"/>
                  </a:cubicBezTo>
                  <a:cubicBezTo>
                    <a:pt x="59" y="13"/>
                    <a:pt x="34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12" y="13"/>
                    <a:pt x="9" y="32"/>
                    <a:pt x="9" y="32"/>
                  </a:cubicBezTo>
                  <a:cubicBezTo>
                    <a:pt x="9" y="32"/>
                    <a:pt x="9" y="65"/>
                    <a:pt x="9" y="68"/>
                  </a:cubicBezTo>
                  <a:cubicBezTo>
                    <a:pt x="7" y="68"/>
                    <a:pt x="4" y="68"/>
                    <a:pt x="2" y="68"/>
                  </a:cubicBezTo>
                  <a:cubicBezTo>
                    <a:pt x="2" y="65"/>
                    <a:pt x="2" y="29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1" name="Rectangle 47"/>
            <p:cNvSpPr>
              <a:spLocks noChangeArrowheads="1"/>
            </p:cNvSpPr>
            <p:nvPr/>
          </p:nvSpPr>
          <p:spPr bwMode="auto">
            <a:xfrm>
              <a:off x="8943975" y="912813"/>
              <a:ext cx="11113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2" name="Rectangle 48"/>
            <p:cNvSpPr>
              <a:spLocks noChangeArrowheads="1"/>
            </p:cNvSpPr>
            <p:nvPr/>
          </p:nvSpPr>
          <p:spPr bwMode="auto">
            <a:xfrm>
              <a:off x="8943975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3" name="Rectangle 49"/>
            <p:cNvSpPr>
              <a:spLocks noChangeArrowheads="1"/>
            </p:cNvSpPr>
            <p:nvPr/>
          </p:nvSpPr>
          <p:spPr bwMode="auto">
            <a:xfrm>
              <a:off x="8943975" y="8921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4" name="Rectangle 50"/>
            <p:cNvSpPr>
              <a:spLocks noChangeArrowheads="1"/>
            </p:cNvSpPr>
            <p:nvPr/>
          </p:nvSpPr>
          <p:spPr bwMode="auto">
            <a:xfrm>
              <a:off x="8943975" y="8794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5" name="Freeform 51"/>
            <p:cNvSpPr/>
            <p:nvPr/>
          </p:nvSpPr>
          <p:spPr bwMode="auto">
            <a:xfrm>
              <a:off x="8945563" y="863601"/>
              <a:ext cx="14288" cy="9525"/>
            </a:xfrm>
            <a:custGeom>
              <a:avLst/>
              <a:gdLst>
                <a:gd name="T0" fmla="*/ 0 w 9"/>
                <a:gd name="T1" fmla="*/ 3 h 6"/>
                <a:gd name="T2" fmla="*/ 8 w 9"/>
                <a:gd name="T3" fmla="*/ 6 h 6"/>
                <a:gd name="T4" fmla="*/ 9 w 9"/>
                <a:gd name="T5" fmla="*/ 4 h 6"/>
                <a:gd name="T6" fmla="*/ 1 w 9"/>
                <a:gd name="T7" fmla="*/ 0 h 6"/>
                <a:gd name="T8" fmla="*/ 0 w 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0" y="3"/>
                  </a:moveTo>
                  <a:lnTo>
                    <a:pt x="8" y="6"/>
                  </a:lnTo>
                  <a:lnTo>
                    <a:pt x="9" y="4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6" name="Freeform 52"/>
            <p:cNvSpPr/>
            <p:nvPr/>
          </p:nvSpPr>
          <p:spPr bwMode="auto">
            <a:xfrm>
              <a:off x="8953500" y="854076"/>
              <a:ext cx="12700" cy="12700"/>
            </a:xfrm>
            <a:custGeom>
              <a:avLst/>
              <a:gdLst>
                <a:gd name="T0" fmla="*/ 0 w 8"/>
                <a:gd name="T1" fmla="*/ 2 h 8"/>
                <a:gd name="T2" fmla="*/ 6 w 8"/>
                <a:gd name="T3" fmla="*/ 8 h 8"/>
                <a:gd name="T4" fmla="*/ 8 w 8"/>
                <a:gd name="T5" fmla="*/ 6 h 8"/>
                <a:gd name="T6" fmla="*/ 2 w 8"/>
                <a:gd name="T7" fmla="*/ 0 h 8"/>
                <a:gd name="T8" fmla="*/ 0 w 8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6" y="8"/>
                  </a:lnTo>
                  <a:lnTo>
                    <a:pt x="8" y="6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7" name="Freeform 53"/>
            <p:cNvSpPr/>
            <p:nvPr/>
          </p:nvSpPr>
          <p:spPr bwMode="auto">
            <a:xfrm>
              <a:off x="8967788" y="846138"/>
              <a:ext cx="7938" cy="14288"/>
            </a:xfrm>
            <a:custGeom>
              <a:avLst/>
              <a:gdLst>
                <a:gd name="T0" fmla="*/ 0 w 5"/>
                <a:gd name="T1" fmla="*/ 1 h 9"/>
                <a:gd name="T2" fmla="*/ 3 w 5"/>
                <a:gd name="T3" fmla="*/ 9 h 9"/>
                <a:gd name="T4" fmla="*/ 5 w 5"/>
                <a:gd name="T5" fmla="*/ 8 h 9"/>
                <a:gd name="T6" fmla="*/ 3 w 5"/>
                <a:gd name="T7" fmla="*/ 0 h 9"/>
                <a:gd name="T8" fmla="*/ 0 w 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1"/>
                  </a:moveTo>
                  <a:lnTo>
                    <a:pt x="3" y="9"/>
                  </a:lnTo>
                  <a:lnTo>
                    <a:pt x="5" y="8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8" name="Rectangle 54"/>
            <p:cNvSpPr>
              <a:spLocks noChangeArrowheads="1"/>
            </p:cNvSpPr>
            <p:nvPr/>
          </p:nvSpPr>
          <p:spPr bwMode="auto">
            <a:xfrm>
              <a:off x="8983663" y="846138"/>
              <a:ext cx="3175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9" name="Freeform 55"/>
            <p:cNvSpPr/>
            <p:nvPr/>
          </p:nvSpPr>
          <p:spPr bwMode="auto">
            <a:xfrm>
              <a:off x="8994775" y="846138"/>
              <a:ext cx="7938" cy="14288"/>
            </a:xfrm>
            <a:custGeom>
              <a:avLst/>
              <a:gdLst>
                <a:gd name="T0" fmla="*/ 0 w 5"/>
                <a:gd name="T1" fmla="*/ 8 h 9"/>
                <a:gd name="T2" fmla="*/ 1 w 5"/>
                <a:gd name="T3" fmla="*/ 9 h 9"/>
                <a:gd name="T4" fmla="*/ 5 w 5"/>
                <a:gd name="T5" fmla="*/ 1 h 9"/>
                <a:gd name="T6" fmla="*/ 3 w 5"/>
                <a:gd name="T7" fmla="*/ 0 h 9"/>
                <a:gd name="T8" fmla="*/ 0 w 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8"/>
                  </a:moveTo>
                  <a:lnTo>
                    <a:pt x="1" y="9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0" name="Freeform 56"/>
            <p:cNvSpPr/>
            <p:nvPr/>
          </p:nvSpPr>
          <p:spPr bwMode="auto">
            <a:xfrm>
              <a:off x="9005888" y="854076"/>
              <a:ext cx="11113" cy="11113"/>
            </a:xfrm>
            <a:custGeom>
              <a:avLst/>
              <a:gdLst>
                <a:gd name="T0" fmla="*/ 0 w 7"/>
                <a:gd name="T1" fmla="*/ 5 h 7"/>
                <a:gd name="T2" fmla="*/ 1 w 7"/>
                <a:gd name="T3" fmla="*/ 7 h 7"/>
                <a:gd name="T4" fmla="*/ 7 w 7"/>
                <a:gd name="T5" fmla="*/ 2 h 7"/>
                <a:gd name="T6" fmla="*/ 6 w 7"/>
                <a:gd name="T7" fmla="*/ 0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lnTo>
                    <a:pt x="1" y="7"/>
                  </a:lnTo>
                  <a:lnTo>
                    <a:pt x="7" y="2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1" name="Freeform 57"/>
            <p:cNvSpPr/>
            <p:nvPr/>
          </p:nvSpPr>
          <p:spPr bwMode="auto">
            <a:xfrm>
              <a:off x="9012238" y="865188"/>
              <a:ext cx="11113" cy="7938"/>
            </a:xfrm>
            <a:custGeom>
              <a:avLst/>
              <a:gdLst>
                <a:gd name="T0" fmla="*/ 0 w 7"/>
                <a:gd name="T1" fmla="*/ 3 h 5"/>
                <a:gd name="T2" fmla="*/ 0 w 7"/>
                <a:gd name="T3" fmla="*/ 5 h 5"/>
                <a:gd name="T4" fmla="*/ 7 w 7"/>
                <a:gd name="T5" fmla="*/ 2 h 5"/>
                <a:gd name="T6" fmla="*/ 7 w 7"/>
                <a:gd name="T7" fmla="*/ 0 h 5"/>
                <a:gd name="T8" fmla="*/ 0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lnTo>
                    <a:pt x="0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2" name="Rectangle 58"/>
            <p:cNvSpPr>
              <a:spLocks noChangeArrowheads="1"/>
            </p:cNvSpPr>
            <p:nvPr/>
          </p:nvSpPr>
          <p:spPr bwMode="auto">
            <a:xfrm>
              <a:off x="9013825" y="879476"/>
              <a:ext cx="1270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3" name="Rectangle 59"/>
            <p:cNvSpPr>
              <a:spLocks noChangeArrowheads="1"/>
            </p:cNvSpPr>
            <p:nvPr/>
          </p:nvSpPr>
          <p:spPr bwMode="auto">
            <a:xfrm>
              <a:off x="9013825" y="890588"/>
              <a:ext cx="1270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4" name="Rectangle 60"/>
            <p:cNvSpPr>
              <a:spLocks noChangeArrowheads="1"/>
            </p:cNvSpPr>
            <p:nvPr/>
          </p:nvSpPr>
          <p:spPr bwMode="auto">
            <a:xfrm>
              <a:off x="9015413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5" name="Rectangle 61"/>
            <p:cNvSpPr>
              <a:spLocks noChangeArrowheads="1"/>
            </p:cNvSpPr>
            <p:nvPr/>
          </p:nvSpPr>
          <p:spPr bwMode="auto">
            <a:xfrm>
              <a:off x="9013825" y="912813"/>
              <a:ext cx="127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6" name="Rectangle 62"/>
            <p:cNvSpPr>
              <a:spLocks noChangeArrowheads="1"/>
            </p:cNvSpPr>
            <p:nvPr/>
          </p:nvSpPr>
          <p:spPr bwMode="auto">
            <a:xfrm>
              <a:off x="8939213" y="792163"/>
              <a:ext cx="9048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7" name="Rectangle 63"/>
            <p:cNvSpPr>
              <a:spLocks noChangeArrowheads="1"/>
            </p:cNvSpPr>
            <p:nvPr/>
          </p:nvSpPr>
          <p:spPr bwMode="auto">
            <a:xfrm>
              <a:off x="8878888" y="827088"/>
              <a:ext cx="20955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8" name="Rectangle 64"/>
            <p:cNvSpPr>
              <a:spLocks noChangeArrowheads="1"/>
            </p:cNvSpPr>
            <p:nvPr/>
          </p:nvSpPr>
          <p:spPr bwMode="auto">
            <a:xfrm>
              <a:off x="8878888" y="842963"/>
              <a:ext cx="2095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9" name="Rectangle 65"/>
            <p:cNvSpPr>
              <a:spLocks noChangeArrowheads="1"/>
            </p:cNvSpPr>
            <p:nvPr/>
          </p:nvSpPr>
          <p:spPr bwMode="auto">
            <a:xfrm>
              <a:off x="8910638" y="862013"/>
              <a:ext cx="381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0" name="Rectangle 66"/>
            <p:cNvSpPr>
              <a:spLocks noChangeArrowheads="1"/>
            </p:cNvSpPr>
            <p:nvPr/>
          </p:nvSpPr>
          <p:spPr bwMode="auto">
            <a:xfrm>
              <a:off x="9020175" y="858838"/>
              <a:ext cx="412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1" name="Rectangle 67"/>
            <p:cNvSpPr>
              <a:spLocks noChangeArrowheads="1"/>
            </p:cNvSpPr>
            <p:nvPr/>
          </p:nvSpPr>
          <p:spPr bwMode="auto">
            <a:xfrm>
              <a:off x="8910638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2" name="Rectangle 68"/>
            <p:cNvSpPr>
              <a:spLocks noChangeArrowheads="1"/>
            </p:cNvSpPr>
            <p:nvPr/>
          </p:nvSpPr>
          <p:spPr bwMode="auto">
            <a:xfrm>
              <a:off x="9026525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3" name="Rectangle 69"/>
            <p:cNvSpPr>
              <a:spLocks noChangeArrowheads="1"/>
            </p:cNvSpPr>
            <p:nvPr/>
          </p:nvSpPr>
          <p:spPr bwMode="auto">
            <a:xfrm>
              <a:off x="8910638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4" name="Rectangle 70"/>
            <p:cNvSpPr>
              <a:spLocks noChangeArrowheads="1"/>
            </p:cNvSpPr>
            <p:nvPr/>
          </p:nvSpPr>
          <p:spPr bwMode="auto">
            <a:xfrm>
              <a:off x="9026525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5" name="Rectangle 71"/>
            <p:cNvSpPr>
              <a:spLocks noChangeArrowheads="1"/>
            </p:cNvSpPr>
            <p:nvPr/>
          </p:nvSpPr>
          <p:spPr bwMode="auto">
            <a:xfrm>
              <a:off x="8909050" y="906463"/>
              <a:ext cx="34925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6" name="Rectangle 72"/>
            <p:cNvSpPr>
              <a:spLocks noChangeArrowheads="1"/>
            </p:cNvSpPr>
            <p:nvPr/>
          </p:nvSpPr>
          <p:spPr bwMode="auto">
            <a:xfrm>
              <a:off x="9026525" y="906463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7" name="Rectangle 73"/>
            <p:cNvSpPr>
              <a:spLocks noChangeArrowheads="1"/>
            </p:cNvSpPr>
            <p:nvPr/>
          </p:nvSpPr>
          <p:spPr bwMode="auto">
            <a:xfrm>
              <a:off x="8916988" y="9080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8" name="Rectangle 74"/>
            <p:cNvSpPr>
              <a:spLocks noChangeArrowheads="1"/>
            </p:cNvSpPr>
            <p:nvPr/>
          </p:nvSpPr>
          <p:spPr bwMode="auto">
            <a:xfrm>
              <a:off x="9045575" y="908051"/>
              <a:ext cx="4763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9" name="Rectangle 75"/>
            <p:cNvSpPr>
              <a:spLocks noChangeArrowheads="1"/>
            </p:cNvSpPr>
            <p:nvPr/>
          </p:nvSpPr>
          <p:spPr bwMode="auto">
            <a:xfrm>
              <a:off x="9039225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0" name="Rectangle 76"/>
            <p:cNvSpPr>
              <a:spLocks noChangeArrowheads="1"/>
            </p:cNvSpPr>
            <p:nvPr/>
          </p:nvSpPr>
          <p:spPr bwMode="auto">
            <a:xfrm>
              <a:off x="8926513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1" name="Rectangle 77"/>
            <p:cNvSpPr>
              <a:spLocks noChangeArrowheads="1"/>
            </p:cNvSpPr>
            <p:nvPr/>
          </p:nvSpPr>
          <p:spPr bwMode="auto">
            <a:xfrm>
              <a:off x="8916988" y="874713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2" name="Rectangle 78"/>
            <p:cNvSpPr>
              <a:spLocks noChangeArrowheads="1"/>
            </p:cNvSpPr>
            <p:nvPr/>
          </p:nvSpPr>
          <p:spPr bwMode="auto">
            <a:xfrm>
              <a:off x="9047163" y="876301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3" name="Rectangle 79"/>
            <p:cNvSpPr>
              <a:spLocks noChangeArrowheads="1"/>
            </p:cNvSpPr>
            <p:nvPr/>
          </p:nvSpPr>
          <p:spPr bwMode="auto">
            <a:xfrm>
              <a:off x="9036050" y="86042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4" name="Rectangle 80"/>
            <p:cNvSpPr>
              <a:spLocks noChangeArrowheads="1"/>
            </p:cNvSpPr>
            <p:nvPr/>
          </p:nvSpPr>
          <p:spPr bwMode="auto">
            <a:xfrm>
              <a:off x="8929688" y="862013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5" name="Rectangle 81"/>
            <p:cNvSpPr>
              <a:spLocks noChangeArrowheads="1"/>
            </p:cNvSpPr>
            <p:nvPr/>
          </p:nvSpPr>
          <p:spPr bwMode="auto">
            <a:xfrm>
              <a:off x="88931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6" name="Rectangle 82"/>
            <p:cNvSpPr>
              <a:spLocks noChangeArrowheads="1"/>
            </p:cNvSpPr>
            <p:nvPr/>
          </p:nvSpPr>
          <p:spPr bwMode="auto">
            <a:xfrm>
              <a:off x="89185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7" name="Rectangle 83"/>
            <p:cNvSpPr>
              <a:spLocks noChangeArrowheads="1"/>
            </p:cNvSpPr>
            <p:nvPr/>
          </p:nvSpPr>
          <p:spPr bwMode="auto">
            <a:xfrm>
              <a:off x="89439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8" name="Rectangle 84"/>
            <p:cNvSpPr>
              <a:spLocks noChangeArrowheads="1"/>
            </p:cNvSpPr>
            <p:nvPr/>
          </p:nvSpPr>
          <p:spPr bwMode="auto">
            <a:xfrm>
              <a:off x="9021763" y="844551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9" name="Rectangle 85"/>
            <p:cNvSpPr>
              <a:spLocks noChangeArrowheads="1"/>
            </p:cNvSpPr>
            <p:nvPr/>
          </p:nvSpPr>
          <p:spPr bwMode="auto">
            <a:xfrm>
              <a:off x="9048750" y="842963"/>
              <a:ext cx="15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0" name="Rectangle 86"/>
            <p:cNvSpPr>
              <a:spLocks noChangeArrowheads="1"/>
            </p:cNvSpPr>
            <p:nvPr/>
          </p:nvSpPr>
          <p:spPr bwMode="auto">
            <a:xfrm>
              <a:off x="9072563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1" name="Rectangle 87"/>
            <p:cNvSpPr>
              <a:spLocks noChangeArrowheads="1"/>
            </p:cNvSpPr>
            <p:nvPr/>
          </p:nvSpPr>
          <p:spPr bwMode="auto">
            <a:xfrm>
              <a:off x="9075738" y="828676"/>
              <a:ext cx="1588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2" name="Rectangle 88"/>
            <p:cNvSpPr>
              <a:spLocks noChangeArrowheads="1"/>
            </p:cNvSpPr>
            <p:nvPr/>
          </p:nvSpPr>
          <p:spPr bwMode="auto">
            <a:xfrm>
              <a:off x="9055100" y="828676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3" name="Rectangle 89"/>
            <p:cNvSpPr>
              <a:spLocks noChangeArrowheads="1"/>
            </p:cNvSpPr>
            <p:nvPr/>
          </p:nvSpPr>
          <p:spPr bwMode="auto">
            <a:xfrm>
              <a:off x="9039225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4" name="Rectangle 90"/>
            <p:cNvSpPr>
              <a:spLocks noChangeArrowheads="1"/>
            </p:cNvSpPr>
            <p:nvPr/>
          </p:nvSpPr>
          <p:spPr bwMode="auto">
            <a:xfrm>
              <a:off x="9009063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5" name="Rectangle 91"/>
            <p:cNvSpPr>
              <a:spLocks noChangeArrowheads="1"/>
            </p:cNvSpPr>
            <p:nvPr/>
          </p:nvSpPr>
          <p:spPr bwMode="auto">
            <a:xfrm>
              <a:off x="8983663" y="828676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6" name="Rectangle 92"/>
            <p:cNvSpPr>
              <a:spLocks noChangeArrowheads="1"/>
            </p:cNvSpPr>
            <p:nvPr/>
          </p:nvSpPr>
          <p:spPr bwMode="auto">
            <a:xfrm>
              <a:off x="8956675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7" name="Rectangle 93"/>
            <p:cNvSpPr>
              <a:spLocks noChangeArrowheads="1"/>
            </p:cNvSpPr>
            <p:nvPr/>
          </p:nvSpPr>
          <p:spPr bwMode="auto">
            <a:xfrm>
              <a:off x="8928100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8" name="Rectangle 94"/>
            <p:cNvSpPr>
              <a:spLocks noChangeArrowheads="1"/>
            </p:cNvSpPr>
            <p:nvPr/>
          </p:nvSpPr>
          <p:spPr bwMode="auto">
            <a:xfrm>
              <a:off x="8907463" y="828676"/>
              <a:ext cx="4763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9" name="Rectangle 95"/>
            <p:cNvSpPr>
              <a:spLocks noChangeArrowheads="1"/>
            </p:cNvSpPr>
            <p:nvPr/>
          </p:nvSpPr>
          <p:spPr bwMode="auto">
            <a:xfrm>
              <a:off x="8888413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0" name="Rectangle 96"/>
            <p:cNvSpPr>
              <a:spLocks noChangeArrowheads="1"/>
            </p:cNvSpPr>
            <p:nvPr/>
          </p:nvSpPr>
          <p:spPr bwMode="auto">
            <a:xfrm>
              <a:off x="8937625" y="811213"/>
              <a:ext cx="920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1" name="Rectangle 97"/>
            <p:cNvSpPr>
              <a:spLocks noChangeArrowheads="1"/>
            </p:cNvSpPr>
            <p:nvPr/>
          </p:nvSpPr>
          <p:spPr bwMode="auto">
            <a:xfrm>
              <a:off x="9028113" y="804863"/>
              <a:ext cx="4763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2" name="Rectangle 98"/>
            <p:cNvSpPr>
              <a:spLocks noChangeArrowheads="1"/>
            </p:cNvSpPr>
            <p:nvPr/>
          </p:nvSpPr>
          <p:spPr bwMode="auto">
            <a:xfrm>
              <a:off x="8934450" y="801688"/>
              <a:ext cx="4763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3" name="Rectangle 99"/>
            <p:cNvSpPr>
              <a:spLocks noChangeArrowheads="1"/>
            </p:cNvSpPr>
            <p:nvPr/>
          </p:nvSpPr>
          <p:spPr bwMode="auto">
            <a:xfrm>
              <a:off x="8943975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4" name="Rectangle 100"/>
            <p:cNvSpPr>
              <a:spLocks noChangeArrowheads="1"/>
            </p:cNvSpPr>
            <p:nvPr/>
          </p:nvSpPr>
          <p:spPr bwMode="auto">
            <a:xfrm>
              <a:off x="89709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5" name="Rectangle 101"/>
            <p:cNvSpPr>
              <a:spLocks noChangeArrowheads="1"/>
            </p:cNvSpPr>
            <p:nvPr/>
          </p:nvSpPr>
          <p:spPr bwMode="auto">
            <a:xfrm>
              <a:off x="89963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6" name="Rectangle 102"/>
            <p:cNvSpPr>
              <a:spLocks noChangeArrowheads="1"/>
            </p:cNvSpPr>
            <p:nvPr/>
          </p:nvSpPr>
          <p:spPr bwMode="auto">
            <a:xfrm>
              <a:off x="9023350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7" name="Rectangle 103"/>
            <p:cNvSpPr>
              <a:spLocks noChangeArrowheads="1"/>
            </p:cNvSpPr>
            <p:nvPr/>
          </p:nvSpPr>
          <p:spPr bwMode="auto">
            <a:xfrm>
              <a:off x="9005888" y="795338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8" name="Rectangle 104"/>
            <p:cNvSpPr>
              <a:spLocks noChangeArrowheads="1"/>
            </p:cNvSpPr>
            <p:nvPr/>
          </p:nvSpPr>
          <p:spPr bwMode="auto">
            <a:xfrm>
              <a:off x="8980488" y="7937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9" name="Rectangle 105"/>
            <p:cNvSpPr>
              <a:spLocks noChangeArrowheads="1"/>
            </p:cNvSpPr>
            <p:nvPr/>
          </p:nvSpPr>
          <p:spPr bwMode="auto">
            <a:xfrm>
              <a:off x="8958263" y="79533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0" name="Freeform 106"/>
            <p:cNvSpPr/>
            <p:nvPr/>
          </p:nvSpPr>
          <p:spPr bwMode="auto">
            <a:xfrm>
              <a:off x="8918575" y="923926"/>
              <a:ext cx="38100" cy="38100"/>
            </a:xfrm>
            <a:custGeom>
              <a:avLst/>
              <a:gdLst>
                <a:gd name="T0" fmla="*/ 0 w 24"/>
                <a:gd name="T1" fmla="*/ 21 h 24"/>
                <a:gd name="T2" fmla="*/ 3 w 24"/>
                <a:gd name="T3" fmla="*/ 24 h 24"/>
                <a:gd name="T4" fmla="*/ 24 w 24"/>
                <a:gd name="T5" fmla="*/ 3 h 24"/>
                <a:gd name="T6" fmla="*/ 22 w 24"/>
                <a:gd name="T7" fmla="*/ 0 h 24"/>
                <a:gd name="T8" fmla="*/ 0 w 24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21"/>
                  </a:moveTo>
                  <a:lnTo>
                    <a:pt x="3" y="24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1" name="Freeform 107"/>
            <p:cNvSpPr/>
            <p:nvPr/>
          </p:nvSpPr>
          <p:spPr bwMode="auto">
            <a:xfrm>
              <a:off x="9012238" y="923926"/>
              <a:ext cx="31750" cy="34925"/>
            </a:xfrm>
            <a:custGeom>
              <a:avLst/>
              <a:gdLst>
                <a:gd name="T0" fmla="*/ 0 w 20"/>
                <a:gd name="T1" fmla="*/ 2 h 22"/>
                <a:gd name="T2" fmla="*/ 18 w 20"/>
                <a:gd name="T3" fmla="*/ 22 h 22"/>
                <a:gd name="T4" fmla="*/ 20 w 20"/>
                <a:gd name="T5" fmla="*/ 21 h 22"/>
                <a:gd name="T6" fmla="*/ 1 w 20"/>
                <a:gd name="T7" fmla="*/ 0 h 22"/>
                <a:gd name="T8" fmla="*/ 0 w 20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2">
                  <a:moveTo>
                    <a:pt x="0" y="2"/>
                  </a:moveTo>
                  <a:lnTo>
                    <a:pt x="18" y="22"/>
                  </a:lnTo>
                  <a:lnTo>
                    <a:pt x="20" y="21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2" name="Freeform 108"/>
            <p:cNvSpPr>
              <a:spLocks noEditPoints="1"/>
            </p:cNvSpPr>
            <p:nvPr/>
          </p:nvSpPr>
          <p:spPr bwMode="auto">
            <a:xfrm>
              <a:off x="8848725" y="1063626"/>
              <a:ext cx="285750" cy="101600"/>
            </a:xfrm>
            <a:custGeom>
              <a:avLst/>
              <a:gdLst>
                <a:gd name="T0" fmla="*/ 127 w 232"/>
                <a:gd name="T1" fmla="*/ 0 h 82"/>
                <a:gd name="T2" fmla="*/ 1 w 232"/>
                <a:gd name="T3" fmla="*/ 12 h 82"/>
                <a:gd name="T4" fmla="*/ 0 w 232"/>
                <a:gd name="T5" fmla="*/ 12 h 82"/>
                <a:gd name="T6" fmla="*/ 0 w 232"/>
                <a:gd name="T7" fmla="*/ 82 h 82"/>
                <a:gd name="T8" fmla="*/ 2 w 232"/>
                <a:gd name="T9" fmla="*/ 81 h 82"/>
                <a:gd name="T10" fmla="*/ 107 w 232"/>
                <a:gd name="T11" fmla="*/ 64 h 82"/>
                <a:gd name="T12" fmla="*/ 229 w 232"/>
                <a:gd name="T13" fmla="*/ 81 h 82"/>
                <a:gd name="T14" fmla="*/ 232 w 232"/>
                <a:gd name="T15" fmla="*/ 82 h 82"/>
                <a:gd name="T16" fmla="*/ 232 w 232"/>
                <a:gd name="T17" fmla="*/ 13 h 82"/>
                <a:gd name="T18" fmla="*/ 230 w 232"/>
                <a:gd name="T19" fmla="*/ 13 h 82"/>
                <a:gd name="T20" fmla="*/ 127 w 232"/>
                <a:gd name="T21" fmla="*/ 0 h 82"/>
                <a:gd name="T22" fmla="*/ 127 w 232"/>
                <a:gd name="T23" fmla="*/ 4 h 82"/>
                <a:gd name="T24" fmla="*/ 228 w 232"/>
                <a:gd name="T25" fmla="*/ 16 h 82"/>
                <a:gd name="T26" fmla="*/ 228 w 232"/>
                <a:gd name="T27" fmla="*/ 76 h 82"/>
                <a:gd name="T28" fmla="*/ 107 w 232"/>
                <a:gd name="T29" fmla="*/ 60 h 82"/>
                <a:gd name="T30" fmla="*/ 4 w 232"/>
                <a:gd name="T31" fmla="*/ 77 h 82"/>
                <a:gd name="T32" fmla="*/ 4 w 232"/>
                <a:gd name="T33" fmla="*/ 16 h 82"/>
                <a:gd name="T34" fmla="*/ 127 w 232"/>
                <a:gd name="T35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82">
                  <a:moveTo>
                    <a:pt x="127" y="0"/>
                  </a:moveTo>
                  <a:cubicBezTo>
                    <a:pt x="78" y="0"/>
                    <a:pt x="2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3" y="81"/>
                    <a:pt x="45" y="64"/>
                    <a:pt x="107" y="64"/>
                  </a:cubicBezTo>
                  <a:cubicBezTo>
                    <a:pt x="171" y="64"/>
                    <a:pt x="217" y="77"/>
                    <a:pt x="229" y="81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2" y="13"/>
                    <a:pt x="232" y="13"/>
                    <a:pt x="232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176" y="0"/>
                    <a:pt x="127" y="0"/>
                  </a:cubicBezTo>
                  <a:close/>
                  <a:moveTo>
                    <a:pt x="127" y="4"/>
                  </a:moveTo>
                  <a:cubicBezTo>
                    <a:pt x="172" y="4"/>
                    <a:pt x="220" y="14"/>
                    <a:pt x="228" y="16"/>
                  </a:cubicBezTo>
                  <a:cubicBezTo>
                    <a:pt x="228" y="19"/>
                    <a:pt x="228" y="72"/>
                    <a:pt x="228" y="76"/>
                  </a:cubicBezTo>
                  <a:cubicBezTo>
                    <a:pt x="213" y="72"/>
                    <a:pt x="168" y="60"/>
                    <a:pt x="107" y="60"/>
                  </a:cubicBezTo>
                  <a:cubicBezTo>
                    <a:pt x="53" y="60"/>
                    <a:pt x="14" y="73"/>
                    <a:pt x="4" y="77"/>
                  </a:cubicBezTo>
                  <a:cubicBezTo>
                    <a:pt x="4" y="72"/>
                    <a:pt x="4" y="19"/>
                    <a:pt x="4" y="16"/>
                  </a:cubicBezTo>
                  <a:cubicBezTo>
                    <a:pt x="12" y="14"/>
                    <a:pt x="81" y="4"/>
                    <a:pt x="1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3" name="Freeform 109"/>
            <p:cNvSpPr/>
            <p:nvPr/>
          </p:nvSpPr>
          <p:spPr bwMode="auto">
            <a:xfrm>
              <a:off x="8726488" y="890588"/>
              <a:ext cx="130175" cy="274638"/>
            </a:xfrm>
            <a:custGeom>
              <a:avLst/>
              <a:gdLst>
                <a:gd name="T0" fmla="*/ 60 w 106"/>
                <a:gd name="T1" fmla="*/ 3 h 222"/>
                <a:gd name="T2" fmla="*/ 21 w 106"/>
                <a:gd name="T3" fmla="*/ 55 h 222"/>
                <a:gd name="T4" fmla="*/ 12 w 106"/>
                <a:gd name="T5" fmla="*/ 105 h 222"/>
                <a:gd name="T6" fmla="*/ 19 w 106"/>
                <a:gd name="T7" fmla="*/ 112 h 222"/>
                <a:gd name="T8" fmla="*/ 41 w 106"/>
                <a:gd name="T9" fmla="*/ 156 h 222"/>
                <a:gd name="T10" fmla="*/ 45 w 106"/>
                <a:gd name="T11" fmla="*/ 176 h 222"/>
                <a:gd name="T12" fmla="*/ 56 w 106"/>
                <a:gd name="T13" fmla="*/ 174 h 222"/>
                <a:gd name="T14" fmla="*/ 72 w 106"/>
                <a:gd name="T15" fmla="*/ 168 h 222"/>
                <a:gd name="T16" fmla="*/ 75 w 106"/>
                <a:gd name="T17" fmla="*/ 171 h 222"/>
                <a:gd name="T18" fmla="*/ 77 w 106"/>
                <a:gd name="T19" fmla="*/ 179 h 222"/>
                <a:gd name="T20" fmla="*/ 100 w 106"/>
                <a:gd name="T21" fmla="*/ 222 h 222"/>
                <a:gd name="T22" fmla="*/ 101 w 106"/>
                <a:gd name="T23" fmla="*/ 219 h 222"/>
                <a:gd name="T24" fmla="*/ 81 w 106"/>
                <a:gd name="T25" fmla="*/ 178 h 222"/>
                <a:gd name="T26" fmla="*/ 78 w 106"/>
                <a:gd name="T27" fmla="*/ 170 h 222"/>
                <a:gd name="T28" fmla="*/ 73 w 106"/>
                <a:gd name="T29" fmla="*/ 164 h 222"/>
                <a:gd name="T30" fmla="*/ 54 w 106"/>
                <a:gd name="T31" fmla="*/ 171 h 222"/>
                <a:gd name="T32" fmla="*/ 47 w 106"/>
                <a:gd name="T33" fmla="*/ 173 h 222"/>
                <a:gd name="T34" fmla="*/ 45 w 106"/>
                <a:gd name="T35" fmla="*/ 162 h 222"/>
                <a:gd name="T36" fmla="*/ 45 w 106"/>
                <a:gd name="T37" fmla="*/ 156 h 222"/>
                <a:gd name="T38" fmla="*/ 45 w 106"/>
                <a:gd name="T39" fmla="*/ 153 h 222"/>
                <a:gd name="T40" fmla="*/ 22 w 106"/>
                <a:gd name="T41" fmla="*/ 110 h 222"/>
                <a:gd name="T42" fmla="*/ 15 w 106"/>
                <a:gd name="T43" fmla="*/ 103 h 222"/>
                <a:gd name="T44" fmla="*/ 10 w 106"/>
                <a:gd name="T45" fmla="*/ 87 h 222"/>
                <a:gd name="T46" fmla="*/ 24 w 106"/>
                <a:gd name="T47" fmla="*/ 58 h 222"/>
                <a:gd name="T48" fmla="*/ 60 w 106"/>
                <a:gd name="T49" fmla="*/ 10 h 222"/>
                <a:gd name="T50" fmla="*/ 61 w 106"/>
                <a:gd name="T51" fmla="*/ 16 h 222"/>
                <a:gd name="T52" fmla="*/ 55 w 106"/>
                <a:gd name="T53" fmla="*/ 53 h 222"/>
                <a:gd name="T54" fmla="*/ 51 w 106"/>
                <a:gd name="T55" fmla="*/ 73 h 222"/>
                <a:gd name="T56" fmla="*/ 52 w 106"/>
                <a:gd name="T57" fmla="*/ 85 h 222"/>
                <a:gd name="T58" fmla="*/ 52 w 106"/>
                <a:gd name="T59" fmla="*/ 88 h 222"/>
                <a:gd name="T60" fmla="*/ 54 w 106"/>
                <a:gd name="T61" fmla="*/ 87 h 222"/>
                <a:gd name="T62" fmla="*/ 90 w 106"/>
                <a:gd name="T63" fmla="*/ 89 h 222"/>
                <a:gd name="T64" fmla="*/ 101 w 106"/>
                <a:gd name="T65" fmla="*/ 101 h 222"/>
                <a:gd name="T66" fmla="*/ 89 w 106"/>
                <a:gd name="T67" fmla="*/ 124 h 222"/>
                <a:gd name="T68" fmla="*/ 84 w 106"/>
                <a:gd name="T69" fmla="*/ 137 h 222"/>
                <a:gd name="T70" fmla="*/ 99 w 106"/>
                <a:gd name="T71" fmla="*/ 158 h 222"/>
                <a:gd name="T72" fmla="*/ 101 w 106"/>
                <a:gd name="T73" fmla="*/ 155 h 222"/>
                <a:gd name="T74" fmla="*/ 88 w 106"/>
                <a:gd name="T75" fmla="*/ 136 h 222"/>
                <a:gd name="T76" fmla="*/ 92 w 106"/>
                <a:gd name="T77" fmla="*/ 127 h 222"/>
                <a:gd name="T78" fmla="*/ 105 w 106"/>
                <a:gd name="T79" fmla="*/ 101 h 222"/>
                <a:gd name="T80" fmla="*/ 91 w 106"/>
                <a:gd name="T81" fmla="*/ 85 h 222"/>
                <a:gd name="T82" fmla="*/ 55 w 106"/>
                <a:gd name="T83" fmla="*/ 82 h 222"/>
                <a:gd name="T84" fmla="*/ 55 w 106"/>
                <a:gd name="T85" fmla="*/ 72 h 222"/>
                <a:gd name="T86" fmla="*/ 58 w 106"/>
                <a:gd name="T87" fmla="*/ 54 h 222"/>
                <a:gd name="T88" fmla="*/ 65 w 106"/>
                <a:gd name="T89" fmla="*/ 16 h 222"/>
                <a:gd name="T90" fmla="*/ 63 w 106"/>
                <a:gd name="T91" fmla="*/ 4 h 222"/>
                <a:gd name="T92" fmla="*/ 62 w 106"/>
                <a:gd name="T93" fmla="*/ 0 h 222"/>
                <a:gd name="T94" fmla="*/ 60 w 106"/>
                <a:gd name="T95" fmla="*/ 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6" h="222">
                  <a:moveTo>
                    <a:pt x="60" y="3"/>
                  </a:moveTo>
                  <a:cubicBezTo>
                    <a:pt x="60" y="4"/>
                    <a:pt x="33" y="44"/>
                    <a:pt x="21" y="55"/>
                  </a:cubicBezTo>
                  <a:cubicBezTo>
                    <a:pt x="7" y="68"/>
                    <a:pt x="0" y="90"/>
                    <a:pt x="12" y="105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30" y="125"/>
                    <a:pt x="42" y="138"/>
                    <a:pt x="41" y="156"/>
                  </a:cubicBezTo>
                  <a:cubicBezTo>
                    <a:pt x="40" y="168"/>
                    <a:pt x="42" y="174"/>
                    <a:pt x="45" y="176"/>
                  </a:cubicBezTo>
                  <a:cubicBezTo>
                    <a:pt x="48" y="178"/>
                    <a:pt x="52" y="177"/>
                    <a:pt x="56" y="174"/>
                  </a:cubicBezTo>
                  <a:cubicBezTo>
                    <a:pt x="62" y="171"/>
                    <a:pt x="68" y="167"/>
                    <a:pt x="72" y="168"/>
                  </a:cubicBezTo>
                  <a:cubicBezTo>
                    <a:pt x="73" y="169"/>
                    <a:pt x="74" y="170"/>
                    <a:pt x="75" y="171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80" y="193"/>
                    <a:pt x="86" y="216"/>
                    <a:pt x="100" y="222"/>
                  </a:cubicBezTo>
                  <a:cubicBezTo>
                    <a:pt x="101" y="219"/>
                    <a:pt x="101" y="219"/>
                    <a:pt x="101" y="219"/>
                  </a:cubicBezTo>
                  <a:cubicBezTo>
                    <a:pt x="89" y="213"/>
                    <a:pt x="84" y="191"/>
                    <a:pt x="81" y="178"/>
                  </a:cubicBezTo>
                  <a:cubicBezTo>
                    <a:pt x="78" y="170"/>
                    <a:pt x="78" y="170"/>
                    <a:pt x="78" y="170"/>
                  </a:cubicBezTo>
                  <a:cubicBezTo>
                    <a:pt x="77" y="167"/>
                    <a:pt x="76" y="165"/>
                    <a:pt x="73" y="164"/>
                  </a:cubicBezTo>
                  <a:cubicBezTo>
                    <a:pt x="68" y="163"/>
                    <a:pt x="61" y="166"/>
                    <a:pt x="54" y="171"/>
                  </a:cubicBezTo>
                  <a:cubicBezTo>
                    <a:pt x="51" y="173"/>
                    <a:pt x="49" y="174"/>
                    <a:pt x="47" y="173"/>
                  </a:cubicBezTo>
                  <a:cubicBezTo>
                    <a:pt x="46" y="172"/>
                    <a:pt x="45" y="169"/>
                    <a:pt x="45" y="162"/>
                  </a:cubicBezTo>
                  <a:cubicBezTo>
                    <a:pt x="45" y="160"/>
                    <a:pt x="45" y="158"/>
                    <a:pt x="45" y="156"/>
                  </a:cubicBezTo>
                  <a:cubicBezTo>
                    <a:pt x="45" y="155"/>
                    <a:pt x="45" y="154"/>
                    <a:pt x="45" y="153"/>
                  </a:cubicBezTo>
                  <a:cubicBezTo>
                    <a:pt x="45" y="135"/>
                    <a:pt x="33" y="122"/>
                    <a:pt x="22" y="110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2" y="98"/>
                    <a:pt x="10" y="93"/>
                    <a:pt x="10" y="87"/>
                  </a:cubicBezTo>
                  <a:cubicBezTo>
                    <a:pt x="10" y="77"/>
                    <a:pt x="16" y="66"/>
                    <a:pt x="24" y="58"/>
                  </a:cubicBezTo>
                  <a:cubicBezTo>
                    <a:pt x="34" y="49"/>
                    <a:pt x="53" y="21"/>
                    <a:pt x="60" y="10"/>
                  </a:cubicBezTo>
                  <a:cubicBezTo>
                    <a:pt x="60" y="12"/>
                    <a:pt x="61" y="14"/>
                    <a:pt x="61" y="16"/>
                  </a:cubicBezTo>
                  <a:cubicBezTo>
                    <a:pt x="61" y="28"/>
                    <a:pt x="59" y="44"/>
                    <a:pt x="55" y="53"/>
                  </a:cubicBezTo>
                  <a:cubicBezTo>
                    <a:pt x="51" y="59"/>
                    <a:pt x="51" y="66"/>
                    <a:pt x="51" y="73"/>
                  </a:cubicBezTo>
                  <a:cubicBezTo>
                    <a:pt x="51" y="79"/>
                    <a:pt x="52" y="85"/>
                    <a:pt x="52" y="85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7"/>
                    <a:pt x="72" y="81"/>
                    <a:pt x="90" y="89"/>
                  </a:cubicBezTo>
                  <a:cubicBezTo>
                    <a:pt x="96" y="92"/>
                    <a:pt x="100" y="96"/>
                    <a:pt x="101" y="101"/>
                  </a:cubicBezTo>
                  <a:cubicBezTo>
                    <a:pt x="102" y="108"/>
                    <a:pt x="98" y="116"/>
                    <a:pt x="89" y="124"/>
                  </a:cubicBezTo>
                  <a:cubicBezTo>
                    <a:pt x="86" y="128"/>
                    <a:pt x="84" y="132"/>
                    <a:pt x="84" y="137"/>
                  </a:cubicBezTo>
                  <a:cubicBezTo>
                    <a:pt x="85" y="148"/>
                    <a:pt x="98" y="158"/>
                    <a:pt x="99" y="158"/>
                  </a:cubicBezTo>
                  <a:cubicBezTo>
                    <a:pt x="101" y="155"/>
                    <a:pt x="101" y="155"/>
                    <a:pt x="101" y="155"/>
                  </a:cubicBezTo>
                  <a:cubicBezTo>
                    <a:pt x="101" y="155"/>
                    <a:pt x="89" y="146"/>
                    <a:pt x="88" y="136"/>
                  </a:cubicBezTo>
                  <a:cubicBezTo>
                    <a:pt x="88" y="133"/>
                    <a:pt x="89" y="130"/>
                    <a:pt x="92" y="127"/>
                  </a:cubicBezTo>
                  <a:cubicBezTo>
                    <a:pt x="102" y="118"/>
                    <a:pt x="106" y="109"/>
                    <a:pt x="105" y="101"/>
                  </a:cubicBezTo>
                  <a:cubicBezTo>
                    <a:pt x="104" y="94"/>
                    <a:pt x="99" y="89"/>
                    <a:pt x="91" y="85"/>
                  </a:cubicBezTo>
                  <a:cubicBezTo>
                    <a:pt x="75" y="78"/>
                    <a:pt x="60" y="81"/>
                    <a:pt x="55" y="82"/>
                  </a:cubicBezTo>
                  <a:cubicBezTo>
                    <a:pt x="55" y="80"/>
                    <a:pt x="55" y="77"/>
                    <a:pt x="55" y="72"/>
                  </a:cubicBezTo>
                  <a:cubicBezTo>
                    <a:pt x="55" y="67"/>
                    <a:pt x="55" y="60"/>
                    <a:pt x="58" y="54"/>
                  </a:cubicBezTo>
                  <a:cubicBezTo>
                    <a:pt x="63" y="45"/>
                    <a:pt x="65" y="29"/>
                    <a:pt x="65" y="16"/>
                  </a:cubicBezTo>
                  <a:cubicBezTo>
                    <a:pt x="65" y="11"/>
                    <a:pt x="64" y="6"/>
                    <a:pt x="63" y="4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6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4" name="Freeform 110"/>
            <p:cNvSpPr/>
            <p:nvPr/>
          </p:nvSpPr>
          <p:spPr bwMode="auto">
            <a:xfrm>
              <a:off x="8743950" y="993776"/>
              <a:ext cx="50800" cy="34925"/>
            </a:xfrm>
            <a:custGeom>
              <a:avLst/>
              <a:gdLst>
                <a:gd name="T0" fmla="*/ 1 w 42"/>
                <a:gd name="T1" fmla="*/ 20 h 28"/>
                <a:gd name="T2" fmla="*/ 0 w 42"/>
                <a:gd name="T3" fmla="*/ 24 h 28"/>
                <a:gd name="T4" fmla="*/ 42 w 42"/>
                <a:gd name="T5" fmla="*/ 2 h 28"/>
                <a:gd name="T6" fmla="*/ 39 w 42"/>
                <a:gd name="T7" fmla="*/ 0 h 28"/>
                <a:gd name="T8" fmla="*/ 1 w 42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1" y="2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7" y="28"/>
                    <a:pt x="42" y="2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6" y="23"/>
                    <a:pt x="2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5" name="Freeform 111"/>
            <p:cNvSpPr/>
            <p:nvPr/>
          </p:nvSpPr>
          <p:spPr bwMode="auto">
            <a:xfrm>
              <a:off x="8780463" y="996951"/>
              <a:ext cx="31750" cy="104775"/>
            </a:xfrm>
            <a:custGeom>
              <a:avLst/>
              <a:gdLst>
                <a:gd name="T0" fmla="*/ 5 w 26"/>
                <a:gd name="T1" fmla="*/ 23 h 84"/>
                <a:gd name="T2" fmla="*/ 9 w 26"/>
                <a:gd name="T3" fmla="*/ 32 h 84"/>
                <a:gd name="T4" fmla="*/ 14 w 26"/>
                <a:gd name="T5" fmla="*/ 82 h 84"/>
                <a:gd name="T6" fmla="*/ 17 w 26"/>
                <a:gd name="T7" fmla="*/ 84 h 84"/>
                <a:gd name="T8" fmla="*/ 12 w 26"/>
                <a:gd name="T9" fmla="*/ 30 h 84"/>
                <a:gd name="T10" fmla="*/ 9 w 26"/>
                <a:gd name="T11" fmla="*/ 22 h 84"/>
                <a:gd name="T12" fmla="*/ 9 w 26"/>
                <a:gd name="T13" fmla="*/ 1 h 84"/>
                <a:gd name="T14" fmla="*/ 6 w 26"/>
                <a:gd name="T15" fmla="*/ 0 h 84"/>
                <a:gd name="T16" fmla="*/ 5 w 26"/>
                <a:gd name="T17" fmla="*/ 2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84">
                  <a:moveTo>
                    <a:pt x="5" y="23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5" y="45"/>
                    <a:pt x="22" y="60"/>
                    <a:pt x="14" y="82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26" y="60"/>
                    <a:pt x="18" y="43"/>
                    <a:pt x="12" y="3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5" y="10"/>
                    <a:pt x="9" y="2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0" y="9"/>
                    <a:pt x="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6" name="Freeform 112"/>
            <p:cNvSpPr/>
            <p:nvPr/>
          </p:nvSpPr>
          <p:spPr bwMode="auto">
            <a:xfrm>
              <a:off x="8734425" y="892176"/>
              <a:ext cx="60325" cy="41275"/>
            </a:xfrm>
            <a:custGeom>
              <a:avLst/>
              <a:gdLst>
                <a:gd name="T0" fmla="*/ 1 w 48"/>
                <a:gd name="T1" fmla="*/ 14 h 33"/>
                <a:gd name="T2" fmla="*/ 5 w 48"/>
                <a:gd name="T3" fmla="*/ 24 h 33"/>
                <a:gd name="T4" fmla="*/ 39 w 48"/>
                <a:gd name="T5" fmla="*/ 29 h 33"/>
                <a:gd name="T6" fmla="*/ 38 w 48"/>
                <a:gd name="T7" fmla="*/ 25 h 33"/>
                <a:gd name="T8" fmla="*/ 7 w 48"/>
                <a:gd name="T9" fmla="*/ 21 h 33"/>
                <a:gd name="T10" fmla="*/ 5 w 48"/>
                <a:gd name="T11" fmla="*/ 14 h 33"/>
                <a:gd name="T12" fmla="*/ 22 w 48"/>
                <a:gd name="T13" fmla="*/ 5 h 33"/>
                <a:gd name="T14" fmla="*/ 46 w 48"/>
                <a:gd name="T15" fmla="*/ 12 h 33"/>
                <a:gd name="T16" fmla="*/ 48 w 48"/>
                <a:gd name="T17" fmla="*/ 9 h 33"/>
                <a:gd name="T18" fmla="*/ 23 w 48"/>
                <a:gd name="T19" fmla="*/ 1 h 33"/>
                <a:gd name="T20" fmla="*/ 1 w 48"/>
                <a:gd name="T21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1" y="14"/>
                  </a:moveTo>
                  <a:cubicBezTo>
                    <a:pt x="0" y="16"/>
                    <a:pt x="1" y="20"/>
                    <a:pt x="5" y="24"/>
                  </a:cubicBezTo>
                  <a:cubicBezTo>
                    <a:pt x="9" y="28"/>
                    <a:pt x="18" y="33"/>
                    <a:pt x="39" y="29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19" y="28"/>
                    <a:pt x="11" y="25"/>
                    <a:pt x="7" y="21"/>
                  </a:cubicBezTo>
                  <a:cubicBezTo>
                    <a:pt x="5" y="18"/>
                    <a:pt x="4" y="15"/>
                    <a:pt x="5" y="14"/>
                  </a:cubicBezTo>
                  <a:cubicBezTo>
                    <a:pt x="6" y="8"/>
                    <a:pt x="12" y="4"/>
                    <a:pt x="22" y="5"/>
                  </a:cubicBezTo>
                  <a:cubicBezTo>
                    <a:pt x="36" y="6"/>
                    <a:pt x="46" y="12"/>
                    <a:pt x="46" y="12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38" y="2"/>
                    <a:pt x="23" y="1"/>
                  </a:cubicBezTo>
                  <a:cubicBezTo>
                    <a:pt x="11" y="0"/>
                    <a:pt x="2" y="5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7" name="Freeform 113"/>
            <p:cNvSpPr/>
            <p:nvPr/>
          </p:nvSpPr>
          <p:spPr bwMode="auto">
            <a:xfrm>
              <a:off x="8747125" y="927101"/>
              <a:ext cx="6350" cy="36513"/>
            </a:xfrm>
            <a:custGeom>
              <a:avLst/>
              <a:gdLst>
                <a:gd name="T0" fmla="*/ 0 w 4"/>
                <a:gd name="T1" fmla="*/ 23 h 23"/>
                <a:gd name="T2" fmla="*/ 3 w 4"/>
                <a:gd name="T3" fmla="*/ 23 h 23"/>
                <a:gd name="T4" fmla="*/ 4 w 4"/>
                <a:gd name="T5" fmla="*/ 0 h 23"/>
                <a:gd name="T6" fmla="*/ 1 w 4"/>
                <a:gd name="T7" fmla="*/ 0 h 23"/>
                <a:gd name="T8" fmla="*/ 0 w 4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0" y="23"/>
                  </a:moveTo>
                  <a:lnTo>
                    <a:pt x="3" y="23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8" name="Freeform 114"/>
            <p:cNvSpPr/>
            <p:nvPr/>
          </p:nvSpPr>
          <p:spPr bwMode="auto">
            <a:xfrm>
              <a:off x="9121775" y="890588"/>
              <a:ext cx="133350" cy="274638"/>
            </a:xfrm>
            <a:custGeom>
              <a:avLst/>
              <a:gdLst>
                <a:gd name="T0" fmla="*/ 43 w 107"/>
                <a:gd name="T1" fmla="*/ 4 h 222"/>
                <a:gd name="T2" fmla="*/ 42 w 107"/>
                <a:gd name="T3" fmla="*/ 16 h 222"/>
                <a:gd name="T4" fmla="*/ 48 w 107"/>
                <a:gd name="T5" fmla="*/ 54 h 222"/>
                <a:gd name="T6" fmla="*/ 52 w 107"/>
                <a:gd name="T7" fmla="*/ 72 h 222"/>
                <a:gd name="T8" fmla="*/ 51 w 107"/>
                <a:gd name="T9" fmla="*/ 82 h 222"/>
                <a:gd name="T10" fmla="*/ 15 w 107"/>
                <a:gd name="T11" fmla="*/ 85 h 222"/>
                <a:gd name="T12" fmla="*/ 2 w 107"/>
                <a:gd name="T13" fmla="*/ 101 h 222"/>
                <a:gd name="T14" fmla="*/ 14 w 107"/>
                <a:gd name="T15" fmla="*/ 127 h 222"/>
                <a:gd name="T16" fmla="*/ 19 w 107"/>
                <a:gd name="T17" fmla="*/ 136 h 222"/>
                <a:gd name="T18" fmla="*/ 5 w 107"/>
                <a:gd name="T19" fmla="*/ 155 h 222"/>
                <a:gd name="T20" fmla="*/ 8 w 107"/>
                <a:gd name="T21" fmla="*/ 158 h 222"/>
                <a:gd name="T22" fmla="*/ 22 w 107"/>
                <a:gd name="T23" fmla="*/ 137 h 222"/>
                <a:gd name="T24" fmla="*/ 17 w 107"/>
                <a:gd name="T25" fmla="*/ 124 h 222"/>
                <a:gd name="T26" fmla="*/ 6 w 107"/>
                <a:gd name="T27" fmla="*/ 101 h 222"/>
                <a:gd name="T28" fmla="*/ 17 w 107"/>
                <a:gd name="T29" fmla="*/ 89 h 222"/>
                <a:gd name="T30" fmla="*/ 52 w 107"/>
                <a:gd name="T31" fmla="*/ 87 h 222"/>
                <a:gd name="T32" fmla="*/ 54 w 107"/>
                <a:gd name="T33" fmla="*/ 88 h 222"/>
                <a:gd name="T34" fmla="*/ 55 w 107"/>
                <a:gd name="T35" fmla="*/ 85 h 222"/>
                <a:gd name="T36" fmla="*/ 56 w 107"/>
                <a:gd name="T37" fmla="*/ 73 h 222"/>
                <a:gd name="T38" fmla="*/ 52 w 107"/>
                <a:gd name="T39" fmla="*/ 53 h 222"/>
                <a:gd name="T40" fmla="*/ 46 w 107"/>
                <a:gd name="T41" fmla="*/ 16 h 222"/>
                <a:gd name="T42" fmla="*/ 46 w 107"/>
                <a:gd name="T43" fmla="*/ 10 h 222"/>
                <a:gd name="T44" fmla="*/ 83 w 107"/>
                <a:gd name="T45" fmla="*/ 58 h 222"/>
                <a:gd name="T46" fmla="*/ 97 w 107"/>
                <a:gd name="T47" fmla="*/ 87 h 222"/>
                <a:gd name="T48" fmla="*/ 91 w 107"/>
                <a:gd name="T49" fmla="*/ 103 h 222"/>
                <a:gd name="T50" fmla="*/ 85 w 107"/>
                <a:gd name="T51" fmla="*/ 110 h 222"/>
                <a:gd name="T52" fmla="*/ 61 w 107"/>
                <a:gd name="T53" fmla="*/ 153 h 222"/>
                <a:gd name="T54" fmla="*/ 61 w 107"/>
                <a:gd name="T55" fmla="*/ 156 h 222"/>
                <a:gd name="T56" fmla="*/ 62 w 107"/>
                <a:gd name="T57" fmla="*/ 162 h 222"/>
                <a:gd name="T58" fmla="*/ 59 w 107"/>
                <a:gd name="T59" fmla="*/ 173 h 222"/>
                <a:gd name="T60" fmla="*/ 52 w 107"/>
                <a:gd name="T61" fmla="*/ 171 h 222"/>
                <a:gd name="T62" fmla="*/ 33 w 107"/>
                <a:gd name="T63" fmla="*/ 164 h 222"/>
                <a:gd name="T64" fmla="*/ 28 w 107"/>
                <a:gd name="T65" fmla="*/ 170 h 222"/>
                <a:gd name="T66" fmla="*/ 26 w 107"/>
                <a:gd name="T67" fmla="*/ 178 h 222"/>
                <a:gd name="T68" fmla="*/ 5 w 107"/>
                <a:gd name="T69" fmla="*/ 219 h 222"/>
                <a:gd name="T70" fmla="*/ 7 w 107"/>
                <a:gd name="T71" fmla="*/ 222 h 222"/>
                <a:gd name="T72" fmla="*/ 30 w 107"/>
                <a:gd name="T73" fmla="*/ 179 h 222"/>
                <a:gd name="T74" fmla="*/ 32 w 107"/>
                <a:gd name="T75" fmla="*/ 171 h 222"/>
                <a:gd name="T76" fmla="*/ 35 w 107"/>
                <a:gd name="T77" fmla="*/ 168 h 222"/>
                <a:gd name="T78" fmla="*/ 50 w 107"/>
                <a:gd name="T79" fmla="*/ 174 h 222"/>
                <a:gd name="T80" fmla="*/ 61 w 107"/>
                <a:gd name="T81" fmla="*/ 176 h 222"/>
                <a:gd name="T82" fmla="*/ 65 w 107"/>
                <a:gd name="T83" fmla="*/ 156 h 222"/>
                <a:gd name="T84" fmla="*/ 88 w 107"/>
                <a:gd name="T85" fmla="*/ 112 h 222"/>
                <a:gd name="T86" fmla="*/ 94 w 107"/>
                <a:gd name="T87" fmla="*/ 105 h 222"/>
                <a:gd name="T88" fmla="*/ 85 w 107"/>
                <a:gd name="T89" fmla="*/ 55 h 222"/>
                <a:gd name="T90" fmla="*/ 47 w 107"/>
                <a:gd name="T91" fmla="*/ 3 h 222"/>
                <a:gd name="T92" fmla="*/ 44 w 107"/>
                <a:gd name="T93" fmla="*/ 0 h 222"/>
                <a:gd name="T94" fmla="*/ 43 w 107"/>
                <a:gd name="T95" fmla="*/ 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7" h="222">
                  <a:moveTo>
                    <a:pt x="43" y="4"/>
                  </a:moveTo>
                  <a:cubicBezTo>
                    <a:pt x="42" y="6"/>
                    <a:pt x="42" y="11"/>
                    <a:pt x="42" y="16"/>
                  </a:cubicBezTo>
                  <a:cubicBezTo>
                    <a:pt x="42" y="29"/>
                    <a:pt x="44" y="45"/>
                    <a:pt x="48" y="54"/>
                  </a:cubicBezTo>
                  <a:cubicBezTo>
                    <a:pt x="51" y="60"/>
                    <a:pt x="52" y="67"/>
                    <a:pt x="52" y="72"/>
                  </a:cubicBezTo>
                  <a:cubicBezTo>
                    <a:pt x="52" y="77"/>
                    <a:pt x="52" y="80"/>
                    <a:pt x="51" y="82"/>
                  </a:cubicBezTo>
                  <a:cubicBezTo>
                    <a:pt x="47" y="81"/>
                    <a:pt x="32" y="78"/>
                    <a:pt x="15" y="85"/>
                  </a:cubicBezTo>
                  <a:cubicBezTo>
                    <a:pt x="7" y="89"/>
                    <a:pt x="3" y="94"/>
                    <a:pt x="2" y="101"/>
                  </a:cubicBezTo>
                  <a:cubicBezTo>
                    <a:pt x="0" y="109"/>
                    <a:pt x="5" y="118"/>
                    <a:pt x="14" y="127"/>
                  </a:cubicBezTo>
                  <a:cubicBezTo>
                    <a:pt x="17" y="130"/>
                    <a:pt x="19" y="133"/>
                    <a:pt x="19" y="136"/>
                  </a:cubicBezTo>
                  <a:cubicBezTo>
                    <a:pt x="18" y="146"/>
                    <a:pt x="6" y="155"/>
                    <a:pt x="5" y="155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22" y="148"/>
                    <a:pt x="22" y="137"/>
                  </a:cubicBezTo>
                  <a:cubicBezTo>
                    <a:pt x="23" y="132"/>
                    <a:pt x="21" y="128"/>
                    <a:pt x="17" y="124"/>
                  </a:cubicBezTo>
                  <a:cubicBezTo>
                    <a:pt x="9" y="116"/>
                    <a:pt x="5" y="108"/>
                    <a:pt x="6" y="101"/>
                  </a:cubicBezTo>
                  <a:cubicBezTo>
                    <a:pt x="7" y="96"/>
                    <a:pt x="10" y="92"/>
                    <a:pt x="17" y="89"/>
                  </a:cubicBezTo>
                  <a:cubicBezTo>
                    <a:pt x="35" y="81"/>
                    <a:pt x="52" y="87"/>
                    <a:pt x="52" y="87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5" y="85"/>
                    <a:pt x="56" y="79"/>
                    <a:pt x="56" y="73"/>
                  </a:cubicBezTo>
                  <a:cubicBezTo>
                    <a:pt x="56" y="66"/>
                    <a:pt x="55" y="59"/>
                    <a:pt x="52" y="53"/>
                  </a:cubicBezTo>
                  <a:cubicBezTo>
                    <a:pt x="48" y="44"/>
                    <a:pt x="46" y="28"/>
                    <a:pt x="46" y="16"/>
                  </a:cubicBezTo>
                  <a:cubicBezTo>
                    <a:pt x="46" y="14"/>
                    <a:pt x="46" y="12"/>
                    <a:pt x="46" y="10"/>
                  </a:cubicBezTo>
                  <a:cubicBezTo>
                    <a:pt x="53" y="21"/>
                    <a:pt x="72" y="49"/>
                    <a:pt x="83" y="58"/>
                  </a:cubicBezTo>
                  <a:cubicBezTo>
                    <a:pt x="91" y="66"/>
                    <a:pt x="97" y="77"/>
                    <a:pt x="97" y="87"/>
                  </a:cubicBezTo>
                  <a:cubicBezTo>
                    <a:pt x="97" y="93"/>
                    <a:pt x="95" y="98"/>
                    <a:pt x="91" y="103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74" y="122"/>
                    <a:pt x="61" y="135"/>
                    <a:pt x="61" y="153"/>
                  </a:cubicBezTo>
                  <a:cubicBezTo>
                    <a:pt x="61" y="154"/>
                    <a:pt x="61" y="155"/>
                    <a:pt x="61" y="156"/>
                  </a:cubicBezTo>
                  <a:cubicBezTo>
                    <a:pt x="62" y="158"/>
                    <a:pt x="62" y="160"/>
                    <a:pt x="62" y="162"/>
                  </a:cubicBezTo>
                  <a:cubicBezTo>
                    <a:pt x="62" y="169"/>
                    <a:pt x="60" y="172"/>
                    <a:pt x="59" y="173"/>
                  </a:cubicBezTo>
                  <a:cubicBezTo>
                    <a:pt x="58" y="174"/>
                    <a:pt x="55" y="173"/>
                    <a:pt x="52" y="171"/>
                  </a:cubicBezTo>
                  <a:cubicBezTo>
                    <a:pt x="45" y="166"/>
                    <a:pt x="38" y="163"/>
                    <a:pt x="33" y="164"/>
                  </a:cubicBezTo>
                  <a:cubicBezTo>
                    <a:pt x="31" y="165"/>
                    <a:pt x="29" y="167"/>
                    <a:pt x="28" y="170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3" y="191"/>
                    <a:pt x="18" y="213"/>
                    <a:pt x="5" y="219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21" y="216"/>
                    <a:pt x="26" y="193"/>
                    <a:pt x="30" y="179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3" y="170"/>
                    <a:pt x="33" y="169"/>
                    <a:pt x="35" y="168"/>
                  </a:cubicBezTo>
                  <a:cubicBezTo>
                    <a:pt x="38" y="167"/>
                    <a:pt x="45" y="171"/>
                    <a:pt x="50" y="174"/>
                  </a:cubicBezTo>
                  <a:cubicBezTo>
                    <a:pt x="55" y="177"/>
                    <a:pt x="58" y="178"/>
                    <a:pt x="61" y="176"/>
                  </a:cubicBezTo>
                  <a:cubicBezTo>
                    <a:pt x="65" y="174"/>
                    <a:pt x="66" y="168"/>
                    <a:pt x="65" y="156"/>
                  </a:cubicBezTo>
                  <a:cubicBezTo>
                    <a:pt x="64" y="138"/>
                    <a:pt x="76" y="125"/>
                    <a:pt x="88" y="11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107" y="90"/>
                    <a:pt x="100" y="68"/>
                    <a:pt x="85" y="55"/>
                  </a:cubicBezTo>
                  <a:cubicBezTo>
                    <a:pt x="73" y="44"/>
                    <a:pt x="47" y="4"/>
                    <a:pt x="47" y="3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9" name="Freeform 115"/>
            <p:cNvSpPr/>
            <p:nvPr/>
          </p:nvSpPr>
          <p:spPr bwMode="auto">
            <a:xfrm>
              <a:off x="9185275" y="993776"/>
              <a:ext cx="50800" cy="34925"/>
            </a:xfrm>
            <a:custGeom>
              <a:avLst/>
              <a:gdLst>
                <a:gd name="T0" fmla="*/ 0 w 41"/>
                <a:gd name="T1" fmla="*/ 2 h 28"/>
                <a:gd name="T2" fmla="*/ 41 w 41"/>
                <a:gd name="T3" fmla="*/ 24 h 28"/>
                <a:gd name="T4" fmla="*/ 40 w 41"/>
                <a:gd name="T5" fmla="*/ 20 h 28"/>
                <a:gd name="T6" fmla="*/ 3 w 41"/>
                <a:gd name="T7" fmla="*/ 0 h 28"/>
                <a:gd name="T8" fmla="*/ 0 w 41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0" y="2"/>
                  </a:moveTo>
                  <a:cubicBezTo>
                    <a:pt x="24" y="28"/>
                    <a:pt x="40" y="24"/>
                    <a:pt x="41" y="2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25" y="23"/>
                    <a:pt x="3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0" name="Freeform 116"/>
            <p:cNvSpPr/>
            <p:nvPr/>
          </p:nvSpPr>
          <p:spPr bwMode="auto">
            <a:xfrm>
              <a:off x="9167813" y="996951"/>
              <a:ext cx="31750" cy="104775"/>
            </a:xfrm>
            <a:custGeom>
              <a:avLst/>
              <a:gdLst>
                <a:gd name="T0" fmla="*/ 16 w 25"/>
                <a:gd name="T1" fmla="*/ 1 h 84"/>
                <a:gd name="T2" fmla="*/ 17 w 25"/>
                <a:gd name="T3" fmla="*/ 22 h 84"/>
                <a:gd name="T4" fmla="*/ 13 w 25"/>
                <a:gd name="T5" fmla="*/ 30 h 84"/>
                <a:gd name="T6" fmla="*/ 8 w 25"/>
                <a:gd name="T7" fmla="*/ 84 h 84"/>
                <a:gd name="T8" fmla="*/ 12 w 25"/>
                <a:gd name="T9" fmla="*/ 82 h 84"/>
                <a:gd name="T10" fmla="*/ 17 w 25"/>
                <a:gd name="T11" fmla="*/ 32 h 84"/>
                <a:gd name="T12" fmla="*/ 20 w 25"/>
                <a:gd name="T13" fmla="*/ 23 h 84"/>
                <a:gd name="T14" fmla="*/ 20 w 25"/>
                <a:gd name="T15" fmla="*/ 0 h 84"/>
                <a:gd name="T16" fmla="*/ 16 w 25"/>
                <a:gd name="T17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4">
                  <a:moveTo>
                    <a:pt x="16" y="1"/>
                  </a:moveTo>
                  <a:cubicBezTo>
                    <a:pt x="17" y="2"/>
                    <a:pt x="21" y="10"/>
                    <a:pt x="17" y="2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7" y="43"/>
                    <a:pt x="0" y="60"/>
                    <a:pt x="8" y="84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4" y="60"/>
                    <a:pt x="11" y="45"/>
                    <a:pt x="17" y="3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5" y="9"/>
                    <a:pt x="20" y="0"/>
                    <a:pt x="20" y="0"/>
                  </a:cubicBezTo>
                  <a:lnTo>
                    <a:pt x="1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1" name="Freeform 117"/>
            <p:cNvSpPr/>
            <p:nvPr/>
          </p:nvSpPr>
          <p:spPr bwMode="auto">
            <a:xfrm>
              <a:off x="9185275" y="892176"/>
              <a:ext cx="58738" cy="41275"/>
            </a:xfrm>
            <a:custGeom>
              <a:avLst/>
              <a:gdLst>
                <a:gd name="T0" fmla="*/ 26 w 48"/>
                <a:gd name="T1" fmla="*/ 1 h 33"/>
                <a:gd name="T2" fmla="*/ 0 w 48"/>
                <a:gd name="T3" fmla="*/ 9 h 33"/>
                <a:gd name="T4" fmla="*/ 2 w 48"/>
                <a:gd name="T5" fmla="*/ 12 h 33"/>
                <a:gd name="T6" fmla="*/ 26 w 48"/>
                <a:gd name="T7" fmla="*/ 5 h 33"/>
                <a:gd name="T8" fmla="*/ 44 w 48"/>
                <a:gd name="T9" fmla="*/ 14 h 33"/>
                <a:gd name="T10" fmla="*/ 41 w 48"/>
                <a:gd name="T11" fmla="*/ 21 h 33"/>
                <a:gd name="T12" fmla="*/ 11 w 48"/>
                <a:gd name="T13" fmla="*/ 25 h 33"/>
                <a:gd name="T14" fmla="*/ 10 w 48"/>
                <a:gd name="T15" fmla="*/ 29 h 33"/>
                <a:gd name="T16" fmla="*/ 44 w 48"/>
                <a:gd name="T17" fmla="*/ 24 h 33"/>
                <a:gd name="T18" fmla="*/ 48 w 48"/>
                <a:gd name="T19" fmla="*/ 14 h 33"/>
                <a:gd name="T20" fmla="*/ 26 w 48"/>
                <a:gd name="T2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26" y="1"/>
                  </a:moveTo>
                  <a:cubicBezTo>
                    <a:pt x="11" y="2"/>
                    <a:pt x="1" y="9"/>
                    <a:pt x="0" y="9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2" y="6"/>
                    <a:pt x="26" y="5"/>
                  </a:cubicBezTo>
                  <a:cubicBezTo>
                    <a:pt x="36" y="4"/>
                    <a:pt x="43" y="8"/>
                    <a:pt x="44" y="14"/>
                  </a:cubicBezTo>
                  <a:cubicBezTo>
                    <a:pt x="44" y="15"/>
                    <a:pt x="44" y="18"/>
                    <a:pt x="41" y="21"/>
                  </a:cubicBezTo>
                  <a:cubicBezTo>
                    <a:pt x="38" y="25"/>
                    <a:pt x="29" y="28"/>
                    <a:pt x="11" y="25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0" y="33"/>
                    <a:pt x="40" y="28"/>
                    <a:pt x="44" y="24"/>
                  </a:cubicBezTo>
                  <a:cubicBezTo>
                    <a:pt x="48" y="20"/>
                    <a:pt x="48" y="16"/>
                    <a:pt x="48" y="14"/>
                  </a:cubicBezTo>
                  <a:cubicBezTo>
                    <a:pt x="46" y="5"/>
                    <a:pt x="38" y="0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2" name="Rectangle 118"/>
            <p:cNvSpPr>
              <a:spLocks noChangeArrowheads="1"/>
            </p:cNvSpPr>
            <p:nvPr/>
          </p:nvSpPr>
          <p:spPr bwMode="auto">
            <a:xfrm>
              <a:off x="9228138" y="927101"/>
              <a:ext cx="4763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3" name="Freeform 119"/>
            <p:cNvSpPr>
              <a:spLocks noEditPoints="1"/>
            </p:cNvSpPr>
            <p:nvPr/>
          </p:nvSpPr>
          <p:spPr bwMode="auto">
            <a:xfrm>
              <a:off x="8872538" y="1084263"/>
              <a:ext cx="55563" cy="57150"/>
            </a:xfrm>
            <a:custGeom>
              <a:avLst/>
              <a:gdLst>
                <a:gd name="T0" fmla="*/ 22 w 45"/>
                <a:gd name="T1" fmla="*/ 20 h 46"/>
                <a:gd name="T2" fmla="*/ 31 w 45"/>
                <a:gd name="T3" fmla="*/ 20 h 46"/>
                <a:gd name="T4" fmla="*/ 23 w 45"/>
                <a:gd name="T5" fmla="*/ 22 h 46"/>
                <a:gd name="T6" fmla="*/ 27 w 45"/>
                <a:gd name="T7" fmla="*/ 27 h 46"/>
                <a:gd name="T8" fmla="*/ 29 w 45"/>
                <a:gd name="T9" fmla="*/ 22 h 46"/>
                <a:gd name="T10" fmla="*/ 29 w 45"/>
                <a:gd name="T11" fmla="*/ 27 h 46"/>
                <a:gd name="T12" fmla="*/ 45 w 45"/>
                <a:gd name="T13" fmla="*/ 27 h 46"/>
                <a:gd name="T14" fmla="*/ 22 w 45"/>
                <a:gd name="T15" fmla="*/ 30 h 46"/>
                <a:gd name="T16" fmla="*/ 4 w 45"/>
                <a:gd name="T17" fmla="*/ 35 h 46"/>
                <a:gd name="T18" fmla="*/ 1 w 45"/>
                <a:gd name="T19" fmla="*/ 33 h 46"/>
                <a:gd name="T20" fmla="*/ 20 w 45"/>
                <a:gd name="T21" fmla="*/ 22 h 46"/>
                <a:gd name="T22" fmla="*/ 11 w 45"/>
                <a:gd name="T23" fmla="*/ 24 h 46"/>
                <a:gd name="T24" fmla="*/ 16 w 45"/>
                <a:gd name="T25" fmla="*/ 22 h 46"/>
                <a:gd name="T26" fmla="*/ 20 w 45"/>
                <a:gd name="T27" fmla="*/ 17 h 46"/>
                <a:gd name="T28" fmla="*/ 13 w 45"/>
                <a:gd name="T29" fmla="*/ 17 h 46"/>
                <a:gd name="T30" fmla="*/ 20 w 45"/>
                <a:gd name="T31" fmla="*/ 16 h 46"/>
                <a:gd name="T32" fmla="*/ 18 w 45"/>
                <a:gd name="T33" fmla="*/ 13 h 46"/>
                <a:gd name="T34" fmla="*/ 11 w 45"/>
                <a:gd name="T35" fmla="*/ 12 h 46"/>
                <a:gd name="T36" fmla="*/ 27 w 45"/>
                <a:gd name="T37" fmla="*/ 8 h 46"/>
                <a:gd name="T38" fmla="*/ 20 w 45"/>
                <a:gd name="T39" fmla="*/ 12 h 46"/>
                <a:gd name="T40" fmla="*/ 22 w 45"/>
                <a:gd name="T41" fmla="*/ 15 h 46"/>
                <a:gd name="T42" fmla="*/ 26 w 45"/>
                <a:gd name="T43" fmla="*/ 13 h 46"/>
                <a:gd name="T44" fmla="*/ 24 w 45"/>
                <a:gd name="T45" fmla="*/ 16 h 46"/>
                <a:gd name="T46" fmla="*/ 11 w 45"/>
                <a:gd name="T47" fmla="*/ 5 h 46"/>
                <a:gd name="T48" fmla="*/ 16 w 45"/>
                <a:gd name="T49" fmla="*/ 9 h 46"/>
                <a:gd name="T50" fmla="*/ 11 w 45"/>
                <a:gd name="T51" fmla="*/ 5 h 46"/>
                <a:gd name="T52" fmla="*/ 16 w 45"/>
                <a:gd name="T53" fmla="*/ 26 h 46"/>
                <a:gd name="T54" fmla="*/ 14 w 45"/>
                <a:gd name="T55" fmla="*/ 29 h 46"/>
                <a:gd name="T56" fmla="*/ 29 w 45"/>
                <a:gd name="T57" fmla="*/ 32 h 46"/>
                <a:gd name="T58" fmla="*/ 35 w 45"/>
                <a:gd name="T59" fmla="*/ 35 h 46"/>
                <a:gd name="T60" fmla="*/ 32 w 45"/>
                <a:gd name="T61" fmla="*/ 39 h 46"/>
                <a:gd name="T62" fmla="*/ 27 w 45"/>
                <a:gd name="T63" fmla="*/ 42 h 46"/>
                <a:gd name="T64" fmla="*/ 18 w 45"/>
                <a:gd name="T65" fmla="*/ 46 h 46"/>
                <a:gd name="T66" fmla="*/ 16 w 45"/>
                <a:gd name="T67" fmla="*/ 43 h 46"/>
                <a:gd name="T68" fmla="*/ 12 w 45"/>
                <a:gd name="T69" fmla="*/ 35 h 46"/>
                <a:gd name="T70" fmla="*/ 29 w 45"/>
                <a:gd name="T71" fmla="*/ 32 h 46"/>
                <a:gd name="T72" fmla="*/ 24 w 45"/>
                <a:gd name="T73" fmla="*/ 35 h 46"/>
                <a:gd name="T74" fmla="*/ 17 w 45"/>
                <a:gd name="T75" fmla="*/ 39 h 46"/>
                <a:gd name="T76" fmla="*/ 25 w 45"/>
                <a:gd name="T77" fmla="*/ 41 h 46"/>
                <a:gd name="T78" fmla="*/ 29 w 45"/>
                <a:gd name="T79" fmla="*/ 35 h 46"/>
                <a:gd name="T80" fmla="*/ 30 w 45"/>
                <a:gd name="T81" fmla="*/ 3 h 46"/>
                <a:gd name="T82" fmla="*/ 24 w 45"/>
                <a:gd name="T83" fmla="*/ 7 h 46"/>
                <a:gd name="T84" fmla="*/ 22 w 45"/>
                <a:gd name="T85" fmla="*/ 6 h 46"/>
                <a:gd name="T86" fmla="*/ 25 w 45"/>
                <a:gd name="T87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22" y="17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5" y="19"/>
                    <a:pt x="28" y="19"/>
                  </a:cubicBezTo>
                  <a:cubicBezTo>
                    <a:pt x="30" y="18"/>
                    <a:pt x="31" y="19"/>
                    <a:pt x="31" y="20"/>
                  </a:cubicBezTo>
                  <a:cubicBezTo>
                    <a:pt x="31" y="20"/>
                    <a:pt x="30" y="21"/>
                    <a:pt x="27" y="21"/>
                  </a:cubicBezTo>
                  <a:cubicBezTo>
                    <a:pt x="25" y="21"/>
                    <a:pt x="24" y="22"/>
                    <a:pt x="23" y="22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5"/>
                    <a:pt x="28" y="24"/>
                    <a:pt x="28" y="22"/>
                  </a:cubicBezTo>
                  <a:cubicBezTo>
                    <a:pt x="28" y="22"/>
                    <a:pt x="28" y="22"/>
                    <a:pt x="29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0" y="24"/>
                    <a:pt x="29" y="26"/>
                    <a:pt x="29" y="27"/>
                  </a:cubicBezTo>
                  <a:cubicBezTo>
                    <a:pt x="31" y="26"/>
                    <a:pt x="35" y="26"/>
                    <a:pt x="40" y="24"/>
                  </a:cubicBezTo>
                  <a:cubicBezTo>
                    <a:pt x="43" y="24"/>
                    <a:pt x="44" y="25"/>
                    <a:pt x="45" y="27"/>
                  </a:cubicBezTo>
                  <a:cubicBezTo>
                    <a:pt x="45" y="27"/>
                    <a:pt x="44" y="27"/>
                    <a:pt x="42" y="27"/>
                  </a:cubicBezTo>
                  <a:cubicBezTo>
                    <a:pt x="40" y="27"/>
                    <a:pt x="33" y="28"/>
                    <a:pt x="22" y="30"/>
                  </a:cubicBezTo>
                  <a:cubicBezTo>
                    <a:pt x="13" y="32"/>
                    <a:pt x="7" y="34"/>
                    <a:pt x="6" y="34"/>
                  </a:cubicBezTo>
                  <a:cubicBezTo>
                    <a:pt x="5" y="35"/>
                    <a:pt x="4" y="35"/>
                    <a:pt x="4" y="35"/>
                  </a:cubicBezTo>
                  <a:cubicBezTo>
                    <a:pt x="3" y="35"/>
                    <a:pt x="2" y="34"/>
                    <a:pt x="1" y="34"/>
                  </a:cubicBezTo>
                  <a:cubicBezTo>
                    <a:pt x="0" y="33"/>
                    <a:pt x="0" y="33"/>
                    <a:pt x="1" y="33"/>
                  </a:cubicBezTo>
                  <a:cubicBezTo>
                    <a:pt x="1" y="33"/>
                    <a:pt x="8" y="32"/>
                    <a:pt x="21" y="29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7" y="23"/>
                    <a:pt x="15" y="24"/>
                    <a:pt x="14" y="24"/>
                  </a:cubicBezTo>
                  <a:cubicBezTo>
                    <a:pt x="13" y="24"/>
                    <a:pt x="12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3"/>
                    <a:pt x="14" y="22"/>
                    <a:pt x="16" y="22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3" y="18"/>
                    <a:pt x="13" y="18"/>
                    <a:pt x="13" y="17"/>
                  </a:cubicBezTo>
                  <a:cubicBezTo>
                    <a:pt x="14" y="17"/>
                    <a:pt x="15" y="17"/>
                    <a:pt x="15" y="17"/>
                  </a:cubicBezTo>
                  <a:cubicBezTo>
                    <a:pt x="16" y="17"/>
                    <a:pt x="18" y="16"/>
                    <a:pt x="20" y="16"/>
                  </a:cubicBezTo>
                  <a:cubicBezTo>
                    <a:pt x="19" y="14"/>
                    <a:pt x="19" y="13"/>
                    <a:pt x="18" y="12"/>
                  </a:cubicBezTo>
                  <a:cubicBezTo>
                    <a:pt x="18" y="12"/>
                    <a:pt x="18" y="12"/>
                    <a:pt x="18" y="13"/>
                  </a:cubicBezTo>
                  <a:cubicBezTo>
                    <a:pt x="16" y="13"/>
                    <a:pt x="14" y="13"/>
                    <a:pt x="13" y="13"/>
                  </a:cubicBezTo>
                  <a:cubicBezTo>
                    <a:pt x="12" y="13"/>
                    <a:pt x="11" y="13"/>
                    <a:pt x="11" y="12"/>
                  </a:cubicBezTo>
                  <a:cubicBezTo>
                    <a:pt x="13" y="12"/>
                    <a:pt x="17" y="11"/>
                    <a:pt x="23" y="9"/>
                  </a:cubicBezTo>
                  <a:cubicBezTo>
                    <a:pt x="25" y="8"/>
                    <a:pt x="26" y="8"/>
                    <a:pt x="27" y="8"/>
                  </a:cubicBezTo>
                  <a:cubicBezTo>
                    <a:pt x="30" y="7"/>
                    <a:pt x="31" y="8"/>
                    <a:pt x="30" y="9"/>
                  </a:cubicBezTo>
                  <a:cubicBezTo>
                    <a:pt x="30" y="9"/>
                    <a:pt x="26" y="10"/>
                    <a:pt x="20" y="12"/>
                  </a:cubicBezTo>
                  <a:cubicBezTo>
                    <a:pt x="22" y="12"/>
                    <a:pt x="22" y="13"/>
                    <a:pt x="22" y="13"/>
                  </a:cubicBezTo>
                  <a:cubicBezTo>
                    <a:pt x="22" y="13"/>
                    <a:pt x="22" y="14"/>
                    <a:pt x="22" y="15"/>
                  </a:cubicBezTo>
                  <a:cubicBezTo>
                    <a:pt x="23" y="15"/>
                    <a:pt x="23" y="15"/>
                    <a:pt x="24" y="14"/>
                  </a:cubicBezTo>
                  <a:cubicBezTo>
                    <a:pt x="25" y="14"/>
                    <a:pt x="26" y="14"/>
                    <a:pt x="26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8" y="15"/>
                    <a:pt x="27" y="16"/>
                    <a:pt x="24" y="16"/>
                  </a:cubicBezTo>
                  <a:cubicBezTo>
                    <a:pt x="23" y="16"/>
                    <a:pt x="22" y="17"/>
                    <a:pt x="22" y="17"/>
                  </a:cubicBezTo>
                  <a:close/>
                  <a:moveTo>
                    <a:pt x="11" y="5"/>
                  </a:moveTo>
                  <a:cubicBezTo>
                    <a:pt x="13" y="5"/>
                    <a:pt x="14" y="5"/>
                    <a:pt x="15" y="6"/>
                  </a:cubicBezTo>
                  <a:cubicBezTo>
                    <a:pt x="16" y="7"/>
                    <a:pt x="17" y="8"/>
                    <a:pt x="16" y="9"/>
                  </a:cubicBezTo>
                  <a:cubicBezTo>
                    <a:pt x="16" y="10"/>
                    <a:pt x="15" y="10"/>
                    <a:pt x="14" y="9"/>
                  </a:cubicBezTo>
                  <a:cubicBezTo>
                    <a:pt x="11" y="7"/>
                    <a:pt x="10" y="6"/>
                    <a:pt x="11" y="5"/>
                  </a:cubicBezTo>
                  <a:close/>
                  <a:moveTo>
                    <a:pt x="13" y="25"/>
                  </a:moveTo>
                  <a:cubicBezTo>
                    <a:pt x="14" y="25"/>
                    <a:pt x="15" y="26"/>
                    <a:pt x="16" y="26"/>
                  </a:cubicBezTo>
                  <a:cubicBezTo>
                    <a:pt x="16" y="27"/>
                    <a:pt x="17" y="28"/>
                    <a:pt x="16" y="29"/>
                  </a:cubicBezTo>
                  <a:cubicBezTo>
                    <a:pt x="16" y="30"/>
                    <a:pt x="15" y="30"/>
                    <a:pt x="14" y="29"/>
                  </a:cubicBezTo>
                  <a:cubicBezTo>
                    <a:pt x="12" y="27"/>
                    <a:pt x="12" y="26"/>
                    <a:pt x="13" y="25"/>
                  </a:cubicBezTo>
                  <a:close/>
                  <a:moveTo>
                    <a:pt x="29" y="32"/>
                  </a:moveTo>
                  <a:cubicBezTo>
                    <a:pt x="30" y="32"/>
                    <a:pt x="31" y="32"/>
                    <a:pt x="33" y="33"/>
                  </a:cubicBezTo>
                  <a:cubicBezTo>
                    <a:pt x="35" y="34"/>
                    <a:pt x="35" y="34"/>
                    <a:pt x="35" y="35"/>
                  </a:cubicBezTo>
                  <a:cubicBezTo>
                    <a:pt x="33" y="36"/>
                    <a:pt x="32" y="38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40"/>
                    <a:pt x="33" y="41"/>
                    <a:pt x="33" y="41"/>
                  </a:cubicBezTo>
                  <a:cubicBezTo>
                    <a:pt x="33" y="41"/>
                    <a:pt x="31" y="41"/>
                    <a:pt x="27" y="42"/>
                  </a:cubicBezTo>
                  <a:cubicBezTo>
                    <a:pt x="25" y="42"/>
                    <a:pt x="22" y="43"/>
                    <a:pt x="18" y="44"/>
                  </a:cubicBezTo>
                  <a:cubicBezTo>
                    <a:pt x="19" y="45"/>
                    <a:pt x="18" y="46"/>
                    <a:pt x="18" y="46"/>
                  </a:cubicBezTo>
                  <a:cubicBezTo>
                    <a:pt x="17" y="46"/>
                    <a:pt x="17" y="45"/>
                    <a:pt x="16" y="44"/>
                  </a:cubicBezTo>
                  <a:cubicBezTo>
                    <a:pt x="16" y="44"/>
                    <a:pt x="16" y="43"/>
                    <a:pt x="16" y="43"/>
                  </a:cubicBezTo>
                  <a:cubicBezTo>
                    <a:pt x="15" y="40"/>
                    <a:pt x="14" y="38"/>
                    <a:pt x="13" y="37"/>
                  </a:cubicBezTo>
                  <a:cubicBezTo>
                    <a:pt x="12" y="36"/>
                    <a:pt x="12" y="36"/>
                    <a:pt x="12" y="35"/>
                  </a:cubicBezTo>
                  <a:cubicBezTo>
                    <a:pt x="13" y="35"/>
                    <a:pt x="14" y="35"/>
                    <a:pt x="16" y="35"/>
                  </a:cubicBezTo>
                  <a:cubicBezTo>
                    <a:pt x="22" y="35"/>
                    <a:pt x="27" y="34"/>
                    <a:pt x="29" y="32"/>
                  </a:cubicBezTo>
                  <a:close/>
                  <a:moveTo>
                    <a:pt x="29" y="35"/>
                  </a:moveTo>
                  <a:cubicBezTo>
                    <a:pt x="29" y="35"/>
                    <a:pt x="27" y="35"/>
                    <a:pt x="24" y="35"/>
                  </a:cubicBezTo>
                  <a:cubicBezTo>
                    <a:pt x="22" y="36"/>
                    <a:pt x="19" y="36"/>
                    <a:pt x="17" y="37"/>
                  </a:cubicBezTo>
                  <a:cubicBezTo>
                    <a:pt x="16" y="37"/>
                    <a:pt x="17" y="38"/>
                    <a:pt x="17" y="39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9" y="42"/>
                    <a:pt x="22" y="41"/>
                    <a:pt x="25" y="41"/>
                  </a:cubicBezTo>
                  <a:cubicBezTo>
                    <a:pt x="27" y="40"/>
                    <a:pt x="28" y="40"/>
                    <a:pt x="28" y="40"/>
                  </a:cubicBezTo>
                  <a:cubicBezTo>
                    <a:pt x="29" y="38"/>
                    <a:pt x="30" y="36"/>
                    <a:pt x="29" y="35"/>
                  </a:cubicBezTo>
                  <a:close/>
                  <a:moveTo>
                    <a:pt x="27" y="1"/>
                  </a:moveTo>
                  <a:cubicBezTo>
                    <a:pt x="30" y="1"/>
                    <a:pt x="31" y="2"/>
                    <a:pt x="30" y="3"/>
                  </a:cubicBezTo>
                  <a:cubicBezTo>
                    <a:pt x="29" y="4"/>
                    <a:pt x="28" y="4"/>
                    <a:pt x="26" y="5"/>
                  </a:cubicBezTo>
                  <a:cubicBezTo>
                    <a:pt x="25" y="6"/>
                    <a:pt x="24" y="7"/>
                    <a:pt x="24" y="7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1" y="8"/>
                    <a:pt x="22" y="7"/>
                    <a:pt x="22" y="6"/>
                  </a:cubicBezTo>
                  <a:cubicBezTo>
                    <a:pt x="25" y="4"/>
                    <a:pt x="26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6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4" name="Freeform 120"/>
            <p:cNvSpPr>
              <a:spLocks noEditPoints="1"/>
            </p:cNvSpPr>
            <p:nvPr/>
          </p:nvSpPr>
          <p:spPr bwMode="auto">
            <a:xfrm>
              <a:off x="8934450" y="1087438"/>
              <a:ext cx="50800" cy="44450"/>
            </a:xfrm>
            <a:custGeom>
              <a:avLst/>
              <a:gdLst>
                <a:gd name="T0" fmla="*/ 21 w 41"/>
                <a:gd name="T1" fmla="*/ 25 h 37"/>
                <a:gd name="T2" fmla="*/ 21 w 41"/>
                <a:gd name="T3" fmla="*/ 31 h 37"/>
                <a:gd name="T4" fmla="*/ 33 w 41"/>
                <a:gd name="T5" fmla="*/ 30 h 37"/>
                <a:gd name="T6" fmla="*/ 37 w 41"/>
                <a:gd name="T7" fmla="*/ 29 h 37"/>
                <a:gd name="T8" fmla="*/ 41 w 41"/>
                <a:gd name="T9" fmla="*/ 31 h 37"/>
                <a:gd name="T10" fmla="*/ 39 w 41"/>
                <a:gd name="T11" fmla="*/ 33 h 37"/>
                <a:gd name="T12" fmla="*/ 38 w 41"/>
                <a:gd name="T13" fmla="*/ 33 h 37"/>
                <a:gd name="T14" fmla="*/ 4 w 41"/>
                <a:gd name="T15" fmla="*/ 37 h 37"/>
                <a:gd name="T16" fmla="*/ 0 w 41"/>
                <a:gd name="T17" fmla="*/ 35 h 37"/>
                <a:gd name="T18" fmla="*/ 1 w 41"/>
                <a:gd name="T19" fmla="*/ 34 h 37"/>
                <a:gd name="T20" fmla="*/ 19 w 41"/>
                <a:gd name="T21" fmla="*/ 32 h 37"/>
                <a:gd name="T22" fmla="*/ 19 w 41"/>
                <a:gd name="T23" fmla="*/ 25 h 37"/>
                <a:gd name="T24" fmla="*/ 14 w 41"/>
                <a:gd name="T25" fmla="*/ 26 h 37"/>
                <a:gd name="T26" fmla="*/ 13 w 41"/>
                <a:gd name="T27" fmla="*/ 26 h 37"/>
                <a:gd name="T28" fmla="*/ 10 w 41"/>
                <a:gd name="T29" fmla="*/ 26 h 37"/>
                <a:gd name="T30" fmla="*/ 11 w 41"/>
                <a:gd name="T31" fmla="*/ 25 h 37"/>
                <a:gd name="T32" fmla="*/ 14 w 41"/>
                <a:gd name="T33" fmla="*/ 24 h 37"/>
                <a:gd name="T34" fmla="*/ 19 w 41"/>
                <a:gd name="T35" fmla="*/ 23 h 37"/>
                <a:gd name="T36" fmla="*/ 17 w 41"/>
                <a:gd name="T37" fmla="*/ 19 h 37"/>
                <a:gd name="T38" fmla="*/ 17 w 41"/>
                <a:gd name="T39" fmla="*/ 18 h 37"/>
                <a:gd name="T40" fmla="*/ 21 w 41"/>
                <a:gd name="T41" fmla="*/ 19 h 37"/>
                <a:gd name="T42" fmla="*/ 21 w 41"/>
                <a:gd name="T43" fmla="*/ 20 h 37"/>
                <a:gd name="T44" fmla="*/ 21 w 41"/>
                <a:gd name="T45" fmla="*/ 23 h 37"/>
                <a:gd name="T46" fmla="*/ 24 w 41"/>
                <a:gd name="T47" fmla="*/ 22 h 37"/>
                <a:gd name="T48" fmla="*/ 27 w 41"/>
                <a:gd name="T49" fmla="*/ 21 h 37"/>
                <a:gd name="T50" fmla="*/ 30 w 41"/>
                <a:gd name="T51" fmla="*/ 22 h 37"/>
                <a:gd name="T52" fmla="*/ 29 w 41"/>
                <a:gd name="T53" fmla="*/ 23 h 37"/>
                <a:gd name="T54" fmla="*/ 21 w 41"/>
                <a:gd name="T55" fmla="*/ 25 h 37"/>
                <a:gd name="T56" fmla="*/ 13 w 41"/>
                <a:gd name="T57" fmla="*/ 15 h 37"/>
                <a:gd name="T58" fmla="*/ 25 w 41"/>
                <a:gd name="T59" fmla="*/ 12 h 37"/>
                <a:gd name="T60" fmla="*/ 22 w 41"/>
                <a:gd name="T61" fmla="*/ 9 h 37"/>
                <a:gd name="T62" fmla="*/ 30 w 41"/>
                <a:gd name="T63" fmla="*/ 11 h 37"/>
                <a:gd name="T64" fmla="*/ 30 w 41"/>
                <a:gd name="T65" fmla="*/ 16 h 37"/>
                <a:gd name="T66" fmla="*/ 26 w 41"/>
                <a:gd name="T67" fmla="*/ 14 h 37"/>
                <a:gd name="T68" fmla="*/ 10 w 41"/>
                <a:gd name="T69" fmla="*/ 18 h 37"/>
                <a:gd name="T70" fmla="*/ 8 w 41"/>
                <a:gd name="T71" fmla="*/ 19 h 37"/>
                <a:gd name="T72" fmla="*/ 8 w 41"/>
                <a:gd name="T73" fmla="*/ 15 h 37"/>
                <a:gd name="T74" fmla="*/ 9 w 41"/>
                <a:gd name="T75" fmla="*/ 15 h 37"/>
                <a:gd name="T76" fmla="*/ 17 w 41"/>
                <a:gd name="T77" fmla="*/ 5 h 37"/>
                <a:gd name="T78" fmla="*/ 12 w 41"/>
                <a:gd name="T79" fmla="*/ 5 h 37"/>
                <a:gd name="T80" fmla="*/ 9 w 41"/>
                <a:gd name="T81" fmla="*/ 5 h 37"/>
                <a:gd name="T82" fmla="*/ 10 w 41"/>
                <a:gd name="T83" fmla="*/ 4 h 37"/>
                <a:gd name="T84" fmla="*/ 24 w 41"/>
                <a:gd name="T85" fmla="*/ 0 h 37"/>
                <a:gd name="T86" fmla="*/ 27 w 41"/>
                <a:gd name="T87" fmla="*/ 0 h 37"/>
                <a:gd name="T88" fmla="*/ 31 w 41"/>
                <a:gd name="T89" fmla="*/ 1 h 37"/>
                <a:gd name="T90" fmla="*/ 28 w 41"/>
                <a:gd name="T91" fmla="*/ 3 h 37"/>
                <a:gd name="T92" fmla="*/ 19 w 41"/>
                <a:gd name="T93" fmla="*/ 5 h 37"/>
                <a:gd name="T94" fmla="*/ 20 w 41"/>
                <a:gd name="T95" fmla="*/ 7 h 37"/>
                <a:gd name="T96" fmla="*/ 17 w 41"/>
                <a:gd name="T97" fmla="*/ 10 h 37"/>
                <a:gd name="T98" fmla="*/ 13 w 41"/>
                <a:gd name="T9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" h="37">
                  <a:moveTo>
                    <a:pt x="21" y="25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7" y="31"/>
                    <a:pt x="31" y="30"/>
                    <a:pt x="33" y="30"/>
                  </a:cubicBezTo>
                  <a:cubicBezTo>
                    <a:pt x="34" y="29"/>
                    <a:pt x="36" y="29"/>
                    <a:pt x="37" y="29"/>
                  </a:cubicBezTo>
                  <a:cubicBezTo>
                    <a:pt x="38" y="29"/>
                    <a:pt x="40" y="30"/>
                    <a:pt x="41" y="31"/>
                  </a:cubicBezTo>
                  <a:cubicBezTo>
                    <a:pt x="41" y="32"/>
                    <a:pt x="41" y="32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29" y="32"/>
                    <a:pt x="18" y="33"/>
                    <a:pt x="4" y="37"/>
                  </a:cubicBezTo>
                  <a:cubicBezTo>
                    <a:pt x="3" y="36"/>
                    <a:pt x="2" y="36"/>
                    <a:pt x="0" y="35"/>
                  </a:cubicBezTo>
                  <a:cubicBezTo>
                    <a:pt x="0" y="35"/>
                    <a:pt x="0" y="34"/>
                    <a:pt x="1" y="34"/>
                  </a:cubicBezTo>
                  <a:cubicBezTo>
                    <a:pt x="7" y="34"/>
                    <a:pt x="13" y="33"/>
                    <a:pt x="19" y="3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6" y="26"/>
                    <a:pt x="15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0" y="26"/>
                    <a:pt x="10" y="26"/>
                  </a:cubicBezTo>
                  <a:cubicBezTo>
                    <a:pt x="9" y="25"/>
                    <a:pt x="10" y="25"/>
                    <a:pt x="11" y="25"/>
                  </a:cubicBezTo>
                  <a:cubicBezTo>
                    <a:pt x="12" y="25"/>
                    <a:pt x="13" y="25"/>
                    <a:pt x="14" y="24"/>
                  </a:cubicBezTo>
                  <a:cubicBezTo>
                    <a:pt x="15" y="24"/>
                    <a:pt x="17" y="24"/>
                    <a:pt x="19" y="23"/>
                  </a:cubicBezTo>
                  <a:cubicBezTo>
                    <a:pt x="18" y="22"/>
                    <a:pt x="18" y="20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7"/>
                    <a:pt x="19" y="17"/>
                    <a:pt x="21" y="19"/>
                  </a:cubicBezTo>
                  <a:cubicBezTo>
                    <a:pt x="21" y="19"/>
                    <a:pt x="21" y="19"/>
                    <a:pt x="21" y="20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2"/>
                    <a:pt x="23" y="22"/>
                    <a:pt x="24" y="22"/>
                  </a:cubicBezTo>
                  <a:cubicBezTo>
                    <a:pt x="25" y="21"/>
                    <a:pt x="26" y="21"/>
                    <a:pt x="27" y="21"/>
                  </a:cubicBezTo>
                  <a:cubicBezTo>
                    <a:pt x="28" y="21"/>
                    <a:pt x="29" y="22"/>
                    <a:pt x="30" y="22"/>
                  </a:cubicBezTo>
                  <a:cubicBezTo>
                    <a:pt x="30" y="23"/>
                    <a:pt x="30" y="23"/>
                    <a:pt x="29" y="23"/>
                  </a:cubicBezTo>
                  <a:cubicBezTo>
                    <a:pt x="26" y="24"/>
                    <a:pt x="23" y="24"/>
                    <a:pt x="21" y="25"/>
                  </a:cubicBezTo>
                  <a:close/>
                  <a:moveTo>
                    <a:pt x="13" y="15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23" y="10"/>
                    <a:pt x="22" y="9"/>
                    <a:pt x="22" y="9"/>
                  </a:cubicBezTo>
                  <a:cubicBezTo>
                    <a:pt x="25" y="9"/>
                    <a:pt x="27" y="10"/>
                    <a:pt x="30" y="11"/>
                  </a:cubicBezTo>
                  <a:cubicBezTo>
                    <a:pt x="31" y="13"/>
                    <a:pt x="31" y="15"/>
                    <a:pt x="30" y="16"/>
                  </a:cubicBezTo>
                  <a:cubicBezTo>
                    <a:pt x="29" y="17"/>
                    <a:pt x="28" y="16"/>
                    <a:pt x="26" y="14"/>
                  </a:cubicBezTo>
                  <a:cubicBezTo>
                    <a:pt x="20" y="15"/>
                    <a:pt x="14" y="17"/>
                    <a:pt x="10" y="18"/>
                  </a:cubicBezTo>
                  <a:cubicBezTo>
                    <a:pt x="9" y="19"/>
                    <a:pt x="9" y="19"/>
                    <a:pt x="8" y="19"/>
                  </a:cubicBezTo>
                  <a:cubicBezTo>
                    <a:pt x="7" y="19"/>
                    <a:pt x="7" y="17"/>
                    <a:pt x="8" y="15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12" y="14"/>
                    <a:pt x="15" y="11"/>
                    <a:pt x="17" y="5"/>
                  </a:cubicBezTo>
                  <a:cubicBezTo>
                    <a:pt x="15" y="5"/>
                    <a:pt x="13" y="6"/>
                    <a:pt x="12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5" y="3"/>
                    <a:pt x="20" y="2"/>
                    <a:pt x="24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2"/>
                    <a:pt x="30" y="2"/>
                    <a:pt x="28" y="3"/>
                  </a:cubicBezTo>
                  <a:cubicBezTo>
                    <a:pt x="26" y="3"/>
                    <a:pt x="23" y="4"/>
                    <a:pt x="19" y="5"/>
                  </a:cubicBezTo>
                  <a:cubicBezTo>
                    <a:pt x="20" y="6"/>
                    <a:pt x="21" y="6"/>
                    <a:pt x="20" y="7"/>
                  </a:cubicBezTo>
                  <a:cubicBezTo>
                    <a:pt x="20" y="7"/>
                    <a:pt x="19" y="8"/>
                    <a:pt x="17" y="10"/>
                  </a:cubicBezTo>
                  <a:cubicBezTo>
                    <a:pt x="16" y="12"/>
                    <a:pt x="14" y="13"/>
                    <a:pt x="1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5" name="Freeform 121"/>
            <p:cNvSpPr>
              <a:spLocks noEditPoints="1"/>
            </p:cNvSpPr>
            <p:nvPr/>
          </p:nvSpPr>
          <p:spPr bwMode="auto">
            <a:xfrm>
              <a:off x="8990013" y="1085851"/>
              <a:ext cx="57150" cy="47625"/>
            </a:xfrm>
            <a:custGeom>
              <a:avLst/>
              <a:gdLst>
                <a:gd name="T0" fmla="*/ 19 w 46"/>
                <a:gd name="T1" fmla="*/ 11 h 39"/>
                <a:gd name="T2" fmla="*/ 22 w 46"/>
                <a:gd name="T3" fmla="*/ 12 h 39"/>
                <a:gd name="T4" fmla="*/ 12 w 46"/>
                <a:gd name="T5" fmla="*/ 15 h 39"/>
                <a:gd name="T6" fmla="*/ 15 w 46"/>
                <a:gd name="T7" fmla="*/ 17 h 39"/>
                <a:gd name="T8" fmla="*/ 14 w 46"/>
                <a:gd name="T9" fmla="*/ 19 h 39"/>
                <a:gd name="T10" fmla="*/ 16 w 46"/>
                <a:gd name="T11" fmla="*/ 19 h 39"/>
                <a:gd name="T12" fmla="*/ 19 w 46"/>
                <a:gd name="T13" fmla="*/ 22 h 39"/>
                <a:gd name="T14" fmla="*/ 16 w 46"/>
                <a:gd name="T15" fmla="*/ 28 h 39"/>
                <a:gd name="T16" fmla="*/ 15 w 46"/>
                <a:gd name="T17" fmla="*/ 31 h 39"/>
                <a:gd name="T18" fmla="*/ 11 w 46"/>
                <a:gd name="T19" fmla="*/ 36 h 39"/>
                <a:gd name="T20" fmla="*/ 10 w 46"/>
                <a:gd name="T21" fmla="*/ 34 h 39"/>
                <a:gd name="T22" fmla="*/ 9 w 46"/>
                <a:gd name="T23" fmla="*/ 31 h 39"/>
                <a:gd name="T24" fmla="*/ 9 w 46"/>
                <a:gd name="T25" fmla="*/ 31 h 39"/>
                <a:gd name="T26" fmla="*/ 9 w 46"/>
                <a:gd name="T27" fmla="*/ 30 h 39"/>
                <a:gd name="T28" fmla="*/ 12 w 46"/>
                <a:gd name="T29" fmla="*/ 31 h 39"/>
                <a:gd name="T30" fmla="*/ 14 w 46"/>
                <a:gd name="T31" fmla="*/ 26 h 39"/>
                <a:gd name="T32" fmla="*/ 15 w 46"/>
                <a:gd name="T33" fmla="*/ 20 h 39"/>
                <a:gd name="T34" fmla="*/ 15 w 46"/>
                <a:gd name="T35" fmla="*/ 20 h 39"/>
                <a:gd name="T36" fmla="*/ 13 w 46"/>
                <a:gd name="T37" fmla="*/ 20 h 39"/>
                <a:gd name="T38" fmla="*/ 12 w 46"/>
                <a:gd name="T39" fmla="*/ 21 h 39"/>
                <a:gd name="T40" fmla="*/ 1 w 46"/>
                <a:gd name="T41" fmla="*/ 33 h 39"/>
                <a:gd name="T42" fmla="*/ 0 w 46"/>
                <a:gd name="T43" fmla="*/ 33 h 39"/>
                <a:gd name="T44" fmla="*/ 1 w 46"/>
                <a:gd name="T45" fmla="*/ 32 h 39"/>
                <a:gd name="T46" fmla="*/ 11 w 46"/>
                <a:gd name="T47" fmla="*/ 15 h 39"/>
                <a:gd name="T48" fmla="*/ 8 w 46"/>
                <a:gd name="T49" fmla="*/ 16 h 39"/>
                <a:gd name="T50" fmla="*/ 5 w 46"/>
                <a:gd name="T51" fmla="*/ 17 h 39"/>
                <a:gd name="T52" fmla="*/ 2 w 46"/>
                <a:gd name="T53" fmla="*/ 14 h 39"/>
                <a:gd name="T54" fmla="*/ 19 w 46"/>
                <a:gd name="T55" fmla="*/ 11 h 39"/>
                <a:gd name="T56" fmla="*/ 14 w 46"/>
                <a:gd name="T57" fmla="*/ 1 h 39"/>
                <a:gd name="T58" fmla="*/ 18 w 46"/>
                <a:gd name="T59" fmla="*/ 2 h 39"/>
                <a:gd name="T60" fmla="*/ 19 w 46"/>
                <a:gd name="T61" fmla="*/ 6 h 39"/>
                <a:gd name="T62" fmla="*/ 17 w 46"/>
                <a:gd name="T63" fmla="*/ 6 h 39"/>
                <a:gd name="T64" fmla="*/ 14 w 46"/>
                <a:gd name="T65" fmla="*/ 1 h 39"/>
                <a:gd name="T66" fmla="*/ 29 w 46"/>
                <a:gd name="T67" fmla="*/ 0 h 39"/>
                <a:gd name="T68" fmla="*/ 32 w 46"/>
                <a:gd name="T69" fmla="*/ 2 h 39"/>
                <a:gd name="T70" fmla="*/ 31 w 46"/>
                <a:gd name="T71" fmla="*/ 5 h 39"/>
                <a:gd name="T72" fmla="*/ 30 w 46"/>
                <a:gd name="T73" fmla="*/ 9 h 39"/>
                <a:gd name="T74" fmla="*/ 46 w 46"/>
                <a:gd name="T75" fmla="*/ 21 h 39"/>
                <a:gd name="T76" fmla="*/ 46 w 46"/>
                <a:gd name="T77" fmla="*/ 22 h 39"/>
                <a:gd name="T78" fmla="*/ 46 w 46"/>
                <a:gd name="T79" fmla="*/ 22 h 39"/>
                <a:gd name="T80" fmla="*/ 40 w 46"/>
                <a:gd name="T81" fmla="*/ 22 h 39"/>
                <a:gd name="T82" fmla="*/ 37 w 46"/>
                <a:gd name="T83" fmla="*/ 22 h 39"/>
                <a:gd name="T84" fmla="*/ 29 w 46"/>
                <a:gd name="T85" fmla="*/ 10 h 39"/>
                <a:gd name="T86" fmla="*/ 19 w 46"/>
                <a:gd name="T87" fmla="*/ 24 h 39"/>
                <a:gd name="T88" fmla="*/ 18 w 46"/>
                <a:gd name="T89" fmla="*/ 25 h 39"/>
                <a:gd name="T90" fmla="*/ 19 w 46"/>
                <a:gd name="T91" fmla="*/ 23 h 39"/>
                <a:gd name="T92" fmla="*/ 26 w 46"/>
                <a:gd name="T93" fmla="*/ 10 h 39"/>
                <a:gd name="T94" fmla="*/ 28 w 46"/>
                <a:gd name="T95" fmla="*/ 0 h 39"/>
                <a:gd name="T96" fmla="*/ 29 w 46"/>
                <a:gd name="T97" fmla="*/ 0 h 39"/>
                <a:gd name="T98" fmla="*/ 25 w 46"/>
                <a:gd name="T99" fmla="*/ 31 h 39"/>
                <a:gd name="T100" fmla="*/ 31 w 46"/>
                <a:gd name="T101" fmla="*/ 33 h 39"/>
                <a:gd name="T102" fmla="*/ 32 w 46"/>
                <a:gd name="T103" fmla="*/ 37 h 39"/>
                <a:gd name="T104" fmla="*/ 30 w 46"/>
                <a:gd name="T105" fmla="*/ 37 h 39"/>
                <a:gd name="T106" fmla="*/ 25 w 46"/>
                <a:gd name="T107" fmla="*/ 31 h 39"/>
                <a:gd name="T108" fmla="*/ 31 w 46"/>
                <a:gd name="T109" fmla="*/ 24 h 39"/>
                <a:gd name="T110" fmla="*/ 32 w 46"/>
                <a:gd name="T111" fmla="*/ 28 h 39"/>
                <a:gd name="T112" fmla="*/ 30 w 46"/>
                <a:gd name="T113" fmla="*/ 27 h 39"/>
                <a:gd name="T114" fmla="*/ 26 w 46"/>
                <a:gd name="T115" fmla="*/ 23 h 39"/>
                <a:gd name="T116" fmla="*/ 31 w 46"/>
                <a:gd name="T11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39">
                  <a:moveTo>
                    <a:pt x="19" y="11"/>
                  </a:moveTo>
                  <a:cubicBezTo>
                    <a:pt x="21" y="11"/>
                    <a:pt x="22" y="11"/>
                    <a:pt x="22" y="12"/>
                  </a:cubicBezTo>
                  <a:cubicBezTo>
                    <a:pt x="22" y="13"/>
                    <a:pt x="18" y="13"/>
                    <a:pt x="12" y="15"/>
                  </a:cubicBezTo>
                  <a:cubicBezTo>
                    <a:pt x="14" y="15"/>
                    <a:pt x="15" y="16"/>
                    <a:pt x="15" y="17"/>
                  </a:cubicBezTo>
                  <a:cubicBezTo>
                    <a:pt x="14" y="18"/>
                    <a:pt x="14" y="18"/>
                    <a:pt x="14" y="19"/>
                  </a:cubicBezTo>
                  <a:cubicBezTo>
                    <a:pt x="15" y="19"/>
                    <a:pt x="15" y="19"/>
                    <a:pt x="16" y="19"/>
                  </a:cubicBezTo>
                  <a:cubicBezTo>
                    <a:pt x="18" y="20"/>
                    <a:pt x="19" y="21"/>
                    <a:pt x="19" y="22"/>
                  </a:cubicBezTo>
                  <a:cubicBezTo>
                    <a:pt x="18" y="22"/>
                    <a:pt x="17" y="25"/>
                    <a:pt x="16" y="28"/>
                  </a:cubicBezTo>
                  <a:cubicBezTo>
                    <a:pt x="16" y="29"/>
                    <a:pt x="16" y="30"/>
                    <a:pt x="15" y="31"/>
                  </a:cubicBezTo>
                  <a:cubicBezTo>
                    <a:pt x="14" y="34"/>
                    <a:pt x="13" y="35"/>
                    <a:pt x="11" y="36"/>
                  </a:cubicBezTo>
                  <a:cubicBezTo>
                    <a:pt x="11" y="36"/>
                    <a:pt x="10" y="35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3" y="31"/>
                    <a:pt x="13" y="29"/>
                    <a:pt x="14" y="26"/>
                  </a:cubicBezTo>
                  <a:cubicBezTo>
                    <a:pt x="15" y="23"/>
                    <a:pt x="16" y="21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3" y="20"/>
                    <a:pt x="13" y="20"/>
                    <a:pt x="12" y="21"/>
                  </a:cubicBezTo>
                  <a:cubicBezTo>
                    <a:pt x="9" y="27"/>
                    <a:pt x="5" y="31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2"/>
                    <a:pt x="1" y="32"/>
                  </a:cubicBezTo>
                  <a:cubicBezTo>
                    <a:pt x="8" y="25"/>
                    <a:pt x="11" y="19"/>
                    <a:pt x="11" y="15"/>
                  </a:cubicBezTo>
                  <a:cubicBezTo>
                    <a:pt x="10" y="15"/>
                    <a:pt x="9" y="15"/>
                    <a:pt x="8" y="16"/>
                  </a:cubicBezTo>
                  <a:cubicBezTo>
                    <a:pt x="7" y="16"/>
                    <a:pt x="6" y="16"/>
                    <a:pt x="5" y="17"/>
                  </a:cubicBezTo>
                  <a:cubicBezTo>
                    <a:pt x="3" y="16"/>
                    <a:pt x="2" y="16"/>
                    <a:pt x="2" y="14"/>
                  </a:cubicBezTo>
                  <a:cubicBezTo>
                    <a:pt x="7" y="14"/>
                    <a:pt x="13" y="13"/>
                    <a:pt x="19" y="11"/>
                  </a:cubicBezTo>
                  <a:close/>
                  <a:moveTo>
                    <a:pt x="14" y="1"/>
                  </a:moveTo>
                  <a:cubicBezTo>
                    <a:pt x="15" y="1"/>
                    <a:pt x="16" y="2"/>
                    <a:pt x="18" y="2"/>
                  </a:cubicBezTo>
                  <a:cubicBezTo>
                    <a:pt x="19" y="3"/>
                    <a:pt x="20" y="5"/>
                    <a:pt x="19" y="6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3" y="2"/>
                    <a:pt x="12" y="1"/>
                    <a:pt x="14" y="1"/>
                  </a:cubicBezTo>
                  <a:close/>
                  <a:moveTo>
                    <a:pt x="29" y="0"/>
                  </a:moveTo>
                  <a:cubicBezTo>
                    <a:pt x="32" y="1"/>
                    <a:pt x="33" y="2"/>
                    <a:pt x="32" y="2"/>
                  </a:cubicBezTo>
                  <a:cubicBezTo>
                    <a:pt x="32" y="3"/>
                    <a:pt x="32" y="4"/>
                    <a:pt x="31" y="5"/>
                  </a:cubicBezTo>
                  <a:cubicBezTo>
                    <a:pt x="30" y="7"/>
                    <a:pt x="30" y="8"/>
                    <a:pt x="30" y="9"/>
                  </a:cubicBezTo>
                  <a:cubicBezTo>
                    <a:pt x="35" y="15"/>
                    <a:pt x="40" y="19"/>
                    <a:pt x="46" y="21"/>
                  </a:cubicBezTo>
                  <a:cubicBezTo>
                    <a:pt x="46" y="21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3" y="22"/>
                    <a:pt x="41" y="22"/>
                    <a:pt x="40" y="22"/>
                  </a:cubicBezTo>
                  <a:cubicBezTo>
                    <a:pt x="39" y="22"/>
                    <a:pt x="38" y="22"/>
                    <a:pt x="37" y="22"/>
                  </a:cubicBezTo>
                  <a:cubicBezTo>
                    <a:pt x="36" y="21"/>
                    <a:pt x="33" y="17"/>
                    <a:pt x="29" y="10"/>
                  </a:cubicBezTo>
                  <a:cubicBezTo>
                    <a:pt x="26" y="17"/>
                    <a:pt x="23" y="22"/>
                    <a:pt x="19" y="24"/>
                  </a:cubicBezTo>
                  <a:cubicBezTo>
                    <a:pt x="19" y="25"/>
                    <a:pt x="18" y="25"/>
                    <a:pt x="18" y="25"/>
                  </a:cubicBezTo>
                  <a:cubicBezTo>
                    <a:pt x="18" y="24"/>
                    <a:pt x="18" y="24"/>
                    <a:pt x="19" y="23"/>
                  </a:cubicBezTo>
                  <a:cubicBezTo>
                    <a:pt x="22" y="20"/>
                    <a:pt x="24" y="15"/>
                    <a:pt x="26" y="10"/>
                  </a:cubicBezTo>
                  <a:cubicBezTo>
                    <a:pt x="28" y="5"/>
                    <a:pt x="28" y="2"/>
                    <a:pt x="28" y="0"/>
                  </a:cubicBezTo>
                  <a:cubicBezTo>
                    <a:pt x="27" y="0"/>
                    <a:pt x="28" y="0"/>
                    <a:pt x="29" y="0"/>
                  </a:cubicBezTo>
                  <a:close/>
                  <a:moveTo>
                    <a:pt x="25" y="31"/>
                  </a:moveTo>
                  <a:cubicBezTo>
                    <a:pt x="28" y="32"/>
                    <a:pt x="30" y="32"/>
                    <a:pt x="31" y="33"/>
                  </a:cubicBezTo>
                  <a:cubicBezTo>
                    <a:pt x="32" y="35"/>
                    <a:pt x="33" y="36"/>
                    <a:pt x="32" y="37"/>
                  </a:cubicBezTo>
                  <a:cubicBezTo>
                    <a:pt x="32" y="38"/>
                    <a:pt x="31" y="39"/>
                    <a:pt x="30" y="37"/>
                  </a:cubicBezTo>
                  <a:cubicBezTo>
                    <a:pt x="26" y="33"/>
                    <a:pt x="25" y="31"/>
                    <a:pt x="25" y="31"/>
                  </a:cubicBezTo>
                  <a:close/>
                  <a:moveTo>
                    <a:pt x="31" y="24"/>
                  </a:moveTo>
                  <a:cubicBezTo>
                    <a:pt x="32" y="25"/>
                    <a:pt x="32" y="26"/>
                    <a:pt x="32" y="28"/>
                  </a:cubicBezTo>
                  <a:cubicBezTo>
                    <a:pt x="32" y="28"/>
                    <a:pt x="31" y="28"/>
                    <a:pt x="30" y="27"/>
                  </a:cubicBezTo>
                  <a:cubicBezTo>
                    <a:pt x="25" y="24"/>
                    <a:pt x="24" y="22"/>
                    <a:pt x="26" y="23"/>
                  </a:cubicBezTo>
                  <a:cubicBezTo>
                    <a:pt x="28" y="23"/>
                    <a:pt x="30" y="23"/>
                    <a:pt x="3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6" name="Freeform 122"/>
            <p:cNvSpPr/>
            <p:nvPr/>
          </p:nvSpPr>
          <p:spPr bwMode="auto">
            <a:xfrm>
              <a:off x="9050338" y="1092201"/>
              <a:ext cx="53975" cy="41275"/>
            </a:xfrm>
            <a:custGeom>
              <a:avLst/>
              <a:gdLst>
                <a:gd name="T0" fmla="*/ 26 w 43"/>
                <a:gd name="T1" fmla="*/ 16 h 34"/>
                <a:gd name="T2" fmla="*/ 23 w 43"/>
                <a:gd name="T3" fmla="*/ 30 h 34"/>
                <a:gd name="T4" fmla="*/ 33 w 43"/>
                <a:gd name="T5" fmla="*/ 29 h 34"/>
                <a:gd name="T6" fmla="*/ 39 w 43"/>
                <a:gd name="T7" fmla="*/ 30 h 34"/>
                <a:gd name="T8" fmla="*/ 43 w 43"/>
                <a:gd name="T9" fmla="*/ 32 h 34"/>
                <a:gd name="T10" fmla="*/ 41 w 43"/>
                <a:gd name="T11" fmla="*/ 34 h 34"/>
                <a:gd name="T12" fmla="*/ 4 w 43"/>
                <a:gd name="T13" fmla="*/ 33 h 34"/>
                <a:gd name="T14" fmla="*/ 1 w 43"/>
                <a:gd name="T15" fmla="*/ 30 h 34"/>
                <a:gd name="T16" fmla="*/ 11 w 43"/>
                <a:gd name="T17" fmla="*/ 30 h 34"/>
                <a:gd name="T18" fmla="*/ 12 w 43"/>
                <a:gd name="T19" fmla="*/ 21 h 34"/>
                <a:gd name="T20" fmla="*/ 12 w 43"/>
                <a:gd name="T21" fmla="*/ 17 h 34"/>
                <a:gd name="T22" fmla="*/ 11 w 43"/>
                <a:gd name="T23" fmla="*/ 13 h 34"/>
                <a:gd name="T24" fmla="*/ 11 w 43"/>
                <a:gd name="T25" fmla="*/ 11 h 34"/>
                <a:gd name="T26" fmla="*/ 16 w 43"/>
                <a:gd name="T27" fmla="*/ 14 h 34"/>
                <a:gd name="T28" fmla="*/ 15 w 43"/>
                <a:gd name="T29" fmla="*/ 15 h 34"/>
                <a:gd name="T30" fmla="*/ 13 w 43"/>
                <a:gd name="T31" fmla="*/ 30 h 34"/>
                <a:gd name="T32" fmla="*/ 21 w 43"/>
                <a:gd name="T33" fmla="*/ 30 h 34"/>
                <a:gd name="T34" fmla="*/ 22 w 43"/>
                <a:gd name="T35" fmla="*/ 21 h 34"/>
                <a:gd name="T36" fmla="*/ 24 w 43"/>
                <a:gd name="T37" fmla="*/ 10 h 34"/>
                <a:gd name="T38" fmla="*/ 23 w 43"/>
                <a:gd name="T39" fmla="*/ 1 h 34"/>
                <a:gd name="T40" fmla="*/ 23 w 43"/>
                <a:gd name="T41" fmla="*/ 0 h 34"/>
                <a:gd name="T42" fmla="*/ 28 w 43"/>
                <a:gd name="T43" fmla="*/ 3 h 34"/>
                <a:gd name="T44" fmla="*/ 28 w 43"/>
                <a:gd name="T45" fmla="*/ 3 h 34"/>
                <a:gd name="T46" fmla="*/ 26 w 43"/>
                <a:gd name="T47" fmla="*/ 15 h 34"/>
                <a:gd name="T48" fmla="*/ 32 w 43"/>
                <a:gd name="T49" fmla="*/ 14 h 34"/>
                <a:gd name="T50" fmla="*/ 34 w 43"/>
                <a:gd name="T51" fmla="*/ 13 h 34"/>
                <a:gd name="T52" fmla="*/ 37 w 43"/>
                <a:gd name="T53" fmla="*/ 15 h 34"/>
                <a:gd name="T54" fmla="*/ 36 w 43"/>
                <a:gd name="T55" fmla="*/ 16 h 34"/>
                <a:gd name="T56" fmla="*/ 26 w 43"/>
                <a:gd name="T57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34">
                  <a:moveTo>
                    <a:pt x="26" y="16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6" y="30"/>
                    <a:pt x="30" y="30"/>
                    <a:pt x="33" y="29"/>
                  </a:cubicBezTo>
                  <a:cubicBezTo>
                    <a:pt x="36" y="29"/>
                    <a:pt x="38" y="29"/>
                    <a:pt x="39" y="30"/>
                  </a:cubicBezTo>
                  <a:cubicBezTo>
                    <a:pt x="41" y="30"/>
                    <a:pt x="42" y="31"/>
                    <a:pt x="43" y="32"/>
                  </a:cubicBezTo>
                  <a:cubicBezTo>
                    <a:pt x="43" y="34"/>
                    <a:pt x="43" y="34"/>
                    <a:pt x="41" y="34"/>
                  </a:cubicBezTo>
                  <a:cubicBezTo>
                    <a:pt x="28" y="31"/>
                    <a:pt x="15" y="30"/>
                    <a:pt x="4" y="33"/>
                  </a:cubicBezTo>
                  <a:cubicBezTo>
                    <a:pt x="1" y="31"/>
                    <a:pt x="0" y="30"/>
                    <a:pt x="1" y="30"/>
                  </a:cubicBezTo>
                  <a:cubicBezTo>
                    <a:pt x="5" y="30"/>
                    <a:pt x="8" y="30"/>
                    <a:pt x="11" y="30"/>
                  </a:cubicBezTo>
                  <a:cubicBezTo>
                    <a:pt x="11" y="28"/>
                    <a:pt x="11" y="26"/>
                    <a:pt x="12" y="21"/>
                  </a:cubicBezTo>
                  <a:cubicBezTo>
                    <a:pt x="12" y="20"/>
                    <a:pt x="12" y="19"/>
                    <a:pt x="12" y="17"/>
                  </a:cubicBezTo>
                  <a:cubicBezTo>
                    <a:pt x="12" y="16"/>
                    <a:pt x="12" y="14"/>
                    <a:pt x="11" y="13"/>
                  </a:cubicBezTo>
                  <a:cubicBezTo>
                    <a:pt x="10" y="12"/>
                    <a:pt x="10" y="12"/>
                    <a:pt x="11" y="11"/>
                  </a:cubicBezTo>
                  <a:cubicBezTo>
                    <a:pt x="12" y="11"/>
                    <a:pt x="14" y="12"/>
                    <a:pt x="16" y="14"/>
                  </a:cubicBezTo>
                  <a:cubicBezTo>
                    <a:pt x="16" y="14"/>
                    <a:pt x="16" y="14"/>
                    <a:pt x="15" y="15"/>
                  </a:cubicBezTo>
                  <a:cubicBezTo>
                    <a:pt x="15" y="16"/>
                    <a:pt x="14" y="21"/>
                    <a:pt x="13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7"/>
                    <a:pt x="22" y="24"/>
                    <a:pt x="22" y="21"/>
                  </a:cubicBezTo>
                  <a:cubicBezTo>
                    <a:pt x="23" y="17"/>
                    <a:pt x="23" y="14"/>
                    <a:pt x="24" y="10"/>
                  </a:cubicBezTo>
                  <a:cubicBezTo>
                    <a:pt x="24" y="6"/>
                    <a:pt x="24" y="3"/>
                    <a:pt x="23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5" y="0"/>
                    <a:pt x="27" y="1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5"/>
                    <a:pt x="26" y="9"/>
                    <a:pt x="26" y="15"/>
                  </a:cubicBezTo>
                  <a:cubicBezTo>
                    <a:pt x="28" y="14"/>
                    <a:pt x="30" y="14"/>
                    <a:pt x="32" y="14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5" y="13"/>
                    <a:pt x="37" y="14"/>
                    <a:pt x="37" y="15"/>
                  </a:cubicBezTo>
                  <a:cubicBezTo>
                    <a:pt x="38" y="15"/>
                    <a:pt x="37" y="16"/>
                    <a:pt x="36" y="16"/>
                  </a:cubicBezTo>
                  <a:cubicBezTo>
                    <a:pt x="32" y="16"/>
                    <a:pt x="29" y="16"/>
                    <a:pt x="2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</p:grpSp>
      <p:sp>
        <p:nvSpPr>
          <p:cNvPr id="21508" name="文本框 15"/>
          <p:cNvSpPr txBox="1"/>
          <p:nvPr/>
        </p:nvSpPr>
        <p:spPr>
          <a:xfrm>
            <a:off x="703580" y="713740"/>
            <a:ext cx="1330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3200" dirty="0">
                <a:solidFill>
                  <a:srgbClr val="103568"/>
                </a:solidFill>
                <a:latin typeface="Stencil" panose="040409050D0802020404" pitchFamily="82" charset="0"/>
                <a:ea typeface="宋体" panose="02010600030101010101" pitchFamily="2" charset="-122"/>
              </a:rPr>
              <a:t>5.7</a:t>
            </a:r>
            <a:endParaRPr lang="en-US" altLang="zh-CN" sz="3200" dirty="0">
              <a:solidFill>
                <a:srgbClr val="103568"/>
              </a:solidFill>
              <a:latin typeface="Stencil" panose="040409050D0802020404" pitchFamily="8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1565" y="2931160"/>
            <a:ext cx="1018095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答：根据相对寻址有效地址的计算公式EA=(PC)+D，可知D=EA-(PC)。对于相对寻址而言，关键是求出计算有效地址时PC当前值。</a:t>
            </a:r>
            <a:endParaRPr sz="24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sz="24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（1）PC的值是256，由于指令字长3个字节，因此PC在取指令完成后修改为256+3=259。D=290-259=31，十六进制即001FH，故转移指令第2字节为1FH，第3字节为00H。</a:t>
            </a:r>
            <a:endParaRPr sz="24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sz="24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（2）PC的值为128，则取指令完成后PC=128+3=131，D=110-131=-21。补码的十六进制为FFEDH，因此转移指令第2字节为EBH，第3字节为FFH。</a:t>
            </a:r>
            <a:endParaRPr sz="24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pic>
        <p:nvPicPr>
          <p:cNvPr id="13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7760" y="835025"/>
            <a:ext cx="772541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52450" y="454025"/>
            <a:ext cx="11001375" cy="56911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trike="noStrike" noProof="1" dirty="0"/>
              <a:t> </a:t>
            </a:r>
            <a:endParaRPr lang="zh-CN" altLang="en-US" strike="noStrike" noProof="1" dirty="0"/>
          </a:p>
        </p:txBody>
      </p:sp>
      <p:grpSp>
        <p:nvGrpSpPr>
          <p:cNvPr id="278" name="组合 277"/>
          <p:cNvGrpSpPr/>
          <p:nvPr/>
        </p:nvGrpSpPr>
        <p:grpSpPr>
          <a:xfrm>
            <a:off x="3290884" y="603896"/>
            <a:ext cx="5640754" cy="5658516"/>
            <a:chOff x="8488363" y="433388"/>
            <a:chExt cx="1008063" cy="1011238"/>
          </a:xfrm>
          <a:solidFill>
            <a:schemeClr val="bg1">
              <a:lumMod val="95000"/>
              <a:alpha val="30000"/>
            </a:schemeClr>
          </a:solidFill>
        </p:grpSpPr>
        <p:sp>
          <p:nvSpPr>
            <p:cNvPr id="279" name="Freeform 5"/>
            <p:cNvSpPr/>
            <p:nvPr/>
          </p:nvSpPr>
          <p:spPr bwMode="auto">
            <a:xfrm>
              <a:off x="8564563" y="974726"/>
              <a:ext cx="73025" cy="68263"/>
            </a:xfrm>
            <a:custGeom>
              <a:avLst/>
              <a:gdLst>
                <a:gd name="T0" fmla="*/ 56 w 59"/>
                <a:gd name="T1" fmla="*/ 33 h 55"/>
                <a:gd name="T2" fmla="*/ 59 w 59"/>
                <a:gd name="T3" fmla="*/ 44 h 55"/>
                <a:gd name="T4" fmla="*/ 28 w 59"/>
                <a:gd name="T5" fmla="*/ 52 h 55"/>
                <a:gd name="T6" fmla="*/ 3 w 59"/>
                <a:gd name="T7" fmla="*/ 36 h 55"/>
                <a:gd name="T8" fmla="*/ 16 w 59"/>
                <a:gd name="T9" fmla="*/ 9 h 55"/>
                <a:gd name="T10" fmla="*/ 47 w 59"/>
                <a:gd name="T11" fmla="*/ 0 h 55"/>
                <a:gd name="T12" fmla="*/ 50 w 59"/>
                <a:gd name="T13" fmla="*/ 11 h 55"/>
                <a:gd name="T14" fmla="*/ 23 w 59"/>
                <a:gd name="T15" fmla="*/ 19 h 55"/>
                <a:gd name="T16" fmla="*/ 10 w 59"/>
                <a:gd name="T17" fmla="*/ 34 h 55"/>
                <a:gd name="T18" fmla="*/ 29 w 59"/>
                <a:gd name="T19" fmla="*/ 40 h 55"/>
                <a:gd name="T20" fmla="*/ 56 w 59"/>
                <a:gd name="T21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55">
                  <a:moveTo>
                    <a:pt x="56" y="33"/>
                  </a:moveTo>
                  <a:cubicBezTo>
                    <a:pt x="59" y="44"/>
                    <a:pt x="59" y="44"/>
                    <a:pt x="59" y="4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16" y="55"/>
                    <a:pt x="7" y="50"/>
                    <a:pt x="3" y="36"/>
                  </a:cubicBezTo>
                  <a:cubicBezTo>
                    <a:pt x="0" y="22"/>
                    <a:pt x="4" y="13"/>
                    <a:pt x="16" y="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2" y="21"/>
                    <a:pt x="8" y="26"/>
                    <a:pt x="10" y="34"/>
                  </a:cubicBezTo>
                  <a:cubicBezTo>
                    <a:pt x="12" y="42"/>
                    <a:pt x="18" y="44"/>
                    <a:pt x="29" y="40"/>
                  </a:cubicBezTo>
                  <a:lnTo>
                    <a:pt x="5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0" name="Freeform 6"/>
            <p:cNvSpPr/>
            <p:nvPr/>
          </p:nvSpPr>
          <p:spPr bwMode="auto">
            <a:xfrm>
              <a:off x="8583613" y="1039813"/>
              <a:ext cx="80963" cy="77788"/>
            </a:xfrm>
            <a:custGeom>
              <a:avLst/>
              <a:gdLst>
                <a:gd name="T0" fmla="*/ 14 w 51"/>
                <a:gd name="T1" fmla="*/ 49 h 49"/>
                <a:gd name="T2" fmla="*/ 9 w 51"/>
                <a:gd name="T3" fmla="*/ 37 h 49"/>
                <a:gd name="T4" fmla="*/ 34 w 51"/>
                <a:gd name="T5" fmla="*/ 10 h 49"/>
                <a:gd name="T6" fmla="*/ 33 w 51"/>
                <a:gd name="T7" fmla="*/ 10 h 49"/>
                <a:gd name="T8" fmla="*/ 3 w 51"/>
                <a:gd name="T9" fmla="*/ 23 h 49"/>
                <a:gd name="T10" fmla="*/ 0 w 51"/>
                <a:gd name="T11" fmla="*/ 15 h 49"/>
                <a:gd name="T12" fmla="*/ 36 w 51"/>
                <a:gd name="T13" fmla="*/ 0 h 49"/>
                <a:gd name="T14" fmla="*/ 42 w 51"/>
                <a:gd name="T15" fmla="*/ 12 h 49"/>
                <a:gd name="T16" fmla="*/ 18 w 51"/>
                <a:gd name="T17" fmla="*/ 38 h 49"/>
                <a:gd name="T18" fmla="*/ 18 w 51"/>
                <a:gd name="T19" fmla="*/ 38 h 49"/>
                <a:gd name="T20" fmla="*/ 48 w 51"/>
                <a:gd name="T21" fmla="*/ 26 h 49"/>
                <a:gd name="T22" fmla="*/ 51 w 51"/>
                <a:gd name="T23" fmla="*/ 33 h 49"/>
                <a:gd name="T24" fmla="*/ 14 w 51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49">
                  <a:moveTo>
                    <a:pt x="14" y="49"/>
                  </a:moveTo>
                  <a:lnTo>
                    <a:pt x="9" y="37"/>
                  </a:lnTo>
                  <a:lnTo>
                    <a:pt x="34" y="10"/>
                  </a:lnTo>
                  <a:lnTo>
                    <a:pt x="33" y="10"/>
                  </a:lnTo>
                  <a:lnTo>
                    <a:pt x="3" y="23"/>
                  </a:lnTo>
                  <a:lnTo>
                    <a:pt x="0" y="15"/>
                  </a:lnTo>
                  <a:lnTo>
                    <a:pt x="36" y="0"/>
                  </a:lnTo>
                  <a:lnTo>
                    <a:pt x="42" y="12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48" y="26"/>
                  </a:lnTo>
                  <a:lnTo>
                    <a:pt x="51" y="33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1" name="Freeform 7"/>
            <p:cNvSpPr/>
            <p:nvPr/>
          </p:nvSpPr>
          <p:spPr bwMode="auto">
            <a:xfrm>
              <a:off x="8613775" y="1103313"/>
              <a:ext cx="63500" cy="41275"/>
            </a:xfrm>
            <a:custGeom>
              <a:avLst/>
              <a:gdLst>
                <a:gd name="T0" fmla="*/ 40 w 40"/>
                <a:gd name="T1" fmla="*/ 7 h 26"/>
                <a:gd name="T2" fmla="*/ 4 w 40"/>
                <a:gd name="T3" fmla="*/ 26 h 26"/>
                <a:gd name="T4" fmla="*/ 0 w 40"/>
                <a:gd name="T5" fmla="*/ 18 h 26"/>
                <a:gd name="T6" fmla="*/ 35 w 40"/>
                <a:gd name="T7" fmla="*/ 0 h 26"/>
                <a:gd name="T8" fmla="*/ 40 w 40"/>
                <a:gd name="T9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40" y="7"/>
                  </a:moveTo>
                  <a:lnTo>
                    <a:pt x="4" y="26"/>
                  </a:lnTo>
                  <a:lnTo>
                    <a:pt x="0" y="18"/>
                  </a:lnTo>
                  <a:lnTo>
                    <a:pt x="35" y="0"/>
                  </a:lnTo>
                  <a:lnTo>
                    <a:pt x="4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2" name="Freeform 8"/>
            <p:cNvSpPr/>
            <p:nvPr/>
          </p:nvSpPr>
          <p:spPr bwMode="auto">
            <a:xfrm>
              <a:off x="8639175" y="1120776"/>
              <a:ext cx="74613" cy="68263"/>
            </a:xfrm>
            <a:custGeom>
              <a:avLst/>
              <a:gdLst>
                <a:gd name="T0" fmla="*/ 0 w 47"/>
                <a:gd name="T1" fmla="*/ 35 h 43"/>
                <a:gd name="T2" fmla="*/ 25 w 47"/>
                <a:gd name="T3" fmla="*/ 0 h 43"/>
                <a:gd name="T4" fmla="*/ 31 w 47"/>
                <a:gd name="T5" fmla="*/ 8 h 43"/>
                <a:gd name="T6" fmla="*/ 11 w 47"/>
                <a:gd name="T7" fmla="*/ 35 h 43"/>
                <a:gd name="T8" fmla="*/ 11 w 47"/>
                <a:gd name="T9" fmla="*/ 35 h 43"/>
                <a:gd name="T10" fmla="*/ 42 w 47"/>
                <a:gd name="T11" fmla="*/ 25 h 43"/>
                <a:gd name="T12" fmla="*/ 47 w 47"/>
                <a:gd name="T13" fmla="*/ 32 h 43"/>
                <a:gd name="T14" fmla="*/ 6 w 47"/>
                <a:gd name="T15" fmla="*/ 43 h 43"/>
                <a:gd name="T16" fmla="*/ 0 w 47"/>
                <a:gd name="T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3">
                  <a:moveTo>
                    <a:pt x="0" y="35"/>
                  </a:moveTo>
                  <a:lnTo>
                    <a:pt x="25" y="0"/>
                  </a:lnTo>
                  <a:lnTo>
                    <a:pt x="31" y="8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42" y="25"/>
                  </a:lnTo>
                  <a:lnTo>
                    <a:pt x="47" y="32"/>
                  </a:lnTo>
                  <a:lnTo>
                    <a:pt x="6" y="43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3" name="Freeform 9"/>
            <p:cNvSpPr/>
            <p:nvPr/>
          </p:nvSpPr>
          <p:spPr bwMode="auto">
            <a:xfrm>
              <a:off x="8669338" y="1174751"/>
              <a:ext cx="76200" cy="74613"/>
            </a:xfrm>
            <a:custGeom>
              <a:avLst/>
              <a:gdLst>
                <a:gd name="T0" fmla="*/ 0 w 48"/>
                <a:gd name="T1" fmla="*/ 27 h 47"/>
                <a:gd name="T2" fmla="*/ 30 w 48"/>
                <a:gd name="T3" fmla="*/ 0 h 47"/>
                <a:gd name="T4" fmla="*/ 48 w 48"/>
                <a:gd name="T5" fmla="*/ 20 h 47"/>
                <a:gd name="T6" fmla="*/ 44 w 48"/>
                <a:gd name="T7" fmla="*/ 24 h 47"/>
                <a:gd name="T8" fmla="*/ 31 w 48"/>
                <a:gd name="T9" fmla="*/ 11 h 47"/>
                <a:gd name="T10" fmla="*/ 24 w 48"/>
                <a:gd name="T11" fmla="*/ 17 h 47"/>
                <a:gd name="T12" fmla="*/ 36 w 48"/>
                <a:gd name="T13" fmla="*/ 29 h 47"/>
                <a:gd name="T14" fmla="*/ 30 w 48"/>
                <a:gd name="T15" fmla="*/ 34 h 47"/>
                <a:gd name="T16" fmla="*/ 19 w 48"/>
                <a:gd name="T17" fmla="*/ 22 h 47"/>
                <a:gd name="T18" fmla="*/ 11 w 48"/>
                <a:gd name="T19" fmla="*/ 29 h 47"/>
                <a:gd name="T20" fmla="*/ 24 w 48"/>
                <a:gd name="T21" fmla="*/ 43 h 47"/>
                <a:gd name="T22" fmla="*/ 20 w 48"/>
                <a:gd name="T23" fmla="*/ 47 h 47"/>
                <a:gd name="T24" fmla="*/ 0 w 48"/>
                <a:gd name="T25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7">
                  <a:moveTo>
                    <a:pt x="0" y="27"/>
                  </a:moveTo>
                  <a:lnTo>
                    <a:pt x="30" y="0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1" y="11"/>
                  </a:lnTo>
                  <a:lnTo>
                    <a:pt x="24" y="17"/>
                  </a:lnTo>
                  <a:lnTo>
                    <a:pt x="36" y="29"/>
                  </a:lnTo>
                  <a:lnTo>
                    <a:pt x="30" y="34"/>
                  </a:lnTo>
                  <a:lnTo>
                    <a:pt x="19" y="22"/>
                  </a:lnTo>
                  <a:lnTo>
                    <a:pt x="11" y="29"/>
                  </a:lnTo>
                  <a:lnTo>
                    <a:pt x="24" y="43"/>
                  </a:lnTo>
                  <a:lnTo>
                    <a:pt x="20" y="47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4" name="Freeform 10"/>
            <p:cNvSpPr>
              <a:spLocks noEditPoints="1"/>
            </p:cNvSpPr>
            <p:nvPr/>
          </p:nvSpPr>
          <p:spPr bwMode="auto">
            <a:xfrm>
              <a:off x="8712200" y="1211263"/>
              <a:ext cx="74613" cy="82550"/>
            </a:xfrm>
            <a:custGeom>
              <a:avLst/>
              <a:gdLst>
                <a:gd name="T0" fmla="*/ 21 w 60"/>
                <a:gd name="T1" fmla="*/ 31 h 66"/>
                <a:gd name="T2" fmla="*/ 8 w 60"/>
                <a:gd name="T3" fmla="*/ 48 h 66"/>
                <a:gd name="T4" fmla="*/ 0 w 60"/>
                <a:gd name="T5" fmla="*/ 41 h 66"/>
                <a:gd name="T6" fmla="*/ 32 w 60"/>
                <a:gd name="T7" fmla="*/ 0 h 66"/>
                <a:gd name="T8" fmla="*/ 49 w 60"/>
                <a:gd name="T9" fmla="*/ 14 h 66"/>
                <a:gd name="T10" fmla="*/ 55 w 60"/>
                <a:gd name="T11" fmla="*/ 35 h 66"/>
                <a:gd name="T12" fmla="*/ 39 w 60"/>
                <a:gd name="T13" fmla="*/ 39 h 66"/>
                <a:gd name="T14" fmla="*/ 38 w 60"/>
                <a:gd name="T15" fmla="*/ 39 h 66"/>
                <a:gd name="T16" fmla="*/ 39 w 60"/>
                <a:gd name="T17" fmla="*/ 54 h 66"/>
                <a:gd name="T18" fmla="*/ 38 w 60"/>
                <a:gd name="T19" fmla="*/ 55 h 66"/>
                <a:gd name="T20" fmla="*/ 32 w 60"/>
                <a:gd name="T21" fmla="*/ 66 h 66"/>
                <a:gd name="T22" fmla="*/ 23 w 60"/>
                <a:gd name="T23" fmla="*/ 59 h 66"/>
                <a:gd name="T24" fmla="*/ 30 w 60"/>
                <a:gd name="T25" fmla="*/ 47 h 66"/>
                <a:gd name="T26" fmla="*/ 30 w 60"/>
                <a:gd name="T27" fmla="*/ 39 h 66"/>
                <a:gd name="T28" fmla="*/ 21 w 60"/>
                <a:gd name="T29" fmla="*/ 31 h 66"/>
                <a:gd name="T30" fmla="*/ 35 w 60"/>
                <a:gd name="T31" fmla="*/ 14 h 66"/>
                <a:gd name="T32" fmla="*/ 26 w 60"/>
                <a:gd name="T33" fmla="*/ 25 h 66"/>
                <a:gd name="T34" fmla="*/ 34 w 60"/>
                <a:gd name="T35" fmla="*/ 30 h 66"/>
                <a:gd name="T36" fmla="*/ 44 w 60"/>
                <a:gd name="T37" fmla="*/ 29 h 66"/>
                <a:gd name="T38" fmla="*/ 42 w 60"/>
                <a:gd name="T39" fmla="*/ 20 h 66"/>
                <a:gd name="T40" fmla="*/ 35 w 60"/>
                <a:gd name="T4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66">
                  <a:moveTo>
                    <a:pt x="21" y="31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8" y="21"/>
                    <a:pt x="60" y="28"/>
                    <a:pt x="55" y="35"/>
                  </a:cubicBezTo>
                  <a:cubicBezTo>
                    <a:pt x="50" y="40"/>
                    <a:pt x="45" y="42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2" y="42"/>
                    <a:pt x="42" y="47"/>
                    <a:pt x="39" y="54"/>
                  </a:cubicBezTo>
                  <a:cubicBezTo>
                    <a:pt x="38" y="54"/>
                    <a:pt x="38" y="55"/>
                    <a:pt x="38" y="55"/>
                  </a:cubicBezTo>
                  <a:cubicBezTo>
                    <a:pt x="34" y="60"/>
                    <a:pt x="32" y="64"/>
                    <a:pt x="32" y="66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5" y="55"/>
                    <a:pt x="27" y="51"/>
                    <a:pt x="30" y="47"/>
                  </a:cubicBezTo>
                  <a:cubicBezTo>
                    <a:pt x="32" y="43"/>
                    <a:pt x="32" y="40"/>
                    <a:pt x="30" y="39"/>
                  </a:cubicBezTo>
                  <a:lnTo>
                    <a:pt x="21" y="31"/>
                  </a:lnTo>
                  <a:close/>
                  <a:moveTo>
                    <a:pt x="35" y="14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8" y="33"/>
                    <a:pt x="41" y="33"/>
                    <a:pt x="44" y="29"/>
                  </a:cubicBezTo>
                  <a:cubicBezTo>
                    <a:pt x="47" y="26"/>
                    <a:pt x="46" y="23"/>
                    <a:pt x="42" y="20"/>
                  </a:cubicBezTo>
                  <a:lnTo>
                    <a:pt x="3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5" name="Freeform 11"/>
            <p:cNvSpPr/>
            <p:nvPr/>
          </p:nvSpPr>
          <p:spPr bwMode="auto">
            <a:xfrm>
              <a:off x="8766175" y="1249363"/>
              <a:ext cx="68263" cy="71438"/>
            </a:xfrm>
            <a:custGeom>
              <a:avLst/>
              <a:gdLst>
                <a:gd name="T0" fmla="*/ 51 w 55"/>
                <a:gd name="T1" fmla="*/ 28 h 58"/>
                <a:gd name="T2" fmla="*/ 41 w 55"/>
                <a:gd name="T3" fmla="*/ 23 h 58"/>
                <a:gd name="T4" fmla="*/ 38 w 55"/>
                <a:gd name="T5" fmla="*/ 12 h 58"/>
                <a:gd name="T6" fmla="*/ 27 w 55"/>
                <a:gd name="T7" fmla="*/ 14 h 58"/>
                <a:gd name="T8" fmla="*/ 32 w 55"/>
                <a:gd name="T9" fmla="*/ 25 h 58"/>
                <a:gd name="T10" fmla="*/ 33 w 55"/>
                <a:gd name="T11" fmla="*/ 26 h 58"/>
                <a:gd name="T12" fmla="*/ 42 w 55"/>
                <a:gd name="T13" fmla="*/ 47 h 58"/>
                <a:gd name="T14" fmla="*/ 15 w 55"/>
                <a:gd name="T15" fmla="*/ 52 h 58"/>
                <a:gd name="T16" fmla="*/ 5 w 55"/>
                <a:gd name="T17" fmla="*/ 27 h 58"/>
                <a:gd name="T18" fmla="*/ 15 w 55"/>
                <a:gd name="T19" fmla="*/ 32 h 58"/>
                <a:gd name="T20" fmla="*/ 18 w 55"/>
                <a:gd name="T21" fmla="*/ 45 h 58"/>
                <a:gd name="T22" fmla="*/ 31 w 55"/>
                <a:gd name="T23" fmla="*/ 44 h 58"/>
                <a:gd name="T24" fmla="*/ 25 w 55"/>
                <a:gd name="T25" fmla="*/ 33 h 58"/>
                <a:gd name="T26" fmla="*/ 24 w 55"/>
                <a:gd name="T27" fmla="*/ 31 h 58"/>
                <a:gd name="T28" fmla="*/ 16 w 55"/>
                <a:gd name="T29" fmla="*/ 11 h 58"/>
                <a:gd name="T30" fmla="*/ 43 w 55"/>
                <a:gd name="T31" fmla="*/ 6 h 58"/>
                <a:gd name="T32" fmla="*/ 51 w 55"/>
                <a:gd name="T33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8">
                  <a:moveTo>
                    <a:pt x="51" y="28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3" y="19"/>
                    <a:pt x="42" y="15"/>
                    <a:pt x="38" y="12"/>
                  </a:cubicBezTo>
                  <a:cubicBezTo>
                    <a:pt x="33" y="10"/>
                    <a:pt x="29" y="11"/>
                    <a:pt x="27" y="14"/>
                  </a:cubicBezTo>
                  <a:cubicBezTo>
                    <a:pt x="25" y="18"/>
                    <a:pt x="26" y="21"/>
                    <a:pt x="32" y="25"/>
                  </a:cubicBezTo>
                  <a:cubicBezTo>
                    <a:pt x="32" y="26"/>
                    <a:pt x="32" y="26"/>
                    <a:pt x="33" y="26"/>
                  </a:cubicBezTo>
                  <a:cubicBezTo>
                    <a:pt x="42" y="34"/>
                    <a:pt x="46" y="41"/>
                    <a:pt x="42" y="47"/>
                  </a:cubicBezTo>
                  <a:cubicBezTo>
                    <a:pt x="37" y="57"/>
                    <a:pt x="28" y="58"/>
                    <a:pt x="15" y="52"/>
                  </a:cubicBezTo>
                  <a:cubicBezTo>
                    <a:pt x="3" y="45"/>
                    <a:pt x="0" y="37"/>
                    <a:pt x="5" y="27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2" y="38"/>
                    <a:pt x="13" y="42"/>
                    <a:pt x="18" y="45"/>
                  </a:cubicBezTo>
                  <a:cubicBezTo>
                    <a:pt x="24" y="48"/>
                    <a:pt x="28" y="48"/>
                    <a:pt x="31" y="44"/>
                  </a:cubicBezTo>
                  <a:cubicBezTo>
                    <a:pt x="32" y="41"/>
                    <a:pt x="30" y="37"/>
                    <a:pt x="25" y="33"/>
                  </a:cubicBezTo>
                  <a:cubicBezTo>
                    <a:pt x="25" y="32"/>
                    <a:pt x="24" y="32"/>
                    <a:pt x="24" y="31"/>
                  </a:cubicBezTo>
                  <a:cubicBezTo>
                    <a:pt x="15" y="24"/>
                    <a:pt x="12" y="17"/>
                    <a:pt x="16" y="11"/>
                  </a:cubicBezTo>
                  <a:cubicBezTo>
                    <a:pt x="21" y="2"/>
                    <a:pt x="30" y="0"/>
                    <a:pt x="43" y="6"/>
                  </a:cubicBezTo>
                  <a:cubicBezTo>
                    <a:pt x="52" y="12"/>
                    <a:pt x="55" y="19"/>
                    <a:pt x="5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6" name="Freeform 12"/>
            <p:cNvSpPr/>
            <p:nvPr/>
          </p:nvSpPr>
          <p:spPr bwMode="auto">
            <a:xfrm>
              <a:off x="8823325" y="1271588"/>
              <a:ext cx="36513" cy="63500"/>
            </a:xfrm>
            <a:custGeom>
              <a:avLst/>
              <a:gdLst>
                <a:gd name="T0" fmla="*/ 23 w 23"/>
                <a:gd name="T1" fmla="*/ 3 h 40"/>
                <a:gd name="T2" fmla="*/ 8 w 23"/>
                <a:gd name="T3" fmla="*/ 40 h 40"/>
                <a:gd name="T4" fmla="*/ 0 w 23"/>
                <a:gd name="T5" fmla="*/ 37 h 40"/>
                <a:gd name="T6" fmla="*/ 14 w 23"/>
                <a:gd name="T7" fmla="*/ 0 h 40"/>
                <a:gd name="T8" fmla="*/ 23 w 23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0">
                  <a:moveTo>
                    <a:pt x="23" y="3"/>
                  </a:moveTo>
                  <a:lnTo>
                    <a:pt x="8" y="40"/>
                  </a:lnTo>
                  <a:lnTo>
                    <a:pt x="0" y="37"/>
                  </a:lnTo>
                  <a:lnTo>
                    <a:pt x="14" y="0"/>
                  </a:ln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7" name="Freeform 13"/>
            <p:cNvSpPr/>
            <p:nvPr/>
          </p:nvSpPr>
          <p:spPr bwMode="auto">
            <a:xfrm>
              <a:off x="8861425" y="1277938"/>
              <a:ext cx="52388" cy="69850"/>
            </a:xfrm>
            <a:custGeom>
              <a:avLst/>
              <a:gdLst>
                <a:gd name="T0" fmla="*/ 0 w 33"/>
                <a:gd name="T1" fmla="*/ 7 h 44"/>
                <a:gd name="T2" fmla="*/ 2 w 33"/>
                <a:gd name="T3" fmla="*/ 0 h 44"/>
                <a:gd name="T4" fmla="*/ 33 w 33"/>
                <a:gd name="T5" fmla="*/ 8 h 44"/>
                <a:gd name="T6" fmla="*/ 32 w 33"/>
                <a:gd name="T7" fmla="*/ 14 h 44"/>
                <a:gd name="T8" fmla="*/ 20 w 33"/>
                <a:gd name="T9" fmla="*/ 12 h 44"/>
                <a:gd name="T10" fmla="*/ 12 w 33"/>
                <a:gd name="T11" fmla="*/ 44 h 44"/>
                <a:gd name="T12" fmla="*/ 4 w 33"/>
                <a:gd name="T13" fmla="*/ 42 h 44"/>
                <a:gd name="T14" fmla="*/ 12 w 33"/>
                <a:gd name="T15" fmla="*/ 10 h 44"/>
                <a:gd name="T16" fmla="*/ 0 w 33"/>
                <a:gd name="T17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4">
                  <a:moveTo>
                    <a:pt x="0" y="7"/>
                  </a:moveTo>
                  <a:lnTo>
                    <a:pt x="2" y="0"/>
                  </a:lnTo>
                  <a:lnTo>
                    <a:pt x="33" y="8"/>
                  </a:lnTo>
                  <a:lnTo>
                    <a:pt x="32" y="14"/>
                  </a:lnTo>
                  <a:lnTo>
                    <a:pt x="20" y="12"/>
                  </a:lnTo>
                  <a:lnTo>
                    <a:pt x="12" y="44"/>
                  </a:lnTo>
                  <a:lnTo>
                    <a:pt x="4" y="42"/>
                  </a:lnTo>
                  <a:lnTo>
                    <a:pt x="12" y="1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8" name="Freeform 14"/>
            <p:cNvSpPr>
              <a:spLocks noEditPoints="1"/>
            </p:cNvSpPr>
            <p:nvPr/>
          </p:nvSpPr>
          <p:spPr bwMode="auto">
            <a:xfrm>
              <a:off x="8909050" y="1293813"/>
              <a:ext cx="60325" cy="66675"/>
            </a:xfrm>
            <a:custGeom>
              <a:avLst/>
              <a:gdLst>
                <a:gd name="T0" fmla="*/ 8 w 38"/>
                <a:gd name="T1" fmla="*/ 39 h 42"/>
                <a:gd name="T2" fmla="*/ 0 w 38"/>
                <a:gd name="T3" fmla="*/ 39 h 42"/>
                <a:gd name="T4" fmla="*/ 18 w 38"/>
                <a:gd name="T5" fmla="*/ 0 h 42"/>
                <a:gd name="T6" fmla="*/ 28 w 38"/>
                <a:gd name="T7" fmla="*/ 0 h 42"/>
                <a:gd name="T8" fmla="*/ 38 w 38"/>
                <a:gd name="T9" fmla="*/ 42 h 42"/>
                <a:gd name="T10" fmla="*/ 30 w 38"/>
                <a:gd name="T11" fmla="*/ 41 h 42"/>
                <a:gd name="T12" fmla="*/ 27 w 38"/>
                <a:gd name="T13" fmla="*/ 32 h 42"/>
                <a:gd name="T14" fmla="*/ 12 w 38"/>
                <a:gd name="T15" fmla="*/ 31 h 42"/>
                <a:gd name="T16" fmla="*/ 8 w 38"/>
                <a:gd name="T17" fmla="*/ 39 h 42"/>
                <a:gd name="T18" fmla="*/ 15 w 38"/>
                <a:gd name="T19" fmla="*/ 25 h 42"/>
                <a:gd name="T20" fmla="*/ 26 w 38"/>
                <a:gd name="T21" fmla="*/ 25 h 42"/>
                <a:gd name="T22" fmla="*/ 22 w 38"/>
                <a:gd name="T23" fmla="*/ 7 h 42"/>
                <a:gd name="T24" fmla="*/ 22 w 38"/>
                <a:gd name="T25" fmla="*/ 7 h 42"/>
                <a:gd name="T26" fmla="*/ 15 w 38"/>
                <a:gd name="T27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2">
                  <a:moveTo>
                    <a:pt x="8" y="39"/>
                  </a:moveTo>
                  <a:lnTo>
                    <a:pt x="0" y="39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42"/>
                  </a:lnTo>
                  <a:lnTo>
                    <a:pt x="30" y="41"/>
                  </a:lnTo>
                  <a:lnTo>
                    <a:pt x="27" y="32"/>
                  </a:lnTo>
                  <a:lnTo>
                    <a:pt x="12" y="31"/>
                  </a:lnTo>
                  <a:lnTo>
                    <a:pt x="8" y="39"/>
                  </a:lnTo>
                  <a:close/>
                  <a:moveTo>
                    <a:pt x="15" y="25"/>
                  </a:moveTo>
                  <a:lnTo>
                    <a:pt x="26" y="25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15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89" name="Freeform 15"/>
            <p:cNvSpPr/>
            <p:nvPr/>
          </p:nvSpPr>
          <p:spPr bwMode="auto">
            <a:xfrm>
              <a:off x="8978900" y="1293813"/>
              <a:ext cx="52388" cy="66675"/>
            </a:xfrm>
            <a:custGeom>
              <a:avLst/>
              <a:gdLst>
                <a:gd name="T0" fmla="*/ 40 w 42"/>
                <a:gd name="T1" fmla="*/ 15 h 54"/>
                <a:gd name="T2" fmla="*/ 29 w 42"/>
                <a:gd name="T3" fmla="*/ 16 h 54"/>
                <a:gd name="T4" fmla="*/ 21 w 42"/>
                <a:gd name="T5" fmla="*/ 8 h 54"/>
                <a:gd name="T6" fmla="*/ 13 w 42"/>
                <a:gd name="T7" fmla="*/ 15 h 54"/>
                <a:gd name="T8" fmla="*/ 22 w 42"/>
                <a:gd name="T9" fmla="*/ 22 h 54"/>
                <a:gd name="T10" fmla="*/ 24 w 42"/>
                <a:gd name="T11" fmla="*/ 23 h 54"/>
                <a:gd name="T12" fmla="*/ 42 w 42"/>
                <a:gd name="T13" fmla="*/ 36 h 54"/>
                <a:gd name="T14" fmla="*/ 21 w 42"/>
                <a:gd name="T15" fmla="*/ 53 h 54"/>
                <a:gd name="T16" fmla="*/ 0 w 42"/>
                <a:gd name="T17" fmla="*/ 37 h 54"/>
                <a:gd name="T18" fmla="*/ 12 w 42"/>
                <a:gd name="T19" fmla="*/ 37 h 54"/>
                <a:gd name="T20" fmla="*/ 21 w 42"/>
                <a:gd name="T21" fmla="*/ 46 h 54"/>
                <a:gd name="T22" fmla="*/ 31 w 42"/>
                <a:gd name="T23" fmla="*/ 39 h 54"/>
                <a:gd name="T24" fmla="*/ 21 w 42"/>
                <a:gd name="T25" fmla="*/ 32 h 54"/>
                <a:gd name="T26" fmla="*/ 19 w 42"/>
                <a:gd name="T27" fmla="*/ 32 h 54"/>
                <a:gd name="T28" fmla="*/ 1 w 42"/>
                <a:gd name="T29" fmla="*/ 18 h 54"/>
                <a:gd name="T30" fmla="*/ 22 w 42"/>
                <a:gd name="T31" fmla="*/ 0 h 54"/>
                <a:gd name="T32" fmla="*/ 40 w 42"/>
                <a:gd name="T33" fmla="*/ 1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54">
                  <a:moveTo>
                    <a:pt x="40" y="15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0"/>
                    <a:pt x="26" y="8"/>
                    <a:pt x="21" y="8"/>
                  </a:cubicBezTo>
                  <a:cubicBezTo>
                    <a:pt x="15" y="9"/>
                    <a:pt x="13" y="11"/>
                    <a:pt x="13" y="15"/>
                  </a:cubicBezTo>
                  <a:cubicBezTo>
                    <a:pt x="12" y="19"/>
                    <a:pt x="16" y="21"/>
                    <a:pt x="22" y="22"/>
                  </a:cubicBezTo>
                  <a:cubicBezTo>
                    <a:pt x="23" y="22"/>
                    <a:pt x="23" y="22"/>
                    <a:pt x="24" y="23"/>
                  </a:cubicBezTo>
                  <a:cubicBezTo>
                    <a:pt x="36" y="24"/>
                    <a:pt x="42" y="29"/>
                    <a:pt x="42" y="36"/>
                  </a:cubicBezTo>
                  <a:cubicBezTo>
                    <a:pt x="42" y="47"/>
                    <a:pt x="35" y="52"/>
                    <a:pt x="21" y="53"/>
                  </a:cubicBezTo>
                  <a:cubicBezTo>
                    <a:pt x="7" y="54"/>
                    <a:pt x="1" y="49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3"/>
                    <a:pt x="15" y="46"/>
                    <a:pt x="21" y="46"/>
                  </a:cubicBezTo>
                  <a:cubicBezTo>
                    <a:pt x="27" y="45"/>
                    <a:pt x="31" y="43"/>
                    <a:pt x="31" y="39"/>
                  </a:cubicBezTo>
                  <a:cubicBezTo>
                    <a:pt x="31" y="35"/>
                    <a:pt x="27" y="33"/>
                    <a:pt x="21" y="32"/>
                  </a:cubicBezTo>
                  <a:cubicBezTo>
                    <a:pt x="20" y="32"/>
                    <a:pt x="19" y="32"/>
                    <a:pt x="19" y="32"/>
                  </a:cubicBezTo>
                  <a:cubicBezTo>
                    <a:pt x="7" y="30"/>
                    <a:pt x="1" y="25"/>
                    <a:pt x="1" y="18"/>
                  </a:cubicBezTo>
                  <a:cubicBezTo>
                    <a:pt x="1" y="8"/>
                    <a:pt x="8" y="2"/>
                    <a:pt x="22" y="0"/>
                  </a:cubicBezTo>
                  <a:cubicBezTo>
                    <a:pt x="33" y="0"/>
                    <a:pt x="39" y="5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0" name="Freeform 16"/>
            <p:cNvSpPr>
              <a:spLocks noEditPoints="1"/>
            </p:cNvSpPr>
            <p:nvPr/>
          </p:nvSpPr>
          <p:spPr bwMode="auto">
            <a:xfrm>
              <a:off x="9043988" y="1285876"/>
              <a:ext cx="61913" cy="69850"/>
            </a:xfrm>
            <a:custGeom>
              <a:avLst/>
              <a:gdLst>
                <a:gd name="T0" fmla="*/ 8 w 39"/>
                <a:gd name="T1" fmla="*/ 43 h 44"/>
                <a:gd name="T2" fmla="*/ 0 w 39"/>
                <a:gd name="T3" fmla="*/ 44 h 44"/>
                <a:gd name="T4" fmla="*/ 7 w 39"/>
                <a:gd name="T5" fmla="*/ 2 h 44"/>
                <a:gd name="T6" fmla="*/ 17 w 39"/>
                <a:gd name="T7" fmla="*/ 0 h 44"/>
                <a:gd name="T8" fmla="*/ 39 w 39"/>
                <a:gd name="T9" fmla="*/ 37 h 44"/>
                <a:gd name="T10" fmla="*/ 30 w 39"/>
                <a:gd name="T11" fmla="*/ 39 h 44"/>
                <a:gd name="T12" fmla="*/ 25 w 39"/>
                <a:gd name="T13" fmla="*/ 31 h 44"/>
                <a:gd name="T14" fmla="*/ 10 w 39"/>
                <a:gd name="T15" fmla="*/ 34 h 44"/>
                <a:gd name="T16" fmla="*/ 8 w 39"/>
                <a:gd name="T17" fmla="*/ 43 h 44"/>
                <a:gd name="T18" fmla="*/ 11 w 39"/>
                <a:gd name="T19" fmla="*/ 27 h 44"/>
                <a:gd name="T20" fmla="*/ 22 w 39"/>
                <a:gd name="T21" fmla="*/ 25 h 44"/>
                <a:gd name="T22" fmla="*/ 14 w 39"/>
                <a:gd name="T23" fmla="*/ 9 h 44"/>
                <a:gd name="T24" fmla="*/ 13 w 39"/>
                <a:gd name="T25" fmla="*/ 9 h 44"/>
                <a:gd name="T26" fmla="*/ 11 w 39"/>
                <a:gd name="T27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4">
                  <a:moveTo>
                    <a:pt x="8" y="43"/>
                  </a:moveTo>
                  <a:lnTo>
                    <a:pt x="0" y="44"/>
                  </a:lnTo>
                  <a:lnTo>
                    <a:pt x="7" y="2"/>
                  </a:lnTo>
                  <a:lnTo>
                    <a:pt x="17" y="0"/>
                  </a:lnTo>
                  <a:lnTo>
                    <a:pt x="39" y="37"/>
                  </a:lnTo>
                  <a:lnTo>
                    <a:pt x="30" y="39"/>
                  </a:lnTo>
                  <a:lnTo>
                    <a:pt x="25" y="31"/>
                  </a:lnTo>
                  <a:lnTo>
                    <a:pt x="10" y="34"/>
                  </a:lnTo>
                  <a:lnTo>
                    <a:pt x="8" y="43"/>
                  </a:lnTo>
                  <a:close/>
                  <a:moveTo>
                    <a:pt x="11" y="27"/>
                  </a:moveTo>
                  <a:lnTo>
                    <a:pt x="22" y="25"/>
                  </a:lnTo>
                  <a:lnTo>
                    <a:pt x="14" y="9"/>
                  </a:lnTo>
                  <a:lnTo>
                    <a:pt x="13" y="9"/>
                  </a:lnTo>
                  <a:lnTo>
                    <a:pt x="1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1" name="Freeform 17"/>
            <p:cNvSpPr/>
            <p:nvPr/>
          </p:nvSpPr>
          <p:spPr bwMode="auto">
            <a:xfrm>
              <a:off x="9094788" y="1255713"/>
              <a:ext cx="88900" cy="85725"/>
            </a:xfrm>
            <a:custGeom>
              <a:avLst/>
              <a:gdLst>
                <a:gd name="T0" fmla="*/ 36 w 56"/>
                <a:gd name="T1" fmla="*/ 8 h 54"/>
                <a:gd name="T2" fmla="*/ 38 w 56"/>
                <a:gd name="T3" fmla="*/ 45 h 54"/>
                <a:gd name="T4" fmla="*/ 32 w 56"/>
                <a:gd name="T5" fmla="*/ 47 h 54"/>
                <a:gd name="T6" fmla="*/ 9 w 56"/>
                <a:gd name="T7" fmla="*/ 19 h 54"/>
                <a:gd name="T8" fmla="*/ 9 w 56"/>
                <a:gd name="T9" fmla="*/ 20 h 54"/>
                <a:gd name="T10" fmla="*/ 22 w 56"/>
                <a:gd name="T11" fmla="*/ 51 h 54"/>
                <a:gd name="T12" fmla="*/ 14 w 56"/>
                <a:gd name="T13" fmla="*/ 54 h 54"/>
                <a:gd name="T14" fmla="*/ 0 w 56"/>
                <a:gd name="T15" fmla="*/ 17 h 54"/>
                <a:gd name="T16" fmla="*/ 13 w 56"/>
                <a:gd name="T17" fmla="*/ 12 h 54"/>
                <a:gd name="T18" fmla="*/ 31 w 56"/>
                <a:gd name="T19" fmla="*/ 35 h 54"/>
                <a:gd name="T20" fmla="*/ 31 w 56"/>
                <a:gd name="T21" fmla="*/ 35 h 54"/>
                <a:gd name="T22" fmla="*/ 29 w 56"/>
                <a:gd name="T23" fmla="*/ 5 h 54"/>
                <a:gd name="T24" fmla="*/ 42 w 56"/>
                <a:gd name="T25" fmla="*/ 0 h 54"/>
                <a:gd name="T26" fmla="*/ 56 w 56"/>
                <a:gd name="T27" fmla="*/ 37 h 54"/>
                <a:gd name="T28" fmla="*/ 49 w 56"/>
                <a:gd name="T29" fmla="*/ 40 h 54"/>
                <a:gd name="T30" fmla="*/ 36 w 56"/>
                <a:gd name="T31" fmla="*/ 8 h 54"/>
                <a:gd name="T32" fmla="*/ 36 w 56"/>
                <a:gd name="T33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4">
                  <a:moveTo>
                    <a:pt x="36" y="8"/>
                  </a:moveTo>
                  <a:lnTo>
                    <a:pt x="38" y="45"/>
                  </a:lnTo>
                  <a:lnTo>
                    <a:pt x="32" y="47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22" y="51"/>
                  </a:lnTo>
                  <a:lnTo>
                    <a:pt x="14" y="54"/>
                  </a:lnTo>
                  <a:lnTo>
                    <a:pt x="0" y="17"/>
                  </a:lnTo>
                  <a:lnTo>
                    <a:pt x="13" y="12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9" y="5"/>
                  </a:lnTo>
                  <a:lnTo>
                    <a:pt x="42" y="0"/>
                  </a:lnTo>
                  <a:lnTo>
                    <a:pt x="56" y="37"/>
                  </a:lnTo>
                  <a:lnTo>
                    <a:pt x="49" y="4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2" name="Freeform 18"/>
            <p:cNvSpPr>
              <a:spLocks noEditPoints="1"/>
            </p:cNvSpPr>
            <p:nvPr/>
          </p:nvSpPr>
          <p:spPr bwMode="auto">
            <a:xfrm>
              <a:off x="9169400" y="1225551"/>
              <a:ext cx="74613" cy="74613"/>
            </a:xfrm>
            <a:custGeom>
              <a:avLst/>
              <a:gdLst>
                <a:gd name="T0" fmla="*/ 45 w 60"/>
                <a:gd name="T1" fmla="*/ 52 h 61"/>
                <a:gd name="T2" fmla="*/ 10 w 60"/>
                <a:gd name="T3" fmla="*/ 44 h 61"/>
                <a:gd name="T4" fmla="*/ 15 w 60"/>
                <a:gd name="T5" fmla="*/ 8 h 61"/>
                <a:gd name="T6" fmla="*/ 50 w 60"/>
                <a:gd name="T7" fmla="*/ 16 h 61"/>
                <a:gd name="T8" fmla="*/ 45 w 60"/>
                <a:gd name="T9" fmla="*/ 52 h 61"/>
                <a:gd name="T10" fmla="*/ 19 w 60"/>
                <a:gd name="T11" fmla="*/ 15 h 61"/>
                <a:gd name="T12" fmla="*/ 19 w 60"/>
                <a:gd name="T13" fmla="*/ 38 h 61"/>
                <a:gd name="T14" fmla="*/ 41 w 60"/>
                <a:gd name="T15" fmla="*/ 46 h 61"/>
                <a:gd name="T16" fmla="*/ 41 w 60"/>
                <a:gd name="T17" fmla="*/ 23 h 61"/>
                <a:gd name="T18" fmla="*/ 19 w 60"/>
                <a:gd name="T19" fmla="*/ 1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1">
                  <a:moveTo>
                    <a:pt x="45" y="52"/>
                  </a:moveTo>
                  <a:cubicBezTo>
                    <a:pt x="31" y="61"/>
                    <a:pt x="20" y="58"/>
                    <a:pt x="10" y="44"/>
                  </a:cubicBezTo>
                  <a:cubicBezTo>
                    <a:pt x="0" y="30"/>
                    <a:pt x="2" y="18"/>
                    <a:pt x="15" y="8"/>
                  </a:cubicBezTo>
                  <a:cubicBezTo>
                    <a:pt x="28" y="0"/>
                    <a:pt x="40" y="2"/>
                    <a:pt x="50" y="16"/>
                  </a:cubicBezTo>
                  <a:cubicBezTo>
                    <a:pt x="60" y="31"/>
                    <a:pt x="58" y="43"/>
                    <a:pt x="45" y="52"/>
                  </a:cubicBezTo>
                  <a:close/>
                  <a:moveTo>
                    <a:pt x="19" y="15"/>
                  </a:moveTo>
                  <a:cubicBezTo>
                    <a:pt x="12" y="20"/>
                    <a:pt x="12" y="27"/>
                    <a:pt x="19" y="38"/>
                  </a:cubicBezTo>
                  <a:cubicBezTo>
                    <a:pt x="26" y="48"/>
                    <a:pt x="33" y="51"/>
                    <a:pt x="41" y="46"/>
                  </a:cubicBezTo>
                  <a:cubicBezTo>
                    <a:pt x="48" y="41"/>
                    <a:pt x="48" y="33"/>
                    <a:pt x="41" y="23"/>
                  </a:cubicBezTo>
                  <a:cubicBezTo>
                    <a:pt x="34" y="13"/>
                    <a:pt x="26" y="10"/>
                    <a:pt x="1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3" name="Freeform 19"/>
            <p:cNvSpPr/>
            <p:nvPr/>
          </p:nvSpPr>
          <p:spPr bwMode="auto">
            <a:xfrm>
              <a:off x="9218613" y="1204913"/>
              <a:ext cx="53975" cy="55563"/>
            </a:xfrm>
            <a:custGeom>
              <a:avLst/>
              <a:gdLst>
                <a:gd name="T0" fmla="*/ 6 w 34"/>
                <a:gd name="T1" fmla="*/ 0 h 35"/>
                <a:gd name="T2" fmla="*/ 34 w 34"/>
                <a:gd name="T3" fmla="*/ 29 h 35"/>
                <a:gd name="T4" fmla="*/ 27 w 34"/>
                <a:gd name="T5" fmla="*/ 35 h 35"/>
                <a:gd name="T6" fmla="*/ 0 w 34"/>
                <a:gd name="T7" fmla="*/ 5 h 35"/>
                <a:gd name="T8" fmla="*/ 6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6" y="0"/>
                  </a:moveTo>
                  <a:lnTo>
                    <a:pt x="34" y="29"/>
                  </a:lnTo>
                  <a:lnTo>
                    <a:pt x="27" y="35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4" name="Freeform 20"/>
            <p:cNvSpPr/>
            <p:nvPr/>
          </p:nvSpPr>
          <p:spPr bwMode="auto">
            <a:xfrm>
              <a:off x="9236075" y="1165226"/>
              <a:ext cx="76200" cy="73025"/>
            </a:xfrm>
            <a:custGeom>
              <a:avLst/>
              <a:gdLst>
                <a:gd name="T0" fmla="*/ 30 w 48"/>
                <a:gd name="T1" fmla="*/ 46 h 46"/>
                <a:gd name="T2" fmla="*/ 0 w 48"/>
                <a:gd name="T3" fmla="*/ 20 h 46"/>
                <a:gd name="T4" fmla="*/ 18 w 48"/>
                <a:gd name="T5" fmla="*/ 0 h 46"/>
                <a:gd name="T6" fmla="*/ 23 w 48"/>
                <a:gd name="T7" fmla="*/ 4 h 46"/>
                <a:gd name="T8" fmla="*/ 11 w 48"/>
                <a:gd name="T9" fmla="*/ 18 h 46"/>
                <a:gd name="T10" fmla="*/ 18 w 48"/>
                <a:gd name="T11" fmla="*/ 24 h 46"/>
                <a:gd name="T12" fmla="*/ 29 w 48"/>
                <a:gd name="T13" fmla="*/ 11 h 46"/>
                <a:gd name="T14" fmla="*/ 34 w 48"/>
                <a:gd name="T15" fmla="*/ 16 h 46"/>
                <a:gd name="T16" fmla="*/ 23 w 48"/>
                <a:gd name="T17" fmla="*/ 28 h 46"/>
                <a:gd name="T18" fmla="*/ 31 w 48"/>
                <a:gd name="T19" fmla="*/ 35 h 46"/>
                <a:gd name="T20" fmla="*/ 44 w 48"/>
                <a:gd name="T21" fmla="*/ 21 h 46"/>
                <a:gd name="T22" fmla="*/ 48 w 48"/>
                <a:gd name="T23" fmla="*/ 26 h 46"/>
                <a:gd name="T24" fmla="*/ 30 w 48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6">
                  <a:moveTo>
                    <a:pt x="30" y="46"/>
                  </a:moveTo>
                  <a:lnTo>
                    <a:pt x="0" y="20"/>
                  </a:lnTo>
                  <a:lnTo>
                    <a:pt x="18" y="0"/>
                  </a:lnTo>
                  <a:lnTo>
                    <a:pt x="23" y="4"/>
                  </a:lnTo>
                  <a:lnTo>
                    <a:pt x="11" y="18"/>
                  </a:lnTo>
                  <a:lnTo>
                    <a:pt x="18" y="24"/>
                  </a:lnTo>
                  <a:lnTo>
                    <a:pt x="29" y="11"/>
                  </a:lnTo>
                  <a:lnTo>
                    <a:pt x="34" y="16"/>
                  </a:lnTo>
                  <a:lnTo>
                    <a:pt x="23" y="28"/>
                  </a:lnTo>
                  <a:lnTo>
                    <a:pt x="31" y="35"/>
                  </a:lnTo>
                  <a:lnTo>
                    <a:pt x="44" y="21"/>
                  </a:lnTo>
                  <a:lnTo>
                    <a:pt x="48" y="26"/>
                  </a:lnTo>
                  <a:lnTo>
                    <a:pt x="3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5" name="Freeform 21"/>
            <p:cNvSpPr/>
            <p:nvPr/>
          </p:nvSpPr>
          <p:spPr bwMode="auto">
            <a:xfrm>
              <a:off x="9271000" y="1109663"/>
              <a:ext cx="84138" cy="82550"/>
            </a:xfrm>
            <a:custGeom>
              <a:avLst/>
              <a:gdLst>
                <a:gd name="T0" fmla="*/ 53 w 53"/>
                <a:gd name="T1" fmla="*/ 21 h 52"/>
                <a:gd name="T2" fmla="*/ 46 w 53"/>
                <a:gd name="T3" fmla="*/ 32 h 52"/>
                <a:gd name="T4" fmla="*/ 10 w 53"/>
                <a:gd name="T5" fmla="*/ 27 h 52"/>
                <a:gd name="T6" fmla="*/ 10 w 53"/>
                <a:gd name="T7" fmla="*/ 28 h 52"/>
                <a:gd name="T8" fmla="*/ 38 w 53"/>
                <a:gd name="T9" fmla="*/ 46 h 52"/>
                <a:gd name="T10" fmla="*/ 33 w 53"/>
                <a:gd name="T11" fmla="*/ 52 h 52"/>
                <a:gd name="T12" fmla="*/ 0 w 53"/>
                <a:gd name="T13" fmla="*/ 30 h 52"/>
                <a:gd name="T14" fmla="*/ 7 w 53"/>
                <a:gd name="T15" fmla="*/ 20 h 52"/>
                <a:gd name="T16" fmla="*/ 42 w 53"/>
                <a:gd name="T17" fmla="*/ 24 h 52"/>
                <a:gd name="T18" fmla="*/ 41 w 53"/>
                <a:gd name="T19" fmla="*/ 24 h 52"/>
                <a:gd name="T20" fmla="*/ 15 w 53"/>
                <a:gd name="T21" fmla="*/ 7 h 52"/>
                <a:gd name="T22" fmla="*/ 19 w 53"/>
                <a:gd name="T23" fmla="*/ 0 h 52"/>
                <a:gd name="T24" fmla="*/ 53 w 53"/>
                <a:gd name="T2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2">
                  <a:moveTo>
                    <a:pt x="53" y="21"/>
                  </a:moveTo>
                  <a:lnTo>
                    <a:pt x="46" y="32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38" y="46"/>
                  </a:lnTo>
                  <a:lnTo>
                    <a:pt x="33" y="52"/>
                  </a:lnTo>
                  <a:lnTo>
                    <a:pt x="0" y="30"/>
                  </a:lnTo>
                  <a:lnTo>
                    <a:pt x="7" y="20"/>
                  </a:lnTo>
                  <a:lnTo>
                    <a:pt x="42" y="24"/>
                  </a:lnTo>
                  <a:lnTo>
                    <a:pt x="41" y="24"/>
                  </a:lnTo>
                  <a:lnTo>
                    <a:pt x="15" y="7"/>
                  </a:lnTo>
                  <a:lnTo>
                    <a:pt x="19" y="0"/>
                  </a:lnTo>
                  <a:lnTo>
                    <a:pt x="5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6" name="Freeform 22"/>
            <p:cNvSpPr/>
            <p:nvPr/>
          </p:nvSpPr>
          <p:spPr bwMode="auto">
            <a:xfrm>
              <a:off x="9309100" y="1060451"/>
              <a:ext cx="71438" cy="66675"/>
            </a:xfrm>
            <a:custGeom>
              <a:avLst/>
              <a:gdLst>
                <a:gd name="T0" fmla="*/ 27 w 58"/>
                <a:gd name="T1" fmla="*/ 4 h 54"/>
                <a:gd name="T2" fmla="*/ 22 w 58"/>
                <a:gd name="T3" fmla="*/ 13 h 54"/>
                <a:gd name="T4" fmla="*/ 12 w 58"/>
                <a:gd name="T5" fmla="*/ 18 h 54"/>
                <a:gd name="T6" fmla="*/ 14 w 58"/>
                <a:gd name="T7" fmla="*/ 28 h 54"/>
                <a:gd name="T8" fmla="*/ 25 w 58"/>
                <a:gd name="T9" fmla="*/ 23 h 54"/>
                <a:gd name="T10" fmla="*/ 26 w 58"/>
                <a:gd name="T11" fmla="*/ 22 h 54"/>
                <a:gd name="T12" fmla="*/ 46 w 58"/>
                <a:gd name="T13" fmla="*/ 11 h 54"/>
                <a:gd name="T14" fmla="*/ 52 w 58"/>
                <a:gd name="T15" fmla="*/ 38 h 54"/>
                <a:gd name="T16" fmla="*/ 28 w 58"/>
                <a:gd name="T17" fmla="*/ 49 h 54"/>
                <a:gd name="T18" fmla="*/ 33 w 58"/>
                <a:gd name="T19" fmla="*/ 39 h 54"/>
                <a:gd name="T20" fmla="*/ 45 w 58"/>
                <a:gd name="T21" fmla="*/ 35 h 54"/>
                <a:gd name="T22" fmla="*/ 43 w 58"/>
                <a:gd name="T23" fmla="*/ 23 h 54"/>
                <a:gd name="T24" fmla="*/ 33 w 58"/>
                <a:gd name="T25" fmla="*/ 29 h 54"/>
                <a:gd name="T26" fmla="*/ 31 w 58"/>
                <a:gd name="T27" fmla="*/ 30 h 54"/>
                <a:gd name="T28" fmla="*/ 11 w 58"/>
                <a:gd name="T29" fmla="*/ 40 h 54"/>
                <a:gd name="T30" fmla="*/ 5 w 58"/>
                <a:gd name="T31" fmla="*/ 13 h 54"/>
                <a:gd name="T32" fmla="*/ 27 w 58"/>
                <a:gd name="T3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4">
                  <a:moveTo>
                    <a:pt x="27" y="4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17" y="12"/>
                    <a:pt x="14" y="13"/>
                    <a:pt x="12" y="18"/>
                  </a:cubicBezTo>
                  <a:cubicBezTo>
                    <a:pt x="10" y="23"/>
                    <a:pt x="11" y="26"/>
                    <a:pt x="14" y="28"/>
                  </a:cubicBezTo>
                  <a:cubicBezTo>
                    <a:pt x="18" y="30"/>
                    <a:pt x="21" y="28"/>
                    <a:pt x="25" y="23"/>
                  </a:cubicBezTo>
                  <a:cubicBezTo>
                    <a:pt x="25" y="22"/>
                    <a:pt x="26" y="22"/>
                    <a:pt x="26" y="22"/>
                  </a:cubicBezTo>
                  <a:cubicBezTo>
                    <a:pt x="33" y="12"/>
                    <a:pt x="40" y="8"/>
                    <a:pt x="46" y="11"/>
                  </a:cubicBezTo>
                  <a:cubicBezTo>
                    <a:pt x="56" y="16"/>
                    <a:pt x="58" y="25"/>
                    <a:pt x="52" y="38"/>
                  </a:cubicBezTo>
                  <a:cubicBezTo>
                    <a:pt x="46" y="50"/>
                    <a:pt x="38" y="54"/>
                    <a:pt x="28" y="4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41"/>
                    <a:pt x="43" y="40"/>
                    <a:pt x="45" y="35"/>
                  </a:cubicBezTo>
                  <a:cubicBezTo>
                    <a:pt x="48" y="29"/>
                    <a:pt x="47" y="25"/>
                    <a:pt x="43" y="23"/>
                  </a:cubicBezTo>
                  <a:cubicBezTo>
                    <a:pt x="40" y="21"/>
                    <a:pt x="37" y="23"/>
                    <a:pt x="33" y="29"/>
                  </a:cubicBezTo>
                  <a:cubicBezTo>
                    <a:pt x="32" y="29"/>
                    <a:pt x="32" y="30"/>
                    <a:pt x="31" y="30"/>
                  </a:cubicBezTo>
                  <a:cubicBezTo>
                    <a:pt x="24" y="40"/>
                    <a:pt x="18" y="43"/>
                    <a:pt x="11" y="40"/>
                  </a:cubicBezTo>
                  <a:cubicBezTo>
                    <a:pt x="2" y="35"/>
                    <a:pt x="0" y="26"/>
                    <a:pt x="5" y="13"/>
                  </a:cubicBezTo>
                  <a:cubicBezTo>
                    <a:pt x="10" y="3"/>
                    <a:pt x="18" y="0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7" name="Freeform 23"/>
            <p:cNvSpPr/>
            <p:nvPr/>
          </p:nvSpPr>
          <p:spPr bwMode="auto">
            <a:xfrm>
              <a:off x="9329738" y="1031876"/>
              <a:ext cx="65088" cy="34925"/>
            </a:xfrm>
            <a:custGeom>
              <a:avLst/>
              <a:gdLst>
                <a:gd name="T0" fmla="*/ 2 w 41"/>
                <a:gd name="T1" fmla="*/ 0 h 22"/>
                <a:gd name="T2" fmla="*/ 41 w 41"/>
                <a:gd name="T3" fmla="*/ 14 h 22"/>
                <a:gd name="T4" fmla="*/ 37 w 41"/>
                <a:gd name="T5" fmla="*/ 22 h 22"/>
                <a:gd name="T6" fmla="*/ 0 w 41"/>
                <a:gd name="T7" fmla="*/ 9 h 22"/>
                <a:gd name="T8" fmla="*/ 2 w 4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2">
                  <a:moveTo>
                    <a:pt x="2" y="0"/>
                  </a:moveTo>
                  <a:lnTo>
                    <a:pt x="41" y="14"/>
                  </a:lnTo>
                  <a:lnTo>
                    <a:pt x="37" y="22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8" name="Freeform 24"/>
            <p:cNvSpPr/>
            <p:nvPr/>
          </p:nvSpPr>
          <p:spPr bwMode="auto">
            <a:xfrm>
              <a:off x="9339263" y="977901"/>
              <a:ext cx="71438" cy="60325"/>
            </a:xfrm>
            <a:custGeom>
              <a:avLst/>
              <a:gdLst>
                <a:gd name="T0" fmla="*/ 23 w 57"/>
                <a:gd name="T1" fmla="*/ 2 h 49"/>
                <a:gd name="T2" fmla="*/ 20 w 57"/>
                <a:gd name="T3" fmla="*/ 12 h 49"/>
                <a:gd name="T4" fmla="*/ 10 w 57"/>
                <a:gd name="T5" fmla="*/ 18 h 49"/>
                <a:gd name="T6" fmla="*/ 15 w 57"/>
                <a:gd name="T7" fmla="*/ 28 h 49"/>
                <a:gd name="T8" fmla="*/ 24 w 57"/>
                <a:gd name="T9" fmla="*/ 21 h 49"/>
                <a:gd name="T10" fmla="*/ 25 w 57"/>
                <a:gd name="T11" fmla="*/ 20 h 49"/>
                <a:gd name="T12" fmla="*/ 43 w 57"/>
                <a:gd name="T13" fmla="*/ 6 h 49"/>
                <a:gd name="T14" fmla="*/ 54 w 57"/>
                <a:gd name="T15" fmla="*/ 31 h 49"/>
                <a:gd name="T16" fmla="*/ 32 w 57"/>
                <a:gd name="T17" fmla="*/ 46 h 49"/>
                <a:gd name="T18" fmla="*/ 35 w 57"/>
                <a:gd name="T19" fmla="*/ 35 h 49"/>
                <a:gd name="T20" fmla="*/ 46 w 57"/>
                <a:gd name="T21" fmla="*/ 29 h 49"/>
                <a:gd name="T22" fmla="*/ 42 w 57"/>
                <a:gd name="T23" fmla="*/ 18 h 49"/>
                <a:gd name="T24" fmla="*/ 33 w 57"/>
                <a:gd name="T25" fmla="*/ 25 h 49"/>
                <a:gd name="T26" fmla="*/ 32 w 57"/>
                <a:gd name="T27" fmla="*/ 27 h 49"/>
                <a:gd name="T28" fmla="*/ 14 w 57"/>
                <a:gd name="T29" fmla="*/ 40 h 49"/>
                <a:gd name="T30" fmla="*/ 3 w 57"/>
                <a:gd name="T31" fmla="*/ 15 h 49"/>
                <a:gd name="T32" fmla="*/ 23 w 57"/>
                <a:gd name="T3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49">
                  <a:moveTo>
                    <a:pt x="23" y="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15" y="11"/>
                    <a:pt x="12" y="13"/>
                    <a:pt x="10" y="18"/>
                  </a:cubicBezTo>
                  <a:cubicBezTo>
                    <a:pt x="9" y="24"/>
                    <a:pt x="11" y="27"/>
                    <a:pt x="15" y="28"/>
                  </a:cubicBezTo>
                  <a:cubicBezTo>
                    <a:pt x="18" y="29"/>
                    <a:pt x="22" y="27"/>
                    <a:pt x="24" y="21"/>
                  </a:cubicBezTo>
                  <a:cubicBezTo>
                    <a:pt x="24" y="20"/>
                    <a:pt x="25" y="20"/>
                    <a:pt x="25" y="20"/>
                  </a:cubicBezTo>
                  <a:cubicBezTo>
                    <a:pt x="30" y="8"/>
                    <a:pt x="36" y="4"/>
                    <a:pt x="43" y="6"/>
                  </a:cubicBezTo>
                  <a:cubicBezTo>
                    <a:pt x="53" y="9"/>
                    <a:pt x="57" y="17"/>
                    <a:pt x="54" y="31"/>
                  </a:cubicBezTo>
                  <a:cubicBezTo>
                    <a:pt x="50" y="44"/>
                    <a:pt x="43" y="49"/>
                    <a:pt x="32" y="4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41" y="37"/>
                    <a:pt x="45" y="35"/>
                    <a:pt x="46" y="29"/>
                  </a:cubicBezTo>
                  <a:cubicBezTo>
                    <a:pt x="48" y="23"/>
                    <a:pt x="47" y="19"/>
                    <a:pt x="42" y="18"/>
                  </a:cubicBezTo>
                  <a:cubicBezTo>
                    <a:pt x="39" y="17"/>
                    <a:pt x="36" y="19"/>
                    <a:pt x="33" y="25"/>
                  </a:cubicBezTo>
                  <a:cubicBezTo>
                    <a:pt x="33" y="26"/>
                    <a:pt x="32" y="27"/>
                    <a:pt x="32" y="27"/>
                  </a:cubicBezTo>
                  <a:cubicBezTo>
                    <a:pt x="27" y="38"/>
                    <a:pt x="21" y="42"/>
                    <a:pt x="14" y="40"/>
                  </a:cubicBezTo>
                  <a:cubicBezTo>
                    <a:pt x="4" y="37"/>
                    <a:pt x="0" y="29"/>
                    <a:pt x="3" y="15"/>
                  </a:cubicBezTo>
                  <a:cubicBezTo>
                    <a:pt x="6" y="4"/>
                    <a:pt x="13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299" name="Freeform 25"/>
            <p:cNvSpPr>
              <a:spLocks noEditPoints="1"/>
            </p:cNvSpPr>
            <p:nvPr/>
          </p:nvSpPr>
          <p:spPr bwMode="auto">
            <a:xfrm>
              <a:off x="8794750" y="688976"/>
              <a:ext cx="377825" cy="363538"/>
            </a:xfrm>
            <a:custGeom>
              <a:avLst/>
              <a:gdLst>
                <a:gd name="T0" fmla="*/ 0 w 306"/>
                <a:gd name="T1" fmla="*/ 52 h 295"/>
                <a:gd name="T2" fmla="*/ 2 w 306"/>
                <a:gd name="T3" fmla="*/ 54 h 295"/>
                <a:gd name="T4" fmla="*/ 2 w 306"/>
                <a:gd name="T5" fmla="*/ 56 h 295"/>
                <a:gd name="T6" fmla="*/ 31 w 306"/>
                <a:gd name="T7" fmla="*/ 92 h 295"/>
                <a:gd name="T8" fmla="*/ 31 w 306"/>
                <a:gd name="T9" fmla="*/ 180 h 295"/>
                <a:gd name="T10" fmla="*/ 85 w 306"/>
                <a:gd name="T11" fmla="*/ 253 h 295"/>
                <a:gd name="T12" fmla="*/ 150 w 306"/>
                <a:gd name="T13" fmla="*/ 289 h 295"/>
                <a:gd name="T14" fmla="*/ 152 w 306"/>
                <a:gd name="T15" fmla="*/ 295 h 295"/>
                <a:gd name="T16" fmla="*/ 154 w 306"/>
                <a:gd name="T17" fmla="*/ 289 h 295"/>
                <a:gd name="T18" fmla="*/ 233 w 306"/>
                <a:gd name="T19" fmla="*/ 248 h 295"/>
                <a:gd name="T20" fmla="*/ 277 w 306"/>
                <a:gd name="T21" fmla="*/ 177 h 295"/>
                <a:gd name="T22" fmla="*/ 277 w 306"/>
                <a:gd name="T23" fmla="*/ 93 h 295"/>
                <a:gd name="T24" fmla="*/ 304 w 306"/>
                <a:gd name="T25" fmla="*/ 58 h 295"/>
                <a:gd name="T26" fmla="*/ 306 w 306"/>
                <a:gd name="T27" fmla="*/ 56 h 295"/>
                <a:gd name="T28" fmla="*/ 242 w 306"/>
                <a:gd name="T29" fmla="*/ 2 h 295"/>
                <a:gd name="T30" fmla="*/ 241 w 306"/>
                <a:gd name="T31" fmla="*/ 3 h 295"/>
                <a:gd name="T32" fmla="*/ 151 w 306"/>
                <a:gd name="T33" fmla="*/ 29 h 295"/>
                <a:gd name="T34" fmla="*/ 66 w 306"/>
                <a:gd name="T35" fmla="*/ 1 h 295"/>
                <a:gd name="T36" fmla="*/ 65 w 306"/>
                <a:gd name="T37" fmla="*/ 0 h 295"/>
                <a:gd name="T38" fmla="*/ 0 w 306"/>
                <a:gd name="T39" fmla="*/ 52 h 295"/>
                <a:gd name="T40" fmla="*/ 65 w 306"/>
                <a:gd name="T41" fmla="*/ 5 h 295"/>
                <a:gd name="T42" fmla="*/ 151 w 306"/>
                <a:gd name="T43" fmla="*/ 33 h 295"/>
                <a:gd name="T44" fmla="*/ 242 w 306"/>
                <a:gd name="T45" fmla="*/ 7 h 295"/>
                <a:gd name="T46" fmla="*/ 299 w 306"/>
                <a:gd name="T47" fmla="*/ 56 h 295"/>
                <a:gd name="T48" fmla="*/ 273 w 306"/>
                <a:gd name="T49" fmla="*/ 93 h 295"/>
                <a:gd name="T50" fmla="*/ 273 w 306"/>
                <a:gd name="T51" fmla="*/ 177 h 295"/>
                <a:gd name="T52" fmla="*/ 231 w 306"/>
                <a:gd name="T53" fmla="*/ 244 h 295"/>
                <a:gd name="T54" fmla="*/ 152 w 306"/>
                <a:gd name="T55" fmla="*/ 284 h 295"/>
                <a:gd name="T56" fmla="*/ 85 w 306"/>
                <a:gd name="T57" fmla="*/ 249 h 295"/>
                <a:gd name="T58" fmla="*/ 35 w 306"/>
                <a:gd name="T59" fmla="*/ 180 h 295"/>
                <a:gd name="T60" fmla="*/ 35 w 306"/>
                <a:gd name="T61" fmla="*/ 91 h 295"/>
                <a:gd name="T62" fmla="*/ 4 w 306"/>
                <a:gd name="T63" fmla="*/ 53 h 295"/>
                <a:gd name="T64" fmla="*/ 65 w 306"/>
                <a:gd name="T65" fmla="*/ 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295">
                  <a:moveTo>
                    <a:pt x="0" y="52"/>
                  </a:moveTo>
                  <a:cubicBezTo>
                    <a:pt x="0" y="52"/>
                    <a:pt x="2" y="54"/>
                    <a:pt x="2" y="54"/>
                  </a:cubicBezTo>
                  <a:cubicBezTo>
                    <a:pt x="2" y="55"/>
                    <a:pt x="2" y="56"/>
                    <a:pt x="2" y="56"/>
                  </a:cubicBezTo>
                  <a:cubicBezTo>
                    <a:pt x="28" y="59"/>
                    <a:pt x="31" y="90"/>
                    <a:pt x="31" y="92"/>
                  </a:cubicBezTo>
                  <a:cubicBezTo>
                    <a:pt x="31" y="92"/>
                    <a:pt x="31" y="179"/>
                    <a:pt x="31" y="180"/>
                  </a:cubicBezTo>
                  <a:cubicBezTo>
                    <a:pt x="31" y="217"/>
                    <a:pt x="49" y="241"/>
                    <a:pt x="85" y="253"/>
                  </a:cubicBezTo>
                  <a:cubicBezTo>
                    <a:pt x="139" y="260"/>
                    <a:pt x="150" y="288"/>
                    <a:pt x="150" y="289"/>
                  </a:cubicBezTo>
                  <a:cubicBezTo>
                    <a:pt x="152" y="295"/>
                    <a:pt x="152" y="295"/>
                    <a:pt x="152" y="295"/>
                  </a:cubicBezTo>
                  <a:cubicBezTo>
                    <a:pt x="154" y="289"/>
                    <a:pt x="154" y="289"/>
                    <a:pt x="154" y="289"/>
                  </a:cubicBezTo>
                  <a:cubicBezTo>
                    <a:pt x="158" y="270"/>
                    <a:pt x="191" y="260"/>
                    <a:pt x="233" y="248"/>
                  </a:cubicBezTo>
                  <a:cubicBezTo>
                    <a:pt x="277" y="235"/>
                    <a:pt x="277" y="177"/>
                    <a:pt x="277" y="177"/>
                  </a:cubicBezTo>
                  <a:cubicBezTo>
                    <a:pt x="277" y="93"/>
                    <a:pt x="277" y="93"/>
                    <a:pt x="277" y="93"/>
                  </a:cubicBezTo>
                  <a:cubicBezTo>
                    <a:pt x="277" y="71"/>
                    <a:pt x="304" y="58"/>
                    <a:pt x="304" y="58"/>
                  </a:cubicBezTo>
                  <a:cubicBezTo>
                    <a:pt x="306" y="56"/>
                    <a:pt x="306" y="56"/>
                    <a:pt x="306" y="56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41" y="3"/>
                    <a:pt x="241" y="3"/>
                    <a:pt x="241" y="3"/>
                  </a:cubicBezTo>
                  <a:cubicBezTo>
                    <a:pt x="236" y="7"/>
                    <a:pt x="199" y="29"/>
                    <a:pt x="151" y="29"/>
                  </a:cubicBezTo>
                  <a:cubicBezTo>
                    <a:pt x="104" y="29"/>
                    <a:pt x="67" y="1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0" y="52"/>
                  </a:lnTo>
                  <a:close/>
                  <a:moveTo>
                    <a:pt x="65" y="5"/>
                  </a:moveTo>
                  <a:cubicBezTo>
                    <a:pt x="71" y="9"/>
                    <a:pt x="107" y="33"/>
                    <a:pt x="151" y="33"/>
                  </a:cubicBezTo>
                  <a:cubicBezTo>
                    <a:pt x="199" y="33"/>
                    <a:pt x="235" y="13"/>
                    <a:pt x="242" y="7"/>
                  </a:cubicBezTo>
                  <a:cubicBezTo>
                    <a:pt x="244" y="9"/>
                    <a:pt x="296" y="52"/>
                    <a:pt x="299" y="56"/>
                  </a:cubicBezTo>
                  <a:cubicBezTo>
                    <a:pt x="293" y="59"/>
                    <a:pt x="273" y="72"/>
                    <a:pt x="273" y="93"/>
                  </a:cubicBezTo>
                  <a:cubicBezTo>
                    <a:pt x="273" y="93"/>
                    <a:pt x="273" y="177"/>
                    <a:pt x="273" y="177"/>
                  </a:cubicBezTo>
                  <a:cubicBezTo>
                    <a:pt x="273" y="178"/>
                    <a:pt x="273" y="232"/>
                    <a:pt x="231" y="244"/>
                  </a:cubicBezTo>
                  <a:cubicBezTo>
                    <a:pt x="191" y="256"/>
                    <a:pt x="160" y="266"/>
                    <a:pt x="152" y="284"/>
                  </a:cubicBezTo>
                  <a:cubicBezTo>
                    <a:pt x="148" y="276"/>
                    <a:pt x="132" y="255"/>
                    <a:pt x="85" y="249"/>
                  </a:cubicBezTo>
                  <a:cubicBezTo>
                    <a:pt x="52" y="238"/>
                    <a:pt x="35" y="215"/>
                    <a:pt x="35" y="180"/>
                  </a:cubicBezTo>
                  <a:cubicBezTo>
                    <a:pt x="35" y="179"/>
                    <a:pt x="35" y="91"/>
                    <a:pt x="35" y="91"/>
                  </a:cubicBezTo>
                  <a:cubicBezTo>
                    <a:pt x="35" y="91"/>
                    <a:pt x="31" y="59"/>
                    <a:pt x="4" y="53"/>
                  </a:cubicBezTo>
                  <a:cubicBezTo>
                    <a:pt x="8" y="50"/>
                    <a:pt x="63" y="6"/>
                    <a:pt x="6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0" name="Freeform 26"/>
            <p:cNvSpPr/>
            <p:nvPr/>
          </p:nvSpPr>
          <p:spPr bwMode="auto">
            <a:xfrm>
              <a:off x="8832850" y="781051"/>
              <a:ext cx="106363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4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4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1" name="Freeform 27"/>
            <p:cNvSpPr/>
            <p:nvPr/>
          </p:nvSpPr>
          <p:spPr bwMode="auto">
            <a:xfrm>
              <a:off x="9031288" y="781051"/>
              <a:ext cx="107950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5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5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2" name="Rectangle 28"/>
            <p:cNvSpPr>
              <a:spLocks noChangeArrowheads="1"/>
            </p:cNvSpPr>
            <p:nvPr/>
          </p:nvSpPr>
          <p:spPr bwMode="auto">
            <a:xfrm>
              <a:off x="8834438" y="844551"/>
              <a:ext cx="4445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3" name="Rectangle 29"/>
            <p:cNvSpPr>
              <a:spLocks noChangeArrowheads="1"/>
            </p:cNvSpPr>
            <p:nvPr/>
          </p:nvSpPr>
          <p:spPr bwMode="auto">
            <a:xfrm>
              <a:off x="9088438" y="844551"/>
              <a:ext cx="460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4" name="Rectangle 30"/>
            <p:cNvSpPr>
              <a:spLocks noChangeArrowheads="1"/>
            </p:cNvSpPr>
            <p:nvPr/>
          </p:nvSpPr>
          <p:spPr bwMode="auto">
            <a:xfrm>
              <a:off x="883761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5" name="Rectangle 31"/>
            <p:cNvSpPr>
              <a:spLocks noChangeArrowheads="1"/>
            </p:cNvSpPr>
            <p:nvPr/>
          </p:nvSpPr>
          <p:spPr bwMode="auto">
            <a:xfrm>
              <a:off x="905986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6" name="Rectangle 32"/>
            <p:cNvSpPr>
              <a:spLocks noChangeArrowheads="1"/>
            </p:cNvSpPr>
            <p:nvPr/>
          </p:nvSpPr>
          <p:spPr bwMode="auto">
            <a:xfrm>
              <a:off x="8845550" y="957263"/>
              <a:ext cx="2746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7" name="Freeform 33"/>
            <p:cNvSpPr>
              <a:spLocks noEditPoints="1"/>
            </p:cNvSpPr>
            <p:nvPr/>
          </p:nvSpPr>
          <p:spPr bwMode="auto">
            <a:xfrm>
              <a:off x="8528050" y="474663"/>
              <a:ext cx="927100" cy="927100"/>
            </a:xfrm>
            <a:custGeom>
              <a:avLst/>
              <a:gdLst>
                <a:gd name="T0" fmla="*/ 0 w 750"/>
                <a:gd name="T1" fmla="*/ 374 h 749"/>
                <a:gd name="T2" fmla="*/ 375 w 750"/>
                <a:gd name="T3" fmla="*/ 749 h 749"/>
                <a:gd name="T4" fmla="*/ 750 w 750"/>
                <a:gd name="T5" fmla="*/ 374 h 749"/>
                <a:gd name="T6" fmla="*/ 375 w 750"/>
                <a:gd name="T7" fmla="*/ 0 h 749"/>
                <a:gd name="T8" fmla="*/ 0 w 750"/>
                <a:gd name="T9" fmla="*/ 374 h 749"/>
                <a:gd name="T10" fmla="*/ 8 w 750"/>
                <a:gd name="T11" fmla="*/ 374 h 749"/>
                <a:gd name="T12" fmla="*/ 375 w 750"/>
                <a:gd name="T13" fmla="*/ 7 h 749"/>
                <a:gd name="T14" fmla="*/ 742 w 750"/>
                <a:gd name="T15" fmla="*/ 374 h 749"/>
                <a:gd name="T16" fmla="*/ 375 w 750"/>
                <a:gd name="T17" fmla="*/ 741 h 749"/>
                <a:gd name="T18" fmla="*/ 8 w 750"/>
                <a:gd name="T19" fmla="*/ 374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0" h="749">
                  <a:moveTo>
                    <a:pt x="0" y="374"/>
                  </a:moveTo>
                  <a:cubicBezTo>
                    <a:pt x="0" y="581"/>
                    <a:pt x="169" y="749"/>
                    <a:pt x="375" y="749"/>
                  </a:cubicBezTo>
                  <a:cubicBezTo>
                    <a:pt x="582" y="749"/>
                    <a:pt x="750" y="581"/>
                    <a:pt x="750" y="374"/>
                  </a:cubicBezTo>
                  <a:cubicBezTo>
                    <a:pt x="750" y="168"/>
                    <a:pt x="582" y="0"/>
                    <a:pt x="375" y="0"/>
                  </a:cubicBezTo>
                  <a:cubicBezTo>
                    <a:pt x="169" y="0"/>
                    <a:pt x="0" y="168"/>
                    <a:pt x="0" y="374"/>
                  </a:cubicBezTo>
                  <a:close/>
                  <a:moveTo>
                    <a:pt x="8" y="374"/>
                  </a:moveTo>
                  <a:cubicBezTo>
                    <a:pt x="8" y="172"/>
                    <a:pt x="173" y="7"/>
                    <a:pt x="375" y="7"/>
                  </a:cubicBezTo>
                  <a:cubicBezTo>
                    <a:pt x="578" y="7"/>
                    <a:pt x="742" y="172"/>
                    <a:pt x="742" y="374"/>
                  </a:cubicBezTo>
                  <a:cubicBezTo>
                    <a:pt x="742" y="577"/>
                    <a:pt x="578" y="741"/>
                    <a:pt x="375" y="741"/>
                  </a:cubicBezTo>
                  <a:cubicBezTo>
                    <a:pt x="173" y="741"/>
                    <a:pt x="8" y="577"/>
                    <a:pt x="8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8" name="Freeform 34"/>
            <p:cNvSpPr>
              <a:spLocks noEditPoints="1"/>
            </p:cNvSpPr>
            <p:nvPr/>
          </p:nvSpPr>
          <p:spPr bwMode="auto">
            <a:xfrm>
              <a:off x="8683625" y="628651"/>
              <a:ext cx="617538" cy="620713"/>
            </a:xfrm>
            <a:custGeom>
              <a:avLst/>
              <a:gdLst>
                <a:gd name="T0" fmla="*/ 0 w 501"/>
                <a:gd name="T1" fmla="*/ 250 h 501"/>
                <a:gd name="T2" fmla="*/ 250 w 501"/>
                <a:gd name="T3" fmla="*/ 501 h 501"/>
                <a:gd name="T4" fmla="*/ 501 w 501"/>
                <a:gd name="T5" fmla="*/ 250 h 501"/>
                <a:gd name="T6" fmla="*/ 250 w 501"/>
                <a:gd name="T7" fmla="*/ 0 h 501"/>
                <a:gd name="T8" fmla="*/ 0 w 501"/>
                <a:gd name="T9" fmla="*/ 250 h 501"/>
                <a:gd name="T10" fmla="*/ 5 w 501"/>
                <a:gd name="T11" fmla="*/ 250 h 501"/>
                <a:gd name="T12" fmla="*/ 250 w 501"/>
                <a:gd name="T13" fmla="*/ 5 h 501"/>
                <a:gd name="T14" fmla="*/ 496 w 501"/>
                <a:gd name="T15" fmla="*/ 250 h 501"/>
                <a:gd name="T16" fmla="*/ 250 w 501"/>
                <a:gd name="T17" fmla="*/ 496 h 501"/>
                <a:gd name="T18" fmla="*/ 5 w 501"/>
                <a:gd name="T19" fmla="*/ 2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1" h="501">
                  <a:moveTo>
                    <a:pt x="0" y="250"/>
                  </a:moveTo>
                  <a:cubicBezTo>
                    <a:pt x="0" y="388"/>
                    <a:pt x="112" y="501"/>
                    <a:pt x="250" y="501"/>
                  </a:cubicBezTo>
                  <a:cubicBezTo>
                    <a:pt x="388" y="501"/>
                    <a:pt x="501" y="388"/>
                    <a:pt x="501" y="250"/>
                  </a:cubicBezTo>
                  <a:cubicBezTo>
                    <a:pt x="501" y="112"/>
                    <a:pt x="388" y="0"/>
                    <a:pt x="250" y="0"/>
                  </a:cubicBezTo>
                  <a:cubicBezTo>
                    <a:pt x="112" y="0"/>
                    <a:pt x="0" y="112"/>
                    <a:pt x="0" y="250"/>
                  </a:cubicBezTo>
                  <a:close/>
                  <a:moveTo>
                    <a:pt x="5" y="250"/>
                  </a:moveTo>
                  <a:cubicBezTo>
                    <a:pt x="5" y="115"/>
                    <a:pt x="115" y="5"/>
                    <a:pt x="250" y="5"/>
                  </a:cubicBezTo>
                  <a:cubicBezTo>
                    <a:pt x="386" y="5"/>
                    <a:pt x="496" y="115"/>
                    <a:pt x="496" y="250"/>
                  </a:cubicBezTo>
                  <a:cubicBezTo>
                    <a:pt x="496" y="386"/>
                    <a:pt x="386" y="496"/>
                    <a:pt x="250" y="496"/>
                  </a:cubicBezTo>
                  <a:cubicBezTo>
                    <a:pt x="115" y="496"/>
                    <a:pt x="5" y="386"/>
                    <a:pt x="5" y="2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09" name="Freeform 35"/>
            <p:cNvSpPr>
              <a:spLocks noEditPoints="1"/>
            </p:cNvSpPr>
            <p:nvPr/>
          </p:nvSpPr>
          <p:spPr bwMode="auto">
            <a:xfrm>
              <a:off x="8623300" y="649288"/>
              <a:ext cx="117475" cy="125413"/>
            </a:xfrm>
            <a:custGeom>
              <a:avLst/>
              <a:gdLst>
                <a:gd name="T0" fmla="*/ 38 w 95"/>
                <a:gd name="T1" fmla="*/ 88 h 101"/>
                <a:gd name="T2" fmla="*/ 27 w 95"/>
                <a:gd name="T3" fmla="*/ 90 h 101"/>
                <a:gd name="T4" fmla="*/ 22 w 95"/>
                <a:gd name="T5" fmla="*/ 72 h 101"/>
                <a:gd name="T6" fmla="*/ 30 w 95"/>
                <a:gd name="T7" fmla="*/ 65 h 101"/>
                <a:gd name="T8" fmla="*/ 1 w 95"/>
                <a:gd name="T9" fmla="*/ 36 h 101"/>
                <a:gd name="T10" fmla="*/ 8 w 95"/>
                <a:gd name="T11" fmla="*/ 49 h 101"/>
                <a:gd name="T12" fmla="*/ 16 w 95"/>
                <a:gd name="T13" fmla="*/ 42 h 101"/>
                <a:gd name="T14" fmla="*/ 17 w 95"/>
                <a:gd name="T15" fmla="*/ 53 h 101"/>
                <a:gd name="T16" fmla="*/ 31 w 95"/>
                <a:gd name="T17" fmla="*/ 46 h 101"/>
                <a:gd name="T18" fmla="*/ 33 w 95"/>
                <a:gd name="T19" fmla="*/ 60 h 101"/>
                <a:gd name="T20" fmla="*/ 45 w 95"/>
                <a:gd name="T21" fmla="*/ 24 h 101"/>
                <a:gd name="T22" fmla="*/ 37 w 95"/>
                <a:gd name="T23" fmla="*/ 31 h 101"/>
                <a:gd name="T24" fmla="*/ 38 w 95"/>
                <a:gd name="T25" fmla="*/ 16 h 101"/>
                <a:gd name="T26" fmla="*/ 29 w 95"/>
                <a:gd name="T27" fmla="*/ 23 h 101"/>
                <a:gd name="T28" fmla="*/ 34 w 95"/>
                <a:gd name="T29" fmla="*/ 11 h 101"/>
                <a:gd name="T30" fmla="*/ 29 w 95"/>
                <a:gd name="T31" fmla="*/ 10 h 101"/>
                <a:gd name="T32" fmla="*/ 25 w 95"/>
                <a:gd name="T33" fmla="*/ 5 h 101"/>
                <a:gd name="T34" fmla="*/ 56 w 95"/>
                <a:gd name="T35" fmla="*/ 14 h 101"/>
                <a:gd name="T36" fmla="*/ 69 w 95"/>
                <a:gd name="T37" fmla="*/ 31 h 101"/>
                <a:gd name="T38" fmla="*/ 36 w 95"/>
                <a:gd name="T39" fmla="*/ 64 h 101"/>
                <a:gd name="T40" fmla="*/ 15 w 95"/>
                <a:gd name="T41" fmla="*/ 28 h 101"/>
                <a:gd name="T42" fmla="*/ 19 w 95"/>
                <a:gd name="T43" fmla="*/ 17 h 101"/>
                <a:gd name="T44" fmla="*/ 30 w 95"/>
                <a:gd name="T45" fmla="*/ 27 h 101"/>
                <a:gd name="T46" fmla="*/ 23 w 95"/>
                <a:gd name="T47" fmla="*/ 30 h 101"/>
                <a:gd name="T48" fmla="*/ 18 w 95"/>
                <a:gd name="T49" fmla="*/ 41 h 101"/>
                <a:gd name="T50" fmla="*/ 9 w 95"/>
                <a:gd name="T51" fmla="*/ 32 h 101"/>
                <a:gd name="T52" fmla="*/ 26 w 95"/>
                <a:gd name="T53" fmla="*/ 40 h 101"/>
                <a:gd name="T54" fmla="*/ 33 w 95"/>
                <a:gd name="T55" fmla="*/ 29 h 101"/>
                <a:gd name="T56" fmla="*/ 36 w 95"/>
                <a:gd name="T57" fmla="*/ 34 h 101"/>
                <a:gd name="T58" fmla="*/ 43 w 95"/>
                <a:gd name="T59" fmla="*/ 39 h 101"/>
                <a:gd name="T60" fmla="*/ 38 w 95"/>
                <a:gd name="T61" fmla="*/ 44 h 101"/>
                <a:gd name="T62" fmla="*/ 25 w 95"/>
                <a:gd name="T63" fmla="*/ 42 h 101"/>
                <a:gd name="T64" fmla="*/ 86 w 95"/>
                <a:gd name="T65" fmla="*/ 25 h 101"/>
                <a:gd name="T66" fmla="*/ 94 w 95"/>
                <a:gd name="T67" fmla="*/ 27 h 101"/>
                <a:gd name="T68" fmla="*/ 94 w 95"/>
                <a:gd name="T69" fmla="*/ 79 h 101"/>
                <a:gd name="T70" fmla="*/ 75 w 95"/>
                <a:gd name="T71" fmla="*/ 84 h 101"/>
                <a:gd name="T72" fmla="*/ 51 w 95"/>
                <a:gd name="T73" fmla="*/ 100 h 101"/>
                <a:gd name="T74" fmla="*/ 42 w 95"/>
                <a:gd name="T75" fmla="*/ 100 h 101"/>
                <a:gd name="T76" fmla="*/ 57 w 95"/>
                <a:gd name="T77" fmla="*/ 63 h 101"/>
                <a:gd name="T78" fmla="*/ 52 w 95"/>
                <a:gd name="T79" fmla="*/ 58 h 101"/>
                <a:gd name="T80" fmla="*/ 53 w 95"/>
                <a:gd name="T81" fmla="*/ 41 h 101"/>
                <a:gd name="T82" fmla="*/ 62 w 95"/>
                <a:gd name="T83" fmla="*/ 57 h 101"/>
                <a:gd name="T84" fmla="*/ 83 w 95"/>
                <a:gd name="T8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1">
                  <a:moveTo>
                    <a:pt x="30" y="75"/>
                  </a:moveTo>
                  <a:cubicBezTo>
                    <a:pt x="27" y="76"/>
                    <a:pt x="27" y="76"/>
                    <a:pt x="27" y="76"/>
                  </a:cubicBezTo>
                  <a:cubicBezTo>
                    <a:pt x="30" y="79"/>
                    <a:pt x="34" y="83"/>
                    <a:pt x="38" y="88"/>
                  </a:cubicBezTo>
                  <a:cubicBezTo>
                    <a:pt x="35" y="88"/>
                    <a:pt x="32" y="89"/>
                    <a:pt x="29" y="91"/>
                  </a:cubicBezTo>
                  <a:cubicBezTo>
                    <a:pt x="28" y="91"/>
                    <a:pt x="28" y="92"/>
                    <a:pt x="27" y="92"/>
                  </a:cubicBezTo>
                  <a:cubicBezTo>
                    <a:pt x="27" y="92"/>
                    <a:pt x="27" y="91"/>
                    <a:pt x="27" y="90"/>
                  </a:cubicBezTo>
                  <a:cubicBezTo>
                    <a:pt x="26" y="85"/>
                    <a:pt x="24" y="79"/>
                    <a:pt x="20" y="74"/>
                  </a:cubicBezTo>
                  <a:cubicBezTo>
                    <a:pt x="20" y="73"/>
                    <a:pt x="19" y="72"/>
                    <a:pt x="20" y="72"/>
                  </a:cubicBezTo>
                  <a:cubicBezTo>
                    <a:pt x="20" y="71"/>
                    <a:pt x="21" y="71"/>
                    <a:pt x="22" y="72"/>
                  </a:cubicBezTo>
                  <a:cubicBezTo>
                    <a:pt x="23" y="73"/>
                    <a:pt x="24" y="73"/>
                    <a:pt x="24" y="74"/>
                  </a:cubicBezTo>
                  <a:cubicBezTo>
                    <a:pt x="25" y="73"/>
                    <a:pt x="26" y="71"/>
                    <a:pt x="27" y="69"/>
                  </a:cubicBezTo>
                  <a:cubicBezTo>
                    <a:pt x="28" y="67"/>
                    <a:pt x="29" y="66"/>
                    <a:pt x="30" y="65"/>
                  </a:cubicBezTo>
                  <a:cubicBezTo>
                    <a:pt x="18" y="59"/>
                    <a:pt x="8" y="55"/>
                    <a:pt x="0" y="54"/>
                  </a:cubicBezTo>
                  <a:cubicBezTo>
                    <a:pt x="1" y="52"/>
                    <a:pt x="3" y="50"/>
                    <a:pt x="5" y="49"/>
                  </a:cubicBezTo>
                  <a:cubicBezTo>
                    <a:pt x="4" y="43"/>
                    <a:pt x="3" y="39"/>
                    <a:pt x="1" y="36"/>
                  </a:cubicBezTo>
                  <a:cubicBezTo>
                    <a:pt x="4" y="36"/>
                    <a:pt x="8" y="35"/>
                    <a:pt x="12" y="33"/>
                  </a:cubicBezTo>
                  <a:cubicBezTo>
                    <a:pt x="11" y="35"/>
                    <a:pt x="10" y="38"/>
                    <a:pt x="9" y="42"/>
                  </a:cubicBezTo>
                  <a:cubicBezTo>
                    <a:pt x="9" y="45"/>
                    <a:pt x="9" y="47"/>
                    <a:pt x="8" y="49"/>
                  </a:cubicBezTo>
                  <a:cubicBezTo>
                    <a:pt x="10" y="49"/>
                    <a:pt x="12" y="50"/>
                    <a:pt x="14" y="51"/>
                  </a:cubicBezTo>
                  <a:cubicBezTo>
                    <a:pt x="15" y="50"/>
                    <a:pt x="15" y="48"/>
                    <a:pt x="15" y="46"/>
                  </a:cubicBezTo>
                  <a:cubicBezTo>
                    <a:pt x="16" y="44"/>
                    <a:pt x="16" y="43"/>
                    <a:pt x="16" y="42"/>
                  </a:cubicBezTo>
                  <a:cubicBezTo>
                    <a:pt x="18" y="42"/>
                    <a:pt x="20" y="42"/>
                    <a:pt x="22" y="42"/>
                  </a:cubicBezTo>
                  <a:cubicBezTo>
                    <a:pt x="21" y="43"/>
                    <a:pt x="21" y="44"/>
                    <a:pt x="20" y="47"/>
                  </a:cubicBezTo>
                  <a:cubicBezTo>
                    <a:pt x="18" y="49"/>
                    <a:pt x="18" y="52"/>
                    <a:pt x="17" y="53"/>
                  </a:cubicBezTo>
                  <a:cubicBezTo>
                    <a:pt x="19" y="54"/>
                    <a:pt x="21" y="54"/>
                    <a:pt x="23" y="56"/>
                  </a:cubicBezTo>
                  <a:cubicBezTo>
                    <a:pt x="24" y="52"/>
                    <a:pt x="25" y="49"/>
                    <a:pt x="26" y="47"/>
                  </a:cubicBezTo>
                  <a:cubicBezTo>
                    <a:pt x="28" y="46"/>
                    <a:pt x="30" y="46"/>
                    <a:pt x="31" y="46"/>
                  </a:cubicBezTo>
                  <a:cubicBezTo>
                    <a:pt x="31" y="47"/>
                    <a:pt x="29" y="50"/>
                    <a:pt x="28" y="53"/>
                  </a:cubicBezTo>
                  <a:cubicBezTo>
                    <a:pt x="27" y="55"/>
                    <a:pt x="27" y="56"/>
                    <a:pt x="26" y="57"/>
                  </a:cubicBezTo>
                  <a:cubicBezTo>
                    <a:pt x="29" y="58"/>
                    <a:pt x="31" y="59"/>
                    <a:pt x="33" y="60"/>
                  </a:cubicBezTo>
                  <a:cubicBezTo>
                    <a:pt x="39" y="50"/>
                    <a:pt x="44" y="40"/>
                    <a:pt x="50" y="30"/>
                  </a:cubicBezTo>
                  <a:cubicBezTo>
                    <a:pt x="49" y="29"/>
                    <a:pt x="49" y="29"/>
                    <a:pt x="49" y="28"/>
                  </a:cubicBezTo>
                  <a:cubicBezTo>
                    <a:pt x="48" y="28"/>
                    <a:pt x="47" y="26"/>
                    <a:pt x="45" y="24"/>
                  </a:cubicBezTo>
                  <a:cubicBezTo>
                    <a:pt x="44" y="25"/>
                    <a:pt x="44" y="26"/>
                    <a:pt x="43" y="28"/>
                  </a:cubicBezTo>
                  <a:cubicBezTo>
                    <a:pt x="43" y="29"/>
                    <a:pt x="43" y="30"/>
                    <a:pt x="42" y="31"/>
                  </a:cubicBezTo>
                  <a:cubicBezTo>
                    <a:pt x="41" y="31"/>
                    <a:pt x="39" y="31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40" y="26"/>
                    <a:pt x="41" y="23"/>
                    <a:pt x="42" y="21"/>
                  </a:cubicBezTo>
                  <a:cubicBezTo>
                    <a:pt x="41" y="19"/>
                    <a:pt x="39" y="17"/>
                    <a:pt x="38" y="16"/>
                  </a:cubicBezTo>
                  <a:cubicBezTo>
                    <a:pt x="37" y="16"/>
                    <a:pt x="37" y="17"/>
                    <a:pt x="37" y="17"/>
                  </a:cubicBezTo>
                  <a:cubicBezTo>
                    <a:pt x="36" y="18"/>
                    <a:pt x="36" y="20"/>
                    <a:pt x="34" y="23"/>
                  </a:cubicBezTo>
                  <a:cubicBezTo>
                    <a:pt x="33" y="24"/>
                    <a:pt x="31" y="24"/>
                    <a:pt x="29" y="23"/>
                  </a:cubicBezTo>
                  <a:cubicBezTo>
                    <a:pt x="30" y="21"/>
                    <a:pt x="32" y="19"/>
                    <a:pt x="34" y="14"/>
                  </a:cubicBezTo>
                  <a:cubicBezTo>
                    <a:pt x="35" y="14"/>
                    <a:pt x="35" y="13"/>
                    <a:pt x="35" y="13"/>
                  </a:cubicBezTo>
                  <a:cubicBezTo>
                    <a:pt x="35" y="13"/>
                    <a:pt x="34" y="12"/>
                    <a:pt x="34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1" y="8"/>
                    <a:pt x="30" y="8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2"/>
                    <a:pt x="27" y="14"/>
                    <a:pt x="27" y="16"/>
                  </a:cubicBezTo>
                  <a:cubicBezTo>
                    <a:pt x="24" y="17"/>
                    <a:pt x="22" y="17"/>
                    <a:pt x="21" y="17"/>
                  </a:cubicBezTo>
                  <a:cubicBezTo>
                    <a:pt x="24" y="12"/>
                    <a:pt x="25" y="8"/>
                    <a:pt x="25" y="5"/>
                  </a:cubicBezTo>
                  <a:cubicBezTo>
                    <a:pt x="30" y="4"/>
                    <a:pt x="33" y="2"/>
                    <a:pt x="37" y="0"/>
                  </a:cubicBezTo>
                  <a:cubicBezTo>
                    <a:pt x="38" y="5"/>
                    <a:pt x="43" y="12"/>
                    <a:pt x="53" y="23"/>
                  </a:cubicBezTo>
                  <a:cubicBezTo>
                    <a:pt x="55" y="19"/>
                    <a:pt x="56" y="16"/>
                    <a:pt x="56" y="14"/>
                  </a:cubicBezTo>
                  <a:cubicBezTo>
                    <a:pt x="62" y="14"/>
                    <a:pt x="68" y="12"/>
                    <a:pt x="73" y="9"/>
                  </a:cubicBezTo>
                  <a:cubicBezTo>
                    <a:pt x="73" y="15"/>
                    <a:pt x="72" y="22"/>
                    <a:pt x="70" y="29"/>
                  </a:cubicBezTo>
                  <a:cubicBezTo>
                    <a:pt x="70" y="30"/>
                    <a:pt x="69" y="31"/>
                    <a:pt x="69" y="31"/>
                  </a:cubicBezTo>
                  <a:cubicBezTo>
                    <a:pt x="68" y="31"/>
                    <a:pt x="68" y="30"/>
                    <a:pt x="67" y="29"/>
                  </a:cubicBezTo>
                  <a:cubicBezTo>
                    <a:pt x="66" y="25"/>
                    <a:pt x="64" y="22"/>
                    <a:pt x="62" y="19"/>
                  </a:cubicBezTo>
                  <a:cubicBezTo>
                    <a:pt x="58" y="25"/>
                    <a:pt x="49" y="40"/>
                    <a:pt x="36" y="64"/>
                  </a:cubicBezTo>
                  <a:cubicBezTo>
                    <a:pt x="33" y="70"/>
                    <a:pt x="31" y="73"/>
                    <a:pt x="30" y="75"/>
                  </a:cubicBezTo>
                  <a:close/>
                  <a:moveTo>
                    <a:pt x="10" y="31"/>
                  </a:moveTo>
                  <a:cubicBezTo>
                    <a:pt x="11" y="30"/>
                    <a:pt x="13" y="29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5" y="24"/>
                    <a:pt x="13" y="22"/>
                    <a:pt x="12" y="20"/>
                  </a:cubicBezTo>
                  <a:cubicBezTo>
                    <a:pt x="14" y="20"/>
                    <a:pt x="16" y="19"/>
                    <a:pt x="19" y="17"/>
                  </a:cubicBezTo>
                  <a:cubicBezTo>
                    <a:pt x="19" y="19"/>
                    <a:pt x="20" y="22"/>
                    <a:pt x="21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7" y="24"/>
                    <a:pt x="30" y="27"/>
                  </a:cubicBezTo>
                  <a:cubicBezTo>
                    <a:pt x="30" y="27"/>
                    <a:pt x="31" y="28"/>
                    <a:pt x="30" y="28"/>
                  </a:cubicBezTo>
                  <a:cubicBezTo>
                    <a:pt x="31" y="28"/>
                    <a:pt x="30" y="28"/>
                    <a:pt x="30" y="29"/>
                  </a:cubicBezTo>
                  <a:cubicBezTo>
                    <a:pt x="27" y="29"/>
                    <a:pt x="25" y="30"/>
                    <a:pt x="23" y="30"/>
                  </a:cubicBezTo>
                  <a:cubicBezTo>
                    <a:pt x="23" y="30"/>
                    <a:pt x="23" y="31"/>
                    <a:pt x="23" y="31"/>
                  </a:cubicBezTo>
                  <a:cubicBezTo>
                    <a:pt x="23" y="32"/>
                    <a:pt x="23" y="33"/>
                    <a:pt x="23" y="33"/>
                  </a:cubicBezTo>
                  <a:cubicBezTo>
                    <a:pt x="24" y="37"/>
                    <a:pt x="22" y="40"/>
                    <a:pt x="18" y="41"/>
                  </a:cubicBezTo>
                  <a:cubicBezTo>
                    <a:pt x="19" y="39"/>
                    <a:pt x="19" y="36"/>
                    <a:pt x="18" y="32"/>
                  </a:cubicBezTo>
                  <a:cubicBezTo>
                    <a:pt x="15" y="32"/>
                    <a:pt x="13" y="32"/>
                    <a:pt x="11" y="32"/>
                  </a:cubicBezTo>
                  <a:cubicBezTo>
                    <a:pt x="10" y="32"/>
                    <a:pt x="10" y="32"/>
                    <a:pt x="9" y="32"/>
                  </a:cubicBezTo>
                  <a:cubicBezTo>
                    <a:pt x="9" y="31"/>
                    <a:pt x="9" y="31"/>
                    <a:pt x="10" y="31"/>
                  </a:cubicBezTo>
                  <a:close/>
                  <a:moveTo>
                    <a:pt x="25" y="41"/>
                  </a:moveTo>
                  <a:cubicBezTo>
                    <a:pt x="25" y="41"/>
                    <a:pt x="26" y="40"/>
                    <a:pt x="26" y="40"/>
                  </a:cubicBezTo>
                  <a:cubicBezTo>
                    <a:pt x="27" y="39"/>
                    <a:pt x="28" y="39"/>
                    <a:pt x="30" y="38"/>
                  </a:cubicBezTo>
                  <a:cubicBezTo>
                    <a:pt x="29" y="35"/>
                    <a:pt x="28" y="34"/>
                    <a:pt x="26" y="32"/>
                  </a:cubicBezTo>
                  <a:cubicBezTo>
                    <a:pt x="29" y="32"/>
                    <a:pt x="31" y="31"/>
                    <a:pt x="33" y="29"/>
                  </a:cubicBezTo>
                  <a:cubicBezTo>
                    <a:pt x="33" y="30"/>
                    <a:pt x="33" y="32"/>
                    <a:pt x="34" y="34"/>
                  </a:cubicBezTo>
                  <a:cubicBezTo>
                    <a:pt x="34" y="34"/>
                    <a:pt x="34" y="35"/>
                    <a:pt x="34" y="35"/>
                  </a:cubicBezTo>
                  <a:cubicBezTo>
                    <a:pt x="35" y="35"/>
                    <a:pt x="36" y="34"/>
                    <a:pt x="36" y="34"/>
                  </a:cubicBezTo>
                  <a:cubicBezTo>
                    <a:pt x="37" y="33"/>
                    <a:pt x="38" y="33"/>
                    <a:pt x="38" y="33"/>
                  </a:cubicBezTo>
                  <a:cubicBezTo>
                    <a:pt x="40" y="34"/>
                    <a:pt x="41" y="35"/>
                    <a:pt x="43" y="37"/>
                  </a:cubicBezTo>
                  <a:cubicBezTo>
                    <a:pt x="44" y="38"/>
                    <a:pt x="44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0" y="40"/>
                    <a:pt x="38" y="40"/>
                    <a:pt x="36" y="40"/>
                  </a:cubicBezTo>
                  <a:cubicBezTo>
                    <a:pt x="37" y="42"/>
                    <a:pt x="37" y="43"/>
                    <a:pt x="38" y="44"/>
                  </a:cubicBezTo>
                  <a:cubicBezTo>
                    <a:pt x="38" y="48"/>
                    <a:pt x="37" y="51"/>
                    <a:pt x="33" y="53"/>
                  </a:cubicBezTo>
                  <a:cubicBezTo>
                    <a:pt x="33" y="49"/>
                    <a:pt x="32" y="46"/>
                    <a:pt x="31" y="41"/>
                  </a:cubicBezTo>
                  <a:cubicBezTo>
                    <a:pt x="30" y="42"/>
                    <a:pt x="28" y="42"/>
                    <a:pt x="25" y="42"/>
                  </a:cubicBezTo>
                  <a:cubicBezTo>
                    <a:pt x="25" y="42"/>
                    <a:pt x="24" y="42"/>
                    <a:pt x="24" y="42"/>
                  </a:cubicBezTo>
                  <a:cubicBezTo>
                    <a:pt x="24" y="42"/>
                    <a:pt x="24" y="41"/>
                    <a:pt x="25" y="41"/>
                  </a:cubicBezTo>
                  <a:close/>
                  <a:moveTo>
                    <a:pt x="86" y="25"/>
                  </a:moveTo>
                  <a:cubicBezTo>
                    <a:pt x="89" y="25"/>
                    <a:pt x="91" y="25"/>
                    <a:pt x="93" y="25"/>
                  </a:cubicBezTo>
                  <a:cubicBezTo>
                    <a:pt x="94" y="25"/>
                    <a:pt x="95" y="25"/>
                    <a:pt x="95" y="26"/>
                  </a:cubicBezTo>
                  <a:cubicBezTo>
                    <a:pt x="95" y="26"/>
                    <a:pt x="95" y="27"/>
                    <a:pt x="94" y="27"/>
                  </a:cubicBezTo>
                  <a:cubicBezTo>
                    <a:pt x="88" y="35"/>
                    <a:pt x="80" y="46"/>
                    <a:pt x="72" y="60"/>
                  </a:cubicBezTo>
                  <a:cubicBezTo>
                    <a:pt x="78" y="64"/>
                    <a:pt x="82" y="66"/>
                    <a:pt x="85" y="69"/>
                  </a:cubicBezTo>
                  <a:cubicBezTo>
                    <a:pt x="92" y="74"/>
                    <a:pt x="95" y="77"/>
                    <a:pt x="94" y="79"/>
                  </a:cubicBezTo>
                  <a:cubicBezTo>
                    <a:pt x="90" y="82"/>
                    <a:pt x="84" y="84"/>
                    <a:pt x="76" y="85"/>
                  </a:cubicBezTo>
                  <a:cubicBezTo>
                    <a:pt x="75" y="86"/>
                    <a:pt x="74" y="86"/>
                    <a:pt x="74" y="85"/>
                  </a:cubicBezTo>
                  <a:cubicBezTo>
                    <a:pt x="74" y="85"/>
                    <a:pt x="74" y="84"/>
                    <a:pt x="75" y="84"/>
                  </a:cubicBezTo>
                  <a:cubicBezTo>
                    <a:pt x="79" y="79"/>
                    <a:pt x="81" y="76"/>
                    <a:pt x="80" y="76"/>
                  </a:cubicBezTo>
                  <a:cubicBezTo>
                    <a:pt x="76" y="72"/>
                    <a:pt x="72" y="69"/>
                    <a:pt x="68" y="67"/>
                  </a:cubicBezTo>
                  <a:cubicBezTo>
                    <a:pt x="62" y="78"/>
                    <a:pt x="56" y="89"/>
                    <a:pt x="51" y="100"/>
                  </a:cubicBezTo>
                  <a:cubicBezTo>
                    <a:pt x="50" y="100"/>
                    <a:pt x="47" y="101"/>
                    <a:pt x="43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01"/>
                    <a:pt x="42" y="100"/>
                    <a:pt x="42" y="100"/>
                  </a:cubicBezTo>
                  <a:cubicBezTo>
                    <a:pt x="45" y="96"/>
                    <a:pt x="49" y="88"/>
                    <a:pt x="56" y="76"/>
                  </a:cubicBezTo>
                  <a:cubicBezTo>
                    <a:pt x="59" y="71"/>
                    <a:pt x="61" y="67"/>
                    <a:pt x="63" y="64"/>
                  </a:cubicBezTo>
                  <a:cubicBezTo>
                    <a:pt x="61" y="63"/>
                    <a:pt x="59" y="63"/>
                    <a:pt x="57" y="63"/>
                  </a:cubicBezTo>
                  <a:cubicBezTo>
                    <a:pt x="58" y="61"/>
                    <a:pt x="59" y="60"/>
                    <a:pt x="60" y="59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9"/>
                    <a:pt x="54" y="53"/>
                    <a:pt x="52" y="58"/>
                  </a:cubicBezTo>
                  <a:cubicBezTo>
                    <a:pt x="50" y="63"/>
                    <a:pt x="48" y="67"/>
                    <a:pt x="47" y="69"/>
                  </a:cubicBezTo>
                  <a:cubicBezTo>
                    <a:pt x="44" y="70"/>
                    <a:pt x="41" y="71"/>
                    <a:pt x="40" y="70"/>
                  </a:cubicBezTo>
                  <a:cubicBezTo>
                    <a:pt x="47" y="59"/>
                    <a:pt x="51" y="50"/>
                    <a:pt x="53" y="41"/>
                  </a:cubicBezTo>
                  <a:cubicBezTo>
                    <a:pt x="57" y="41"/>
                    <a:pt x="62" y="40"/>
                    <a:pt x="66" y="37"/>
                  </a:cubicBezTo>
                  <a:cubicBezTo>
                    <a:pt x="64" y="41"/>
                    <a:pt x="63" y="47"/>
                    <a:pt x="63" y="55"/>
                  </a:cubicBezTo>
                  <a:cubicBezTo>
                    <a:pt x="62" y="56"/>
                    <a:pt x="62" y="56"/>
                    <a:pt x="62" y="57"/>
                  </a:cubicBezTo>
                  <a:cubicBezTo>
                    <a:pt x="63" y="56"/>
                    <a:pt x="63" y="55"/>
                    <a:pt x="64" y="55"/>
                  </a:cubicBezTo>
                  <a:cubicBezTo>
                    <a:pt x="64" y="56"/>
                    <a:pt x="65" y="56"/>
                    <a:pt x="67" y="57"/>
                  </a:cubicBezTo>
                  <a:cubicBezTo>
                    <a:pt x="75" y="42"/>
                    <a:pt x="80" y="32"/>
                    <a:pt x="83" y="27"/>
                  </a:cubicBezTo>
                  <a:cubicBezTo>
                    <a:pt x="84" y="26"/>
                    <a:pt x="85" y="25"/>
                    <a:pt x="8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0" name="Freeform 36"/>
            <p:cNvSpPr/>
            <p:nvPr/>
          </p:nvSpPr>
          <p:spPr bwMode="auto">
            <a:xfrm>
              <a:off x="8823325" y="527051"/>
              <a:ext cx="125413" cy="112713"/>
            </a:xfrm>
            <a:custGeom>
              <a:avLst/>
              <a:gdLst>
                <a:gd name="T0" fmla="*/ 11 w 102"/>
                <a:gd name="T1" fmla="*/ 2 h 91"/>
                <a:gd name="T2" fmla="*/ 25 w 102"/>
                <a:gd name="T3" fmla="*/ 0 h 91"/>
                <a:gd name="T4" fmla="*/ 28 w 102"/>
                <a:gd name="T5" fmla="*/ 18 h 91"/>
                <a:gd name="T6" fmla="*/ 31 w 102"/>
                <a:gd name="T7" fmla="*/ 30 h 91"/>
                <a:gd name="T8" fmla="*/ 37 w 102"/>
                <a:gd name="T9" fmla="*/ 27 h 91"/>
                <a:gd name="T10" fmla="*/ 57 w 102"/>
                <a:gd name="T11" fmla="*/ 16 h 91"/>
                <a:gd name="T12" fmla="*/ 61 w 102"/>
                <a:gd name="T13" fmla="*/ 15 h 91"/>
                <a:gd name="T14" fmla="*/ 64 w 102"/>
                <a:gd name="T15" fmla="*/ 18 h 91"/>
                <a:gd name="T16" fmla="*/ 66 w 102"/>
                <a:gd name="T17" fmla="*/ 19 h 91"/>
                <a:gd name="T18" fmla="*/ 66 w 102"/>
                <a:gd name="T19" fmla="*/ 22 h 91"/>
                <a:gd name="T20" fmla="*/ 33 w 102"/>
                <a:gd name="T21" fmla="*/ 37 h 91"/>
                <a:gd name="T22" fmla="*/ 45 w 102"/>
                <a:gd name="T23" fmla="*/ 42 h 91"/>
                <a:gd name="T24" fmla="*/ 50 w 102"/>
                <a:gd name="T25" fmla="*/ 45 h 91"/>
                <a:gd name="T26" fmla="*/ 72 w 102"/>
                <a:gd name="T27" fmla="*/ 55 h 91"/>
                <a:gd name="T28" fmla="*/ 77 w 102"/>
                <a:gd name="T29" fmla="*/ 55 h 91"/>
                <a:gd name="T30" fmla="*/ 97 w 102"/>
                <a:gd name="T31" fmla="*/ 58 h 91"/>
                <a:gd name="T32" fmla="*/ 102 w 102"/>
                <a:gd name="T33" fmla="*/ 60 h 91"/>
                <a:gd name="T34" fmla="*/ 98 w 102"/>
                <a:gd name="T35" fmla="*/ 63 h 91"/>
                <a:gd name="T36" fmla="*/ 79 w 102"/>
                <a:gd name="T37" fmla="*/ 70 h 91"/>
                <a:gd name="T38" fmla="*/ 64 w 102"/>
                <a:gd name="T39" fmla="*/ 67 h 91"/>
                <a:gd name="T40" fmla="*/ 48 w 102"/>
                <a:gd name="T41" fmla="*/ 55 h 91"/>
                <a:gd name="T42" fmla="*/ 46 w 102"/>
                <a:gd name="T43" fmla="*/ 53 h 91"/>
                <a:gd name="T44" fmla="*/ 34 w 102"/>
                <a:gd name="T45" fmla="*/ 44 h 91"/>
                <a:gd name="T46" fmla="*/ 29 w 102"/>
                <a:gd name="T47" fmla="*/ 80 h 91"/>
                <a:gd name="T48" fmla="*/ 16 w 102"/>
                <a:gd name="T49" fmla="*/ 90 h 91"/>
                <a:gd name="T50" fmla="*/ 6 w 102"/>
                <a:gd name="T51" fmla="*/ 91 h 91"/>
                <a:gd name="T52" fmla="*/ 25 w 102"/>
                <a:gd name="T53" fmla="*/ 41 h 91"/>
                <a:gd name="T54" fmla="*/ 9 w 102"/>
                <a:gd name="T55" fmla="*/ 53 h 91"/>
                <a:gd name="T56" fmla="*/ 0 w 102"/>
                <a:gd name="T57" fmla="*/ 48 h 91"/>
                <a:gd name="T58" fmla="*/ 24 w 102"/>
                <a:gd name="T59" fmla="*/ 35 h 91"/>
                <a:gd name="T60" fmla="*/ 11 w 102"/>
                <a:gd name="T61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91">
                  <a:moveTo>
                    <a:pt x="11" y="2"/>
                  </a:moveTo>
                  <a:cubicBezTo>
                    <a:pt x="16" y="2"/>
                    <a:pt x="21" y="1"/>
                    <a:pt x="25" y="0"/>
                  </a:cubicBezTo>
                  <a:cubicBezTo>
                    <a:pt x="25" y="4"/>
                    <a:pt x="25" y="10"/>
                    <a:pt x="28" y="18"/>
                  </a:cubicBezTo>
                  <a:cubicBezTo>
                    <a:pt x="29" y="22"/>
                    <a:pt x="30" y="26"/>
                    <a:pt x="31" y="30"/>
                  </a:cubicBezTo>
                  <a:cubicBezTo>
                    <a:pt x="32" y="30"/>
                    <a:pt x="34" y="28"/>
                    <a:pt x="37" y="27"/>
                  </a:cubicBezTo>
                  <a:cubicBezTo>
                    <a:pt x="41" y="25"/>
                    <a:pt x="47" y="21"/>
                    <a:pt x="57" y="16"/>
                  </a:cubicBezTo>
                  <a:cubicBezTo>
                    <a:pt x="59" y="15"/>
                    <a:pt x="60" y="15"/>
                    <a:pt x="61" y="15"/>
                  </a:cubicBezTo>
                  <a:cubicBezTo>
                    <a:pt x="62" y="16"/>
                    <a:pt x="63" y="17"/>
                    <a:pt x="64" y="18"/>
                  </a:cubicBezTo>
                  <a:cubicBezTo>
                    <a:pt x="65" y="18"/>
                    <a:pt x="66" y="19"/>
                    <a:pt x="66" y="19"/>
                  </a:cubicBezTo>
                  <a:cubicBezTo>
                    <a:pt x="67" y="20"/>
                    <a:pt x="67" y="21"/>
                    <a:pt x="66" y="22"/>
                  </a:cubicBezTo>
                  <a:cubicBezTo>
                    <a:pt x="57" y="25"/>
                    <a:pt x="46" y="30"/>
                    <a:pt x="33" y="37"/>
                  </a:cubicBezTo>
                  <a:cubicBezTo>
                    <a:pt x="35" y="38"/>
                    <a:pt x="39" y="39"/>
                    <a:pt x="45" y="42"/>
                  </a:cubicBezTo>
                  <a:cubicBezTo>
                    <a:pt x="47" y="43"/>
                    <a:pt x="49" y="44"/>
                    <a:pt x="50" y="45"/>
                  </a:cubicBezTo>
                  <a:cubicBezTo>
                    <a:pt x="60" y="51"/>
                    <a:pt x="67" y="54"/>
                    <a:pt x="72" y="55"/>
                  </a:cubicBezTo>
                  <a:cubicBezTo>
                    <a:pt x="73" y="55"/>
                    <a:pt x="75" y="55"/>
                    <a:pt x="77" y="55"/>
                  </a:cubicBezTo>
                  <a:cubicBezTo>
                    <a:pt x="86" y="56"/>
                    <a:pt x="93" y="57"/>
                    <a:pt x="97" y="58"/>
                  </a:cubicBezTo>
                  <a:cubicBezTo>
                    <a:pt x="100" y="59"/>
                    <a:pt x="101" y="60"/>
                    <a:pt x="102" y="60"/>
                  </a:cubicBezTo>
                  <a:cubicBezTo>
                    <a:pt x="102" y="61"/>
                    <a:pt x="101" y="62"/>
                    <a:pt x="98" y="63"/>
                  </a:cubicBezTo>
                  <a:cubicBezTo>
                    <a:pt x="91" y="66"/>
                    <a:pt x="84" y="68"/>
                    <a:pt x="79" y="70"/>
                  </a:cubicBezTo>
                  <a:cubicBezTo>
                    <a:pt x="73" y="71"/>
                    <a:pt x="68" y="70"/>
                    <a:pt x="64" y="67"/>
                  </a:cubicBezTo>
                  <a:cubicBezTo>
                    <a:pt x="60" y="64"/>
                    <a:pt x="54" y="60"/>
                    <a:pt x="48" y="55"/>
                  </a:cubicBezTo>
                  <a:cubicBezTo>
                    <a:pt x="48" y="54"/>
                    <a:pt x="47" y="53"/>
                    <a:pt x="46" y="53"/>
                  </a:cubicBezTo>
                  <a:cubicBezTo>
                    <a:pt x="40" y="48"/>
                    <a:pt x="36" y="45"/>
                    <a:pt x="34" y="44"/>
                  </a:cubicBezTo>
                  <a:cubicBezTo>
                    <a:pt x="35" y="58"/>
                    <a:pt x="33" y="70"/>
                    <a:pt x="29" y="80"/>
                  </a:cubicBezTo>
                  <a:cubicBezTo>
                    <a:pt x="27" y="84"/>
                    <a:pt x="23" y="88"/>
                    <a:pt x="16" y="90"/>
                  </a:cubicBezTo>
                  <a:cubicBezTo>
                    <a:pt x="13" y="91"/>
                    <a:pt x="10" y="91"/>
                    <a:pt x="6" y="91"/>
                  </a:cubicBezTo>
                  <a:cubicBezTo>
                    <a:pt x="22" y="80"/>
                    <a:pt x="28" y="64"/>
                    <a:pt x="25" y="41"/>
                  </a:cubicBezTo>
                  <a:cubicBezTo>
                    <a:pt x="19" y="45"/>
                    <a:pt x="14" y="49"/>
                    <a:pt x="9" y="53"/>
                  </a:cubicBezTo>
                  <a:cubicBezTo>
                    <a:pt x="6" y="52"/>
                    <a:pt x="3" y="50"/>
                    <a:pt x="0" y="48"/>
                  </a:cubicBezTo>
                  <a:cubicBezTo>
                    <a:pt x="7" y="45"/>
                    <a:pt x="15" y="40"/>
                    <a:pt x="24" y="35"/>
                  </a:cubicBezTo>
                  <a:cubicBezTo>
                    <a:pt x="20" y="21"/>
                    <a:pt x="16" y="1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1" name="Freeform 37"/>
            <p:cNvSpPr>
              <a:spLocks noEditPoints="1"/>
            </p:cNvSpPr>
            <p:nvPr/>
          </p:nvSpPr>
          <p:spPr bwMode="auto">
            <a:xfrm>
              <a:off x="9039225" y="514351"/>
              <a:ext cx="120650" cy="128588"/>
            </a:xfrm>
            <a:custGeom>
              <a:avLst/>
              <a:gdLst>
                <a:gd name="T0" fmla="*/ 35 w 97"/>
                <a:gd name="T1" fmla="*/ 38 h 105"/>
                <a:gd name="T2" fmla="*/ 22 w 97"/>
                <a:gd name="T3" fmla="*/ 36 h 105"/>
                <a:gd name="T4" fmla="*/ 18 w 97"/>
                <a:gd name="T5" fmla="*/ 49 h 105"/>
                <a:gd name="T6" fmla="*/ 7 w 97"/>
                <a:gd name="T7" fmla="*/ 83 h 105"/>
                <a:gd name="T8" fmla="*/ 0 w 97"/>
                <a:gd name="T9" fmla="*/ 75 h 105"/>
                <a:gd name="T10" fmla="*/ 14 w 97"/>
                <a:gd name="T11" fmla="*/ 40 h 105"/>
                <a:gd name="T12" fmla="*/ 23 w 97"/>
                <a:gd name="T13" fmla="*/ 0 h 105"/>
                <a:gd name="T14" fmla="*/ 29 w 97"/>
                <a:gd name="T15" fmla="*/ 4 h 105"/>
                <a:gd name="T16" fmla="*/ 30 w 97"/>
                <a:gd name="T17" fmla="*/ 6 h 105"/>
                <a:gd name="T18" fmla="*/ 44 w 97"/>
                <a:gd name="T19" fmla="*/ 5 h 105"/>
                <a:gd name="T20" fmla="*/ 54 w 97"/>
                <a:gd name="T21" fmla="*/ 12 h 105"/>
                <a:gd name="T22" fmla="*/ 44 w 97"/>
                <a:gd name="T23" fmla="*/ 33 h 105"/>
                <a:gd name="T24" fmla="*/ 40 w 97"/>
                <a:gd name="T25" fmla="*/ 43 h 105"/>
                <a:gd name="T26" fmla="*/ 35 w 97"/>
                <a:gd name="T27" fmla="*/ 38 h 105"/>
                <a:gd name="T28" fmla="*/ 29 w 97"/>
                <a:gd name="T29" fmla="*/ 10 h 105"/>
                <a:gd name="T30" fmla="*/ 27 w 97"/>
                <a:gd name="T31" fmla="*/ 19 h 105"/>
                <a:gd name="T32" fmla="*/ 34 w 97"/>
                <a:gd name="T33" fmla="*/ 19 h 105"/>
                <a:gd name="T34" fmla="*/ 37 w 97"/>
                <a:gd name="T35" fmla="*/ 19 h 105"/>
                <a:gd name="T36" fmla="*/ 38 w 97"/>
                <a:gd name="T37" fmla="*/ 23 h 105"/>
                <a:gd name="T38" fmla="*/ 38 w 97"/>
                <a:gd name="T39" fmla="*/ 24 h 105"/>
                <a:gd name="T40" fmla="*/ 27 w 97"/>
                <a:gd name="T41" fmla="*/ 23 h 105"/>
                <a:gd name="T42" fmla="*/ 26 w 97"/>
                <a:gd name="T43" fmla="*/ 22 h 105"/>
                <a:gd name="T44" fmla="*/ 23 w 97"/>
                <a:gd name="T45" fmla="*/ 32 h 105"/>
                <a:gd name="T46" fmla="*/ 36 w 97"/>
                <a:gd name="T47" fmla="*/ 32 h 105"/>
                <a:gd name="T48" fmla="*/ 43 w 97"/>
                <a:gd name="T49" fmla="*/ 13 h 105"/>
                <a:gd name="T50" fmla="*/ 42 w 97"/>
                <a:gd name="T51" fmla="*/ 11 h 105"/>
                <a:gd name="T52" fmla="*/ 29 w 97"/>
                <a:gd name="T53" fmla="*/ 10 h 105"/>
                <a:gd name="T54" fmla="*/ 68 w 97"/>
                <a:gd name="T55" fmla="*/ 87 h 105"/>
                <a:gd name="T56" fmla="*/ 80 w 97"/>
                <a:gd name="T57" fmla="*/ 44 h 105"/>
                <a:gd name="T58" fmla="*/ 64 w 97"/>
                <a:gd name="T59" fmla="*/ 42 h 105"/>
                <a:gd name="T60" fmla="*/ 62 w 97"/>
                <a:gd name="T61" fmla="*/ 46 h 105"/>
                <a:gd name="T62" fmla="*/ 57 w 97"/>
                <a:gd name="T63" fmla="*/ 39 h 105"/>
                <a:gd name="T64" fmla="*/ 63 w 97"/>
                <a:gd name="T65" fmla="*/ 21 h 105"/>
                <a:gd name="T66" fmla="*/ 64 w 97"/>
                <a:gd name="T67" fmla="*/ 8 h 105"/>
                <a:gd name="T68" fmla="*/ 70 w 97"/>
                <a:gd name="T69" fmla="*/ 12 h 105"/>
                <a:gd name="T70" fmla="*/ 71 w 97"/>
                <a:gd name="T71" fmla="*/ 13 h 105"/>
                <a:gd name="T72" fmla="*/ 86 w 97"/>
                <a:gd name="T73" fmla="*/ 12 h 105"/>
                <a:gd name="T74" fmla="*/ 97 w 97"/>
                <a:gd name="T75" fmla="*/ 21 h 105"/>
                <a:gd name="T76" fmla="*/ 82 w 97"/>
                <a:gd name="T77" fmla="*/ 69 h 105"/>
                <a:gd name="T78" fmla="*/ 76 w 97"/>
                <a:gd name="T79" fmla="*/ 93 h 105"/>
                <a:gd name="T80" fmla="*/ 71 w 97"/>
                <a:gd name="T81" fmla="*/ 105 h 105"/>
                <a:gd name="T82" fmla="*/ 55 w 97"/>
                <a:gd name="T83" fmla="*/ 88 h 105"/>
                <a:gd name="T84" fmla="*/ 54 w 97"/>
                <a:gd name="T85" fmla="*/ 85 h 105"/>
                <a:gd name="T86" fmla="*/ 57 w 97"/>
                <a:gd name="T87" fmla="*/ 86 h 105"/>
                <a:gd name="T88" fmla="*/ 68 w 97"/>
                <a:gd name="T89" fmla="*/ 87 h 105"/>
                <a:gd name="T90" fmla="*/ 71 w 97"/>
                <a:gd name="T91" fmla="*/ 15 h 105"/>
                <a:gd name="T92" fmla="*/ 68 w 97"/>
                <a:gd name="T93" fmla="*/ 25 h 105"/>
                <a:gd name="T94" fmla="*/ 75 w 97"/>
                <a:gd name="T95" fmla="*/ 25 h 105"/>
                <a:gd name="T96" fmla="*/ 80 w 97"/>
                <a:gd name="T97" fmla="*/ 26 h 105"/>
                <a:gd name="T98" fmla="*/ 81 w 97"/>
                <a:gd name="T99" fmla="*/ 31 h 105"/>
                <a:gd name="T100" fmla="*/ 77 w 97"/>
                <a:gd name="T101" fmla="*/ 30 h 105"/>
                <a:gd name="T102" fmla="*/ 67 w 97"/>
                <a:gd name="T103" fmla="*/ 29 h 105"/>
                <a:gd name="T104" fmla="*/ 65 w 97"/>
                <a:gd name="T105" fmla="*/ 37 h 105"/>
                <a:gd name="T106" fmla="*/ 81 w 97"/>
                <a:gd name="T107" fmla="*/ 39 h 105"/>
                <a:gd name="T108" fmla="*/ 85 w 97"/>
                <a:gd name="T109" fmla="*/ 18 h 105"/>
                <a:gd name="T110" fmla="*/ 80 w 97"/>
                <a:gd name="T111" fmla="*/ 18 h 105"/>
                <a:gd name="T112" fmla="*/ 72 w 97"/>
                <a:gd name="T113" fmla="*/ 18 h 105"/>
                <a:gd name="T114" fmla="*/ 71 w 97"/>
                <a:gd name="T115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7" h="105">
                  <a:moveTo>
                    <a:pt x="35" y="38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1" y="38"/>
                    <a:pt x="20" y="43"/>
                    <a:pt x="18" y="49"/>
                  </a:cubicBezTo>
                  <a:cubicBezTo>
                    <a:pt x="11" y="73"/>
                    <a:pt x="7" y="84"/>
                    <a:pt x="7" y="83"/>
                  </a:cubicBezTo>
                  <a:cubicBezTo>
                    <a:pt x="4" y="81"/>
                    <a:pt x="2" y="79"/>
                    <a:pt x="0" y="75"/>
                  </a:cubicBezTo>
                  <a:cubicBezTo>
                    <a:pt x="3" y="71"/>
                    <a:pt x="8" y="59"/>
                    <a:pt x="14" y="40"/>
                  </a:cubicBezTo>
                  <a:cubicBezTo>
                    <a:pt x="20" y="20"/>
                    <a:pt x="23" y="7"/>
                    <a:pt x="23" y="0"/>
                  </a:cubicBezTo>
                  <a:cubicBezTo>
                    <a:pt x="24" y="1"/>
                    <a:pt x="26" y="2"/>
                    <a:pt x="29" y="4"/>
                  </a:cubicBezTo>
                  <a:cubicBezTo>
                    <a:pt x="30" y="5"/>
                    <a:pt x="30" y="6"/>
                    <a:pt x="30" y="6"/>
                  </a:cubicBezTo>
                  <a:cubicBezTo>
                    <a:pt x="37" y="7"/>
                    <a:pt x="41" y="7"/>
                    <a:pt x="44" y="5"/>
                  </a:cubicBezTo>
                  <a:cubicBezTo>
                    <a:pt x="46" y="8"/>
                    <a:pt x="49" y="10"/>
                    <a:pt x="54" y="12"/>
                  </a:cubicBezTo>
                  <a:cubicBezTo>
                    <a:pt x="52" y="14"/>
                    <a:pt x="49" y="21"/>
                    <a:pt x="44" y="33"/>
                  </a:cubicBezTo>
                  <a:cubicBezTo>
                    <a:pt x="42" y="40"/>
                    <a:pt x="41" y="43"/>
                    <a:pt x="40" y="43"/>
                  </a:cubicBezTo>
                  <a:cubicBezTo>
                    <a:pt x="39" y="42"/>
                    <a:pt x="37" y="41"/>
                    <a:pt x="35" y="38"/>
                  </a:cubicBezTo>
                  <a:close/>
                  <a:moveTo>
                    <a:pt x="29" y="1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29" y="19"/>
                    <a:pt x="31" y="19"/>
                    <a:pt x="34" y="19"/>
                  </a:cubicBezTo>
                  <a:cubicBezTo>
                    <a:pt x="35" y="19"/>
                    <a:pt x="36" y="19"/>
                    <a:pt x="37" y="19"/>
                  </a:cubicBezTo>
                  <a:cubicBezTo>
                    <a:pt x="37" y="19"/>
                    <a:pt x="37" y="21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5" y="24"/>
                    <a:pt x="32" y="24"/>
                    <a:pt x="27" y="23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7" y="32"/>
                    <a:pt x="32" y="32"/>
                    <a:pt x="36" y="3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2" y="11"/>
                    <a:pt x="42" y="11"/>
                  </a:cubicBezTo>
                  <a:cubicBezTo>
                    <a:pt x="37" y="11"/>
                    <a:pt x="33" y="11"/>
                    <a:pt x="29" y="10"/>
                  </a:cubicBezTo>
                  <a:close/>
                  <a:moveTo>
                    <a:pt x="68" y="87"/>
                  </a:moveTo>
                  <a:cubicBezTo>
                    <a:pt x="71" y="78"/>
                    <a:pt x="75" y="64"/>
                    <a:pt x="80" y="44"/>
                  </a:cubicBezTo>
                  <a:cubicBezTo>
                    <a:pt x="73" y="43"/>
                    <a:pt x="68" y="42"/>
                    <a:pt x="64" y="42"/>
                  </a:cubicBezTo>
                  <a:cubicBezTo>
                    <a:pt x="63" y="45"/>
                    <a:pt x="62" y="46"/>
                    <a:pt x="62" y="46"/>
                  </a:cubicBezTo>
                  <a:cubicBezTo>
                    <a:pt x="59" y="43"/>
                    <a:pt x="58" y="41"/>
                    <a:pt x="57" y="39"/>
                  </a:cubicBezTo>
                  <a:cubicBezTo>
                    <a:pt x="59" y="34"/>
                    <a:pt x="61" y="28"/>
                    <a:pt x="63" y="21"/>
                  </a:cubicBezTo>
                  <a:cubicBezTo>
                    <a:pt x="64" y="15"/>
                    <a:pt x="65" y="11"/>
                    <a:pt x="64" y="8"/>
                  </a:cubicBezTo>
                  <a:cubicBezTo>
                    <a:pt x="65" y="9"/>
                    <a:pt x="67" y="10"/>
                    <a:pt x="70" y="12"/>
                  </a:cubicBezTo>
                  <a:cubicBezTo>
                    <a:pt x="71" y="12"/>
                    <a:pt x="71" y="12"/>
                    <a:pt x="71" y="13"/>
                  </a:cubicBezTo>
                  <a:cubicBezTo>
                    <a:pt x="79" y="14"/>
                    <a:pt x="84" y="14"/>
                    <a:pt x="86" y="12"/>
                  </a:cubicBezTo>
                  <a:cubicBezTo>
                    <a:pt x="89" y="16"/>
                    <a:pt x="93" y="19"/>
                    <a:pt x="97" y="21"/>
                  </a:cubicBezTo>
                  <a:cubicBezTo>
                    <a:pt x="94" y="26"/>
                    <a:pt x="88" y="42"/>
                    <a:pt x="82" y="69"/>
                  </a:cubicBezTo>
                  <a:cubicBezTo>
                    <a:pt x="79" y="80"/>
                    <a:pt x="77" y="88"/>
                    <a:pt x="76" y="93"/>
                  </a:cubicBezTo>
                  <a:cubicBezTo>
                    <a:pt x="74" y="100"/>
                    <a:pt x="72" y="104"/>
                    <a:pt x="71" y="105"/>
                  </a:cubicBezTo>
                  <a:cubicBezTo>
                    <a:pt x="66" y="102"/>
                    <a:pt x="61" y="97"/>
                    <a:pt x="55" y="88"/>
                  </a:cubicBezTo>
                  <a:cubicBezTo>
                    <a:pt x="54" y="86"/>
                    <a:pt x="54" y="86"/>
                    <a:pt x="54" y="85"/>
                  </a:cubicBezTo>
                  <a:cubicBezTo>
                    <a:pt x="55" y="85"/>
                    <a:pt x="55" y="85"/>
                    <a:pt x="57" y="86"/>
                  </a:cubicBezTo>
                  <a:cubicBezTo>
                    <a:pt x="64" y="89"/>
                    <a:pt x="68" y="89"/>
                    <a:pt x="68" y="87"/>
                  </a:cubicBezTo>
                  <a:close/>
                  <a:moveTo>
                    <a:pt x="71" y="15"/>
                  </a:moveTo>
                  <a:cubicBezTo>
                    <a:pt x="68" y="25"/>
                    <a:pt x="68" y="25"/>
                    <a:pt x="68" y="25"/>
                  </a:cubicBezTo>
                  <a:cubicBezTo>
                    <a:pt x="69" y="25"/>
                    <a:pt x="71" y="25"/>
                    <a:pt x="75" y="25"/>
                  </a:cubicBezTo>
                  <a:cubicBezTo>
                    <a:pt x="77" y="25"/>
                    <a:pt x="79" y="25"/>
                    <a:pt x="80" y="26"/>
                  </a:cubicBezTo>
                  <a:cubicBezTo>
                    <a:pt x="81" y="28"/>
                    <a:pt x="81" y="30"/>
                    <a:pt x="81" y="31"/>
                  </a:cubicBezTo>
                  <a:cubicBezTo>
                    <a:pt x="80" y="31"/>
                    <a:pt x="79" y="31"/>
                    <a:pt x="77" y="30"/>
                  </a:cubicBezTo>
                  <a:cubicBezTo>
                    <a:pt x="72" y="30"/>
                    <a:pt x="69" y="29"/>
                    <a:pt x="67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9" y="38"/>
                    <a:pt x="74" y="39"/>
                    <a:pt x="81" y="39"/>
                  </a:cubicBezTo>
                  <a:cubicBezTo>
                    <a:pt x="83" y="28"/>
                    <a:pt x="85" y="21"/>
                    <a:pt x="85" y="18"/>
                  </a:cubicBezTo>
                  <a:cubicBezTo>
                    <a:pt x="84" y="18"/>
                    <a:pt x="82" y="18"/>
                    <a:pt x="80" y="18"/>
                  </a:cubicBezTo>
                  <a:cubicBezTo>
                    <a:pt x="76" y="18"/>
                    <a:pt x="74" y="18"/>
                    <a:pt x="72" y="18"/>
                  </a:cubicBezTo>
                  <a:cubicBezTo>
                    <a:pt x="71" y="17"/>
                    <a:pt x="71" y="16"/>
                    <a:pt x="7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2" name="Freeform 38"/>
            <p:cNvSpPr>
              <a:spLocks noEditPoints="1"/>
            </p:cNvSpPr>
            <p:nvPr/>
          </p:nvSpPr>
          <p:spPr bwMode="auto">
            <a:xfrm>
              <a:off x="9205913" y="641351"/>
              <a:ext cx="153988" cy="146050"/>
            </a:xfrm>
            <a:custGeom>
              <a:avLst/>
              <a:gdLst>
                <a:gd name="T0" fmla="*/ 124 w 125"/>
                <a:gd name="T1" fmla="*/ 46 h 118"/>
                <a:gd name="T2" fmla="*/ 123 w 125"/>
                <a:gd name="T3" fmla="*/ 52 h 118"/>
                <a:gd name="T4" fmla="*/ 83 w 125"/>
                <a:gd name="T5" fmla="*/ 13 h 118"/>
                <a:gd name="T6" fmla="*/ 51 w 125"/>
                <a:gd name="T7" fmla="*/ 54 h 118"/>
                <a:gd name="T8" fmla="*/ 56 w 125"/>
                <a:gd name="T9" fmla="*/ 52 h 118"/>
                <a:gd name="T10" fmla="*/ 55 w 125"/>
                <a:gd name="T11" fmla="*/ 51 h 118"/>
                <a:gd name="T12" fmla="*/ 52 w 125"/>
                <a:gd name="T13" fmla="*/ 52 h 118"/>
                <a:gd name="T14" fmla="*/ 66 w 125"/>
                <a:gd name="T15" fmla="*/ 36 h 118"/>
                <a:gd name="T16" fmla="*/ 76 w 125"/>
                <a:gd name="T17" fmla="*/ 29 h 118"/>
                <a:gd name="T18" fmla="*/ 81 w 125"/>
                <a:gd name="T19" fmla="*/ 36 h 118"/>
                <a:gd name="T20" fmla="*/ 84 w 125"/>
                <a:gd name="T21" fmla="*/ 30 h 118"/>
                <a:gd name="T22" fmla="*/ 81 w 125"/>
                <a:gd name="T23" fmla="*/ 27 h 118"/>
                <a:gd name="T24" fmla="*/ 80 w 125"/>
                <a:gd name="T25" fmla="*/ 19 h 118"/>
                <a:gd name="T26" fmla="*/ 113 w 125"/>
                <a:gd name="T27" fmla="*/ 49 h 118"/>
                <a:gd name="T28" fmla="*/ 113 w 125"/>
                <a:gd name="T29" fmla="*/ 55 h 118"/>
                <a:gd name="T30" fmla="*/ 112 w 125"/>
                <a:gd name="T31" fmla="*/ 57 h 118"/>
                <a:gd name="T32" fmla="*/ 92 w 125"/>
                <a:gd name="T33" fmla="*/ 38 h 118"/>
                <a:gd name="T34" fmla="*/ 89 w 125"/>
                <a:gd name="T35" fmla="*/ 41 h 118"/>
                <a:gd name="T36" fmla="*/ 96 w 125"/>
                <a:gd name="T37" fmla="*/ 49 h 118"/>
                <a:gd name="T38" fmla="*/ 81 w 125"/>
                <a:gd name="T39" fmla="*/ 72 h 118"/>
                <a:gd name="T40" fmla="*/ 72 w 125"/>
                <a:gd name="T41" fmla="*/ 78 h 118"/>
                <a:gd name="T42" fmla="*/ 71 w 125"/>
                <a:gd name="T43" fmla="*/ 74 h 118"/>
                <a:gd name="T44" fmla="*/ 64 w 125"/>
                <a:gd name="T45" fmla="*/ 60 h 118"/>
                <a:gd name="T46" fmla="*/ 60 w 125"/>
                <a:gd name="T47" fmla="*/ 58 h 118"/>
                <a:gd name="T48" fmla="*/ 53 w 125"/>
                <a:gd name="T49" fmla="*/ 60 h 118"/>
                <a:gd name="T50" fmla="*/ 69 w 125"/>
                <a:gd name="T51" fmla="*/ 81 h 118"/>
                <a:gd name="T52" fmla="*/ 57 w 125"/>
                <a:gd name="T53" fmla="*/ 80 h 118"/>
                <a:gd name="T54" fmla="*/ 55 w 125"/>
                <a:gd name="T55" fmla="*/ 95 h 118"/>
                <a:gd name="T56" fmla="*/ 62 w 125"/>
                <a:gd name="T57" fmla="*/ 117 h 118"/>
                <a:gd name="T58" fmla="*/ 47 w 125"/>
                <a:gd name="T59" fmla="*/ 99 h 118"/>
                <a:gd name="T60" fmla="*/ 44 w 125"/>
                <a:gd name="T61" fmla="*/ 80 h 118"/>
                <a:gd name="T62" fmla="*/ 23 w 125"/>
                <a:gd name="T63" fmla="*/ 59 h 118"/>
                <a:gd name="T64" fmla="*/ 41 w 125"/>
                <a:gd name="T65" fmla="*/ 66 h 118"/>
                <a:gd name="T66" fmla="*/ 40 w 125"/>
                <a:gd name="T67" fmla="*/ 59 h 118"/>
                <a:gd name="T68" fmla="*/ 18 w 125"/>
                <a:gd name="T69" fmla="*/ 47 h 118"/>
                <a:gd name="T70" fmla="*/ 0 w 125"/>
                <a:gd name="T71" fmla="*/ 37 h 118"/>
                <a:gd name="T72" fmla="*/ 83 w 125"/>
                <a:gd name="T73" fmla="*/ 0 h 118"/>
                <a:gd name="T74" fmla="*/ 109 w 125"/>
                <a:gd name="T75" fmla="*/ 30 h 118"/>
                <a:gd name="T76" fmla="*/ 49 w 125"/>
                <a:gd name="T77" fmla="*/ 75 h 118"/>
                <a:gd name="T78" fmla="*/ 62 w 125"/>
                <a:gd name="T79" fmla="*/ 73 h 118"/>
                <a:gd name="T80" fmla="*/ 52 w 125"/>
                <a:gd name="T81" fmla="*/ 64 h 118"/>
                <a:gd name="T82" fmla="*/ 51 w 125"/>
                <a:gd name="T83" fmla="*/ 59 h 118"/>
                <a:gd name="T84" fmla="*/ 43 w 125"/>
                <a:gd name="T85" fmla="*/ 60 h 118"/>
                <a:gd name="T86" fmla="*/ 45 w 125"/>
                <a:gd name="T87" fmla="*/ 61 h 118"/>
                <a:gd name="T88" fmla="*/ 75 w 125"/>
                <a:gd name="T89" fmla="*/ 37 h 118"/>
                <a:gd name="T90" fmla="*/ 71 w 125"/>
                <a:gd name="T91" fmla="*/ 39 h 118"/>
                <a:gd name="T92" fmla="*/ 84 w 125"/>
                <a:gd name="T93" fmla="*/ 50 h 118"/>
                <a:gd name="T94" fmla="*/ 75 w 125"/>
                <a:gd name="T95" fmla="*/ 48 h 118"/>
                <a:gd name="T96" fmla="*/ 64 w 125"/>
                <a:gd name="T97" fmla="*/ 44 h 118"/>
                <a:gd name="T98" fmla="*/ 78 w 125"/>
                <a:gd name="T99" fmla="*/ 56 h 118"/>
                <a:gd name="T100" fmla="*/ 69 w 125"/>
                <a:gd name="T101" fmla="*/ 54 h 118"/>
                <a:gd name="T102" fmla="*/ 58 w 125"/>
                <a:gd name="T103" fmla="*/ 49 h 118"/>
                <a:gd name="T104" fmla="*/ 75 w 125"/>
                <a:gd name="T105" fmla="*/ 66 h 118"/>
                <a:gd name="T106" fmla="*/ 75 w 125"/>
                <a:gd name="T107" fmla="*/ 67 h 118"/>
                <a:gd name="T108" fmla="*/ 92 w 125"/>
                <a:gd name="T109" fmla="*/ 52 h 118"/>
                <a:gd name="T110" fmla="*/ 75 w 125"/>
                <a:gd name="T111" fmla="*/ 3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5" h="118">
                  <a:moveTo>
                    <a:pt x="123" y="43"/>
                  </a:moveTo>
                  <a:cubicBezTo>
                    <a:pt x="124" y="43"/>
                    <a:pt x="125" y="44"/>
                    <a:pt x="124" y="46"/>
                  </a:cubicBezTo>
                  <a:cubicBezTo>
                    <a:pt x="124" y="48"/>
                    <a:pt x="124" y="49"/>
                    <a:pt x="124" y="50"/>
                  </a:cubicBezTo>
                  <a:cubicBezTo>
                    <a:pt x="124" y="51"/>
                    <a:pt x="123" y="52"/>
                    <a:pt x="123" y="52"/>
                  </a:cubicBezTo>
                  <a:cubicBezTo>
                    <a:pt x="123" y="52"/>
                    <a:pt x="122" y="52"/>
                    <a:pt x="121" y="51"/>
                  </a:cubicBezTo>
                  <a:cubicBezTo>
                    <a:pt x="109" y="38"/>
                    <a:pt x="96" y="25"/>
                    <a:pt x="83" y="13"/>
                  </a:cubicBezTo>
                  <a:cubicBezTo>
                    <a:pt x="59" y="31"/>
                    <a:pt x="38" y="42"/>
                    <a:pt x="20" y="46"/>
                  </a:cubicBezTo>
                  <a:cubicBezTo>
                    <a:pt x="30" y="52"/>
                    <a:pt x="40" y="54"/>
                    <a:pt x="51" y="54"/>
                  </a:cubicBezTo>
                  <a:cubicBezTo>
                    <a:pt x="53" y="54"/>
                    <a:pt x="55" y="53"/>
                    <a:pt x="57" y="53"/>
                  </a:cubicBezTo>
                  <a:cubicBezTo>
                    <a:pt x="57" y="52"/>
                    <a:pt x="57" y="52"/>
                    <a:pt x="56" y="52"/>
                  </a:cubicBezTo>
                  <a:cubicBezTo>
                    <a:pt x="56" y="51"/>
                    <a:pt x="55" y="51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2"/>
                    <a:pt x="52" y="52"/>
                  </a:cubicBezTo>
                  <a:cubicBezTo>
                    <a:pt x="52" y="49"/>
                    <a:pt x="52" y="47"/>
                    <a:pt x="53" y="45"/>
                  </a:cubicBezTo>
                  <a:cubicBezTo>
                    <a:pt x="56" y="43"/>
                    <a:pt x="61" y="40"/>
                    <a:pt x="66" y="36"/>
                  </a:cubicBezTo>
                  <a:cubicBezTo>
                    <a:pt x="70" y="32"/>
                    <a:pt x="73" y="29"/>
                    <a:pt x="74" y="26"/>
                  </a:cubicBezTo>
                  <a:cubicBezTo>
                    <a:pt x="75" y="27"/>
                    <a:pt x="75" y="28"/>
                    <a:pt x="76" y="29"/>
                  </a:cubicBezTo>
                  <a:cubicBezTo>
                    <a:pt x="76" y="30"/>
                    <a:pt x="77" y="31"/>
                    <a:pt x="77" y="32"/>
                  </a:cubicBezTo>
                  <a:cubicBezTo>
                    <a:pt x="78" y="33"/>
                    <a:pt x="79" y="35"/>
                    <a:pt x="81" y="36"/>
                  </a:cubicBezTo>
                  <a:cubicBezTo>
                    <a:pt x="85" y="36"/>
                    <a:pt x="88" y="35"/>
                    <a:pt x="89" y="34"/>
                  </a:cubicBezTo>
                  <a:cubicBezTo>
                    <a:pt x="88" y="33"/>
                    <a:pt x="86" y="32"/>
                    <a:pt x="84" y="30"/>
                  </a:cubicBezTo>
                  <a:cubicBezTo>
                    <a:pt x="83" y="29"/>
                    <a:pt x="82" y="28"/>
                    <a:pt x="82" y="28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0" y="27"/>
                    <a:pt x="80" y="26"/>
                    <a:pt x="80" y="24"/>
                  </a:cubicBezTo>
                  <a:cubicBezTo>
                    <a:pt x="80" y="22"/>
                    <a:pt x="80" y="20"/>
                    <a:pt x="80" y="19"/>
                  </a:cubicBezTo>
                  <a:cubicBezTo>
                    <a:pt x="84" y="23"/>
                    <a:pt x="91" y="29"/>
                    <a:pt x="101" y="38"/>
                  </a:cubicBezTo>
                  <a:cubicBezTo>
                    <a:pt x="106" y="43"/>
                    <a:pt x="110" y="47"/>
                    <a:pt x="113" y="49"/>
                  </a:cubicBezTo>
                  <a:cubicBezTo>
                    <a:pt x="114" y="50"/>
                    <a:pt x="114" y="51"/>
                    <a:pt x="114" y="52"/>
                  </a:cubicBezTo>
                  <a:cubicBezTo>
                    <a:pt x="113" y="53"/>
                    <a:pt x="113" y="54"/>
                    <a:pt x="113" y="55"/>
                  </a:cubicBezTo>
                  <a:cubicBezTo>
                    <a:pt x="113" y="55"/>
                    <a:pt x="113" y="55"/>
                    <a:pt x="112" y="56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1" y="57"/>
                    <a:pt x="111" y="56"/>
                  </a:cubicBezTo>
                  <a:cubicBezTo>
                    <a:pt x="107" y="51"/>
                    <a:pt x="101" y="45"/>
                    <a:pt x="92" y="38"/>
                  </a:cubicBezTo>
                  <a:cubicBezTo>
                    <a:pt x="92" y="39"/>
                    <a:pt x="92" y="40"/>
                    <a:pt x="93" y="42"/>
                  </a:cubicBezTo>
                  <a:cubicBezTo>
                    <a:pt x="92" y="41"/>
                    <a:pt x="91" y="41"/>
                    <a:pt x="89" y="41"/>
                  </a:cubicBezTo>
                  <a:cubicBezTo>
                    <a:pt x="87" y="41"/>
                    <a:pt x="85" y="40"/>
                    <a:pt x="84" y="40"/>
                  </a:cubicBezTo>
                  <a:cubicBezTo>
                    <a:pt x="89" y="44"/>
                    <a:pt x="93" y="47"/>
                    <a:pt x="96" y="49"/>
                  </a:cubicBezTo>
                  <a:cubicBezTo>
                    <a:pt x="96" y="51"/>
                    <a:pt x="98" y="55"/>
                    <a:pt x="101" y="59"/>
                  </a:cubicBezTo>
                  <a:cubicBezTo>
                    <a:pt x="99" y="59"/>
                    <a:pt x="92" y="63"/>
                    <a:pt x="81" y="72"/>
                  </a:cubicBezTo>
                  <a:cubicBezTo>
                    <a:pt x="78" y="74"/>
                    <a:pt x="76" y="76"/>
                    <a:pt x="74" y="77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1" y="78"/>
                    <a:pt x="71" y="77"/>
                    <a:pt x="71" y="76"/>
                  </a:cubicBezTo>
                  <a:cubicBezTo>
                    <a:pt x="71" y="75"/>
                    <a:pt x="71" y="75"/>
                    <a:pt x="71" y="74"/>
                  </a:cubicBezTo>
                  <a:cubicBezTo>
                    <a:pt x="71" y="71"/>
                    <a:pt x="71" y="70"/>
                    <a:pt x="72" y="69"/>
                  </a:cubicBezTo>
                  <a:cubicBezTo>
                    <a:pt x="70" y="67"/>
                    <a:pt x="67" y="64"/>
                    <a:pt x="64" y="60"/>
                  </a:cubicBezTo>
                  <a:cubicBezTo>
                    <a:pt x="62" y="58"/>
                    <a:pt x="60" y="57"/>
                    <a:pt x="59" y="55"/>
                  </a:cubicBezTo>
                  <a:cubicBezTo>
                    <a:pt x="60" y="56"/>
                    <a:pt x="60" y="57"/>
                    <a:pt x="60" y="58"/>
                  </a:cubicBezTo>
                  <a:cubicBezTo>
                    <a:pt x="60" y="59"/>
                    <a:pt x="60" y="60"/>
                    <a:pt x="60" y="61"/>
                  </a:cubicBezTo>
                  <a:cubicBezTo>
                    <a:pt x="58" y="60"/>
                    <a:pt x="56" y="60"/>
                    <a:pt x="53" y="60"/>
                  </a:cubicBezTo>
                  <a:cubicBezTo>
                    <a:pt x="59" y="65"/>
                    <a:pt x="63" y="68"/>
                    <a:pt x="66" y="69"/>
                  </a:cubicBezTo>
                  <a:cubicBezTo>
                    <a:pt x="66" y="73"/>
                    <a:pt x="67" y="77"/>
                    <a:pt x="69" y="81"/>
                  </a:cubicBezTo>
                  <a:cubicBezTo>
                    <a:pt x="66" y="80"/>
                    <a:pt x="63" y="80"/>
                    <a:pt x="60" y="80"/>
                  </a:cubicBezTo>
                  <a:cubicBezTo>
                    <a:pt x="60" y="80"/>
                    <a:pt x="59" y="80"/>
                    <a:pt x="57" y="80"/>
                  </a:cubicBezTo>
                  <a:cubicBezTo>
                    <a:pt x="55" y="81"/>
                    <a:pt x="53" y="81"/>
                    <a:pt x="50" y="81"/>
                  </a:cubicBezTo>
                  <a:cubicBezTo>
                    <a:pt x="51" y="86"/>
                    <a:pt x="53" y="91"/>
                    <a:pt x="55" y="95"/>
                  </a:cubicBezTo>
                  <a:cubicBezTo>
                    <a:pt x="59" y="102"/>
                    <a:pt x="61" y="108"/>
                    <a:pt x="63" y="114"/>
                  </a:cubicBezTo>
                  <a:cubicBezTo>
                    <a:pt x="63" y="116"/>
                    <a:pt x="63" y="117"/>
                    <a:pt x="62" y="117"/>
                  </a:cubicBezTo>
                  <a:cubicBezTo>
                    <a:pt x="62" y="118"/>
                    <a:pt x="61" y="118"/>
                    <a:pt x="60" y="117"/>
                  </a:cubicBezTo>
                  <a:cubicBezTo>
                    <a:pt x="53" y="110"/>
                    <a:pt x="49" y="104"/>
                    <a:pt x="47" y="99"/>
                  </a:cubicBezTo>
                  <a:cubicBezTo>
                    <a:pt x="46" y="97"/>
                    <a:pt x="46" y="94"/>
                    <a:pt x="45" y="89"/>
                  </a:cubicBezTo>
                  <a:cubicBezTo>
                    <a:pt x="44" y="85"/>
                    <a:pt x="44" y="82"/>
                    <a:pt x="44" y="80"/>
                  </a:cubicBezTo>
                  <a:cubicBezTo>
                    <a:pt x="38" y="79"/>
                    <a:pt x="33" y="76"/>
                    <a:pt x="28" y="73"/>
                  </a:cubicBezTo>
                  <a:cubicBezTo>
                    <a:pt x="23" y="69"/>
                    <a:pt x="21" y="64"/>
                    <a:pt x="23" y="59"/>
                  </a:cubicBezTo>
                  <a:cubicBezTo>
                    <a:pt x="29" y="67"/>
                    <a:pt x="36" y="71"/>
                    <a:pt x="42" y="73"/>
                  </a:cubicBezTo>
                  <a:cubicBezTo>
                    <a:pt x="42" y="72"/>
                    <a:pt x="42" y="69"/>
                    <a:pt x="41" y="66"/>
                  </a:cubicBezTo>
                  <a:cubicBezTo>
                    <a:pt x="41" y="64"/>
                    <a:pt x="41" y="62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34" y="59"/>
                    <a:pt x="30" y="58"/>
                    <a:pt x="25" y="56"/>
                  </a:cubicBezTo>
                  <a:cubicBezTo>
                    <a:pt x="21" y="53"/>
                    <a:pt x="19" y="50"/>
                    <a:pt x="18" y="47"/>
                  </a:cubicBezTo>
                  <a:cubicBezTo>
                    <a:pt x="17" y="47"/>
                    <a:pt x="16" y="47"/>
                    <a:pt x="15" y="47"/>
                  </a:cubicBezTo>
                  <a:cubicBezTo>
                    <a:pt x="8" y="47"/>
                    <a:pt x="3" y="44"/>
                    <a:pt x="0" y="37"/>
                  </a:cubicBezTo>
                  <a:cubicBezTo>
                    <a:pt x="21" y="40"/>
                    <a:pt x="44" y="32"/>
                    <a:pt x="71" y="13"/>
                  </a:cubicBezTo>
                  <a:cubicBezTo>
                    <a:pt x="78" y="8"/>
                    <a:pt x="82" y="4"/>
                    <a:pt x="83" y="0"/>
                  </a:cubicBezTo>
                  <a:cubicBezTo>
                    <a:pt x="85" y="2"/>
                    <a:pt x="86" y="5"/>
                    <a:pt x="88" y="10"/>
                  </a:cubicBezTo>
                  <a:cubicBezTo>
                    <a:pt x="90" y="13"/>
                    <a:pt x="98" y="20"/>
                    <a:pt x="109" y="30"/>
                  </a:cubicBezTo>
                  <a:cubicBezTo>
                    <a:pt x="115" y="36"/>
                    <a:pt x="120" y="40"/>
                    <a:pt x="123" y="43"/>
                  </a:cubicBezTo>
                  <a:close/>
                  <a:moveTo>
                    <a:pt x="49" y="75"/>
                  </a:moveTo>
                  <a:cubicBezTo>
                    <a:pt x="53" y="75"/>
                    <a:pt x="57" y="74"/>
                    <a:pt x="61" y="74"/>
                  </a:cubicBezTo>
                  <a:cubicBezTo>
                    <a:pt x="62" y="74"/>
                    <a:pt x="62" y="74"/>
                    <a:pt x="62" y="73"/>
                  </a:cubicBezTo>
                  <a:cubicBezTo>
                    <a:pt x="62" y="73"/>
                    <a:pt x="62" y="73"/>
                    <a:pt x="61" y="72"/>
                  </a:cubicBezTo>
                  <a:cubicBezTo>
                    <a:pt x="60" y="71"/>
                    <a:pt x="57" y="68"/>
                    <a:pt x="52" y="64"/>
                  </a:cubicBezTo>
                  <a:cubicBezTo>
                    <a:pt x="52" y="64"/>
                    <a:pt x="51" y="64"/>
                    <a:pt x="51" y="64"/>
                  </a:cubicBezTo>
                  <a:cubicBezTo>
                    <a:pt x="51" y="63"/>
                    <a:pt x="51" y="62"/>
                    <a:pt x="51" y="59"/>
                  </a:cubicBezTo>
                  <a:cubicBezTo>
                    <a:pt x="50" y="60"/>
                    <a:pt x="48" y="60"/>
                    <a:pt x="45" y="60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4" y="60"/>
                    <a:pt x="44" y="60"/>
                    <a:pt x="44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6" y="63"/>
                    <a:pt x="47" y="68"/>
                    <a:pt x="49" y="75"/>
                  </a:cubicBezTo>
                  <a:close/>
                  <a:moveTo>
                    <a:pt x="75" y="37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2" y="41"/>
                    <a:pt x="76" y="44"/>
                    <a:pt x="82" y="48"/>
                  </a:cubicBezTo>
                  <a:cubicBezTo>
                    <a:pt x="83" y="49"/>
                    <a:pt x="84" y="50"/>
                    <a:pt x="84" y="50"/>
                  </a:cubicBezTo>
                  <a:cubicBezTo>
                    <a:pt x="84" y="52"/>
                    <a:pt x="84" y="53"/>
                    <a:pt x="83" y="56"/>
                  </a:cubicBezTo>
                  <a:cubicBezTo>
                    <a:pt x="82" y="54"/>
                    <a:pt x="79" y="52"/>
                    <a:pt x="75" y="48"/>
                  </a:cubicBezTo>
                  <a:cubicBezTo>
                    <a:pt x="72" y="45"/>
                    <a:pt x="69" y="42"/>
                    <a:pt x="68" y="41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5" y="45"/>
                    <a:pt x="68" y="47"/>
                    <a:pt x="71" y="50"/>
                  </a:cubicBezTo>
                  <a:cubicBezTo>
                    <a:pt x="74" y="53"/>
                    <a:pt x="77" y="55"/>
                    <a:pt x="78" y="56"/>
                  </a:cubicBezTo>
                  <a:cubicBezTo>
                    <a:pt x="78" y="57"/>
                    <a:pt x="78" y="59"/>
                    <a:pt x="77" y="61"/>
                  </a:cubicBezTo>
                  <a:cubicBezTo>
                    <a:pt x="76" y="60"/>
                    <a:pt x="73" y="58"/>
                    <a:pt x="69" y="54"/>
                  </a:cubicBezTo>
                  <a:cubicBezTo>
                    <a:pt x="65" y="50"/>
                    <a:pt x="63" y="47"/>
                    <a:pt x="61" y="46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60" y="50"/>
                    <a:pt x="63" y="53"/>
                    <a:pt x="67" y="57"/>
                  </a:cubicBezTo>
                  <a:cubicBezTo>
                    <a:pt x="71" y="61"/>
                    <a:pt x="74" y="64"/>
                    <a:pt x="75" y="66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83" y="61"/>
                    <a:pt x="89" y="57"/>
                    <a:pt x="91" y="54"/>
                  </a:cubicBezTo>
                  <a:cubicBezTo>
                    <a:pt x="92" y="54"/>
                    <a:pt x="93" y="53"/>
                    <a:pt x="92" y="52"/>
                  </a:cubicBezTo>
                  <a:cubicBezTo>
                    <a:pt x="90" y="50"/>
                    <a:pt x="86" y="46"/>
                    <a:pt x="80" y="41"/>
                  </a:cubicBezTo>
                  <a:cubicBezTo>
                    <a:pt x="78" y="39"/>
                    <a:pt x="76" y="38"/>
                    <a:pt x="7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3" name="Freeform 39"/>
            <p:cNvSpPr>
              <a:spLocks noEditPoints="1"/>
            </p:cNvSpPr>
            <p:nvPr/>
          </p:nvSpPr>
          <p:spPr bwMode="auto">
            <a:xfrm>
              <a:off x="8488363" y="433388"/>
              <a:ext cx="1008063" cy="1011238"/>
            </a:xfrm>
            <a:custGeom>
              <a:avLst/>
              <a:gdLst>
                <a:gd name="T0" fmla="*/ 0 w 817"/>
                <a:gd name="T1" fmla="*/ 408 h 817"/>
                <a:gd name="T2" fmla="*/ 408 w 817"/>
                <a:gd name="T3" fmla="*/ 817 h 817"/>
                <a:gd name="T4" fmla="*/ 817 w 817"/>
                <a:gd name="T5" fmla="*/ 408 h 817"/>
                <a:gd name="T6" fmla="*/ 408 w 817"/>
                <a:gd name="T7" fmla="*/ 0 h 817"/>
                <a:gd name="T8" fmla="*/ 0 w 817"/>
                <a:gd name="T9" fmla="*/ 408 h 817"/>
                <a:gd name="T10" fmla="*/ 17 w 817"/>
                <a:gd name="T11" fmla="*/ 408 h 817"/>
                <a:gd name="T12" fmla="*/ 408 w 817"/>
                <a:gd name="T13" fmla="*/ 17 h 817"/>
                <a:gd name="T14" fmla="*/ 800 w 817"/>
                <a:gd name="T15" fmla="*/ 408 h 817"/>
                <a:gd name="T16" fmla="*/ 408 w 817"/>
                <a:gd name="T17" fmla="*/ 800 h 817"/>
                <a:gd name="T18" fmla="*/ 17 w 817"/>
                <a:gd name="T19" fmla="*/ 408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7" h="817">
                  <a:moveTo>
                    <a:pt x="0" y="408"/>
                  </a:moveTo>
                  <a:cubicBezTo>
                    <a:pt x="0" y="634"/>
                    <a:pt x="183" y="817"/>
                    <a:pt x="408" y="817"/>
                  </a:cubicBezTo>
                  <a:cubicBezTo>
                    <a:pt x="634" y="817"/>
                    <a:pt x="817" y="634"/>
                    <a:pt x="817" y="408"/>
                  </a:cubicBezTo>
                  <a:cubicBezTo>
                    <a:pt x="817" y="183"/>
                    <a:pt x="634" y="0"/>
                    <a:pt x="408" y="0"/>
                  </a:cubicBezTo>
                  <a:cubicBezTo>
                    <a:pt x="183" y="0"/>
                    <a:pt x="0" y="183"/>
                    <a:pt x="0" y="408"/>
                  </a:cubicBezTo>
                  <a:close/>
                  <a:moveTo>
                    <a:pt x="17" y="408"/>
                  </a:moveTo>
                  <a:cubicBezTo>
                    <a:pt x="17" y="193"/>
                    <a:pt x="193" y="17"/>
                    <a:pt x="408" y="17"/>
                  </a:cubicBezTo>
                  <a:cubicBezTo>
                    <a:pt x="624" y="17"/>
                    <a:pt x="800" y="193"/>
                    <a:pt x="800" y="408"/>
                  </a:cubicBezTo>
                  <a:cubicBezTo>
                    <a:pt x="800" y="624"/>
                    <a:pt x="624" y="800"/>
                    <a:pt x="408" y="800"/>
                  </a:cubicBezTo>
                  <a:cubicBezTo>
                    <a:pt x="193" y="800"/>
                    <a:pt x="17" y="624"/>
                    <a:pt x="17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4" name="Freeform 40"/>
            <p:cNvSpPr/>
            <p:nvPr/>
          </p:nvSpPr>
          <p:spPr bwMode="auto">
            <a:xfrm>
              <a:off x="8561388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8 w 68"/>
                <a:gd name="T7" fmla="*/ 27 h 67"/>
                <a:gd name="T8" fmla="*/ 0 w 68"/>
                <a:gd name="T9" fmla="*/ 33 h 67"/>
                <a:gd name="T10" fmla="*/ 18 w 68"/>
                <a:gd name="T11" fmla="*/ 43 h 67"/>
                <a:gd name="T12" fmla="*/ 11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3 w 68"/>
                <a:gd name="T27" fmla="*/ 26 h 67"/>
                <a:gd name="T28" fmla="*/ 60 w 68"/>
                <a:gd name="T29" fmla="*/ 9 h 67"/>
                <a:gd name="T30" fmla="*/ 44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8" y="27"/>
                  </a:lnTo>
                  <a:lnTo>
                    <a:pt x="0" y="33"/>
                  </a:lnTo>
                  <a:lnTo>
                    <a:pt x="18" y="43"/>
                  </a:lnTo>
                  <a:lnTo>
                    <a:pt x="11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3" y="26"/>
                  </a:lnTo>
                  <a:lnTo>
                    <a:pt x="60" y="9"/>
                  </a:lnTo>
                  <a:lnTo>
                    <a:pt x="44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5" name="Freeform 41"/>
            <p:cNvSpPr/>
            <p:nvPr/>
          </p:nvSpPr>
          <p:spPr bwMode="auto">
            <a:xfrm>
              <a:off x="9312275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7 w 68"/>
                <a:gd name="T7" fmla="*/ 27 h 67"/>
                <a:gd name="T8" fmla="*/ 0 w 68"/>
                <a:gd name="T9" fmla="*/ 33 h 67"/>
                <a:gd name="T10" fmla="*/ 17 w 68"/>
                <a:gd name="T11" fmla="*/ 43 h 67"/>
                <a:gd name="T12" fmla="*/ 10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4 w 68"/>
                <a:gd name="T27" fmla="*/ 26 h 67"/>
                <a:gd name="T28" fmla="*/ 59 w 68"/>
                <a:gd name="T29" fmla="*/ 9 h 67"/>
                <a:gd name="T30" fmla="*/ 45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7" y="27"/>
                  </a:lnTo>
                  <a:lnTo>
                    <a:pt x="0" y="33"/>
                  </a:lnTo>
                  <a:lnTo>
                    <a:pt x="17" y="43"/>
                  </a:lnTo>
                  <a:lnTo>
                    <a:pt x="10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4" y="26"/>
                  </a:lnTo>
                  <a:lnTo>
                    <a:pt x="59" y="9"/>
                  </a:lnTo>
                  <a:lnTo>
                    <a:pt x="45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6" name="Freeform 42"/>
            <p:cNvSpPr>
              <a:spLocks noEditPoints="1"/>
            </p:cNvSpPr>
            <p:nvPr/>
          </p:nvSpPr>
          <p:spPr bwMode="auto">
            <a:xfrm>
              <a:off x="8840788" y="711201"/>
              <a:ext cx="71438" cy="66675"/>
            </a:xfrm>
            <a:custGeom>
              <a:avLst/>
              <a:gdLst>
                <a:gd name="T0" fmla="*/ 21 w 57"/>
                <a:gd name="T1" fmla="*/ 18 h 54"/>
                <a:gd name="T2" fmla="*/ 0 w 57"/>
                <a:gd name="T3" fmla="*/ 21 h 54"/>
                <a:gd name="T4" fmla="*/ 18 w 57"/>
                <a:gd name="T5" fmla="*/ 33 h 54"/>
                <a:gd name="T6" fmla="*/ 11 w 57"/>
                <a:gd name="T7" fmla="*/ 53 h 54"/>
                <a:gd name="T8" fmla="*/ 31 w 57"/>
                <a:gd name="T9" fmla="*/ 42 h 54"/>
                <a:gd name="T10" fmla="*/ 45 w 57"/>
                <a:gd name="T11" fmla="*/ 54 h 54"/>
                <a:gd name="T12" fmla="*/ 42 w 57"/>
                <a:gd name="T13" fmla="*/ 31 h 54"/>
                <a:gd name="T14" fmla="*/ 57 w 57"/>
                <a:gd name="T15" fmla="*/ 20 h 54"/>
                <a:gd name="T16" fmla="*/ 38 w 57"/>
                <a:gd name="T17" fmla="*/ 18 h 54"/>
                <a:gd name="T18" fmla="*/ 31 w 57"/>
                <a:gd name="T19" fmla="*/ 4 h 54"/>
                <a:gd name="T20" fmla="*/ 29 w 57"/>
                <a:gd name="T21" fmla="*/ 0 h 54"/>
                <a:gd name="T22" fmla="*/ 21 w 57"/>
                <a:gd name="T23" fmla="*/ 18 h 54"/>
                <a:gd name="T24" fmla="*/ 24 w 57"/>
                <a:gd name="T25" fmla="*/ 22 h 54"/>
                <a:gd name="T26" fmla="*/ 29 w 57"/>
                <a:gd name="T27" fmla="*/ 9 h 54"/>
                <a:gd name="T28" fmla="*/ 36 w 57"/>
                <a:gd name="T29" fmla="*/ 21 h 54"/>
                <a:gd name="T30" fmla="*/ 47 w 57"/>
                <a:gd name="T31" fmla="*/ 23 h 54"/>
                <a:gd name="T32" fmla="*/ 38 w 57"/>
                <a:gd name="T33" fmla="*/ 30 h 54"/>
                <a:gd name="T34" fmla="*/ 40 w 57"/>
                <a:gd name="T35" fmla="*/ 44 h 54"/>
                <a:gd name="T36" fmla="*/ 32 w 57"/>
                <a:gd name="T37" fmla="*/ 37 h 54"/>
                <a:gd name="T38" fmla="*/ 18 w 57"/>
                <a:gd name="T39" fmla="*/ 44 h 54"/>
                <a:gd name="T40" fmla="*/ 23 w 57"/>
                <a:gd name="T41" fmla="*/ 31 h 54"/>
                <a:gd name="T42" fmla="*/ 11 w 57"/>
                <a:gd name="T43" fmla="*/ 23 h 54"/>
                <a:gd name="T44" fmla="*/ 24 w 57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7" y="35"/>
                    <a:pt x="11" y="53"/>
                    <a:pt x="11" y="53"/>
                  </a:cubicBezTo>
                  <a:cubicBezTo>
                    <a:pt x="11" y="53"/>
                    <a:pt x="29" y="43"/>
                    <a:pt x="31" y="42"/>
                  </a:cubicBezTo>
                  <a:cubicBezTo>
                    <a:pt x="33" y="43"/>
                    <a:pt x="45" y="54"/>
                    <a:pt x="45" y="54"/>
                  </a:cubicBezTo>
                  <a:cubicBezTo>
                    <a:pt x="45" y="54"/>
                    <a:pt x="42" y="34"/>
                    <a:pt x="42" y="31"/>
                  </a:cubicBezTo>
                  <a:cubicBezTo>
                    <a:pt x="44" y="30"/>
                    <a:pt x="57" y="20"/>
                    <a:pt x="57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7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7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8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5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7" name="Freeform 43"/>
            <p:cNvSpPr>
              <a:spLocks noEditPoints="1"/>
            </p:cNvSpPr>
            <p:nvPr/>
          </p:nvSpPr>
          <p:spPr bwMode="auto">
            <a:xfrm>
              <a:off x="9053513" y="711201"/>
              <a:ext cx="71438" cy="66675"/>
            </a:xfrm>
            <a:custGeom>
              <a:avLst/>
              <a:gdLst>
                <a:gd name="T0" fmla="*/ 21 w 58"/>
                <a:gd name="T1" fmla="*/ 18 h 54"/>
                <a:gd name="T2" fmla="*/ 0 w 58"/>
                <a:gd name="T3" fmla="*/ 21 h 54"/>
                <a:gd name="T4" fmla="*/ 18 w 58"/>
                <a:gd name="T5" fmla="*/ 33 h 54"/>
                <a:gd name="T6" fmla="*/ 12 w 58"/>
                <a:gd name="T7" fmla="*/ 53 h 54"/>
                <a:gd name="T8" fmla="*/ 31 w 58"/>
                <a:gd name="T9" fmla="*/ 42 h 54"/>
                <a:gd name="T10" fmla="*/ 46 w 58"/>
                <a:gd name="T11" fmla="*/ 54 h 54"/>
                <a:gd name="T12" fmla="*/ 42 w 58"/>
                <a:gd name="T13" fmla="*/ 31 h 54"/>
                <a:gd name="T14" fmla="*/ 58 w 58"/>
                <a:gd name="T15" fmla="*/ 20 h 54"/>
                <a:gd name="T16" fmla="*/ 38 w 58"/>
                <a:gd name="T17" fmla="*/ 18 h 54"/>
                <a:gd name="T18" fmla="*/ 31 w 58"/>
                <a:gd name="T19" fmla="*/ 4 h 54"/>
                <a:gd name="T20" fmla="*/ 29 w 58"/>
                <a:gd name="T21" fmla="*/ 0 h 54"/>
                <a:gd name="T22" fmla="*/ 21 w 58"/>
                <a:gd name="T23" fmla="*/ 18 h 54"/>
                <a:gd name="T24" fmla="*/ 24 w 58"/>
                <a:gd name="T25" fmla="*/ 22 h 54"/>
                <a:gd name="T26" fmla="*/ 29 w 58"/>
                <a:gd name="T27" fmla="*/ 9 h 54"/>
                <a:gd name="T28" fmla="*/ 36 w 58"/>
                <a:gd name="T29" fmla="*/ 21 h 54"/>
                <a:gd name="T30" fmla="*/ 48 w 58"/>
                <a:gd name="T31" fmla="*/ 23 h 54"/>
                <a:gd name="T32" fmla="*/ 38 w 58"/>
                <a:gd name="T33" fmla="*/ 30 h 54"/>
                <a:gd name="T34" fmla="*/ 40 w 58"/>
                <a:gd name="T35" fmla="*/ 44 h 54"/>
                <a:gd name="T36" fmla="*/ 32 w 58"/>
                <a:gd name="T37" fmla="*/ 37 h 54"/>
                <a:gd name="T38" fmla="*/ 19 w 58"/>
                <a:gd name="T39" fmla="*/ 44 h 54"/>
                <a:gd name="T40" fmla="*/ 23 w 58"/>
                <a:gd name="T41" fmla="*/ 31 h 54"/>
                <a:gd name="T42" fmla="*/ 11 w 58"/>
                <a:gd name="T43" fmla="*/ 23 h 54"/>
                <a:gd name="T44" fmla="*/ 24 w 58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8" y="35"/>
                    <a:pt x="12" y="53"/>
                    <a:pt x="12" y="53"/>
                  </a:cubicBezTo>
                  <a:cubicBezTo>
                    <a:pt x="12" y="53"/>
                    <a:pt x="29" y="43"/>
                    <a:pt x="31" y="42"/>
                  </a:cubicBezTo>
                  <a:cubicBezTo>
                    <a:pt x="33" y="43"/>
                    <a:pt x="46" y="54"/>
                    <a:pt x="46" y="54"/>
                  </a:cubicBezTo>
                  <a:cubicBezTo>
                    <a:pt x="46" y="54"/>
                    <a:pt x="43" y="34"/>
                    <a:pt x="42" y="31"/>
                  </a:cubicBezTo>
                  <a:cubicBezTo>
                    <a:pt x="44" y="30"/>
                    <a:pt x="58" y="20"/>
                    <a:pt x="58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8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8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9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6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8" name="Freeform 44"/>
            <p:cNvSpPr>
              <a:spLocks noEditPoints="1"/>
            </p:cNvSpPr>
            <p:nvPr/>
          </p:nvSpPr>
          <p:spPr bwMode="auto">
            <a:xfrm>
              <a:off x="8945563" y="957263"/>
              <a:ext cx="74613" cy="68263"/>
            </a:xfrm>
            <a:custGeom>
              <a:avLst/>
              <a:gdLst>
                <a:gd name="T0" fmla="*/ 22 w 60"/>
                <a:gd name="T1" fmla="*/ 19 h 55"/>
                <a:gd name="T2" fmla="*/ 0 w 60"/>
                <a:gd name="T3" fmla="*/ 19 h 55"/>
                <a:gd name="T4" fmla="*/ 17 w 60"/>
                <a:gd name="T5" fmla="*/ 34 h 55"/>
                <a:gd name="T6" fmla="*/ 11 w 60"/>
                <a:gd name="T7" fmla="*/ 55 h 55"/>
                <a:gd name="T8" fmla="*/ 30 w 60"/>
                <a:gd name="T9" fmla="*/ 42 h 55"/>
                <a:gd name="T10" fmla="*/ 46 w 60"/>
                <a:gd name="T11" fmla="*/ 54 h 55"/>
                <a:gd name="T12" fmla="*/ 44 w 60"/>
                <a:gd name="T13" fmla="*/ 32 h 55"/>
                <a:gd name="T14" fmla="*/ 56 w 60"/>
                <a:gd name="T15" fmla="*/ 23 h 55"/>
                <a:gd name="T16" fmla="*/ 60 w 60"/>
                <a:gd name="T17" fmla="*/ 19 h 55"/>
                <a:gd name="T18" fmla="*/ 38 w 60"/>
                <a:gd name="T19" fmla="*/ 19 h 55"/>
                <a:gd name="T20" fmla="*/ 31 w 60"/>
                <a:gd name="T21" fmla="*/ 0 h 55"/>
                <a:gd name="T22" fmla="*/ 22 w 60"/>
                <a:gd name="T23" fmla="*/ 19 h 55"/>
                <a:gd name="T24" fmla="*/ 25 w 60"/>
                <a:gd name="T25" fmla="*/ 23 h 55"/>
                <a:gd name="T26" fmla="*/ 31 w 60"/>
                <a:gd name="T27" fmla="*/ 10 h 55"/>
                <a:gd name="T28" fmla="*/ 35 w 60"/>
                <a:gd name="T29" fmla="*/ 23 h 55"/>
                <a:gd name="T30" fmla="*/ 50 w 60"/>
                <a:gd name="T31" fmla="*/ 23 h 55"/>
                <a:gd name="T32" fmla="*/ 41 w 60"/>
                <a:gd name="T33" fmla="*/ 31 h 55"/>
                <a:gd name="T34" fmla="*/ 41 w 60"/>
                <a:gd name="T35" fmla="*/ 46 h 55"/>
                <a:gd name="T36" fmla="*/ 31 w 60"/>
                <a:gd name="T37" fmla="*/ 37 h 55"/>
                <a:gd name="T38" fmla="*/ 17 w 60"/>
                <a:gd name="T39" fmla="*/ 46 h 55"/>
                <a:gd name="T40" fmla="*/ 21 w 60"/>
                <a:gd name="T41" fmla="*/ 32 h 55"/>
                <a:gd name="T42" fmla="*/ 11 w 60"/>
                <a:gd name="T43" fmla="*/ 23 h 55"/>
                <a:gd name="T44" fmla="*/ 25 w 60"/>
                <a:gd name="T45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55">
                  <a:moveTo>
                    <a:pt x="22" y="19"/>
                  </a:moveTo>
                  <a:cubicBezTo>
                    <a:pt x="20" y="19"/>
                    <a:pt x="0" y="19"/>
                    <a:pt x="0" y="19"/>
                  </a:cubicBezTo>
                  <a:cubicBezTo>
                    <a:pt x="0" y="19"/>
                    <a:pt x="15" y="32"/>
                    <a:pt x="17" y="34"/>
                  </a:cubicBezTo>
                  <a:cubicBezTo>
                    <a:pt x="16" y="36"/>
                    <a:pt x="11" y="55"/>
                    <a:pt x="11" y="55"/>
                  </a:cubicBezTo>
                  <a:cubicBezTo>
                    <a:pt x="11" y="55"/>
                    <a:pt x="28" y="43"/>
                    <a:pt x="30" y="42"/>
                  </a:cubicBezTo>
                  <a:cubicBezTo>
                    <a:pt x="32" y="43"/>
                    <a:pt x="46" y="54"/>
                    <a:pt x="46" y="5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40" y="19"/>
                    <a:pt x="38" y="19"/>
                  </a:cubicBezTo>
                  <a:cubicBezTo>
                    <a:pt x="37" y="17"/>
                    <a:pt x="31" y="0"/>
                    <a:pt x="31" y="0"/>
                  </a:cubicBezTo>
                  <a:cubicBezTo>
                    <a:pt x="31" y="0"/>
                    <a:pt x="23" y="17"/>
                    <a:pt x="22" y="19"/>
                  </a:cubicBezTo>
                  <a:close/>
                  <a:moveTo>
                    <a:pt x="25" y="23"/>
                  </a:moveTo>
                  <a:cubicBezTo>
                    <a:pt x="25" y="23"/>
                    <a:pt x="28" y="15"/>
                    <a:pt x="31" y="10"/>
                  </a:cubicBezTo>
                  <a:cubicBezTo>
                    <a:pt x="32" y="15"/>
                    <a:pt x="35" y="23"/>
                    <a:pt x="35" y="23"/>
                  </a:cubicBezTo>
                  <a:cubicBezTo>
                    <a:pt x="35" y="23"/>
                    <a:pt x="44" y="23"/>
                    <a:pt x="50" y="23"/>
                  </a:cubicBezTo>
                  <a:cubicBezTo>
                    <a:pt x="46" y="27"/>
                    <a:pt x="41" y="31"/>
                    <a:pt x="41" y="31"/>
                  </a:cubicBezTo>
                  <a:cubicBezTo>
                    <a:pt x="41" y="31"/>
                    <a:pt x="41" y="40"/>
                    <a:pt x="41" y="46"/>
                  </a:cubicBezTo>
                  <a:cubicBezTo>
                    <a:pt x="38" y="43"/>
                    <a:pt x="31" y="37"/>
                    <a:pt x="31" y="37"/>
                  </a:cubicBezTo>
                  <a:cubicBezTo>
                    <a:pt x="31" y="37"/>
                    <a:pt x="22" y="43"/>
                    <a:pt x="17" y="46"/>
                  </a:cubicBezTo>
                  <a:cubicBezTo>
                    <a:pt x="19" y="41"/>
                    <a:pt x="21" y="32"/>
                    <a:pt x="21" y="32"/>
                  </a:cubicBezTo>
                  <a:cubicBezTo>
                    <a:pt x="21" y="32"/>
                    <a:pt x="15" y="26"/>
                    <a:pt x="11" y="23"/>
                  </a:cubicBezTo>
                  <a:cubicBezTo>
                    <a:pt x="16" y="23"/>
                    <a:pt x="25" y="23"/>
                    <a:pt x="2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19" name="Freeform 45"/>
            <p:cNvSpPr/>
            <p:nvPr/>
          </p:nvSpPr>
          <p:spPr bwMode="auto">
            <a:xfrm>
              <a:off x="8877300" y="769938"/>
              <a:ext cx="212725" cy="158750"/>
            </a:xfrm>
            <a:custGeom>
              <a:avLst/>
              <a:gdLst>
                <a:gd name="T0" fmla="*/ 111 w 173"/>
                <a:gd name="T1" fmla="*/ 10 h 128"/>
                <a:gd name="T2" fmla="*/ 104 w 173"/>
                <a:gd name="T3" fmla="*/ 0 h 128"/>
                <a:gd name="T4" fmla="*/ 91 w 173"/>
                <a:gd name="T5" fmla="*/ 11 h 128"/>
                <a:gd name="T6" fmla="*/ 85 w 173"/>
                <a:gd name="T7" fmla="*/ 0 h 128"/>
                <a:gd name="T8" fmla="*/ 72 w 173"/>
                <a:gd name="T9" fmla="*/ 11 h 128"/>
                <a:gd name="T10" fmla="*/ 64 w 173"/>
                <a:gd name="T11" fmla="*/ 0 h 128"/>
                <a:gd name="T12" fmla="*/ 48 w 173"/>
                <a:gd name="T13" fmla="*/ 25 h 128"/>
                <a:gd name="T14" fmla="*/ 39 w 173"/>
                <a:gd name="T15" fmla="*/ 37 h 128"/>
                <a:gd name="T16" fmla="*/ 34 w 173"/>
                <a:gd name="T17" fmla="*/ 25 h 128"/>
                <a:gd name="T18" fmla="*/ 22 w 173"/>
                <a:gd name="T19" fmla="*/ 37 h 128"/>
                <a:gd name="T20" fmla="*/ 15 w 173"/>
                <a:gd name="T21" fmla="*/ 25 h 128"/>
                <a:gd name="T22" fmla="*/ 0 w 173"/>
                <a:gd name="T23" fmla="*/ 76 h 128"/>
                <a:gd name="T24" fmla="*/ 25 w 173"/>
                <a:gd name="T25" fmla="*/ 128 h 128"/>
                <a:gd name="T26" fmla="*/ 55 w 173"/>
                <a:gd name="T27" fmla="*/ 125 h 128"/>
                <a:gd name="T28" fmla="*/ 28 w 173"/>
                <a:gd name="T29" fmla="*/ 74 h 128"/>
                <a:gd name="T30" fmla="*/ 2 w 173"/>
                <a:gd name="T31" fmla="*/ 27 h 128"/>
                <a:gd name="T32" fmla="*/ 12 w 173"/>
                <a:gd name="T33" fmla="*/ 40 h 128"/>
                <a:gd name="T34" fmla="*/ 24 w 173"/>
                <a:gd name="T35" fmla="*/ 28 h 128"/>
                <a:gd name="T36" fmla="*/ 32 w 173"/>
                <a:gd name="T37" fmla="*/ 40 h 128"/>
                <a:gd name="T38" fmla="*/ 41 w 173"/>
                <a:gd name="T39" fmla="*/ 28 h 128"/>
                <a:gd name="T40" fmla="*/ 51 w 173"/>
                <a:gd name="T41" fmla="*/ 3 h 128"/>
                <a:gd name="T42" fmla="*/ 61 w 173"/>
                <a:gd name="T43" fmla="*/ 13 h 128"/>
                <a:gd name="T44" fmla="*/ 75 w 173"/>
                <a:gd name="T45" fmla="*/ 3 h 128"/>
                <a:gd name="T46" fmla="*/ 82 w 173"/>
                <a:gd name="T47" fmla="*/ 14 h 128"/>
                <a:gd name="T48" fmla="*/ 94 w 173"/>
                <a:gd name="T49" fmla="*/ 3 h 128"/>
                <a:gd name="T50" fmla="*/ 101 w 173"/>
                <a:gd name="T51" fmla="*/ 13 h 128"/>
                <a:gd name="T52" fmla="*/ 114 w 173"/>
                <a:gd name="T53" fmla="*/ 3 h 128"/>
                <a:gd name="T54" fmla="*/ 123 w 173"/>
                <a:gd name="T55" fmla="*/ 29 h 128"/>
                <a:gd name="T56" fmla="*/ 133 w 173"/>
                <a:gd name="T57" fmla="*/ 40 h 128"/>
                <a:gd name="T58" fmla="*/ 143 w 173"/>
                <a:gd name="T59" fmla="*/ 28 h 128"/>
                <a:gd name="T60" fmla="*/ 152 w 173"/>
                <a:gd name="T61" fmla="*/ 41 h 128"/>
                <a:gd name="T62" fmla="*/ 164 w 173"/>
                <a:gd name="T63" fmla="*/ 28 h 128"/>
                <a:gd name="T64" fmla="*/ 171 w 173"/>
                <a:gd name="T65" fmla="*/ 72 h 128"/>
                <a:gd name="T66" fmla="*/ 147 w 173"/>
                <a:gd name="T67" fmla="*/ 125 h 128"/>
                <a:gd name="T68" fmla="*/ 59 w 173"/>
                <a:gd name="T69" fmla="*/ 128 h 128"/>
                <a:gd name="T70" fmla="*/ 150 w 173"/>
                <a:gd name="T71" fmla="*/ 75 h 128"/>
                <a:gd name="T72" fmla="*/ 173 w 173"/>
                <a:gd name="T73" fmla="*/ 25 h 128"/>
                <a:gd name="T74" fmla="*/ 162 w 173"/>
                <a:gd name="T75" fmla="*/ 38 h 128"/>
                <a:gd name="T76" fmla="*/ 155 w 173"/>
                <a:gd name="T77" fmla="*/ 25 h 128"/>
                <a:gd name="T78" fmla="*/ 141 w 173"/>
                <a:gd name="T79" fmla="*/ 38 h 128"/>
                <a:gd name="T80" fmla="*/ 136 w 173"/>
                <a:gd name="T81" fmla="*/ 27 h 128"/>
                <a:gd name="T82" fmla="*/ 126 w 173"/>
                <a:gd name="T8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3" h="128">
                  <a:moveTo>
                    <a:pt x="111" y="0"/>
                  </a:moveTo>
                  <a:cubicBezTo>
                    <a:pt x="111" y="0"/>
                    <a:pt x="111" y="8"/>
                    <a:pt x="111" y="10"/>
                  </a:cubicBezTo>
                  <a:cubicBezTo>
                    <a:pt x="109" y="10"/>
                    <a:pt x="106" y="10"/>
                    <a:pt x="104" y="10"/>
                  </a:cubicBezTo>
                  <a:cubicBezTo>
                    <a:pt x="104" y="8"/>
                    <a:pt x="104" y="0"/>
                    <a:pt x="10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9"/>
                    <a:pt x="91" y="11"/>
                  </a:cubicBezTo>
                  <a:cubicBezTo>
                    <a:pt x="90" y="11"/>
                    <a:pt x="87" y="11"/>
                    <a:pt x="85" y="11"/>
                  </a:cubicBezTo>
                  <a:cubicBezTo>
                    <a:pt x="85" y="9"/>
                    <a:pt x="85" y="0"/>
                    <a:pt x="8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9"/>
                    <a:pt x="72" y="11"/>
                  </a:cubicBezTo>
                  <a:cubicBezTo>
                    <a:pt x="70" y="11"/>
                    <a:pt x="66" y="11"/>
                    <a:pt x="64" y="11"/>
                  </a:cubicBezTo>
                  <a:cubicBezTo>
                    <a:pt x="64" y="9"/>
                    <a:pt x="64" y="0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23"/>
                    <a:pt x="48" y="25"/>
                  </a:cubicBezTo>
                  <a:cubicBezTo>
                    <a:pt x="46" y="25"/>
                    <a:pt x="39" y="25"/>
                    <a:pt x="39" y="25"/>
                  </a:cubicBezTo>
                  <a:cubicBezTo>
                    <a:pt x="39" y="25"/>
                    <a:pt x="39" y="35"/>
                    <a:pt x="39" y="37"/>
                  </a:cubicBezTo>
                  <a:cubicBezTo>
                    <a:pt x="37" y="37"/>
                    <a:pt x="36" y="37"/>
                    <a:pt x="34" y="37"/>
                  </a:cubicBezTo>
                  <a:cubicBezTo>
                    <a:pt x="34" y="35"/>
                    <a:pt x="34" y="25"/>
                    <a:pt x="34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5"/>
                    <a:pt x="22" y="35"/>
                    <a:pt x="22" y="37"/>
                  </a:cubicBezTo>
                  <a:cubicBezTo>
                    <a:pt x="20" y="37"/>
                    <a:pt x="16" y="37"/>
                    <a:pt x="15" y="37"/>
                  </a:cubicBezTo>
                  <a:cubicBezTo>
                    <a:pt x="15" y="35"/>
                    <a:pt x="15" y="25"/>
                    <a:pt x="1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23" y="76"/>
                    <a:pt x="25" y="76"/>
                  </a:cubicBezTo>
                  <a:cubicBezTo>
                    <a:pt x="25" y="79"/>
                    <a:pt x="25" y="128"/>
                    <a:pt x="25" y="128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55" y="125"/>
                    <a:pt x="55" y="125"/>
                    <a:pt x="55" y="125"/>
                  </a:cubicBezTo>
                  <a:cubicBezTo>
                    <a:pt x="55" y="125"/>
                    <a:pt x="31" y="125"/>
                    <a:pt x="28" y="125"/>
                  </a:cubicBezTo>
                  <a:cubicBezTo>
                    <a:pt x="28" y="122"/>
                    <a:pt x="28" y="74"/>
                    <a:pt x="28" y="74"/>
                  </a:cubicBezTo>
                  <a:cubicBezTo>
                    <a:pt x="28" y="74"/>
                    <a:pt x="5" y="74"/>
                    <a:pt x="2" y="74"/>
                  </a:cubicBezTo>
                  <a:cubicBezTo>
                    <a:pt x="2" y="71"/>
                    <a:pt x="2" y="30"/>
                    <a:pt x="2" y="27"/>
                  </a:cubicBezTo>
                  <a:cubicBezTo>
                    <a:pt x="4" y="27"/>
                    <a:pt x="10" y="27"/>
                    <a:pt x="12" y="27"/>
                  </a:cubicBezTo>
                  <a:cubicBezTo>
                    <a:pt x="12" y="29"/>
                    <a:pt x="12" y="40"/>
                    <a:pt x="1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0"/>
                    <a:pt x="24" y="28"/>
                  </a:cubicBezTo>
                  <a:cubicBezTo>
                    <a:pt x="26" y="28"/>
                    <a:pt x="30" y="28"/>
                    <a:pt x="32" y="28"/>
                  </a:cubicBezTo>
                  <a:cubicBezTo>
                    <a:pt x="32" y="30"/>
                    <a:pt x="32" y="40"/>
                    <a:pt x="32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30"/>
                    <a:pt x="41" y="28"/>
                  </a:cubicBezTo>
                  <a:cubicBezTo>
                    <a:pt x="43" y="28"/>
                    <a:pt x="51" y="28"/>
                    <a:pt x="51" y="28"/>
                  </a:cubicBezTo>
                  <a:cubicBezTo>
                    <a:pt x="51" y="28"/>
                    <a:pt x="51" y="5"/>
                    <a:pt x="51" y="3"/>
                  </a:cubicBezTo>
                  <a:cubicBezTo>
                    <a:pt x="53" y="3"/>
                    <a:pt x="59" y="3"/>
                    <a:pt x="61" y="3"/>
                  </a:cubicBezTo>
                  <a:cubicBezTo>
                    <a:pt x="61" y="5"/>
                    <a:pt x="61" y="13"/>
                    <a:pt x="61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3"/>
                    <a:pt x="75" y="5"/>
                    <a:pt x="75" y="3"/>
                  </a:cubicBezTo>
                  <a:cubicBezTo>
                    <a:pt x="77" y="3"/>
                    <a:pt x="81" y="3"/>
                    <a:pt x="82" y="3"/>
                  </a:cubicBezTo>
                  <a:cubicBezTo>
                    <a:pt x="82" y="5"/>
                    <a:pt x="82" y="14"/>
                    <a:pt x="82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5"/>
                    <a:pt x="94" y="3"/>
                  </a:cubicBezTo>
                  <a:cubicBezTo>
                    <a:pt x="95" y="3"/>
                    <a:pt x="100" y="3"/>
                    <a:pt x="101" y="3"/>
                  </a:cubicBezTo>
                  <a:cubicBezTo>
                    <a:pt x="101" y="5"/>
                    <a:pt x="101" y="13"/>
                    <a:pt x="101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4" y="5"/>
                    <a:pt x="114" y="3"/>
                  </a:cubicBezTo>
                  <a:cubicBezTo>
                    <a:pt x="116" y="3"/>
                    <a:pt x="121" y="3"/>
                    <a:pt x="123" y="3"/>
                  </a:cubicBezTo>
                  <a:cubicBezTo>
                    <a:pt x="123" y="5"/>
                    <a:pt x="123" y="29"/>
                    <a:pt x="123" y="29"/>
                  </a:cubicBezTo>
                  <a:cubicBezTo>
                    <a:pt x="123" y="29"/>
                    <a:pt x="131" y="29"/>
                    <a:pt x="133" y="29"/>
                  </a:cubicBezTo>
                  <a:cubicBezTo>
                    <a:pt x="133" y="31"/>
                    <a:pt x="133" y="40"/>
                    <a:pt x="133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3" y="30"/>
                    <a:pt x="143" y="28"/>
                  </a:cubicBezTo>
                  <a:cubicBezTo>
                    <a:pt x="145" y="28"/>
                    <a:pt x="150" y="28"/>
                    <a:pt x="152" y="28"/>
                  </a:cubicBezTo>
                  <a:cubicBezTo>
                    <a:pt x="152" y="30"/>
                    <a:pt x="152" y="41"/>
                    <a:pt x="152" y="41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4" y="41"/>
                    <a:pt x="164" y="30"/>
                    <a:pt x="164" y="28"/>
                  </a:cubicBezTo>
                  <a:cubicBezTo>
                    <a:pt x="166" y="28"/>
                    <a:pt x="169" y="28"/>
                    <a:pt x="171" y="28"/>
                  </a:cubicBezTo>
                  <a:cubicBezTo>
                    <a:pt x="171" y="30"/>
                    <a:pt x="171" y="70"/>
                    <a:pt x="171" y="72"/>
                  </a:cubicBezTo>
                  <a:cubicBezTo>
                    <a:pt x="168" y="72"/>
                    <a:pt x="147" y="72"/>
                    <a:pt x="147" y="72"/>
                  </a:cubicBezTo>
                  <a:cubicBezTo>
                    <a:pt x="147" y="72"/>
                    <a:pt x="147" y="122"/>
                    <a:pt x="147" y="125"/>
                  </a:cubicBezTo>
                  <a:cubicBezTo>
                    <a:pt x="144" y="125"/>
                    <a:pt x="59" y="125"/>
                    <a:pt x="59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150" y="128"/>
                    <a:pt x="150" y="128"/>
                    <a:pt x="150" y="128"/>
                  </a:cubicBezTo>
                  <a:cubicBezTo>
                    <a:pt x="150" y="128"/>
                    <a:pt x="150" y="78"/>
                    <a:pt x="150" y="75"/>
                  </a:cubicBezTo>
                  <a:cubicBezTo>
                    <a:pt x="152" y="75"/>
                    <a:pt x="173" y="75"/>
                    <a:pt x="173" y="7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62" y="25"/>
                    <a:pt x="162" y="25"/>
                    <a:pt x="162" y="25"/>
                  </a:cubicBezTo>
                  <a:cubicBezTo>
                    <a:pt x="162" y="25"/>
                    <a:pt x="162" y="36"/>
                    <a:pt x="162" y="38"/>
                  </a:cubicBezTo>
                  <a:cubicBezTo>
                    <a:pt x="160" y="38"/>
                    <a:pt x="156" y="38"/>
                    <a:pt x="155" y="38"/>
                  </a:cubicBezTo>
                  <a:cubicBezTo>
                    <a:pt x="155" y="36"/>
                    <a:pt x="155" y="25"/>
                    <a:pt x="155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41" y="25"/>
                    <a:pt x="141" y="35"/>
                    <a:pt x="141" y="38"/>
                  </a:cubicBezTo>
                  <a:cubicBezTo>
                    <a:pt x="139" y="38"/>
                    <a:pt x="137" y="38"/>
                    <a:pt x="136" y="38"/>
                  </a:cubicBezTo>
                  <a:cubicBezTo>
                    <a:pt x="136" y="35"/>
                    <a:pt x="136" y="27"/>
                    <a:pt x="136" y="27"/>
                  </a:cubicBezTo>
                  <a:cubicBezTo>
                    <a:pt x="136" y="27"/>
                    <a:pt x="128" y="27"/>
                    <a:pt x="126" y="27"/>
                  </a:cubicBezTo>
                  <a:cubicBezTo>
                    <a:pt x="126" y="24"/>
                    <a:pt x="126" y="0"/>
                    <a:pt x="126" y="0"/>
                  </a:cubicBez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0" name="Freeform 46"/>
            <p:cNvSpPr>
              <a:spLocks noEditPoints="1"/>
            </p:cNvSpPr>
            <p:nvPr/>
          </p:nvSpPr>
          <p:spPr bwMode="auto">
            <a:xfrm>
              <a:off x="8942388" y="839788"/>
              <a:ext cx="85725" cy="88900"/>
            </a:xfrm>
            <a:custGeom>
              <a:avLst/>
              <a:gdLst>
                <a:gd name="T0" fmla="*/ 0 w 70"/>
                <a:gd name="T1" fmla="*/ 29 h 71"/>
                <a:gd name="T2" fmla="*/ 0 w 70"/>
                <a:gd name="T3" fmla="*/ 71 h 71"/>
                <a:gd name="T4" fmla="*/ 12 w 70"/>
                <a:gd name="T5" fmla="*/ 71 h 71"/>
                <a:gd name="T6" fmla="*/ 12 w 70"/>
                <a:gd name="T7" fmla="*/ 33 h 71"/>
                <a:gd name="T8" fmla="*/ 33 w 70"/>
                <a:gd name="T9" fmla="*/ 16 h 71"/>
                <a:gd name="T10" fmla="*/ 57 w 70"/>
                <a:gd name="T11" fmla="*/ 33 h 71"/>
                <a:gd name="T12" fmla="*/ 57 w 70"/>
                <a:gd name="T13" fmla="*/ 71 h 71"/>
                <a:gd name="T14" fmla="*/ 70 w 70"/>
                <a:gd name="T15" fmla="*/ 71 h 71"/>
                <a:gd name="T16" fmla="*/ 70 w 70"/>
                <a:gd name="T17" fmla="*/ 32 h 71"/>
                <a:gd name="T18" fmla="*/ 35 w 70"/>
                <a:gd name="T19" fmla="*/ 2 h 71"/>
                <a:gd name="T20" fmla="*/ 0 w 70"/>
                <a:gd name="T21" fmla="*/ 29 h 71"/>
                <a:gd name="T22" fmla="*/ 2 w 70"/>
                <a:gd name="T23" fmla="*/ 29 h 71"/>
                <a:gd name="T24" fmla="*/ 35 w 70"/>
                <a:gd name="T25" fmla="*/ 5 h 71"/>
                <a:gd name="T26" fmla="*/ 67 w 70"/>
                <a:gd name="T27" fmla="*/ 32 h 71"/>
                <a:gd name="T28" fmla="*/ 67 w 70"/>
                <a:gd name="T29" fmla="*/ 68 h 71"/>
                <a:gd name="T30" fmla="*/ 60 w 70"/>
                <a:gd name="T31" fmla="*/ 68 h 71"/>
                <a:gd name="T32" fmla="*/ 60 w 70"/>
                <a:gd name="T33" fmla="*/ 33 h 71"/>
                <a:gd name="T34" fmla="*/ 33 w 70"/>
                <a:gd name="T35" fmla="*/ 13 h 71"/>
                <a:gd name="T36" fmla="*/ 33 w 70"/>
                <a:gd name="T37" fmla="*/ 13 h 71"/>
                <a:gd name="T38" fmla="*/ 9 w 70"/>
                <a:gd name="T39" fmla="*/ 32 h 71"/>
                <a:gd name="T40" fmla="*/ 9 w 70"/>
                <a:gd name="T41" fmla="*/ 68 h 71"/>
                <a:gd name="T42" fmla="*/ 2 w 70"/>
                <a:gd name="T43" fmla="*/ 68 h 71"/>
                <a:gd name="T44" fmla="*/ 2 w 70"/>
                <a:gd name="T45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71">
                  <a:moveTo>
                    <a:pt x="0" y="29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5" y="16"/>
                    <a:pt x="33" y="16"/>
                  </a:cubicBezTo>
                  <a:cubicBezTo>
                    <a:pt x="34" y="16"/>
                    <a:pt x="57" y="16"/>
                    <a:pt x="57" y="3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66" y="2"/>
                    <a:pt x="35" y="2"/>
                  </a:cubicBezTo>
                  <a:cubicBezTo>
                    <a:pt x="35" y="2"/>
                    <a:pt x="5" y="0"/>
                    <a:pt x="0" y="29"/>
                  </a:cubicBezTo>
                  <a:close/>
                  <a:moveTo>
                    <a:pt x="2" y="29"/>
                  </a:moveTo>
                  <a:cubicBezTo>
                    <a:pt x="7" y="3"/>
                    <a:pt x="34" y="4"/>
                    <a:pt x="35" y="5"/>
                  </a:cubicBezTo>
                  <a:cubicBezTo>
                    <a:pt x="64" y="5"/>
                    <a:pt x="67" y="31"/>
                    <a:pt x="67" y="32"/>
                  </a:cubicBezTo>
                  <a:cubicBezTo>
                    <a:pt x="67" y="32"/>
                    <a:pt x="67" y="65"/>
                    <a:pt x="67" y="68"/>
                  </a:cubicBezTo>
                  <a:cubicBezTo>
                    <a:pt x="65" y="68"/>
                    <a:pt x="61" y="68"/>
                    <a:pt x="60" y="68"/>
                  </a:cubicBezTo>
                  <a:cubicBezTo>
                    <a:pt x="60" y="65"/>
                    <a:pt x="60" y="33"/>
                    <a:pt x="60" y="33"/>
                  </a:cubicBezTo>
                  <a:cubicBezTo>
                    <a:pt x="59" y="13"/>
                    <a:pt x="34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12" y="13"/>
                    <a:pt x="9" y="32"/>
                    <a:pt x="9" y="32"/>
                  </a:cubicBezTo>
                  <a:cubicBezTo>
                    <a:pt x="9" y="32"/>
                    <a:pt x="9" y="65"/>
                    <a:pt x="9" y="68"/>
                  </a:cubicBezTo>
                  <a:cubicBezTo>
                    <a:pt x="7" y="68"/>
                    <a:pt x="4" y="68"/>
                    <a:pt x="2" y="68"/>
                  </a:cubicBezTo>
                  <a:cubicBezTo>
                    <a:pt x="2" y="65"/>
                    <a:pt x="2" y="29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1" name="Rectangle 47"/>
            <p:cNvSpPr>
              <a:spLocks noChangeArrowheads="1"/>
            </p:cNvSpPr>
            <p:nvPr/>
          </p:nvSpPr>
          <p:spPr bwMode="auto">
            <a:xfrm>
              <a:off x="8943975" y="912813"/>
              <a:ext cx="11113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2" name="Rectangle 48"/>
            <p:cNvSpPr>
              <a:spLocks noChangeArrowheads="1"/>
            </p:cNvSpPr>
            <p:nvPr/>
          </p:nvSpPr>
          <p:spPr bwMode="auto">
            <a:xfrm>
              <a:off x="8943975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3" name="Rectangle 49"/>
            <p:cNvSpPr>
              <a:spLocks noChangeArrowheads="1"/>
            </p:cNvSpPr>
            <p:nvPr/>
          </p:nvSpPr>
          <p:spPr bwMode="auto">
            <a:xfrm>
              <a:off x="8943975" y="8921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4" name="Rectangle 50"/>
            <p:cNvSpPr>
              <a:spLocks noChangeArrowheads="1"/>
            </p:cNvSpPr>
            <p:nvPr/>
          </p:nvSpPr>
          <p:spPr bwMode="auto">
            <a:xfrm>
              <a:off x="8943975" y="8794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5" name="Freeform 51"/>
            <p:cNvSpPr/>
            <p:nvPr/>
          </p:nvSpPr>
          <p:spPr bwMode="auto">
            <a:xfrm>
              <a:off x="8945563" y="863601"/>
              <a:ext cx="14288" cy="9525"/>
            </a:xfrm>
            <a:custGeom>
              <a:avLst/>
              <a:gdLst>
                <a:gd name="T0" fmla="*/ 0 w 9"/>
                <a:gd name="T1" fmla="*/ 3 h 6"/>
                <a:gd name="T2" fmla="*/ 8 w 9"/>
                <a:gd name="T3" fmla="*/ 6 h 6"/>
                <a:gd name="T4" fmla="*/ 9 w 9"/>
                <a:gd name="T5" fmla="*/ 4 h 6"/>
                <a:gd name="T6" fmla="*/ 1 w 9"/>
                <a:gd name="T7" fmla="*/ 0 h 6"/>
                <a:gd name="T8" fmla="*/ 0 w 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0" y="3"/>
                  </a:moveTo>
                  <a:lnTo>
                    <a:pt x="8" y="6"/>
                  </a:lnTo>
                  <a:lnTo>
                    <a:pt x="9" y="4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6" name="Freeform 52"/>
            <p:cNvSpPr/>
            <p:nvPr/>
          </p:nvSpPr>
          <p:spPr bwMode="auto">
            <a:xfrm>
              <a:off x="8953500" y="854076"/>
              <a:ext cx="12700" cy="12700"/>
            </a:xfrm>
            <a:custGeom>
              <a:avLst/>
              <a:gdLst>
                <a:gd name="T0" fmla="*/ 0 w 8"/>
                <a:gd name="T1" fmla="*/ 2 h 8"/>
                <a:gd name="T2" fmla="*/ 6 w 8"/>
                <a:gd name="T3" fmla="*/ 8 h 8"/>
                <a:gd name="T4" fmla="*/ 8 w 8"/>
                <a:gd name="T5" fmla="*/ 6 h 8"/>
                <a:gd name="T6" fmla="*/ 2 w 8"/>
                <a:gd name="T7" fmla="*/ 0 h 8"/>
                <a:gd name="T8" fmla="*/ 0 w 8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6" y="8"/>
                  </a:lnTo>
                  <a:lnTo>
                    <a:pt x="8" y="6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7" name="Freeform 53"/>
            <p:cNvSpPr/>
            <p:nvPr/>
          </p:nvSpPr>
          <p:spPr bwMode="auto">
            <a:xfrm>
              <a:off x="8967788" y="846138"/>
              <a:ext cx="7938" cy="14288"/>
            </a:xfrm>
            <a:custGeom>
              <a:avLst/>
              <a:gdLst>
                <a:gd name="T0" fmla="*/ 0 w 5"/>
                <a:gd name="T1" fmla="*/ 1 h 9"/>
                <a:gd name="T2" fmla="*/ 3 w 5"/>
                <a:gd name="T3" fmla="*/ 9 h 9"/>
                <a:gd name="T4" fmla="*/ 5 w 5"/>
                <a:gd name="T5" fmla="*/ 8 h 9"/>
                <a:gd name="T6" fmla="*/ 3 w 5"/>
                <a:gd name="T7" fmla="*/ 0 h 9"/>
                <a:gd name="T8" fmla="*/ 0 w 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1"/>
                  </a:moveTo>
                  <a:lnTo>
                    <a:pt x="3" y="9"/>
                  </a:lnTo>
                  <a:lnTo>
                    <a:pt x="5" y="8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8" name="Rectangle 54"/>
            <p:cNvSpPr>
              <a:spLocks noChangeArrowheads="1"/>
            </p:cNvSpPr>
            <p:nvPr/>
          </p:nvSpPr>
          <p:spPr bwMode="auto">
            <a:xfrm>
              <a:off x="8983663" y="846138"/>
              <a:ext cx="3175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29" name="Freeform 55"/>
            <p:cNvSpPr/>
            <p:nvPr/>
          </p:nvSpPr>
          <p:spPr bwMode="auto">
            <a:xfrm>
              <a:off x="8994775" y="846138"/>
              <a:ext cx="7938" cy="14288"/>
            </a:xfrm>
            <a:custGeom>
              <a:avLst/>
              <a:gdLst>
                <a:gd name="T0" fmla="*/ 0 w 5"/>
                <a:gd name="T1" fmla="*/ 8 h 9"/>
                <a:gd name="T2" fmla="*/ 1 w 5"/>
                <a:gd name="T3" fmla="*/ 9 h 9"/>
                <a:gd name="T4" fmla="*/ 5 w 5"/>
                <a:gd name="T5" fmla="*/ 1 h 9"/>
                <a:gd name="T6" fmla="*/ 3 w 5"/>
                <a:gd name="T7" fmla="*/ 0 h 9"/>
                <a:gd name="T8" fmla="*/ 0 w 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8"/>
                  </a:moveTo>
                  <a:lnTo>
                    <a:pt x="1" y="9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0" name="Freeform 56"/>
            <p:cNvSpPr/>
            <p:nvPr/>
          </p:nvSpPr>
          <p:spPr bwMode="auto">
            <a:xfrm>
              <a:off x="9005888" y="854076"/>
              <a:ext cx="11113" cy="11113"/>
            </a:xfrm>
            <a:custGeom>
              <a:avLst/>
              <a:gdLst>
                <a:gd name="T0" fmla="*/ 0 w 7"/>
                <a:gd name="T1" fmla="*/ 5 h 7"/>
                <a:gd name="T2" fmla="*/ 1 w 7"/>
                <a:gd name="T3" fmla="*/ 7 h 7"/>
                <a:gd name="T4" fmla="*/ 7 w 7"/>
                <a:gd name="T5" fmla="*/ 2 h 7"/>
                <a:gd name="T6" fmla="*/ 6 w 7"/>
                <a:gd name="T7" fmla="*/ 0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lnTo>
                    <a:pt x="1" y="7"/>
                  </a:lnTo>
                  <a:lnTo>
                    <a:pt x="7" y="2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1" name="Freeform 57"/>
            <p:cNvSpPr/>
            <p:nvPr/>
          </p:nvSpPr>
          <p:spPr bwMode="auto">
            <a:xfrm>
              <a:off x="9012238" y="865188"/>
              <a:ext cx="11113" cy="7938"/>
            </a:xfrm>
            <a:custGeom>
              <a:avLst/>
              <a:gdLst>
                <a:gd name="T0" fmla="*/ 0 w 7"/>
                <a:gd name="T1" fmla="*/ 3 h 5"/>
                <a:gd name="T2" fmla="*/ 0 w 7"/>
                <a:gd name="T3" fmla="*/ 5 h 5"/>
                <a:gd name="T4" fmla="*/ 7 w 7"/>
                <a:gd name="T5" fmla="*/ 2 h 5"/>
                <a:gd name="T6" fmla="*/ 7 w 7"/>
                <a:gd name="T7" fmla="*/ 0 h 5"/>
                <a:gd name="T8" fmla="*/ 0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lnTo>
                    <a:pt x="0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2" name="Rectangle 58"/>
            <p:cNvSpPr>
              <a:spLocks noChangeArrowheads="1"/>
            </p:cNvSpPr>
            <p:nvPr/>
          </p:nvSpPr>
          <p:spPr bwMode="auto">
            <a:xfrm>
              <a:off x="9013825" y="879476"/>
              <a:ext cx="1270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3" name="Rectangle 59"/>
            <p:cNvSpPr>
              <a:spLocks noChangeArrowheads="1"/>
            </p:cNvSpPr>
            <p:nvPr/>
          </p:nvSpPr>
          <p:spPr bwMode="auto">
            <a:xfrm>
              <a:off x="9013825" y="890588"/>
              <a:ext cx="1270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4" name="Rectangle 60"/>
            <p:cNvSpPr>
              <a:spLocks noChangeArrowheads="1"/>
            </p:cNvSpPr>
            <p:nvPr/>
          </p:nvSpPr>
          <p:spPr bwMode="auto">
            <a:xfrm>
              <a:off x="9015413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5" name="Rectangle 61"/>
            <p:cNvSpPr>
              <a:spLocks noChangeArrowheads="1"/>
            </p:cNvSpPr>
            <p:nvPr/>
          </p:nvSpPr>
          <p:spPr bwMode="auto">
            <a:xfrm>
              <a:off x="9013825" y="912813"/>
              <a:ext cx="127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6" name="Rectangle 62"/>
            <p:cNvSpPr>
              <a:spLocks noChangeArrowheads="1"/>
            </p:cNvSpPr>
            <p:nvPr/>
          </p:nvSpPr>
          <p:spPr bwMode="auto">
            <a:xfrm>
              <a:off x="8939213" y="792163"/>
              <a:ext cx="9048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7" name="Rectangle 63"/>
            <p:cNvSpPr>
              <a:spLocks noChangeArrowheads="1"/>
            </p:cNvSpPr>
            <p:nvPr/>
          </p:nvSpPr>
          <p:spPr bwMode="auto">
            <a:xfrm>
              <a:off x="8878888" y="827088"/>
              <a:ext cx="20955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8" name="Rectangle 64"/>
            <p:cNvSpPr>
              <a:spLocks noChangeArrowheads="1"/>
            </p:cNvSpPr>
            <p:nvPr/>
          </p:nvSpPr>
          <p:spPr bwMode="auto">
            <a:xfrm>
              <a:off x="8878888" y="842963"/>
              <a:ext cx="2095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39" name="Rectangle 65"/>
            <p:cNvSpPr>
              <a:spLocks noChangeArrowheads="1"/>
            </p:cNvSpPr>
            <p:nvPr/>
          </p:nvSpPr>
          <p:spPr bwMode="auto">
            <a:xfrm>
              <a:off x="8910638" y="862013"/>
              <a:ext cx="381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0" name="Rectangle 66"/>
            <p:cNvSpPr>
              <a:spLocks noChangeArrowheads="1"/>
            </p:cNvSpPr>
            <p:nvPr/>
          </p:nvSpPr>
          <p:spPr bwMode="auto">
            <a:xfrm>
              <a:off x="9020175" y="858838"/>
              <a:ext cx="412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1" name="Rectangle 67"/>
            <p:cNvSpPr>
              <a:spLocks noChangeArrowheads="1"/>
            </p:cNvSpPr>
            <p:nvPr/>
          </p:nvSpPr>
          <p:spPr bwMode="auto">
            <a:xfrm>
              <a:off x="8910638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2" name="Rectangle 68"/>
            <p:cNvSpPr>
              <a:spLocks noChangeArrowheads="1"/>
            </p:cNvSpPr>
            <p:nvPr/>
          </p:nvSpPr>
          <p:spPr bwMode="auto">
            <a:xfrm>
              <a:off x="9026525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3" name="Rectangle 69"/>
            <p:cNvSpPr>
              <a:spLocks noChangeArrowheads="1"/>
            </p:cNvSpPr>
            <p:nvPr/>
          </p:nvSpPr>
          <p:spPr bwMode="auto">
            <a:xfrm>
              <a:off x="8910638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4" name="Rectangle 70"/>
            <p:cNvSpPr>
              <a:spLocks noChangeArrowheads="1"/>
            </p:cNvSpPr>
            <p:nvPr/>
          </p:nvSpPr>
          <p:spPr bwMode="auto">
            <a:xfrm>
              <a:off x="9026525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5" name="Rectangle 71"/>
            <p:cNvSpPr>
              <a:spLocks noChangeArrowheads="1"/>
            </p:cNvSpPr>
            <p:nvPr/>
          </p:nvSpPr>
          <p:spPr bwMode="auto">
            <a:xfrm>
              <a:off x="8909050" y="906463"/>
              <a:ext cx="34925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6" name="Rectangle 72"/>
            <p:cNvSpPr>
              <a:spLocks noChangeArrowheads="1"/>
            </p:cNvSpPr>
            <p:nvPr/>
          </p:nvSpPr>
          <p:spPr bwMode="auto">
            <a:xfrm>
              <a:off x="9026525" y="906463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7" name="Rectangle 73"/>
            <p:cNvSpPr>
              <a:spLocks noChangeArrowheads="1"/>
            </p:cNvSpPr>
            <p:nvPr/>
          </p:nvSpPr>
          <p:spPr bwMode="auto">
            <a:xfrm>
              <a:off x="8916988" y="9080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8" name="Rectangle 74"/>
            <p:cNvSpPr>
              <a:spLocks noChangeArrowheads="1"/>
            </p:cNvSpPr>
            <p:nvPr/>
          </p:nvSpPr>
          <p:spPr bwMode="auto">
            <a:xfrm>
              <a:off x="9045575" y="908051"/>
              <a:ext cx="4763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49" name="Rectangle 75"/>
            <p:cNvSpPr>
              <a:spLocks noChangeArrowheads="1"/>
            </p:cNvSpPr>
            <p:nvPr/>
          </p:nvSpPr>
          <p:spPr bwMode="auto">
            <a:xfrm>
              <a:off x="9039225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0" name="Rectangle 76"/>
            <p:cNvSpPr>
              <a:spLocks noChangeArrowheads="1"/>
            </p:cNvSpPr>
            <p:nvPr/>
          </p:nvSpPr>
          <p:spPr bwMode="auto">
            <a:xfrm>
              <a:off x="8926513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1" name="Rectangle 77"/>
            <p:cNvSpPr>
              <a:spLocks noChangeArrowheads="1"/>
            </p:cNvSpPr>
            <p:nvPr/>
          </p:nvSpPr>
          <p:spPr bwMode="auto">
            <a:xfrm>
              <a:off x="8916988" y="874713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2" name="Rectangle 78"/>
            <p:cNvSpPr>
              <a:spLocks noChangeArrowheads="1"/>
            </p:cNvSpPr>
            <p:nvPr/>
          </p:nvSpPr>
          <p:spPr bwMode="auto">
            <a:xfrm>
              <a:off x="9047163" y="876301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3" name="Rectangle 79"/>
            <p:cNvSpPr>
              <a:spLocks noChangeArrowheads="1"/>
            </p:cNvSpPr>
            <p:nvPr/>
          </p:nvSpPr>
          <p:spPr bwMode="auto">
            <a:xfrm>
              <a:off x="9036050" y="86042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4" name="Rectangle 80"/>
            <p:cNvSpPr>
              <a:spLocks noChangeArrowheads="1"/>
            </p:cNvSpPr>
            <p:nvPr/>
          </p:nvSpPr>
          <p:spPr bwMode="auto">
            <a:xfrm>
              <a:off x="8929688" y="862013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5" name="Rectangle 81"/>
            <p:cNvSpPr>
              <a:spLocks noChangeArrowheads="1"/>
            </p:cNvSpPr>
            <p:nvPr/>
          </p:nvSpPr>
          <p:spPr bwMode="auto">
            <a:xfrm>
              <a:off x="88931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6" name="Rectangle 82"/>
            <p:cNvSpPr>
              <a:spLocks noChangeArrowheads="1"/>
            </p:cNvSpPr>
            <p:nvPr/>
          </p:nvSpPr>
          <p:spPr bwMode="auto">
            <a:xfrm>
              <a:off x="89185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7" name="Rectangle 83"/>
            <p:cNvSpPr>
              <a:spLocks noChangeArrowheads="1"/>
            </p:cNvSpPr>
            <p:nvPr/>
          </p:nvSpPr>
          <p:spPr bwMode="auto">
            <a:xfrm>
              <a:off x="89439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8" name="Rectangle 84"/>
            <p:cNvSpPr>
              <a:spLocks noChangeArrowheads="1"/>
            </p:cNvSpPr>
            <p:nvPr/>
          </p:nvSpPr>
          <p:spPr bwMode="auto">
            <a:xfrm>
              <a:off x="9021763" y="844551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59" name="Rectangle 85"/>
            <p:cNvSpPr>
              <a:spLocks noChangeArrowheads="1"/>
            </p:cNvSpPr>
            <p:nvPr/>
          </p:nvSpPr>
          <p:spPr bwMode="auto">
            <a:xfrm>
              <a:off x="9048750" y="842963"/>
              <a:ext cx="15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0" name="Rectangle 86"/>
            <p:cNvSpPr>
              <a:spLocks noChangeArrowheads="1"/>
            </p:cNvSpPr>
            <p:nvPr/>
          </p:nvSpPr>
          <p:spPr bwMode="auto">
            <a:xfrm>
              <a:off x="9072563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1" name="Rectangle 87"/>
            <p:cNvSpPr>
              <a:spLocks noChangeArrowheads="1"/>
            </p:cNvSpPr>
            <p:nvPr/>
          </p:nvSpPr>
          <p:spPr bwMode="auto">
            <a:xfrm>
              <a:off x="9075738" y="828676"/>
              <a:ext cx="1588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2" name="Rectangle 88"/>
            <p:cNvSpPr>
              <a:spLocks noChangeArrowheads="1"/>
            </p:cNvSpPr>
            <p:nvPr/>
          </p:nvSpPr>
          <p:spPr bwMode="auto">
            <a:xfrm>
              <a:off x="9055100" y="828676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3" name="Rectangle 89"/>
            <p:cNvSpPr>
              <a:spLocks noChangeArrowheads="1"/>
            </p:cNvSpPr>
            <p:nvPr/>
          </p:nvSpPr>
          <p:spPr bwMode="auto">
            <a:xfrm>
              <a:off x="9039225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4" name="Rectangle 90"/>
            <p:cNvSpPr>
              <a:spLocks noChangeArrowheads="1"/>
            </p:cNvSpPr>
            <p:nvPr/>
          </p:nvSpPr>
          <p:spPr bwMode="auto">
            <a:xfrm>
              <a:off x="9009063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5" name="Rectangle 91"/>
            <p:cNvSpPr>
              <a:spLocks noChangeArrowheads="1"/>
            </p:cNvSpPr>
            <p:nvPr/>
          </p:nvSpPr>
          <p:spPr bwMode="auto">
            <a:xfrm>
              <a:off x="8983663" y="828676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6" name="Rectangle 92"/>
            <p:cNvSpPr>
              <a:spLocks noChangeArrowheads="1"/>
            </p:cNvSpPr>
            <p:nvPr/>
          </p:nvSpPr>
          <p:spPr bwMode="auto">
            <a:xfrm>
              <a:off x="8956675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7" name="Rectangle 93"/>
            <p:cNvSpPr>
              <a:spLocks noChangeArrowheads="1"/>
            </p:cNvSpPr>
            <p:nvPr/>
          </p:nvSpPr>
          <p:spPr bwMode="auto">
            <a:xfrm>
              <a:off x="8928100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8" name="Rectangle 94"/>
            <p:cNvSpPr>
              <a:spLocks noChangeArrowheads="1"/>
            </p:cNvSpPr>
            <p:nvPr/>
          </p:nvSpPr>
          <p:spPr bwMode="auto">
            <a:xfrm>
              <a:off x="8907463" y="828676"/>
              <a:ext cx="4763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69" name="Rectangle 95"/>
            <p:cNvSpPr>
              <a:spLocks noChangeArrowheads="1"/>
            </p:cNvSpPr>
            <p:nvPr/>
          </p:nvSpPr>
          <p:spPr bwMode="auto">
            <a:xfrm>
              <a:off x="8888413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0" name="Rectangle 96"/>
            <p:cNvSpPr>
              <a:spLocks noChangeArrowheads="1"/>
            </p:cNvSpPr>
            <p:nvPr/>
          </p:nvSpPr>
          <p:spPr bwMode="auto">
            <a:xfrm>
              <a:off x="8937625" y="811213"/>
              <a:ext cx="920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1" name="Rectangle 97"/>
            <p:cNvSpPr>
              <a:spLocks noChangeArrowheads="1"/>
            </p:cNvSpPr>
            <p:nvPr/>
          </p:nvSpPr>
          <p:spPr bwMode="auto">
            <a:xfrm>
              <a:off x="9028113" y="804863"/>
              <a:ext cx="4763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2" name="Rectangle 98"/>
            <p:cNvSpPr>
              <a:spLocks noChangeArrowheads="1"/>
            </p:cNvSpPr>
            <p:nvPr/>
          </p:nvSpPr>
          <p:spPr bwMode="auto">
            <a:xfrm>
              <a:off x="8934450" y="801688"/>
              <a:ext cx="4763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3" name="Rectangle 99"/>
            <p:cNvSpPr>
              <a:spLocks noChangeArrowheads="1"/>
            </p:cNvSpPr>
            <p:nvPr/>
          </p:nvSpPr>
          <p:spPr bwMode="auto">
            <a:xfrm>
              <a:off x="8943975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4" name="Rectangle 100"/>
            <p:cNvSpPr>
              <a:spLocks noChangeArrowheads="1"/>
            </p:cNvSpPr>
            <p:nvPr/>
          </p:nvSpPr>
          <p:spPr bwMode="auto">
            <a:xfrm>
              <a:off x="89709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5" name="Rectangle 101"/>
            <p:cNvSpPr>
              <a:spLocks noChangeArrowheads="1"/>
            </p:cNvSpPr>
            <p:nvPr/>
          </p:nvSpPr>
          <p:spPr bwMode="auto">
            <a:xfrm>
              <a:off x="89963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6" name="Rectangle 102"/>
            <p:cNvSpPr>
              <a:spLocks noChangeArrowheads="1"/>
            </p:cNvSpPr>
            <p:nvPr/>
          </p:nvSpPr>
          <p:spPr bwMode="auto">
            <a:xfrm>
              <a:off x="9023350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7" name="Rectangle 103"/>
            <p:cNvSpPr>
              <a:spLocks noChangeArrowheads="1"/>
            </p:cNvSpPr>
            <p:nvPr/>
          </p:nvSpPr>
          <p:spPr bwMode="auto">
            <a:xfrm>
              <a:off x="9005888" y="795338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8" name="Rectangle 104"/>
            <p:cNvSpPr>
              <a:spLocks noChangeArrowheads="1"/>
            </p:cNvSpPr>
            <p:nvPr/>
          </p:nvSpPr>
          <p:spPr bwMode="auto">
            <a:xfrm>
              <a:off x="8980488" y="7937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79" name="Rectangle 105"/>
            <p:cNvSpPr>
              <a:spLocks noChangeArrowheads="1"/>
            </p:cNvSpPr>
            <p:nvPr/>
          </p:nvSpPr>
          <p:spPr bwMode="auto">
            <a:xfrm>
              <a:off x="8958263" y="79533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0" name="Freeform 106"/>
            <p:cNvSpPr/>
            <p:nvPr/>
          </p:nvSpPr>
          <p:spPr bwMode="auto">
            <a:xfrm>
              <a:off x="8918575" y="923926"/>
              <a:ext cx="38100" cy="38100"/>
            </a:xfrm>
            <a:custGeom>
              <a:avLst/>
              <a:gdLst>
                <a:gd name="T0" fmla="*/ 0 w 24"/>
                <a:gd name="T1" fmla="*/ 21 h 24"/>
                <a:gd name="T2" fmla="*/ 3 w 24"/>
                <a:gd name="T3" fmla="*/ 24 h 24"/>
                <a:gd name="T4" fmla="*/ 24 w 24"/>
                <a:gd name="T5" fmla="*/ 3 h 24"/>
                <a:gd name="T6" fmla="*/ 22 w 24"/>
                <a:gd name="T7" fmla="*/ 0 h 24"/>
                <a:gd name="T8" fmla="*/ 0 w 24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21"/>
                  </a:moveTo>
                  <a:lnTo>
                    <a:pt x="3" y="24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1" name="Freeform 107"/>
            <p:cNvSpPr/>
            <p:nvPr/>
          </p:nvSpPr>
          <p:spPr bwMode="auto">
            <a:xfrm>
              <a:off x="9012238" y="923926"/>
              <a:ext cx="31750" cy="34925"/>
            </a:xfrm>
            <a:custGeom>
              <a:avLst/>
              <a:gdLst>
                <a:gd name="T0" fmla="*/ 0 w 20"/>
                <a:gd name="T1" fmla="*/ 2 h 22"/>
                <a:gd name="T2" fmla="*/ 18 w 20"/>
                <a:gd name="T3" fmla="*/ 22 h 22"/>
                <a:gd name="T4" fmla="*/ 20 w 20"/>
                <a:gd name="T5" fmla="*/ 21 h 22"/>
                <a:gd name="T6" fmla="*/ 1 w 20"/>
                <a:gd name="T7" fmla="*/ 0 h 22"/>
                <a:gd name="T8" fmla="*/ 0 w 20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2">
                  <a:moveTo>
                    <a:pt x="0" y="2"/>
                  </a:moveTo>
                  <a:lnTo>
                    <a:pt x="18" y="22"/>
                  </a:lnTo>
                  <a:lnTo>
                    <a:pt x="20" y="21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2" name="Freeform 108"/>
            <p:cNvSpPr>
              <a:spLocks noEditPoints="1"/>
            </p:cNvSpPr>
            <p:nvPr/>
          </p:nvSpPr>
          <p:spPr bwMode="auto">
            <a:xfrm>
              <a:off x="8848725" y="1063626"/>
              <a:ext cx="285750" cy="101600"/>
            </a:xfrm>
            <a:custGeom>
              <a:avLst/>
              <a:gdLst>
                <a:gd name="T0" fmla="*/ 127 w 232"/>
                <a:gd name="T1" fmla="*/ 0 h 82"/>
                <a:gd name="T2" fmla="*/ 1 w 232"/>
                <a:gd name="T3" fmla="*/ 12 h 82"/>
                <a:gd name="T4" fmla="*/ 0 w 232"/>
                <a:gd name="T5" fmla="*/ 12 h 82"/>
                <a:gd name="T6" fmla="*/ 0 w 232"/>
                <a:gd name="T7" fmla="*/ 82 h 82"/>
                <a:gd name="T8" fmla="*/ 2 w 232"/>
                <a:gd name="T9" fmla="*/ 81 h 82"/>
                <a:gd name="T10" fmla="*/ 107 w 232"/>
                <a:gd name="T11" fmla="*/ 64 h 82"/>
                <a:gd name="T12" fmla="*/ 229 w 232"/>
                <a:gd name="T13" fmla="*/ 81 h 82"/>
                <a:gd name="T14" fmla="*/ 232 w 232"/>
                <a:gd name="T15" fmla="*/ 82 h 82"/>
                <a:gd name="T16" fmla="*/ 232 w 232"/>
                <a:gd name="T17" fmla="*/ 13 h 82"/>
                <a:gd name="T18" fmla="*/ 230 w 232"/>
                <a:gd name="T19" fmla="*/ 13 h 82"/>
                <a:gd name="T20" fmla="*/ 127 w 232"/>
                <a:gd name="T21" fmla="*/ 0 h 82"/>
                <a:gd name="T22" fmla="*/ 127 w 232"/>
                <a:gd name="T23" fmla="*/ 4 h 82"/>
                <a:gd name="T24" fmla="*/ 228 w 232"/>
                <a:gd name="T25" fmla="*/ 16 h 82"/>
                <a:gd name="T26" fmla="*/ 228 w 232"/>
                <a:gd name="T27" fmla="*/ 76 h 82"/>
                <a:gd name="T28" fmla="*/ 107 w 232"/>
                <a:gd name="T29" fmla="*/ 60 h 82"/>
                <a:gd name="T30" fmla="*/ 4 w 232"/>
                <a:gd name="T31" fmla="*/ 77 h 82"/>
                <a:gd name="T32" fmla="*/ 4 w 232"/>
                <a:gd name="T33" fmla="*/ 16 h 82"/>
                <a:gd name="T34" fmla="*/ 127 w 232"/>
                <a:gd name="T35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82">
                  <a:moveTo>
                    <a:pt x="127" y="0"/>
                  </a:moveTo>
                  <a:cubicBezTo>
                    <a:pt x="78" y="0"/>
                    <a:pt x="2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3" y="81"/>
                    <a:pt x="45" y="64"/>
                    <a:pt x="107" y="64"/>
                  </a:cubicBezTo>
                  <a:cubicBezTo>
                    <a:pt x="171" y="64"/>
                    <a:pt x="217" y="77"/>
                    <a:pt x="229" y="81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2" y="13"/>
                    <a:pt x="232" y="13"/>
                    <a:pt x="232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176" y="0"/>
                    <a:pt x="127" y="0"/>
                  </a:cubicBezTo>
                  <a:close/>
                  <a:moveTo>
                    <a:pt x="127" y="4"/>
                  </a:moveTo>
                  <a:cubicBezTo>
                    <a:pt x="172" y="4"/>
                    <a:pt x="220" y="14"/>
                    <a:pt x="228" y="16"/>
                  </a:cubicBezTo>
                  <a:cubicBezTo>
                    <a:pt x="228" y="19"/>
                    <a:pt x="228" y="72"/>
                    <a:pt x="228" y="76"/>
                  </a:cubicBezTo>
                  <a:cubicBezTo>
                    <a:pt x="213" y="72"/>
                    <a:pt x="168" y="60"/>
                    <a:pt x="107" y="60"/>
                  </a:cubicBezTo>
                  <a:cubicBezTo>
                    <a:pt x="53" y="60"/>
                    <a:pt x="14" y="73"/>
                    <a:pt x="4" y="77"/>
                  </a:cubicBezTo>
                  <a:cubicBezTo>
                    <a:pt x="4" y="72"/>
                    <a:pt x="4" y="19"/>
                    <a:pt x="4" y="16"/>
                  </a:cubicBezTo>
                  <a:cubicBezTo>
                    <a:pt x="12" y="14"/>
                    <a:pt x="81" y="4"/>
                    <a:pt x="1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3" name="Freeform 109"/>
            <p:cNvSpPr/>
            <p:nvPr/>
          </p:nvSpPr>
          <p:spPr bwMode="auto">
            <a:xfrm>
              <a:off x="8726488" y="890588"/>
              <a:ext cx="130175" cy="274638"/>
            </a:xfrm>
            <a:custGeom>
              <a:avLst/>
              <a:gdLst>
                <a:gd name="T0" fmla="*/ 60 w 106"/>
                <a:gd name="T1" fmla="*/ 3 h 222"/>
                <a:gd name="T2" fmla="*/ 21 w 106"/>
                <a:gd name="T3" fmla="*/ 55 h 222"/>
                <a:gd name="T4" fmla="*/ 12 w 106"/>
                <a:gd name="T5" fmla="*/ 105 h 222"/>
                <a:gd name="T6" fmla="*/ 19 w 106"/>
                <a:gd name="T7" fmla="*/ 112 h 222"/>
                <a:gd name="T8" fmla="*/ 41 w 106"/>
                <a:gd name="T9" fmla="*/ 156 h 222"/>
                <a:gd name="T10" fmla="*/ 45 w 106"/>
                <a:gd name="T11" fmla="*/ 176 h 222"/>
                <a:gd name="T12" fmla="*/ 56 w 106"/>
                <a:gd name="T13" fmla="*/ 174 h 222"/>
                <a:gd name="T14" fmla="*/ 72 w 106"/>
                <a:gd name="T15" fmla="*/ 168 h 222"/>
                <a:gd name="T16" fmla="*/ 75 w 106"/>
                <a:gd name="T17" fmla="*/ 171 h 222"/>
                <a:gd name="T18" fmla="*/ 77 w 106"/>
                <a:gd name="T19" fmla="*/ 179 h 222"/>
                <a:gd name="T20" fmla="*/ 100 w 106"/>
                <a:gd name="T21" fmla="*/ 222 h 222"/>
                <a:gd name="T22" fmla="*/ 101 w 106"/>
                <a:gd name="T23" fmla="*/ 219 h 222"/>
                <a:gd name="T24" fmla="*/ 81 w 106"/>
                <a:gd name="T25" fmla="*/ 178 h 222"/>
                <a:gd name="T26" fmla="*/ 78 w 106"/>
                <a:gd name="T27" fmla="*/ 170 h 222"/>
                <a:gd name="T28" fmla="*/ 73 w 106"/>
                <a:gd name="T29" fmla="*/ 164 h 222"/>
                <a:gd name="T30" fmla="*/ 54 w 106"/>
                <a:gd name="T31" fmla="*/ 171 h 222"/>
                <a:gd name="T32" fmla="*/ 47 w 106"/>
                <a:gd name="T33" fmla="*/ 173 h 222"/>
                <a:gd name="T34" fmla="*/ 45 w 106"/>
                <a:gd name="T35" fmla="*/ 162 h 222"/>
                <a:gd name="T36" fmla="*/ 45 w 106"/>
                <a:gd name="T37" fmla="*/ 156 h 222"/>
                <a:gd name="T38" fmla="*/ 45 w 106"/>
                <a:gd name="T39" fmla="*/ 153 h 222"/>
                <a:gd name="T40" fmla="*/ 22 w 106"/>
                <a:gd name="T41" fmla="*/ 110 h 222"/>
                <a:gd name="T42" fmla="*/ 15 w 106"/>
                <a:gd name="T43" fmla="*/ 103 h 222"/>
                <a:gd name="T44" fmla="*/ 10 w 106"/>
                <a:gd name="T45" fmla="*/ 87 h 222"/>
                <a:gd name="T46" fmla="*/ 24 w 106"/>
                <a:gd name="T47" fmla="*/ 58 h 222"/>
                <a:gd name="T48" fmla="*/ 60 w 106"/>
                <a:gd name="T49" fmla="*/ 10 h 222"/>
                <a:gd name="T50" fmla="*/ 61 w 106"/>
                <a:gd name="T51" fmla="*/ 16 h 222"/>
                <a:gd name="T52" fmla="*/ 55 w 106"/>
                <a:gd name="T53" fmla="*/ 53 h 222"/>
                <a:gd name="T54" fmla="*/ 51 w 106"/>
                <a:gd name="T55" fmla="*/ 73 h 222"/>
                <a:gd name="T56" fmla="*/ 52 w 106"/>
                <a:gd name="T57" fmla="*/ 85 h 222"/>
                <a:gd name="T58" fmla="*/ 52 w 106"/>
                <a:gd name="T59" fmla="*/ 88 h 222"/>
                <a:gd name="T60" fmla="*/ 54 w 106"/>
                <a:gd name="T61" fmla="*/ 87 h 222"/>
                <a:gd name="T62" fmla="*/ 90 w 106"/>
                <a:gd name="T63" fmla="*/ 89 h 222"/>
                <a:gd name="T64" fmla="*/ 101 w 106"/>
                <a:gd name="T65" fmla="*/ 101 h 222"/>
                <a:gd name="T66" fmla="*/ 89 w 106"/>
                <a:gd name="T67" fmla="*/ 124 h 222"/>
                <a:gd name="T68" fmla="*/ 84 w 106"/>
                <a:gd name="T69" fmla="*/ 137 h 222"/>
                <a:gd name="T70" fmla="*/ 99 w 106"/>
                <a:gd name="T71" fmla="*/ 158 h 222"/>
                <a:gd name="T72" fmla="*/ 101 w 106"/>
                <a:gd name="T73" fmla="*/ 155 h 222"/>
                <a:gd name="T74" fmla="*/ 88 w 106"/>
                <a:gd name="T75" fmla="*/ 136 h 222"/>
                <a:gd name="T76" fmla="*/ 92 w 106"/>
                <a:gd name="T77" fmla="*/ 127 h 222"/>
                <a:gd name="T78" fmla="*/ 105 w 106"/>
                <a:gd name="T79" fmla="*/ 101 h 222"/>
                <a:gd name="T80" fmla="*/ 91 w 106"/>
                <a:gd name="T81" fmla="*/ 85 h 222"/>
                <a:gd name="T82" fmla="*/ 55 w 106"/>
                <a:gd name="T83" fmla="*/ 82 h 222"/>
                <a:gd name="T84" fmla="*/ 55 w 106"/>
                <a:gd name="T85" fmla="*/ 72 h 222"/>
                <a:gd name="T86" fmla="*/ 58 w 106"/>
                <a:gd name="T87" fmla="*/ 54 h 222"/>
                <a:gd name="T88" fmla="*/ 65 w 106"/>
                <a:gd name="T89" fmla="*/ 16 h 222"/>
                <a:gd name="T90" fmla="*/ 63 w 106"/>
                <a:gd name="T91" fmla="*/ 4 h 222"/>
                <a:gd name="T92" fmla="*/ 62 w 106"/>
                <a:gd name="T93" fmla="*/ 0 h 222"/>
                <a:gd name="T94" fmla="*/ 60 w 106"/>
                <a:gd name="T95" fmla="*/ 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6" h="222">
                  <a:moveTo>
                    <a:pt x="60" y="3"/>
                  </a:moveTo>
                  <a:cubicBezTo>
                    <a:pt x="60" y="4"/>
                    <a:pt x="33" y="44"/>
                    <a:pt x="21" y="55"/>
                  </a:cubicBezTo>
                  <a:cubicBezTo>
                    <a:pt x="7" y="68"/>
                    <a:pt x="0" y="90"/>
                    <a:pt x="12" y="105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30" y="125"/>
                    <a:pt x="42" y="138"/>
                    <a:pt x="41" y="156"/>
                  </a:cubicBezTo>
                  <a:cubicBezTo>
                    <a:pt x="40" y="168"/>
                    <a:pt x="42" y="174"/>
                    <a:pt x="45" y="176"/>
                  </a:cubicBezTo>
                  <a:cubicBezTo>
                    <a:pt x="48" y="178"/>
                    <a:pt x="52" y="177"/>
                    <a:pt x="56" y="174"/>
                  </a:cubicBezTo>
                  <a:cubicBezTo>
                    <a:pt x="62" y="171"/>
                    <a:pt x="68" y="167"/>
                    <a:pt x="72" y="168"/>
                  </a:cubicBezTo>
                  <a:cubicBezTo>
                    <a:pt x="73" y="169"/>
                    <a:pt x="74" y="170"/>
                    <a:pt x="75" y="171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80" y="193"/>
                    <a:pt x="86" y="216"/>
                    <a:pt x="100" y="222"/>
                  </a:cubicBezTo>
                  <a:cubicBezTo>
                    <a:pt x="101" y="219"/>
                    <a:pt x="101" y="219"/>
                    <a:pt x="101" y="219"/>
                  </a:cubicBezTo>
                  <a:cubicBezTo>
                    <a:pt x="89" y="213"/>
                    <a:pt x="84" y="191"/>
                    <a:pt x="81" y="178"/>
                  </a:cubicBezTo>
                  <a:cubicBezTo>
                    <a:pt x="78" y="170"/>
                    <a:pt x="78" y="170"/>
                    <a:pt x="78" y="170"/>
                  </a:cubicBezTo>
                  <a:cubicBezTo>
                    <a:pt x="77" y="167"/>
                    <a:pt x="76" y="165"/>
                    <a:pt x="73" y="164"/>
                  </a:cubicBezTo>
                  <a:cubicBezTo>
                    <a:pt x="68" y="163"/>
                    <a:pt x="61" y="166"/>
                    <a:pt x="54" y="171"/>
                  </a:cubicBezTo>
                  <a:cubicBezTo>
                    <a:pt x="51" y="173"/>
                    <a:pt x="49" y="174"/>
                    <a:pt x="47" y="173"/>
                  </a:cubicBezTo>
                  <a:cubicBezTo>
                    <a:pt x="46" y="172"/>
                    <a:pt x="45" y="169"/>
                    <a:pt x="45" y="162"/>
                  </a:cubicBezTo>
                  <a:cubicBezTo>
                    <a:pt x="45" y="160"/>
                    <a:pt x="45" y="158"/>
                    <a:pt x="45" y="156"/>
                  </a:cubicBezTo>
                  <a:cubicBezTo>
                    <a:pt x="45" y="155"/>
                    <a:pt x="45" y="154"/>
                    <a:pt x="45" y="153"/>
                  </a:cubicBezTo>
                  <a:cubicBezTo>
                    <a:pt x="45" y="135"/>
                    <a:pt x="33" y="122"/>
                    <a:pt x="22" y="110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2" y="98"/>
                    <a:pt x="10" y="93"/>
                    <a:pt x="10" y="87"/>
                  </a:cubicBezTo>
                  <a:cubicBezTo>
                    <a:pt x="10" y="77"/>
                    <a:pt x="16" y="66"/>
                    <a:pt x="24" y="58"/>
                  </a:cubicBezTo>
                  <a:cubicBezTo>
                    <a:pt x="34" y="49"/>
                    <a:pt x="53" y="21"/>
                    <a:pt x="60" y="10"/>
                  </a:cubicBezTo>
                  <a:cubicBezTo>
                    <a:pt x="60" y="12"/>
                    <a:pt x="61" y="14"/>
                    <a:pt x="61" y="16"/>
                  </a:cubicBezTo>
                  <a:cubicBezTo>
                    <a:pt x="61" y="28"/>
                    <a:pt x="59" y="44"/>
                    <a:pt x="55" y="53"/>
                  </a:cubicBezTo>
                  <a:cubicBezTo>
                    <a:pt x="51" y="59"/>
                    <a:pt x="51" y="66"/>
                    <a:pt x="51" y="73"/>
                  </a:cubicBezTo>
                  <a:cubicBezTo>
                    <a:pt x="51" y="79"/>
                    <a:pt x="52" y="85"/>
                    <a:pt x="52" y="85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7"/>
                    <a:pt x="72" y="81"/>
                    <a:pt x="90" y="89"/>
                  </a:cubicBezTo>
                  <a:cubicBezTo>
                    <a:pt x="96" y="92"/>
                    <a:pt x="100" y="96"/>
                    <a:pt x="101" y="101"/>
                  </a:cubicBezTo>
                  <a:cubicBezTo>
                    <a:pt x="102" y="108"/>
                    <a:pt x="98" y="116"/>
                    <a:pt x="89" y="124"/>
                  </a:cubicBezTo>
                  <a:cubicBezTo>
                    <a:pt x="86" y="128"/>
                    <a:pt x="84" y="132"/>
                    <a:pt x="84" y="137"/>
                  </a:cubicBezTo>
                  <a:cubicBezTo>
                    <a:pt x="85" y="148"/>
                    <a:pt x="98" y="158"/>
                    <a:pt x="99" y="158"/>
                  </a:cubicBezTo>
                  <a:cubicBezTo>
                    <a:pt x="101" y="155"/>
                    <a:pt x="101" y="155"/>
                    <a:pt x="101" y="155"/>
                  </a:cubicBezTo>
                  <a:cubicBezTo>
                    <a:pt x="101" y="155"/>
                    <a:pt x="89" y="146"/>
                    <a:pt x="88" y="136"/>
                  </a:cubicBezTo>
                  <a:cubicBezTo>
                    <a:pt x="88" y="133"/>
                    <a:pt x="89" y="130"/>
                    <a:pt x="92" y="127"/>
                  </a:cubicBezTo>
                  <a:cubicBezTo>
                    <a:pt x="102" y="118"/>
                    <a:pt x="106" y="109"/>
                    <a:pt x="105" y="101"/>
                  </a:cubicBezTo>
                  <a:cubicBezTo>
                    <a:pt x="104" y="94"/>
                    <a:pt x="99" y="89"/>
                    <a:pt x="91" y="85"/>
                  </a:cubicBezTo>
                  <a:cubicBezTo>
                    <a:pt x="75" y="78"/>
                    <a:pt x="60" y="81"/>
                    <a:pt x="55" y="82"/>
                  </a:cubicBezTo>
                  <a:cubicBezTo>
                    <a:pt x="55" y="80"/>
                    <a:pt x="55" y="77"/>
                    <a:pt x="55" y="72"/>
                  </a:cubicBezTo>
                  <a:cubicBezTo>
                    <a:pt x="55" y="67"/>
                    <a:pt x="55" y="60"/>
                    <a:pt x="58" y="54"/>
                  </a:cubicBezTo>
                  <a:cubicBezTo>
                    <a:pt x="63" y="45"/>
                    <a:pt x="65" y="29"/>
                    <a:pt x="65" y="16"/>
                  </a:cubicBezTo>
                  <a:cubicBezTo>
                    <a:pt x="65" y="11"/>
                    <a:pt x="64" y="6"/>
                    <a:pt x="63" y="4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6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4" name="Freeform 110"/>
            <p:cNvSpPr/>
            <p:nvPr/>
          </p:nvSpPr>
          <p:spPr bwMode="auto">
            <a:xfrm>
              <a:off x="8743950" y="993776"/>
              <a:ext cx="50800" cy="34925"/>
            </a:xfrm>
            <a:custGeom>
              <a:avLst/>
              <a:gdLst>
                <a:gd name="T0" fmla="*/ 1 w 42"/>
                <a:gd name="T1" fmla="*/ 20 h 28"/>
                <a:gd name="T2" fmla="*/ 0 w 42"/>
                <a:gd name="T3" fmla="*/ 24 h 28"/>
                <a:gd name="T4" fmla="*/ 42 w 42"/>
                <a:gd name="T5" fmla="*/ 2 h 28"/>
                <a:gd name="T6" fmla="*/ 39 w 42"/>
                <a:gd name="T7" fmla="*/ 0 h 28"/>
                <a:gd name="T8" fmla="*/ 1 w 42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1" y="2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7" y="28"/>
                    <a:pt x="42" y="2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6" y="23"/>
                    <a:pt x="2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5" name="Freeform 111"/>
            <p:cNvSpPr/>
            <p:nvPr/>
          </p:nvSpPr>
          <p:spPr bwMode="auto">
            <a:xfrm>
              <a:off x="8780463" y="996951"/>
              <a:ext cx="31750" cy="104775"/>
            </a:xfrm>
            <a:custGeom>
              <a:avLst/>
              <a:gdLst>
                <a:gd name="T0" fmla="*/ 5 w 26"/>
                <a:gd name="T1" fmla="*/ 23 h 84"/>
                <a:gd name="T2" fmla="*/ 9 w 26"/>
                <a:gd name="T3" fmla="*/ 32 h 84"/>
                <a:gd name="T4" fmla="*/ 14 w 26"/>
                <a:gd name="T5" fmla="*/ 82 h 84"/>
                <a:gd name="T6" fmla="*/ 17 w 26"/>
                <a:gd name="T7" fmla="*/ 84 h 84"/>
                <a:gd name="T8" fmla="*/ 12 w 26"/>
                <a:gd name="T9" fmla="*/ 30 h 84"/>
                <a:gd name="T10" fmla="*/ 9 w 26"/>
                <a:gd name="T11" fmla="*/ 22 h 84"/>
                <a:gd name="T12" fmla="*/ 9 w 26"/>
                <a:gd name="T13" fmla="*/ 1 h 84"/>
                <a:gd name="T14" fmla="*/ 6 w 26"/>
                <a:gd name="T15" fmla="*/ 0 h 84"/>
                <a:gd name="T16" fmla="*/ 5 w 26"/>
                <a:gd name="T17" fmla="*/ 2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84">
                  <a:moveTo>
                    <a:pt x="5" y="23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5" y="45"/>
                    <a:pt x="22" y="60"/>
                    <a:pt x="14" y="82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26" y="60"/>
                    <a:pt x="18" y="43"/>
                    <a:pt x="12" y="3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5" y="10"/>
                    <a:pt x="9" y="2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0" y="9"/>
                    <a:pt x="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6" name="Freeform 112"/>
            <p:cNvSpPr/>
            <p:nvPr/>
          </p:nvSpPr>
          <p:spPr bwMode="auto">
            <a:xfrm>
              <a:off x="8734425" y="892176"/>
              <a:ext cx="60325" cy="41275"/>
            </a:xfrm>
            <a:custGeom>
              <a:avLst/>
              <a:gdLst>
                <a:gd name="T0" fmla="*/ 1 w 48"/>
                <a:gd name="T1" fmla="*/ 14 h 33"/>
                <a:gd name="T2" fmla="*/ 5 w 48"/>
                <a:gd name="T3" fmla="*/ 24 h 33"/>
                <a:gd name="T4" fmla="*/ 39 w 48"/>
                <a:gd name="T5" fmla="*/ 29 h 33"/>
                <a:gd name="T6" fmla="*/ 38 w 48"/>
                <a:gd name="T7" fmla="*/ 25 h 33"/>
                <a:gd name="T8" fmla="*/ 7 w 48"/>
                <a:gd name="T9" fmla="*/ 21 h 33"/>
                <a:gd name="T10" fmla="*/ 5 w 48"/>
                <a:gd name="T11" fmla="*/ 14 h 33"/>
                <a:gd name="T12" fmla="*/ 22 w 48"/>
                <a:gd name="T13" fmla="*/ 5 h 33"/>
                <a:gd name="T14" fmla="*/ 46 w 48"/>
                <a:gd name="T15" fmla="*/ 12 h 33"/>
                <a:gd name="T16" fmla="*/ 48 w 48"/>
                <a:gd name="T17" fmla="*/ 9 h 33"/>
                <a:gd name="T18" fmla="*/ 23 w 48"/>
                <a:gd name="T19" fmla="*/ 1 h 33"/>
                <a:gd name="T20" fmla="*/ 1 w 48"/>
                <a:gd name="T21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1" y="14"/>
                  </a:moveTo>
                  <a:cubicBezTo>
                    <a:pt x="0" y="16"/>
                    <a:pt x="1" y="20"/>
                    <a:pt x="5" y="24"/>
                  </a:cubicBezTo>
                  <a:cubicBezTo>
                    <a:pt x="9" y="28"/>
                    <a:pt x="18" y="33"/>
                    <a:pt x="39" y="29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19" y="28"/>
                    <a:pt x="11" y="25"/>
                    <a:pt x="7" y="21"/>
                  </a:cubicBezTo>
                  <a:cubicBezTo>
                    <a:pt x="5" y="18"/>
                    <a:pt x="4" y="15"/>
                    <a:pt x="5" y="14"/>
                  </a:cubicBezTo>
                  <a:cubicBezTo>
                    <a:pt x="6" y="8"/>
                    <a:pt x="12" y="4"/>
                    <a:pt x="22" y="5"/>
                  </a:cubicBezTo>
                  <a:cubicBezTo>
                    <a:pt x="36" y="6"/>
                    <a:pt x="46" y="12"/>
                    <a:pt x="46" y="12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38" y="2"/>
                    <a:pt x="23" y="1"/>
                  </a:cubicBezTo>
                  <a:cubicBezTo>
                    <a:pt x="11" y="0"/>
                    <a:pt x="2" y="5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7" name="Freeform 113"/>
            <p:cNvSpPr/>
            <p:nvPr/>
          </p:nvSpPr>
          <p:spPr bwMode="auto">
            <a:xfrm>
              <a:off x="8747125" y="927101"/>
              <a:ext cx="6350" cy="36513"/>
            </a:xfrm>
            <a:custGeom>
              <a:avLst/>
              <a:gdLst>
                <a:gd name="T0" fmla="*/ 0 w 4"/>
                <a:gd name="T1" fmla="*/ 23 h 23"/>
                <a:gd name="T2" fmla="*/ 3 w 4"/>
                <a:gd name="T3" fmla="*/ 23 h 23"/>
                <a:gd name="T4" fmla="*/ 4 w 4"/>
                <a:gd name="T5" fmla="*/ 0 h 23"/>
                <a:gd name="T6" fmla="*/ 1 w 4"/>
                <a:gd name="T7" fmla="*/ 0 h 23"/>
                <a:gd name="T8" fmla="*/ 0 w 4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0" y="23"/>
                  </a:moveTo>
                  <a:lnTo>
                    <a:pt x="3" y="23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8" name="Freeform 114"/>
            <p:cNvSpPr/>
            <p:nvPr/>
          </p:nvSpPr>
          <p:spPr bwMode="auto">
            <a:xfrm>
              <a:off x="9121775" y="890588"/>
              <a:ext cx="133350" cy="274638"/>
            </a:xfrm>
            <a:custGeom>
              <a:avLst/>
              <a:gdLst>
                <a:gd name="T0" fmla="*/ 43 w 107"/>
                <a:gd name="T1" fmla="*/ 4 h 222"/>
                <a:gd name="T2" fmla="*/ 42 w 107"/>
                <a:gd name="T3" fmla="*/ 16 h 222"/>
                <a:gd name="T4" fmla="*/ 48 w 107"/>
                <a:gd name="T5" fmla="*/ 54 h 222"/>
                <a:gd name="T6" fmla="*/ 52 w 107"/>
                <a:gd name="T7" fmla="*/ 72 h 222"/>
                <a:gd name="T8" fmla="*/ 51 w 107"/>
                <a:gd name="T9" fmla="*/ 82 h 222"/>
                <a:gd name="T10" fmla="*/ 15 w 107"/>
                <a:gd name="T11" fmla="*/ 85 h 222"/>
                <a:gd name="T12" fmla="*/ 2 w 107"/>
                <a:gd name="T13" fmla="*/ 101 h 222"/>
                <a:gd name="T14" fmla="*/ 14 w 107"/>
                <a:gd name="T15" fmla="*/ 127 h 222"/>
                <a:gd name="T16" fmla="*/ 19 w 107"/>
                <a:gd name="T17" fmla="*/ 136 h 222"/>
                <a:gd name="T18" fmla="*/ 5 w 107"/>
                <a:gd name="T19" fmla="*/ 155 h 222"/>
                <a:gd name="T20" fmla="*/ 8 w 107"/>
                <a:gd name="T21" fmla="*/ 158 h 222"/>
                <a:gd name="T22" fmla="*/ 22 w 107"/>
                <a:gd name="T23" fmla="*/ 137 h 222"/>
                <a:gd name="T24" fmla="*/ 17 w 107"/>
                <a:gd name="T25" fmla="*/ 124 h 222"/>
                <a:gd name="T26" fmla="*/ 6 w 107"/>
                <a:gd name="T27" fmla="*/ 101 h 222"/>
                <a:gd name="T28" fmla="*/ 17 w 107"/>
                <a:gd name="T29" fmla="*/ 89 h 222"/>
                <a:gd name="T30" fmla="*/ 52 w 107"/>
                <a:gd name="T31" fmla="*/ 87 h 222"/>
                <a:gd name="T32" fmla="*/ 54 w 107"/>
                <a:gd name="T33" fmla="*/ 88 h 222"/>
                <a:gd name="T34" fmla="*/ 55 w 107"/>
                <a:gd name="T35" fmla="*/ 85 h 222"/>
                <a:gd name="T36" fmla="*/ 56 w 107"/>
                <a:gd name="T37" fmla="*/ 73 h 222"/>
                <a:gd name="T38" fmla="*/ 52 w 107"/>
                <a:gd name="T39" fmla="*/ 53 h 222"/>
                <a:gd name="T40" fmla="*/ 46 w 107"/>
                <a:gd name="T41" fmla="*/ 16 h 222"/>
                <a:gd name="T42" fmla="*/ 46 w 107"/>
                <a:gd name="T43" fmla="*/ 10 h 222"/>
                <a:gd name="T44" fmla="*/ 83 w 107"/>
                <a:gd name="T45" fmla="*/ 58 h 222"/>
                <a:gd name="T46" fmla="*/ 97 w 107"/>
                <a:gd name="T47" fmla="*/ 87 h 222"/>
                <a:gd name="T48" fmla="*/ 91 w 107"/>
                <a:gd name="T49" fmla="*/ 103 h 222"/>
                <a:gd name="T50" fmla="*/ 85 w 107"/>
                <a:gd name="T51" fmla="*/ 110 h 222"/>
                <a:gd name="T52" fmla="*/ 61 w 107"/>
                <a:gd name="T53" fmla="*/ 153 h 222"/>
                <a:gd name="T54" fmla="*/ 61 w 107"/>
                <a:gd name="T55" fmla="*/ 156 h 222"/>
                <a:gd name="T56" fmla="*/ 62 w 107"/>
                <a:gd name="T57" fmla="*/ 162 h 222"/>
                <a:gd name="T58" fmla="*/ 59 w 107"/>
                <a:gd name="T59" fmla="*/ 173 h 222"/>
                <a:gd name="T60" fmla="*/ 52 w 107"/>
                <a:gd name="T61" fmla="*/ 171 h 222"/>
                <a:gd name="T62" fmla="*/ 33 w 107"/>
                <a:gd name="T63" fmla="*/ 164 h 222"/>
                <a:gd name="T64" fmla="*/ 28 w 107"/>
                <a:gd name="T65" fmla="*/ 170 h 222"/>
                <a:gd name="T66" fmla="*/ 26 w 107"/>
                <a:gd name="T67" fmla="*/ 178 h 222"/>
                <a:gd name="T68" fmla="*/ 5 w 107"/>
                <a:gd name="T69" fmla="*/ 219 h 222"/>
                <a:gd name="T70" fmla="*/ 7 w 107"/>
                <a:gd name="T71" fmla="*/ 222 h 222"/>
                <a:gd name="T72" fmla="*/ 30 w 107"/>
                <a:gd name="T73" fmla="*/ 179 h 222"/>
                <a:gd name="T74" fmla="*/ 32 w 107"/>
                <a:gd name="T75" fmla="*/ 171 h 222"/>
                <a:gd name="T76" fmla="*/ 35 w 107"/>
                <a:gd name="T77" fmla="*/ 168 h 222"/>
                <a:gd name="T78" fmla="*/ 50 w 107"/>
                <a:gd name="T79" fmla="*/ 174 h 222"/>
                <a:gd name="T80" fmla="*/ 61 w 107"/>
                <a:gd name="T81" fmla="*/ 176 h 222"/>
                <a:gd name="T82" fmla="*/ 65 w 107"/>
                <a:gd name="T83" fmla="*/ 156 h 222"/>
                <a:gd name="T84" fmla="*/ 88 w 107"/>
                <a:gd name="T85" fmla="*/ 112 h 222"/>
                <a:gd name="T86" fmla="*/ 94 w 107"/>
                <a:gd name="T87" fmla="*/ 105 h 222"/>
                <a:gd name="T88" fmla="*/ 85 w 107"/>
                <a:gd name="T89" fmla="*/ 55 h 222"/>
                <a:gd name="T90" fmla="*/ 47 w 107"/>
                <a:gd name="T91" fmla="*/ 3 h 222"/>
                <a:gd name="T92" fmla="*/ 44 w 107"/>
                <a:gd name="T93" fmla="*/ 0 h 222"/>
                <a:gd name="T94" fmla="*/ 43 w 107"/>
                <a:gd name="T95" fmla="*/ 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7" h="222">
                  <a:moveTo>
                    <a:pt x="43" y="4"/>
                  </a:moveTo>
                  <a:cubicBezTo>
                    <a:pt x="42" y="6"/>
                    <a:pt x="42" y="11"/>
                    <a:pt x="42" y="16"/>
                  </a:cubicBezTo>
                  <a:cubicBezTo>
                    <a:pt x="42" y="29"/>
                    <a:pt x="44" y="45"/>
                    <a:pt x="48" y="54"/>
                  </a:cubicBezTo>
                  <a:cubicBezTo>
                    <a:pt x="51" y="60"/>
                    <a:pt x="52" y="67"/>
                    <a:pt x="52" y="72"/>
                  </a:cubicBezTo>
                  <a:cubicBezTo>
                    <a:pt x="52" y="77"/>
                    <a:pt x="52" y="80"/>
                    <a:pt x="51" y="82"/>
                  </a:cubicBezTo>
                  <a:cubicBezTo>
                    <a:pt x="47" y="81"/>
                    <a:pt x="32" y="78"/>
                    <a:pt x="15" y="85"/>
                  </a:cubicBezTo>
                  <a:cubicBezTo>
                    <a:pt x="7" y="89"/>
                    <a:pt x="3" y="94"/>
                    <a:pt x="2" y="101"/>
                  </a:cubicBezTo>
                  <a:cubicBezTo>
                    <a:pt x="0" y="109"/>
                    <a:pt x="5" y="118"/>
                    <a:pt x="14" y="127"/>
                  </a:cubicBezTo>
                  <a:cubicBezTo>
                    <a:pt x="17" y="130"/>
                    <a:pt x="19" y="133"/>
                    <a:pt x="19" y="136"/>
                  </a:cubicBezTo>
                  <a:cubicBezTo>
                    <a:pt x="18" y="146"/>
                    <a:pt x="6" y="155"/>
                    <a:pt x="5" y="155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22" y="148"/>
                    <a:pt x="22" y="137"/>
                  </a:cubicBezTo>
                  <a:cubicBezTo>
                    <a:pt x="23" y="132"/>
                    <a:pt x="21" y="128"/>
                    <a:pt x="17" y="124"/>
                  </a:cubicBezTo>
                  <a:cubicBezTo>
                    <a:pt x="9" y="116"/>
                    <a:pt x="5" y="108"/>
                    <a:pt x="6" y="101"/>
                  </a:cubicBezTo>
                  <a:cubicBezTo>
                    <a:pt x="7" y="96"/>
                    <a:pt x="10" y="92"/>
                    <a:pt x="17" y="89"/>
                  </a:cubicBezTo>
                  <a:cubicBezTo>
                    <a:pt x="35" y="81"/>
                    <a:pt x="52" y="87"/>
                    <a:pt x="52" y="87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5" y="85"/>
                    <a:pt x="56" y="79"/>
                    <a:pt x="56" y="73"/>
                  </a:cubicBezTo>
                  <a:cubicBezTo>
                    <a:pt x="56" y="66"/>
                    <a:pt x="55" y="59"/>
                    <a:pt x="52" y="53"/>
                  </a:cubicBezTo>
                  <a:cubicBezTo>
                    <a:pt x="48" y="44"/>
                    <a:pt x="46" y="28"/>
                    <a:pt x="46" y="16"/>
                  </a:cubicBezTo>
                  <a:cubicBezTo>
                    <a:pt x="46" y="14"/>
                    <a:pt x="46" y="12"/>
                    <a:pt x="46" y="10"/>
                  </a:cubicBezTo>
                  <a:cubicBezTo>
                    <a:pt x="53" y="21"/>
                    <a:pt x="72" y="49"/>
                    <a:pt x="83" y="58"/>
                  </a:cubicBezTo>
                  <a:cubicBezTo>
                    <a:pt x="91" y="66"/>
                    <a:pt x="97" y="77"/>
                    <a:pt x="97" y="87"/>
                  </a:cubicBezTo>
                  <a:cubicBezTo>
                    <a:pt x="97" y="93"/>
                    <a:pt x="95" y="98"/>
                    <a:pt x="91" y="103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74" y="122"/>
                    <a:pt x="61" y="135"/>
                    <a:pt x="61" y="153"/>
                  </a:cubicBezTo>
                  <a:cubicBezTo>
                    <a:pt x="61" y="154"/>
                    <a:pt x="61" y="155"/>
                    <a:pt x="61" y="156"/>
                  </a:cubicBezTo>
                  <a:cubicBezTo>
                    <a:pt x="62" y="158"/>
                    <a:pt x="62" y="160"/>
                    <a:pt x="62" y="162"/>
                  </a:cubicBezTo>
                  <a:cubicBezTo>
                    <a:pt x="62" y="169"/>
                    <a:pt x="60" y="172"/>
                    <a:pt x="59" y="173"/>
                  </a:cubicBezTo>
                  <a:cubicBezTo>
                    <a:pt x="58" y="174"/>
                    <a:pt x="55" y="173"/>
                    <a:pt x="52" y="171"/>
                  </a:cubicBezTo>
                  <a:cubicBezTo>
                    <a:pt x="45" y="166"/>
                    <a:pt x="38" y="163"/>
                    <a:pt x="33" y="164"/>
                  </a:cubicBezTo>
                  <a:cubicBezTo>
                    <a:pt x="31" y="165"/>
                    <a:pt x="29" y="167"/>
                    <a:pt x="28" y="170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3" y="191"/>
                    <a:pt x="18" y="213"/>
                    <a:pt x="5" y="219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21" y="216"/>
                    <a:pt x="26" y="193"/>
                    <a:pt x="30" y="179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3" y="170"/>
                    <a:pt x="33" y="169"/>
                    <a:pt x="35" y="168"/>
                  </a:cubicBezTo>
                  <a:cubicBezTo>
                    <a:pt x="38" y="167"/>
                    <a:pt x="45" y="171"/>
                    <a:pt x="50" y="174"/>
                  </a:cubicBezTo>
                  <a:cubicBezTo>
                    <a:pt x="55" y="177"/>
                    <a:pt x="58" y="178"/>
                    <a:pt x="61" y="176"/>
                  </a:cubicBezTo>
                  <a:cubicBezTo>
                    <a:pt x="65" y="174"/>
                    <a:pt x="66" y="168"/>
                    <a:pt x="65" y="156"/>
                  </a:cubicBezTo>
                  <a:cubicBezTo>
                    <a:pt x="64" y="138"/>
                    <a:pt x="76" y="125"/>
                    <a:pt x="88" y="11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107" y="90"/>
                    <a:pt x="100" y="68"/>
                    <a:pt x="85" y="55"/>
                  </a:cubicBezTo>
                  <a:cubicBezTo>
                    <a:pt x="73" y="44"/>
                    <a:pt x="47" y="4"/>
                    <a:pt x="47" y="3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89" name="Freeform 115"/>
            <p:cNvSpPr/>
            <p:nvPr/>
          </p:nvSpPr>
          <p:spPr bwMode="auto">
            <a:xfrm>
              <a:off x="9185275" y="993776"/>
              <a:ext cx="50800" cy="34925"/>
            </a:xfrm>
            <a:custGeom>
              <a:avLst/>
              <a:gdLst>
                <a:gd name="T0" fmla="*/ 0 w 41"/>
                <a:gd name="T1" fmla="*/ 2 h 28"/>
                <a:gd name="T2" fmla="*/ 41 w 41"/>
                <a:gd name="T3" fmla="*/ 24 h 28"/>
                <a:gd name="T4" fmla="*/ 40 w 41"/>
                <a:gd name="T5" fmla="*/ 20 h 28"/>
                <a:gd name="T6" fmla="*/ 3 w 41"/>
                <a:gd name="T7" fmla="*/ 0 h 28"/>
                <a:gd name="T8" fmla="*/ 0 w 41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0" y="2"/>
                  </a:moveTo>
                  <a:cubicBezTo>
                    <a:pt x="24" y="28"/>
                    <a:pt x="40" y="24"/>
                    <a:pt x="41" y="2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25" y="23"/>
                    <a:pt x="3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0" name="Freeform 116"/>
            <p:cNvSpPr/>
            <p:nvPr/>
          </p:nvSpPr>
          <p:spPr bwMode="auto">
            <a:xfrm>
              <a:off x="9167813" y="996951"/>
              <a:ext cx="31750" cy="104775"/>
            </a:xfrm>
            <a:custGeom>
              <a:avLst/>
              <a:gdLst>
                <a:gd name="T0" fmla="*/ 16 w 25"/>
                <a:gd name="T1" fmla="*/ 1 h 84"/>
                <a:gd name="T2" fmla="*/ 17 w 25"/>
                <a:gd name="T3" fmla="*/ 22 h 84"/>
                <a:gd name="T4" fmla="*/ 13 w 25"/>
                <a:gd name="T5" fmla="*/ 30 h 84"/>
                <a:gd name="T6" fmla="*/ 8 w 25"/>
                <a:gd name="T7" fmla="*/ 84 h 84"/>
                <a:gd name="T8" fmla="*/ 12 w 25"/>
                <a:gd name="T9" fmla="*/ 82 h 84"/>
                <a:gd name="T10" fmla="*/ 17 w 25"/>
                <a:gd name="T11" fmla="*/ 32 h 84"/>
                <a:gd name="T12" fmla="*/ 20 w 25"/>
                <a:gd name="T13" fmla="*/ 23 h 84"/>
                <a:gd name="T14" fmla="*/ 20 w 25"/>
                <a:gd name="T15" fmla="*/ 0 h 84"/>
                <a:gd name="T16" fmla="*/ 16 w 25"/>
                <a:gd name="T17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4">
                  <a:moveTo>
                    <a:pt x="16" y="1"/>
                  </a:moveTo>
                  <a:cubicBezTo>
                    <a:pt x="17" y="2"/>
                    <a:pt x="21" y="10"/>
                    <a:pt x="17" y="2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7" y="43"/>
                    <a:pt x="0" y="60"/>
                    <a:pt x="8" y="84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4" y="60"/>
                    <a:pt x="11" y="45"/>
                    <a:pt x="17" y="3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5" y="9"/>
                    <a:pt x="20" y="0"/>
                    <a:pt x="20" y="0"/>
                  </a:cubicBezTo>
                  <a:lnTo>
                    <a:pt x="1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1" name="Freeform 117"/>
            <p:cNvSpPr/>
            <p:nvPr/>
          </p:nvSpPr>
          <p:spPr bwMode="auto">
            <a:xfrm>
              <a:off x="9185275" y="892176"/>
              <a:ext cx="58738" cy="41275"/>
            </a:xfrm>
            <a:custGeom>
              <a:avLst/>
              <a:gdLst>
                <a:gd name="T0" fmla="*/ 26 w 48"/>
                <a:gd name="T1" fmla="*/ 1 h 33"/>
                <a:gd name="T2" fmla="*/ 0 w 48"/>
                <a:gd name="T3" fmla="*/ 9 h 33"/>
                <a:gd name="T4" fmla="*/ 2 w 48"/>
                <a:gd name="T5" fmla="*/ 12 h 33"/>
                <a:gd name="T6" fmla="*/ 26 w 48"/>
                <a:gd name="T7" fmla="*/ 5 h 33"/>
                <a:gd name="T8" fmla="*/ 44 w 48"/>
                <a:gd name="T9" fmla="*/ 14 h 33"/>
                <a:gd name="T10" fmla="*/ 41 w 48"/>
                <a:gd name="T11" fmla="*/ 21 h 33"/>
                <a:gd name="T12" fmla="*/ 11 w 48"/>
                <a:gd name="T13" fmla="*/ 25 h 33"/>
                <a:gd name="T14" fmla="*/ 10 w 48"/>
                <a:gd name="T15" fmla="*/ 29 h 33"/>
                <a:gd name="T16" fmla="*/ 44 w 48"/>
                <a:gd name="T17" fmla="*/ 24 h 33"/>
                <a:gd name="T18" fmla="*/ 48 w 48"/>
                <a:gd name="T19" fmla="*/ 14 h 33"/>
                <a:gd name="T20" fmla="*/ 26 w 48"/>
                <a:gd name="T2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26" y="1"/>
                  </a:moveTo>
                  <a:cubicBezTo>
                    <a:pt x="11" y="2"/>
                    <a:pt x="1" y="9"/>
                    <a:pt x="0" y="9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2" y="6"/>
                    <a:pt x="26" y="5"/>
                  </a:cubicBezTo>
                  <a:cubicBezTo>
                    <a:pt x="36" y="4"/>
                    <a:pt x="43" y="8"/>
                    <a:pt x="44" y="14"/>
                  </a:cubicBezTo>
                  <a:cubicBezTo>
                    <a:pt x="44" y="15"/>
                    <a:pt x="44" y="18"/>
                    <a:pt x="41" y="21"/>
                  </a:cubicBezTo>
                  <a:cubicBezTo>
                    <a:pt x="38" y="25"/>
                    <a:pt x="29" y="28"/>
                    <a:pt x="11" y="25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0" y="33"/>
                    <a:pt x="40" y="28"/>
                    <a:pt x="44" y="24"/>
                  </a:cubicBezTo>
                  <a:cubicBezTo>
                    <a:pt x="48" y="20"/>
                    <a:pt x="48" y="16"/>
                    <a:pt x="48" y="14"/>
                  </a:cubicBezTo>
                  <a:cubicBezTo>
                    <a:pt x="46" y="5"/>
                    <a:pt x="38" y="0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2" name="Rectangle 118"/>
            <p:cNvSpPr>
              <a:spLocks noChangeArrowheads="1"/>
            </p:cNvSpPr>
            <p:nvPr/>
          </p:nvSpPr>
          <p:spPr bwMode="auto">
            <a:xfrm>
              <a:off x="9228138" y="927101"/>
              <a:ext cx="4763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3" name="Freeform 119"/>
            <p:cNvSpPr>
              <a:spLocks noEditPoints="1"/>
            </p:cNvSpPr>
            <p:nvPr/>
          </p:nvSpPr>
          <p:spPr bwMode="auto">
            <a:xfrm>
              <a:off x="8872538" y="1084263"/>
              <a:ext cx="55563" cy="57150"/>
            </a:xfrm>
            <a:custGeom>
              <a:avLst/>
              <a:gdLst>
                <a:gd name="T0" fmla="*/ 22 w 45"/>
                <a:gd name="T1" fmla="*/ 20 h 46"/>
                <a:gd name="T2" fmla="*/ 31 w 45"/>
                <a:gd name="T3" fmla="*/ 20 h 46"/>
                <a:gd name="T4" fmla="*/ 23 w 45"/>
                <a:gd name="T5" fmla="*/ 22 h 46"/>
                <a:gd name="T6" fmla="*/ 27 w 45"/>
                <a:gd name="T7" fmla="*/ 27 h 46"/>
                <a:gd name="T8" fmla="*/ 29 w 45"/>
                <a:gd name="T9" fmla="*/ 22 h 46"/>
                <a:gd name="T10" fmla="*/ 29 w 45"/>
                <a:gd name="T11" fmla="*/ 27 h 46"/>
                <a:gd name="T12" fmla="*/ 45 w 45"/>
                <a:gd name="T13" fmla="*/ 27 h 46"/>
                <a:gd name="T14" fmla="*/ 22 w 45"/>
                <a:gd name="T15" fmla="*/ 30 h 46"/>
                <a:gd name="T16" fmla="*/ 4 w 45"/>
                <a:gd name="T17" fmla="*/ 35 h 46"/>
                <a:gd name="T18" fmla="*/ 1 w 45"/>
                <a:gd name="T19" fmla="*/ 33 h 46"/>
                <a:gd name="T20" fmla="*/ 20 w 45"/>
                <a:gd name="T21" fmla="*/ 22 h 46"/>
                <a:gd name="T22" fmla="*/ 11 w 45"/>
                <a:gd name="T23" fmla="*/ 24 h 46"/>
                <a:gd name="T24" fmla="*/ 16 w 45"/>
                <a:gd name="T25" fmla="*/ 22 h 46"/>
                <a:gd name="T26" fmla="*/ 20 w 45"/>
                <a:gd name="T27" fmla="*/ 17 h 46"/>
                <a:gd name="T28" fmla="*/ 13 w 45"/>
                <a:gd name="T29" fmla="*/ 17 h 46"/>
                <a:gd name="T30" fmla="*/ 20 w 45"/>
                <a:gd name="T31" fmla="*/ 16 h 46"/>
                <a:gd name="T32" fmla="*/ 18 w 45"/>
                <a:gd name="T33" fmla="*/ 13 h 46"/>
                <a:gd name="T34" fmla="*/ 11 w 45"/>
                <a:gd name="T35" fmla="*/ 12 h 46"/>
                <a:gd name="T36" fmla="*/ 27 w 45"/>
                <a:gd name="T37" fmla="*/ 8 h 46"/>
                <a:gd name="T38" fmla="*/ 20 w 45"/>
                <a:gd name="T39" fmla="*/ 12 h 46"/>
                <a:gd name="T40" fmla="*/ 22 w 45"/>
                <a:gd name="T41" fmla="*/ 15 h 46"/>
                <a:gd name="T42" fmla="*/ 26 w 45"/>
                <a:gd name="T43" fmla="*/ 13 h 46"/>
                <a:gd name="T44" fmla="*/ 24 w 45"/>
                <a:gd name="T45" fmla="*/ 16 h 46"/>
                <a:gd name="T46" fmla="*/ 11 w 45"/>
                <a:gd name="T47" fmla="*/ 5 h 46"/>
                <a:gd name="T48" fmla="*/ 16 w 45"/>
                <a:gd name="T49" fmla="*/ 9 h 46"/>
                <a:gd name="T50" fmla="*/ 11 w 45"/>
                <a:gd name="T51" fmla="*/ 5 h 46"/>
                <a:gd name="T52" fmla="*/ 16 w 45"/>
                <a:gd name="T53" fmla="*/ 26 h 46"/>
                <a:gd name="T54" fmla="*/ 14 w 45"/>
                <a:gd name="T55" fmla="*/ 29 h 46"/>
                <a:gd name="T56" fmla="*/ 29 w 45"/>
                <a:gd name="T57" fmla="*/ 32 h 46"/>
                <a:gd name="T58" fmla="*/ 35 w 45"/>
                <a:gd name="T59" fmla="*/ 35 h 46"/>
                <a:gd name="T60" fmla="*/ 32 w 45"/>
                <a:gd name="T61" fmla="*/ 39 h 46"/>
                <a:gd name="T62" fmla="*/ 27 w 45"/>
                <a:gd name="T63" fmla="*/ 42 h 46"/>
                <a:gd name="T64" fmla="*/ 18 w 45"/>
                <a:gd name="T65" fmla="*/ 46 h 46"/>
                <a:gd name="T66" fmla="*/ 16 w 45"/>
                <a:gd name="T67" fmla="*/ 43 h 46"/>
                <a:gd name="T68" fmla="*/ 12 w 45"/>
                <a:gd name="T69" fmla="*/ 35 h 46"/>
                <a:gd name="T70" fmla="*/ 29 w 45"/>
                <a:gd name="T71" fmla="*/ 32 h 46"/>
                <a:gd name="T72" fmla="*/ 24 w 45"/>
                <a:gd name="T73" fmla="*/ 35 h 46"/>
                <a:gd name="T74" fmla="*/ 17 w 45"/>
                <a:gd name="T75" fmla="*/ 39 h 46"/>
                <a:gd name="T76" fmla="*/ 25 w 45"/>
                <a:gd name="T77" fmla="*/ 41 h 46"/>
                <a:gd name="T78" fmla="*/ 29 w 45"/>
                <a:gd name="T79" fmla="*/ 35 h 46"/>
                <a:gd name="T80" fmla="*/ 30 w 45"/>
                <a:gd name="T81" fmla="*/ 3 h 46"/>
                <a:gd name="T82" fmla="*/ 24 w 45"/>
                <a:gd name="T83" fmla="*/ 7 h 46"/>
                <a:gd name="T84" fmla="*/ 22 w 45"/>
                <a:gd name="T85" fmla="*/ 6 h 46"/>
                <a:gd name="T86" fmla="*/ 25 w 45"/>
                <a:gd name="T87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22" y="17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5" y="19"/>
                    <a:pt x="28" y="19"/>
                  </a:cubicBezTo>
                  <a:cubicBezTo>
                    <a:pt x="30" y="18"/>
                    <a:pt x="31" y="19"/>
                    <a:pt x="31" y="20"/>
                  </a:cubicBezTo>
                  <a:cubicBezTo>
                    <a:pt x="31" y="20"/>
                    <a:pt x="30" y="21"/>
                    <a:pt x="27" y="21"/>
                  </a:cubicBezTo>
                  <a:cubicBezTo>
                    <a:pt x="25" y="21"/>
                    <a:pt x="24" y="22"/>
                    <a:pt x="23" y="22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5"/>
                    <a:pt x="28" y="24"/>
                    <a:pt x="28" y="22"/>
                  </a:cubicBezTo>
                  <a:cubicBezTo>
                    <a:pt x="28" y="22"/>
                    <a:pt x="28" y="22"/>
                    <a:pt x="29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0" y="24"/>
                    <a:pt x="29" y="26"/>
                    <a:pt x="29" y="27"/>
                  </a:cubicBezTo>
                  <a:cubicBezTo>
                    <a:pt x="31" y="26"/>
                    <a:pt x="35" y="26"/>
                    <a:pt x="40" y="24"/>
                  </a:cubicBezTo>
                  <a:cubicBezTo>
                    <a:pt x="43" y="24"/>
                    <a:pt x="44" y="25"/>
                    <a:pt x="45" y="27"/>
                  </a:cubicBezTo>
                  <a:cubicBezTo>
                    <a:pt x="45" y="27"/>
                    <a:pt x="44" y="27"/>
                    <a:pt x="42" y="27"/>
                  </a:cubicBezTo>
                  <a:cubicBezTo>
                    <a:pt x="40" y="27"/>
                    <a:pt x="33" y="28"/>
                    <a:pt x="22" y="30"/>
                  </a:cubicBezTo>
                  <a:cubicBezTo>
                    <a:pt x="13" y="32"/>
                    <a:pt x="7" y="34"/>
                    <a:pt x="6" y="34"/>
                  </a:cubicBezTo>
                  <a:cubicBezTo>
                    <a:pt x="5" y="35"/>
                    <a:pt x="4" y="35"/>
                    <a:pt x="4" y="35"/>
                  </a:cubicBezTo>
                  <a:cubicBezTo>
                    <a:pt x="3" y="35"/>
                    <a:pt x="2" y="34"/>
                    <a:pt x="1" y="34"/>
                  </a:cubicBezTo>
                  <a:cubicBezTo>
                    <a:pt x="0" y="33"/>
                    <a:pt x="0" y="33"/>
                    <a:pt x="1" y="33"/>
                  </a:cubicBezTo>
                  <a:cubicBezTo>
                    <a:pt x="1" y="33"/>
                    <a:pt x="8" y="32"/>
                    <a:pt x="21" y="29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7" y="23"/>
                    <a:pt x="15" y="24"/>
                    <a:pt x="14" y="24"/>
                  </a:cubicBezTo>
                  <a:cubicBezTo>
                    <a:pt x="13" y="24"/>
                    <a:pt x="12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3"/>
                    <a:pt x="14" y="22"/>
                    <a:pt x="16" y="22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3" y="18"/>
                    <a:pt x="13" y="18"/>
                    <a:pt x="13" y="17"/>
                  </a:cubicBezTo>
                  <a:cubicBezTo>
                    <a:pt x="14" y="17"/>
                    <a:pt x="15" y="17"/>
                    <a:pt x="15" y="17"/>
                  </a:cubicBezTo>
                  <a:cubicBezTo>
                    <a:pt x="16" y="17"/>
                    <a:pt x="18" y="16"/>
                    <a:pt x="20" y="16"/>
                  </a:cubicBezTo>
                  <a:cubicBezTo>
                    <a:pt x="19" y="14"/>
                    <a:pt x="19" y="13"/>
                    <a:pt x="18" y="12"/>
                  </a:cubicBezTo>
                  <a:cubicBezTo>
                    <a:pt x="18" y="12"/>
                    <a:pt x="18" y="12"/>
                    <a:pt x="18" y="13"/>
                  </a:cubicBezTo>
                  <a:cubicBezTo>
                    <a:pt x="16" y="13"/>
                    <a:pt x="14" y="13"/>
                    <a:pt x="13" y="13"/>
                  </a:cubicBezTo>
                  <a:cubicBezTo>
                    <a:pt x="12" y="13"/>
                    <a:pt x="11" y="13"/>
                    <a:pt x="11" y="12"/>
                  </a:cubicBezTo>
                  <a:cubicBezTo>
                    <a:pt x="13" y="12"/>
                    <a:pt x="17" y="11"/>
                    <a:pt x="23" y="9"/>
                  </a:cubicBezTo>
                  <a:cubicBezTo>
                    <a:pt x="25" y="8"/>
                    <a:pt x="26" y="8"/>
                    <a:pt x="27" y="8"/>
                  </a:cubicBezTo>
                  <a:cubicBezTo>
                    <a:pt x="30" y="7"/>
                    <a:pt x="31" y="8"/>
                    <a:pt x="30" y="9"/>
                  </a:cubicBezTo>
                  <a:cubicBezTo>
                    <a:pt x="30" y="9"/>
                    <a:pt x="26" y="10"/>
                    <a:pt x="20" y="12"/>
                  </a:cubicBezTo>
                  <a:cubicBezTo>
                    <a:pt x="22" y="12"/>
                    <a:pt x="22" y="13"/>
                    <a:pt x="22" y="13"/>
                  </a:cubicBezTo>
                  <a:cubicBezTo>
                    <a:pt x="22" y="13"/>
                    <a:pt x="22" y="14"/>
                    <a:pt x="22" y="15"/>
                  </a:cubicBezTo>
                  <a:cubicBezTo>
                    <a:pt x="23" y="15"/>
                    <a:pt x="23" y="15"/>
                    <a:pt x="24" y="14"/>
                  </a:cubicBezTo>
                  <a:cubicBezTo>
                    <a:pt x="25" y="14"/>
                    <a:pt x="26" y="14"/>
                    <a:pt x="26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8" y="15"/>
                    <a:pt x="27" y="16"/>
                    <a:pt x="24" y="16"/>
                  </a:cubicBezTo>
                  <a:cubicBezTo>
                    <a:pt x="23" y="16"/>
                    <a:pt x="22" y="17"/>
                    <a:pt x="22" y="17"/>
                  </a:cubicBezTo>
                  <a:close/>
                  <a:moveTo>
                    <a:pt x="11" y="5"/>
                  </a:moveTo>
                  <a:cubicBezTo>
                    <a:pt x="13" y="5"/>
                    <a:pt x="14" y="5"/>
                    <a:pt x="15" y="6"/>
                  </a:cubicBezTo>
                  <a:cubicBezTo>
                    <a:pt x="16" y="7"/>
                    <a:pt x="17" y="8"/>
                    <a:pt x="16" y="9"/>
                  </a:cubicBezTo>
                  <a:cubicBezTo>
                    <a:pt x="16" y="10"/>
                    <a:pt x="15" y="10"/>
                    <a:pt x="14" y="9"/>
                  </a:cubicBezTo>
                  <a:cubicBezTo>
                    <a:pt x="11" y="7"/>
                    <a:pt x="10" y="6"/>
                    <a:pt x="11" y="5"/>
                  </a:cubicBezTo>
                  <a:close/>
                  <a:moveTo>
                    <a:pt x="13" y="25"/>
                  </a:moveTo>
                  <a:cubicBezTo>
                    <a:pt x="14" y="25"/>
                    <a:pt x="15" y="26"/>
                    <a:pt x="16" y="26"/>
                  </a:cubicBezTo>
                  <a:cubicBezTo>
                    <a:pt x="16" y="27"/>
                    <a:pt x="17" y="28"/>
                    <a:pt x="16" y="29"/>
                  </a:cubicBezTo>
                  <a:cubicBezTo>
                    <a:pt x="16" y="30"/>
                    <a:pt x="15" y="30"/>
                    <a:pt x="14" y="29"/>
                  </a:cubicBezTo>
                  <a:cubicBezTo>
                    <a:pt x="12" y="27"/>
                    <a:pt x="12" y="26"/>
                    <a:pt x="13" y="25"/>
                  </a:cubicBezTo>
                  <a:close/>
                  <a:moveTo>
                    <a:pt x="29" y="32"/>
                  </a:moveTo>
                  <a:cubicBezTo>
                    <a:pt x="30" y="32"/>
                    <a:pt x="31" y="32"/>
                    <a:pt x="33" y="33"/>
                  </a:cubicBezTo>
                  <a:cubicBezTo>
                    <a:pt x="35" y="34"/>
                    <a:pt x="35" y="34"/>
                    <a:pt x="35" y="35"/>
                  </a:cubicBezTo>
                  <a:cubicBezTo>
                    <a:pt x="33" y="36"/>
                    <a:pt x="32" y="38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40"/>
                    <a:pt x="33" y="41"/>
                    <a:pt x="33" y="41"/>
                  </a:cubicBezTo>
                  <a:cubicBezTo>
                    <a:pt x="33" y="41"/>
                    <a:pt x="31" y="41"/>
                    <a:pt x="27" y="42"/>
                  </a:cubicBezTo>
                  <a:cubicBezTo>
                    <a:pt x="25" y="42"/>
                    <a:pt x="22" y="43"/>
                    <a:pt x="18" y="44"/>
                  </a:cubicBezTo>
                  <a:cubicBezTo>
                    <a:pt x="19" y="45"/>
                    <a:pt x="18" y="46"/>
                    <a:pt x="18" y="46"/>
                  </a:cubicBezTo>
                  <a:cubicBezTo>
                    <a:pt x="17" y="46"/>
                    <a:pt x="17" y="45"/>
                    <a:pt x="16" y="44"/>
                  </a:cubicBezTo>
                  <a:cubicBezTo>
                    <a:pt x="16" y="44"/>
                    <a:pt x="16" y="43"/>
                    <a:pt x="16" y="43"/>
                  </a:cubicBezTo>
                  <a:cubicBezTo>
                    <a:pt x="15" y="40"/>
                    <a:pt x="14" y="38"/>
                    <a:pt x="13" y="37"/>
                  </a:cubicBezTo>
                  <a:cubicBezTo>
                    <a:pt x="12" y="36"/>
                    <a:pt x="12" y="36"/>
                    <a:pt x="12" y="35"/>
                  </a:cubicBezTo>
                  <a:cubicBezTo>
                    <a:pt x="13" y="35"/>
                    <a:pt x="14" y="35"/>
                    <a:pt x="16" y="35"/>
                  </a:cubicBezTo>
                  <a:cubicBezTo>
                    <a:pt x="22" y="35"/>
                    <a:pt x="27" y="34"/>
                    <a:pt x="29" y="32"/>
                  </a:cubicBezTo>
                  <a:close/>
                  <a:moveTo>
                    <a:pt x="29" y="35"/>
                  </a:moveTo>
                  <a:cubicBezTo>
                    <a:pt x="29" y="35"/>
                    <a:pt x="27" y="35"/>
                    <a:pt x="24" y="35"/>
                  </a:cubicBezTo>
                  <a:cubicBezTo>
                    <a:pt x="22" y="36"/>
                    <a:pt x="19" y="36"/>
                    <a:pt x="17" y="37"/>
                  </a:cubicBezTo>
                  <a:cubicBezTo>
                    <a:pt x="16" y="37"/>
                    <a:pt x="17" y="38"/>
                    <a:pt x="17" y="39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9" y="42"/>
                    <a:pt x="22" y="41"/>
                    <a:pt x="25" y="41"/>
                  </a:cubicBezTo>
                  <a:cubicBezTo>
                    <a:pt x="27" y="40"/>
                    <a:pt x="28" y="40"/>
                    <a:pt x="28" y="40"/>
                  </a:cubicBezTo>
                  <a:cubicBezTo>
                    <a:pt x="29" y="38"/>
                    <a:pt x="30" y="36"/>
                    <a:pt x="29" y="35"/>
                  </a:cubicBezTo>
                  <a:close/>
                  <a:moveTo>
                    <a:pt x="27" y="1"/>
                  </a:moveTo>
                  <a:cubicBezTo>
                    <a:pt x="30" y="1"/>
                    <a:pt x="31" y="2"/>
                    <a:pt x="30" y="3"/>
                  </a:cubicBezTo>
                  <a:cubicBezTo>
                    <a:pt x="29" y="4"/>
                    <a:pt x="28" y="4"/>
                    <a:pt x="26" y="5"/>
                  </a:cubicBezTo>
                  <a:cubicBezTo>
                    <a:pt x="25" y="6"/>
                    <a:pt x="24" y="7"/>
                    <a:pt x="24" y="7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1" y="8"/>
                    <a:pt x="22" y="7"/>
                    <a:pt x="22" y="6"/>
                  </a:cubicBezTo>
                  <a:cubicBezTo>
                    <a:pt x="25" y="4"/>
                    <a:pt x="26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6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4" name="Freeform 120"/>
            <p:cNvSpPr>
              <a:spLocks noEditPoints="1"/>
            </p:cNvSpPr>
            <p:nvPr/>
          </p:nvSpPr>
          <p:spPr bwMode="auto">
            <a:xfrm>
              <a:off x="8934450" y="1087438"/>
              <a:ext cx="50800" cy="44450"/>
            </a:xfrm>
            <a:custGeom>
              <a:avLst/>
              <a:gdLst>
                <a:gd name="T0" fmla="*/ 21 w 41"/>
                <a:gd name="T1" fmla="*/ 25 h 37"/>
                <a:gd name="T2" fmla="*/ 21 w 41"/>
                <a:gd name="T3" fmla="*/ 31 h 37"/>
                <a:gd name="T4" fmla="*/ 33 w 41"/>
                <a:gd name="T5" fmla="*/ 30 h 37"/>
                <a:gd name="T6" fmla="*/ 37 w 41"/>
                <a:gd name="T7" fmla="*/ 29 h 37"/>
                <a:gd name="T8" fmla="*/ 41 w 41"/>
                <a:gd name="T9" fmla="*/ 31 h 37"/>
                <a:gd name="T10" fmla="*/ 39 w 41"/>
                <a:gd name="T11" fmla="*/ 33 h 37"/>
                <a:gd name="T12" fmla="*/ 38 w 41"/>
                <a:gd name="T13" fmla="*/ 33 h 37"/>
                <a:gd name="T14" fmla="*/ 4 w 41"/>
                <a:gd name="T15" fmla="*/ 37 h 37"/>
                <a:gd name="T16" fmla="*/ 0 w 41"/>
                <a:gd name="T17" fmla="*/ 35 h 37"/>
                <a:gd name="T18" fmla="*/ 1 w 41"/>
                <a:gd name="T19" fmla="*/ 34 h 37"/>
                <a:gd name="T20" fmla="*/ 19 w 41"/>
                <a:gd name="T21" fmla="*/ 32 h 37"/>
                <a:gd name="T22" fmla="*/ 19 w 41"/>
                <a:gd name="T23" fmla="*/ 25 h 37"/>
                <a:gd name="T24" fmla="*/ 14 w 41"/>
                <a:gd name="T25" fmla="*/ 26 h 37"/>
                <a:gd name="T26" fmla="*/ 13 w 41"/>
                <a:gd name="T27" fmla="*/ 26 h 37"/>
                <a:gd name="T28" fmla="*/ 10 w 41"/>
                <a:gd name="T29" fmla="*/ 26 h 37"/>
                <a:gd name="T30" fmla="*/ 11 w 41"/>
                <a:gd name="T31" fmla="*/ 25 h 37"/>
                <a:gd name="T32" fmla="*/ 14 w 41"/>
                <a:gd name="T33" fmla="*/ 24 h 37"/>
                <a:gd name="T34" fmla="*/ 19 w 41"/>
                <a:gd name="T35" fmla="*/ 23 h 37"/>
                <a:gd name="T36" fmla="*/ 17 w 41"/>
                <a:gd name="T37" fmla="*/ 19 h 37"/>
                <a:gd name="T38" fmla="*/ 17 w 41"/>
                <a:gd name="T39" fmla="*/ 18 h 37"/>
                <a:gd name="T40" fmla="*/ 21 w 41"/>
                <a:gd name="T41" fmla="*/ 19 h 37"/>
                <a:gd name="T42" fmla="*/ 21 w 41"/>
                <a:gd name="T43" fmla="*/ 20 h 37"/>
                <a:gd name="T44" fmla="*/ 21 w 41"/>
                <a:gd name="T45" fmla="*/ 23 h 37"/>
                <a:gd name="T46" fmla="*/ 24 w 41"/>
                <a:gd name="T47" fmla="*/ 22 h 37"/>
                <a:gd name="T48" fmla="*/ 27 w 41"/>
                <a:gd name="T49" fmla="*/ 21 h 37"/>
                <a:gd name="T50" fmla="*/ 30 w 41"/>
                <a:gd name="T51" fmla="*/ 22 h 37"/>
                <a:gd name="T52" fmla="*/ 29 w 41"/>
                <a:gd name="T53" fmla="*/ 23 h 37"/>
                <a:gd name="T54" fmla="*/ 21 w 41"/>
                <a:gd name="T55" fmla="*/ 25 h 37"/>
                <a:gd name="T56" fmla="*/ 13 w 41"/>
                <a:gd name="T57" fmla="*/ 15 h 37"/>
                <a:gd name="T58" fmla="*/ 25 w 41"/>
                <a:gd name="T59" fmla="*/ 12 h 37"/>
                <a:gd name="T60" fmla="*/ 22 w 41"/>
                <a:gd name="T61" fmla="*/ 9 h 37"/>
                <a:gd name="T62" fmla="*/ 30 w 41"/>
                <a:gd name="T63" fmla="*/ 11 h 37"/>
                <a:gd name="T64" fmla="*/ 30 w 41"/>
                <a:gd name="T65" fmla="*/ 16 h 37"/>
                <a:gd name="T66" fmla="*/ 26 w 41"/>
                <a:gd name="T67" fmla="*/ 14 h 37"/>
                <a:gd name="T68" fmla="*/ 10 w 41"/>
                <a:gd name="T69" fmla="*/ 18 h 37"/>
                <a:gd name="T70" fmla="*/ 8 w 41"/>
                <a:gd name="T71" fmla="*/ 19 h 37"/>
                <a:gd name="T72" fmla="*/ 8 w 41"/>
                <a:gd name="T73" fmla="*/ 15 h 37"/>
                <a:gd name="T74" fmla="*/ 9 w 41"/>
                <a:gd name="T75" fmla="*/ 15 h 37"/>
                <a:gd name="T76" fmla="*/ 17 w 41"/>
                <a:gd name="T77" fmla="*/ 5 h 37"/>
                <a:gd name="T78" fmla="*/ 12 w 41"/>
                <a:gd name="T79" fmla="*/ 5 h 37"/>
                <a:gd name="T80" fmla="*/ 9 w 41"/>
                <a:gd name="T81" fmla="*/ 5 h 37"/>
                <a:gd name="T82" fmla="*/ 10 w 41"/>
                <a:gd name="T83" fmla="*/ 4 h 37"/>
                <a:gd name="T84" fmla="*/ 24 w 41"/>
                <a:gd name="T85" fmla="*/ 0 h 37"/>
                <a:gd name="T86" fmla="*/ 27 w 41"/>
                <a:gd name="T87" fmla="*/ 0 h 37"/>
                <a:gd name="T88" fmla="*/ 31 w 41"/>
                <a:gd name="T89" fmla="*/ 1 h 37"/>
                <a:gd name="T90" fmla="*/ 28 w 41"/>
                <a:gd name="T91" fmla="*/ 3 h 37"/>
                <a:gd name="T92" fmla="*/ 19 w 41"/>
                <a:gd name="T93" fmla="*/ 5 h 37"/>
                <a:gd name="T94" fmla="*/ 20 w 41"/>
                <a:gd name="T95" fmla="*/ 7 h 37"/>
                <a:gd name="T96" fmla="*/ 17 w 41"/>
                <a:gd name="T97" fmla="*/ 10 h 37"/>
                <a:gd name="T98" fmla="*/ 13 w 41"/>
                <a:gd name="T9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" h="37">
                  <a:moveTo>
                    <a:pt x="21" y="25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7" y="31"/>
                    <a:pt x="31" y="30"/>
                    <a:pt x="33" y="30"/>
                  </a:cubicBezTo>
                  <a:cubicBezTo>
                    <a:pt x="34" y="29"/>
                    <a:pt x="36" y="29"/>
                    <a:pt x="37" y="29"/>
                  </a:cubicBezTo>
                  <a:cubicBezTo>
                    <a:pt x="38" y="29"/>
                    <a:pt x="40" y="30"/>
                    <a:pt x="41" y="31"/>
                  </a:cubicBezTo>
                  <a:cubicBezTo>
                    <a:pt x="41" y="32"/>
                    <a:pt x="41" y="32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29" y="32"/>
                    <a:pt x="18" y="33"/>
                    <a:pt x="4" y="37"/>
                  </a:cubicBezTo>
                  <a:cubicBezTo>
                    <a:pt x="3" y="36"/>
                    <a:pt x="2" y="36"/>
                    <a:pt x="0" y="35"/>
                  </a:cubicBezTo>
                  <a:cubicBezTo>
                    <a:pt x="0" y="35"/>
                    <a:pt x="0" y="34"/>
                    <a:pt x="1" y="34"/>
                  </a:cubicBezTo>
                  <a:cubicBezTo>
                    <a:pt x="7" y="34"/>
                    <a:pt x="13" y="33"/>
                    <a:pt x="19" y="3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6" y="26"/>
                    <a:pt x="15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0" y="26"/>
                    <a:pt x="10" y="26"/>
                  </a:cubicBezTo>
                  <a:cubicBezTo>
                    <a:pt x="9" y="25"/>
                    <a:pt x="10" y="25"/>
                    <a:pt x="11" y="25"/>
                  </a:cubicBezTo>
                  <a:cubicBezTo>
                    <a:pt x="12" y="25"/>
                    <a:pt x="13" y="25"/>
                    <a:pt x="14" y="24"/>
                  </a:cubicBezTo>
                  <a:cubicBezTo>
                    <a:pt x="15" y="24"/>
                    <a:pt x="17" y="24"/>
                    <a:pt x="19" y="23"/>
                  </a:cubicBezTo>
                  <a:cubicBezTo>
                    <a:pt x="18" y="22"/>
                    <a:pt x="18" y="20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7"/>
                    <a:pt x="19" y="17"/>
                    <a:pt x="21" y="19"/>
                  </a:cubicBezTo>
                  <a:cubicBezTo>
                    <a:pt x="21" y="19"/>
                    <a:pt x="21" y="19"/>
                    <a:pt x="21" y="20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2"/>
                    <a:pt x="23" y="22"/>
                    <a:pt x="24" y="22"/>
                  </a:cubicBezTo>
                  <a:cubicBezTo>
                    <a:pt x="25" y="21"/>
                    <a:pt x="26" y="21"/>
                    <a:pt x="27" y="21"/>
                  </a:cubicBezTo>
                  <a:cubicBezTo>
                    <a:pt x="28" y="21"/>
                    <a:pt x="29" y="22"/>
                    <a:pt x="30" y="22"/>
                  </a:cubicBezTo>
                  <a:cubicBezTo>
                    <a:pt x="30" y="23"/>
                    <a:pt x="30" y="23"/>
                    <a:pt x="29" y="23"/>
                  </a:cubicBezTo>
                  <a:cubicBezTo>
                    <a:pt x="26" y="24"/>
                    <a:pt x="23" y="24"/>
                    <a:pt x="21" y="25"/>
                  </a:cubicBezTo>
                  <a:close/>
                  <a:moveTo>
                    <a:pt x="13" y="15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23" y="10"/>
                    <a:pt x="22" y="9"/>
                    <a:pt x="22" y="9"/>
                  </a:cubicBezTo>
                  <a:cubicBezTo>
                    <a:pt x="25" y="9"/>
                    <a:pt x="27" y="10"/>
                    <a:pt x="30" y="11"/>
                  </a:cubicBezTo>
                  <a:cubicBezTo>
                    <a:pt x="31" y="13"/>
                    <a:pt x="31" y="15"/>
                    <a:pt x="30" y="16"/>
                  </a:cubicBezTo>
                  <a:cubicBezTo>
                    <a:pt x="29" y="17"/>
                    <a:pt x="28" y="16"/>
                    <a:pt x="26" y="14"/>
                  </a:cubicBezTo>
                  <a:cubicBezTo>
                    <a:pt x="20" y="15"/>
                    <a:pt x="14" y="17"/>
                    <a:pt x="10" y="18"/>
                  </a:cubicBezTo>
                  <a:cubicBezTo>
                    <a:pt x="9" y="19"/>
                    <a:pt x="9" y="19"/>
                    <a:pt x="8" y="19"/>
                  </a:cubicBezTo>
                  <a:cubicBezTo>
                    <a:pt x="7" y="19"/>
                    <a:pt x="7" y="17"/>
                    <a:pt x="8" y="15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12" y="14"/>
                    <a:pt x="15" y="11"/>
                    <a:pt x="17" y="5"/>
                  </a:cubicBezTo>
                  <a:cubicBezTo>
                    <a:pt x="15" y="5"/>
                    <a:pt x="13" y="6"/>
                    <a:pt x="12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5" y="3"/>
                    <a:pt x="20" y="2"/>
                    <a:pt x="24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2"/>
                    <a:pt x="30" y="2"/>
                    <a:pt x="28" y="3"/>
                  </a:cubicBezTo>
                  <a:cubicBezTo>
                    <a:pt x="26" y="3"/>
                    <a:pt x="23" y="4"/>
                    <a:pt x="19" y="5"/>
                  </a:cubicBezTo>
                  <a:cubicBezTo>
                    <a:pt x="20" y="6"/>
                    <a:pt x="21" y="6"/>
                    <a:pt x="20" y="7"/>
                  </a:cubicBezTo>
                  <a:cubicBezTo>
                    <a:pt x="20" y="7"/>
                    <a:pt x="19" y="8"/>
                    <a:pt x="17" y="10"/>
                  </a:cubicBezTo>
                  <a:cubicBezTo>
                    <a:pt x="16" y="12"/>
                    <a:pt x="14" y="13"/>
                    <a:pt x="1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5" name="Freeform 121"/>
            <p:cNvSpPr>
              <a:spLocks noEditPoints="1"/>
            </p:cNvSpPr>
            <p:nvPr/>
          </p:nvSpPr>
          <p:spPr bwMode="auto">
            <a:xfrm>
              <a:off x="8990013" y="1085851"/>
              <a:ext cx="57150" cy="47625"/>
            </a:xfrm>
            <a:custGeom>
              <a:avLst/>
              <a:gdLst>
                <a:gd name="T0" fmla="*/ 19 w 46"/>
                <a:gd name="T1" fmla="*/ 11 h 39"/>
                <a:gd name="T2" fmla="*/ 22 w 46"/>
                <a:gd name="T3" fmla="*/ 12 h 39"/>
                <a:gd name="T4" fmla="*/ 12 w 46"/>
                <a:gd name="T5" fmla="*/ 15 h 39"/>
                <a:gd name="T6" fmla="*/ 15 w 46"/>
                <a:gd name="T7" fmla="*/ 17 h 39"/>
                <a:gd name="T8" fmla="*/ 14 w 46"/>
                <a:gd name="T9" fmla="*/ 19 h 39"/>
                <a:gd name="T10" fmla="*/ 16 w 46"/>
                <a:gd name="T11" fmla="*/ 19 h 39"/>
                <a:gd name="T12" fmla="*/ 19 w 46"/>
                <a:gd name="T13" fmla="*/ 22 h 39"/>
                <a:gd name="T14" fmla="*/ 16 w 46"/>
                <a:gd name="T15" fmla="*/ 28 h 39"/>
                <a:gd name="T16" fmla="*/ 15 w 46"/>
                <a:gd name="T17" fmla="*/ 31 h 39"/>
                <a:gd name="T18" fmla="*/ 11 w 46"/>
                <a:gd name="T19" fmla="*/ 36 h 39"/>
                <a:gd name="T20" fmla="*/ 10 w 46"/>
                <a:gd name="T21" fmla="*/ 34 h 39"/>
                <a:gd name="T22" fmla="*/ 9 w 46"/>
                <a:gd name="T23" fmla="*/ 31 h 39"/>
                <a:gd name="T24" fmla="*/ 9 w 46"/>
                <a:gd name="T25" fmla="*/ 31 h 39"/>
                <a:gd name="T26" fmla="*/ 9 w 46"/>
                <a:gd name="T27" fmla="*/ 30 h 39"/>
                <a:gd name="T28" fmla="*/ 12 w 46"/>
                <a:gd name="T29" fmla="*/ 31 h 39"/>
                <a:gd name="T30" fmla="*/ 14 w 46"/>
                <a:gd name="T31" fmla="*/ 26 h 39"/>
                <a:gd name="T32" fmla="*/ 15 w 46"/>
                <a:gd name="T33" fmla="*/ 20 h 39"/>
                <a:gd name="T34" fmla="*/ 15 w 46"/>
                <a:gd name="T35" fmla="*/ 20 h 39"/>
                <a:gd name="T36" fmla="*/ 13 w 46"/>
                <a:gd name="T37" fmla="*/ 20 h 39"/>
                <a:gd name="T38" fmla="*/ 12 w 46"/>
                <a:gd name="T39" fmla="*/ 21 h 39"/>
                <a:gd name="T40" fmla="*/ 1 w 46"/>
                <a:gd name="T41" fmla="*/ 33 h 39"/>
                <a:gd name="T42" fmla="*/ 0 w 46"/>
                <a:gd name="T43" fmla="*/ 33 h 39"/>
                <a:gd name="T44" fmla="*/ 1 w 46"/>
                <a:gd name="T45" fmla="*/ 32 h 39"/>
                <a:gd name="T46" fmla="*/ 11 w 46"/>
                <a:gd name="T47" fmla="*/ 15 h 39"/>
                <a:gd name="T48" fmla="*/ 8 w 46"/>
                <a:gd name="T49" fmla="*/ 16 h 39"/>
                <a:gd name="T50" fmla="*/ 5 w 46"/>
                <a:gd name="T51" fmla="*/ 17 h 39"/>
                <a:gd name="T52" fmla="*/ 2 w 46"/>
                <a:gd name="T53" fmla="*/ 14 h 39"/>
                <a:gd name="T54" fmla="*/ 19 w 46"/>
                <a:gd name="T55" fmla="*/ 11 h 39"/>
                <a:gd name="T56" fmla="*/ 14 w 46"/>
                <a:gd name="T57" fmla="*/ 1 h 39"/>
                <a:gd name="T58" fmla="*/ 18 w 46"/>
                <a:gd name="T59" fmla="*/ 2 h 39"/>
                <a:gd name="T60" fmla="*/ 19 w 46"/>
                <a:gd name="T61" fmla="*/ 6 h 39"/>
                <a:gd name="T62" fmla="*/ 17 w 46"/>
                <a:gd name="T63" fmla="*/ 6 h 39"/>
                <a:gd name="T64" fmla="*/ 14 w 46"/>
                <a:gd name="T65" fmla="*/ 1 h 39"/>
                <a:gd name="T66" fmla="*/ 29 w 46"/>
                <a:gd name="T67" fmla="*/ 0 h 39"/>
                <a:gd name="T68" fmla="*/ 32 w 46"/>
                <a:gd name="T69" fmla="*/ 2 h 39"/>
                <a:gd name="T70" fmla="*/ 31 w 46"/>
                <a:gd name="T71" fmla="*/ 5 h 39"/>
                <a:gd name="T72" fmla="*/ 30 w 46"/>
                <a:gd name="T73" fmla="*/ 9 h 39"/>
                <a:gd name="T74" fmla="*/ 46 w 46"/>
                <a:gd name="T75" fmla="*/ 21 h 39"/>
                <a:gd name="T76" fmla="*/ 46 w 46"/>
                <a:gd name="T77" fmla="*/ 22 h 39"/>
                <a:gd name="T78" fmla="*/ 46 w 46"/>
                <a:gd name="T79" fmla="*/ 22 h 39"/>
                <a:gd name="T80" fmla="*/ 40 w 46"/>
                <a:gd name="T81" fmla="*/ 22 h 39"/>
                <a:gd name="T82" fmla="*/ 37 w 46"/>
                <a:gd name="T83" fmla="*/ 22 h 39"/>
                <a:gd name="T84" fmla="*/ 29 w 46"/>
                <a:gd name="T85" fmla="*/ 10 h 39"/>
                <a:gd name="T86" fmla="*/ 19 w 46"/>
                <a:gd name="T87" fmla="*/ 24 h 39"/>
                <a:gd name="T88" fmla="*/ 18 w 46"/>
                <a:gd name="T89" fmla="*/ 25 h 39"/>
                <a:gd name="T90" fmla="*/ 19 w 46"/>
                <a:gd name="T91" fmla="*/ 23 h 39"/>
                <a:gd name="T92" fmla="*/ 26 w 46"/>
                <a:gd name="T93" fmla="*/ 10 h 39"/>
                <a:gd name="T94" fmla="*/ 28 w 46"/>
                <a:gd name="T95" fmla="*/ 0 h 39"/>
                <a:gd name="T96" fmla="*/ 29 w 46"/>
                <a:gd name="T97" fmla="*/ 0 h 39"/>
                <a:gd name="T98" fmla="*/ 25 w 46"/>
                <a:gd name="T99" fmla="*/ 31 h 39"/>
                <a:gd name="T100" fmla="*/ 31 w 46"/>
                <a:gd name="T101" fmla="*/ 33 h 39"/>
                <a:gd name="T102" fmla="*/ 32 w 46"/>
                <a:gd name="T103" fmla="*/ 37 h 39"/>
                <a:gd name="T104" fmla="*/ 30 w 46"/>
                <a:gd name="T105" fmla="*/ 37 h 39"/>
                <a:gd name="T106" fmla="*/ 25 w 46"/>
                <a:gd name="T107" fmla="*/ 31 h 39"/>
                <a:gd name="T108" fmla="*/ 31 w 46"/>
                <a:gd name="T109" fmla="*/ 24 h 39"/>
                <a:gd name="T110" fmla="*/ 32 w 46"/>
                <a:gd name="T111" fmla="*/ 28 h 39"/>
                <a:gd name="T112" fmla="*/ 30 w 46"/>
                <a:gd name="T113" fmla="*/ 27 h 39"/>
                <a:gd name="T114" fmla="*/ 26 w 46"/>
                <a:gd name="T115" fmla="*/ 23 h 39"/>
                <a:gd name="T116" fmla="*/ 31 w 46"/>
                <a:gd name="T11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39">
                  <a:moveTo>
                    <a:pt x="19" y="11"/>
                  </a:moveTo>
                  <a:cubicBezTo>
                    <a:pt x="21" y="11"/>
                    <a:pt x="22" y="11"/>
                    <a:pt x="22" y="12"/>
                  </a:cubicBezTo>
                  <a:cubicBezTo>
                    <a:pt x="22" y="13"/>
                    <a:pt x="18" y="13"/>
                    <a:pt x="12" y="15"/>
                  </a:cubicBezTo>
                  <a:cubicBezTo>
                    <a:pt x="14" y="15"/>
                    <a:pt x="15" y="16"/>
                    <a:pt x="15" y="17"/>
                  </a:cubicBezTo>
                  <a:cubicBezTo>
                    <a:pt x="14" y="18"/>
                    <a:pt x="14" y="18"/>
                    <a:pt x="14" y="19"/>
                  </a:cubicBezTo>
                  <a:cubicBezTo>
                    <a:pt x="15" y="19"/>
                    <a:pt x="15" y="19"/>
                    <a:pt x="16" y="19"/>
                  </a:cubicBezTo>
                  <a:cubicBezTo>
                    <a:pt x="18" y="20"/>
                    <a:pt x="19" y="21"/>
                    <a:pt x="19" y="22"/>
                  </a:cubicBezTo>
                  <a:cubicBezTo>
                    <a:pt x="18" y="22"/>
                    <a:pt x="17" y="25"/>
                    <a:pt x="16" y="28"/>
                  </a:cubicBezTo>
                  <a:cubicBezTo>
                    <a:pt x="16" y="29"/>
                    <a:pt x="16" y="30"/>
                    <a:pt x="15" y="31"/>
                  </a:cubicBezTo>
                  <a:cubicBezTo>
                    <a:pt x="14" y="34"/>
                    <a:pt x="13" y="35"/>
                    <a:pt x="11" y="36"/>
                  </a:cubicBezTo>
                  <a:cubicBezTo>
                    <a:pt x="11" y="36"/>
                    <a:pt x="10" y="35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3" y="31"/>
                    <a:pt x="13" y="29"/>
                    <a:pt x="14" y="26"/>
                  </a:cubicBezTo>
                  <a:cubicBezTo>
                    <a:pt x="15" y="23"/>
                    <a:pt x="16" y="21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3" y="20"/>
                    <a:pt x="13" y="20"/>
                    <a:pt x="12" y="21"/>
                  </a:cubicBezTo>
                  <a:cubicBezTo>
                    <a:pt x="9" y="27"/>
                    <a:pt x="5" y="31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2"/>
                    <a:pt x="1" y="32"/>
                  </a:cubicBezTo>
                  <a:cubicBezTo>
                    <a:pt x="8" y="25"/>
                    <a:pt x="11" y="19"/>
                    <a:pt x="11" y="15"/>
                  </a:cubicBezTo>
                  <a:cubicBezTo>
                    <a:pt x="10" y="15"/>
                    <a:pt x="9" y="15"/>
                    <a:pt x="8" y="16"/>
                  </a:cubicBezTo>
                  <a:cubicBezTo>
                    <a:pt x="7" y="16"/>
                    <a:pt x="6" y="16"/>
                    <a:pt x="5" y="17"/>
                  </a:cubicBezTo>
                  <a:cubicBezTo>
                    <a:pt x="3" y="16"/>
                    <a:pt x="2" y="16"/>
                    <a:pt x="2" y="14"/>
                  </a:cubicBezTo>
                  <a:cubicBezTo>
                    <a:pt x="7" y="14"/>
                    <a:pt x="13" y="13"/>
                    <a:pt x="19" y="11"/>
                  </a:cubicBezTo>
                  <a:close/>
                  <a:moveTo>
                    <a:pt x="14" y="1"/>
                  </a:moveTo>
                  <a:cubicBezTo>
                    <a:pt x="15" y="1"/>
                    <a:pt x="16" y="2"/>
                    <a:pt x="18" y="2"/>
                  </a:cubicBezTo>
                  <a:cubicBezTo>
                    <a:pt x="19" y="3"/>
                    <a:pt x="20" y="5"/>
                    <a:pt x="19" y="6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3" y="2"/>
                    <a:pt x="12" y="1"/>
                    <a:pt x="14" y="1"/>
                  </a:cubicBezTo>
                  <a:close/>
                  <a:moveTo>
                    <a:pt x="29" y="0"/>
                  </a:moveTo>
                  <a:cubicBezTo>
                    <a:pt x="32" y="1"/>
                    <a:pt x="33" y="2"/>
                    <a:pt x="32" y="2"/>
                  </a:cubicBezTo>
                  <a:cubicBezTo>
                    <a:pt x="32" y="3"/>
                    <a:pt x="32" y="4"/>
                    <a:pt x="31" y="5"/>
                  </a:cubicBezTo>
                  <a:cubicBezTo>
                    <a:pt x="30" y="7"/>
                    <a:pt x="30" y="8"/>
                    <a:pt x="30" y="9"/>
                  </a:cubicBezTo>
                  <a:cubicBezTo>
                    <a:pt x="35" y="15"/>
                    <a:pt x="40" y="19"/>
                    <a:pt x="46" y="21"/>
                  </a:cubicBezTo>
                  <a:cubicBezTo>
                    <a:pt x="46" y="21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3" y="22"/>
                    <a:pt x="41" y="22"/>
                    <a:pt x="40" y="22"/>
                  </a:cubicBezTo>
                  <a:cubicBezTo>
                    <a:pt x="39" y="22"/>
                    <a:pt x="38" y="22"/>
                    <a:pt x="37" y="22"/>
                  </a:cubicBezTo>
                  <a:cubicBezTo>
                    <a:pt x="36" y="21"/>
                    <a:pt x="33" y="17"/>
                    <a:pt x="29" y="10"/>
                  </a:cubicBezTo>
                  <a:cubicBezTo>
                    <a:pt x="26" y="17"/>
                    <a:pt x="23" y="22"/>
                    <a:pt x="19" y="24"/>
                  </a:cubicBezTo>
                  <a:cubicBezTo>
                    <a:pt x="19" y="25"/>
                    <a:pt x="18" y="25"/>
                    <a:pt x="18" y="25"/>
                  </a:cubicBezTo>
                  <a:cubicBezTo>
                    <a:pt x="18" y="24"/>
                    <a:pt x="18" y="24"/>
                    <a:pt x="19" y="23"/>
                  </a:cubicBezTo>
                  <a:cubicBezTo>
                    <a:pt x="22" y="20"/>
                    <a:pt x="24" y="15"/>
                    <a:pt x="26" y="10"/>
                  </a:cubicBezTo>
                  <a:cubicBezTo>
                    <a:pt x="28" y="5"/>
                    <a:pt x="28" y="2"/>
                    <a:pt x="28" y="0"/>
                  </a:cubicBezTo>
                  <a:cubicBezTo>
                    <a:pt x="27" y="0"/>
                    <a:pt x="28" y="0"/>
                    <a:pt x="29" y="0"/>
                  </a:cubicBezTo>
                  <a:close/>
                  <a:moveTo>
                    <a:pt x="25" y="31"/>
                  </a:moveTo>
                  <a:cubicBezTo>
                    <a:pt x="28" y="32"/>
                    <a:pt x="30" y="32"/>
                    <a:pt x="31" y="33"/>
                  </a:cubicBezTo>
                  <a:cubicBezTo>
                    <a:pt x="32" y="35"/>
                    <a:pt x="33" y="36"/>
                    <a:pt x="32" y="37"/>
                  </a:cubicBezTo>
                  <a:cubicBezTo>
                    <a:pt x="32" y="38"/>
                    <a:pt x="31" y="39"/>
                    <a:pt x="30" y="37"/>
                  </a:cubicBezTo>
                  <a:cubicBezTo>
                    <a:pt x="26" y="33"/>
                    <a:pt x="25" y="31"/>
                    <a:pt x="25" y="31"/>
                  </a:cubicBezTo>
                  <a:close/>
                  <a:moveTo>
                    <a:pt x="31" y="24"/>
                  </a:moveTo>
                  <a:cubicBezTo>
                    <a:pt x="32" y="25"/>
                    <a:pt x="32" y="26"/>
                    <a:pt x="32" y="28"/>
                  </a:cubicBezTo>
                  <a:cubicBezTo>
                    <a:pt x="32" y="28"/>
                    <a:pt x="31" y="28"/>
                    <a:pt x="30" y="27"/>
                  </a:cubicBezTo>
                  <a:cubicBezTo>
                    <a:pt x="25" y="24"/>
                    <a:pt x="24" y="22"/>
                    <a:pt x="26" y="23"/>
                  </a:cubicBezTo>
                  <a:cubicBezTo>
                    <a:pt x="28" y="23"/>
                    <a:pt x="30" y="23"/>
                    <a:pt x="3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  <p:sp>
          <p:nvSpPr>
            <p:cNvPr id="396" name="Freeform 122"/>
            <p:cNvSpPr/>
            <p:nvPr/>
          </p:nvSpPr>
          <p:spPr bwMode="auto">
            <a:xfrm>
              <a:off x="9050338" y="1092201"/>
              <a:ext cx="53975" cy="41275"/>
            </a:xfrm>
            <a:custGeom>
              <a:avLst/>
              <a:gdLst>
                <a:gd name="T0" fmla="*/ 26 w 43"/>
                <a:gd name="T1" fmla="*/ 16 h 34"/>
                <a:gd name="T2" fmla="*/ 23 w 43"/>
                <a:gd name="T3" fmla="*/ 30 h 34"/>
                <a:gd name="T4" fmla="*/ 33 w 43"/>
                <a:gd name="T5" fmla="*/ 29 h 34"/>
                <a:gd name="T6" fmla="*/ 39 w 43"/>
                <a:gd name="T7" fmla="*/ 30 h 34"/>
                <a:gd name="T8" fmla="*/ 43 w 43"/>
                <a:gd name="T9" fmla="*/ 32 h 34"/>
                <a:gd name="T10" fmla="*/ 41 w 43"/>
                <a:gd name="T11" fmla="*/ 34 h 34"/>
                <a:gd name="T12" fmla="*/ 4 w 43"/>
                <a:gd name="T13" fmla="*/ 33 h 34"/>
                <a:gd name="T14" fmla="*/ 1 w 43"/>
                <a:gd name="T15" fmla="*/ 30 h 34"/>
                <a:gd name="T16" fmla="*/ 11 w 43"/>
                <a:gd name="T17" fmla="*/ 30 h 34"/>
                <a:gd name="T18" fmla="*/ 12 w 43"/>
                <a:gd name="T19" fmla="*/ 21 h 34"/>
                <a:gd name="T20" fmla="*/ 12 w 43"/>
                <a:gd name="T21" fmla="*/ 17 h 34"/>
                <a:gd name="T22" fmla="*/ 11 w 43"/>
                <a:gd name="T23" fmla="*/ 13 h 34"/>
                <a:gd name="T24" fmla="*/ 11 w 43"/>
                <a:gd name="T25" fmla="*/ 11 h 34"/>
                <a:gd name="T26" fmla="*/ 16 w 43"/>
                <a:gd name="T27" fmla="*/ 14 h 34"/>
                <a:gd name="T28" fmla="*/ 15 w 43"/>
                <a:gd name="T29" fmla="*/ 15 h 34"/>
                <a:gd name="T30" fmla="*/ 13 w 43"/>
                <a:gd name="T31" fmla="*/ 30 h 34"/>
                <a:gd name="T32" fmla="*/ 21 w 43"/>
                <a:gd name="T33" fmla="*/ 30 h 34"/>
                <a:gd name="T34" fmla="*/ 22 w 43"/>
                <a:gd name="T35" fmla="*/ 21 h 34"/>
                <a:gd name="T36" fmla="*/ 24 w 43"/>
                <a:gd name="T37" fmla="*/ 10 h 34"/>
                <a:gd name="T38" fmla="*/ 23 w 43"/>
                <a:gd name="T39" fmla="*/ 1 h 34"/>
                <a:gd name="T40" fmla="*/ 23 w 43"/>
                <a:gd name="T41" fmla="*/ 0 h 34"/>
                <a:gd name="T42" fmla="*/ 28 w 43"/>
                <a:gd name="T43" fmla="*/ 3 h 34"/>
                <a:gd name="T44" fmla="*/ 28 w 43"/>
                <a:gd name="T45" fmla="*/ 3 h 34"/>
                <a:gd name="T46" fmla="*/ 26 w 43"/>
                <a:gd name="T47" fmla="*/ 15 h 34"/>
                <a:gd name="T48" fmla="*/ 32 w 43"/>
                <a:gd name="T49" fmla="*/ 14 h 34"/>
                <a:gd name="T50" fmla="*/ 34 w 43"/>
                <a:gd name="T51" fmla="*/ 13 h 34"/>
                <a:gd name="T52" fmla="*/ 37 w 43"/>
                <a:gd name="T53" fmla="*/ 15 h 34"/>
                <a:gd name="T54" fmla="*/ 36 w 43"/>
                <a:gd name="T55" fmla="*/ 16 h 34"/>
                <a:gd name="T56" fmla="*/ 26 w 43"/>
                <a:gd name="T57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34">
                  <a:moveTo>
                    <a:pt x="26" y="16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6" y="30"/>
                    <a:pt x="30" y="30"/>
                    <a:pt x="33" y="29"/>
                  </a:cubicBezTo>
                  <a:cubicBezTo>
                    <a:pt x="36" y="29"/>
                    <a:pt x="38" y="29"/>
                    <a:pt x="39" y="30"/>
                  </a:cubicBezTo>
                  <a:cubicBezTo>
                    <a:pt x="41" y="30"/>
                    <a:pt x="42" y="31"/>
                    <a:pt x="43" y="32"/>
                  </a:cubicBezTo>
                  <a:cubicBezTo>
                    <a:pt x="43" y="34"/>
                    <a:pt x="43" y="34"/>
                    <a:pt x="41" y="34"/>
                  </a:cubicBezTo>
                  <a:cubicBezTo>
                    <a:pt x="28" y="31"/>
                    <a:pt x="15" y="30"/>
                    <a:pt x="4" y="33"/>
                  </a:cubicBezTo>
                  <a:cubicBezTo>
                    <a:pt x="1" y="31"/>
                    <a:pt x="0" y="30"/>
                    <a:pt x="1" y="30"/>
                  </a:cubicBezTo>
                  <a:cubicBezTo>
                    <a:pt x="5" y="30"/>
                    <a:pt x="8" y="30"/>
                    <a:pt x="11" y="30"/>
                  </a:cubicBezTo>
                  <a:cubicBezTo>
                    <a:pt x="11" y="28"/>
                    <a:pt x="11" y="26"/>
                    <a:pt x="12" y="21"/>
                  </a:cubicBezTo>
                  <a:cubicBezTo>
                    <a:pt x="12" y="20"/>
                    <a:pt x="12" y="19"/>
                    <a:pt x="12" y="17"/>
                  </a:cubicBezTo>
                  <a:cubicBezTo>
                    <a:pt x="12" y="16"/>
                    <a:pt x="12" y="14"/>
                    <a:pt x="11" y="13"/>
                  </a:cubicBezTo>
                  <a:cubicBezTo>
                    <a:pt x="10" y="12"/>
                    <a:pt x="10" y="12"/>
                    <a:pt x="11" y="11"/>
                  </a:cubicBezTo>
                  <a:cubicBezTo>
                    <a:pt x="12" y="11"/>
                    <a:pt x="14" y="12"/>
                    <a:pt x="16" y="14"/>
                  </a:cubicBezTo>
                  <a:cubicBezTo>
                    <a:pt x="16" y="14"/>
                    <a:pt x="16" y="14"/>
                    <a:pt x="15" y="15"/>
                  </a:cubicBezTo>
                  <a:cubicBezTo>
                    <a:pt x="15" y="16"/>
                    <a:pt x="14" y="21"/>
                    <a:pt x="13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7"/>
                    <a:pt x="22" y="24"/>
                    <a:pt x="22" y="21"/>
                  </a:cubicBezTo>
                  <a:cubicBezTo>
                    <a:pt x="23" y="17"/>
                    <a:pt x="23" y="14"/>
                    <a:pt x="24" y="10"/>
                  </a:cubicBezTo>
                  <a:cubicBezTo>
                    <a:pt x="24" y="6"/>
                    <a:pt x="24" y="3"/>
                    <a:pt x="23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5" y="0"/>
                    <a:pt x="27" y="1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5"/>
                    <a:pt x="26" y="9"/>
                    <a:pt x="26" y="15"/>
                  </a:cubicBezTo>
                  <a:cubicBezTo>
                    <a:pt x="28" y="14"/>
                    <a:pt x="30" y="14"/>
                    <a:pt x="32" y="14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5" y="13"/>
                    <a:pt x="37" y="14"/>
                    <a:pt x="37" y="15"/>
                  </a:cubicBezTo>
                  <a:cubicBezTo>
                    <a:pt x="38" y="15"/>
                    <a:pt x="37" y="16"/>
                    <a:pt x="36" y="16"/>
                  </a:cubicBezTo>
                  <a:cubicBezTo>
                    <a:pt x="32" y="16"/>
                    <a:pt x="29" y="16"/>
                    <a:pt x="2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zh-CN" altLang="en-US" strike="noStrike" noProof="1"/>
            </a:p>
          </p:txBody>
        </p:sp>
      </p:grpSp>
      <p:sp>
        <p:nvSpPr>
          <p:cNvPr id="21508" name="文本框 15"/>
          <p:cNvSpPr txBox="1"/>
          <p:nvPr/>
        </p:nvSpPr>
        <p:spPr>
          <a:xfrm>
            <a:off x="703580" y="713740"/>
            <a:ext cx="1330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3200" dirty="0">
                <a:solidFill>
                  <a:srgbClr val="103568"/>
                </a:solidFill>
                <a:latin typeface="Stencil" panose="040409050D0802020404" pitchFamily="82" charset="0"/>
                <a:ea typeface="宋体" panose="02010600030101010101" pitchFamily="2" charset="-122"/>
              </a:rPr>
              <a:t>5.8</a:t>
            </a:r>
            <a:endParaRPr lang="en-US" altLang="zh-CN" sz="3200" dirty="0">
              <a:solidFill>
                <a:srgbClr val="103568"/>
              </a:solidFill>
              <a:latin typeface="Stencil" panose="040409050D0802020404" pitchFamily="8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1565" y="2931160"/>
            <a:ext cx="1018095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答：（1）4420的二进制数为010001 00 0010 0000，直接寻址，EA=D=20H。</a:t>
            </a:r>
            <a:endParaRPr sz="24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sz="24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（2）2242H的二进制数为001000 10 0100 0100，X2变址寻址，EA=（X2）+D=1122+44=1166H</a:t>
            </a:r>
            <a:endParaRPr sz="24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sz="24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（3）1322H的二进制数为000100 11 0010 0010，相对寻址，EA=（PC）+2+D=1234+2+22=1258H</a:t>
            </a:r>
            <a:endParaRPr sz="24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sz="2400" dirty="0">
                <a:solidFill>
                  <a:srgbClr val="103568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（4）3521H的二进制数为001101 01 0010 0001，X1变址寻址，EA=（X1）+D=0037+21=58H</a:t>
            </a:r>
            <a:endParaRPr sz="2400" dirty="0">
              <a:solidFill>
                <a:srgbClr val="103568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pic>
        <p:nvPicPr>
          <p:cNvPr id="14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9495" y="815340"/>
            <a:ext cx="630682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zM1NGMyYjc1MTZhYjAxY2RiYzMwMWMzNWFmMjBjMDk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2288</Words>
  <Application>WPS 演示</Application>
  <PresentationFormat>宽屏</PresentationFormat>
  <Paragraphs>103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思源黑体 CN Heavy</vt:lpstr>
      <vt:lpstr>黑体</vt:lpstr>
      <vt:lpstr>Stencil</vt:lpstr>
      <vt:lpstr>华文中宋</vt:lpstr>
      <vt:lpstr>微软雅黑</vt:lpstr>
      <vt:lpstr>Arial Unicode MS</vt:lpstr>
      <vt:lpstr>Calibri Light</vt:lpstr>
      <vt:lpstr>Times New Roman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且学之</cp:lastModifiedBy>
  <cp:revision>43</cp:revision>
  <dcterms:created xsi:type="dcterms:W3CDTF">2019-05-14T07:18:00Z</dcterms:created>
  <dcterms:modified xsi:type="dcterms:W3CDTF">2022-04-27T12:50:04Z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307C0E8E59C144C98521A61452E73B76</vt:lpwstr>
  </property>
  <property fmtid="{D5CDD505-2E9C-101B-9397-08002B2CF9AE}" pid="3" name="KSOProductBuildVer">
    <vt:lpwstr>2052-11.1.0.11636</vt:lpwstr>
  </property>
</Properties>
</file>