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71" r:id="rId5"/>
    <p:sldId id="293" r:id="rId6"/>
    <p:sldId id="294" r:id="rId7"/>
    <p:sldId id="295" r:id="rId8"/>
    <p:sldId id="283" r:id="rId9"/>
    <p:sldId id="296" r:id="rId10"/>
    <p:sldId id="297" r:id="rId11"/>
    <p:sldId id="298" r:id="rId12"/>
    <p:sldId id="299" r:id="rId13"/>
    <p:sldId id="301" r:id="rId14"/>
    <p:sldId id="303" r:id="rId15"/>
    <p:sldId id="304" r:id="rId16"/>
    <p:sldId id="305" r:id="rId17"/>
    <p:sldId id="308" r:id="rId18"/>
    <p:sldId id="307" r:id="rId19"/>
    <p:sldId id="306" r:id="rId20"/>
    <p:sldId id="285" r:id="rId21"/>
    <p:sldId id="288" r:id="rId22"/>
    <p:sldId id="286" r:id="rId23"/>
    <p:sldId id="289" r:id="rId24"/>
    <p:sldId id="287" r:id="rId25"/>
    <p:sldId id="282" r:id="rId26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29000"/>
            <a:lum bright="70000" contrast="-70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0" y="2053559"/>
            <a:ext cx="7719273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实验一　利用可见光传输信 息的软件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6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、图片处理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2240280"/>
            <a:ext cx="723138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7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二维码解码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2790825"/>
            <a:ext cx="8040370" cy="1710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</a:t>
            </a:r>
            <a:r>
              <a:rPr altLang="zh-CN">
                <a:cs typeface="Segoe UI" panose="020B0502040204020203" pitchFamily="34" charset="0"/>
                <a:sym typeface="+mn-ea"/>
              </a:rPr>
              <a:t>opencv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库配置问题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  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链接器设定不正确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2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</a:t>
            </a:r>
            <a:r>
              <a:rPr altLang="zh-CN">
                <a:cs typeface="Segoe UI" panose="020B0502040204020203" pitchFamily="34" charset="0"/>
                <a:sym typeface="+mn-ea"/>
              </a:rPr>
              <a:t>RGB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颜色问题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  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修改了判断条件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3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、图片提取问题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 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掩模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4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、定位问题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  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改进：使用三个定位矩形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 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5" name="图片 4" descr="output_Mo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9580" y="1226820"/>
            <a:ext cx="4404360" cy="440436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p>
            <a:r>
              <a:rPr lang="zh-CN" altLang="en-US">
                <a:cs typeface="Segoe UI" panose="020B0502040204020203" pitchFamily="34" charset="0"/>
                <a:sym typeface="+mn-ea"/>
              </a:rPr>
              <a:t>分辨率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>
                <a:cs typeface="Segoe UI" panose="020B0502040204020203" pitchFamily="34" charset="0"/>
                <a:sym typeface="+mn-ea"/>
              </a:rPr>
              <a:t>72*72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像素方块</a:t>
            </a:r>
            <a:r>
              <a:rPr altLang="zh-CN">
                <a:cs typeface="Segoe UI" panose="020B0502040204020203" pitchFamily="34" charset="0"/>
                <a:sym typeface="+mn-ea"/>
              </a:rPr>
              <a:t>=5184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波特率</a:t>
            </a:r>
            <a:r>
              <a:rPr altLang="zh-CN">
                <a:cs typeface="Segoe UI" panose="020B0502040204020203" pitchFamily="34" charset="0"/>
                <a:sym typeface="+mn-ea"/>
              </a:rPr>
              <a:t>: 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r>
              <a:rPr altLang="zh-CN">
                <a:cs typeface="Segoe UI" panose="020B0502040204020203" pitchFamily="34" charset="0"/>
                <a:sym typeface="+mn-ea"/>
              </a:rPr>
              <a:t>10*9184=91840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传输率</a:t>
            </a:r>
            <a:r>
              <a:rPr altLang="zh-CN">
                <a:cs typeface="Segoe UI" panose="020B0502040204020203" pitchFamily="34" charset="0"/>
                <a:sym typeface="+mn-ea"/>
              </a:rPr>
              <a:t>: 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r>
              <a:rPr altLang="zh-CN">
                <a:cs typeface="Segoe UI" panose="020B0502040204020203" pitchFamily="34" charset="0"/>
                <a:sym typeface="+mn-ea"/>
              </a:rPr>
              <a:t>91.94</a:t>
            </a:r>
            <a:r>
              <a:rPr lang="zh-CN" altLang="zh-CN">
                <a:cs typeface="Segoe UI" panose="020B0502040204020203" pitchFamily="34" charset="0"/>
                <a:sym typeface="+mn-ea"/>
              </a:rPr>
              <a:t>Kb/s。</a:t>
            </a:r>
            <a:endParaRPr lang="zh-CN" altLang="zh-CN">
              <a:cs typeface="Segoe UI" panose="020B0502040204020203" pitchFamily="34" charset="0"/>
              <a:sym typeface="+mn-ea"/>
            </a:endParaRPr>
          </a:p>
          <a:p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262890" y="1506220"/>
            <a:ext cx="4066540" cy="350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10" y="1480185"/>
            <a:ext cx="4351020" cy="357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lang="zh-CN" altLang="en-US" dirty="0"/>
              <a:t>一、视频的</a:t>
            </a:r>
            <a:r>
              <a:rPr lang="zh-CN" altLang="en-US" dirty="0"/>
              <a:t>生成：https://blog.csdn.net/a892573486/article/details/107551224（《VideoWriter（）函数及其参数》）</a:t>
            </a:r>
            <a:endParaRPr lang="zh-CN" altLang="en-US" dirty="0"/>
          </a:p>
          <a:p>
            <a:r>
              <a:rPr lang="zh-CN" altLang="en-US" dirty="0"/>
              <a:t>https://blog.csdn.net/zhuoqingjoking97298/article/details/122713505</a:t>
            </a:r>
            <a:endParaRPr lang="zh-CN" altLang="en-US" dirty="0"/>
          </a:p>
          <a:p>
            <a:r>
              <a:rPr lang="zh-CN" altLang="en-US" dirty="0"/>
              <a:t>（《利用OpenCV读取和写入视频》）</a:t>
            </a:r>
            <a:endParaRPr lang="zh-CN" altLang="en-US" dirty="0"/>
          </a:p>
          <a:p>
            <a:r>
              <a:rPr lang="zh-CN" altLang="en-US" dirty="0"/>
              <a:t>https://cloud.tencent.com/developer/article/1509714</a:t>
            </a:r>
            <a:endParaRPr lang="zh-CN" altLang="en-US" dirty="0"/>
          </a:p>
          <a:p>
            <a:r>
              <a:rPr lang="zh-CN" altLang="en-US" dirty="0"/>
              <a:t>（《cv2.VideoWriter_fourcc()》）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lang="zh-CN" altLang="en-US" dirty="0"/>
              <a:t>二、图像的处理</a:t>
            </a:r>
            <a:endParaRPr lang="zh-CN" altLang="en-US" dirty="0"/>
          </a:p>
          <a:p>
            <a:r>
              <a:rPr lang="zh-CN" altLang="en-US">
                <a:sym typeface="+mn-ea"/>
              </a:rPr>
              <a:t>https://blog.csdn.net/zhouzhiyao960211/article/details/88021154</a:t>
            </a:r>
            <a:endParaRPr lang="zh-CN" altLang="en-US" dirty="0"/>
          </a:p>
          <a:p>
            <a:r>
              <a:rPr lang="zh-CN" altLang="en-US">
                <a:sym typeface="+mn-ea"/>
              </a:rPr>
              <a:t>（《Opencv中的Threshold用法（二值化图像）》）</a:t>
            </a:r>
            <a:endParaRPr lang="zh-CN" altLang="en-US" dirty="0"/>
          </a:p>
          <a:p>
            <a:r>
              <a:rPr lang="zh-CN" altLang="en-US" dirty="0"/>
              <a:t>https://blog.csdn.net/qq_40041064/article/details/113342074</a:t>
            </a:r>
            <a:endParaRPr lang="zh-CN" altLang="en-US" dirty="0"/>
          </a:p>
          <a:p>
            <a:r>
              <a:rPr lang="zh-CN" altLang="en-US" dirty="0"/>
              <a:t>（《OpenCV 滞后阈值及应用》）</a:t>
            </a:r>
            <a:endParaRPr lang="zh-CN" altLang="en-US" dirty="0"/>
          </a:p>
          <a:p>
            <a:r>
              <a:rPr lang="zh-CN" altLang="en-US" dirty="0"/>
              <a:t>https://blog.csdn.net/Ahuuua/article/details/80593388</a:t>
            </a:r>
            <a:endParaRPr lang="zh-CN" altLang="en-US" dirty="0"/>
          </a:p>
          <a:p>
            <a:r>
              <a:rPr lang="zh-CN" altLang="en-US" dirty="0"/>
              <a:t>（《OpenCV轮廓》）</a:t>
            </a:r>
            <a:endParaRPr lang="zh-CN" altLang="en-US" dirty="0"/>
          </a:p>
          <a:p>
            <a:endParaRPr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代码思路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一、 读取二进制文件，编码成视频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二、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解码二维码视频，输出二进制文件与验证文件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lang="zh-CN" altLang="en-US" dirty="0"/>
              <a:t>二、图像的处理</a:t>
            </a:r>
            <a:endParaRPr lang="zh-CN" altLang="en-US" dirty="0"/>
          </a:p>
          <a:p>
            <a:r>
              <a:rPr lang="zh-CN" altLang="en-US" dirty="0"/>
              <a:t>https://www.cnblogs.com/GaloisY/p/11062065.htmlhttps://www.cnblogs.com/GaloisY/p/11062065.html</a:t>
            </a:r>
            <a:endParaRPr lang="zh-CN" altLang="en-US" dirty="0"/>
          </a:p>
          <a:p>
            <a:r>
              <a:rPr altLang="zh-CN" dirty="0"/>
              <a:t>(</a:t>
            </a:r>
            <a:r>
              <a:rPr lang="zh-CN" altLang="en-US" dirty="0"/>
              <a:t>《findContours()函数》</a:t>
            </a:r>
            <a:r>
              <a:rPr altLang="zh-CN" dirty="0"/>
              <a:t>)</a:t>
            </a:r>
            <a:endParaRPr altLang="zh-CN" dirty="0"/>
          </a:p>
          <a:p>
            <a:r>
              <a:rPr altLang="zh-CN" dirty="0"/>
              <a:t>https://blog.csdn.net/Easen_Yu/article/details/89380578</a:t>
            </a:r>
            <a:endParaRPr altLang="zh-CN" dirty="0"/>
          </a:p>
          <a:p>
            <a:r>
              <a:rPr lang="zh-CN" altLang="en-US" dirty="0"/>
              <a:t>（《</a:t>
            </a:r>
            <a:r>
              <a:rPr altLang="zh-CN" dirty="0"/>
              <a:t>cv2.drawContours() 轮廓绘制</a:t>
            </a:r>
            <a:r>
              <a:rPr lang="zh-CN" altLang="en-US" dirty="0"/>
              <a:t>》）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lang="zh-CN" altLang="en-US" dirty="0"/>
              <a:t>三、</a:t>
            </a:r>
            <a:r>
              <a:rPr altLang="zh-CN" dirty="0"/>
              <a:t>CRC</a:t>
            </a:r>
            <a:r>
              <a:rPr lang="zh-CN" altLang="en-US" dirty="0"/>
              <a:t>校验</a:t>
            </a:r>
            <a:endParaRPr lang="zh-CN" altLang="en-US" dirty="0"/>
          </a:p>
          <a:p>
            <a:r>
              <a:rPr lang="zh-CN" altLang="en-US" dirty="0"/>
              <a:t>https://www.cnblogs.com/masonzhang/p/10261855.html</a:t>
            </a:r>
            <a:endParaRPr lang="zh-CN" altLang="en-US" dirty="0"/>
          </a:p>
          <a:p>
            <a:r>
              <a:rPr lang="zh-CN" altLang="en-US" dirty="0"/>
              <a:t>（《CRC32为例详细解析》）</a:t>
            </a:r>
            <a:endParaRPr lang="zh-CN" altLang="en-US" dirty="0"/>
          </a:p>
          <a:p>
            <a:r>
              <a:rPr lang="zh-CN" altLang="en-US" dirty="0"/>
              <a:t>https://baike.baidu.com/item/%E6%A8%A12%E9%99%A4%E6%B3%95</a:t>
            </a:r>
            <a:endParaRPr lang="zh-CN" altLang="en-US" dirty="0"/>
          </a:p>
          <a:p>
            <a:r>
              <a:rPr lang="zh-CN" altLang="en-US" dirty="0"/>
              <a:t>（《模二除法》）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lang="zh-CN" altLang="en-US" dirty="0"/>
              <a:t>四、</a:t>
            </a:r>
            <a:r>
              <a:rPr lang="zh-CN" altLang="en-US" dirty="0"/>
              <a:t>背景知识</a:t>
            </a:r>
            <a:endParaRPr lang="zh-CN" altLang="en-US" dirty="0"/>
          </a:p>
          <a:p>
            <a:r>
              <a:rPr lang="zh-CN" altLang="en-US" dirty="0"/>
              <a:t>https://www.jianshu.com/p/9afa9eb490a2</a:t>
            </a:r>
            <a:endParaRPr lang="zh-CN" altLang="en-US" dirty="0"/>
          </a:p>
          <a:p>
            <a:r>
              <a:rPr lang="zh-CN" altLang="en-US" dirty="0"/>
              <a:t>（《奈氏准则和香农定理》）</a:t>
            </a:r>
            <a:endParaRPr lang="zh-CN" altLang="en-US" dirty="0"/>
          </a:p>
          <a:p>
            <a:r>
              <a:rPr lang="zh-CN" altLang="en-US" dirty="0"/>
              <a:t>https://www.cnblogs.com/jin20000/p/3424966.html</a:t>
            </a:r>
            <a:endParaRPr lang="zh-CN" altLang="en-US" dirty="0"/>
          </a:p>
          <a:p>
            <a:r>
              <a:rPr lang="zh-CN" altLang="en-US" dirty="0"/>
              <a:t>（《QR二维码生成及原理》）</a:t>
            </a:r>
            <a:endParaRPr lang="zh-CN" altLang="en-US" dirty="0"/>
          </a:p>
          <a:p>
            <a:r>
              <a:rPr lang="zh-CN" altLang="en-US" dirty="0"/>
              <a:t>https://www.jianshu.com/p/3cf1862552f8</a:t>
            </a:r>
            <a:endParaRPr lang="zh-CN" altLang="en-US" dirty="0"/>
          </a:p>
          <a:p>
            <a:r>
              <a:rPr lang="zh-CN" altLang="en-US" dirty="0"/>
              <a:t>（《QRCode二维码编解码原理》）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实验一　</a:t>
            </a:r>
            <a:r>
              <a:rPr lang="zh-CN" altLang="en-US" dirty="0">
                <a:sym typeface="+mn-ea"/>
              </a:rPr>
              <a:t>利用可见光传输信 息的软件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/>
              <a:t>代码思路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一、编码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、帧格式设计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、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CRC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校验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3、生成图片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4. 将生成的图片序列合成为视频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/>
              <a:t>代码思路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二、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解码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 将视频解码为图片序列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 读取图片，图片处理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 二维码解码，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CRC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校验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 将每帧信息拼接，输出二进制文件与校验文件。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、帧格式设计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彩色编码（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JAB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编码）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红、黄、蓝、绿（表示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00……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四个定位矩形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</a:t>
            </a:r>
            <a:endParaRPr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每张二维码：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2*(72^2-4*12^2)-32=9184</a:t>
            </a:r>
            <a:endParaRPr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默认帧率：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 descr="output_Mo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720" y="1562735"/>
            <a:ext cx="2294255" cy="2294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2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</a:t>
            </a:r>
            <a:r>
              <a:rPr altLang="zh-CN">
                <a:cs typeface="Segoe UI" panose="020B0502040204020203" pitchFamily="34" charset="0"/>
                <a:sym typeface="+mn-ea"/>
              </a:rPr>
              <a:t>CRC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校验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模二除法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2640330"/>
            <a:ext cx="5856605" cy="266128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362575" y="448310"/>
            <a:ext cx="3324860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3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、图片生成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每两个比特信息填成一种颜色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的rectangle函数涂色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3188970"/>
            <a:ext cx="8442960" cy="160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4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、输出视频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VideoWriter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CAP_ANY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：运行时选择第一个可用后端</a:t>
            </a:r>
            <a:endParaRPr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3298190"/>
            <a:ext cx="8145780" cy="167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5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、视频</a:t>
            </a:r>
            <a:r>
              <a:rPr altLang="zh-CN">
                <a:cs typeface="Segoe UI" panose="020B0502040204020203" pitchFamily="34" charset="0"/>
                <a:sym typeface="+mn-ea"/>
              </a:rPr>
              <a:t>-&gt;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图片序列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·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使用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VideoCapture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641600"/>
            <a:ext cx="7895590" cy="2665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2073</Words>
  <Application>WPS 演示</Application>
  <PresentationFormat>全屏显示(4:3)</PresentationFormat>
  <Paragraphs>292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Microsoft YaHei UI</vt:lpstr>
      <vt:lpstr>Microsoft YaHei UI Light</vt:lpstr>
      <vt:lpstr>Segoe UI</vt:lpstr>
      <vt:lpstr>微软雅黑</vt:lpstr>
      <vt:lpstr>Arial Unicode MS</vt:lpstr>
      <vt:lpstr>欢迎文档</vt:lpstr>
      <vt:lpstr>实验一　利用可见光传输信 息的软件</vt:lpstr>
      <vt:lpstr>内容概要</vt:lpstr>
      <vt:lpstr>内容概要</vt:lpstr>
      <vt:lpstr>内容概要</vt:lpstr>
      <vt:lpstr>核心代码</vt:lpstr>
      <vt:lpstr>遇到的问题</vt:lpstr>
      <vt:lpstr>核心代码</vt:lpstr>
      <vt:lpstr>核心代码</vt:lpstr>
      <vt:lpstr>核心代码</vt:lpstr>
      <vt:lpstr>核心代码</vt:lpstr>
      <vt:lpstr>核心代码</vt:lpstr>
      <vt:lpstr>核心代码</vt:lpstr>
      <vt:lpstr>问题</vt:lpstr>
      <vt:lpstr>问题</vt:lpstr>
      <vt:lpstr>问题</vt:lpstr>
      <vt:lpstr>实验结果</vt:lpstr>
      <vt:lpstr>问题</vt:lpstr>
      <vt:lpstr>参考资料</vt:lpstr>
      <vt:lpstr>参考资料</vt:lpstr>
      <vt:lpstr>参考资料</vt:lpstr>
      <vt:lpstr>参考资料</vt:lpstr>
      <vt:lpstr>参考资料</vt:lpstr>
      <vt:lpstr>实验一　利用可见光传输信 息的软件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且学之</cp:lastModifiedBy>
  <cp:revision>24</cp:revision>
  <dcterms:created xsi:type="dcterms:W3CDTF">2022-02-23T14:30:00Z</dcterms:created>
  <dcterms:modified xsi:type="dcterms:W3CDTF">2022-03-06T09:56:28Z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30840A204D1846FC8D6A522495869CFC</vt:lpwstr>
  </property>
  <property fmtid="{D5CDD505-2E9C-101B-9397-08002B2CF9AE}" pid="3" name="KSOProductBuildVer">
    <vt:lpwstr>2052-11.1.0.11365</vt:lpwstr>
  </property>
</Properties>
</file>