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71" r:id="rId5"/>
    <p:sldId id="348" r:id="rId6"/>
    <p:sldId id="349" r:id="rId7"/>
    <p:sldId id="356" r:id="rId8"/>
    <p:sldId id="367" r:id="rId9"/>
    <p:sldId id="368" r:id="rId10"/>
    <p:sldId id="369" r:id="rId11"/>
    <p:sldId id="371" r:id="rId12"/>
    <p:sldId id="372" r:id="rId13"/>
    <p:sldId id="373" r:id="rId14"/>
    <p:sldId id="303" r:id="rId15"/>
    <p:sldId id="282" r:id="rId16"/>
  </p:sldIdLst>
  <p:sldSz cx="9144000" cy="6858000" type="screen4x3"/>
  <p:notesSz cx="6858000" cy="9144000"/>
  <p:custDataLst>
    <p:tags r:id="rId2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29000"/>
            <a:lum bright="70000" contrast="-70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0" y="2053559"/>
            <a:ext cx="7719273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</a:t>
            </a:r>
            <a:r>
              <a:rPr lang="zh-CN" altLang="en-US" sz="4800" dirty="0">
                <a:solidFill>
                  <a:schemeClr val="bg1"/>
                </a:solidFill>
              </a:rPr>
              <a:t>五　利用 Socket API 实现许可认证软件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 lnSpcReduction="10000"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主要代码（三、处理异常崩溃</a:t>
            </a:r>
            <a:r>
              <a:rPr lang="zh-CN" altLang="en-US" dirty="0">
                <a:sym typeface="+mn-ea"/>
              </a:rPr>
              <a:t>：客户端崩溃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317308"/>
            <a:ext cx="5483860" cy="286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3" y="4414838"/>
            <a:ext cx="5483225" cy="14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主要代码（三、处理异常崩溃：服务端崩溃）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5" name="内容占位符 6"/>
          <p:cNvSpPr>
            <a:spLocks noGrp="1"/>
          </p:cNvSpPr>
          <p:nvPr/>
        </p:nvSpPr>
        <p:spPr>
          <a:xfrm>
            <a:off x="540385" y="1619250"/>
            <a:ext cx="7755255" cy="42519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思路：</a:t>
            </a: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票据验证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服务端奔溃重启后，每个客户周期性向服务器发送票据的副本（含有数组编号和PID）。服务器检查迁出列表，如果为空，则会把该票据加到列表中，逐步地，签出列表被重新填入。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5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885565"/>
            <a:ext cx="7251065" cy="168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 lnSpcReduction="10000"/>
          </a:bodyPr>
          <a:lstStyle/>
          <a:p>
            <a:r>
              <a:rPr altLang="zh-CN" dirty="0"/>
              <a:t>1</a:t>
            </a:r>
            <a:r>
              <a:rPr lang="zh-CN" altLang="en-US" dirty="0"/>
              <a:t>、手册代码调试</a:t>
            </a:r>
            <a:endParaRPr lang="zh-CN" altLang="en-US" dirty="0"/>
          </a:p>
          <a:p>
            <a:r>
              <a:rPr lang="zh-CN" altLang="en-US" dirty="0"/>
              <a:t>主机名称写错造成</a:t>
            </a:r>
            <a:r>
              <a:rPr altLang="zh-CN" dirty="0"/>
              <a:t>invalid argument</a:t>
            </a:r>
            <a:r>
              <a:rPr lang="zh-CN" altLang="en-US" dirty="0"/>
              <a:t>错误</a:t>
            </a:r>
            <a:endParaRPr lang="zh-CN" altLang="en-US" dirty="0"/>
          </a:p>
          <a:p>
            <a:endParaRPr lang="zh-CN" altLang="en-US" dirty="0"/>
          </a:p>
          <a:p>
            <a:r>
              <a:rPr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编程（一些示例）</a:t>
            </a:r>
            <a:endParaRPr lang="zh-CN" altLang="en-US" dirty="0"/>
          </a:p>
          <a:p>
            <a:r>
              <a:rPr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、链接文件：</a:t>
            </a:r>
            <a:r>
              <a:rPr lang="zh-CN" altLang="en-US" dirty="0"/>
              <a:t>cc dgrecv.c dgram.c -o dgrecv</a:t>
            </a:r>
            <a:endParaRPr lang="zh-CN" altLang="en-US" dirty="0"/>
          </a:p>
          <a:p>
            <a:r>
              <a:rPr altLang="zh-CN">
                <a:solidFill>
                  <a:schemeClr val="accent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、参数输入：</a:t>
            </a:r>
            <a:r>
              <a:rPr lang="zh-CN" altLang="en-US" dirty="0"/>
              <a:t>./dgrecv </a:t>
            </a:r>
            <a:r>
              <a:rPr lang="zh-CN" altLang="en-US" dirty="0">
                <a:solidFill>
                  <a:schemeClr val="accent1"/>
                </a:solidFill>
              </a:rPr>
              <a:t>4444</a:t>
            </a:r>
            <a:r>
              <a:rPr lang="zh-CN" altLang="en-US" dirty="0"/>
              <a:t> &amp; （</a:t>
            </a:r>
            <a:r>
              <a:rPr altLang="zh-CN" dirty="0"/>
              <a:t>&amp;</a:t>
            </a:r>
            <a:r>
              <a:rPr lang="zh-CN" altLang="en-US" dirty="0"/>
              <a:t>：同时执行多条命令，不管命令是否执行成功）</a:t>
            </a:r>
            <a:endParaRPr lang="zh-CN" altLang="en-US" dirty="0"/>
          </a:p>
          <a:p>
            <a:r>
              <a:rPr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、读取输入：</a:t>
            </a:r>
            <a:r>
              <a:rPr lang="zh-CN" altLang="en-US" dirty="0"/>
              <a:t>argc参数表示命令行中参数的个数，argv参数是字符串指针数组，各元素值为命令行中各字符串的首地址（可以自己改名字）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实验五　</a:t>
            </a:r>
            <a:r>
              <a:rPr lang="zh-CN" altLang="en-US" dirty="0">
                <a:sym typeface="+mn-ea"/>
              </a:rPr>
              <a:t>利用 Socket API 实现许可认证软件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操作系统：</a:t>
            </a:r>
            <a:r>
              <a:rPr altLang="zh-CN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Ubuntu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虚拟机：</a:t>
            </a:r>
            <a:r>
              <a:rPr altLang="zh-CN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Oracle VM VirtualBox 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>
                <a:solidFill>
                  <a:schemeClr val="accent5"/>
                </a:solidFill>
                <a:cs typeface="Segoe UI" panose="020B0502040204020203" pitchFamily="34" charset="0"/>
                <a:sym typeface="+mn-ea"/>
              </a:rPr>
              <a:t>C 语言，Socket API</a:t>
            </a:r>
            <a:endParaRPr lang="zh-CN" altLang="en-US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8196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一、 手册的代码调试</a:t>
            </a: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（基于数据报的服务器，</a:t>
            </a: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UDP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，无连接，无</a:t>
            </a: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listen-accpet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dgsend.c：</a:t>
            </a:r>
            <a:r>
              <a:rPr lang="zh-CN" altLang="en-US" sz="21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创建socket，然后用它发送消息到命令行参数传入的特定的主机和端口号。</a:t>
            </a:r>
            <a:endParaRPr lang="zh-CN" altLang="en-US" sz="21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dgrecv.c</a:t>
            </a:r>
            <a:r>
              <a:rPr lang="zh-CN" altLang="en-US" sz="21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：使用命令行传过来的端口号建立socket，进入循环，接收打印从客户端发来的数据报。</a:t>
            </a:r>
            <a:endParaRPr lang="zh-CN" altLang="en-US" sz="21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6903" y="1357313"/>
            <a:ext cx="5484495" cy="137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463547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二、许可证服务器需求</a:t>
            </a: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客户端：</a:t>
            </a:r>
            <a:r>
              <a:rPr lang="zh-CN" altLang="en-US" sz="21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进行申请（验证、返还）后接受服务端返还消息决定下一步进行的操作。</a:t>
            </a:r>
            <a:endParaRPr lang="zh-CN" altLang="en-US" sz="2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服务端：</a:t>
            </a:r>
            <a:r>
              <a:rPr lang="zh-CN" altLang="en-US" sz="21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处理申请（验证、返还）并根据当前状态（剩余票据数，票据是否合法）进行回复。</a:t>
            </a: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1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475" y="3996690"/>
            <a:ext cx="4039870" cy="257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主要代码（一、</a:t>
            </a:r>
            <a:r>
              <a:rPr dirty="0"/>
              <a:t>许可证序列号的获取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17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030" y="1400175"/>
            <a:ext cx="3343275" cy="439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主要代码（一、</a:t>
            </a:r>
            <a:r>
              <a:rPr dirty="0"/>
              <a:t>许可证序列号的获取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1391285"/>
            <a:ext cx="6099810" cy="357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5146040"/>
            <a:ext cx="6114415" cy="88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主要代码（二、服务器</a:t>
            </a:r>
            <a:r>
              <a:rPr lang="zh-CN" altLang="en-US" dirty="0"/>
              <a:t>验证）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463675"/>
            <a:ext cx="7394575" cy="3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6"/>
          <p:cNvSpPr>
            <a:spLocks noGrp="1"/>
          </p:cNvSpPr>
          <p:nvPr/>
        </p:nvSpPr>
        <p:spPr>
          <a:xfrm>
            <a:off x="3560445" y="2975610"/>
            <a:ext cx="5295900" cy="264096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用户使用软件时，输入序列号。向许可证服务器发送验证，如果验证成功，输出Verification Succeeded，验证失败则输出wrong提示。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许可证服务器查询得到该序列号的使用人数，如果未到达上限，则返回授权指令；否则，返回拒绝指令。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主要代码（二、服务器</a:t>
            </a:r>
            <a:r>
              <a:rPr lang="zh-CN" altLang="en-US" dirty="0"/>
              <a:t>验证）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1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965" y="1638300"/>
            <a:ext cx="5959475" cy="319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5318125"/>
            <a:ext cx="6453505" cy="5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" y="1638300"/>
            <a:ext cx="2472690" cy="324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6951980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主要代码（三、处理异常崩溃：客户端崩溃）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63547"/>
            <a:ext cx="8237348" cy="4562519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5" name="内容占位符 6"/>
          <p:cNvSpPr>
            <a:spLocks noGrp="1"/>
          </p:cNvSpPr>
          <p:nvPr/>
        </p:nvSpPr>
        <p:spPr>
          <a:xfrm>
            <a:off x="540385" y="1619250"/>
            <a:ext cx="7755255" cy="42519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思路：</a:t>
            </a: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定期检查票据数组（调试方便，20s就报告一次，实际可以是30min），确认其中的每个进程是否还活着，如果否则将进程从数组中去除，释放其占用的票据。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服务器两个操作：</a:t>
            </a: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（1）等待客户请求（2）周期性回收数据。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注意：在处理请求时要关闭alarm（周期性回收，避免冲突）</a:t>
            </a: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167,&quot;width&quot;:8637}"/>
</p:tagLst>
</file>

<file path=ppt/tags/tag2.xml><?xml version="1.0" encoding="utf-8"?>
<p:tagLst xmlns:p="http://schemas.openxmlformats.org/presentationml/2006/main">
  <p:tag name="COMMONDATA" val="eyJoZGlkIjoiNzM1NGMyYjc1MTZhYjAxY2RiYzMwMWMzNWFmMjBjMDkifQ==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1219</Words>
  <Application>WPS 演示</Application>
  <PresentationFormat>全屏显示(4:3)</PresentationFormat>
  <Paragraphs>152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Microsoft YaHei UI</vt:lpstr>
      <vt:lpstr>Microsoft YaHei UI Light</vt:lpstr>
      <vt:lpstr>Segoe UI</vt:lpstr>
      <vt:lpstr>微软雅黑</vt:lpstr>
      <vt:lpstr>Arial Unicode MS</vt:lpstr>
      <vt:lpstr>欢迎文档</vt:lpstr>
      <vt:lpstr>实验四　CISCO IOS 路由器基本配置</vt:lpstr>
      <vt:lpstr>主要思路</vt:lpstr>
      <vt:lpstr>主要思路</vt:lpstr>
      <vt:lpstr>主要思路</vt:lpstr>
      <vt:lpstr>实验结果（交换机ping，主机ping）</vt:lpstr>
      <vt:lpstr>主要代码（一、许可证序列号的获取）</vt:lpstr>
      <vt:lpstr>主要代码（一、许可证序列号的获取）</vt:lpstr>
      <vt:lpstr>主要代码（二、服务器验证）</vt:lpstr>
      <vt:lpstr>主要代码（二、服务器验证）</vt:lpstr>
      <vt:lpstr>主要代码（三、处理异常崩溃）</vt:lpstr>
      <vt:lpstr>主要代码（三、处理异常崩溃：客户端崩溃）</vt:lpstr>
      <vt:lpstr>问题</vt:lpstr>
      <vt:lpstr>实验四　CISCO IOS 路由器基本配置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且学之</cp:lastModifiedBy>
  <cp:revision>95</cp:revision>
  <dcterms:created xsi:type="dcterms:W3CDTF">2022-02-23T14:30:00Z</dcterms:created>
  <dcterms:modified xsi:type="dcterms:W3CDTF">2022-04-27T09:46:38Z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3432FF5A14DC4DFC8AEC60AE8672BF16</vt:lpwstr>
  </property>
  <property fmtid="{D5CDD505-2E9C-101B-9397-08002B2CF9AE}" pid="3" name="KSOProductBuildVer">
    <vt:lpwstr>2052-11.1.0.11636</vt:lpwstr>
  </property>
</Properties>
</file>