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6" r:id="rId3"/>
    <p:sldId id="271" r:id="rId5"/>
    <p:sldId id="348" r:id="rId6"/>
    <p:sldId id="390" r:id="rId7"/>
    <p:sldId id="349" r:id="rId8"/>
    <p:sldId id="408" r:id="rId9"/>
    <p:sldId id="409" r:id="rId10"/>
    <p:sldId id="391" r:id="rId11"/>
    <p:sldId id="410" r:id="rId12"/>
    <p:sldId id="411" r:id="rId13"/>
    <p:sldId id="282" r:id="rId14"/>
  </p:sldIdLst>
  <p:sldSz cx="9144000" cy="6858000" type="screen4x3"/>
  <p:notesSz cx="6858000" cy="9144000"/>
  <p:custDataLst>
    <p:tags r:id="rId20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  <p:cmAuthor id="4" name="Huang Wei" initials="HW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361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2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A071E02-3F1A-4B0B-8EE9-4F1B741D960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1DCBD32-5E35-4514-9815-F3DDD3668777}" type="datetime1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dirty="0"/>
              <a:t>单击此处编辑母版文本样式</a:t>
            </a:r>
            <a:endParaRPr lang="en-US" dirty="0"/>
          </a:p>
          <a:p>
            <a:pPr lvl="1" rtl="0"/>
            <a:r>
              <a:rPr lang="en-US" dirty="0"/>
              <a:t>第二级</a:t>
            </a:r>
            <a:endParaRPr lang="en-US" dirty="0"/>
          </a:p>
          <a:p>
            <a:pPr lvl="2" rtl="0"/>
            <a:r>
              <a:rPr lang="en-US" dirty="0"/>
              <a:t>第三级</a:t>
            </a:r>
            <a:endParaRPr lang="en-US" dirty="0"/>
          </a:p>
          <a:p>
            <a:pPr lvl="3" rtl="0"/>
            <a:r>
              <a:rPr lang="en-US" dirty="0"/>
              <a:t>第四级</a:t>
            </a:r>
            <a:endParaRPr lang="en-US" dirty="0"/>
          </a:p>
          <a:p>
            <a:pPr lvl="4" rtl="0"/>
            <a:r>
              <a:rPr lang="en-US" dirty="0"/>
              <a:t>第五级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191214" y="262787"/>
            <a:ext cx="8761576" cy="63324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192025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​(S)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 anchor="b" anchorCtr="0">
            <a:normAutofit/>
          </a:bodyPr>
          <a:lstStyle>
            <a:lvl1pPr>
              <a:defRPr sz="2800" b="1">
                <a:solidFill>
                  <a:schemeClr val="accent1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7"/>
            <a:ext cx="8237348" cy="4562519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二级</a:t>
            </a:r>
            <a:endParaRPr lang="zh-CN" altLang="en-US" noProof="0" dirty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三级</a:t>
            </a:r>
            <a:endParaRPr lang="zh-CN" altLang="en-US" noProof="0" dirty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四级</a:t>
            </a:r>
            <a:endParaRPr lang="zh-CN" altLang="en-US" noProof="0" dirty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五级</a:t>
            </a:r>
            <a:endParaRPr lang="zh-CN" altLang="en-US" noProof="0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04622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49B18AD-D544-4EBF-AB42-B5F32C18D86D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2039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张三</a:t>
            </a:r>
            <a:endParaRPr lang="zh-CN" altLang="en-US" noProof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78945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191215" y="26278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191214" y="262787"/>
            <a:ext cx="8761576" cy="207264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906" y="1536192"/>
            <a:ext cx="5157216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04622" y="2560320"/>
            <a:ext cx="70843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  <a:endParaRPr lang="zh-CN" altLang="en-US" noProof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  <a:endParaRPr lang="zh-CN" altLang="en-US" noProof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  <a:endParaRPr lang="zh-CN" altLang="en-US" noProof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  <a:endParaRPr lang="zh-CN" alt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192025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21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4622" y="1435607"/>
            <a:ext cx="8237348" cy="466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4622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79A0490-1116-406A-8FD9-E02973A777E9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2039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张三</a:t>
            </a:r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1928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cxnSp>
        <p:nvCxnSpPr>
          <p:cNvPr id="8" name="直接连接符​​(S) 7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accent1">
              <a:lumMod val="50000"/>
            </a:schemeClr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Tx/>
        <a:buNone/>
        <a:defRPr lang="en-US" sz="18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alphaModFix amt="29000"/>
            <a:lum bright="70000" contrast="-70000"/>
          </a:blip>
          <a:stretch>
            <a:fillRect/>
          </a:stretch>
        </p:blipFill>
        <p:spPr>
          <a:xfrm>
            <a:off x="6383163" y="352292"/>
            <a:ext cx="2483188" cy="24831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5770" y="2053559"/>
            <a:ext cx="7719273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zh-CN" altLang="en-US" sz="4800" dirty="0">
                <a:solidFill>
                  <a:schemeClr val="bg1"/>
                </a:solidFill>
              </a:rPr>
              <a:t>实验</a:t>
            </a:r>
            <a:r>
              <a:rPr lang="zh-CN" altLang="en-US" sz="4800" dirty="0">
                <a:solidFill>
                  <a:schemeClr val="bg1"/>
                </a:solidFill>
              </a:rPr>
              <a:t>七　代理服务器软件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573190" y="3822342"/>
            <a:ext cx="7790634" cy="1137793"/>
          </a:xfrm>
        </p:spPr>
        <p:txBody>
          <a:bodyPr rtlCol="0">
            <a:normAutofit lnSpcReduction="10000"/>
          </a:bodyPr>
          <a:lstStyle/>
          <a:p>
            <a:endParaRPr lang="en-US" altLang="zh-CN" sz="24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20420192201952</a:t>
            </a:r>
            <a:r>
              <a:rPr lang="zh-CN" altLang="en-US" sz="2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　</a:t>
            </a:r>
            <a:r>
              <a:rPr lang="zh-CN" altLang="en-US" sz="2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庾晓萍</a:t>
            </a:r>
            <a:endParaRPr lang="zh-CN" altLang="en-US" sz="24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3067" y="590010"/>
            <a:ext cx="15834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计算机网络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1160" y="448310"/>
            <a:ext cx="7087235" cy="640080"/>
          </a:xfrm>
        </p:spPr>
        <p:txBody>
          <a:bodyPr rtlCol="0">
            <a:noAutofit/>
          </a:bodyPr>
          <a:lstStyle/>
          <a:p>
            <a:r>
              <a:rPr lang="zh-CN" altLang="en-US" dirty="0">
                <a:sym typeface="+mn-ea"/>
              </a:rPr>
              <a:t>三、</a:t>
            </a:r>
            <a:r>
              <a:rPr lang="zh-CN" altLang="en-US" dirty="0">
                <a:sym typeface="+mn-ea"/>
              </a:rPr>
              <a:t>实验结果</a:t>
            </a:r>
            <a:endParaRPr lang="zh-CN" altLang="en-US" dirty="0"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391287" y="1335912"/>
            <a:ext cx="8237348" cy="45625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altLang="zh-CN" sz="21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（3）</a:t>
            </a:r>
            <a:r>
              <a:rPr lang="zh-CN" altLang="en-US" sz="21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关闭代理服务器，则网页无法</a:t>
            </a:r>
            <a:r>
              <a:rPr lang="zh-CN" altLang="en-US" sz="21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打开</a:t>
            </a:r>
            <a:endParaRPr lang="zh-CN" altLang="en-US" sz="2100" dirty="0">
              <a:solidFill>
                <a:schemeClr val="accent5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20E8F2-7143-4771-BB48-92A68A3B6E5D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庾晓萍</a:t>
            </a:r>
            <a:endParaRPr lang="zh-CN" altLang="en-US" noProof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pic>
        <p:nvPicPr>
          <p:cNvPr id="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160" y="2319655"/>
            <a:ext cx="6205220" cy="41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实验</a:t>
            </a:r>
            <a:r>
              <a:rPr lang="zh-CN" altLang="en-US" dirty="0">
                <a:sym typeface="+mn-ea"/>
              </a:rPr>
              <a:t>七　代理服务器软件</a:t>
            </a:r>
            <a:endParaRPr lang="zh-CN" altLang="en-US" dirty="0">
              <a:sym typeface="+mn-ea"/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555770" y="2053559"/>
            <a:ext cx="7719273" cy="2387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j-cs"/>
              </a:defRPr>
            </a:lvl1pPr>
          </a:lstStyle>
          <a:p>
            <a:r>
              <a:rPr lang="zh-CN" altLang="en-US" sz="4800">
                <a:solidFill>
                  <a:schemeClr val="accent1">
                    <a:lumMod val="50000"/>
                  </a:schemeClr>
                </a:solidFill>
              </a:rPr>
              <a:t>谢谢大家！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副标题 2"/>
          <p:cNvSpPr txBox="1"/>
          <p:nvPr/>
        </p:nvSpPr>
        <p:spPr>
          <a:xfrm>
            <a:off x="573190" y="3822342"/>
            <a:ext cx="7790634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lang="en-US" sz="18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20420192201952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　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庾晓萍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一、实验</a:t>
            </a:r>
            <a:r>
              <a:rPr lang="zh-CN" altLang="en-US" dirty="0"/>
              <a:t>思路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391287" y="1453387"/>
            <a:ext cx="8237348" cy="45625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操作系统：</a:t>
            </a:r>
            <a:r>
              <a:rPr altLang="zh-CN" sz="20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Ubuntu</a:t>
            </a:r>
            <a:endParaRPr lang="zh-CN" altLang="en-US" sz="2000" dirty="0">
              <a:solidFill>
                <a:schemeClr val="accent5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虚拟机：</a:t>
            </a:r>
            <a:r>
              <a:rPr altLang="zh-CN" sz="20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VMware</a:t>
            </a:r>
            <a:endParaRPr lang="zh-CN" altLang="en-US" sz="2000" dirty="0">
              <a:solidFill>
                <a:schemeClr val="accent5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20E8F2-7143-4771-BB48-92A68A3B6E5D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庾晓萍</a:t>
            </a:r>
            <a:endParaRPr lang="zh-CN" altLang="en-US" noProof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>
                <a:sym typeface="+mn-ea"/>
              </a:rPr>
              <a:t>一、实验思路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04622" y="1481962"/>
            <a:ext cx="8237348" cy="45625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zh-CN" altLang="en-US" sz="2100" dirty="0">
              <a:solidFill>
                <a:schemeClr val="accent5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zh-CN" altLang="en-US" sz="2000" dirty="0">
              <a:solidFill>
                <a:schemeClr val="accent5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zh-CN" altLang="en-US" sz="21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20E8F2-7143-4771-BB48-92A68A3B6E5D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庾晓萍</a:t>
            </a:r>
            <a:endParaRPr lang="zh-CN" altLang="en-US" noProof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pic>
        <p:nvPicPr>
          <p:cNvPr id="9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2650" y="1343660"/>
            <a:ext cx="737806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二、核心</a:t>
            </a:r>
            <a:r>
              <a:rPr lang="zh-CN" altLang="en-US" dirty="0"/>
              <a:t>代码</a:t>
            </a:r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20E8F2-7143-4771-BB48-92A68A3B6E5D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庾晓萍</a:t>
            </a:r>
            <a:endParaRPr lang="zh-CN" altLang="en-US" noProof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pic>
        <p:nvPicPr>
          <p:cNvPr id="3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145" y="1475105"/>
            <a:ext cx="5330825" cy="4504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1160" y="448310"/>
            <a:ext cx="7087235" cy="640080"/>
          </a:xfrm>
        </p:spPr>
        <p:txBody>
          <a:bodyPr rtlCol="0">
            <a:noAutofit/>
          </a:bodyPr>
          <a:lstStyle/>
          <a:p>
            <a:r>
              <a:rPr lang="zh-CN" altLang="en-US" dirty="0">
                <a:sym typeface="+mn-ea"/>
              </a:rPr>
              <a:t>二、核心代码</a:t>
            </a:r>
            <a:endParaRPr lang="zh-CN" altLang="en-US" b="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391287" y="1335912"/>
            <a:ext cx="8237348" cy="45625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sz="21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1、创建socket、设置socket。设置本地地址，绑定本地IP地址和端口号。监听并设置并发数。</a:t>
            </a:r>
            <a:endParaRPr sz="2100" dirty="0">
              <a:solidFill>
                <a:schemeClr val="accent5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20E8F2-7143-4771-BB48-92A68A3B6E5D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庾晓萍</a:t>
            </a:r>
            <a:endParaRPr lang="zh-CN" altLang="en-US" noProof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pic>
        <p:nvPicPr>
          <p:cNvPr id="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2510790"/>
            <a:ext cx="5208270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4930775"/>
            <a:ext cx="5239385" cy="114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445" y="2510790"/>
            <a:ext cx="2691765" cy="1311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1160" y="448310"/>
            <a:ext cx="7087235" cy="640080"/>
          </a:xfrm>
        </p:spPr>
        <p:txBody>
          <a:bodyPr rtlCol="0">
            <a:noAutofit/>
          </a:bodyPr>
          <a:lstStyle/>
          <a:p>
            <a:r>
              <a:rPr lang="zh-CN" altLang="en-US" dirty="0">
                <a:sym typeface="+mn-ea"/>
              </a:rPr>
              <a:t>二、核心代码</a:t>
            </a:r>
            <a:endParaRPr lang="zh-CN" altLang="en-US" b="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391287" y="1335912"/>
            <a:ext cx="8237348" cy="45625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sz="21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2、接受连入套接字并重新设置sock_fd，创建新进程处理请求，具体处理请求</a:t>
            </a:r>
            <a:r>
              <a:rPr lang="zh-CN" altLang="en-US" sz="21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，</a:t>
            </a:r>
            <a:r>
              <a:rPr sz="21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处理请求后线程分离。</a:t>
            </a:r>
            <a:endParaRPr sz="2100" dirty="0">
              <a:solidFill>
                <a:schemeClr val="accent5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20E8F2-7143-4771-BB48-92A68A3B6E5D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庾晓萍</a:t>
            </a:r>
            <a:endParaRPr lang="zh-CN" altLang="en-US" noProof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pic>
        <p:nvPicPr>
          <p:cNvPr id="3" name="图片 9"/>
          <p:cNvPicPr>
            <a:picLocks noChangeAspect="1"/>
          </p:cNvPicPr>
          <p:nvPr/>
        </p:nvPicPr>
        <p:blipFill>
          <a:blip r:embed="rId1"/>
          <a:srcRect t="1140"/>
          <a:stretch>
            <a:fillRect/>
          </a:stretch>
        </p:blipFill>
        <p:spPr>
          <a:xfrm>
            <a:off x="391160" y="2461260"/>
            <a:ext cx="7374890" cy="3998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1160" y="448310"/>
            <a:ext cx="7087235" cy="640080"/>
          </a:xfrm>
        </p:spPr>
        <p:txBody>
          <a:bodyPr rtlCol="0">
            <a:noAutofit/>
          </a:bodyPr>
          <a:lstStyle/>
          <a:p>
            <a:r>
              <a:rPr lang="zh-CN" altLang="en-US" dirty="0">
                <a:sym typeface="+mn-ea"/>
              </a:rPr>
              <a:t>二、核心代码</a:t>
            </a:r>
            <a:endParaRPr lang="zh-CN" altLang="en-US" b="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391287" y="1335912"/>
            <a:ext cx="8237348" cy="45625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sz="21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3、</a:t>
            </a:r>
            <a:r>
              <a:rPr lang="zh-CN" altLang="en-US" sz="21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上一页</a:t>
            </a:r>
            <a:r>
              <a:rPr altLang="zh-CN" sz="21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ppt</a:t>
            </a:r>
            <a:r>
              <a:rPr lang="zh-CN" altLang="en-US" sz="21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的</a:t>
            </a:r>
            <a:r>
              <a:rPr sz="21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处理请求</a:t>
            </a:r>
            <a:r>
              <a:rPr lang="zh-CN" altLang="en-US" sz="21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部分</a:t>
            </a:r>
            <a:r>
              <a:rPr sz="21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：app_thread_process。</a:t>
            </a:r>
            <a:endParaRPr sz="2100" dirty="0">
              <a:solidFill>
                <a:schemeClr val="accent5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20E8F2-7143-4771-BB48-92A68A3B6E5D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庾晓萍</a:t>
            </a:r>
            <a:endParaRPr lang="zh-CN" altLang="en-US" noProof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pic>
        <p:nvPicPr>
          <p:cNvPr id="10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178" y="2043113"/>
            <a:ext cx="3783965" cy="4525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460" y="2043430"/>
            <a:ext cx="4620260" cy="4525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1160" y="448310"/>
            <a:ext cx="7087235" cy="640080"/>
          </a:xfrm>
        </p:spPr>
        <p:txBody>
          <a:bodyPr rtlCol="0">
            <a:noAutofit/>
          </a:bodyPr>
          <a:lstStyle/>
          <a:p>
            <a:r>
              <a:rPr lang="zh-CN" altLang="en-US" dirty="0">
                <a:sym typeface="+mn-ea"/>
              </a:rPr>
              <a:t>三、</a:t>
            </a:r>
            <a:r>
              <a:rPr lang="zh-CN" altLang="en-US" dirty="0">
                <a:sym typeface="+mn-ea"/>
              </a:rPr>
              <a:t>实验结果</a:t>
            </a:r>
            <a:endParaRPr lang="zh-CN" altLang="en-US" dirty="0"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391287" y="1335912"/>
            <a:ext cx="8237348" cy="45625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altLang="zh-CN" sz="21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（1）</a:t>
            </a:r>
            <a:r>
              <a:rPr lang="zh-CN" altLang="en-US" sz="21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打开代理服务器。</a:t>
            </a:r>
            <a:r>
              <a:rPr altLang="zh-CN" sz="21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在“套接字”一行的标签中填入服务器端的 IP 地址与端口号，192.168.186.130 和 1080。</a:t>
            </a:r>
            <a:endParaRPr altLang="zh-CN" sz="2100" dirty="0">
              <a:solidFill>
                <a:schemeClr val="accent5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20E8F2-7143-4771-BB48-92A68A3B6E5D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庾晓萍</a:t>
            </a:r>
            <a:endParaRPr lang="zh-CN" altLang="en-US" noProof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160" y="2672715"/>
            <a:ext cx="4035425" cy="346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t="1162" r="1429"/>
          <a:stretch>
            <a:fillRect/>
          </a:stretch>
        </p:blipFill>
        <p:spPr>
          <a:xfrm>
            <a:off x="4490720" y="3003550"/>
            <a:ext cx="4378960" cy="3133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1160" y="448310"/>
            <a:ext cx="7087235" cy="640080"/>
          </a:xfrm>
        </p:spPr>
        <p:txBody>
          <a:bodyPr rtlCol="0">
            <a:noAutofit/>
          </a:bodyPr>
          <a:lstStyle/>
          <a:p>
            <a:r>
              <a:rPr lang="zh-CN" altLang="en-US" dirty="0">
                <a:sym typeface="+mn-ea"/>
              </a:rPr>
              <a:t>三、</a:t>
            </a:r>
            <a:r>
              <a:rPr lang="zh-CN" altLang="en-US" dirty="0">
                <a:sym typeface="+mn-ea"/>
              </a:rPr>
              <a:t>实验结果</a:t>
            </a:r>
            <a:endParaRPr lang="zh-CN" altLang="en-US" dirty="0"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391287" y="1335912"/>
            <a:ext cx="8237348" cy="45625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altLang="zh-CN" sz="21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（2）</a:t>
            </a:r>
            <a:r>
              <a:rPr lang="zh-CN" altLang="en-US" sz="21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浏览百度，</a:t>
            </a:r>
            <a:r>
              <a:rPr lang="zh-CN" altLang="en-US" sz="21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监听</a:t>
            </a:r>
            <a:endParaRPr lang="zh-CN" altLang="en-US" sz="2100" dirty="0">
              <a:solidFill>
                <a:schemeClr val="accent5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20E8F2-7143-4771-BB48-92A68A3B6E5D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庾晓萍</a:t>
            </a:r>
            <a:endParaRPr lang="zh-CN" altLang="en-US" noProof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16354"/>
          <a:stretch>
            <a:fillRect/>
          </a:stretch>
        </p:blipFill>
        <p:spPr>
          <a:xfrm>
            <a:off x="578485" y="2175510"/>
            <a:ext cx="6240780" cy="3723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5664,&quot;width&quot;:8636}"/>
</p:tagLst>
</file>

<file path=ppt/tags/tag2.xml><?xml version="1.0" encoding="utf-8"?>
<p:tagLst xmlns:p="http://schemas.openxmlformats.org/presentationml/2006/main">
  <p:tag name="COMMONDATA" val="eyJoZGlkIjoiNzM1NGMyYjc1MTZhYjAxY2RiYzMwMWMzNWFmMjBjMDkifQ=="/>
</p:tagLst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{43808D0D-77E4-4314-A791-81287324AAF7}tf10001108_win32</Template>
  <TotalTime>0</TotalTime>
  <Words>505</Words>
  <Application>WPS 演示</Application>
  <PresentationFormat>全屏显示(4:3)</PresentationFormat>
  <Paragraphs>103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Microsoft YaHei UI</vt:lpstr>
      <vt:lpstr>Microsoft YaHei UI Light</vt:lpstr>
      <vt:lpstr>Segoe UI</vt:lpstr>
      <vt:lpstr>微软雅黑</vt:lpstr>
      <vt:lpstr>Arial Unicode MS</vt:lpstr>
      <vt:lpstr>欢迎文档</vt:lpstr>
      <vt:lpstr>实验六　应用层协议服务配置</vt:lpstr>
      <vt:lpstr>实验思路</vt:lpstr>
      <vt:lpstr>主要思路</vt:lpstr>
      <vt:lpstr>一、DNS配置</vt:lpstr>
      <vt:lpstr>一、DNS配置（问题）</vt:lpstr>
      <vt:lpstr>二、核心代码</vt:lpstr>
      <vt:lpstr>二、核心代码</vt:lpstr>
      <vt:lpstr>二、WEB服务器配置</vt:lpstr>
      <vt:lpstr>三、实验结果</vt:lpstr>
      <vt:lpstr>三、实验结果</vt:lpstr>
      <vt:lpstr>实验六　应用层协议服务配置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　实验主题</dc:title>
  <dc:creator>Huang Wei</dc:creator>
  <cp:lastModifiedBy>且学之</cp:lastModifiedBy>
  <cp:revision>158</cp:revision>
  <dcterms:created xsi:type="dcterms:W3CDTF">2022-02-23T14:30:00Z</dcterms:created>
  <dcterms:modified xsi:type="dcterms:W3CDTF">2022-05-14T11:41:07Z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3432FF5A14DC4DFC8AEC60AE8672BF16</vt:lpwstr>
  </property>
  <property fmtid="{D5CDD505-2E9C-101B-9397-08002B2CF9AE}" pid="3" name="KSOProductBuildVer">
    <vt:lpwstr>2052-11.1.0.11636</vt:lpwstr>
  </property>
</Properties>
</file>