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6D6-806E-9444-A41B-09CFAA508103}" type="datetimeFigureOut">
              <a:rPr lang="en-US" smtClean="0"/>
              <a:t>20-07-26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53CB-F823-344B-97B0-2AE1725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667" y="1026583"/>
            <a:ext cx="7100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Shift: </a:t>
            </a:r>
            <a:r>
              <a:rPr lang="en-US" b="1" dirty="0" smtClean="0"/>
              <a:t>Mon, Jul 27</a:t>
            </a:r>
          </a:p>
          <a:p>
            <a:r>
              <a:rPr lang="en-US" sz="2800" dirty="0" smtClean="0"/>
              <a:t>11:00a-11:15a (EST)</a:t>
            </a:r>
            <a:endParaRPr lang="en-US" sz="2800" dirty="0"/>
          </a:p>
          <a:p>
            <a:pPr marL="285750" indent="-285750">
              <a:buFont typeface="Wingdings" charset="0"/>
              <a:buChar char="ì"/>
            </a:pPr>
            <a:r>
              <a:rPr lang="en-US" dirty="0" smtClean="0"/>
              <a:t>TFS</a:t>
            </a:r>
          </a:p>
          <a:p>
            <a:pPr marL="285750" indent="-285750">
              <a:buFont typeface="Wingdings" charset="0"/>
              <a:buChar char="ì"/>
            </a:pPr>
            <a:endParaRPr lang="en-US" dirty="0" smtClean="0"/>
          </a:p>
          <a:p>
            <a:r>
              <a:rPr lang="en-US" dirty="0" smtClean="0"/>
              <a:t>Announcements: (possibly have 2 sections for ones you have read)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71499" y="2794818"/>
            <a:ext cx="4878917" cy="740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99" y="2669763"/>
            <a:ext cx="1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From: Ellen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99" y="2981542"/>
            <a:ext cx="476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make sure to put everything away at the end of your shift as we have been getting complaints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4135968"/>
            <a:ext cx="485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see upcoming shifts people are requesting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5100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5683" y="1132417"/>
            <a:ext cx="1280583" cy="28575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6" y="113241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 to show available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79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947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8315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05683" y="120316"/>
            <a:ext cx="1537368" cy="60157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3051" y="120316"/>
            <a:ext cx="1363581" cy="60157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1296" y="1954000"/>
            <a:ext cx="4134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 me if no one has picked up my shift</a:t>
            </a:r>
          </a:p>
          <a:p>
            <a:endParaRPr lang="en-US" dirty="0"/>
          </a:p>
          <a:p>
            <a:r>
              <a:rPr lang="en-US" dirty="0" smtClean="0"/>
              <a:t>When you want to be notified</a:t>
            </a:r>
          </a:p>
          <a:p>
            <a:endParaRPr lang="en-US" dirty="0"/>
          </a:p>
          <a:p>
            <a:r>
              <a:rPr lang="en-US" dirty="0" smtClean="0"/>
              <a:t>List certifications + expirery if they do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115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res</dc:creator>
  <cp:lastModifiedBy>r res</cp:lastModifiedBy>
  <cp:revision>6</cp:revision>
  <dcterms:created xsi:type="dcterms:W3CDTF">2020-07-27T00:58:12Z</dcterms:created>
  <dcterms:modified xsi:type="dcterms:W3CDTF">2020-07-27T01:54:15Z</dcterms:modified>
</cp:coreProperties>
</file>