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7" r:id="rId4"/>
    <p:sldId id="259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66D6-806E-9444-A41B-09CFAA508103}" type="datetimeFigureOut">
              <a:rPr lang="en-US" smtClean="0"/>
              <a:t>20-07-26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53CB-F823-344B-97B0-2AE1725EF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02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66D6-806E-9444-A41B-09CFAA508103}" type="datetimeFigureOut">
              <a:rPr lang="en-US" smtClean="0"/>
              <a:t>20-07-26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53CB-F823-344B-97B0-2AE1725EF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8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66D6-806E-9444-A41B-09CFAA508103}" type="datetimeFigureOut">
              <a:rPr lang="en-US" smtClean="0"/>
              <a:t>20-07-26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53CB-F823-344B-97B0-2AE1725EF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99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66D6-806E-9444-A41B-09CFAA508103}" type="datetimeFigureOut">
              <a:rPr lang="en-US" smtClean="0"/>
              <a:t>20-07-26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53CB-F823-344B-97B0-2AE1725EF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62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66D6-806E-9444-A41B-09CFAA508103}" type="datetimeFigureOut">
              <a:rPr lang="en-US" smtClean="0"/>
              <a:t>20-07-26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53CB-F823-344B-97B0-2AE1725EF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45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66D6-806E-9444-A41B-09CFAA508103}" type="datetimeFigureOut">
              <a:rPr lang="en-US" smtClean="0"/>
              <a:t>20-07-26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53CB-F823-344B-97B0-2AE1725EF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0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66D6-806E-9444-A41B-09CFAA508103}" type="datetimeFigureOut">
              <a:rPr lang="en-US" smtClean="0"/>
              <a:t>20-07-26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53CB-F823-344B-97B0-2AE1725EF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3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66D6-806E-9444-A41B-09CFAA508103}" type="datetimeFigureOut">
              <a:rPr lang="en-US" smtClean="0"/>
              <a:t>20-07-26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53CB-F823-344B-97B0-2AE1725EF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05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66D6-806E-9444-A41B-09CFAA508103}" type="datetimeFigureOut">
              <a:rPr lang="en-US" smtClean="0"/>
              <a:t>20-07-26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53CB-F823-344B-97B0-2AE1725EF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21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66D6-806E-9444-A41B-09CFAA508103}" type="datetimeFigureOut">
              <a:rPr lang="en-US" smtClean="0"/>
              <a:t>20-07-26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53CB-F823-344B-97B0-2AE1725EF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2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66D6-806E-9444-A41B-09CFAA508103}" type="datetimeFigureOut">
              <a:rPr lang="en-US" smtClean="0"/>
              <a:t>20-07-26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53CB-F823-344B-97B0-2AE1725EF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58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966D6-806E-9444-A41B-09CFAA508103}" type="datetimeFigureOut">
              <a:rPr lang="en-US" smtClean="0"/>
              <a:t>20-07-26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153CB-F823-344B-97B0-2AE1725EF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98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3579" y="120316"/>
            <a:ext cx="1537368" cy="60157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30947" y="120316"/>
            <a:ext cx="1537368" cy="60157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68315" y="120316"/>
            <a:ext cx="1537368" cy="60157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05683" y="120316"/>
            <a:ext cx="1537368" cy="60157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43051" y="120316"/>
            <a:ext cx="1363581" cy="60157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5666" y="1255891"/>
            <a:ext cx="8367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Announcements: (possibly have 2 sections for ones you have read</a:t>
            </a:r>
            <a:r>
              <a:rPr lang="en-US" dirty="0" smtClean="0"/>
              <a:t>) + add button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571499" y="2240709"/>
            <a:ext cx="4878917" cy="7408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1499" y="2115654"/>
            <a:ext cx="125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From: Ellen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1499" y="2427433"/>
            <a:ext cx="4762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Please make sure to put everything away at the end of your shift as we have been getting complaints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71499" y="4135968"/>
            <a:ext cx="485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Maybe see upcoming shifts people are requesting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01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Announcement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specific members, specific role, specific shift</a:t>
            </a:r>
          </a:p>
          <a:p>
            <a:r>
              <a:rPr lang="en-US" dirty="0" smtClean="0"/>
              <a:t>Title</a:t>
            </a:r>
          </a:p>
          <a:p>
            <a:r>
              <a:rPr lang="en-US" dirty="0" smtClean="0"/>
              <a:t>Body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661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3579" y="120316"/>
            <a:ext cx="1537368" cy="60157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30947" y="120316"/>
            <a:ext cx="1537368" cy="60157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68315" y="120316"/>
            <a:ext cx="1537368" cy="60157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05683" y="120316"/>
            <a:ext cx="1537368" cy="60157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43051" y="120316"/>
            <a:ext cx="1363581" cy="60157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425100" y="1132417"/>
            <a:ext cx="1280583" cy="28575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Upcoming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05683" y="1132417"/>
            <a:ext cx="1280583" cy="28575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Calendar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9926" y="978893"/>
            <a:ext cx="2690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Toggle to show </a:t>
            </a:r>
            <a:r>
              <a:rPr lang="en-US" dirty="0" smtClean="0"/>
              <a:t>all shifts or untaken shifts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51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3579" y="120316"/>
            <a:ext cx="1537368" cy="60157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30947" y="120316"/>
            <a:ext cx="1537368" cy="60157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68315" y="120316"/>
            <a:ext cx="1537368" cy="60157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05683" y="120316"/>
            <a:ext cx="1537368" cy="60157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43051" y="120316"/>
            <a:ext cx="1363581" cy="60157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115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3579" y="120316"/>
            <a:ext cx="1537368" cy="60157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30947" y="120316"/>
            <a:ext cx="1537368" cy="60157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68315" y="120316"/>
            <a:ext cx="1537368" cy="60157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05683" y="120316"/>
            <a:ext cx="1537368" cy="60157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43051" y="120316"/>
            <a:ext cx="1363581" cy="60157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Profile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53569" y="1870205"/>
            <a:ext cx="29931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Settings: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Add types of shifts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Add locations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Add possible requirements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53569" y="3125189"/>
            <a:ext cx="7157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Employees (have ability to invite + define supervisor/employee)</a:t>
            </a:r>
          </a:p>
          <a:p>
            <a:r>
              <a:rPr lang="en-US" dirty="0" smtClean="0"/>
              <a:t>- View members with payment + ability to edit members (supervisors first)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563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3579" y="120316"/>
            <a:ext cx="1537368" cy="60157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30947" y="120316"/>
            <a:ext cx="1537368" cy="60157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68315" y="120316"/>
            <a:ext cx="1537368" cy="60157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05683" y="120316"/>
            <a:ext cx="1537368" cy="60157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43051" y="120316"/>
            <a:ext cx="1363581" cy="60157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65670" y="1367817"/>
            <a:ext cx="299804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Email</a:t>
            </a:r>
          </a:p>
          <a:p>
            <a:r>
              <a:rPr lang="en-US" dirty="0" smtClean="0"/>
              <a:t>Phone</a:t>
            </a:r>
          </a:p>
          <a:p>
            <a:r>
              <a:rPr lang="en-US" dirty="0" smtClean="0"/>
              <a:t>Name</a:t>
            </a:r>
          </a:p>
          <a:p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 smtClean="0"/>
              <a:t>you want to be notified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68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Editing/viewing members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their contact info (email and phone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Add or remove qualifications (+) and (-) beside list</a:t>
            </a:r>
          </a:p>
          <a:p>
            <a:r>
              <a:rPr lang="en-US" dirty="0" smtClean="0"/>
              <a:t>Set as supervisor or member</a:t>
            </a:r>
          </a:p>
          <a:p>
            <a:r>
              <a:rPr lang="en-US" dirty="0" smtClean="0"/>
              <a:t>View their shifts and add to shifts or remove from shifts</a:t>
            </a:r>
          </a:p>
          <a:p>
            <a:r>
              <a:rPr lang="en-US" dirty="0" smtClean="0"/>
              <a:t>Update Changes and Cancel button at bottom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016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189</Words>
  <Application>Microsoft Macintosh PowerPoint</Application>
  <PresentationFormat>On-screen Show (4:3)</PresentationFormat>
  <Paragraphs>54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Create Announcement</vt:lpstr>
      <vt:lpstr>PowerPoint Presentation</vt:lpstr>
      <vt:lpstr>PowerPoint Presentation</vt:lpstr>
      <vt:lpstr>PowerPoint Presentation</vt:lpstr>
      <vt:lpstr>PowerPoint Presentation</vt:lpstr>
      <vt:lpstr>Editing/viewing members page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 res</dc:creator>
  <cp:lastModifiedBy>r res</cp:lastModifiedBy>
  <cp:revision>14</cp:revision>
  <dcterms:created xsi:type="dcterms:W3CDTF">2020-07-27T00:58:12Z</dcterms:created>
  <dcterms:modified xsi:type="dcterms:W3CDTF">2020-07-27T14:59:43Z</dcterms:modified>
</cp:coreProperties>
</file>