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667" y="1007338"/>
            <a:ext cx="7100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Shift: </a:t>
            </a:r>
            <a:r>
              <a:rPr lang="en-US" b="1" dirty="0" smtClean="0"/>
              <a:t>Mon, Jul 27</a:t>
            </a:r>
          </a:p>
          <a:p>
            <a:r>
              <a:rPr lang="en-US" sz="2800" dirty="0" smtClean="0"/>
              <a:t>11:00a-11:15a (EST)</a:t>
            </a:r>
            <a:endParaRPr lang="en-US" sz="2800" dirty="0"/>
          </a:p>
          <a:p>
            <a:pPr marL="285750" indent="-285750">
              <a:buFont typeface="Wingdings" charset="0"/>
              <a:buChar char="ì"/>
            </a:pPr>
            <a:r>
              <a:rPr lang="en-US" dirty="0" smtClean="0"/>
              <a:t>TFS</a:t>
            </a:r>
          </a:p>
          <a:p>
            <a:pPr marL="285750" indent="-285750">
              <a:buFont typeface="Wingdings" charset="0"/>
              <a:buChar char="ì"/>
            </a:pPr>
            <a:endParaRPr lang="en-US" dirty="0" smtClean="0"/>
          </a:p>
          <a:p>
            <a:r>
              <a:rPr lang="en-US" dirty="0" smtClean="0"/>
              <a:t>Announcements</a:t>
            </a:r>
            <a:r>
              <a:rPr lang="en-US" dirty="0" smtClean="0"/>
              <a:t>: (possibly have 2 sections for ones you have read)</a:t>
            </a:r>
          </a:p>
          <a:p>
            <a:r>
              <a:rPr lang="en-US" dirty="0" smtClean="0"/>
              <a:t> also can send their own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1499" y="3040608"/>
            <a:ext cx="4878917" cy="74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98" y="2915553"/>
            <a:ext cx="525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smtClean="0"/>
              <a:t>Ellen   Urgent or not =&gt; send notifications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99" y="3227332"/>
            <a:ext cx="476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make sure to put everything away at the end of your shift as we have been getting complaints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4135968"/>
            <a:ext cx="485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see upcoming shifts people are requesting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05683" y="857250"/>
            <a:ext cx="422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Need to know if a shift is not filled that you are on</a:t>
            </a:r>
          </a:p>
          <a:p>
            <a:endParaRPr lang="en-US" b="1" dirty="0"/>
          </a:p>
          <a:p>
            <a:r>
              <a:rPr lang="en-US" b="1" dirty="0" smtClean="0"/>
              <a:t>List of all shift requests to approve or not (later can make option for automated)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06632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100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683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6" y="1132417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to show available </a:t>
            </a:r>
            <a:r>
              <a:rPr lang="en-US" dirty="0" smtClean="0"/>
              <a:t>shifts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8186" y="1095001"/>
            <a:ext cx="245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to show all </a:t>
            </a:r>
            <a:r>
              <a:rPr lang="en-US" dirty="0" smtClean="0"/>
              <a:t>shifts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1" y="2384778"/>
            <a:ext cx="184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Highlighted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778" y="2088444"/>
            <a:ext cx="798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employee certifications also get notified when cerifications are about to expire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6778" y="1411111"/>
            <a:ext cx="858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View everone or view people I work with (done through looking at which shifts you share)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1296" y="1954000"/>
            <a:ext cx="4134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me if no one has picked up my shift</a:t>
            </a:r>
          </a:p>
          <a:p>
            <a:endParaRPr lang="en-US" dirty="0"/>
          </a:p>
          <a:p>
            <a:r>
              <a:rPr lang="en-US" dirty="0" smtClean="0"/>
              <a:t>When you want to be notified</a:t>
            </a:r>
          </a:p>
          <a:p>
            <a:endParaRPr lang="en-US" dirty="0"/>
          </a:p>
          <a:p>
            <a:r>
              <a:rPr lang="en-US" dirty="0" smtClean="0"/>
              <a:t>List certifications + expirery if they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197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res</dc:creator>
  <cp:lastModifiedBy>r res</cp:lastModifiedBy>
  <cp:revision>12</cp:revision>
  <dcterms:created xsi:type="dcterms:W3CDTF">2020-07-27T00:58:12Z</dcterms:created>
  <dcterms:modified xsi:type="dcterms:W3CDTF">2020-07-27T14:59:48Z</dcterms:modified>
</cp:coreProperties>
</file>