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8"/>
    <p:restoredTop sz="94688"/>
  </p:normalViewPr>
  <p:slideViewPr>
    <p:cSldViewPr snapToGrid="0" snapToObjects="1">
      <p:cViewPr varScale="1">
        <p:scale>
          <a:sx n="169" d="100"/>
          <a:sy n="16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60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1083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78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B1B314-E4AD-AC4D-9CC7-1A26406C05F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51D0E16-67A2-7E41-8D1E-077B74F61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2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CF14-E609-A617-A771-92D385DC9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Hacking for Defense: An Effort to Create a Cybersecurity Risk Evaluation Metric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DEF95-B971-AEA8-14BE-325C145AF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Data Science II: Applied Statistical Learning - Spring 2022 - Georgetown University</a:t>
            </a:r>
            <a:br>
              <a:rPr lang="en-US" sz="1400" b="1" dirty="0"/>
            </a:br>
            <a:r>
              <a:rPr lang="en-US" sz="1400" b="1" dirty="0"/>
              <a:t>Ryan Ripper</a:t>
            </a:r>
            <a:br>
              <a:rPr lang="en-US" sz="1400" b="1" dirty="0"/>
            </a:br>
            <a:r>
              <a:rPr lang="en-US" sz="1400" b="1" dirty="0"/>
              <a:t>05/10/2022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56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3FFB5-B154-5C95-5505-566E782D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811" y="373667"/>
            <a:ext cx="5634379" cy="61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3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99029-A67F-0275-D300-566A11A5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37" y="381856"/>
            <a:ext cx="7494327" cy="60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9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827696-0304-18E5-142B-115D17AC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12" y="379476"/>
            <a:ext cx="8247576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0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FA60BB-6329-5457-86BB-D8B9E99F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04" y="379476"/>
            <a:ext cx="8199192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AEDD5-852F-19C8-CDE9-5ECBF5B1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34" y="221616"/>
            <a:ext cx="7828733" cy="64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1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4DB7AC-3BE3-3E9E-3277-E534E1D1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5" y="338533"/>
            <a:ext cx="6072263" cy="292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D371C-E913-73F6-0AD7-7D41B2EC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796" y="3593388"/>
            <a:ext cx="672207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0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C8A33A-BD29-6D88-A917-10EB9FA5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90" y="2131958"/>
            <a:ext cx="10669221" cy="259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DD9D-9C18-D763-4D72-5420FB4E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41563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0CF2-F598-9186-FE59-06A3F5C9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035B-C219-9531-41CD-3F68952F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number of observations we used in our unsupervised machine learning algorithms (~103 subawards for hypersonic contracts)</a:t>
            </a:r>
          </a:p>
          <a:p>
            <a:r>
              <a:rPr lang="en-US" dirty="0"/>
              <a:t>Lack of past attacks – If we did have this data, how would we address class imbalance?</a:t>
            </a:r>
          </a:p>
          <a:p>
            <a:r>
              <a:rPr lang="en-US" dirty="0"/>
              <a:t>Whether or not the results are truly tied to cybersecurity issues – Coincidence?</a:t>
            </a:r>
          </a:p>
        </p:txBody>
      </p:sp>
    </p:spTree>
    <p:extLst>
      <p:ext uri="{BB962C8B-B14F-4D97-AF65-F5344CB8AC3E}">
        <p14:creationId xmlns:p14="http://schemas.microsoft.com/office/powerpoint/2010/main" val="261043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333A-DAFC-7434-52CC-1C831375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56AD-5006-B04C-0A45-5AC7F545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identify DIB companies that could be cybersecurity targets</a:t>
            </a:r>
          </a:p>
          <a:p>
            <a:pPr lvl="1"/>
            <a:r>
              <a:rPr lang="en-US" i="0" dirty="0"/>
              <a:t>Companies that could benefit from additional support</a:t>
            </a:r>
          </a:p>
          <a:p>
            <a:pPr lvl="1"/>
            <a:r>
              <a:rPr lang="en-US" i="0" dirty="0"/>
              <a:t>Companies that should have cybersecurity measures since they represent large portions of the respective market</a:t>
            </a:r>
            <a:endParaRPr lang="en-US" dirty="0"/>
          </a:p>
          <a:p>
            <a:r>
              <a:rPr lang="en-US" dirty="0"/>
              <a:t>Approach can be extended to any other emerging technology</a:t>
            </a:r>
          </a:p>
          <a:p>
            <a:r>
              <a:rPr lang="en-US" dirty="0"/>
              <a:t>Pivoting from original research question when data is not available</a:t>
            </a:r>
          </a:p>
          <a:p>
            <a:r>
              <a:rPr lang="en-US" dirty="0"/>
              <a:t>Other ways to supplement the USAspending data</a:t>
            </a:r>
          </a:p>
          <a:p>
            <a:r>
              <a:rPr lang="en-US" dirty="0"/>
              <a:t>Explore other venues of analysis</a:t>
            </a:r>
          </a:p>
        </p:txBody>
      </p:sp>
    </p:spTree>
    <p:extLst>
      <p:ext uri="{BB962C8B-B14F-4D97-AF65-F5344CB8AC3E}">
        <p14:creationId xmlns:p14="http://schemas.microsoft.com/office/powerpoint/2010/main" val="11619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6AB1-A82A-6A62-031D-BA04A020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4BA9-9E08-0D2A-1F0C-D7655D76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way to systematically identify a company as being a potential cybersecurity target from online attacks?</a:t>
            </a:r>
          </a:p>
          <a:p>
            <a:r>
              <a:rPr lang="en-US" dirty="0"/>
              <a:t>Address the complexity of the problem posed by the NSA in identifying companies that would benefit from additional cybersecurity support</a:t>
            </a:r>
          </a:p>
          <a:p>
            <a:r>
              <a:rPr lang="en-US" dirty="0"/>
              <a:t>Critical technology suppliers that would pose as financial, political, technical, and/or military targets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25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6009-ADDB-4CE9-F80A-9C3C90C4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649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94F4-2B23-F128-D3C1-1BB60706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1E68-E6DC-95A4-231C-20648F38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USAspending – Official open data source of federal spending information</a:t>
            </a:r>
          </a:p>
          <a:p>
            <a:pPr lvl="1"/>
            <a:r>
              <a:rPr lang="en-US" dirty="0"/>
              <a:t>All contracts awarded in CY 2021</a:t>
            </a:r>
          </a:p>
          <a:p>
            <a:pPr lvl="1"/>
            <a:r>
              <a:rPr lang="en-US" dirty="0"/>
              <a:t>Focus on hypersonic subawards</a:t>
            </a:r>
          </a:p>
          <a:p>
            <a:r>
              <a:rPr lang="en-US" dirty="0"/>
              <a:t>Duns &amp; Bradstreet Application Programming Interface (API) – Unsuccessful in supplementing USAspending data</a:t>
            </a:r>
          </a:p>
          <a:p>
            <a:r>
              <a:rPr lang="en-US" dirty="0"/>
              <a:t>Dataset of past cybersecurity attacks – Ability to create supervised machine learning models to predict probability of occurrence</a:t>
            </a:r>
          </a:p>
        </p:txBody>
      </p:sp>
    </p:spTree>
    <p:extLst>
      <p:ext uri="{BB962C8B-B14F-4D97-AF65-F5344CB8AC3E}">
        <p14:creationId xmlns:p14="http://schemas.microsoft.com/office/powerpoint/2010/main" val="94553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DD9D-9C18-D763-4D72-5420FB4E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MAIN 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58495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D95E7-6AAF-DA1B-C85C-90B6598D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79400"/>
            <a:ext cx="80899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F7AE1D-AE8B-F0F9-6580-AC715A79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05" y="907156"/>
            <a:ext cx="10057590" cy="50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1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BEB709-CB3A-8EE6-9F28-50ED07E4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96" y="494658"/>
            <a:ext cx="6730008" cy="58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A4F50-32C6-7E6C-B9B3-EBF49578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77" y="1052690"/>
            <a:ext cx="10241847" cy="47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9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65CF02-6203-FD8C-1F3E-B2C8DB73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74" y="500948"/>
            <a:ext cx="10048652" cy="58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835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{C339BB73-0156-3144-A62F-74013FDB49AD}tf10001072</Template>
  <TotalTime>42</TotalTime>
  <Words>268</Words>
  <Application>Microsoft Macintosh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Hacking for Defense: An Effort to Create a Cybersecurity Risk Evaluation Metric</vt:lpstr>
      <vt:lpstr>Introduction</vt:lpstr>
      <vt:lpstr>Data</vt:lpstr>
      <vt:lpstr>MAIN Results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Limitations</vt:lpstr>
      <vt:lpstr>Main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for Defense: An Effort to Create a Cybersecurity Risk Evaluation Metric</dc:title>
  <dc:creator>Ryan Ripper</dc:creator>
  <cp:lastModifiedBy>Ryan Ripper</cp:lastModifiedBy>
  <cp:revision>63</cp:revision>
  <dcterms:created xsi:type="dcterms:W3CDTF">2022-05-09T03:16:52Z</dcterms:created>
  <dcterms:modified xsi:type="dcterms:W3CDTF">2022-05-09T03:59:07Z</dcterms:modified>
</cp:coreProperties>
</file>