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F13BD-97BF-4CB8-6029-8E868F81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77F2F-E7FC-C947-88A4-4BAA2896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1D5EE-CBEE-7D2D-5EB6-504BD79D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2F5D5-7FBD-696F-8FD0-7D9C8B2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278E0-7FC4-91FC-28B5-80514795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0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D1CA3-0ABE-E8F1-E9A1-33F099B7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6974DE-41A3-CEF3-F5F8-ACBFD0AE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939D0F-40EC-ED56-54B9-76253AF0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69C2B-30E1-7D0B-DC5E-0D8248BF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D11215-2317-BDAF-D102-DFEE1509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F326BB-59AF-E870-3639-413D8EA33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0B387-AF19-56FB-7512-10FC4E23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25B0A-28BF-D734-E5AD-2E41019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FC96C-7A4B-159F-3EF9-7671F647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06E84A-CFE4-0F64-C896-5312D10F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0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760B5-A7C8-E694-FD20-0552EC8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71647-504B-3CC9-CBF7-7CDE4410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DB632-7C97-AF19-947F-4ADD9F33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0AFCF-E5CE-D89A-A3F1-BD9EA93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C88C3-5F0B-6FAC-1203-9080430B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7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17C0C-D8F6-9A18-DB79-688A2814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5659B-15E0-A864-4A53-F62A8D18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934E0-FA60-3D65-1A2C-1AC0DBE5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6F6-5617-31FE-1D51-B15EF44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FF4AF5-275E-101B-E61C-C5756611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10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421C-B4C5-DB86-3071-7FD0E437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C972-608D-C973-BCDE-AAD489772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5626FB-B3E3-190F-A15B-8F77553B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85551-0520-43F1-7B55-D321347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F8F02-B2F0-4C50-D76E-884FFD5D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6FB4E8-EDD0-CB0D-FAFC-F49FB26F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8E364-8054-6783-8521-38B913EF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238373-B685-597C-7924-FE471961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5C507F-0884-CEAA-BA59-954C389A8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EE8C88-3618-3620-10E2-05B16087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DF655E-C283-20F8-F2D9-6B9DE32F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966F14-DCB5-4FA7-7796-B846D490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4545FF-6F3F-4A02-F6DB-E94868BF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671401-F4D4-E7E3-CBCB-302673A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781D-5BBB-DA95-9F53-C0D8504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AF97EB-78BB-9E97-D1E8-36B43BB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E10153-A345-8BA8-1382-6BED66A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86206D-D042-0878-A8A0-4983CA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3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E65AFE-87C6-9C4E-66CA-BE7FD5D5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16EE4B-B7E0-E2F6-7323-6CE55645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D27D6-03E7-2172-0EAE-05D5F799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D2490-B6D0-123F-FD55-C825756B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9AE36-D408-F06E-3376-D513578D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D31B95-D29A-D1C0-9CAC-BB841FBD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801035-691E-9AA3-2D18-0A901A5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AB6FC1-B833-CC0A-3EE4-46A8A352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C95159-65C9-9677-F0BF-3D36DDC2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5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FB2C6-0051-2A3A-7209-4E059C54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11426-21D8-0B39-F6DE-C9C5FD941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C17113-45EF-1245-7849-D67E5D9B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BC0A97-C5FF-9E89-E2AC-ABC399E0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71B26E-B7DC-66EB-6AE9-AC97B340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AA3532-AF2F-2F4C-0D10-D3D944B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528671-ABAB-77AD-6092-12D19461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0A8F85-01AA-FCC6-DD4C-28E294DD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6E586-0E0A-4669-C7D0-B3AE058C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B68-24AC-4F5E-A80A-7F3FF6AEEA54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42691C-0222-C0EE-7E66-D636CFD07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586954-31D2-2BF1-4DF7-CFD42970A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99EA-BBFA-4285-B3D4-0C6F86128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9C7CA04-8340-AE3E-7752-982CA75A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616"/>
            <a:ext cx="12192000" cy="58176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E7C418D-4817-F9D5-21B8-CA549927AB37}"/>
              </a:ext>
            </a:extLst>
          </p:cNvPr>
          <p:cNvSpPr txBox="1"/>
          <p:nvPr/>
        </p:nvSpPr>
        <p:spPr>
          <a:xfrm>
            <a:off x="341745" y="295564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此專案為學習系統，可註冊帳號選擇導師或學生，導師可新增課程、學生可註冊課程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10FDE0-F884-2018-9664-4DA7AE548F55}"/>
              </a:ext>
            </a:extLst>
          </p:cNvPr>
          <p:cNvSpPr txBox="1"/>
          <p:nvPr/>
        </p:nvSpPr>
        <p:spPr>
          <a:xfrm>
            <a:off x="10326255" y="295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下圖為首頁</a:t>
            </a:r>
          </a:p>
        </p:txBody>
      </p:sp>
    </p:spTree>
    <p:extLst>
      <p:ext uri="{BB962C8B-B14F-4D97-AF65-F5344CB8AC3E}">
        <p14:creationId xmlns:p14="http://schemas.microsoft.com/office/powerpoint/2010/main" val="38282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CF9044-229D-CD11-3278-269CECBE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8" y="315335"/>
            <a:ext cx="7277100" cy="58578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D13B4B3-CD62-05CD-84C1-CF6261A7CA40}"/>
              </a:ext>
            </a:extLst>
          </p:cNvPr>
          <p:cNvSpPr txBox="1"/>
          <p:nvPr/>
        </p:nvSpPr>
        <p:spPr>
          <a:xfrm>
            <a:off x="8617527" y="1260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註冊會員頁面</a:t>
            </a:r>
          </a:p>
        </p:txBody>
      </p:sp>
    </p:spTree>
    <p:extLst>
      <p:ext uri="{BB962C8B-B14F-4D97-AF65-F5344CB8AC3E}">
        <p14:creationId xmlns:p14="http://schemas.microsoft.com/office/powerpoint/2010/main" val="32215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986051-7C4F-30FA-F719-8918059F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955"/>
            <a:ext cx="12192000" cy="54197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3986E32-C358-086D-6590-1B2538BB1E54}"/>
              </a:ext>
            </a:extLst>
          </p:cNvPr>
          <p:cNvSpPr txBox="1"/>
          <p:nvPr/>
        </p:nvSpPr>
        <p:spPr>
          <a:xfrm>
            <a:off x="378692" y="43410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會員登入後，自動導向個人頁面</a:t>
            </a:r>
          </a:p>
        </p:txBody>
      </p:sp>
    </p:spTree>
    <p:extLst>
      <p:ext uri="{BB962C8B-B14F-4D97-AF65-F5344CB8AC3E}">
        <p14:creationId xmlns:p14="http://schemas.microsoft.com/office/powerpoint/2010/main" val="28997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64AB99-73BD-DDB8-617B-FA8D70975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1" y="775133"/>
            <a:ext cx="4705350" cy="37052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44D96E2-265C-6AF7-384E-FE02ABF1F37C}"/>
              </a:ext>
            </a:extLst>
          </p:cNvPr>
          <p:cNvSpPr txBox="1"/>
          <p:nvPr/>
        </p:nvSpPr>
        <p:spPr>
          <a:xfrm>
            <a:off x="6382849" y="21613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個人資料頁面</a:t>
            </a:r>
          </a:p>
        </p:txBody>
      </p:sp>
    </p:spTree>
    <p:extLst>
      <p:ext uri="{BB962C8B-B14F-4D97-AF65-F5344CB8AC3E}">
        <p14:creationId xmlns:p14="http://schemas.microsoft.com/office/powerpoint/2010/main" val="230892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904477-6618-AE07-AD0E-FB127553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8" y="557377"/>
            <a:ext cx="6305550" cy="41433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550FB16-DAD0-17FC-48DE-F0C6FEC5F0B2}"/>
              </a:ext>
            </a:extLst>
          </p:cNvPr>
          <p:cNvSpPr txBox="1"/>
          <p:nvPr/>
        </p:nvSpPr>
        <p:spPr>
          <a:xfrm>
            <a:off x="7832436" y="21797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講師可新增課程</a:t>
            </a:r>
          </a:p>
        </p:txBody>
      </p:sp>
    </p:spTree>
    <p:extLst>
      <p:ext uri="{BB962C8B-B14F-4D97-AF65-F5344CB8AC3E}">
        <p14:creationId xmlns:p14="http://schemas.microsoft.com/office/powerpoint/2010/main" val="3564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1470EA-DEBA-4F5F-1AA1-9CD5AC61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37" y="861642"/>
            <a:ext cx="5076825" cy="37433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CDB93D1-FDEA-6477-19B4-B21F04066EE7}"/>
              </a:ext>
            </a:extLst>
          </p:cNvPr>
          <p:cNvSpPr txBox="1"/>
          <p:nvPr/>
        </p:nvSpPr>
        <p:spPr>
          <a:xfrm>
            <a:off x="3241964" y="46049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以學生身分登入的頁面</a:t>
            </a:r>
          </a:p>
        </p:txBody>
      </p:sp>
    </p:spTree>
    <p:extLst>
      <p:ext uri="{BB962C8B-B14F-4D97-AF65-F5344CB8AC3E}">
        <p14:creationId xmlns:p14="http://schemas.microsoft.com/office/powerpoint/2010/main" val="30864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C1A286-D4FF-53CC-C79A-D4421290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188"/>
            <a:ext cx="12192000" cy="341530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9D36433-DD4B-7CE7-B952-C277A158C4A7}"/>
              </a:ext>
            </a:extLst>
          </p:cNvPr>
          <p:cNvSpPr txBox="1"/>
          <p:nvPr/>
        </p:nvSpPr>
        <p:spPr>
          <a:xfrm>
            <a:off x="2918690" y="215518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學生可搜尋課程，並且註冊</a:t>
            </a:r>
          </a:p>
        </p:txBody>
      </p:sp>
    </p:spTree>
    <p:extLst>
      <p:ext uri="{BB962C8B-B14F-4D97-AF65-F5344CB8AC3E}">
        <p14:creationId xmlns:p14="http://schemas.microsoft.com/office/powerpoint/2010/main" val="85817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B34867-472F-4CFD-F215-80FB3AB2B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1" y="380319"/>
            <a:ext cx="6115050" cy="43338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BAD1F99-26DA-FF10-5A35-CFB42178AAF8}"/>
              </a:ext>
            </a:extLst>
          </p:cNvPr>
          <p:cNvSpPr txBox="1"/>
          <p:nvPr/>
        </p:nvSpPr>
        <p:spPr>
          <a:xfrm>
            <a:off x="7287491" y="120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學生已選的課程頁面</a:t>
            </a:r>
          </a:p>
        </p:txBody>
      </p:sp>
    </p:spTree>
    <p:extLst>
      <p:ext uri="{BB962C8B-B14F-4D97-AF65-F5344CB8AC3E}">
        <p14:creationId xmlns:p14="http://schemas.microsoft.com/office/powerpoint/2010/main" val="347501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0CAE125-D290-1A0E-640D-DB0BD981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8614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68B51E0-CBCE-F039-6DB3-24D9ED1CAADA}"/>
              </a:ext>
            </a:extLst>
          </p:cNvPr>
          <p:cNvSpPr txBox="1"/>
          <p:nvPr/>
        </p:nvSpPr>
        <p:spPr>
          <a:xfrm>
            <a:off x="9513454" y="178261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資料庫連結</a:t>
            </a:r>
            <a:r>
              <a:rPr lang="en-US" altLang="zh-TW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mongoDB</a:t>
            </a:r>
            <a:br>
              <a:rPr lang="en-US" altLang="zh-TW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zh-TW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儲存會員資料</a:t>
            </a:r>
          </a:p>
        </p:txBody>
      </p:sp>
    </p:spTree>
    <p:extLst>
      <p:ext uri="{BB962C8B-B14F-4D97-AF65-F5344CB8AC3E}">
        <p14:creationId xmlns:p14="http://schemas.microsoft.com/office/powerpoint/2010/main" val="27194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76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 Chen</dc:creator>
  <cp:lastModifiedBy>Ryan Chen</cp:lastModifiedBy>
  <cp:revision>3</cp:revision>
  <dcterms:created xsi:type="dcterms:W3CDTF">2023-06-16T07:14:58Z</dcterms:created>
  <dcterms:modified xsi:type="dcterms:W3CDTF">2023-06-19T13:29:48Z</dcterms:modified>
</cp:coreProperties>
</file>