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3" r:id="rId7"/>
    <p:sldId id="264" r:id="rId8"/>
    <p:sldId id="260" r:id="rId9"/>
    <p:sldId id="261" r:id="rId10"/>
    <p:sldId id="262" r:id="rId11"/>
    <p:sldId id="267" r:id="rId12"/>
    <p:sldId id="268" r:id="rId13"/>
    <p:sldId id="26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986" y="2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5fb602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5fb602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5fb602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5fb602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b5fb602e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b5fb602e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9" y="744575"/>
            <a:ext cx="8520643" cy="2052596"/>
          </a:xfrm>
          <a:prstGeom prst="rect">
            <a:avLst/>
          </a:prstGeom>
        </p:spPr>
        <p:txBody>
          <a:bodyPr spcFirstLastPara="1" wrap="square" lIns="131375" tIns="131375" rIns="131375" bIns="1313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4964"/>
            </a:lvl1pPr>
            <a:lvl2pPr lvl="1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4964"/>
            </a:lvl2pPr>
            <a:lvl3pPr lvl="2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4964"/>
            </a:lvl3pPr>
            <a:lvl4pPr lvl="3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4964"/>
            </a:lvl4pPr>
            <a:lvl5pPr lvl="4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4964"/>
            </a:lvl5pPr>
            <a:lvl6pPr lvl="5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4964"/>
            </a:lvl6pPr>
            <a:lvl7pPr lvl="6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4964"/>
            </a:lvl7pPr>
            <a:lvl8pPr lvl="7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4964"/>
            </a:lvl8pPr>
            <a:lvl9pPr lvl="8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4964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43" cy="792529"/>
          </a:xfrm>
          <a:prstGeom prst="rect">
            <a:avLst/>
          </a:prstGeom>
        </p:spPr>
        <p:txBody>
          <a:bodyPr spcFirstLastPara="1" wrap="square" lIns="131375" tIns="131375" rIns="131375" bIns="1313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64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64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64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64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64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64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64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64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647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86" cy="393684"/>
          </a:xfrm>
          <a:prstGeom prst="rect">
            <a:avLst/>
          </a:prstGeom>
        </p:spPr>
        <p:txBody>
          <a:bodyPr spcFirstLastPara="1" wrap="square" lIns="131375" tIns="131375" rIns="131375" bIns="1313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43" cy="572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1375" tIns="131375" rIns="131375" bIns="1313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43" cy="341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1375" tIns="131375" rIns="131375" bIns="131375" anchor="t" anchorCtr="0">
            <a:noAutofit/>
          </a:bodyPr>
          <a:lstStyle>
            <a:lvl1pPr marL="457200" lvl="0" indent="-3937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●"/>
              <a:defRPr sz="2600">
                <a:solidFill>
                  <a:schemeClr val="dk2"/>
                </a:solidFill>
              </a:defRPr>
            </a:lvl1pPr>
            <a:lvl2pPr marL="914400" lvl="1" indent="-35560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2pPr>
            <a:lvl3pPr marL="1371600" lvl="2" indent="-35560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3pPr>
            <a:lvl4pPr marL="1828800" lvl="3" indent="-35560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4pPr>
            <a:lvl5pPr marL="2286000" lvl="4" indent="-35560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5pPr>
            <a:lvl6pPr marL="2743200" lvl="5" indent="-35560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6pPr>
            <a:lvl7pPr marL="3200400" lvl="6" indent="-35560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7pPr>
            <a:lvl8pPr marL="3657600" lvl="7" indent="-35560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8pPr>
            <a:lvl9pPr marL="4114800" lvl="8" indent="-355600">
              <a:lnSpc>
                <a:spcPct val="115000"/>
              </a:lnSpc>
              <a:spcBef>
                <a:spcPts val="2300"/>
              </a:spcBef>
              <a:spcAft>
                <a:spcPts val="230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86" cy="39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1375" tIns="131375" rIns="131375" bIns="131375" anchor="ctr" anchorCtr="0">
            <a:noAutofit/>
          </a:bodyPr>
          <a:lstStyle>
            <a:lvl1pPr lvl="0" algn="r">
              <a:buNone/>
              <a:defRPr sz="927">
                <a:solidFill>
                  <a:schemeClr val="dk2"/>
                </a:solidFill>
              </a:defRPr>
            </a:lvl1pPr>
            <a:lvl2pPr lvl="1" algn="r">
              <a:buNone/>
              <a:defRPr sz="927">
                <a:solidFill>
                  <a:schemeClr val="dk2"/>
                </a:solidFill>
              </a:defRPr>
            </a:lvl2pPr>
            <a:lvl3pPr lvl="2" algn="r">
              <a:buNone/>
              <a:defRPr sz="927">
                <a:solidFill>
                  <a:schemeClr val="dk2"/>
                </a:solidFill>
              </a:defRPr>
            </a:lvl3pPr>
            <a:lvl4pPr lvl="3" algn="r">
              <a:buNone/>
              <a:defRPr sz="927">
                <a:solidFill>
                  <a:schemeClr val="dk2"/>
                </a:solidFill>
              </a:defRPr>
            </a:lvl4pPr>
            <a:lvl5pPr lvl="4" algn="r">
              <a:buNone/>
              <a:defRPr sz="927">
                <a:solidFill>
                  <a:schemeClr val="dk2"/>
                </a:solidFill>
              </a:defRPr>
            </a:lvl5pPr>
            <a:lvl6pPr lvl="5" algn="r">
              <a:buNone/>
              <a:defRPr sz="927">
                <a:solidFill>
                  <a:schemeClr val="dk2"/>
                </a:solidFill>
              </a:defRPr>
            </a:lvl6pPr>
            <a:lvl7pPr lvl="6" algn="r">
              <a:buNone/>
              <a:defRPr sz="927">
                <a:solidFill>
                  <a:schemeClr val="dk2"/>
                </a:solidFill>
              </a:defRPr>
            </a:lvl7pPr>
            <a:lvl8pPr lvl="7" algn="r">
              <a:buNone/>
              <a:defRPr sz="927">
                <a:solidFill>
                  <a:schemeClr val="dk2"/>
                </a:solidFill>
              </a:defRPr>
            </a:lvl8pPr>
            <a:lvl9pPr lvl="8" algn="r">
              <a:buNone/>
              <a:defRPr sz="927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log.ncce.org/2014/04/18/my-favorite-presenter-tip-use-powerpoint-in-window-mode-to-make-it-a-more-useful-presentation-tool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26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How </a:t>
            </a:r>
            <a:r>
              <a:rPr lang="en-US" sz="4800" dirty="0"/>
              <a:t>t</a:t>
            </a:r>
            <a:r>
              <a:rPr lang="en" sz="4800" dirty="0"/>
              <a:t>o Add “Fade” Transition</a:t>
            </a:r>
            <a:endParaRPr sz="4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Microsoft PowerPoint</a:t>
            </a:r>
            <a:endParaRPr sz="4800"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7612675" y="4715900"/>
            <a:ext cx="20658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Nguyen</a:t>
            </a:r>
            <a:endParaRPr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A57A8C1-3C99-4F61-BC8C-E5DA3E626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25116" y="2831523"/>
            <a:ext cx="2093768" cy="20937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53B4-CE42-4187-A2EF-D7C7AEA1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23059-D976-4792-9D10-056AB8A10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Image result for samoyed 1920x1080&quot;">
            <a:extLst>
              <a:ext uri="{FF2B5EF4-FFF2-40B4-BE49-F238E27FC236}">
                <a16:creationId xmlns:a16="http://schemas.microsoft.com/office/drawing/2014/main" id="{A3114F8F-CB9F-4164-B373-6B6E9220B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51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8E34-0D1F-42F4-9C73-A7986CF8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37668-A69B-4950-B5A8-353A4FBEB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Image result for beagle 1920x1080&quot;">
            <a:extLst>
              <a:ext uri="{FF2B5EF4-FFF2-40B4-BE49-F238E27FC236}">
                <a16:creationId xmlns:a16="http://schemas.microsoft.com/office/drawing/2014/main" id="{2F215343-1A55-47F3-8718-38CBDF112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441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24957" y="1012125"/>
            <a:ext cx="7894125" cy="792529"/>
          </a:xfrm>
          <a:prstGeom prst="rect">
            <a:avLst/>
          </a:prstGeom>
        </p:spPr>
        <p:txBody>
          <a:bodyPr spcFirstLastPara="1" wrap="square" lIns="86939" tIns="86939" rIns="86939" bIns="8693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66" dirty="0"/>
              <a:t>PowerPoint Transition Effect “Fade”</a:t>
            </a:r>
            <a:endParaRPr sz="4566" dirty="0"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l="25274" r="8870"/>
          <a:stretch/>
        </p:blipFill>
        <p:spPr>
          <a:xfrm>
            <a:off x="517401" y="2343226"/>
            <a:ext cx="5392821" cy="12353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624961" y="3299668"/>
            <a:ext cx="374625" cy="476669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6939" tIns="86939" rIns="86939" bIns="8693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43"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467106" y="3823776"/>
            <a:ext cx="3068868" cy="103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939" tIns="86939" rIns="86939" bIns="8693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02575" lvl="0" indent="-294170" algn="l" rtl="0">
              <a:spcBef>
                <a:spcPts val="0"/>
              </a:spcBef>
              <a:spcAft>
                <a:spcPts val="0"/>
              </a:spcAft>
              <a:buSzPts val="3400"/>
              <a:buAutoNum type="arabicPeriod"/>
            </a:pPr>
            <a:r>
              <a:rPr lang="en" sz="2250"/>
              <a:t>Simply click on the “Transitions” tab and select “Fade”</a:t>
            </a:r>
            <a:endParaRPr sz="2250" dirty="0"/>
          </a:p>
        </p:txBody>
      </p:sp>
      <p:sp>
        <p:nvSpPr>
          <p:cNvPr id="58" name="Google Shape;58;p13"/>
          <p:cNvSpPr/>
          <p:nvPr/>
        </p:nvSpPr>
        <p:spPr>
          <a:xfrm>
            <a:off x="3964990" y="3406740"/>
            <a:ext cx="374625" cy="476669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6939" tIns="86939" rIns="86939" bIns="8693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43" dirty="0"/>
          </a:p>
        </p:txBody>
      </p:sp>
      <p:sp>
        <p:nvSpPr>
          <p:cNvPr id="59" name="Google Shape;59;p13"/>
          <p:cNvSpPr txBox="1"/>
          <p:nvPr/>
        </p:nvSpPr>
        <p:spPr>
          <a:xfrm>
            <a:off x="3587741" y="3699498"/>
            <a:ext cx="5316816" cy="140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939" tIns="86939" rIns="86939" bIns="8693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/>
              <a:t>2.</a:t>
            </a:r>
            <a:endParaRPr sz="2250" dirty="0"/>
          </a:p>
          <a:p>
            <a:pPr marL="437053" lvl="0" indent="-361409" algn="l" rtl="0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" sz="2250"/>
              <a:t>Select duration amount in seconds</a:t>
            </a:r>
            <a:endParaRPr sz="2250" dirty="0"/>
          </a:p>
          <a:p>
            <a:pPr marL="437053" lvl="0" indent="-361409" algn="l" rtl="0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" sz="2250"/>
              <a:t>Ability to apply transition to all slides</a:t>
            </a:r>
            <a:endParaRPr sz="2250" dirty="0"/>
          </a:p>
          <a:p>
            <a:pPr marL="437053" lvl="0" indent="-361409" algn="l" rtl="0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" sz="2250"/>
              <a:t>Sound effect if desired</a:t>
            </a:r>
            <a:endParaRPr sz="2250"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304190" y="4862475"/>
            <a:ext cx="3909838" cy="2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939" tIns="86939" rIns="86939" bIns="8693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27"/>
              <a:t>Power Point Fade_Ryan_Nguyen_Nov2019</a:t>
            </a:r>
            <a:endParaRPr sz="927" dirty="0"/>
          </a:p>
        </p:txBody>
      </p:sp>
      <p:sp>
        <p:nvSpPr>
          <p:cNvPr id="61" name="Google Shape;61;p13"/>
          <p:cNvSpPr/>
          <p:nvPr/>
        </p:nvSpPr>
        <p:spPr>
          <a:xfrm>
            <a:off x="624954" y="2870049"/>
            <a:ext cx="374625" cy="429618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502" tIns="60502" rIns="60502" bIns="60502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43" dirty="0">
              <a:solidFill>
                <a:srgbClr val="FF0000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089360" y="1875607"/>
            <a:ext cx="2718463" cy="226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2" tIns="60502" rIns="60502" bIns="6050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/>
              <a:t>3.</a:t>
            </a:r>
            <a:endParaRPr sz="22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 u="sng"/>
              <a:t>Advanced Features</a:t>
            </a:r>
            <a:endParaRPr sz="2250" u="sng" dirty="0"/>
          </a:p>
          <a:p>
            <a:pPr marL="302575" lvl="0" indent="-294170" algn="l" rtl="0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" sz="2250"/>
              <a:t>Transition on click</a:t>
            </a:r>
            <a:endParaRPr sz="2250" dirty="0"/>
          </a:p>
          <a:p>
            <a:pPr marL="302575" lvl="0" indent="-294170" algn="l" rtl="0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" sz="2250"/>
              <a:t>Auto transition after set amount of time</a:t>
            </a:r>
            <a:endParaRPr sz="2250" dirty="0"/>
          </a:p>
        </p:txBody>
      </p:sp>
      <p:sp>
        <p:nvSpPr>
          <p:cNvPr id="63" name="Google Shape;63;p13"/>
          <p:cNvSpPr/>
          <p:nvPr/>
        </p:nvSpPr>
        <p:spPr>
          <a:xfrm>
            <a:off x="609469" y="1972803"/>
            <a:ext cx="405596" cy="55489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502" tIns="60502" rIns="60502" bIns="60502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43" dirty="0"/>
          </a:p>
        </p:txBody>
      </p:sp>
      <p:sp>
        <p:nvSpPr>
          <p:cNvPr id="64" name="Google Shape;64;p13"/>
          <p:cNvSpPr/>
          <p:nvPr/>
        </p:nvSpPr>
        <p:spPr>
          <a:xfrm>
            <a:off x="574925" y="2552162"/>
            <a:ext cx="474684" cy="293426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502" tIns="60502" rIns="60502" bIns="60502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43" dirty="0"/>
          </a:p>
        </p:txBody>
      </p:sp>
      <p:sp>
        <p:nvSpPr>
          <p:cNvPr id="65" name="Google Shape;65;p13"/>
          <p:cNvSpPr/>
          <p:nvPr/>
        </p:nvSpPr>
        <p:spPr>
          <a:xfrm rot="-1523175">
            <a:off x="5514210" y="2648333"/>
            <a:ext cx="526518" cy="345268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502" tIns="60502" rIns="60502" bIns="60502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43" dirty="0"/>
          </a:p>
        </p:txBody>
      </p:sp>
    </p:spTree>
    <p:extLst>
      <p:ext uri="{BB962C8B-B14F-4D97-AF65-F5344CB8AC3E}">
        <p14:creationId xmlns:p14="http://schemas.microsoft.com/office/powerpoint/2010/main" val="2981745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050" name="Picture 2" descr="Image result for cute dogs 1920x1080&quot;">
            <a:extLst>
              <a:ext uri="{FF2B5EF4-FFF2-40B4-BE49-F238E27FC236}">
                <a16:creationId xmlns:a16="http://schemas.microsoft.com/office/drawing/2014/main" id="{E59E5279-FCDF-4BB9-8788-B1059B4A2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375" y="0"/>
            <a:ext cx="91793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53B4-CE42-4187-A2EF-D7C7AEA1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23059-D976-4792-9D10-056AB8A10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Image result for samoyed 1920x1080&quot;">
            <a:extLst>
              <a:ext uri="{FF2B5EF4-FFF2-40B4-BE49-F238E27FC236}">
                <a16:creationId xmlns:a16="http://schemas.microsoft.com/office/drawing/2014/main" id="{A3114F8F-CB9F-4164-B373-6B6E9220B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23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8E34-0D1F-42F4-9C73-A7986CF8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37668-A69B-4950-B5A8-353A4FBEB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Image result for beagle 1920x1080&quot;">
            <a:extLst>
              <a:ext uri="{FF2B5EF4-FFF2-40B4-BE49-F238E27FC236}">
                <a16:creationId xmlns:a16="http://schemas.microsoft.com/office/drawing/2014/main" id="{2F215343-1A55-47F3-8718-38CBDF112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28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25FD-F77D-4A5A-B246-E0279088A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How to Add “Fade” Transition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F4243-F4E2-4EB2-BB6E-B383AB2B58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Click on your transitions tab and select “Fade”</a:t>
            </a:r>
          </a:p>
        </p:txBody>
      </p:sp>
      <p:pic>
        <p:nvPicPr>
          <p:cNvPr id="4" name="Google Shape;55;p13">
            <a:extLst>
              <a:ext uri="{FF2B5EF4-FFF2-40B4-BE49-F238E27FC236}">
                <a16:creationId xmlns:a16="http://schemas.microsoft.com/office/drawing/2014/main" id="{4283C304-658E-4BC5-9FC6-F35F26915CD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5274" r="8870"/>
          <a:stretch/>
        </p:blipFill>
        <p:spPr>
          <a:xfrm>
            <a:off x="655451" y="1953587"/>
            <a:ext cx="5025350" cy="12363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A78B604B-BA39-4226-A404-37D80586D1E5}"/>
              </a:ext>
            </a:extLst>
          </p:cNvPr>
          <p:cNvSpPr/>
          <p:nvPr/>
        </p:nvSpPr>
        <p:spPr>
          <a:xfrm>
            <a:off x="774000" y="1723187"/>
            <a:ext cx="367200" cy="4608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3D280D-4EAE-4262-9169-6E477F5F46CF}"/>
              </a:ext>
            </a:extLst>
          </p:cNvPr>
          <p:cNvSpPr/>
          <p:nvPr/>
        </p:nvSpPr>
        <p:spPr>
          <a:xfrm>
            <a:off x="745200" y="2498400"/>
            <a:ext cx="367200" cy="36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236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25FD-F77D-4A5A-B246-E0279088A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How to Add “Fade” Transition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F4243-F4E2-4EB2-BB6E-B383AB2B58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Apply desired duration amount in seconds.</a:t>
            </a:r>
          </a:p>
          <a:p>
            <a:r>
              <a:rPr lang="en-US" dirty="0">
                <a:solidFill>
                  <a:schemeClr val="tx1"/>
                </a:solidFill>
              </a:rPr>
              <a:t>Ability to apply transition to all slides. </a:t>
            </a:r>
          </a:p>
          <a:p>
            <a:r>
              <a:rPr lang="en-US" dirty="0">
                <a:solidFill>
                  <a:schemeClr val="tx1"/>
                </a:solidFill>
              </a:rPr>
              <a:t>Option to use sounds with transition.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Google Shape;55;p13">
            <a:extLst>
              <a:ext uri="{FF2B5EF4-FFF2-40B4-BE49-F238E27FC236}">
                <a16:creationId xmlns:a16="http://schemas.microsoft.com/office/drawing/2014/main" id="{4283C304-658E-4BC5-9FC6-F35F26915CD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5274" r="8870"/>
          <a:stretch/>
        </p:blipFill>
        <p:spPr>
          <a:xfrm>
            <a:off x="2001851" y="2744549"/>
            <a:ext cx="5025350" cy="12363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A78B604B-BA39-4226-A404-37D80586D1E5}"/>
              </a:ext>
            </a:extLst>
          </p:cNvPr>
          <p:cNvSpPr/>
          <p:nvPr/>
        </p:nvSpPr>
        <p:spPr>
          <a:xfrm rot="5400000">
            <a:off x="6253200" y="3302860"/>
            <a:ext cx="367200" cy="4608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B68E65E-A0EA-4CC4-A5EF-6B243794A3D2}"/>
              </a:ext>
            </a:extLst>
          </p:cNvPr>
          <p:cNvSpPr/>
          <p:nvPr/>
        </p:nvSpPr>
        <p:spPr>
          <a:xfrm>
            <a:off x="5604000" y="2678387"/>
            <a:ext cx="367200" cy="4608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D983684-73B7-40AD-B499-A6E925DF2152}"/>
              </a:ext>
            </a:extLst>
          </p:cNvPr>
          <p:cNvSpPr/>
          <p:nvPr/>
        </p:nvSpPr>
        <p:spPr>
          <a:xfrm rot="10800000">
            <a:off x="5262000" y="3814074"/>
            <a:ext cx="367200" cy="4608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531299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25FD-F77D-4A5A-B246-E0279088A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How to Add “Fade” Transition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F4243-F4E2-4EB2-BB6E-B383AB2B5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635530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sz="1700" b="1" u="sng" dirty="0">
                <a:solidFill>
                  <a:schemeClr val="tx1"/>
                </a:solidFill>
              </a:rPr>
              <a:t>Advanced Options</a:t>
            </a:r>
          </a:p>
          <a:p>
            <a:r>
              <a:rPr lang="en-US" sz="1700" dirty="0">
                <a:solidFill>
                  <a:schemeClr val="tx1"/>
                </a:solidFill>
              </a:rPr>
              <a:t>Uncheck “On Mouse Click” if you would like your transition to happen automatically.</a:t>
            </a:r>
          </a:p>
          <a:p>
            <a:r>
              <a:rPr lang="en-US" sz="1700" dirty="0">
                <a:solidFill>
                  <a:schemeClr val="tx1"/>
                </a:solidFill>
              </a:rPr>
              <a:t>Check “After” box and select duration time for automatic transition.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Google Shape;55;p13">
            <a:extLst>
              <a:ext uri="{FF2B5EF4-FFF2-40B4-BE49-F238E27FC236}">
                <a16:creationId xmlns:a16="http://schemas.microsoft.com/office/drawing/2014/main" id="{4283C304-658E-4BC5-9FC6-F35F26915CD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5274" r="8870"/>
          <a:stretch/>
        </p:blipFill>
        <p:spPr>
          <a:xfrm>
            <a:off x="2001851" y="2744549"/>
            <a:ext cx="5025350" cy="12363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ED47C77-1DBE-4C22-8876-6FE1DC1D37E2}"/>
              </a:ext>
            </a:extLst>
          </p:cNvPr>
          <p:cNvSpPr/>
          <p:nvPr/>
        </p:nvSpPr>
        <p:spPr>
          <a:xfrm>
            <a:off x="6058801" y="3132000"/>
            <a:ext cx="986948" cy="8488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20A43E9-CAA4-4279-BDAF-26BB61C06840}"/>
              </a:ext>
            </a:extLst>
          </p:cNvPr>
          <p:cNvSpPr/>
          <p:nvPr/>
        </p:nvSpPr>
        <p:spPr>
          <a:xfrm rot="5400000">
            <a:off x="7092549" y="3326037"/>
            <a:ext cx="367200" cy="4608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22599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156</Words>
  <Application>Microsoft Office PowerPoint</Application>
  <PresentationFormat>On-screen Show (16:9)</PresentationFormat>
  <Paragraphs>25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Simple Light</vt:lpstr>
      <vt:lpstr>Simple Light</vt:lpstr>
      <vt:lpstr>How to Add “Fade” Transition  Microsoft PowerPoint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Add “Fade” Transition</vt:lpstr>
      <vt:lpstr>How to Add “Fade” Transition</vt:lpstr>
      <vt:lpstr>How to Add “Fade” Transition</vt:lpstr>
      <vt:lpstr>PowerPoint Presentation</vt:lpstr>
      <vt:lpstr>PowerPoint Presentation</vt:lpstr>
      <vt:lpstr>PowerPoint Transition Effect “Fade”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Add “Fade” Transition  Microsoft PowerPoint</dc:title>
  <dc:creator>Ryan Nguyen</dc:creator>
  <cp:lastModifiedBy>Ryan Nguyen</cp:lastModifiedBy>
  <cp:revision>11</cp:revision>
  <dcterms:modified xsi:type="dcterms:W3CDTF">2019-12-09T21:12:20Z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ryann@nvidia.com</vt:lpwstr>
  </property>
  <property fmtid="{D5CDD505-2E9C-101B-9397-08002B2CF9AE}" pid="5" name="MSIP_Label_6b558183-044c-4105-8d9c-cea02a2a3d86_SetDate">
    <vt:lpwstr>2019-11-20T06:40:58.8402554Z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ActionId">
    <vt:lpwstr>98c8bb08-8137-4a4f-a701-db8fe469e7ce</vt:lpwstr>
  </property>
  <property fmtid="{D5CDD505-2E9C-101B-9397-08002B2CF9AE}" pid="9" name="MSIP_Label_6b558183-044c-4105-8d9c-cea02a2a3d86_Extended_MSFT_Method">
    <vt:lpwstr>Automatic</vt:lpwstr>
  </property>
  <property fmtid="{D5CDD505-2E9C-101B-9397-08002B2CF9AE}" pid="10" name="Sensitivity">
    <vt:lpwstr>Unrestricted</vt:lpwstr>
  </property>
</Properties>
</file>