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57" r:id="rId7"/>
    <p:sldId id="258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608F49-C1D1-46BF-BF2E-82C08D28C5B7}" v="3" dt="2020-01-24T17:18:27.7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7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1E4FB-371A-4CC5-8F28-67FADF5256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BB090-1F9F-4584-8358-A65BBB4427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B5CAC-474A-4ECC-AE18-91C993075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1D8E-C5C6-44A8-ADCA-6D7616ECF109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AFB0E-BC47-44E2-B2AD-99BC807E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F7067-F5BD-43C7-AA05-E5F08A86B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C388-9523-425F-9BC4-1DFABF5FC1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772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F5952-9E96-4ED2-82BE-77BC48A82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DF136-7BBD-478C-85DD-42B836D24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453B4-96F3-46D5-BB06-F50115097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1D8E-C5C6-44A8-ADCA-6D7616ECF109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340ED-80C7-4DB0-A45C-579517F13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309B0-B4C6-408A-B015-552CE2581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C388-9523-425F-9BC4-1DFABF5FC1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890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368496-4535-496D-988C-A4EE20DD39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9F3CDA-EBDF-4E13-B5F5-0AE5E24E6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C4927-0DCC-4538-9CC4-65330061E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1D8E-C5C6-44A8-ADCA-6D7616ECF109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0E2DD-1C9E-4EE0-B190-13E5618A7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D7FEE-B16E-4F7E-BA69-EB65FD455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C388-9523-425F-9BC4-1DFABF5FC1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047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84494-069C-4131-BFBE-628050A83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676B6-C22E-4696-BD81-CE326C2CB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FB9F9-36BD-48D5-BFF7-F0DAC4AF2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1D8E-C5C6-44A8-ADCA-6D7616ECF109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233DB-8F3D-4126-B1A1-15EBCB82B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19635-4A4C-49CC-9E9C-99488AFB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C388-9523-425F-9BC4-1DFABF5FC1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806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7B7DE-3E37-4519-8EC9-5FCC30347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09AD1-C3D3-4194-99E3-F0FB9975C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2C5BB-ECA3-45D8-A6F9-B4B9B30C9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1D8E-C5C6-44A8-ADCA-6D7616ECF109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43032-AE27-439A-8AD2-CB0807FF5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96059-9829-418B-B9D4-1EDAE16B9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C388-9523-425F-9BC4-1DFABF5FC1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593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20009-9291-4009-B7BB-74C5EB99B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18C02-B889-4373-B03F-3CA5420A36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AF60F4-684A-4A03-9155-21BDE218F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3A3AD-0D0F-4493-8640-E88643527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1D8E-C5C6-44A8-ADCA-6D7616ECF109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5692B-96F4-486F-9EA4-A079AC587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4F5B5-F400-46EB-AD1B-D39CC5063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C388-9523-425F-9BC4-1DFABF5FC1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227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A015D-21F2-4902-AB0E-6BAB7F640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CA4E0-4E10-4B39-85C7-C462A4409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63734-EA60-4A2E-A245-2993B48CE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79F96B-E9C4-4518-BD96-A8BA40BAD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F7D4D0-F8F9-49B3-9317-10EB63D2E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BC4965-7896-4AC5-88A8-83D728E05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1D8E-C5C6-44A8-ADCA-6D7616ECF109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AA5D5B-14B3-44AA-89EB-6E6839C77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81B01E-A85D-4FFA-A80D-F6A634364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C388-9523-425F-9BC4-1DFABF5FC1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476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899B6-1E91-4B9A-9327-A886CBA17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914E58-B175-4CC3-A878-9BF662838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1D8E-C5C6-44A8-ADCA-6D7616ECF109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408087-BA23-44E5-8553-6C5962B16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6096A4-2847-43BA-9F9F-FAEEFD01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C388-9523-425F-9BC4-1DFABF5FC1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397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E9CC5-D5D3-43DA-A0D0-C88516470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1D8E-C5C6-44A8-ADCA-6D7616ECF109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3699AA-5371-4BDB-81C1-03DE0408F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841738-79A9-445B-A0BA-563B44D32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C388-9523-425F-9BC4-1DFABF5FC1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992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4B860-4F97-408A-A66A-AAFAD476F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64AEE-A0D5-4B2C-A235-510B3047F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16A8CF-4953-4BD5-8777-2CA22A76E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C8EFE-EE5B-44AB-B704-39BD1B077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1D8E-C5C6-44A8-ADCA-6D7616ECF109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C4AC0-9510-421B-97BE-6A69C142C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3BC0E-867F-4693-A984-716E5E724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C388-9523-425F-9BC4-1DFABF5FC1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915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9BA4D-3D96-4D3B-96E6-929C67246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2C9609-5313-4877-858A-E173D40DD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A62EE-8DA1-42E0-8CC0-1D1AD0859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90020-9BB8-45A4-9B99-BB6C491FB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1D8E-C5C6-44A8-ADCA-6D7616ECF109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AEEDB-9263-47DE-8467-1DA5780B2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61901-A9FE-453F-8EBE-8FEBA930F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C388-9523-425F-9BC4-1DFABF5FC1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0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075DBA-108F-4A70-8EAC-042A41AB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9674F-5721-42C2-8BFD-EDF148AE4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F3456-9022-4856-868C-0DCD39A5FD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61D8E-C5C6-44A8-ADCA-6D7616ECF109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1635C-1819-4D7B-AD38-BDB6F58D3C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FE2DE-DB9E-4CCA-BD05-E9B211D03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AC388-9523-425F-9BC4-1DFABF5FC1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86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34A84F-0B2A-46B5-8E98-07AD40C39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7848" y="2371751"/>
            <a:ext cx="5361400" cy="2114497"/>
          </a:xfrm>
        </p:spPr>
        <p:txBody>
          <a:bodyPr anchor="t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 Year Up Corporate Partner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“The Safer, Easier Way to Pay.”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Image result for paypal logo">
            <a:extLst>
              <a:ext uri="{FF2B5EF4-FFF2-40B4-BE49-F238E27FC236}">
                <a16:creationId xmlns:a16="http://schemas.microsoft.com/office/drawing/2014/main" id="{C5E8DB6C-C14B-476C-9114-B2B7AB5F2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382" y="2208575"/>
            <a:ext cx="4047843" cy="1072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F5F68E-AE1C-4EDB-B859-2983B6905B65}"/>
              </a:ext>
            </a:extLst>
          </p:cNvPr>
          <p:cNvSpPr txBox="1"/>
          <p:nvPr/>
        </p:nvSpPr>
        <p:spPr>
          <a:xfrm>
            <a:off x="10053385" y="6321287"/>
            <a:ext cx="249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Ryan Nguyen</a:t>
            </a:r>
          </a:p>
        </p:txBody>
      </p:sp>
    </p:spTree>
    <p:extLst>
      <p:ext uri="{BB962C8B-B14F-4D97-AF65-F5344CB8AC3E}">
        <p14:creationId xmlns:p14="http://schemas.microsoft.com/office/powerpoint/2010/main" val="92752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EFFF4A2-EB01-4738-9824-8D9A72A51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8A4745-5FA6-49FC-A8BE-7D0891205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4535424"/>
            <a:ext cx="3685032" cy="1591054"/>
          </a:xfrm>
        </p:spPr>
        <p:txBody>
          <a:bodyPr anchor="t">
            <a:normAutofit/>
          </a:bodyPr>
          <a:lstStyle/>
          <a:p>
            <a:r>
              <a:rPr lang="en-US" sz="3400" dirty="0"/>
              <a:t>Company Overview</a:t>
            </a:r>
          </a:p>
        </p:txBody>
      </p:sp>
      <p:pic>
        <p:nvPicPr>
          <p:cNvPr id="7" name="Graphic 6" descr="Kiosk">
            <a:extLst>
              <a:ext uri="{FF2B5EF4-FFF2-40B4-BE49-F238E27FC236}">
                <a16:creationId xmlns:a16="http://schemas.microsoft.com/office/drawing/2014/main" id="{5424CA78-7698-4C0F-AD6E-C73848CB1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9265" y="777452"/>
            <a:ext cx="3449267" cy="34492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CD1C27-20E5-4DC6-B11F-C59BF643C9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4920" y="750940"/>
            <a:ext cx="6144639" cy="345635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A3844-C700-4156-B6B5-9B208B96B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4920" y="4535424"/>
            <a:ext cx="4930626" cy="1591055"/>
          </a:xfrm>
        </p:spPr>
        <p:txBody>
          <a:bodyPr>
            <a:normAutofit/>
          </a:bodyPr>
          <a:lstStyle/>
          <a:p>
            <a:r>
              <a:rPr lang="en-US" sz="1900" dirty="0"/>
              <a:t>PayPal began in 1998 in Palo Alto, California.</a:t>
            </a:r>
          </a:p>
          <a:p>
            <a:pPr marL="0" indent="0">
              <a:buNone/>
            </a:pPr>
            <a:endParaRPr lang="en-US" sz="1900" dirty="0"/>
          </a:p>
          <a:p>
            <a:r>
              <a:rPr lang="en-US" sz="1900" dirty="0"/>
              <a:t>The company currently has 18,000 employees across 47 office locations.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4469D90-62FA-49B2-981E-5305361D5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2474" y="4592474"/>
            <a:ext cx="1128382" cy="847206"/>
            <a:chOff x="8183879" y="1000124"/>
            <a:chExt cx="1562267" cy="1172973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281E6897-9689-4C48-ADC3-9F41AAE3A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404E145C-C4EA-4DED-B029-22B811FCE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54099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A4745-5FA6-49FC-A8BE-7D0891205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8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Company Overview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Kiosk">
            <a:extLst>
              <a:ext uri="{FF2B5EF4-FFF2-40B4-BE49-F238E27FC236}">
                <a16:creationId xmlns:a16="http://schemas.microsoft.com/office/drawing/2014/main" id="{5424CA78-7698-4C0F-AD6E-C73848CB1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A3844-C700-4156-B6B5-9B208B96B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7" y="2309162"/>
            <a:ext cx="5314543" cy="2450095"/>
          </a:xfrm>
        </p:spPr>
        <p:txBody>
          <a:bodyPr anchor="t">
            <a:normAutofit/>
          </a:bodyPr>
          <a:lstStyle/>
          <a:p>
            <a:r>
              <a:rPr lang="en-US" sz="1800" dirty="0"/>
              <a:t>PayPal is an online service that allows users to purchase items using a secure online account. </a:t>
            </a:r>
          </a:p>
          <a:p>
            <a:r>
              <a:rPr lang="en-US" sz="1800" dirty="0"/>
              <a:t>Their customer base are those looking for a fast method of checkout via virtual wallet. They currently have 277 million active account holders.</a:t>
            </a:r>
          </a:p>
          <a:p>
            <a:r>
              <a:rPr lang="en-US" sz="1800" dirty="0"/>
              <a:t>Main competitors include companies such as WePay, Stripe, and 2checkout.com</a:t>
            </a:r>
          </a:p>
        </p:txBody>
      </p:sp>
    </p:spTree>
    <p:extLst>
      <p:ext uri="{BB962C8B-B14F-4D97-AF65-F5344CB8AC3E}">
        <p14:creationId xmlns:p14="http://schemas.microsoft.com/office/powerpoint/2010/main" val="3240998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A976E23-29EC-4E20-9EF6-B7CC4A821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F5FCEC6-E657-46F1-925F-13ED19212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E52CAF2-1194-46DE-8A8D-E0982E6C6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3E6582D-D57F-46DB-92A0-A19AC475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D4C5AC4-222A-4C9E-9244-951672114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CCB6BE53-3D2E-4366-9E54-E2BA1CE6E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7A8D56B-CB15-4E5B-92B3-6997558FA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DF2485D-7095-47D5-A117-EBA6571A5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FAC1760C-A3EF-48B9-9F62-409537C76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6C0547-F13C-43CF-B914-4CCE596BD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5"/>
            <a:ext cx="5867716" cy="3050025"/>
          </a:xfrm>
          <a:noFill/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In The News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F0BDB76-BCEC-498E-BA26-C763CD9FA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D8DF5DF-A251-4BC2-8965-4EDDD01FC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930D52D-708D-43A1-B073-469EFDB02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82491CB-6849-43BB-926B-D979A3DB0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1251642-9512-4A11-9670-BD1C3A99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D277633-FF55-420D-87BC-0CB11FD6D0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Graphic 6" descr="Dollar">
            <a:extLst>
              <a:ext uri="{FF2B5EF4-FFF2-40B4-BE49-F238E27FC236}">
                <a16:creationId xmlns:a16="http://schemas.microsoft.com/office/drawing/2014/main" id="{FBB6ED0F-2B7C-4587-86EA-51260FB02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5551" y="678060"/>
            <a:ext cx="2430898" cy="2430898"/>
          </a:xfrm>
          <a:prstGeom prst="rect">
            <a:avLst/>
          </a:prstGeom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7FED0D69-E6B9-492B-BD5A-1240229A7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7734301" y="850149"/>
            <a:ext cx="304800" cy="429768"/>
            <a:chOff x="215328" y="-46937"/>
            <a:chExt cx="304800" cy="2773841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27C24B3-51A8-498B-8982-0674499F22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01891B9-DBE9-4307-95A8-8DC5F7F2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7DA2285-475D-4EAF-9A41-103CC1E26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BA1D1C0-1FF7-42FB-8276-2CC96FA6A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1452CEF2-C9EC-4C15-99E4-C781AB08A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00459E6-26A3-4EAC-A34C-D0792D88C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264D5E9-C8D4-444A-8B1B-C11FB47CB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DD99233-66AB-4E60-AF8A-A3259E6A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4E8492A-EE2A-4BE3-A4B2-2BCE77DA4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222A220-AA24-4E60-83D6-D32FEB34D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36C9F-C5AA-4EAD-ADE0-2A77D7E84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3952890"/>
            <a:ext cx="5867720" cy="2305002"/>
          </a:xfrm>
          <a:noFill/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In November, PayPal acquired Honey for $4 billion dollars. Honey is a web browser extension that helps online shoppers find the lowest prices. </a:t>
            </a:r>
          </a:p>
          <a:p>
            <a:r>
              <a:rPr lang="en-US" sz="1800" dirty="0">
                <a:solidFill>
                  <a:schemeClr val="bg1"/>
                </a:solidFill>
              </a:rPr>
              <a:t>Amazon is warning customers not to use the tool. Shortly before Christmas, Amazon said Honey posed a security risk.</a:t>
            </a:r>
          </a:p>
        </p:txBody>
      </p:sp>
      <p:pic>
        <p:nvPicPr>
          <p:cNvPr id="1026" name="Picture 2" descr="Image result for paypal honey">
            <a:extLst>
              <a:ext uri="{FF2B5EF4-FFF2-40B4-BE49-F238E27FC236}">
                <a16:creationId xmlns:a16="http://schemas.microsoft.com/office/drawing/2014/main" id="{DC853323-8624-4EA1-9E32-E94CC7A58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55550" y="3242070"/>
            <a:ext cx="3622151" cy="2028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061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2C506-7F5A-4734-BEB6-DDBF1D41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8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Internship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Onboarding">
            <a:extLst>
              <a:ext uri="{FF2B5EF4-FFF2-40B4-BE49-F238E27FC236}">
                <a16:creationId xmlns:a16="http://schemas.microsoft.com/office/drawing/2014/main" id="{D0CDC950-15CE-45FF-8CC9-CA832E1CD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439B2-31DD-40EA-9BC3-6EA769889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7" y="2279018"/>
            <a:ext cx="5314543" cy="337592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u="sng" dirty="0"/>
              <a:t>Position</a:t>
            </a:r>
          </a:p>
          <a:p>
            <a:pPr marL="0" indent="0">
              <a:buNone/>
            </a:pPr>
            <a:r>
              <a:rPr lang="en-US" sz="1800" dirty="0"/>
              <a:t>Data Analyst Intern</a:t>
            </a:r>
          </a:p>
          <a:p>
            <a:r>
              <a:rPr lang="en-US" sz="1800" dirty="0"/>
              <a:t>Responsible for facilitating Docker Containers</a:t>
            </a:r>
          </a:p>
          <a:p>
            <a:r>
              <a:rPr lang="en-US" sz="1800" dirty="0"/>
              <a:t>Automation</a:t>
            </a:r>
          </a:p>
          <a:p>
            <a:r>
              <a:rPr lang="en-US" sz="1800" dirty="0"/>
              <a:t>Setup of new pipelines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As an intern I can add value through determination to excel in my role. I will leverage my resources to learn new material to help perform my job. I will also be a great overall employee to the company.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u="sng" dirty="0"/>
          </a:p>
        </p:txBody>
      </p:sp>
    </p:spTree>
    <p:extLst>
      <p:ext uri="{BB962C8B-B14F-4D97-AF65-F5344CB8AC3E}">
        <p14:creationId xmlns:p14="http://schemas.microsoft.com/office/powerpoint/2010/main" val="1915803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2C506-7F5A-4734-BEB6-DDBF1D41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8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Internship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Onboarding">
            <a:extLst>
              <a:ext uri="{FF2B5EF4-FFF2-40B4-BE49-F238E27FC236}">
                <a16:creationId xmlns:a16="http://schemas.microsoft.com/office/drawing/2014/main" id="{D0CDC950-15CE-45FF-8CC9-CA832E1CD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439B2-31DD-40EA-9BC3-6EA769889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7" y="2279017"/>
            <a:ext cx="5314543" cy="392081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u="sng" dirty="0"/>
              <a:t>Skills and Outcomes</a:t>
            </a:r>
          </a:p>
          <a:p>
            <a:r>
              <a:rPr lang="en-US" sz="1800" dirty="0"/>
              <a:t>Ability to naturally learn content quickly</a:t>
            </a:r>
          </a:p>
          <a:p>
            <a:r>
              <a:rPr lang="en-US" sz="1800" dirty="0"/>
              <a:t>Leadership</a:t>
            </a:r>
          </a:p>
          <a:p>
            <a:r>
              <a:rPr lang="en-US" sz="1800" dirty="0"/>
              <a:t>Python scripting </a:t>
            </a:r>
          </a:p>
          <a:p>
            <a:r>
              <a:rPr lang="en-US" sz="1800" dirty="0"/>
              <a:t>Linux OS</a:t>
            </a:r>
          </a:p>
          <a:p>
            <a:r>
              <a:rPr lang="en-US" sz="1800" dirty="0"/>
              <a:t>Docker Containers</a:t>
            </a:r>
          </a:p>
          <a:p>
            <a:endParaRPr lang="en-US" sz="1800" dirty="0"/>
          </a:p>
          <a:p>
            <a:r>
              <a:rPr lang="en-US" sz="1800" dirty="0"/>
              <a:t>I would like to ask for projects that would help me increase my skills in creating and managing Docker Containers. I will also utilize the web and self learning habits to teach myself.</a:t>
            </a:r>
          </a:p>
          <a:p>
            <a:pPr marL="0" indent="0">
              <a:buNone/>
            </a:pPr>
            <a:endParaRPr lang="en-US" sz="1800" u="sng" dirty="0"/>
          </a:p>
        </p:txBody>
      </p:sp>
    </p:spTree>
    <p:extLst>
      <p:ext uri="{BB962C8B-B14F-4D97-AF65-F5344CB8AC3E}">
        <p14:creationId xmlns:p14="http://schemas.microsoft.com/office/powerpoint/2010/main" val="710061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96D9AF-5DB8-42F4-A4A7-860EC2D15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73475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0681A990-3B86-4F47-B1FA-FAD2CDC36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0424" y="1845770"/>
            <a:ext cx="43338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003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E1FD6C6A77DA46AB8E54EF84E03D4A" ma:contentTypeVersion="12" ma:contentTypeDescription="Create a new document." ma:contentTypeScope="" ma:versionID="5bf3ca990765559f21f052bedd9e6762">
  <xsd:schema xmlns:xsd="http://www.w3.org/2001/XMLSchema" xmlns:xs="http://www.w3.org/2001/XMLSchema" xmlns:p="http://schemas.microsoft.com/office/2006/metadata/properties" xmlns:ns3="597e5560-d17f-42da-bd50-f4e791f1f9a6" xmlns:ns4="5747d86f-4dbc-4490-a403-c97f6c5954a3" targetNamespace="http://schemas.microsoft.com/office/2006/metadata/properties" ma:root="true" ma:fieldsID="10c553e8ff2b0878d2c9ce4ff912db3f" ns3:_="" ns4:_="">
    <xsd:import namespace="597e5560-d17f-42da-bd50-f4e791f1f9a6"/>
    <xsd:import namespace="5747d86f-4dbc-4490-a403-c97f6c5954a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7e5560-d17f-42da-bd50-f4e791f1f9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47d86f-4dbc-4490-a403-c97f6c5954a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F7E9FF-B69A-4647-B40F-65DCBAE62F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65176E-8817-4675-B72E-3A6083E549D1}">
  <ds:schemaRefs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597e5560-d17f-42da-bd50-f4e791f1f9a6"/>
    <ds:schemaRef ds:uri="http://purl.org/dc/dcmitype/"/>
    <ds:schemaRef ds:uri="http://schemas.microsoft.com/office/infopath/2007/PartnerControls"/>
    <ds:schemaRef ds:uri="5747d86f-4dbc-4490-a403-c97f6c5954a3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9B59A89-47D6-4F5A-89B2-C099220CF5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97e5560-d17f-42da-bd50-f4e791f1f9a6"/>
    <ds:schemaRef ds:uri="5747d86f-4dbc-4490-a403-c97f6c5954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260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Company Overview</vt:lpstr>
      <vt:lpstr>Company Overview</vt:lpstr>
      <vt:lpstr>In The News</vt:lpstr>
      <vt:lpstr>Internship</vt:lpstr>
      <vt:lpstr>Internship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Nguyen</dc:creator>
  <cp:lastModifiedBy>Ryan Nguyen</cp:lastModifiedBy>
  <cp:revision>2</cp:revision>
  <dcterms:created xsi:type="dcterms:W3CDTF">2020-01-24T17:18:36Z</dcterms:created>
  <dcterms:modified xsi:type="dcterms:W3CDTF">2020-10-10T16:27:05Z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558183-044c-4105-8d9c-cea02a2a3d86_Enabled">
    <vt:lpwstr>True</vt:lpwstr>
  </property>
  <property fmtid="{D5CDD505-2E9C-101B-9397-08002B2CF9AE}" pid="3" name="MSIP_Label_6b558183-044c-4105-8d9c-cea02a2a3d86_SiteId">
    <vt:lpwstr>43083d15-7273-40c1-b7db-39efd9ccc17a</vt:lpwstr>
  </property>
  <property fmtid="{D5CDD505-2E9C-101B-9397-08002B2CF9AE}" pid="4" name="MSIP_Label_6b558183-044c-4105-8d9c-cea02a2a3d86_Owner">
    <vt:lpwstr>RNguyen000@sfo.yearup.org</vt:lpwstr>
  </property>
  <property fmtid="{D5CDD505-2E9C-101B-9397-08002B2CF9AE}" pid="5" name="MSIP_Label_6b558183-044c-4105-8d9c-cea02a2a3d86_SetDate">
    <vt:lpwstr>2020-01-24T17:55:34.7605347Z</vt:lpwstr>
  </property>
  <property fmtid="{D5CDD505-2E9C-101B-9397-08002B2CF9AE}" pid="6" name="MSIP_Label_6b558183-044c-4105-8d9c-cea02a2a3d86_Name">
    <vt:lpwstr>Unrestricted</vt:lpwstr>
  </property>
  <property fmtid="{D5CDD505-2E9C-101B-9397-08002B2CF9AE}" pid="7" name="MSIP_Label_6b558183-044c-4105-8d9c-cea02a2a3d86_Application">
    <vt:lpwstr>Microsoft Azure Information Protection</vt:lpwstr>
  </property>
  <property fmtid="{D5CDD505-2E9C-101B-9397-08002B2CF9AE}" pid="8" name="MSIP_Label_6b558183-044c-4105-8d9c-cea02a2a3d86_ActionId">
    <vt:lpwstr>fcdb0871-464b-4a18-8267-60b20470acb3</vt:lpwstr>
  </property>
  <property fmtid="{D5CDD505-2E9C-101B-9397-08002B2CF9AE}" pid="9" name="MSIP_Label_6b558183-044c-4105-8d9c-cea02a2a3d86_Extended_MSFT_Method">
    <vt:lpwstr>Automatic</vt:lpwstr>
  </property>
  <property fmtid="{D5CDD505-2E9C-101B-9397-08002B2CF9AE}" pid="10" name="Sensitivity">
    <vt:lpwstr>Unrestricted</vt:lpwstr>
  </property>
</Properties>
</file>