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6B2B1-CC98-6D28-7376-ADCDD25FD47F}" v="120" dt="2020-01-07T07:36:18.395"/>
    <p1510:client id="{FCF8FDD2-3910-402C-B30F-31BE810CFAD8}" v="64" dt="2020-01-07T17:23:49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8f144519adbcda8c60f8f656a4f95db188d1240259db26bfde77f18757252f4f::" providerId="AD" clId="Web-{8E351884-0F53-C085-A154-D604AA53F0F3}"/>
    <pc:docChg chg="addSld delSld modSld addMainMaster delMainMaster">
      <pc:chgData name="Guest User" userId="S::urn:spo:anon#8f144519adbcda8c60f8f656a4f95db188d1240259db26bfde77f18757252f4f::" providerId="AD" clId="Web-{8E351884-0F53-C085-A154-D604AA53F0F3}" dt="2020-01-05T02:05:34.916" v="1313" actId="20577"/>
      <pc:docMkLst>
        <pc:docMk/>
      </pc:docMkLst>
      <pc:sldChg chg="addSp delSp modSp mod modClrScheme delDesignElem chgLayout">
        <pc:chgData name="Guest User" userId="S::urn:spo:anon#8f144519adbcda8c60f8f656a4f95db188d1240259db26bfde77f18757252f4f::" providerId="AD" clId="Web-{8E351884-0F53-C085-A154-D604AA53F0F3}" dt="2020-01-05T01:06:26.783" v="598"/>
        <pc:sldMkLst>
          <pc:docMk/>
          <pc:sldMk cId="109857222" sldId="256"/>
        </pc:sldMkLst>
        <pc:spChg chg="mod ord">
          <ac:chgData name="Guest User" userId="S::urn:spo:anon#8f144519adbcda8c60f8f656a4f95db188d1240259db26bfde77f18757252f4f::" providerId="AD" clId="Web-{8E351884-0F53-C085-A154-D604AA53F0F3}" dt="2020-01-05T01:06:26.783" v="59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Guest User" userId="S::urn:spo:anon#8f144519adbcda8c60f8f656a4f95db188d1240259db26bfde77f18757252f4f::" providerId="AD" clId="Web-{8E351884-0F53-C085-A154-D604AA53F0F3}" dt="2020-01-05T01:06:26.783" v="59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06:26.783" v="598"/>
          <ac:spMkLst>
            <pc:docMk/>
            <pc:sldMk cId="109857222" sldId="256"/>
            <ac:spMk id="11" creationId="{C0B27210-D0CA-4654-B3E3-9ABB4F178EA1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06:26.783" v="598"/>
          <ac:spMkLst>
            <pc:docMk/>
            <pc:sldMk cId="109857222" sldId="256"/>
            <ac:spMk id="13" creationId="{1DB7C82F-AB7E-4F0C-B829-FA1B9C415180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06:26.783" v="598"/>
          <ac:spMkLst>
            <pc:docMk/>
            <pc:sldMk cId="109857222" sldId="256"/>
            <ac:spMk id="15" creationId="{70B66945-4967-4040-926D-DCA44313CDAB}"/>
          </ac:spMkLst>
        </pc:spChg>
      </pc:sldChg>
      <pc:sldChg chg="addSp delSp modSp mod modClrScheme delDesignElem chgLayout">
        <pc:chgData name="Guest User" userId="S::urn:spo:anon#8f144519adbcda8c60f8f656a4f95db188d1240259db26bfde77f18757252f4f::" providerId="AD" clId="Web-{8E351884-0F53-C085-A154-D604AA53F0F3}" dt="2020-01-05T01:58:41.295" v="1301"/>
        <pc:sldMkLst>
          <pc:docMk/>
          <pc:sldMk cId="3472068610" sldId="257"/>
        </pc:sldMkLst>
        <pc:spChg chg="mod ord">
          <ac:chgData name="Guest User" userId="S::urn:spo:anon#8f144519adbcda8c60f8f656a4f95db188d1240259db26bfde77f18757252f4f::" providerId="AD" clId="Web-{8E351884-0F53-C085-A154-D604AA53F0F3}" dt="2020-01-05T01:58:41.295" v="1301"/>
          <ac:spMkLst>
            <pc:docMk/>
            <pc:sldMk cId="3472068610" sldId="257"/>
            <ac:spMk id="2" creationId="{5C0D8237-F64D-42FE-A825-A751881F52B4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41.295" v="1301"/>
          <ac:spMkLst>
            <pc:docMk/>
            <pc:sldMk cId="3472068610" sldId="257"/>
            <ac:spMk id="4" creationId="{35B18FC3-982E-4714-A5A5-9393DD9EBC5F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41.295" v="1301"/>
          <ac:spMkLst>
            <pc:docMk/>
            <pc:sldMk cId="3472068610" sldId="257"/>
            <ac:spMk id="8" creationId="{B547373F-AF2E-4907-B442-9F902B387FD0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31.935" v="1300"/>
          <ac:spMkLst>
            <pc:docMk/>
            <pc:sldMk cId="3472068610" sldId="257"/>
            <ac:spMk id="11" creationId="{46C2E80F-49A6-4372-B103-219D417A55ED}"/>
          </ac:spMkLst>
        </pc:spChg>
        <pc:spChg chg="add">
          <ac:chgData name="Guest User" userId="S::urn:spo:anon#8f144519adbcda8c60f8f656a4f95db188d1240259db26bfde77f18757252f4f::" providerId="AD" clId="Web-{8E351884-0F53-C085-A154-D604AA53F0F3}" dt="2020-01-05T01:58:41.295" v="1301"/>
          <ac:spMkLst>
            <pc:docMk/>
            <pc:sldMk cId="3472068610" sldId="257"/>
            <ac:spMk id="13" creationId="{46C2E80F-49A6-4372-B103-219D417A55E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7:23.950" v="1290"/>
          <ac:spMkLst>
            <pc:docMk/>
            <pc:sldMk cId="3472068610" sldId="257"/>
            <ac:spMk id="15" creationId="{46C2E80F-49A6-4372-B103-219D417A55ED}"/>
          </ac:spMkLst>
        </pc:spChg>
        <pc:graphicFrameChg chg="add del">
          <ac:chgData name="Guest User" userId="S::urn:spo:anon#8f144519adbcda8c60f8f656a4f95db188d1240259db26bfde77f18757252f4f::" providerId="AD" clId="Web-{8E351884-0F53-C085-A154-D604AA53F0F3}" dt="2020-01-05T01:57:23.950" v="1290"/>
          <ac:graphicFrameMkLst>
            <pc:docMk/>
            <pc:sldMk cId="3472068610" sldId="257"/>
            <ac:graphicFrameMk id="10" creationId="{40EB733D-5E90-4520-B246-46457EB43756}"/>
          </ac:graphicFrameMkLst>
        </pc:graphicFrameChg>
        <pc:graphicFrameChg chg="add del">
          <ac:chgData name="Guest User" userId="S::urn:spo:anon#8f144519adbcda8c60f8f656a4f95db188d1240259db26bfde77f18757252f4f::" providerId="AD" clId="Web-{8E351884-0F53-C085-A154-D604AA53F0F3}" dt="2020-01-05T01:58:31.935" v="1300"/>
          <ac:graphicFrameMkLst>
            <pc:docMk/>
            <pc:sldMk cId="3472068610" sldId="257"/>
            <ac:graphicFrameMk id="12" creationId="{40EB733D-5E90-4520-B246-46457EB43756}"/>
          </ac:graphicFrameMkLst>
        </pc:graphicFrameChg>
        <pc:graphicFrameChg chg="add">
          <ac:chgData name="Guest User" userId="S::urn:spo:anon#8f144519adbcda8c60f8f656a4f95db188d1240259db26bfde77f18757252f4f::" providerId="AD" clId="Web-{8E351884-0F53-C085-A154-D604AA53F0F3}" dt="2020-01-05T01:58:41.295" v="1301"/>
          <ac:graphicFrameMkLst>
            <pc:docMk/>
            <pc:sldMk cId="3472068610" sldId="257"/>
            <ac:graphicFrameMk id="14" creationId="{9EF1433E-EF45-4220-B1FE-5FD55D5BD723}"/>
          </ac:graphicFrameMkLst>
        </pc:graphicFrameChg>
      </pc:sldChg>
      <pc:sldChg chg="addSp delSp modSp mod setBg modClrScheme delDesignElem chgLayout">
        <pc:chgData name="Guest User" userId="S::urn:spo:anon#8f144519adbcda8c60f8f656a4f95db188d1240259db26bfde77f18757252f4f::" providerId="AD" clId="Web-{8E351884-0F53-C085-A154-D604AA53F0F3}" dt="2020-01-05T01:06:26.783" v="598"/>
        <pc:sldMkLst>
          <pc:docMk/>
          <pc:sldMk cId="1487189985" sldId="258"/>
        </pc:sldMkLst>
        <pc:spChg chg="mod ord">
          <ac:chgData name="Guest User" userId="S::urn:spo:anon#8f144519adbcda8c60f8f656a4f95db188d1240259db26bfde77f18757252f4f::" providerId="AD" clId="Web-{8E351884-0F53-C085-A154-D604AA53F0F3}" dt="2020-01-05T01:06:26.783" v="598"/>
          <ac:spMkLst>
            <pc:docMk/>
            <pc:sldMk cId="1487189985" sldId="258"/>
            <ac:spMk id="2" creationId="{91283C77-8632-4B8A-9264-847438830CF1}"/>
          </ac:spMkLst>
        </pc:spChg>
        <pc:spChg chg="add del mod">
          <ac:chgData name="Guest User" userId="S::urn:spo:anon#8f144519adbcda8c60f8f656a4f95db188d1240259db26bfde77f18757252f4f::" providerId="AD" clId="Web-{8E351884-0F53-C085-A154-D604AA53F0F3}" dt="2020-01-05T00:19:37.510" v="303"/>
          <ac:spMkLst>
            <pc:docMk/>
            <pc:sldMk cId="1487189985" sldId="258"/>
            <ac:spMk id="3" creationId="{02FF61FC-3FBA-4BC1-9235-BF73DC8A5683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0:18:59.728" v="292"/>
          <ac:spMkLst>
            <pc:docMk/>
            <pc:sldMk cId="1487189985" sldId="258"/>
            <ac:spMk id="6" creationId="{46C2E80F-49A6-4372-B103-219D417A55E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0:19:08.916" v="294"/>
          <ac:spMkLst>
            <pc:docMk/>
            <pc:sldMk cId="1487189985" sldId="258"/>
            <ac:spMk id="8" creationId="{C4E4288A-DFC8-40A2-90E5-70E851A933A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0:19:08.916" v="294"/>
          <ac:spMkLst>
            <pc:docMk/>
            <pc:sldMk cId="1487189985" sldId="258"/>
            <ac:spMk id="9" creationId="{956571CF-1434-4180-A385-D4AC63B6269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0:18:14.103" v="285"/>
          <ac:spMkLst>
            <pc:docMk/>
            <pc:sldMk cId="1487189985" sldId="258"/>
            <ac:spMk id="10" creationId="{46C2E80F-49A6-4372-B103-219D417A55E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0:19:21.104" v="296"/>
          <ac:spMkLst>
            <pc:docMk/>
            <pc:sldMk cId="1487189985" sldId="258"/>
            <ac:spMk id="11" creationId="{46C2E80F-49A6-4372-B103-219D417A55E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0:19:08.916" v="294"/>
          <ac:spMkLst>
            <pc:docMk/>
            <pc:sldMk cId="1487189985" sldId="258"/>
            <ac:spMk id="12" creationId="{19D0EF7D-8D7F-4A18-A68B-92E2D448730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0:19:34.916" v="300"/>
          <ac:spMkLst>
            <pc:docMk/>
            <pc:sldMk cId="1487189985" sldId="258"/>
            <ac:spMk id="16" creationId="{46C2E80F-49A6-4372-B103-219D417A55E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0:19:08.916" v="294"/>
          <ac:spMkLst>
            <pc:docMk/>
            <pc:sldMk cId="1487189985" sldId="258"/>
            <ac:spMk id="18" creationId="{9AD93FD3-7DF2-4DC8-BD55-8B2EB5F63F2A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06:26.783" v="598"/>
          <ac:spMkLst>
            <pc:docMk/>
            <pc:sldMk cId="1487189985" sldId="258"/>
            <ac:spMk id="20" creationId="{46C2E80F-49A6-4372-B103-219D417A55ED}"/>
          </ac:spMkLst>
        </pc:spChg>
        <pc:grpChg chg="add del">
          <ac:chgData name="Guest User" userId="S::urn:spo:anon#8f144519adbcda8c60f8f656a4f95db188d1240259db26bfde77f18757252f4f::" providerId="AD" clId="Web-{8E351884-0F53-C085-A154-D604AA53F0F3}" dt="2020-01-05T00:19:08.916" v="294"/>
          <ac:grpSpMkLst>
            <pc:docMk/>
            <pc:sldMk cId="1487189985" sldId="258"/>
            <ac:grpSpMk id="14" creationId="{C770F868-28FE-4B38-8FC7-E9C841B837FA}"/>
          </ac:grpSpMkLst>
        </pc:grpChg>
        <pc:graphicFrameChg chg="add del">
          <ac:chgData name="Guest User" userId="S::urn:spo:anon#8f144519adbcda8c60f8f656a4f95db188d1240259db26bfde77f18757252f4f::" providerId="AD" clId="Web-{8E351884-0F53-C085-A154-D604AA53F0F3}" dt="2020-01-05T00:18:14.103" v="285"/>
          <ac:graphicFrameMkLst>
            <pc:docMk/>
            <pc:sldMk cId="1487189985" sldId="258"/>
            <ac:graphicFrameMk id="5" creationId="{24678268-E898-40AC-8647-96872ADBC8E1}"/>
          </ac:graphicFrameMkLst>
        </pc:graphicFrameChg>
        <pc:graphicFrameChg chg="add del">
          <ac:chgData name="Guest User" userId="S::urn:spo:anon#8f144519adbcda8c60f8f656a4f95db188d1240259db26bfde77f18757252f4f::" providerId="AD" clId="Web-{8E351884-0F53-C085-A154-D604AA53F0F3}" dt="2020-01-05T00:18:59.728" v="292"/>
          <ac:graphicFrameMkLst>
            <pc:docMk/>
            <pc:sldMk cId="1487189985" sldId="258"/>
            <ac:graphicFrameMk id="7" creationId="{0E450B12-B32A-4392-994E-B312125A968F}"/>
          </ac:graphicFrameMkLst>
        </pc:graphicFrameChg>
        <pc:graphicFrameChg chg="add del">
          <ac:chgData name="Guest User" userId="S::urn:spo:anon#8f144519adbcda8c60f8f656a4f95db188d1240259db26bfde77f18757252f4f::" providerId="AD" clId="Web-{8E351884-0F53-C085-A154-D604AA53F0F3}" dt="2020-01-05T00:19:21.104" v="296"/>
          <ac:graphicFrameMkLst>
            <pc:docMk/>
            <pc:sldMk cId="1487189985" sldId="258"/>
            <ac:graphicFrameMk id="13" creationId="{0E450B12-B32A-4392-994E-B312125A968F}"/>
          </ac:graphicFrameMkLst>
        </pc:graphicFrameChg>
        <pc:graphicFrameChg chg="add del">
          <ac:chgData name="Guest User" userId="S::urn:spo:anon#8f144519adbcda8c60f8f656a4f95db188d1240259db26bfde77f18757252f4f::" providerId="AD" clId="Web-{8E351884-0F53-C085-A154-D604AA53F0F3}" dt="2020-01-05T00:19:23.447" v="298"/>
          <ac:graphicFrameMkLst>
            <pc:docMk/>
            <pc:sldMk cId="1487189985" sldId="258"/>
            <ac:graphicFrameMk id="15" creationId="{CFE19AF9-2858-46CB-A969-37A17D107070}"/>
          </ac:graphicFrameMkLst>
        </pc:graphicFrameChg>
        <pc:graphicFrameChg chg="add del">
          <ac:chgData name="Guest User" userId="S::urn:spo:anon#8f144519adbcda8c60f8f656a4f95db188d1240259db26bfde77f18757252f4f::" providerId="AD" clId="Web-{8E351884-0F53-C085-A154-D604AA53F0F3}" dt="2020-01-05T00:19:34.916" v="300"/>
          <ac:graphicFrameMkLst>
            <pc:docMk/>
            <pc:sldMk cId="1487189985" sldId="258"/>
            <ac:graphicFrameMk id="17" creationId="{0E450B12-B32A-4392-994E-B312125A968F}"/>
          </ac:graphicFrameMkLst>
        </pc:graphicFrameChg>
        <pc:graphicFrameChg chg="add del">
          <ac:chgData name="Guest User" userId="S::urn:spo:anon#8f144519adbcda8c60f8f656a4f95db188d1240259db26bfde77f18757252f4f::" providerId="AD" clId="Web-{8E351884-0F53-C085-A154-D604AA53F0F3}" dt="2020-01-05T00:19:37.463" v="302"/>
          <ac:graphicFrameMkLst>
            <pc:docMk/>
            <pc:sldMk cId="1487189985" sldId="258"/>
            <ac:graphicFrameMk id="19" creationId="{CFE19AF9-2858-46CB-A969-37A17D107070}"/>
          </ac:graphicFrameMkLst>
        </pc:graphicFrameChg>
        <pc:graphicFrameChg chg="add mod ord">
          <ac:chgData name="Guest User" userId="S::urn:spo:anon#8f144519adbcda8c60f8f656a4f95db188d1240259db26bfde77f18757252f4f::" providerId="AD" clId="Web-{8E351884-0F53-C085-A154-D604AA53F0F3}" dt="2020-01-05T01:06:26.783" v="598"/>
          <ac:graphicFrameMkLst>
            <pc:docMk/>
            <pc:sldMk cId="1487189985" sldId="258"/>
            <ac:graphicFrameMk id="21" creationId="{0E450B12-B32A-4392-994E-B312125A968F}"/>
          </ac:graphicFrameMkLst>
        </pc:graphicFrameChg>
      </pc:sldChg>
      <pc:sldChg chg="addSp delSp modSp mod setBg modClrScheme setClrOvrMap delDesignElem chgLayout">
        <pc:chgData name="Guest User" userId="S::urn:spo:anon#8f144519adbcda8c60f8f656a4f95db188d1240259db26bfde77f18757252f4f::" providerId="AD" clId="Web-{8E351884-0F53-C085-A154-D604AA53F0F3}" dt="2020-01-05T02:05:34.916" v="1312" actId="20577"/>
        <pc:sldMkLst>
          <pc:docMk/>
          <pc:sldMk cId="121150575" sldId="259"/>
        </pc:sldMkLst>
        <pc:spChg chg="mod ord">
          <ac:chgData name="Guest User" userId="S::urn:spo:anon#8f144519adbcda8c60f8f656a4f95db188d1240259db26bfde77f18757252f4f::" providerId="AD" clId="Web-{8E351884-0F53-C085-A154-D604AA53F0F3}" dt="2020-01-05T01:59:32.951" v="1309"/>
          <ac:spMkLst>
            <pc:docMk/>
            <pc:sldMk cId="121150575" sldId="259"/>
            <ac:spMk id="2" creationId="{5C0D8237-F64D-42FE-A825-A751881F52B4}"/>
          </ac:spMkLst>
        </pc:spChg>
        <pc:spChg chg="mod">
          <ac:chgData name="Guest User" userId="S::urn:spo:anon#8f144519adbcda8c60f8f656a4f95db188d1240259db26bfde77f18757252f4f::" providerId="AD" clId="Web-{8E351884-0F53-C085-A154-D604AA53F0F3}" dt="2020-01-05T02:05:34.916" v="1312" actId="20577"/>
          <ac:spMkLst>
            <pc:docMk/>
            <pc:sldMk cId="121150575" sldId="259"/>
            <ac:spMk id="6" creationId="{D81A35DE-F14F-4B7B-B188-99A0EDAD2449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9:32.951" v="1309"/>
          <ac:spMkLst>
            <pc:docMk/>
            <pc:sldMk cId="121150575" sldId="259"/>
            <ac:spMk id="8" creationId="{B547373F-AF2E-4907-B442-9F902B387FD0}"/>
          </ac:spMkLst>
        </pc:spChg>
        <pc:spChg chg="add">
          <ac:chgData name="Guest User" userId="S::urn:spo:anon#8f144519adbcda8c60f8f656a4f95db188d1240259db26bfde77f18757252f4f::" providerId="AD" clId="Web-{8E351884-0F53-C085-A154-D604AA53F0F3}" dt="2020-01-05T01:59:32.951" v="1309"/>
          <ac:spMkLst>
            <pc:docMk/>
            <pc:sldMk cId="121150575" sldId="259"/>
            <ac:spMk id="13" creationId="{87A57295-2710-4920-B99A-4D1FA03A62BD}"/>
          </ac:spMkLst>
        </pc:spChg>
        <pc:spChg chg="add">
          <ac:chgData name="Guest User" userId="S::urn:spo:anon#8f144519adbcda8c60f8f656a4f95db188d1240259db26bfde77f18757252f4f::" providerId="AD" clId="Web-{8E351884-0F53-C085-A154-D604AA53F0F3}" dt="2020-01-05T01:59:32.951" v="1309"/>
          <ac:spMkLst>
            <pc:docMk/>
            <pc:sldMk cId="121150575" sldId="259"/>
            <ac:spMk id="15" creationId="{78067929-4D33-4306-9E2F-67C49CDDB5DE}"/>
          </ac:spMkLst>
        </pc:spChg>
        <pc:cxnChg chg="add">
          <ac:chgData name="Guest User" userId="S::urn:spo:anon#8f144519adbcda8c60f8f656a4f95db188d1240259db26bfde77f18757252f4f::" providerId="AD" clId="Web-{8E351884-0F53-C085-A154-D604AA53F0F3}" dt="2020-01-05T01:59:32.951" v="1309"/>
          <ac:cxnSpMkLst>
            <pc:docMk/>
            <pc:sldMk cId="121150575" sldId="259"/>
            <ac:cxnSpMk id="17" creationId="{2D72A2C9-F3CA-4216-8BAD-FA4C970C3C4E}"/>
          </ac:cxnSpMkLst>
        </pc:cxnChg>
      </pc:sldChg>
      <pc:sldChg chg="addSp delSp modSp mod setBg modClrScheme setClrOvrMap delDesignElem chgLayout">
        <pc:chgData name="Guest User" userId="S::urn:spo:anon#8f144519adbcda8c60f8f656a4f95db188d1240259db26bfde77f18757252f4f::" providerId="AD" clId="Web-{8E351884-0F53-C085-A154-D604AA53F0F3}" dt="2020-01-05T01:59:00.342" v="1307" actId="20577"/>
        <pc:sldMkLst>
          <pc:docMk/>
          <pc:sldMk cId="876762331" sldId="260"/>
        </pc:sldMkLst>
        <pc:spChg chg="mod ord">
          <ac:chgData name="Guest User" userId="S::urn:spo:anon#8f144519adbcda8c60f8f656a4f95db188d1240259db26bfde77f18757252f4f::" providerId="AD" clId="Web-{8E351884-0F53-C085-A154-D604AA53F0F3}" dt="2020-01-05T01:58:56.170" v="1304"/>
          <ac:spMkLst>
            <pc:docMk/>
            <pc:sldMk cId="876762331" sldId="260"/>
            <ac:spMk id="2" creationId="{5C0D8237-F64D-42FE-A825-A751881F52B4}"/>
          </ac:spMkLst>
        </pc:spChg>
        <pc:spChg chg="add del mod">
          <ac:chgData name="Guest User" userId="S::urn:spo:anon#8f144519adbcda8c60f8f656a4f95db188d1240259db26bfde77f18757252f4f::" providerId="AD" clId="Web-{8E351884-0F53-C085-A154-D604AA53F0F3}" dt="2020-01-05T01:59:00.342" v="1307" actId="20577"/>
          <ac:spMkLst>
            <pc:docMk/>
            <pc:sldMk cId="876762331" sldId="260"/>
            <ac:spMk id="6" creationId="{D81A35DE-F14F-4B7B-B188-99A0EDAD2449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56.170" v="1304"/>
          <ac:spMkLst>
            <pc:docMk/>
            <pc:sldMk cId="876762331" sldId="260"/>
            <ac:spMk id="8" creationId="{B547373F-AF2E-4907-B442-9F902B387FD0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20.732" v="1295"/>
          <ac:spMkLst>
            <pc:docMk/>
            <pc:sldMk cId="876762331" sldId="260"/>
            <ac:spMk id="10" creationId="{8D70B121-56F4-4848-B38B-182089D909FA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25.701" v="1297"/>
          <ac:spMkLst>
            <pc:docMk/>
            <pc:sldMk cId="876762331" sldId="260"/>
            <ac:spMk id="12" creationId="{42285737-90EE-47DC-AC80-8AE156B11969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13.498" v="1293"/>
          <ac:spMkLst>
            <pc:docMk/>
            <pc:sldMk cId="876762331" sldId="260"/>
            <ac:spMk id="13" creationId="{EA67B5B4-3A24-436E-B663-1B2EBFF8A0C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13.498" v="1293"/>
          <ac:spMkLst>
            <pc:docMk/>
            <pc:sldMk cId="876762331" sldId="260"/>
            <ac:spMk id="15" creationId="{987FDF89-C993-41F4-A1B8-DBAFF16008A9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13.498" v="1293"/>
          <ac:spMkLst>
            <pc:docMk/>
            <pc:sldMk cId="876762331" sldId="260"/>
            <ac:spMk id="17" creationId="{D1D7179B-FF7C-482F-B3D9-2BE9ED1139F9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31.076" v="1299"/>
          <ac:spMkLst>
            <pc:docMk/>
            <pc:sldMk cId="876762331" sldId="260"/>
            <ac:spMk id="18" creationId="{87A57295-2710-4920-B99A-4D1FA03A62B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31.076" v="1299"/>
          <ac:spMkLst>
            <pc:docMk/>
            <pc:sldMk cId="876762331" sldId="260"/>
            <ac:spMk id="19" creationId="{78067929-4D33-4306-9E2F-67C49CDDB5DE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56.154" v="1303"/>
          <ac:spMkLst>
            <pc:docMk/>
            <pc:sldMk cId="876762331" sldId="260"/>
            <ac:spMk id="21" creationId="{3B854194-185D-494D-905C-7C7CB2E30F6E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58:56.154" v="1303"/>
          <ac:spMkLst>
            <pc:docMk/>
            <pc:sldMk cId="876762331" sldId="260"/>
            <ac:spMk id="22" creationId="{B4F5FA0D-0104-4987-8241-EFF7C85B88DE}"/>
          </ac:spMkLst>
        </pc:spChg>
        <pc:spChg chg="add">
          <ac:chgData name="Guest User" userId="S::urn:spo:anon#8f144519adbcda8c60f8f656a4f95db188d1240259db26bfde77f18757252f4f::" providerId="AD" clId="Web-{8E351884-0F53-C085-A154-D604AA53F0F3}" dt="2020-01-05T01:58:56.170" v="1304"/>
          <ac:spMkLst>
            <pc:docMk/>
            <pc:sldMk cId="876762331" sldId="260"/>
            <ac:spMk id="24" creationId="{87A57295-2710-4920-B99A-4D1FA03A62BD}"/>
          </ac:spMkLst>
        </pc:spChg>
        <pc:spChg chg="add">
          <ac:chgData name="Guest User" userId="S::urn:spo:anon#8f144519adbcda8c60f8f656a4f95db188d1240259db26bfde77f18757252f4f::" providerId="AD" clId="Web-{8E351884-0F53-C085-A154-D604AA53F0F3}" dt="2020-01-05T01:58:56.170" v="1304"/>
          <ac:spMkLst>
            <pc:docMk/>
            <pc:sldMk cId="876762331" sldId="260"/>
            <ac:spMk id="25" creationId="{78067929-4D33-4306-9E2F-67C49CDDB5DE}"/>
          </ac:spMkLst>
        </pc:spChg>
        <pc:grpChg chg="add del">
          <ac:chgData name="Guest User" userId="S::urn:spo:anon#8f144519adbcda8c60f8f656a4f95db188d1240259db26bfde77f18757252f4f::" providerId="AD" clId="Web-{8E351884-0F53-C085-A154-D604AA53F0F3}" dt="2020-01-05T01:58:25.701" v="1297"/>
          <ac:grpSpMkLst>
            <pc:docMk/>
            <pc:sldMk cId="876762331" sldId="260"/>
            <ac:grpSpMk id="14" creationId="{B57BDC17-F1B3-455F-BBF1-680AA1F25C06}"/>
          </ac:grpSpMkLst>
        </pc:grpChg>
        <pc:graphicFrameChg chg="add del">
          <ac:chgData name="Guest User" userId="S::urn:spo:anon#8f144519adbcda8c60f8f656a4f95db188d1240259db26bfde77f18757252f4f::" providerId="AD" clId="Web-{8E351884-0F53-C085-A154-D604AA53F0F3}" dt="2020-01-05T01:58:25.701" v="1297"/>
          <ac:graphicFrameMkLst>
            <pc:docMk/>
            <pc:sldMk cId="876762331" sldId="260"/>
            <ac:graphicFrameMk id="16" creationId="{6959A6DD-6ABE-4C9F-97BB-C5852D5B97D3}"/>
          </ac:graphicFrameMkLst>
        </pc:graphicFrameChg>
        <pc:picChg chg="add del">
          <ac:chgData name="Guest User" userId="S::urn:spo:anon#8f144519adbcda8c60f8f656a4f95db188d1240259db26bfde77f18757252f4f::" providerId="AD" clId="Web-{8E351884-0F53-C085-A154-D604AA53F0F3}" dt="2020-01-05T01:58:56.154" v="1303"/>
          <ac:picMkLst>
            <pc:docMk/>
            <pc:sldMk cId="876762331" sldId="260"/>
            <ac:picMk id="23" creationId="{2897127E-6CEF-446C-BE87-93B7C46E49D1}"/>
          </ac:picMkLst>
        </pc:picChg>
        <pc:cxnChg chg="add del">
          <ac:chgData name="Guest User" userId="S::urn:spo:anon#8f144519adbcda8c60f8f656a4f95db188d1240259db26bfde77f18757252f4f::" providerId="AD" clId="Web-{8E351884-0F53-C085-A154-D604AA53F0F3}" dt="2020-01-05T01:58:20.732" v="1295"/>
          <ac:cxnSpMkLst>
            <pc:docMk/>
            <pc:sldMk cId="876762331" sldId="260"/>
            <ac:cxnSpMk id="11" creationId="{2D72A2C9-F3CA-4216-8BAD-FA4C970C3C4E}"/>
          </ac:cxnSpMkLst>
        </pc:cxnChg>
        <pc:cxnChg chg="add del">
          <ac:chgData name="Guest User" userId="S::urn:spo:anon#8f144519adbcda8c60f8f656a4f95db188d1240259db26bfde77f18757252f4f::" providerId="AD" clId="Web-{8E351884-0F53-C085-A154-D604AA53F0F3}" dt="2020-01-05T01:58:31.076" v="1299"/>
          <ac:cxnSpMkLst>
            <pc:docMk/>
            <pc:sldMk cId="876762331" sldId="260"/>
            <ac:cxnSpMk id="20" creationId="{2D72A2C9-F3CA-4216-8BAD-FA4C970C3C4E}"/>
          </ac:cxnSpMkLst>
        </pc:cxnChg>
        <pc:cxnChg chg="add">
          <ac:chgData name="Guest User" userId="S::urn:spo:anon#8f144519adbcda8c60f8f656a4f95db188d1240259db26bfde77f18757252f4f::" providerId="AD" clId="Web-{8E351884-0F53-C085-A154-D604AA53F0F3}" dt="2020-01-05T01:58:56.170" v="1304"/>
          <ac:cxnSpMkLst>
            <pc:docMk/>
            <pc:sldMk cId="876762331" sldId="260"/>
            <ac:cxnSpMk id="26" creationId="{2D72A2C9-F3CA-4216-8BAD-FA4C970C3C4E}"/>
          </ac:cxnSpMkLst>
        </pc:cxnChg>
      </pc:sldChg>
      <pc:sldChg chg="addSp delSp modSp new mod setBg setClrOvrMap">
        <pc:chgData name="Guest User" userId="S::urn:spo:anon#8f144519adbcda8c60f8f656a4f95db188d1240259db26bfde77f18757252f4f::" providerId="AD" clId="Web-{8E351884-0F53-C085-A154-D604AA53F0F3}" dt="2020-01-05T01:12:19.832" v="719"/>
        <pc:sldMkLst>
          <pc:docMk/>
          <pc:sldMk cId="3574675632" sldId="262"/>
        </pc:sldMkLst>
        <pc:spChg chg="mod">
          <ac:chgData name="Guest User" userId="S::urn:spo:anon#8f144519adbcda8c60f8f656a4f95db188d1240259db26bfde77f18757252f4f::" providerId="AD" clId="Web-{8E351884-0F53-C085-A154-D604AA53F0F3}" dt="2020-01-05T01:12:19.832" v="719"/>
          <ac:spMkLst>
            <pc:docMk/>
            <pc:sldMk cId="3574675632" sldId="262"/>
            <ac:spMk id="2" creationId="{9A71C995-9EDE-400F-816A-B8FDD1F0FCCD}"/>
          </ac:spMkLst>
        </pc:spChg>
        <pc:spChg chg="mod">
          <ac:chgData name="Guest User" userId="S::urn:spo:anon#8f144519adbcda8c60f8f656a4f95db188d1240259db26bfde77f18757252f4f::" providerId="AD" clId="Web-{8E351884-0F53-C085-A154-D604AA53F0F3}" dt="2020-01-05T01:12:19.832" v="719"/>
          <ac:spMkLst>
            <pc:docMk/>
            <pc:sldMk cId="3574675632" sldId="262"/>
            <ac:spMk id="3" creationId="{A79BAA74-A142-4600-8094-737B1F61BFF1}"/>
          </ac:spMkLst>
        </pc:spChg>
        <pc:spChg chg="mod">
          <ac:chgData name="Guest User" userId="S::urn:spo:anon#8f144519adbcda8c60f8f656a4f95db188d1240259db26bfde77f18757252f4f::" providerId="AD" clId="Web-{8E351884-0F53-C085-A154-D604AA53F0F3}" dt="2020-01-05T01:12:19.832" v="719"/>
          <ac:spMkLst>
            <pc:docMk/>
            <pc:sldMk cId="3574675632" sldId="262"/>
            <ac:spMk id="4" creationId="{C6590DBB-9DAF-467C-B3AE-62A4299C95DF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06.129" v="712"/>
          <ac:spMkLst>
            <pc:docMk/>
            <pc:sldMk cId="3574675632" sldId="262"/>
            <ac:spMk id="6" creationId="{E35A04CF-97D4-4FF7-B359-C546B1F62E54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06.129" v="712"/>
          <ac:spMkLst>
            <pc:docMk/>
            <pc:sldMk cId="3574675632" sldId="262"/>
            <ac:spMk id="7" creationId="{1DE7243B-5109-444B-8FAF-7437C66BC0E9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33.441" v="714"/>
          <ac:spMkLst>
            <pc:docMk/>
            <pc:sldMk cId="3574675632" sldId="262"/>
            <ac:spMk id="8" creationId="{9F7D788E-2C1B-4EF4-8719-12613771FF98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03.832" v="710"/>
          <ac:spMkLst>
            <pc:docMk/>
            <pc:sldMk cId="3574675632" sldId="262"/>
            <ac:spMk id="9" creationId="{4C608BEB-860E-4094-8511-78603564A75E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33.441" v="714"/>
          <ac:spMkLst>
            <pc:docMk/>
            <pc:sldMk cId="3574675632" sldId="262"/>
            <ac:spMk id="10" creationId="{7C54E824-C0F4-480B-BC88-689F50C45FBD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33.441" v="714"/>
          <ac:spMkLst>
            <pc:docMk/>
            <pc:sldMk cId="3574675632" sldId="262"/>
            <ac:spMk id="12" creationId="{58DEA6A1-FC5C-4E6E-BBBF-7E472949B394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06.129" v="712"/>
          <ac:spMkLst>
            <pc:docMk/>
            <pc:sldMk cId="3574675632" sldId="262"/>
            <ac:spMk id="13" creationId="{4C5D6221-DA7B-4611-AA26-7D8E349FDE96}"/>
          </ac:spMkLst>
        </pc:spChg>
        <pc:spChg chg="add">
          <ac:chgData name="Guest User" userId="S::urn:spo:anon#8f144519adbcda8c60f8f656a4f95db188d1240259db26bfde77f18757252f4f::" providerId="AD" clId="Web-{8E351884-0F53-C085-A154-D604AA53F0F3}" dt="2020-01-05T01:12:19.832" v="719"/>
          <ac:spMkLst>
            <pc:docMk/>
            <pc:sldMk cId="3574675632" sldId="262"/>
            <ac:spMk id="14" creationId="{1E214AA7-F028-4A0D-8698-61AEC754D1BC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33.441" v="714"/>
          <ac:spMkLst>
            <pc:docMk/>
            <pc:sldMk cId="3574675632" sldId="262"/>
            <ac:spMk id="15" creationId="{96AAAC3B-1954-46B7-BBAC-27DFF5B5295F}"/>
          </ac:spMkLst>
        </pc:spChg>
        <pc:spChg chg="add del">
          <ac:chgData name="Guest User" userId="S::urn:spo:anon#8f144519adbcda8c60f8f656a4f95db188d1240259db26bfde77f18757252f4f::" providerId="AD" clId="Web-{8E351884-0F53-C085-A154-D604AA53F0F3}" dt="2020-01-05T01:11:33.441" v="714"/>
          <ac:spMkLst>
            <pc:docMk/>
            <pc:sldMk cId="3574675632" sldId="262"/>
            <ac:spMk id="17" creationId="{A5AD6500-BB62-4AAC-9D2F-C10DDC90CBB1}"/>
          </ac:spMkLst>
        </pc:spChg>
        <pc:cxnChg chg="add del">
          <ac:chgData name="Guest User" userId="S::urn:spo:anon#8f144519adbcda8c60f8f656a4f95db188d1240259db26bfde77f18757252f4f::" providerId="AD" clId="Web-{8E351884-0F53-C085-A154-D604AA53F0F3}" dt="2020-01-05T01:11:03.832" v="710"/>
          <ac:cxnSpMkLst>
            <pc:docMk/>
            <pc:sldMk cId="3574675632" sldId="262"/>
            <ac:cxnSpMk id="11" creationId="{1F16A8D4-FE87-4604-88B2-394B5D1EB437}"/>
          </ac:cxnSpMkLst>
        </pc:cxnChg>
        <pc:cxnChg chg="add">
          <ac:chgData name="Guest User" userId="S::urn:spo:anon#8f144519adbcda8c60f8f656a4f95db188d1240259db26bfde77f18757252f4f::" providerId="AD" clId="Web-{8E351884-0F53-C085-A154-D604AA53F0F3}" dt="2020-01-05T01:12:19.832" v="719"/>
          <ac:cxnSpMkLst>
            <pc:docMk/>
            <pc:sldMk cId="3574675632" sldId="262"/>
            <ac:cxnSpMk id="16" creationId="{D6206FDC-2777-4D7F-AF9C-73413DA664C9}"/>
          </ac:cxnSpMkLst>
        </pc:cxnChg>
      </pc:sldChg>
      <pc:sldChg chg="addSp modSp new mod setBg setClrOvrMap">
        <pc:chgData name="Guest User" userId="S::urn:spo:anon#8f144519adbcda8c60f8f656a4f95db188d1240259db26bfde77f18757252f4f::" providerId="AD" clId="Web-{8E351884-0F53-C085-A154-D604AA53F0F3}" dt="2020-01-05T01:39:38.788" v="919" actId="20577"/>
        <pc:sldMkLst>
          <pc:docMk/>
          <pc:sldMk cId="588809497" sldId="263"/>
        </pc:sldMkLst>
        <pc:spChg chg="mod">
          <ac:chgData name="Guest User" userId="S::urn:spo:anon#8f144519adbcda8c60f8f656a4f95db188d1240259db26bfde77f18757252f4f::" providerId="AD" clId="Web-{8E351884-0F53-C085-A154-D604AA53F0F3}" dt="2020-01-05T01:39:38.788" v="919" actId="20577"/>
          <ac:spMkLst>
            <pc:docMk/>
            <pc:sldMk cId="588809497" sldId="263"/>
            <ac:spMk id="2" creationId="{077CDBEA-72C6-4B84-AB1E-CC9E9A78C7EC}"/>
          </ac:spMkLst>
        </pc:spChg>
        <pc:spChg chg="mod">
          <ac:chgData name="Guest User" userId="S::urn:spo:anon#8f144519adbcda8c60f8f656a4f95db188d1240259db26bfde77f18757252f4f::" providerId="AD" clId="Web-{8E351884-0F53-C085-A154-D604AA53F0F3}" dt="2020-01-05T01:22:08.272" v="858"/>
          <ac:spMkLst>
            <pc:docMk/>
            <pc:sldMk cId="588809497" sldId="263"/>
            <ac:spMk id="3" creationId="{3573D941-D6B0-4CC5-92D5-EEE1FB441BEF}"/>
          </ac:spMkLst>
        </pc:spChg>
        <pc:spChg chg="mod">
          <ac:chgData name="Guest User" userId="S::urn:spo:anon#8f144519adbcda8c60f8f656a4f95db188d1240259db26bfde77f18757252f4f::" providerId="AD" clId="Web-{8E351884-0F53-C085-A154-D604AA53F0F3}" dt="2020-01-05T01:22:08.272" v="858"/>
          <ac:spMkLst>
            <pc:docMk/>
            <pc:sldMk cId="588809497" sldId="263"/>
            <ac:spMk id="4" creationId="{AD08EE8A-908D-4A4A-9DEE-93C67F2DCBAA}"/>
          </ac:spMkLst>
        </pc:spChg>
        <pc:spChg chg="add">
          <ac:chgData name="Guest User" userId="S::urn:spo:anon#8f144519adbcda8c60f8f656a4f95db188d1240259db26bfde77f18757252f4f::" providerId="AD" clId="Web-{8E351884-0F53-C085-A154-D604AA53F0F3}" dt="2020-01-05T01:22:08.272" v="858"/>
          <ac:spMkLst>
            <pc:docMk/>
            <pc:sldMk cId="588809497" sldId="263"/>
            <ac:spMk id="9" creationId="{1E214AA7-F028-4A0D-8698-61AEC754D1BC}"/>
          </ac:spMkLst>
        </pc:spChg>
        <pc:cxnChg chg="add">
          <ac:chgData name="Guest User" userId="S::urn:spo:anon#8f144519adbcda8c60f8f656a4f95db188d1240259db26bfde77f18757252f4f::" providerId="AD" clId="Web-{8E351884-0F53-C085-A154-D604AA53F0F3}" dt="2020-01-05T01:22:08.272" v="858"/>
          <ac:cxnSpMkLst>
            <pc:docMk/>
            <pc:sldMk cId="588809497" sldId="263"/>
            <ac:cxnSpMk id="11" creationId="{D6206FDC-2777-4D7F-AF9C-73413DA664C9}"/>
          </ac:cxnSpMkLst>
        </pc:cxnChg>
      </pc:sldChg>
      <pc:sldChg chg="addSp delSp modSp new mod setBg">
        <pc:chgData name="Guest User" userId="S::urn:spo:anon#8f144519adbcda8c60f8f656a4f95db188d1240259db26bfde77f18757252f4f::" providerId="AD" clId="Web-{8E351884-0F53-C085-A154-D604AA53F0F3}" dt="2020-01-05T01:56:09.418" v="1288"/>
        <pc:sldMkLst>
          <pc:docMk/>
          <pc:sldMk cId="766502791" sldId="264"/>
        </pc:sldMkLst>
        <pc:spChg chg="mod">
          <ac:chgData name="Guest User" userId="S::urn:spo:anon#8f144519adbcda8c60f8f656a4f95db188d1240259db26bfde77f18757252f4f::" providerId="AD" clId="Web-{8E351884-0F53-C085-A154-D604AA53F0F3}" dt="2020-01-05T01:56:09.418" v="1288"/>
          <ac:spMkLst>
            <pc:docMk/>
            <pc:sldMk cId="766502791" sldId="264"/>
            <ac:spMk id="2" creationId="{F716D56B-C98D-489F-9C8B-FDD007034456}"/>
          </ac:spMkLst>
        </pc:spChg>
        <pc:spChg chg="del mod">
          <ac:chgData name="Guest User" userId="S::urn:spo:anon#8f144519adbcda8c60f8f656a4f95db188d1240259db26bfde77f18757252f4f::" providerId="AD" clId="Web-{8E351884-0F53-C085-A154-D604AA53F0F3}" dt="2020-01-05T01:56:09.418" v="1288"/>
          <ac:spMkLst>
            <pc:docMk/>
            <pc:sldMk cId="766502791" sldId="264"/>
            <ac:spMk id="3" creationId="{EE34AFC3-274A-444F-A68D-051A77347356}"/>
          </ac:spMkLst>
        </pc:spChg>
        <pc:spChg chg="add">
          <ac:chgData name="Guest User" userId="S::urn:spo:anon#8f144519adbcda8c60f8f656a4f95db188d1240259db26bfde77f18757252f4f::" providerId="AD" clId="Web-{8E351884-0F53-C085-A154-D604AA53F0F3}" dt="2020-01-05T01:56:09.418" v="1288"/>
          <ac:spMkLst>
            <pc:docMk/>
            <pc:sldMk cId="766502791" sldId="264"/>
            <ac:spMk id="10" creationId="{42A5316D-ED2F-4F89-B4B4-8D9240B1A348}"/>
          </ac:spMkLst>
        </pc:spChg>
        <pc:graphicFrameChg chg="add">
          <ac:chgData name="Guest User" userId="S::urn:spo:anon#8f144519adbcda8c60f8f656a4f95db188d1240259db26bfde77f18757252f4f::" providerId="AD" clId="Web-{8E351884-0F53-C085-A154-D604AA53F0F3}" dt="2020-01-05T01:56:09.418" v="1288"/>
          <ac:graphicFrameMkLst>
            <pc:docMk/>
            <pc:sldMk cId="766502791" sldId="264"/>
            <ac:graphicFrameMk id="5" creationId="{D64B03D8-A07A-4255-A046-7C884EA9BAAC}"/>
          </ac:graphicFrameMkLst>
        </pc:graphicFrameChg>
      </pc:sldChg>
      <pc:sldMasterChg chg="add del addSldLayout delSldLayout">
        <pc:chgData name="Guest User" userId="S::urn:spo:anon#8f144519adbcda8c60f8f656a4f95db188d1240259db26bfde77f18757252f4f::" providerId="AD" clId="Web-{8E351884-0F53-C085-A154-D604AA53F0F3}" dt="2020-01-05T01:06:26.783" v="598"/>
        <pc:sldMasterMkLst>
          <pc:docMk/>
          <pc:sldMasterMk cId="2460954070" sldId="2147483660"/>
        </pc:sldMasterMkLst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Guest User" userId="S::urn:spo:anon#8f144519adbcda8c60f8f656a4f95db188d1240259db26bfde77f18757252f4f::" providerId="AD" clId="Web-{8E351884-0F53-C085-A154-D604AA53F0F3}" dt="2020-01-05T01:06:26.783" v="598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Ryan Nguyen" userId="4625c50a-3674-4fc6-854f-d0c3c1aef67c" providerId="ADAL" clId="{FCF8FDD2-3910-402C-B30F-31BE810CFAD8}"/>
    <pc:docChg chg="custSel mod addSld modSld">
      <pc:chgData name="Ryan Nguyen" userId="4625c50a-3674-4fc6-854f-d0c3c1aef67c" providerId="ADAL" clId="{FCF8FDD2-3910-402C-B30F-31BE810CFAD8}" dt="2020-01-07T17:23:49.999" v="555" actId="122"/>
      <pc:docMkLst>
        <pc:docMk/>
      </pc:docMkLst>
      <pc:sldChg chg="addSp modSp">
        <pc:chgData name="Ryan Nguyen" userId="4625c50a-3674-4fc6-854f-d0c3c1aef67c" providerId="ADAL" clId="{FCF8FDD2-3910-402C-B30F-31BE810CFAD8}" dt="2020-01-07T16:16:24.861" v="491" actId="1076"/>
        <pc:sldMkLst>
          <pc:docMk/>
          <pc:sldMk cId="109857222" sldId="256"/>
        </pc:sldMkLst>
        <pc:spChg chg="add mod">
          <ac:chgData name="Ryan Nguyen" userId="4625c50a-3674-4fc6-854f-d0c3c1aef67c" providerId="ADAL" clId="{FCF8FDD2-3910-402C-B30F-31BE810CFAD8}" dt="2020-01-07T16:16:24.861" v="491" actId="1076"/>
          <ac:spMkLst>
            <pc:docMk/>
            <pc:sldMk cId="109857222" sldId="256"/>
            <ac:spMk id="5" creationId="{E5A21719-5BBD-4CB4-99A3-2627A658C8A7}"/>
          </ac:spMkLst>
        </pc:spChg>
      </pc:sldChg>
      <pc:sldChg chg="modSp">
        <pc:chgData name="Ryan Nguyen" userId="4625c50a-3674-4fc6-854f-d0c3c1aef67c" providerId="ADAL" clId="{FCF8FDD2-3910-402C-B30F-31BE810CFAD8}" dt="2020-01-07T16:16:52.263" v="492" actId="20577"/>
        <pc:sldMkLst>
          <pc:docMk/>
          <pc:sldMk cId="3472068610" sldId="257"/>
        </pc:sldMkLst>
        <pc:graphicFrameChg chg="mod">
          <ac:chgData name="Ryan Nguyen" userId="4625c50a-3674-4fc6-854f-d0c3c1aef67c" providerId="ADAL" clId="{FCF8FDD2-3910-402C-B30F-31BE810CFAD8}" dt="2020-01-07T16:16:52.263" v="492" actId="20577"/>
          <ac:graphicFrameMkLst>
            <pc:docMk/>
            <pc:sldMk cId="3472068610" sldId="257"/>
            <ac:graphicFrameMk id="14" creationId="{9EF1433E-EF45-4220-B1FE-5FD55D5BD723}"/>
          </ac:graphicFrameMkLst>
        </pc:graphicFrameChg>
      </pc:sldChg>
      <pc:sldChg chg="modSp">
        <pc:chgData name="Ryan Nguyen" userId="4625c50a-3674-4fc6-854f-d0c3c1aef67c" providerId="ADAL" clId="{FCF8FDD2-3910-402C-B30F-31BE810CFAD8}" dt="2020-01-07T16:18:00.039" v="493" actId="20577"/>
        <pc:sldMkLst>
          <pc:docMk/>
          <pc:sldMk cId="121150575" sldId="259"/>
        </pc:sldMkLst>
        <pc:spChg chg="mod">
          <ac:chgData name="Ryan Nguyen" userId="4625c50a-3674-4fc6-854f-d0c3c1aef67c" providerId="ADAL" clId="{FCF8FDD2-3910-402C-B30F-31BE810CFAD8}" dt="2020-01-07T16:18:00.039" v="493" actId="20577"/>
          <ac:spMkLst>
            <pc:docMk/>
            <pc:sldMk cId="121150575" sldId="259"/>
            <ac:spMk id="6" creationId="{D81A35DE-F14F-4B7B-B188-99A0EDAD2449}"/>
          </ac:spMkLst>
        </pc:spChg>
      </pc:sldChg>
      <pc:sldChg chg="modSp">
        <pc:chgData name="Ryan Nguyen" userId="4625c50a-3674-4fc6-854f-d0c3c1aef67c" providerId="ADAL" clId="{FCF8FDD2-3910-402C-B30F-31BE810CFAD8}" dt="2020-01-07T16:20:17.660" v="502" actId="313"/>
        <pc:sldMkLst>
          <pc:docMk/>
          <pc:sldMk cId="3574675632" sldId="262"/>
        </pc:sldMkLst>
        <pc:spChg chg="mod">
          <ac:chgData name="Ryan Nguyen" userId="4625c50a-3674-4fc6-854f-d0c3c1aef67c" providerId="ADAL" clId="{FCF8FDD2-3910-402C-B30F-31BE810CFAD8}" dt="2020-01-07T16:20:17.660" v="502" actId="313"/>
          <ac:spMkLst>
            <pc:docMk/>
            <pc:sldMk cId="3574675632" sldId="262"/>
            <ac:spMk id="3" creationId="{A79BAA74-A142-4600-8094-737B1F61BFF1}"/>
          </ac:spMkLst>
        </pc:spChg>
      </pc:sldChg>
      <pc:sldChg chg="modSp">
        <pc:chgData name="Ryan Nguyen" userId="4625c50a-3674-4fc6-854f-d0c3c1aef67c" providerId="ADAL" clId="{FCF8FDD2-3910-402C-B30F-31BE810CFAD8}" dt="2020-01-05T21:31:34.660" v="54" actId="5793"/>
        <pc:sldMkLst>
          <pc:docMk/>
          <pc:sldMk cId="588809497" sldId="263"/>
        </pc:sldMkLst>
        <pc:spChg chg="mod">
          <ac:chgData name="Ryan Nguyen" userId="4625c50a-3674-4fc6-854f-d0c3c1aef67c" providerId="ADAL" clId="{FCF8FDD2-3910-402C-B30F-31BE810CFAD8}" dt="2020-01-05T21:31:34.660" v="54" actId="5793"/>
          <ac:spMkLst>
            <pc:docMk/>
            <pc:sldMk cId="588809497" sldId="263"/>
            <ac:spMk id="3" creationId="{3573D941-D6B0-4CC5-92D5-EEE1FB441BEF}"/>
          </ac:spMkLst>
        </pc:spChg>
        <pc:spChg chg="mod">
          <ac:chgData name="Ryan Nguyen" userId="4625c50a-3674-4fc6-854f-d0c3c1aef67c" providerId="ADAL" clId="{FCF8FDD2-3910-402C-B30F-31BE810CFAD8}" dt="2020-01-05T21:31:23.910" v="52" actId="20577"/>
          <ac:spMkLst>
            <pc:docMk/>
            <pc:sldMk cId="588809497" sldId="263"/>
            <ac:spMk id="4" creationId="{AD08EE8A-908D-4A4A-9DEE-93C67F2DCBAA}"/>
          </ac:spMkLst>
        </pc:spChg>
      </pc:sldChg>
      <pc:sldChg chg="modSp">
        <pc:chgData name="Ryan Nguyen" userId="4625c50a-3674-4fc6-854f-d0c3c1aef67c" providerId="ADAL" clId="{FCF8FDD2-3910-402C-B30F-31BE810CFAD8}" dt="2020-01-07T16:20:06.025" v="501" actId="20577"/>
        <pc:sldMkLst>
          <pc:docMk/>
          <pc:sldMk cId="766502791" sldId="264"/>
        </pc:sldMkLst>
        <pc:graphicFrameChg chg="mod">
          <ac:chgData name="Ryan Nguyen" userId="4625c50a-3674-4fc6-854f-d0c3c1aef67c" providerId="ADAL" clId="{FCF8FDD2-3910-402C-B30F-31BE810CFAD8}" dt="2020-01-07T16:20:06.025" v="501" actId="20577"/>
          <ac:graphicFrameMkLst>
            <pc:docMk/>
            <pc:sldMk cId="766502791" sldId="264"/>
            <ac:graphicFrameMk id="5" creationId="{D64B03D8-A07A-4255-A046-7C884EA9BAAC}"/>
          </ac:graphicFrameMkLst>
        </pc:graphicFrameChg>
      </pc:sldChg>
      <pc:sldChg chg="addSp delSp modSp add mod setBg setClrOvrMap">
        <pc:chgData name="Ryan Nguyen" userId="4625c50a-3674-4fc6-854f-d0c3c1aef67c" providerId="ADAL" clId="{FCF8FDD2-3910-402C-B30F-31BE810CFAD8}" dt="2020-01-07T16:21:34.791" v="532" actId="20577"/>
        <pc:sldMkLst>
          <pc:docMk/>
          <pc:sldMk cId="385397641" sldId="265"/>
        </pc:sldMkLst>
        <pc:spChg chg="mod">
          <ac:chgData name="Ryan Nguyen" userId="4625c50a-3674-4fc6-854f-d0c3c1aef67c" providerId="ADAL" clId="{FCF8FDD2-3910-402C-B30F-31BE810CFAD8}" dt="2020-01-07T16:21:34.791" v="532" actId="20577"/>
          <ac:spMkLst>
            <pc:docMk/>
            <pc:sldMk cId="385397641" sldId="265"/>
            <ac:spMk id="2" creationId="{FCD8135F-6156-4260-92F8-3091C192A0A6}"/>
          </ac:spMkLst>
        </pc:spChg>
        <pc:spChg chg="del mod">
          <ac:chgData name="Ryan Nguyen" userId="4625c50a-3674-4fc6-854f-d0c3c1aef67c" providerId="ADAL" clId="{FCF8FDD2-3910-402C-B30F-31BE810CFAD8}" dt="2020-01-07T16:20:52.937" v="505" actId="478"/>
          <ac:spMkLst>
            <pc:docMk/>
            <pc:sldMk cId="385397641" sldId="265"/>
            <ac:spMk id="3" creationId="{87CBC8AD-C5E2-4F87-B782-92B920D4977A}"/>
          </ac:spMkLst>
        </pc:spChg>
        <pc:spChg chg="add">
          <ac:chgData name="Ryan Nguyen" userId="4625c50a-3674-4fc6-854f-d0c3c1aef67c" providerId="ADAL" clId="{FCF8FDD2-3910-402C-B30F-31BE810CFAD8}" dt="2020-01-07T16:20:45.513" v="504" actId="26606"/>
          <ac:spMkLst>
            <pc:docMk/>
            <pc:sldMk cId="385397641" sldId="265"/>
            <ac:spMk id="8" creationId="{AD21898E-86C0-4C8A-A76C-DF33E844C87A}"/>
          </ac:spMkLst>
        </pc:spChg>
        <pc:spChg chg="add">
          <ac:chgData name="Ryan Nguyen" userId="4625c50a-3674-4fc6-854f-d0c3c1aef67c" providerId="ADAL" clId="{FCF8FDD2-3910-402C-B30F-31BE810CFAD8}" dt="2020-01-07T16:20:45.513" v="504" actId="26606"/>
          <ac:spMkLst>
            <pc:docMk/>
            <pc:sldMk cId="385397641" sldId="265"/>
            <ac:spMk id="10" creationId="{5C8F04BD-D093-45D0-B54C-50FDB308B4EE}"/>
          </ac:spMkLst>
        </pc:spChg>
      </pc:sldChg>
      <pc:sldChg chg="addSp modSp add mod setBg setClrOvrMap">
        <pc:chgData name="Ryan Nguyen" userId="4625c50a-3674-4fc6-854f-d0c3c1aef67c" providerId="ADAL" clId="{FCF8FDD2-3910-402C-B30F-31BE810CFAD8}" dt="2020-01-07T17:23:49.999" v="555" actId="122"/>
        <pc:sldMkLst>
          <pc:docMk/>
          <pc:sldMk cId="3803089054" sldId="266"/>
        </pc:sldMkLst>
        <pc:spChg chg="mod">
          <ac:chgData name="Ryan Nguyen" userId="4625c50a-3674-4fc6-854f-d0c3c1aef67c" providerId="ADAL" clId="{FCF8FDD2-3910-402C-B30F-31BE810CFAD8}" dt="2020-01-07T17:23:49.999" v="555" actId="122"/>
          <ac:spMkLst>
            <pc:docMk/>
            <pc:sldMk cId="3803089054" sldId="266"/>
            <ac:spMk id="2" creationId="{3EAAA500-5A0F-44AA-8772-1698737C7F73}"/>
          </ac:spMkLst>
        </pc:spChg>
        <pc:spChg chg="mod">
          <ac:chgData name="Ryan Nguyen" userId="4625c50a-3674-4fc6-854f-d0c3c1aef67c" providerId="ADAL" clId="{FCF8FDD2-3910-402C-B30F-31BE810CFAD8}" dt="2020-01-07T17:23:42.989" v="554"/>
          <ac:spMkLst>
            <pc:docMk/>
            <pc:sldMk cId="3803089054" sldId="266"/>
            <ac:spMk id="3" creationId="{77A968D7-F09E-45A5-8AB5-22C3427C842C}"/>
          </ac:spMkLst>
        </pc:spChg>
        <pc:spChg chg="add">
          <ac:chgData name="Ryan Nguyen" userId="4625c50a-3674-4fc6-854f-d0c3c1aef67c" providerId="ADAL" clId="{FCF8FDD2-3910-402C-B30F-31BE810CFAD8}" dt="2020-01-07T17:21:56.434" v="534" actId="26606"/>
          <ac:spMkLst>
            <pc:docMk/>
            <pc:sldMk cId="3803089054" sldId="266"/>
            <ac:spMk id="8" creationId="{AD21898E-86C0-4C8A-A76C-DF33E844C87A}"/>
          </ac:spMkLst>
        </pc:spChg>
        <pc:spChg chg="add">
          <ac:chgData name="Ryan Nguyen" userId="4625c50a-3674-4fc6-854f-d0c3c1aef67c" providerId="ADAL" clId="{FCF8FDD2-3910-402C-B30F-31BE810CFAD8}" dt="2020-01-07T17:21:56.434" v="534" actId="26606"/>
          <ac:spMkLst>
            <pc:docMk/>
            <pc:sldMk cId="3803089054" sldId="266"/>
            <ac:spMk id="10" creationId="{5C8F04BD-D093-45D0-B54C-50FDB308B4EE}"/>
          </ac:spMkLst>
        </pc:spChg>
      </pc:sldChg>
    </pc:docChg>
  </pc:docChgLst>
  <pc:docChgLst>
    <pc:chgData name="Ryan Nguyen" userId="S::rnguyen000@sfo.yearup.org::4625c50a-3674-4fc6-854f-d0c3c1aef67c" providerId="AD" clId="Web-{10A36737-807F-0744-AE05-A0ED77370F85}"/>
    <pc:docChg chg="modSld">
      <pc:chgData name="Ryan Nguyen" userId="S::rnguyen000@sfo.yearup.org::4625c50a-3674-4fc6-854f-d0c3c1aef67c" providerId="AD" clId="Web-{10A36737-807F-0744-AE05-A0ED77370F85}" dt="2020-01-04T22:22:33.720" v="945" actId="20577"/>
      <pc:docMkLst>
        <pc:docMk/>
      </pc:docMkLst>
      <pc:sldChg chg="modSp">
        <pc:chgData name="Ryan Nguyen" userId="S::rnguyen000@sfo.yearup.org::4625c50a-3674-4fc6-854f-d0c3c1aef67c" providerId="AD" clId="Web-{10A36737-807F-0744-AE05-A0ED77370F85}" dt="2020-01-04T22:11:21.115" v="492" actId="14100"/>
        <pc:sldMkLst>
          <pc:docMk/>
          <pc:sldMk cId="3472068610" sldId="257"/>
        </pc:sldMkLst>
        <pc:spChg chg="mod">
          <ac:chgData name="Ryan Nguyen" userId="S::rnguyen000@sfo.yearup.org::4625c50a-3674-4fc6-854f-d0c3c1aef67c" providerId="AD" clId="Web-{10A36737-807F-0744-AE05-A0ED77370F85}" dt="2020-01-04T22:11:21.115" v="492" actId="14100"/>
          <ac:spMkLst>
            <pc:docMk/>
            <pc:sldMk cId="3472068610" sldId="257"/>
            <ac:spMk id="4" creationId="{35B18FC3-982E-4714-A5A5-9393DD9EBC5F}"/>
          </ac:spMkLst>
        </pc:spChg>
      </pc:sldChg>
      <pc:sldChg chg="modSp">
        <pc:chgData name="Ryan Nguyen" userId="S::rnguyen000@sfo.yearup.org::4625c50a-3674-4fc6-854f-d0c3c1aef67c" providerId="AD" clId="Web-{10A36737-807F-0744-AE05-A0ED77370F85}" dt="2020-01-04T22:22:33.720" v="944" actId="20577"/>
        <pc:sldMkLst>
          <pc:docMk/>
          <pc:sldMk cId="121150575" sldId="259"/>
        </pc:sldMkLst>
        <pc:spChg chg="mod">
          <ac:chgData name="Ryan Nguyen" userId="S::rnguyen000@sfo.yearup.org::4625c50a-3674-4fc6-854f-d0c3c1aef67c" providerId="AD" clId="Web-{10A36737-807F-0744-AE05-A0ED77370F85}" dt="2020-01-04T22:22:33.720" v="944" actId="20577"/>
          <ac:spMkLst>
            <pc:docMk/>
            <pc:sldMk cId="121150575" sldId="259"/>
            <ac:spMk id="6" creationId="{D81A35DE-F14F-4B7B-B188-99A0EDAD2449}"/>
          </ac:spMkLst>
        </pc:spChg>
      </pc:sldChg>
      <pc:sldChg chg="modSp">
        <pc:chgData name="Ryan Nguyen" userId="S::rnguyen000@sfo.yearup.org::4625c50a-3674-4fc6-854f-d0c3c1aef67c" providerId="AD" clId="Web-{10A36737-807F-0744-AE05-A0ED77370F85}" dt="2020-01-04T22:12:36.647" v="538" actId="20577"/>
        <pc:sldMkLst>
          <pc:docMk/>
          <pc:sldMk cId="876762331" sldId="260"/>
        </pc:sldMkLst>
        <pc:spChg chg="mod">
          <ac:chgData name="Ryan Nguyen" userId="S::rnguyen000@sfo.yearup.org::4625c50a-3674-4fc6-854f-d0c3c1aef67c" providerId="AD" clId="Web-{10A36737-807F-0744-AE05-A0ED77370F85}" dt="2020-01-04T22:12:36.647" v="538" actId="20577"/>
          <ac:spMkLst>
            <pc:docMk/>
            <pc:sldMk cId="876762331" sldId="260"/>
            <ac:spMk id="6" creationId="{D81A35DE-F14F-4B7B-B188-99A0EDAD2449}"/>
          </ac:spMkLst>
        </pc:spChg>
      </pc:sldChg>
    </pc:docChg>
  </pc:docChgLst>
  <pc:docChgLst>
    <pc:chgData name="Ryan Nguyen" userId="S::rnguyen000@sfo.yearup.org::4625c50a-3674-4fc6-854f-d0c3c1aef67c" providerId="AD" clId="Web-{AE86B2B1-CC98-6D28-7376-ADCDD25FD47F}"/>
    <pc:docChg chg="modSld">
      <pc:chgData name="Ryan Nguyen" userId="S::rnguyen000@sfo.yearup.org::4625c50a-3674-4fc6-854f-d0c3c1aef67c" providerId="AD" clId="Web-{AE86B2B1-CC98-6D28-7376-ADCDD25FD47F}" dt="2020-01-07T07:36:18.395" v="119" actId="20577"/>
      <pc:docMkLst>
        <pc:docMk/>
      </pc:docMkLst>
      <pc:sldChg chg="modSp">
        <pc:chgData name="Ryan Nguyen" userId="S::rnguyen000@sfo.yearup.org::4625c50a-3674-4fc6-854f-d0c3c1aef67c" providerId="AD" clId="Web-{AE86B2B1-CC98-6D28-7376-ADCDD25FD47F}" dt="2020-01-07T05:19:05.175" v="1"/>
        <pc:sldMkLst>
          <pc:docMk/>
          <pc:sldMk cId="3472068610" sldId="257"/>
        </pc:sldMkLst>
        <pc:graphicFrameChg chg="mod">
          <ac:chgData name="Ryan Nguyen" userId="S::rnguyen000@sfo.yearup.org::4625c50a-3674-4fc6-854f-d0c3c1aef67c" providerId="AD" clId="Web-{AE86B2B1-CC98-6D28-7376-ADCDD25FD47F}" dt="2020-01-07T05:19:05.175" v="1"/>
          <ac:graphicFrameMkLst>
            <pc:docMk/>
            <pc:sldMk cId="3472068610" sldId="257"/>
            <ac:graphicFrameMk id="14" creationId="{9EF1433E-EF45-4220-B1FE-5FD55D5BD723}"/>
          </ac:graphicFrameMkLst>
        </pc:graphicFrameChg>
      </pc:sldChg>
      <pc:sldChg chg="modSp">
        <pc:chgData name="Ryan Nguyen" userId="S::rnguyen000@sfo.yearup.org::4625c50a-3674-4fc6-854f-d0c3c1aef67c" providerId="AD" clId="Web-{AE86B2B1-CC98-6D28-7376-ADCDD25FD47F}" dt="2020-01-07T05:22:12.613" v="4" actId="20577"/>
        <pc:sldMkLst>
          <pc:docMk/>
          <pc:sldMk cId="876762331" sldId="260"/>
        </pc:sldMkLst>
        <pc:spChg chg="mod">
          <ac:chgData name="Ryan Nguyen" userId="S::rnguyen000@sfo.yearup.org::4625c50a-3674-4fc6-854f-d0c3c1aef67c" providerId="AD" clId="Web-{AE86B2B1-CC98-6D28-7376-ADCDD25FD47F}" dt="2020-01-07T05:22:12.613" v="4" actId="20577"/>
          <ac:spMkLst>
            <pc:docMk/>
            <pc:sldMk cId="876762331" sldId="260"/>
            <ac:spMk id="6" creationId="{D81A35DE-F14F-4B7B-B188-99A0EDAD2449}"/>
          </ac:spMkLst>
        </pc:spChg>
      </pc:sldChg>
      <pc:sldChg chg="modSp">
        <pc:chgData name="Ryan Nguyen" userId="S::rnguyen000@sfo.yearup.org::4625c50a-3674-4fc6-854f-d0c3c1aef67c" providerId="AD" clId="Web-{AE86B2B1-CC98-6D28-7376-ADCDD25FD47F}" dt="2020-01-07T07:36:16.926" v="117" actId="20577"/>
        <pc:sldMkLst>
          <pc:docMk/>
          <pc:sldMk cId="3574675632" sldId="262"/>
        </pc:sldMkLst>
        <pc:spChg chg="mod">
          <ac:chgData name="Ryan Nguyen" userId="S::rnguyen000@sfo.yearup.org::4625c50a-3674-4fc6-854f-d0c3c1aef67c" providerId="AD" clId="Web-{AE86B2B1-CC98-6D28-7376-ADCDD25FD47F}" dt="2020-01-07T07:36:16.926" v="117" actId="20577"/>
          <ac:spMkLst>
            <pc:docMk/>
            <pc:sldMk cId="3574675632" sldId="262"/>
            <ac:spMk id="3" creationId="{A79BAA74-A142-4600-8094-737B1F61BFF1}"/>
          </ac:spMkLst>
        </pc:spChg>
      </pc:sldChg>
      <pc:sldChg chg="modSp">
        <pc:chgData name="Ryan Nguyen" userId="S::rnguyen000@sfo.yearup.org::4625c50a-3674-4fc6-854f-d0c3c1aef67c" providerId="AD" clId="Web-{AE86B2B1-CC98-6D28-7376-ADCDD25FD47F}" dt="2020-01-07T07:35:34.035" v="92" actId="20577"/>
        <pc:sldMkLst>
          <pc:docMk/>
          <pc:sldMk cId="766502791" sldId="264"/>
        </pc:sldMkLst>
        <pc:graphicFrameChg chg="modGraphic">
          <ac:chgData name="Ryan Nguyen" userId="S::rnguyen000@sfo.yearup.org::4625c50a-3674-4fc6-854f-d0c3c1aef67c" providerId="AD" clId="Web-{AE86B2B1-CC98-6D28-7376-ADCDD25FD47F}" dt="2020-01-07T07:35:34.035" v="92" actId="20577"/>
          <ac:graphicFrameMkLst>
            <pc:docMk/>
            <pc:sldMk cId="766502791" sldId="264"/>
            <ac:graphicFrameMk id="5" creationId="{D64B03D8-A07A-4255-A046-7C884EA9BAAC}"/>
          </ac:graphicFrameMkLst>
        </pc:graphicFrameChg>
      </pc:sldChg>
    </pc:docChg>
  </pc:docChgLst>
  <pc:docChgLst>
    <pc:chgData name="Ryan Nguyen" userId="4625c50a-3674-4fc6-854f-d0c3c1aef67c" providerId="ADAL" clId="{BCB51BAD-3E49-E34C-9C9E-4B1600A17A82}"/>
    <pc:docChg chg="undo custSel modSld">
      <pc:chgData name="Ryan Nguyen" userId="4625c50a-3674-4fc6-854f-d0c3c1aef67c" providerId="ADAL" clId="{BCB51BAD-3E49-E34C-9C9E-4B1600A17A82}" dt="2020-01-07T03:22:30.728" v="10" actId="139"/>
      <pc:docMkLst>
        <pc:docMk/>
      </pc:docMkLst>
      <pc:sldChg chg="addSp modSp">
        <pc:chgData name="Ryan Nguyen" userId="4625c50a-3674-4fc6-854f-d0c3c1aef67c" providerId="ADAL" clId="{BCB51BAD-3E49-E34C-9C9E-4B1600A17A82}" dt="2020-01-07T03:22:30.728" v="10" actId="139"/>
        <pc:sldMkLst>
          <pc:docMk/>
          <pc:sldMk cId="766502791" sldId="264"/>
        </pc:sldMkLst>
        <pc:spChg chg="add">
          <ac:chgData name="Ryan Nguyen" userId="4625c50a-3674-4fc6-854f-d0c3c1aef67c" providerId="ADAL" clId="{BCB51BAD-3E49-E34C-9C9E-4B1600A17A82}" dt="2020-01-07T03:22:30.728" v="10" actId="139"/>
          <ac:spMkLst>
            <pc:docMk/>
            <pc:sldMk cId="766502791" sldId="264"/>
            <ac:spMk id="3" creationId="{0B944F1C-0C0A-4942-AC3B-26B6D00F043A}"/>
          </ac:spMkLst>
        </pc:spChg>
        <pc:graphicFrameChg chg="mod">
          <ac:chgData name="Ryan Nguyen" userId="4625c50a-3674-4fc6-854f-d0c3c1aef67c" providerId="ADAL" clId="{BCB51BAD-3E49-E34C-9C9E-4B1600A17A82}" dt="2020-01-07T03:22:10.166" v="9" actId="1076"/>
          <ac:graphicFrameMkLst>
            <pc:docMk/>
            <pc:sldMk cId="766502791" sldId="264"/>
            <ac:graphicFrameMk id="5" creationId="{D64B03D8-A07A-4255-A046-7C884EA9BAAC}"/>
          </ac:graphicFrameMkLst>
        </pc:graphicFrameChg>
      </pc:sldChg>
    </pc:docChg>
  </pc:docChgLst>
  <pc:docChgLst>
    <pc:chgData name="Ryan Nguyen" userId="4625c50a-3674-4fc6-854f-d0c3c1aef67c" providerId="ADAL" clId="{E7DF43E0-12BD-4689-A64F-134A1160FB1C}"/>
    <pc:docChg chg="custSel addSld modSld sldOrd">
      <pc:chgData name="Ryan Nguyen" userId="4625c50a-3674-4fc6-854f-d0c3c1aef67c" providerId="ADAL" clId="{E7DF43E0-12BD-4689-A64F-134A1160FB1C}" dt="2019-12-31T20:40:37.254" v="1542" actId="20577"/>
      <pc:docMkLst>
        <pc:docMk/>
      </pc:docMkLst>
      <pc:sldChg chg="modSp">
        <pc:chgData name="Ryan Nguyen" userId="4625c50a-3674-4fc6-854f-d0c3c1aef67c" providerId="ADAL" clId="{E7DF43E0-12BD-4689-A64F-134A1160FB1C}" dt="2019-12-31T19:56:12.160" v="1250" actId="20577"/>
        <pc:sldMkLst>
          <pc:docMk/>
          <pc:sldMk cId="3472068610" sldId="257"/>
        </pc:sldMkLst>
        <pc:spChg chg="mod">
          <ac:chgData name="Ryan Nguyen" userId="4625c50a-3674-4fc6-854f-d0c3c1aef67c" providerId="ADAL" clId="{E7DF43E0-12BD-4689-A64F-134A1160FB1C}" dt="2019-12-31T19:56:12.160" v="1250" actId="20577"/>
          <ac:spMkLst>
            <pc:docMk/>
            <pc:sldMk cId="3472068610" sldId="257"/>
            <ac:spMk id="4" creationId="{35B18FC3-982E-4714-A5A5-9393DD9EBC5F}"/>
          </ac:spMkLst>
        </pc:spChg>
      </pc:sldChg>
      <pc:sldChg chg="add">
        <pc:chgData name="Ryan Nguyen" userId="4625c50a-3674-4fc6-854f-d0c3c1aef67c" providerId="ADAL" clId="{E7DF43E0-12BD-4689-A64F-134A1160FB1C}" dt="2019-12-18T18:44:53.832" v="656"/>
        <pc:sldMkLst>
          <pc:docMk/>
          <pc:sldMk cId="1487189985" sldId="258"/>
        </pc:sldMkLst>
      </pc:sldChg>
      <pc:sldChg chg="addSp delSp modSp add">
        <pc:chgData name="Ryan Nguyen" userId="4625c50a-3674-4fc6-854f-d0c3c1aef67c" providerId="ADAL" clId="{E7DF43E0-12BD-4689-A64F-134A1160FB1C}" dt="2019-12-31T19:47:45.715" v="1013" actId="20577"/>
        <pc:sldMkLst>
          <pc:docMk/>
          <pc:sldMk cId="121150575" sldId="259"/>
        </pc:sldMkLst>
        <pc:spChg chg="mod">
          <ac:chgData name="Ryan Nguyen" userId="4625c50a-3674-4fc6-854f-d0c3c1aef67c" providerId="ADAL" clId="{E7DF43E0-12BD-4689-A64F-134A1160FB1C}" dt="2019-12-24T01:44:55.634" v="710" actId="20577"/>
          <ac:spMkLst>
            <pc:docMk/>
            <pc:sldMk cId="121150575" sldId="259"/>
            <ac:spMk id="2" creationId="{5C0D8237-F64D-42FE-A825-A751881F52B4}"/>
          </ac:spMkLst>
        </pc:spChg>
        <pc:spChg chg="add del mod">
          <ac:chgData name="Ryan Nguyen" userId="4625c50a-3674-4fc6-854f-d0c3c1aef67c" providerId="ADAL" clId="{E7DF43E0-12BD-4689-A64F-134A1160FB1C}" dt="2019-12-24T01:45:15.606" v="715" actId="478"/>
          <ac:spMkLst>
            <pc:docMk/>
            <pc:sldMk cId="121150575" sldId="259"/>
            <ac:spMk id="3" creationId="{41965416-690F-404F-9511-655B3AB38545}"/>
          </ac:spMkLst>
        </pc:spChg>
        <pc:spChg chg="del mod">
          <ac:chgData name="Ryan Nguyen" userId="4625c50a-3674-4fc6-854f-d0c3c1aef67c" providerId="ADAL" clId="{E7DF43E0-12BD-4689-A64F-134A1160FB1C}" dt="2019-12-24T01:44:56.672" v="712"/>
          <ac:spMkLst>
            <pc:docMk/>
            <pc:sldMk cId="121150575" sldId="259"/>
            <ac:spMk id="4" creationId="{35B18FC3-982E-4714-A5A5-9393DD9EBC5F}"/>
          </ac:spMkLst>
        </pc:spChg>
        <pc:spChg chg="add mod">
          <ac:chgData name="Ryan Nguyen" userId="4625c50a-3674-4fc6-854f-d0c3c1aef67c" providerId="ADAL" clId="{E7DF43E0-12BD-4689-A64F-134A1160FB1C}" dt="2019-12-31T19:47:45.715" v="1013" actId="20577"/>
          <ac:spMkLst>
            <pc:docMk/>
            <pc:sldMk cId="121150575" sldId="259"/>
            <ac:spMk id="6" creationId="{D81A35DE-F14F-4B7B-B188-99A0EDAD2449}"/>
          </ac:spMkLst>
        </pc:spChg>
      </pc:sldChg>
      <pc:sldChg chg="modSp add ord">
        <pc:chgData name="Ryan Nguyen" userId="4625c50a-3674-4fc6-854f-d0c3c1aef67c" providerId="ADAL" clId="{E7DF43E0-12BD-4689-A64F-134A1160FB1C}" dt="2019-12-31T20:40:37.254" v="1542" actId="20577"/>
        <pc:sldMkLst>
          <pc:docMk/>
          <pc:sldMk cId="876762331" sldId="260"/>
        </pc:sldMkLst>
        <pc:spChg chg="mod">
          <ac:chgData name="Ryan Nguyen" userId="4625c50a-3674-4fc6-854f-d0c3c1aef67c" providerId="ADAL" clId="{E7DF43E0-12BD-4689-A64F-134A1160FB1C}" dt="2019-12-31T19:48:49.016" v="1026" actId="20577"/>
          <ac:spMkLst>
            <pc:docMk/>
            <pc:sldMk cId="876762331" sldId="260"/>
            <ac:spMk id="2" creationId="{5C0D8237-F64D-42FE-A825-A751881F52B4}"/>
          </ac:spMkLst>
        </pc:spChg>
        <pc:spChg chg="mod">
          <ac:chgData name="Ryan Nguyen" userId="4625c50a-3674-4fc6-854f-d0c3c1aef67c" providerId="ADAL" clId="{E7DF43E0-12BD-4689-A64F-134A1160FB1C}" dt="2019-12-31T20:40:37.254" v="1542" actId="20577"/>
          <ac:spMkLst>
            <pc:docMk/>
            <pc:sldMk cId="876762331" sldId="260"/>
            <ac:spMk id="6" creationId="{D81A35DE-F14F-4B7B-B188-99A0EDAD244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172BA-34E3-48B1-96A7-D4853736A3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17CA10-0AE5-4049-BADD-461FD998AB7F}">
      <dgm:prSet/>
      <dgm:spPr/>
      <dgm:t>
        <a:bodyPr/>
        <a:lstStyle/>
        <a:p>
          <a:r>
            <a:rPr lang="en-US"/>
            <a:t>Newark Nut Company is a business that sells a variety of nuts and dried fruits. </a:t>
          </a:r>
        </a:p>
      </dgm:t>
    </dgm:pt>
    <dgm:pt modelId="{5D93F272-11DE-430E-B73E-E3EAD97D183A}" type="parTrans" cxnId="{F2A95726-BF4B-4CDF-B616-16401165917C}">
      <dgm:prSet/>
      <dgm:spPr/>
      <dgm:t>
        <a:bodyPr/>
        <a:lstStyle/>
        <a:p>
          <a:endParaRPr lang="en-US"/>
        </a:p>
      </dgm:t>
    </dgm:pt>
    <dgm:pt modelId="{08883E3D-36DB-44D7-9BCB-727FD02BA273}" type="sibTrans" cxnId="{F2A95726-BF4B-4CDF-B616-16401165917C}">
      <dgm:prSet/>
      <dgm:spPr/>
      <dgm:t>
        <a:bodyPr/>
        <a:lstStyle/>
        <a:p>
          <a:endParaRPr lang="en-US"/>
        </a:p>
      </dgm:t>
    </dgm:pt>
    <dgm:pt modelId="{FAAEFBB6-152D-49B8-A481-E923271649BA}">
      <dgm:prSet/>
      <dgm:spPr/>
      <dgm:t>
        <a:bodyPr/>
        <a:lstStyle/>
        <a:p>
          <a:r>
            <a:rPr lang="en-US"/>
            <a:t>Their first store was established in 1929 by founder Sol Braverman. This was an open-air market in New Jersey.</a:t>
          </a:r>
        </a:p>
      </dgm:t>
    </dgm:pt>
    <dgm:pt modelId="{29F2299F-96B7-4EC2-BB63-D701F7255013}" type="parTrans" cxnId="{F8B17894-7494-4B0E-ABB2-415A398A6399}">
      <dgm:prSet/>
      <dgm:spPr/>
      <dgm:t>
        <a:bodyPr/>
        <a:lstStyle/>
        <a:p>
          <a:endParaRPr lang="en-US"/>
        </a:p>
      </dgm:t>
    </dgm:pt>
    <dgm:pt modelId="{1A68A4DF-A72E-43CD-8B7F-1C880711E7E7}" type="sibTrans" cxnId="{F8B17894-7494-4B0E-ABB2-415A398A6399}">
      <dgm:prSet/>
      <dgm:spPr/>
      <dgm:t>
        <a:bodyPr/>
        <a:lstStyle/>
        <a:p>
          <a:endParaRPr lang="en-US"/>
        </a:p>
      </dgm:t>
    </dgm:pt>
    <dgm:pt modelId="{9769E6CF-E528-4E5C-8B5F-3470E9B65940}">
      <dgm:prSet/>
      <dgm:spPr/>
      <dgm:t>
        <a:bodyPr/>
        <a:lstStyle/>
        <a:p>
          <a:r>
            <a:rPr lang="en-US"/>
            <a:t>In 1999 Mr. Braverman established his “NutsOnline.com” domain name. The website remained dormant since its creation.</a:t>
          </a:r>
        </a:p>
      </dgm:t>
    </dgm:pt>
    <dgm:pt modelId="{C0179E6A-CBC6-4BEE-959E-7A2C4106380D}" type="parTrans" cxnId="{18BCA56D-6010-4D40-BECD-C10829BF2D4A}">
      <dgm:prSet/>
      <dgm:spPr/>
      <dgm:t>
        <a:bodyPr/>
        <a:lstStyle/>
        <a:p>
          <a:endParaRPr lang="en-US"/>
        </a:p>
      </dgm:t>
    </dgm:pt>
    <dgm:pt modelId="{BE78B882-5F32-49B0-AF07-BE2976E973F1}" type="sibTrans" cxnId="{18BCA56D-6010-4D40-BECD-C10829BF2D4A}">
      <dgm:prSet/>
      <dgm:spPr/>
      <dgm:t>
        <a:bodyPr/>
        <a:lstStyle/>
        <a:p>
          <a:endParaRPr lang="en-US"/>
        </a:p>
      </dgm:t>
    </dgm:pt>
    <dgm:pt modelId="{30636CE6-16EE-48AA-82CD-BC987B248D2C}">
      <dgm:prSet/>
      <dgm:spPr/>
      <dgm:t>
        <a:bodyPr/>
        <a:lstStyle/>
        <a:p>
          <a:r>
            <a:rPr lang="en-US"/>
            <a:t>The business thrived and then faded in 2002.</a:t>
          </a:r>
        </a:p>
      </dgm:t>
    </dgm:pt>
    <dgm:pt modelId="{E471ABCB-A918-4638-8ABC-D299693AC33B}" type="parTrans" cxnId="{F451F42F-47C9-4E30-879B-61451FB12E10}">
      <dgm:prSet/>
      <dgm:spPr/>
      <dgm:t>
        <a:bodyPr/>
        <a:lstStyle/>
        <a:p>
          <a:endParaRPr lang="en-US"/>
        </a:p>
      </dgm:t>
    </dgm:pt>
    <dgm:pt modelId="{AD7E2256-D1B1-48D1-9FCD-F5BA4C21A049}" type="sibTrans" cxnId="{F451F42F-47C9-4E30-879B-61451FB12E10}">
      <dgm:prSet/>
      <dgm:spPr/>
      <dgm:t>
        <a:bodyPr/>
        <a:lstStyle/>
        <a:p>
          <a:endParaRPr lang="en-US"/>
        </a:p>
      </dgm:t>
    </dgm:pt>
    <dgm:pt modelId="{BC9F37C0-D0F6-4934-9CB3-8353F1CDB32A}">
      <dgm:prSet/>
      <dgm:spPr/>
      <dgm:t>
        <a:bodyPr/>
        <a:lstStyle/>
        <a:p>
          <a:r>
            <a:rPr lang="en-US"/>
            <a:t>The company was later operated out of a downtown mall.  </a:t>
          </a:r>
        </a:p>
      </dgm:t>
    </dgm:pt>
    <dgm:pt modelId="{10674712-A6F5-4BB7-9EEB-4FF52A68D585}" type="parTrans" cxnId="{3A738D9D-90DC-408E-855B-FC0C0A3AE441}">
      <dgm:prSet/>
      <dgm:spPr/>
      <dgm:t>
        <a:bodyPr/>
        <a:lstStyle/>
        <a:p>
          <a:endParaRPr lang="en-US"/>
        </a:p>
      </dgm:t>
    </dgm:pt>
    <dgm:pt modelId="{D73B10DB-FBC8-43EE-9ACD-51306B3B271F}" type="sibTrans" cxnId="{3A738D9D-90DC-408E-855B-FC0C0A3AE441}">
      <dgm:prSet/>
      <dgm:spPr/>
      <dgm:t>
        <a:bodyPr/>
        <a:lstStyle/>
        <a:p>
          <a:endParaRPr lang="en-US"/>
        </a:p>
      </dgm:t>
    </dgm:pt>
    <dgm:pt modelId="{3C91B531-2B7C-4482-8026-E4C067E44450}" type="pres">
      <dgm:prSet presAssocID="{556172BA-34E3-48B1-96A7-D4853736A343}" presName="root" presStyleCnt="0">
        <dgm:presLayoutVars>
          <dgm:dir/>
          <dgm:resizeHandles val="exact"/>
        </dgm:presLayoutVars>
      </dgm:prSet>
      <dgm:spPr/>
    </dgm:pt>
    <dgm:pt modelId="{1E6F7D37-188F-45C1-96D3-205026A81BCA}" type="pres">
      <dgm:prSet presAssocID="{FB17CA10-0AE5-4049-BADD-461FD998AB7F}" presName="compNode" presStyleCnt="0"/>
      <dgm:spPr/>
    </dgm:pt>
    <dgm:pt modelId="{D9752622-563C-44F2-8AB4-5FF38640464F}" type="pres">
      <dgm:prSet presAssocID="{FB17CA10-0AE5-4049-BADD-461FD998AB7F}" presName="bgRect" presStyleLbl="bgShp" presStyleIdx="0" presStyleCnt="5"/>
      <dgm:spPr/>
    </dgm:pt>
    <dgm:pt modelId="{2B843F41-C8B4-43B7-ADE1-CBB656CF4340}" type="pres">
      <dgm:prSet presAssocID="{FB17CA10-0AE5-4049-BADD-461FD998AB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apes"/>
        </a:ext>
      </dgm:extLst>
    </dgm:pt>
    <dgm:pt modelId="{291724C6-15DA-4892-8C44-5D39250C2B54}" type="pres">
      <dgm:prSet presAssocID="{FB17CA10-0AE5-4049-BADD-461FD998AB7F}" presName="spaceRect" presStyleCnt="0"/>
      <dgm:spPr/>
    </dgm:pt>
    <dgm:pt modelId="{8A92DDB5-94B0-4596-9F6B-9796AAE04242}" type="pres">
      <dgm:prSet presAssocID="{FB17CA10-0AE5-4049-BADD-461FD998AB7F}" presName="parTx" presStyleLbl="revTx" presStyleIdx="0" presStyleCnt="5">
        <dgm:presLayoutVars>
          <dgm:chMax val="0"/>
          <dgm:chPref val="0"/>
        </dgm:presLayoutVars>
      </dgm:prSet>
      <dgm:spPr/>
    </dgm:pt>
    <dgm:pt modelId="{0F7A133B-5C37-43F5-AA99-4F42C30A9891}" type="pres">
      <dgm:prSet presAssocID="{08883E3D-36DB-44D7-9BCB-727FD02BA273}" presName="sibTrans" presStyleCnt="0"/>
      <dgm:spPr/>
    </dgm:pt>
    <dgm:pt modelId="{1ECE9331-F0EF-465A-90AB-E88F3B36F21A}" type="pres">
      <dgm:prSet presAssocID="{FAAEFBB6-152D-49B8-A481-E923271649BA}" presName="compNode" presStyleCnt="0"/>
      <dgm:spPr/>
    </dgm:pt>
    <dgm:pt modelId="{5395073C-48A7-4660-9949-57BB4245F993}" type="pres">
      <dgm:prSet presAssocID="{FAAEFBB6-152D-49B8-A481-E923271649BA}" presName="bgRect" presStyleLbl="bgShp" presStyleIdx="1" presStyleCnt="5"/>
      <dgm:spPr/>
    </dgm:pt>
    <dgm:pt modelId="{89B40F5A-4D3F-4EF1-BF0B-CC112ACCE0EC}" type="pres">
      <dgm:prSet presAssocID="{FAAEFBB6-152D-49B8-A481-E923271649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41E8F8DA-507A-4918-8856-62B2183C1650}" type="pres">
      <dgm:prSet presAssocID="{FAAEFBB6-152D-49B8-A481-E923271649BA}" presName="spaceRect" presStyleCnt="0"/>
      <dgm:spPr/>
    </dgm:pt>
    <dgm:pt modelId="{FC234D67-9269-446E-81D6-C969024DBD68}" type="pres">
      <dgm:prSet presAssocID="{FAAEFBB6-152D-49B8-A481-E923271649BA}" presName="parTx" presStyleLbl="revTx" presStyleIdx="1" presStyleCnt="5">
        <dgm:presLayoutVars>
          <dgm:chMax val="0"/>
          <dgm:chPref val="0"/>
        </dgm:presLayoutVars>
      </dgm:prSet>
      <dgm:spPr/>
    </dgm:pt>
    <dgm:pt modelId="{74595A25-A0CF-4706-8F37-A5623D747125}" type="pres">
      <dgm:prSet presAssocID="{1A68A4DF-A72E-43CD-8B7F-1C880711E7E7}" presName="sibTrans" presStyleCnt="0"/>
      <dgm:spPr/>
    </dgm:pt>
    <dgm:pt modelId="{C127B14D-389B-406E-9925-FDB96BDA8E49}" type="pres">
      <dgm:prSet presAssocID="{9769E6CF-E528-4E5C-8B5F-3470E9B65940}" presName="compNode" presStyleCnt="0"/>
      <dgm:spPr/>
    </dgm:pt>
    <dgm:pt modelId="{318EC050-419C-4CC6-9467-44CBF7C09C34}" type="pres">
      <dgm:prSet presAssocID="{9769E6CF-E528-4E5C-8B5F-3470E9B65940}" presName="bgRect" presStyleLbl="bgShp" presStyleIdx="2" presStyleCnt="5"/>
      <dgm:spPr/>
    </dgm:pt>
    <dgm:pt modelId="{7743EDC7-B8B8-4FF0-93E2-54911BFF8A88}" type="pres">
      <dgm:prSet presAssocID="{9769E6CF-E528-4E5C-8B5F-3470E9B6594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0A8ECCF-F3DC-4BD7-B2CD-92D42BBE3A26}" type="pres">
      <dgm:prSet presAssocID="{9769E6CF-E528-4E5C-8B5F-3470E9B65940}" presName="spaceRect" presStyleCnt="0"/>
      <dgm:spPr/>
    </dgm:pt>
    <dgm:pt modelId="{87D489B6-E36D-441B-BA9B-AC4C0BB2D252}" type="pres">
      <dgm:prSet presAssocID="{9769E6CF-E528-4E5C-8B5F-3470E9B65940}" presName="parTx" presStyleLbl="revTx" presStyleIdx="2" presStyleCnt="5">
        <dgm:presLayoutVars>
          <dgm:chMax val="0"/>
          <dgm:chPref val="0"/>
        </dgm:presLayoutVars>
      </dgm:prSet>
      <dgm:spPr/>
    </dgm:pt>
    <dgm:pt modelId="{007459D9-6565-44EC-BF9C-1615349CD07E}" type="pres">
      <dgm:prSet presAssocID="{BE78B882-5F32-49B0-AF07-BE2976E973F1}" presName="sibTrans" presStyleCnt="0"/>
      <dgm:spPr/>
    </dgm:pt>
    <dgm:pt modelId="{0EC91969-8E4F-43E8-8B18-C84BD95E3799}" type="pres">
      <dgm:prSet presAssocID="{30636CE6-16EE-48AA-82CD-BC987B248D2C}" presName="compNode" presStyleCnt="0"/>
      <dgm:spPr/>
    </dgm:pt>
    <dgm:pt modelId="{1BE56D2B-80CF-424A-935A-86BA3AD85F50}" type="pres">
      <dgm:prSet presAssocID="{30636CE6-16EE-48AA-82CD-BC987B248D2C}" presName="bgRect" presStyleLbl="bgShp" presStyleIdx="3" presStyleCnt="5"/>
      <dgm:spPr/>
    </dgm:pt>
    <dgm:pt modelId="{FF21EF8B-FBC5-443E-BBD9-D2B308368A39}" type="pres">
      <dgm:prSet presAssocID="{30636CE6-16EE-48AA-82CD-BC987B248D2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2014C1DA-BD01-4C96-9366-AD432BC8DEA2}" type="pres">
      <dgm:prSet presAssocID="{30636CE6-16EE-48AA-82CD-BC987B248D2C}" presName="spaceRect" presStyleCnt="0"/>
      <dgm:spPr/>
    </dgm:pt>
    <dgm:pt modelId="{B3A6AC66-EA16-470A-BB5B-380FD9A286EB}" type="pres">
      <dgm:prSet presAssocID="{30636CE6-16EE-48AA-82CD-BC987B248D2C}" presName="parTx" presStyleLbl="revTx" presStyleIdx="3" presStyleCnt="5">
        <dgm:presLayoutVars>
          <dgm:chMax val="0"/>
          <dgm:chPref val="0"/>
        </dgm:presLayoutVars>
      </dgm:prSet>
      <dgm:spPr/>
    </dgm:pt>
    <dgm:pt modelId="{06E75895-5F2C-42B2-BA52-577FFFABD90A}" type="pres">
      <dgm:prSet presAssocID="{AD7E2256-D1B1-48D1-9FCD-F5BA4C21A049}" presName="sibTrans" presStyleCnt="0"/>
      <dgm:spPr/>
    </dgm:pt>
    <dgm:pt modelId="{087ACD31-772D-4CFE-90FC-3DC743F1DFD7}" type="pres">
      <dgm:prSet presAssocID="{BC9F37C0-D0F6-4934-9CB3-8353F1CDB32A}" presName="compNode" presStyleCnt="0"/>
      <dgm:spPr/>
    </dgm:pt>
    <dgm:pt modelId="{B669EC1E-FB80-40E1-AC12-3821283FE98C}" type="pres">
      <dgm:prSet presAssocID="{BC9F37C0-D0F6-4934-9CB3-8353F1CDB32A}" presName="bgRect" presStyleLbl="bgShp" presStyleIdx="4" presStyleCnt="5"/>
      <dgm:spPr/>
    </dgm:pt>
    <dgm:pt modelId="{9A2DA2E9-34B8-46E6-A721-7993520D7102}" type="pres">
      <dgm:prSet presAssocID="{BC9F37C0-D0F6-4934-9CB3-8353F1CDB32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0BFB8A3F-4507-442B-8695-F360BEE26D66}" type="pres">
      <dgm:prSet presAssocID="{BC9F37C0-D0F6-4934-9CB3-8353F1CDB32A}" presName="spaceRect" presStyleCnt="0"/>
      <dgm:spPr/>
    </dgm:pt>
    <dgm:pt modelId="{063CBD1B-322C-4A7E-A36E-3B9FC51580C8}" type="pres">
      <dgm:prSet presAssocID="{BC9F37C0-D0F6-4934-9CB3-8353F1CDB32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A95726-BF4B-4CDF-B616-16401165917C}" srcId="{556172BA-34E3-48B1-96A7-D4853736A343}" destId="{FB17CA10-0AE5-4049-BADD-461FD998AB7F}" srcOrd="0" destOrd="0" parTransId="{5D93F272-11DE-430E-B73E-E3EAD97D183A}" sibTransId="{08883E3D-36DB-44D7-9BCB-727FD02BA273}"/>
    <dgm:cxn modelId="{F451F42F-47C9-4E30-879B-61451FB12E10}" srcId="{556172BA-34E3-48B1-96A7-D4853736A343}" destId="{30636CE6-16EE-48AA-82CD-BC987B248D2C}" srcOrd="3" destOrd="0" parTransId="{E471ABCB-A918-4638-8ABC-D299693AC33B}" sibTransId="{AD7E2256-D1B1-48D1-9FCD-F5BA4C21A049}"/>
    <dgm:cxn modelId="{A2BD3638-6FD8-4543-8F7F-EDD2B5081668}" type="presOf" srcId="{BC9F37C0-D0F6-4934-9CB3-8353F1CDB32A}" destId="{063CBD1B-322C-4A7E-A36E-3B9FC51580C8}" srcOrd="0" destOrd="0" presId="urn:microsoft.com/office/officeart/2018/2/layout/IconVerticalSolidList"/>
    <dgm:cxn modelId="{B580A35B-2B4A-4F7C-AD7D-006633A92ECB}" type="presOf" srcId="{FAAEFBB6-152D-49B8-A481-E923271649BA}" destId="{FC234D67-9269-446E-81D6-C969024DBD68}" srcOrd="0" destOrd="0" presId="urn:microsoft.com/office/officeart/2018/2/layout/IconVerticalSolidList"/>
    <dgm:cxn modelId="{18BCA56D-6010-4D40-BECD-C10829BF2D4A}" srcId="{556172BA-34E3-48B1-96A7-D4853736A343}" destId="{9769E6CF-E528-4E5C-8B5F-3470E9B65940}" srcOrd="2" destOrd="0" parTransId="{C0179E6A-CBC6-4BEE-959E-7A2C4106380D}" sibTransId="{BE78B882-5F32-49B0-AF07-BE2976E973F1}"/>
    <dgm:cxn modelId="{B1DC8C82-E199-47DF-8F21-47EA9D647597}" type="presOf" srcId="{FB17CA10-0AE5-4049-BADD-461FD998AB7F}" destId="{8A92DDB5-94B0-4596-9F6B-9796AAE04242}" srcOrd="0" destOrd="0" presId="urn:microsoft.com/office/officeart/2018/2/layout/IconVerticalSolidList"/>
    <dgm:cxn modelId="{F8B17894-7494-4B0E-ABB2-415A398A6399}" srcId="{556172BA-34E3-48B1-96A7-D4853736A343}" destId="{FAAEFBB6-152D-49B8-A481-E923271649BA}" srcOrd="1" destOrd="0" parTransId="{29F2299F-96B7-4EC2-BB63-D701F7255013}" sibTransId="{1A68A4DF-A72E-43CD-8B7F-1C880711E7E7}"/>
    <dgm:cxn modelId="{3A738D9D-90DC-408E-855B-FC0C0A3AE441}" srcId="{556172BA-34E3-48B1-96A7-D4853736A343}" destId="{BC9F37C0-D0F6-4934-9CB3-8353F1CDB32A}" srcOrd="4" destOrd="0" parTransId="{10674712-A6F5-4BB7-9EEB-4FF52A68D585}" sibTransId="{D73B10DB-FBC8-43EE-9ACD-51306B3B271F}"/>
    <dgm:cxn modelId="{C05F17AC-E0AD-40B4-9946-F966AF654D68}" type="presOf" srcId="{556172BA-34E3-48B1-96A7-D4853736A343}" destId="{3C91B531-2B7C-4482-8026-E4C067E44450}" srcOrd="0" destOrd="0" presId="urn:microsoft.com/office/officeart/2018/2/layout/IconVerticalSolidList"/>
    <dgm:cxn modelId="{469909B3-E0E8-4474-B1E1-436A97E51181}" type="presOf" srcId="{9769E6CF-E528-4E5C-8B5F-3470E9B65940}" destId="{87D489B6-E36D-441B-BA9B-AC4C0BB2D252}" srcOrd="0" destOrd="0" presId="urn:microsoft.com/office/officeart/2018/2/layout/IconVerticalSolidList"/>
    <dgm:cxn modelId="{1A8125B5-F3C3-402D-A1B3-4A127738372F}" type="presOf" srcId="{30636CE6-16EE-48AA-82CD-BC987B248D2C}" destId="{B3A6AC66-EA16-470A-BB5B-380FD9A286EB}" srcOrd="0" destOrd="0" presId="urn:microsoft.com/office/officeart/2018/2/layout/IconVerticalSolidList"/>
    <dgm:cxn modelId="{0473E979-289F-4B32-A143-3361F251ABB4}" type="presParOf" srcId="{3C91B531-2B7C-4482-8026-E4C067E44450}" destId="{1E6F7D37-188F-45C1-96D3-205026A81BCA}" srcOrd="0" destOrd="0" presId="urn:microsoft.com/office/officeart/2018/2/layout/IconVerticalSolidList"/>
    <dgm:cxn modelId="{D1974496-97BA-45A6-96D3-A6AD3A23AD46}" type="presParOf" srcId="{1E6F7D37-188F-45C1-96D3-205026A81BCA}" destId="{D9752622-563C-44F2-8AB4-5FF38640464F}" srcOrd="0" destOrd="0" presId="urn:microsoft.com/office/officeart/2018/2/layout/IconVerticalSolidList"/>
    <dgm:cxn modelId="{5743CA6F-C4A0-4CCA-A9C4-B29FBCE7E9E4}" type="presParOf" srcId="{1E6F7D37-188F-45C1-96D3-205026A81BCA}" destId="{2B843F41-C8B4-43B7-ADE1-CBB656CF4340}" srcOrd="1" destOrd="0" presId="urn:microsoft.com/office/officeart/2018/2/layout/IconVerticalSolidList"/>
    <dgm:cxn modelId="{37823F14-E2C3-4D75-9603-36B61423B1C0}" type="presParOf" srcId="{1E6F7D37-188F-45C1-96D3-205026A81BCA}" destId="{291724C6-15DA-4892-8C44-5D39250C2B54}" srcOrd="2" destOrd="0" presId="urn:microsoft.com/office/officeart/2018/2/layout/IconVerticalSolidList"/>
    <dgm:cxn modelId="{939A20C4-875A-4B1F-85F9-716758417411}" type="presParOf" srcId="{1E6F7D37-188F-45C1-96D3-205026A81BCA}" destId="{8A92DDB5-94B0-4596-9F6B-9796AAE04242}" srcOrd="3" destOrd="0" presId="urn:microsoft.com/office/officeart/2018/2/layout/IconVerticalSolidList"/>
    <dgm:cxn modelId="{B485499F-D911-4726-B4AE-6A740560AF16}" type="presParOf" srcId="{3C91B531-2B7C-4482-8026-E4C067E44450}" destId="{0F7A133B-5C37-43F5-AA99-4F42C30A9891}" srcOrd="1" destOrd="0" presId="urn:microsoft.com/office/officeart/2018/2/layout/IconVerticalSolidList"/>
    <dgm:cxn modelId="{AF19F9A3-C372-473E-835A-84C44C5D59E7}" type="presParOf" srcId="{3C91B531-2B7C-4482-8026-E4C067E44450}" destId="{1ECE9331-F0EF-465A-90AB-E88F3B36F21A}" srcOrd="2" destOrd="0" presId="urn:microsoft.com/office/officeart/2018/2/layout/IconVerticalSolidList"/>
    <dgm:cxn modelId="{11BD3F0F-AF77-4038-B55F-7142D517A625}" type="presParOf" srcId="{1ECE9331-F0EF-465A-90AB-E88F3B36F21A}" destId="{5395073C-48A7-4660-9949-57BB4245F993}" srcOrd="0" destOrd="0" presId="urn:microsoft.com/office/officeart/2018/2/layout/IconVerticalSolidList"/>
    <dgm:cxn modelId="{A674FF58-4E3F-490E-9F5A-0EA013BBC7FC}" type="presParOf" srcId="{1ECE9331-F0EF-465A-90AB-E88F3B36F21A}" destId="{89B40F5A-4D3F-4EF1-BF0B-CC112ACCE0EC}" srcOrd="1" destOrd="0" presId="urn:microsoft.com/office/officeart/2018/2/layout/IconVerticalSolidList"/>
    <dgm:cxn modelId="{D7DE78F4-0F28-47DA-9DA9-D8885C8058FD}" type="presParOf" srcId="{1ECE9331-F0EF-465A-90AB-E88F3B36F21A}" destId="{41E8F8DA-507A-4918-8856-62B2183C1650}" srcOrd="2" destOrd="0" presId="urn:microsoft.com/office/officeart/2018/2/layout/IconVerticalSolidList"/>
    <dgm:cxn modelId="{EC3A1F0A-DF6E-4396-8980-7A66703FB1C3}" type="presParOf" srcId="{1ECE9331-F0EF-465A-90AB-E88F3B36F21A}" destId="{FC234D67-9269-446E-81D6-C969024DBD68}" srcOrd="3" destOrd="0" presId="urn:microsoft.com/office/officeart/2018/2/layout/IconVerticalSolidList"/>
    <dgm:cxn modelId="{223060F0-C7B1-4D73-AE55-1FD16D71970D}" type="presParOf" srcId="{3C91B531-2B7C-4482-8026-E4C067E44450}" destId="{74595A25-A0CF-4706-8F37-A5623D747125}" srcOrd="3" destOrd="0" presId="urn:microsoft.com/office/officeart/2018/2/layout/IconVerticalSolidList"/>
    <dgm:cxn modelId="{D99D5A2C-6B22-42CE-B6BB-437E1DA78261}" type="presParOf" srcId="{3C91B531-2B7C-4482-8026-E4C067E44450}" destId="{C127B14D-389B-406E-9925-FDB96BDA8E49}" srcOrd="4" destOrd="0" presId="urn:microsoft.com/office/officeart/2018/2/layout/IconVerticalSolidList"/>
    <dgm:cxn modelId="{36822C0E-8198-441F-B1AF-8E5D30C2C033}" type="presParOf" srcId="{C127B14D-389B-406E-9925-FDB96BDA8E49}" destId="{318EC050-419C-4CC6-9467-44CBF7C09C34}" srcOrd="0" destOrd="0" presId="urn:microsoft.com/office/officeart/2018/2/layout/IconVerticalSolidList"/>
    <dgm:cxn modelId="{794107D7-4F23-4CC5-9441-9AFFB74750A8}" type="presParOf" srcId="{C127B14D-389B-406E-9925-FDB96BDA8E49}" destId="{7743EDC7-B8B8-4FF0-93E2-54911BFF8A88}" srcOrd="1" destOrd="0" presId="urn:microsoft.com/office/officeart/2018/2/layout/IconVerticalSolidList"/>
    <dgm:cxn modelId="{8A3DAA1B-51E6-406A-A0AF-D013C2200F9D}" type="presParOf" srcId="{C127B14D-389B-406E-9925-FDB96BDA8E49}" destId="{D0A8ECCF-F3DC-4BD7-B2CD-92D42BBE3A26}" srcOrd="2" destOrd="0" presId="urn:microsoft.com/office/officeart/2018/2/layout/IconVerticalSolidList"/>
    <dgm:cxn modelId="{BDEB919C-8BD9-4AE4-8675-92065A845CD8}" type="presParOf" srcId="{C127B14D-389B-406E-9925-FDB96BDA8E49}" destId="{87D489B6-E36D-441B-BA9B-AC4C0BB2D252}" srcOrd="3" destOrd="0" presId="urn:microsoft.com/office/officeart/2018/2/layout/IconVerticalSolidList"/>
    <dgm:cxn modelId="{849275FB-E5E8-466A-9851-2F58268D9730}" type="presParOf" srcId="{3C91B531-2B7C-4482-8026-E4C067E44450}" destId="{007459D9-6565-44EC-BF9C-1615349CD07E}" srcOrd="5" destOrd="0" presId="urn:microsoft.com/office/officeart/2018/2/layout/IconVerticalSolidList"/>
    <dgm:cxn modelId="{332A06C3-94FB-4AD7-B088-2DF4D0DE8932}" type="presParOf" srcId="{3C91B531-2B7C-4482-8026-E4C067E44450}" destId="{0EC91969-8E4F-43E8-8B18-C84BD95E3799}" srcOrd="6" destOrd="0" presId="urn:microsoft.com/office/officeart/2018/2/layout/IconVerticalSolidList"/>
    <dgm:cxn modelId="{9B79FF5A-89F7-49F7-887A-D940BE0289D9}" type="presParOf" srcId="{0EC91969-8E4F-43E8-8B18-C84BD95E3799}" destId="{1BE56D2B-80CF-424A-935A-86BA3AD85F50}" srcOrd="0" destOrd="0" presId="urn:microsoft.com/office/officeart/2018/2/layout/IconVerticalSolidList"/>
    <dgm:cxn modelId="{D45A8EE9-A892-46A7-BA94-5A0160B0112A}" type="presParOf" srcId="{0EC91969-8E4F-43E8-8B18-C84BD95E3799}" destId="{FF21EF8B-FBC5-443E-BBD9-D2B308368A39}" srcOrd="1" destOrd="0" presId="urn:microsoft.com/office/officeart/2018/2/layout/IconVerticalSolidList"/>
    <dgm:cxn modelId="{922B367F-D5FB-49AF-AB7A-3DB05BE499A9}" type="presParOf" srcId="{0EC91969-8E4F-43E8-8B18-C84BD95E3799}" destId="{2014C1DA-BD01-4C96-9366-AD432BC8DEA2}" srcOrd="2" destOrd="0" presId="urn:microsoft.com/office/officeart/2018/2/layout/IconVerticalSolidList"/>
    <dgm:cxn modelId="{A185C7BE-5FDC-47B8-9281-A525A56ED831}" type="presParOf" srcId="{0EC91969-8E4F-43E8-8B18-C84BD95E3799}" destId="{B3A6AC66-EA16-470A-BB5B-380FD9A286EB}" srcOrd="3" destOrd="0" presId="urn:microsoft.com/office/officeart/2018/2/layout/IconVerticalSolidList"/>
    <dgm:cxn modelId="{F0F71AF0-4347-4780-AF78-FB8083D016F2}" type="presParOf" srcId="{3C91B531-2B7C-4482-8026-E4C067E44450}" destId="{06E75895-5F2C-42B2-BA52-577FFFABD90A}" srcOrd="7" destOrd="0" presId="urn:microsoft.com/office/officeart/2018/2/layout/IconVerticalSolidList"/>
    <dgm:cxn modelId="{20C6EF7A-C1F4-43DF-B5F0-B5A8A4DC8CB1}" type="presParOf" srcId="{3C91B531-2B7C-4482-8026-E4C067E44450}" destId="{087ACD31-772D-4CFE-90FC-3DC743F1DFD7}" srcOrd="8" destOrd="0" presId="urn:microsoft.com/office/officeart/2018/2/layout/IconVerticalSolidList"/>
    <dgm:cxn modelId="{F5DA5BDB-554C-4D50-98B3-A3BB44C69195}" type="presParOf" srcId="{087ACD31-772D-4CFE-90FC-3DC743F1DFD7}" destId="{B669EC1E-FB80-40E1-AC12-3821283FE98C}" srcOrd="0" destOrd="0" presId="urn:microsoft.com/office/officeart/2018/2/layout/IconVerticalSolidList"/>
    <dgm:cxn modelId="{F71E22F4-0DE8-452A-9A0D-28AF3BEDD5D2}" type="presParOf" srcId="{087ACD31-772D-4CFE-90FC-3DC743F1DFD7}" destId="{9A2DA2E9-34B8-46E6-A721-7993520D7102}" srcOrd="1" destOrd="0" presId="urn:microsoft.com/office/officeart/2018/2/layout/IconVerticalSolidList"/>
    <dgm:cxn modelId="{E24849E2-1F4C-4CE0-8FF3-DC79BAB41FAE}" type="presParOf" srcId="{087ACD31-772D-4CFE-90FC-3DC743F1DFD7}" destId="{0BFB8A3F-4507-442B-8695-F360BEE26D66}" srcOrd="2" destOrd="0" presId="urn:microsoft.com/office/officeart/2018/2/layout/IconVerticalSolidList"/>
    <dgm:cxn modelId="{4054FBD7-C276-4D38-8242-E0A7441C62C6}" type="presParOf" srcId="{087ACD31-772D-4CFE-90FC-3DC743F1DFD7}" destId="{063CBD1B-322C-4A7E-A36E-3B9FC51580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514144-0579-444D-AA92-978281C6A01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AB37B1-F0C8-4067-9DEB-315B7F2781BC}">
      <dgm:prSet/>
      <dgm:spPr/>
      <dgm:t>
        <a:bodyPr/>
        <a:lstStyle/>
        <a:p>
          <a:r>
            <a:rPr lang="en-US"/>
            <a:t>Paid Google Ads  </a:t>
          </a:r>
        </a:p>
      </dgm:t>
    </dgm:pt>
    <dgm:pt modelId="{AD4AFA7A-AA67-494F-BE64-EAAD3F7C0548}" type="parTrans" cxnId="{71F7DBC9-FD75-4F4A-A627-A386328F860C}">
      <dgm:prSet/>
      <dgm:spPr/>
      <dgm:t>
        <a:bodyPr/>
        <a:lstStyle/>
        <a:p>
          <a:endParaRPr lang="en-US"/>
        </a:p>
      </dgm:t>
    </dgm:pt>
    <dgm:pt modelId="{38419D64-BCD9-4A15-8E80-1EF21516A8BE}" type="sibTrans" cxnId="{71F7DBC9-FD75-4F4A-A627-A386328F860C}">
      <dgm:prSet/>
      <dgm:spPr/>
      <dgm:t>
        <a:bodyPr/>
        <a:lstStyle/>
        <a:p>
          <a:endParaRPr lang="en-US"/>
        </a:p>
      </dgm:t>
    </dgm:pt>
    <dgm:pt modelId="{139E2BCF-6BE0-4B46-BD4D-2542BE5125DC}">
      <dgm:prSet/>
      <dgm:spPr/>
      <dgm:t>
        <a:bodyPr/>
        <a:lstStyle/>
        <a:p>
          <a:r>
            <a:rPr lang="en-US"/>
            <a:t>Social Media Advertisement </a:t>
          </a:r>
        </a:p>
      </dgm:t>
    </dgm:pt>
    <dgm:pt modelId="{ECF2BC73-0E22-4786-9595-803EF2A5CD53}" type="parTrans" cxnId="{F04DC7D0-2779-41DF-90F9-166E2AABC0B9}">
      <dgm:prSet/>
      <dgm:spPr/>
      <dgm:t>
        <a:bodyPr/>
        <a:lstStyle/>
        <a:p>
          <a:endParaRPr lang="en-US"/>
        </a:p>
      </dgm:t>
    </dgm:pt>
    <dgm:pt modelId="{A1B5339A-5500-4096-88FF-EE175F759FF7}" type="sibTrans" cxnId="{F04DC7D0-2779-41DF-90F9-166E2AABC0B9}">
      <dgm:prSet/>
      <dgm:spPr/>
      <dgm:t>
        <a:bodyPr/>
        <a:lstStyle/>
        <a:p>
          <a:endParaRPr lang="en-US"/>
        </a:p>
      </dgm:t>
    </dgm:pt>
    <dgm:pt modelId="{DB86DD35-9952-470E-BFC7-F9BD459713FE}" type="pres">
      <dgm:prSet presAssocID="{A7514144-0579-444D-AA92-978281C6A01F}" presName="root" presStyleCnt="0">
        <dgm:presLayoutVars>
          <dgm:dir/>
          <dgm:resizeHandles val="exact"/>
        </dgm:presLayoutVars>
      </dgm:prSet>
      <dgm:spPr/>
    </dgm:pt>
    <dgm:pt modelId="{474FA237-1E65-44E9-84D4-64C82345A180}" type="pres">
      <dgm:prSet presAssocID="{43AB37B1-F0C8-4067-9DEB-315B7F2781BC}" presName="compNode" presStyleCnt="0"/>
      <dgm:spPr/>
    </dgm:pt>
    <dgm:pt modelId="{8227DB7A-05BD-4165-8285-FE195F12B81C}" type="pres">
      <dgm:prSet presAssocID="{43AB37B1-F0C8-4067-9DEB-315B7F2781BC}" presName="bgRect" presStyleLbl="bgShp" presStyleIdx="0" presStyleCnt="2"/>
      <dgm:spPr/>
    </dgm:pt>
    <dgm:pt modelId="{1FE97C5B-3C53-4854-B13F-2067C567FE42}" type="pres">
      <dgm:prSet presAssocID="{43AB37B1-F0C8-4067-9DEB-315B7F2781B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359FE06-CAA3-4ABB-BCD5-6A0BE0244292}" type="pres">
      <dgm:prSet presAssocID="{43AB37B1-F0C8-4067-9DEB-315B7F2781BC}" presName="spaceRect" presStyleCnt="0"/>
      <dgm:spPr/>
    </dgm:pt>
    <dgm:pt modelId="{AD032EAA-FACD-464B-8F0F-1147E2D6A099}" type="pres">
      <dgm:prSet presAssocID="{43AB37B1-F0C8-4067-9DEB-315B7F2781BC}" presName="parTx" presStyleLbl="revTx" presStyleIdx="0" presStyleCnt="2">
        <dgm:presLayoutVars>
          <dgm:chMax val="0"/>
          <dgm:chPref val="0"/>
        </dgm:presLayoutVars>
      </dgm:prSet>
      <dgm:spPr/>
    </dgm:pt>
    <dgm:pt modelId="{893594A1-99D0-42A1-9B13-02FAF5CA21DF}" type="pres">
      <dgm:prSet presAssocID="{38419D64-BCD9-4A15-8E80-1EF21516A8BE}" presName="sibTrans" presStyleCnt="0"/>
      <dgm:spPr/>
    </dgm:pt>
    <dgm:pt modelId="{78C5DE48-1313-4D81-A419-C1B69EAD1253}" type="pres">
      <dgm:prSet presAssocID="{139E2BCF-6BE0-4B46-BD4D-2542BE5125DC}" presName="compNode" presStyleCnt="0"/>
      <dgm:spPr/>
    </dgm:pt>
    <dgm:pt modelId="{7DECE20D-3932-4805-A517-AAEA95B87B5A}" type="pres">
      <dgm:prSet presAssocID="{139E2BCF-6BE0-4B46-BD4D-2542BE5125DC}" presName="bgRect" presStyleLbl="bgShp" presStyleIdx="1" presStyleCnt="2"/>
      <dgm:spPr/>
    </dgm:pt>
    <dgm:pt modelId="{C7075FDC-BFBE-4902-8691-F0B48DBE7B22}" type="pres">
      <dgm:prSet presAssocID="{139E2BCF-6BE0-4B46-BD4D-2542BE5125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8A53CAA-6152-437C-9E94-990EBEBC45EE}" type="pres">
      <dgm:prSet presAssocID="{139E2BCF-6BE0-4B46-BD4D-2542BE5125DC}" presName="spaceRect" presStyleCnt="0"/>
      <dgm:spPr/>
    </dgm:pt>
    <dgm:pt modelId="{25E0A6FB-8B86-4BD3-AB00-12D7E010FA12}" type="pres">
      <dgm:prSet presAssocID="{139E2BCF-6BE0-4B46-BD4D-2542BE5125D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59C9568-96B1-426F-B750-D2DD9C6C8FD3}" type="presOf" srcId="{A7514144-0579-444D-AA92-978281C6A01F}" destId="{DB86DD35-9952-470E-BFC7-F9BD459713FE}" srcOrd="0" destOrd="0" presId="urn:microsoft.com/office/officeart/2018/2/layout/IconVerticalSolidList"/>
    <dgm:cxn modelId="{71F7DBC9-FD75-4F4A-A627-A386328F860C}" srcId="{A7514144-0579-444D-AA92-978281C6A01F}" destId="{43AB37B1-F0C8-4067-9DEB-315B7F2781BC}" srcOrd="0" destOrd="0" parTransId="{AD4AFA7A-AA67-494F-BE64-EAAD3F7C0548}" sibTransId="{38419D64-BCD9-4A15-8E80-1EF21516A8BE}"/>
    <dgm:cxn modelId="{F04DC7D0-2779-41DF-90F9-166E2AABC0B9}" srcId="{A7514144-0579-444D-AA92-978281C6A01F}" destId="{139E2BCF-6BE0-4B46-BD4D-2542BE5125DC}" srcOrd="1" destOrd="0" parTransId="{ECF2BC73-0E22-4786-9595-803EF2A5CD53}" sibTransId="{A1B5339A-5500-4096-88FF-EE175F759FF7}"/>
    <dgm:cxn modelId="{199AE1D6-E16E-4264-AAE4-349BE0A541B3}" type="presOf" srcId="{139E2BCF-6BE0-4B46-BD4D-2542BE5125DC}" destId="{25E0A6FB-8B86-4BD3-AB00-12D7E010FA12}" srcOrd="0" destOrd="0" presId="urn:microsoft.com/office/officeart/2018/2/layout/IconVerticalSolidList"/>
    <dgm:cxn modelId="{E78A90F2-37AB-4F87-8D65-B144B5195C3B}" type="presOf" srcId="{43AB37B1-F0C8-4067-9DEB-315B7F2781BC}" destId="{AD032EAA-FACD-464B-8F0F-1147E2D6A099}" srcOrd="0" destOrd="0" presId="urn:microsoft.com/office/officeart/2018/2/layout/IconVerticalSolidList"/>
    <dgm:cxn modelId="{3C9D0BA7-DF50-42E7-90C7-63BF43163B41}" type="presParOf" srcId="{DB86DD35-9952-470E-BFC7-F9BD459713FE}" destId="{474FA237-1E65-44E9-84D4-64C82345A180}" srcOrd="0" destOrd="0" presId="urn:microsoft.com/office/officeart/2018/2/layout/IconVerticalSolidList"/>
    <dgm:cxn modelId="{E072AE91-B5D2-41EC-AA49-15C4C5162EEC}" type="presParOf" srcId="{474FA237-1E65-44E9-84D4-64C82345A180}" destId="{8227DB7A-05BD-4165-8285-FE195F12B81C}" srcOrd="0" destOrd="0" presId="urn:microsoft.com/office/officeart/2018/2/layout/IconVerticalSolidList"/>
    <dgm:cxn modelId="{11B27BC5-85AF-4396-A1BB-69BFF79D2A67}" type="presParOf" srcId="{474FA237-1E65-44E9-84D4-64C82345A180}" destId="{1FE97C5B-3C53-4854-B13F-2067C567FE42}" srcOrd="1" destOrd="0" presId="urn:microsoft.com/office/officeart/2018/2/layout/IconVerticalSolidList"/>
    <dgm:cxn modelId="{9164AA84-B58E-492B-BA5F-5895DC575248}" type="presParOf" srcId="{474FA237-1E65-44E9-84D4-64C82345A180}" destId="{2359FE06-CAA3-4ABB-BCD5-6A0BE0244292}" srcOrd="2" destOrd="0" presId="urn:microsoft.com/office/officeart/2018/2/layout/IconVerticalSolidList"/>
    <dgm:cxn modelId="{DEC2A9D1-775F-47C1-8B09-ADDBD236F45A}" type="presParOf" srcId="{474FA237-1E65-44E9-84D4-64C82345A180}" destId="{AD032EAA-FACD-464B-8F0F-1147E2D6A099}" srcOrd="3" destOrd="0" presId="urn:microsoft.com/office/officeart/2018/2/layout/IconVerticalSolidList"/>
    <dgm:cxn modelId="{E4FE12F4-25B2-4BB5-813A-855F80B2975C}" type="presParOf" srcId="{DB86DD35-9952-470E-BFC7-F9BD459713FE}" destId="{893594A1-99D0-42A1-9B13-02FAF5CA21DF}" srcOrd="1" destOrd="0" presId="urn:microsoft.com/office/officeart/2018/2/layout/IconVerticalSolidList"/>
    <dgm:cxn modelId="{18E0B5E7-CBBD-4CCA-B59B-5CC2165E5420}" type="presParOf" srcId="{DB86DD35-9952-470E-BFC7-F9BD459713FE}" destId="{78C5DE48-1313-4D81-A419-C1B69EAD1253}" srcOrd="2" destOrd="0" presId="urn:microsoft.com/office/officeart/2018/2/layout/IconVerticalSolidList"/>
    <dgm:cxn modelId="{C83A7D25-BA4B-4C1A-94AC-4A41946AB5FC}" type="presParOf" srcId="{78C5DE48-1313-4D81-A419-C1B69EAD1253}" destId="{7DECE20D-3932-4805-A517-AAEA95B87B5A}" srcOrd="0" destOrd="0" presId="urn:microsoft.com/office/officeart/2018/2/layout/IconVerticalSolidList"/>
    <dgm:cxn modelId="{54467E2A-EC62-41A9-8577-D61E55F58A69}" type="presParOf" srcId="{78C5DE48-1313-4D81-A419-C1B69EAD1253}" destId="{C7075FDC-BFBE-4902-8691-F0B48DBE7B22}" srcOrd="1" destOrd="0" presId="urn:microsoft.com/office/officeart/2018/2/layout/IconVerticalSolidList"/>
    <dgm:cxn modelId="{1966EB8B-2372-416A-B6A5-75D81689C22A}" type="presParOf" srcId="{78C5DE48-1313-4D81-A419-C1B69EAD1253}" destId="{D8A53CAA-6152-437C-9E94-990EBEBC45EE}" srcOrd="2" destOrd="0" presId="urn:microsoft.com/office/officeart/2018/2/layout/IconVerticalSolidList"/>
    <dgm:cxn modelId="{0549B39A-7230-47A8-8B74-471813E1DF73}" type="presParOf" srcId="{78C5DE48-1313-4D81-A419-C1B69EAD1253}" destId="{25E0A6FB-8B86-4BD3-AB00-12D7E010FA1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C9D881-64F0-414E-A371-A52643A56B0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44C9FE-4107-440E-9CB9-EEDE921D819E}">
      <dgm:prSet/>
      <dgm:spPr/>
      <dgm:t>
        <a:bodyPr/>
        <a:lstStyle/>
        <a:p>
          <a:pPr>
            <a:defRPr cap="all"/>
          </a:pPr>
          <a:r>
            <a:rPr lang="en-US"/>
            <a:t>Traction on the Nuts.com will pick up eventually after the domain change from NutsOnline.com. This is common in domain name changes</a:t>
          </a:r>
          <a:r>
            <a:rPr lang="en-US" b="0" i="0" u="none" strike="noStrike" cap="all" baseline="0" noProof="0">
              <a:solidFill>
                <a:srgbClr val="010000"/>
              </a:solidFill>
              <a:latin typeface="Calibri Light"/>
              <a:cs typeface="Calibri Light"/>
            </a:rPr>
            <a:t>.</a:t>
          </a:r>
          <a:endParaRPr lang="en-US"/>
        </a:p>
      </dgm:t>
    </dgm:pt>
    <dgm:pt modelId="{86156FCF-726C-4870-BD0C-1FF4EF416A4B}" type="parTrans" cxnId="{30E8A97B-B524-4F01-81A9-D22DF19A73FD}">
      <dgm:prSet/>
      <dgm:spPr/>
      <dgm:t>
        <a:bodyPr/>
        <a:lstStyle/>
        <a:p>
          <a:endParaRPr lang="en-US"/>
        </a:p>
      </dgm:t>
    </dgm:pt>
    <dgm:pt modelId="{2ED38D5A-16A0-4DAC-A1AA-5145D544F536}" type="sibTrans" cxnId="{30E8A97B-B524-4F01-81A9-D22DF19A73FD}">
      <dgm:prSet/>
      <dgm:spPr/>
      <dgm:t>
        <a:bodyPr/>
        <a:lstStyle/>
        <a:p>
          <a:endParaRPr lang="en-US"/>
        </a:p>
      </dgm:t>
    </dgm:pt>
    <dgm:pt modelId="{DD962D5D-8A67-44E2-9766-66F5C85D9D06}">
      <dgm:prSet/>
      <dgm:spPr/>
      <dgm:t>
        <a:bodyPr/>
        <a:lstStyle/>
        <a:p>
          <a:pPr rtl="0">
            <a:defRPr cap="all"/>
          </a:pPr>
          <a:r>
            <a:rPr lang="en-US"/>
            <a:t>During the waiting phase of the domain change. Social media advertisements can be established. Also, Newark Nut Company partners can update their websites with </a:t>
          </a:r>
          <a:r>
            <a:rPr lang="en-US">
              <a:latin typeface="+mn-lt"/>
            </a:rPr>
            <a:t>new website links.</a:t>
          </a:r>
        </a:p>
      </dgm:t>
    </dgm:pt>
    <dgm:pt modelId="{065B2D84-9592-458B-9723-B1894622E677}" type="parTrans" cxnId="{541CAE89-F2E3-4328-BC5B-DDE93D3E7AE2}">
      <dgm:prSet/>
      <dgm:spPr/>
      <dgm:t>
        <a:bodyPr/>
        <a:lstStyle/>
        <a:p>
          <a:endParaRPr lang="en-US"/>
        </a:p>
      </dgm:t>
    </dgm:pt>
    <dgm:pt modelId="{F29A6314-0003-402E-BA0F-971113EA6A8F}" type="sibTrans" cxnId="{541CAE89-F2E3-4328-BC5B-DDE93D3E7AE2}">
      <dgm:prSet/>
      <dgm:spPr/>
      <dgm:t>
        <a:bodyPr/>
        <a:lstStyle/>
        <a:p>
          <a:endParaRPr lang="en-US"/>
        </a:p>
      </dgm:t>
    </dgm:pt>
    <dgm:pt modelId="{B693DFD5-32DF-432B-B47A-3267B3D2ECBB}">
      <dgm:prSet/>
      <dgm:spPr/>
      <dgm:t>
        <a:bodyPr/>
        <a:lstStyle/>
        <a:p>
          <a:pPr rtl="0">
            <a:defRPr cap="all"/>
          </a:pPr>
          <a:r>
            <a:rPr lang="en-US"/>
            <a:t>As the domain catches up and regains traffic. Social media ads will </a:t>
          </a:r>
          <a:r>
            <a:rPr lang="en-US">
              <a:latin typeface="+mn-lt"/>
            </a:rPr>
            <a:t>introduce new people to the company. This will expand the reach and gain potentially new customers.</a:t>
          </a:r>
        </a:p>
      </dgm:t>
    </dgm:pt>
    <dgm:pt modelId="{0633D10D-DA17-4841-9547-4FF9CE92DF4E}" type="parTrans" cxnId="{0EB0F57E-FEF1-4667-AD38-15E30C8D46B5}">
      <dgm:prSet/>
      <dgm:spPr/>
      <dgm:t>
        <a:bodyPr/>
        <a:lstStyle/>
        <a:p>
          <a:endParaRPr lang="en-US"/>
        </a:p>
      </dgm:t>
    </dgm:pt>
    <dgm:pt modelId="{98E7A54B-CE4F-4FB4-A765-044800D6B668}" type="sibTrans" cxnId="{0EB0F57E-FEF1-4667-AD38-15E30C8D46B5}">
      <dgm:prSet/>
      <dgm:spPr/>
      <dgm:t>
        <a:bodyPr/>
        <a:lstStyle/>
        <a:p>
          <a:endParaRPr lang="en-US"/>
        </a:p>
      </dgm:t>
    </dgm:pt>
    <dgm:pt modelId="{E605C50A-FC51-4608-8022-10121A5749D9}" type="pres">
      <dgm:prSet presAssocID="{35C9D881-64F0-414E-A371-A52643A56B0B}" presName="root" presStyleCnt="0">
        <dgm:presLayoutVars>
          <dgm:dir/>
          <dgm:resizeHandles val="exact"/>
        </dgm:presLayoutVars>
      </dgm:prSet>
      <dgm:spPr/>
    </dgm:pt>
    <dgm:pt modelId="{528299A2-3AE9-421B-A2AC-1F64B9033B31}" type="pres">
      <dgm:prSet presAssocID="{A044C9FE-4107-440E-9CB9-EEDE921D819E}" presName="compNode" presStyleCnt="0"/>
      <dgm:spPr/>
    </dgm:pt>
    <dgm:pt modelId="{45408E71-FA6A-4225-9466-FC66C5F937E1}" type="pres">
      <dgm:prSet presAssocID="{A044C9FE-4107-440E-9CB9-EEDE921D819E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3910B5F-BBBC-4F4C-A977-67018E76A7C0}" type="pres">
      <dgm:prSet presAssocID="{A044C9FE-4107-440E-9CB9-EEDE921D81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DD6F20F-640A-43AA-A261-48047BF3E9CA}" type="pres">
      <dgm:prSet presAssocID="{A044C9FE-4107-440E-9CB9-EEDE921D819E}" presName="spaceRect" presStyleCnt="0"/>
      <dgm:spPr/>
    </dgm:pt>
    <dgm:pt modelId="{DBB83D4D-2A5B-4575-A039-4943ACAB846C}" type="pres">
      <dgm:prSet presAssocID="{A044C9FE-4107-440E-9CB9-EEDE921D819E}" presName="textRect" presStyleLbl="revTx" presStyleIdx="0" presStyleCnt="3">
        <dgm:presLayoutVars>
          <dgm:chMax val="1"/>
          <dgm:chPref val="1"/>
        </dgm:presLayoutVars>
      </dgm:prSet>
      <dgm:spPr/>
    </dgm:pt>
    <dgm:pt modelId="{FBB21F46-85A7-4A4E-9448-763005450E3D}" type="pres">
      <dgm:prSet presAssocID="{2ED38D5A-16A0-4DAC-A1AA-5145D544F536}" presName="sibTrans" presStyleCnt="0"/>
      <dgm:spPr/>
    </dgm:pt>
    <dgm:pt modelId="{A8EEDE81-B99A-4E6C-94DD-C89C17FDA52C}" type="pres">
      <dgm:prSet presAssocID="{DD962D5D-8A67-44E2-9766-66F5C85D9D06}" presName="compNode" presStyleCnt="0"/>
      <dgm:spPr/>
    </dgm:pt>
    <dgm:pt modelId="{D103013F-239A-4CCE-ACC4-0CED2F52D8FF}" type="pres">
      <dgm:prSet presAssocID="{DD962D5D-8A67-44E2-9766-66F5C85D9D0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CF4F44-8F50-4A15-8524-DC5184D3C0B6}" type="pres">
      <dgm:prSet presAssocID="{DD962D5D-8A67-44E2-9766-66F5C85D9D0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09CC7C9-0921-4C2D-BD35-D35388FE8922}" type="pres">
      <dgm:prSet presAssocID="{DD962D5D-8A67-44E2-9766-66F5C85D9D06}" presName="spaceRect" presStyleCnt="0"/>
      <dgm:spPr/>
    </dgm:pt>
    <dgm:pt modelId="{1869947B-1951-4FEB-8C39-F62EB13AAB8A}" type="pres">
      <dgm:prSet presAssocID="{DD962D5D-8A67-44E2-9766-66F5C85D9D06}" presName="textRect" presStyleLbl="revTx" presStyleIdx="1" presStyleCnt="3">
        <dgm:presLayoutVars>
          <dgm:chMax val="1"/>
          <dgm:chPref val="1"/>
        </dgm:presLayoutVars>
      </dgm:prSet>
      <dgm:spPr/>
    </dgm:pt>
    <dgm:pt modelId="{9E2E90C9-33B2-4E88-BC1B-F8A46C35B89A}" type="pres">
      <dgm:prSet presAssocID="{F29A6314-0003-402E-BA0F-971113EA6A8F}" presName="sibTrans" presStyleCnt="0"/>
      <dgm:spPr/>
    </dgm:pt>
    <dgm:pt modelId="{E6ECF74D-22A0-4E55-A98A-38DE543074AE}" type="pres">
      <dgm:prSet presAssocID="{B693DFD5-32DF-432B-B47A-3267B3D2ECBB}" presName="compNode" presStyleCnt="0"/>
      <dgm:spPr/>
    </dgm:pt>
    <dgm:pt modelId="{D5D10C07-EA80-489D-BDC8-09D3CA79DF2A}" type="pres">
      <dgm:prSet presAssocID="{B693DFD5-32DF-432B-B47A-3267B3D2ECB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26B866E-30BE-4684-ACC4-99E063B29E91}" type="pres">
      <dgm:prSet presAssocID="{B693DFD5-32DF-432B-B47A-3267B3D2EC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8A9175F-D280-492E-B0DD-F56CDBBEA393}" type="pres">
      <dgm:prSet presAssocID="{B693DFD5-32DF-432B-B47A-3267B3D2ECBB}" presName="spaceRect" presStyleCnt="0"/>
      <dgm:spPr/>
    </dgm:pt>
    <dgm:pt modelId="{D725F9D5-9C14-4B0F-9467-7C855F772D97}" type="pres">
      <dgm:prSet presAssocID="{B693DFD5-32DF-432B-B47A-3267B3D2EC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0422D67-E0EC-47F2-A623-AA79CE87F9E6}" type="presOf" srcId="{B693DFD5-32DF-432B-B47A-3267B3D2ECBB}" destId="{D725F9D5-9C14-4B0F-9467-7C855F772D97}" srcOrd="0" destOrd="0" presId="urn:microsoft.com/office/officeart/2018/5/layout/IconLeafLabelList"/>
    <dgm:cxn modelId="{99657E4A-0420-4958-9F5E-FB0686471B09}" type="presOf" srcId="{35C9D881-64F0-414E-A371-A52643A56B0B}" destId="{E605C50A-FC51-4608-8022-10121A5749D9}" srcOrd="0" destOrd="0" presId="urn:microsoft.com/office/officeart/2018/5/layout/IconLeafLabelList"/>
    <dgm:cxn modelId="{30E8A97B-B524-4F01-81A9-D22DF19A73FD}" srcId="{35C9D881-64F0-414E-A371-A52643A56B0B}" destId="{A044C9FE-4107-440E-9CB9-EEDE921D819E}" srcOrd="0" destOrd="0" parTransId="{86156FCF-726C-4870-BD0C-1FF4EF416A4B}" sibTransId="{2ED38D5A-16A0-4DAC-A1AA-5145D544F536}"/>
    <dgm:cxn modelId="{0EB0F57E-FEF1-4667-AD38-15E30C8D46B5}" srcId="{35C9D881-64F0-414E-A371-A52643A56B0B}" destId="{B693DFD5-32DF-432B-B47A-3267B3D2ECBB}" srcOrd="2" destOrd="0" parTransId="{0633D10D-DA17-4841-9547-4FF9CE92DF4E}" sibTransId="{98E7A54B-CE4F-4FB4-A765-044800D6B668}"/>
    <dgm:cxn modelId="{541CAE89-F2E3-4328-BC5B-DDE93D3E7AE2}" srcId="{35C9D881-64F0-414E-A371-A52643A56B0B}" destId="{DD962D5D-8A67-44E2-9766-66F5C85D9D06}" srcOrd="1" destOrd="0" parTransId="{065B2D84-9592-458B-9723-B1894622E677}" sibTransId="{F29A6314-0003-402E-BA0F-971113EA6A8F}"/>
    <dgm:cxn modelId="{DDD13EA6-A3A3-40BF-9B8A-139BF042AEE4}" type="presOf" srcId="{DD962D5D-8A67-44E2-9766-66F5C85D9D06}" destId="{1869947B-1951-4FEB-8C39-F62EB13AAB8A}" srcOrd="0" destOrd="0" presId="urn:microsoft.com/office/officeart/2018/5/layout/IconLeafLabelList"/>
    <dgm:cxn modelId="{09D6A1E0-952A-4055-B10A-4E3D2694684A}" type="presOf" srcId="{A044C9FE-4107-440E-9CB9-EEDE921D819E}" destId="{DBB83D4D-2A5B-4575-A039-4943ACAB846C}" srcOrd="0" destOrd="0" presId="urn:microsoft.com/office/officeart/2018/5/layout/IconLeafLabelList"/>
    <dgm:cxn modelId="{4ACB8A58-4F6F-4592-A180-15FB53EC91A0}" type="presParOf" srcId="{E605C50A-FC51-4608-8022-10121A5749D9}" destId="{528299A2-3AE9-421B-A2AC-1F64B9033B31}" srcOrd="0" destOrd="0" presId="urn:microsoft.com/office/officeart/2018/5/layout/IconLeafLabelList"/>
    <dgm:cxn modelId="{5D2E3F68-2E37-47C0-A655-803E333FEAE0}" type="presParOf" srcId="{528299A2-3AE9-421B-A2AC-1F64B9033B31}" destId="{45408E71-FA6A-4225-9466-FC66C5F937E1}" srcOrd="0" destOrd="0" presId="urn:microsoft.com/office/officeart/2018/5/layout/IconLeafLabelList"/>
    <dgm:cxn modelId="{D64A6F7D-A55D-4014-89E8-742142831FA8}" type="presParOf" srcId="{528299A2-3AE9-421B-A2AC-1F64B9033B31}" destId="{83910B5F-BBBC-4F4C-A977-67018E76A7C0}" srcOrd="1" destOrd="0" presId="urn:microsoft.com/office/officeart/2018/5/layout/IconLeafLabelList"/>
    <dgm:cxn modelId="{FD5C06D9-3B9F-42A5-87E2-754FD52FB63F}" type="presParOf" srcId="{528299A2-3AE9-421B-A2AC-1F64B9033B31}" destId="{8DD6F20F-640A-43AA-A261-48047BF3E9CA}" srcOrd="2" destOrd="0" presId="urn:microsoft.com/office/officeart/2018/5/layout/IconLeafLabelList"/>
    <dgm:cxn modelId="{12FEC243-D4D1-417A-8815-8DDB25AB8BCD}" type="presParOf" srcId="{528299A2-3AE9-421B-A2AC-1F64B9033B31}" destId="{DBB83D4D-2A5B-4575-A039-4943ACAB846C}" srcOrd="3" destOrd="0" presId="urn:microsoft.com/office/officeart/2018/5/layout/IconLeafLabelList"/>
    <dgm:cxn modelId="{9328B6AE-F421-4ACE-ADB0-E396D0E64059}" type="presParOf" srcId="{E605C50A-FC51-4608-8022-10121A5749D9}" destId="{FBB21F46-85A7-4A4E-9448-763005450E3D}" srcOrd="1" destOrd="0" presId="urn:microsoft.com/office/officeart/2018/5/layout/IconLeafLabelList"/>
    <dgm:cxn modelId="{DD8CA1C4-7F88-415C-9BC0-5F6EDD79DD9C}" type="presParOf" srcId="{E605C50A-FC51-4608-8022-10121A5749D9}" destId="{A8EEDE81-B99A-4E6C-94DD-C89C17FDA52C}" srcOrd="2" destOrd="0" presId="urn:microsoft.com/office/officeart/2018/5/layout/IconLeafLabelList"/>
    <dgm:cxn modelId="{F59AC020-7608-4CFA-8352-3C0B488BACA1}" type="presParOf" srcId="{A8EEDE81-B99A-4E6C-94DD-C89C17FDA52C}" destId="{D103013F-239A-4CCE-ACC4-0CED2F52D8FF}" srcOrd="0" destOrd="0" presId="urn:microsoft.com/office/officeart/2018/5/layout/IconLeafLabelList"/>
    <dgm:cxn modelId="{CA4CD35D-BEB3-46DA-A2B9-DB9DA9FABC7C}" type="presParOf" srcId="{A8EEDE81-B99A-4E6C-94DD-C89C17FDA52C}" destId="{61CF4F44-8F50-4A15-8524-DC5184D3C0B6}" srcOrd="1" destOrd="0" presId="urn:microsoft.com/office/officeart/2018/5/layout/IconLeafLabelList"/>
    <dgm:cxn modelId="{6F2E3931-17AD-41E0-9B71-AEF3F9A0E746}" type="presParOf" srcId="{A8EEDE81-B99A-4E6C-94DD-C89C17FDA52C}" destId="{E09CC7C9-0921-4C2D-BD35-D35388FE8922}" srcOrd="2" destOrd="0" presId="urn:microsoft.com/office/officeart/2018/5/layout/IconLeafLabelList"/>
    <dgm:cxn modelId="{E6B4B3A1-6200-42E4-BA95-3D2B7D1F7A7D}" type="presParOf" srcId="{A8EEDE81-B99A-4E6C-94DD-C89C17FDA52C}" destId="{1869947B-1951-4FEB-8C39-F62EB13AAB8A}" srcOrd="3" destOrd="0" presId="urn:microsoft.com/office/officeart/2018/5/layout/IconLeafLabelList"/>
    <dgm:cxn modelId="{119C8587-9238-4BFD-9969-E99EEBF95BB3}" type="presParOf" srcId="{E605C50A-FC51-4608-8022-10121A5749D9}" destId="{9E2E90C9-33B2-4E88-BC1B-F8A46C35B89A}" srcOrd="3" destOrd="0" presId="urn:microsoft.com/office/officeart/2018/5/layout/IconLeafLabelList"/>
    <dgm:cxn modelId="{E6A101A5-40AB-447F-91EC-A9F39822DD82}" type="presParOf" srcId="{E605C50A-FC51-4608-8022-10121A5749D9}" destId="{E6ECF74D-22A0-4E55-A98A-38DE543074AE}" srcOrd="4" destOrd="0" presId="urn:microsoft.com/office/officeart/2018/5/layout/IconLeafLabelList"/>
    <dgm:cxn modelId="{8E8CDB31-D8B9-4CF5-AF03-2A98CB43D640}" type="presParOf" srcId="{E6ECF74D-22A0-4E55-A98A-38DE543074AE}" destId="{D5D10C07-EA80-489D-BDC8-09D3CA79DF2A}" srcOrd="0" destOrd="0" presId="urn:microsoft.com/office/officeart/2018/5/layout/IconLeafLabelList"/>
    <dgm:cxn modelId="{BD625465-C7A2-4DD9-8718-8BF30597CD0C}" type="presParOf" srcId="{E6ECF74D-22A0-4E55-A98A-38DE543074AE}" destId="{B26B866E-30BE-4684-ACC4-99E063B29E91}" srcOrd="1" destOrd="0" presId="urn:microsoft.com/office/officeart/2018/5/layout/IconLeafLabelList"/>
    <dgm:cxn modelId="{57422461-5B9C-4388-AC3A-0CC784410C88}" type="presParOf" srcId="{E6ECF74D-22A0-4E55-A98A-38DE543074AE}" destId="{E8A9175F-D280-492E-B0DD-F56CDBBEA393}" srcOrd="2" destOrd="0" presId="urn:microsoft.com/office/officeart/2018/5/layout/IconLeafLabelList"/>
    <dgm:cxn modelId="{1AAC9D0C-FFE0-42FA-920E-9598E5EBD6A7}" type="presParOf" srcId="{E6ECF74D-22A0-4E55-A98A-38DE543074AE}" destId="{D725F9D5-9C14-4B0F-9467-7C855F772D9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52622-563C-44F2-8AB4-5FF38640464F}">
      <dsp:nvSpPr>
        <dsp:cNvPr id="0" name=""/>
        <dsp:cNvSpPr/>
      </dsp:nvSpPr>
      <dsp:spPr>
        <a:xfrm>
          <a:off x="0" y="459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43F41-C8B4-43B7-ADE1-CBB656CF4340}">
      <dsp:nvSpPr>
        <dsp:cNvPr id="0" name=""/>
        <dsp:cNvSpPr/>
      </dsp:nvSpPr>
      <dsp:spPr>
        <a:xfrm>
          <a:off x="296259" y="224956"/>
          <a:ext cx="538654" cy="538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2DDB5-94B0-4596-9F6B-9796AAE04242}">
      <dsp:nvSpPr>
        <dsp:cNvPr id="0" name=""/>
        <dsp:cNvSpPr/>
      </dsp:nvSpPr>
      <dsp:spPr>
        <a:xfrm>
          <a:off x="1131174" y="459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Newark Nut Company is a business that sells a variety of nuts and dried fruits. </a:t>
          </a:r>
        </a:p>
      </dsp:txBody>
      <dsp:txXfrm>
        <a:off x="1131174" y="4597"/>
        <a:ext cx="5382429" cy="979371"/>
      </dsp:txXfrm>
    </dsp:sp>
    <dsp:sp modelId="{5395073C-48A7-4660-9949-57BB4245F993}">
      <dsp:nvSpPr>
        <dsp:cNvPr id="0" name=""/>
        <dsp:cNvSpPr/>
      </dsp:nvSpPr>
      <dsp:spPr>
        <a:xfrm>
          <a:off x="0" y="1228812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B40F5A-4D3F-4EF1-BF0B-CC112ACCE0EC}">
      <dsp:nvSpPr>
        <dsp:cNvPr id="0" name=""/>
        <dsp:cNvSpPr/>
      </dsp:nvSpPr>
      <dsp:spPr>
        <a:xfrm>
          <a:off x="296259" y="1449171"/>
          <a:ext cx="538654" cy="538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234D67-9269-446E-81D6-C969024DBD68}">
      <dsp:nvSpPr>
        <dsp:cNvPr id="0" name=""/>
        <dsp:cNvSpPr/>
      </dsp:nvSpPr>
      <dsp:spPr>
        <a:xfrm>
          <a:off x="1131174" y="1228812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Their first store was established in 1929 by founder Sol Braverman. This was an open-air market in New Jersey.</a:t>
          </a:r>
        </a:p>
      </dsp:txBody>
      <dsp:txXfrm>
        <a:off x="1131174" y="1228812"/>
        <a:ext cx="5382429" cy="979371"/>
      </dsp:txXfrm>
    </dsp:sp>
    <dsp:sp modelId="{318EC050-419C-4CC6-9467-44CBF7C09C34}">
      <dsp:nvSpPr>
        <dsp:cNvPr id="0" name=""/>
        <dsp:cNvSpPr/>
      </dsp:nvSpPr>
      <dsp:spPr>
        <a:xfrm>
          <a:off x="0" y="2453027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3EDC7-B8B8-4FF0-93E2-54911BFF8A88}">
      <dsp:nvSpPr>
        <dsp:cNvPr id="0" name=""/>
        <dsp:cNvSpPr/>
      </dsp:nvSpPr>
      <dsp:spPr>
        <a:xfrm>
          <a:off x="296259" y="2673385"/>
          <a:ext cx="538654" cy="538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D489B6-E36D-441B-BA9B-AC4C0BB2D252}">
      <dsp:nvSpPr>
        <dsp:cNvPr id="0" name=""/>
        <dsp:cNvSpPr/>
      </dsp:nvSpPr>
      <dsp:spPr>
        <a:xfrm>
          <a:off x="1131174" y="2453027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1999 Mr. Braverman established his “NutsOnline.com” domain name. The website remained dormant since its creation.</a:t>
          </a:r>
        </a:p>
      </dsp:txBody>
      <dsp:txXfrm>
        <a:off x="1131174" y="2453027"/>
        <a:ext cx="5382429" cy="979371"/>
      </dsp:txXfrm>
    </dsp:sp>
    <dsp:sp modelId="{1BE56D2B-80CF-424A-935A-86BA3AD85F50}">
      <dsp:nvSpPr>
        <dsp:cNvPr id="0" name=""/>
        <dsp:cNvSpPr/>
      </dsp:nvSpPr>
      <dsp:spPr>
        <a:xfrm>
          <a:off x="0" y="3677241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21EF8B-FBC5-443E-BBD9-D2B308368A39}">
      <dsp:nvSpPr>
        <dsp:cNvPr id="0" name=""/>
        <dsp:cNvSpPr/>
      </dsp:nvSpPr>
      <dsp:spPr>
        <a:xfrm>
          <a:off x="296259" y="3897600"/>
          <a:ext cx="538654" cy="538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6AC66-EA16-470A-BB5B-380FD9A286EB}">
      <dsp:nvSpPr>
        <dsp:cNvPr id="0" name=""/>
        <dsp:cNvSpPr/>
      </dsp:nvSpPr>
      <dsp:spPr>
        <a:xfrm>
          <a:off x="1131174" y="3677241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business thrived and then faded in 2002.</a:t>
          </a:r>
        </a:p>
      </dsp:txBody>
      <dsp:txXfrm>
        <a:off x="1131174" y="3677241"/>
        <a:ext cx="5382429" cy="979371"/>
      </dsp:txXfrm>
    </dsp:sp>
    <dsp:sp modelId="{B669EC1E-FB80-40E1-AC12-3821283FE98C}">
      <dsp:nvSpPr>
        <dsp:cNvPr id="0" name=""/>
        <dsp:cNvSpPr/>
      </dsp:nvSpPr>
      <dsp:spPr>
        <a:xfrm>
          <a:off x="0" y="4901456"/>
          <a:ext cx="6513603" cy="9793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DA2E9-34B8-46E6-A721-7993520D7102}">
      <dsp:nvSpPr>
        <dsp:cNvPr id="0" name=""/>
        <dsp:cNvSpPr/>
      </dsp:nvSpPr>
      <dsp:spPr>
        <a:xfrm>
          <a:off x="296259" y="5121814"/>
          <a:ext cx="538654" cy="538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CBD1B-322C-4A7E-A36E-3B9FC51580C8}">
      <dsp:nvSpPr>
        <dsp:cNvPr id="0" name=""/>
        <dsp:cNvSpPr/>
      </dsp:nvSpPr>
      <dsp:spPr>
        <a:xfrm>
          <a:off x="1131174" y="4901456"/>
          <a:ext cx="5382429" cy="9793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650" tIns="103650" rIns="103650" bIns="10365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company was later operated out of a downtown mall.  </a:t>
          </a:r>
        </a:p>
      </dsp:txBody>
      <dsp:txXfrm>
        <a:off x="1131174" y="4901456"/>
        <a:ext cx="5382429" cy="979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7DB7A-05BD-4165-8285-FE195F12B81C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97C5B-3C53-4854-B13F-2067C567FE42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32EAA-FACD-464B-8F0F-1147E2D6A099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Paid Google Ads  </a:t>
          </a:r>
        </a:p>
      </dsp:txBody>
      <dsp:txXfrm>
        <a:off x="2039300" y="956381"/>
        <a:ext cx="4474303" cy="1765627"/>
      </dsp:txXfrm>
    </dsp:sp>
    <dsp:sp modelId="{7DECE20D-3932-4805-A517-AAEA95B87B5A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75FDC-BFBE-4902-8691-F0B48DBE7B22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0A6FB-8B86-4BD3-AB00-12D7E010FA12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Social Media Advertisement </a:t>
          </a:r>
        </a:p>
      </dsp:txBody>
      <dsp:txXfrm>
        <a:off x="2039300" y="3163416"/>
        <a:ext cx="4474303" cy="1765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08E71-FA6A-4225-9466-FC66C5F937E1}">
      <dsp:nvSpPr>
        <dsp:cNvPr id="0" name=""/>
        <dsp:cNvSpPr/>
      </dsp:nvSpPr>
      <dsp:spPr>
        <a:xfrm>
          <a:off x="494099" y="867726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10B5F-BBBC-4F4C-A977-67018E76A7C0}">
      <dsp:nvSpPr>
        <dsp:cNvPr id="0" name=""/>
        <dsp:cNvSpPr/>
      </dsp:nvSpPr>
      <dsp:spPr>
        <a:xfrm>
          <a:off x="771974" y="1145601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83D4D-2A5B-4575-A039-4943ACAB846C}">
      <dsp:nvSpPr>
        <dsp:cNvPr id="0" name=""/>
        <dsp:cNvSpPr/>
      </dsp:nvSpPr>
      <dsp:spPr>
        <a:xfrm>
          <a:off x="77287" y="2577726"/>
          <a:ext cx="2137500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Traction on the Nuts.com will pick up eventually after the domain change from NutsOnline.com. This is common in domain name changes</a:t>
          </a:r>
          <a:r>
            <a:rPr lang="en-US" sz="1100" b="0" i="0" u="none" strike="noStrike" kern="1200" cap="all" baseline="0" noProof="0">
              <a:solidFill>
                <a:srgbClr val="010000"/>
              </a:solidFill>
              <a:latin typeface="Calibri Light"/>
              <a:cs typeface="Calibri Light"/>
            </a:rPr>
            <a:t>.</a:t>
          </a:r>
          <a:endParaRPr lang="en-US" sz="1100" kern="1200"/>
        </a:p>
      </dsp:txBody>
      <dsp:txXfrm>
        <a:off x="77287" y="2577726"/>
        <a:ext cx="2137500" cy="1079252"/>
      </dsp:txXfrm>
    </dsp:sp>
    <dsp:sp modelId="{D103013F-239A-4CCE-ACC4-0CED2F52D8FF}">
      <dsp:nvSpPr>
        <dsp:cNvPr id="0" name=""/>
        <dsp:cNvSpPr/>
      </dsp:nvSpPr>
      <dsp:spPr>
        <a:xfrm>
          <a:off x="3005662" y="867726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F4F44-8F50-4A15-8524-DC5184D3C0B6}">
      <dsp:nvSpPr>
        <dsp:cNvPr id="0" name=""/>
        <dsp:cNvSpPr/>
      </dsp:nvSpPr>
      <dsp:spPr>
        <a:xfrm>
          <a:off x="3283537" y="1145601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9947B-1951-4FEB-8C39-F62EB13AAB8A}">
      <dsp:nvSpPr>
        <dsp:cNvPr id="0" name=""/>
        <dsp:cNvSpPr/>
      </dsp:nvSpPr>
      <dsp:spPr>
        <a:xfrm>
          <a:off x="2588849" y="2577726"/>
          <a:ext cx="2137500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During the waiting phase of the domain change. Social media advertisements can be established. Also, Newark Nut Company partners can update their websites with </a:t>
          </a:r>
          <a:r>
            <a:rPr lang="en-US" sz="1100" kern="1200">
              <a:latin typeface="+mn-lt"/>
            </a:rPr>
            <a:t>new website links.</a:t>
          </a:r>
        </a:p>
      </dsp:txBody>
      <dsp:txXfrm>
        <a:off x="2588849" y="2577726"/>
        <a:ext cx="2137500" cy="1079252"/>
      </dsp:txXfrm>
    </dsp:sp>
    <dsp:sp modelId="{D5D10C07-EA80-489D-BDC8-09D3CA79DF2A}">
      <dsp:nvSpPr>
        <dsp:cNvPr id="0" name=""/>
        <dsp:cNvSpPr/>
      </dsp:nvSpPr>
      <dsp:spPr>
        <a:xfrm>
          <a:off x="5517225" y="867726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B866E-30BE-4684-ACC4-99E063B29E91}">
      <dsp:nvSpPr>
        <dsp:cNvPr id="0" name=""/>
        <dsp:cNvSpPr/>
      </dsp:nvSpPr>
      <dsp:spPr>
        <a:xfrm>
          <a:off x="5795100" y="1145601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5F9D5-9C14-4B0F-9467-7C855F772D97}">
      <dsp:nvSpPr>
        <dsp:cNvPr id="0" name=""/>
        <dsp:cNvSpPr/>
      </dsp:nvSpPr>
      <dsp:spPr>
        <a:xfrm>
          <a:off x="5100412" y="2577726"/>
          <a:ext cx="2137500" cy="1079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As the domain catches up and regains traffic. Social media ads will </a:t>
          </a:r>
          <a:r>
            <a:rPr lang="en-US" sz="1100" kern="1200">
              <a:latin typeface="+mn-lt"/>
            </a:rPr>
            <a:t>introduce new people to the company. This will expand the reach and gain potentially new customers.</a:t>
          </a:r>
        </a:p>
      </dsp:txBody>
      <dsp:txXfrm>
        <a:off x="5100412" y="2577726"/>
        <a:ext cx="2137500" cy="1079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ngall.com/peanut-pn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ostgator.com/blog/google-ads-pros-cons-small-business/" TargetMode="External"/><Relationship Id="rId2" Type="http://schemas.openxmlformats.org/officeDocument/2006/relationships/hyperlink" Target="https://www.kunocreative.com/blog/google-adwords-advertising-pros-and-c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rivehive.com/social-media-advertising-pros-and-con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6628" y="1783959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  <a:cs typeface="Calibri Light"/>
              </a:rPr>
              <a:t>Newark Nut Company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627" y="4750893"/>
            <a:ext cx="4645250" cy="11478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>
                <a:solidFill>
                  <a:schemeClr val="bg1"/>
                </a:solidFill>
                <a:cs typeface="Calibri"/>
              </a:rPr>
              <a:t>Business Solution Plan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 descr="A plate of food&#10;&#10;Description generated with very high confidence">
            <a:extLst>
              <a:ext uri="{FF2B5EF4-FFF2-40B4-BE49-F238E27FC236}">
                <a16:creationId xmlns:a16="http://schemas.microsoft.com/office/drawing/2014/main" id="{A0D52BDD-7835-40E1-86B4-7FF21D60A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382" y="1677296"/>
            <a:ext cx="4047843" cy="21352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A21719-5BBD-4CB4-99A3-2627A658C8A7}"/>
              </a:ext>
            </a:extLst>
          </p:cNvPr>
          <p:cNvSpPr txBox="1"/>
          <p:nvPr/>
        </p:nvSpPr>
        <p:spPr>
          <a:xfrm>
            <a:off x="9371391" y="6308876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Ryan Nguyen &amp; Hai Tran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AA500-5A0F-44AA-8772-1698737C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968D7-F09E-45A5-8AB5-22C3427C8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anchor="t">
            <a:normAutofit/>
          </a:bodyPr>
          <a:lstStyle/>
          <a:p>
            <a:r>
              <a:rPr lang="en-US" sz="2400">
                <a:hlinkClick r:id="rId2"/>
              </a:rPr>
              <a:t>https://www.kunocreative.com/blog/google-adwords-advertising-pros-and-cons</a:t>
            </a:r>
            <a:endParaRPr lang="en-US" sz="2400"/>
          </a:p>
          <a:p>
            <a:r>
              <a:rPr lang="en-US" sz="2400">
                <a:hlinkClick r:id="rId3"/>
              </a:rPr>
              <a:t>https://www.hostgator.com/blog/google-ads-pros-cons-small-business/</a:t>
            </a:r>
            <a:endParaRPr lang="en-US" sz="2400"/>
          </a:p>
          <a:p>
            <a:r>
              <a:rPr lang="en-US" sz="2400">
                <a:hlinkClick r:id="rId4"/>
              </a:rPr>
              <a:t>https://thrivehive.com/social-media-advertising-pros-and-cons/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03089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D8237-F64D-42FE-A825-A751881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Company Background</a:t>
            </a:r>
          </a:p>
        </p:txBody>
      </p:sp>
      <p:graphicFrame>
        <p:nvGraphicFramePr>
          <p:cNvPr id="14" name="TextBox 3">
            <a:extLst>
              <a:ext uri="{FF2B5EF4-FFF2-40B4-BE49-F238E27FC236}">
                <a16:creationId xmlns:a16="http://schemas.microsoft.com/office/drawing/2014/main" id="{9EF1433E-EF45-4220-B1FE-5FD55D5BD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92163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06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D8237-F64D-42FE-A825-A751881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Current</a:t>
            </a:r>
          </a:p>
        </p:txBody>
      </p:sp>
      <p:cxnSp>
        <p:nvCxnSpPr>
          <p:cNvPr id="26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A35DE-F14F-4B7B-B188-99A0EDAD2449}"/>
              </a:ext>
            </a:extLst>
          </p:cNvPr>
          <p:cNvSpPr txBox="1"/>
          <p:nvPr/>
        </p:nvSpPr>
        <p:spPr>
          <a:xfrm>
            <a:off x="4976032" y="894027"/>
            <a:ext cx="6377768" cy="47828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The Newark Nut Company has now taken an online direction as Mr. Braverman’s grandson, Jefferey Braverman, joined the business in 2003. </a:t>
            </a:r>
            <a:endParaRPr lang="en-US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Shifted the company's focus towards an online business.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The online store has seen increased revenue.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762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7A57295-2710-4920-B99A-4D1FA03A6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067929-4D33-4306-9E2F-67C49CDDB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400" y="465745"/>
            <a:ext cx="11125200" cy="5639435"/>
          </a:xfrm>
          <a:prstGeom prst="rect">
            <a:avLst/>
          </a:prstGeom>
          <a:solidFill>
            <a:schemeClr val="tx1">
              <a:alpha val="9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D8237-F64D-42FE-A825-A751881F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4027"/>
            <a:ext cx="3494362" cy="47828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1A35DE-F14F-4B7B-B188-99A0EDAD2449}"/>
              </a:ext>
            </a:extLst>
          </p:cNvPr>
          <p:cNvSpPr txBox="1"/>
          <p:nvPr/>
        </p:nvSpPr>
        <p:spPr>
          <a:xfrm>
            <a:off x="4976032" y="894027"/>
            <a:ext cx="6377768" cy="47828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bg1"/>
                </a:solidFill>
              </a:rPr>
              <a:t>The Newark Nut Company’s domain name “Nutsonline.com” was viewed as awkward by the owner. He changed it to a purchasable domain name "Nuts.com". </a:t>
            </a:r>
            <a:endParaRPr lang="en-US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The domain name change caused a drop in revenue and website visits.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The transition caused major frustration and concern for Mr. Braverman. 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>
                <a:solidFill>
                  <a:schemeClr val="bg1"/>
                </a:solidFill>
              </a:rPr>
              <a:t>Mr. Braverman is currently seeking ways to improve the transition.</a:t>
            </a:r>
            <a:endParaRPr lang="en-US" sz="2400">
              <a:solidFill>
                <a:schemeClr val="bg1"/>
              </a:solidFill>
              <a:cs typeface="Calibri"/>
            </a:endParaRP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5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83C77-8632-4B8A-9264-84743883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cs typeface="Calibri Light"/>
              </a:rPr>
              <a:t>Solutions 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E450B12-B32A-4392-994E-B312125A9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3611160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189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1C995-9EDE-400F-816A-B8FDD1F0F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  <a:cs typeface="Calibri Light"/>
              </a:rPr>
              <a:t>Paid Google Ads </a:t>
            </a:r>
            <a:br>
              <a:rPr lang="en-US" sz="3600">
                <a:solidFill>
                  <a:srgbClr val="3F3F3F"/>
                </a:solidFill>
                <a:cs typeface="Calibri Light"/>
              </a:rPr>
            </a:br>
            <a:r>
              <a:rPr lang="en-US" sz="3600">
                <a:solidFill>
                  <a:srgbClr val="3F3F3F"/>
                </a:solidFill>
                <a:cs typeface="Calibri Light"/>
              </a:rPr>
              <a:t>Pros &amp; Cons</a:t>
            </a:r>
            <a:endParaRPr lang="en-US" sz="3600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BAA74-A142-4600-8094-737B1F61B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You can reach a large audience</a:t>
            </a:r>
          </a:p>
          <a:p>
            <a:r>
              <a:rPr lang="en-US" sz="2000">
                <a:ea typeface="+mn-lt"/>
                <a:cs typeface="+mn-lt"/>
              </a:rPr>
              <a:t>Keyword marketing </a:t>
            </a:r>
          </a:p>
          <a:p>
            <a:r>
              <a:rPr lang="en-US" sz="2000">
                <a:cs typeface="Calibri" panose="020F0502020204030204"/>
              </a:rPr>
              <a:t>Only paying for clicks </a:t>
            </a:r>
          </a:p>
          <a:p>
            <a:r>
              <a:rPr lang="en-US" sz="2000">
                <a:cs typeface="Calibri" panose="020F0502020204030204"/>
              </a:rPr>
              <a:t>Can be seen through many Google platforms</a:t>
            </a:r>
          </a:p>
          <a:p>
            <a:endParaRPr lang="en-US" sz="2000">
              <a:cs typeface="Calibri" panose="020F0502020204030204"/>
            </a:endParaRPr>
          </a:p>
          <a:p>
            <a:endParaRPr lang="en-US" sz="2000">
              <a:cs typeface="Calibri" panose="020F0502020204030204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90DBB-9DAF-467C-B3AE-62A4299C9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High value keywords are competitive</a:t>
            </a:r>
          </a:p>
          <a:p>
            <a:r>
              <a:rPr lang="en-US" sz="2000">
                <a:ea typeface="+mn-lt"/>
                <a:cs typeface="+mn-lt"/>
              </a:rPr>
              <a:t>Learning curve</a:t>
            </a:r>
          </a:p>
          <a:p>
            <a:r>
              <a:rPr lang="en-US" sz="2000">
                <a:cs typeface="Calibri"/>
              </a:rPr>
              <a:t>It can get expensive </a:t>
            </a:r>
          </a:p>
        </p:txBody>
      </p:sp>
    </p:spTree>
    <p:extLst>
      <p:ext uri="{BB962C8B-B14F-4D97-AF65-F5344CB8AC3E}">
        <p14:creationId xmlns:p14="http://schemas.microsoft.com/office/powerpoint/2010/main" val="3574675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CDBEA-72C6-4B84-AB1E-CC9E9A78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3" y="995318"/>
            <a:ext cx="9872134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rgbClr val="3F3F3F"/>
                </a:solidFill>
                <a:cs typeface="Calibri Light"/>
              </a:rPr>
              <a:t>Social Media Advertising</a:t>
            </a:r>
            <a:br>
              <a:rPr lang="en-US" sz="3600">
                <a:cs typeface="Calibri Light"/>
              </a:rPr>
            </a:br>
            <a:r>
              <a:rPr lang="en-US" sz="3600">
                <a:solidFill>
                  <a:srgbClr val="3F3F3F"/>
                </a:solidFill>
                <a:cs typeface="Calibri Light"/>
              </a:rPr>
              <a:t>Pros &amp; Cons</a:t>
            </a:r>
            <a:endParaRPr lang="en-US" sz="3600">
              <a:solidFill>
                <a:srgbClr val="3F3F3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D941-D6B0-4CC5-92D5-EEE1FB441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6915" y="2888250"/>
            <a:ext cx="4297351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Familiarity </a:t>
            </a:r>
          </a:p>
          <a:p>
            <a:r>
              <a:rPr lang="en-US" sz="2000">
                <a:cs typeface="Calibri"/>
              </a:rPr>
              <a:t>Cost effectiveness</a:t>
            </a:r>
          </a:p>
          <a:p>
            <a:r>
              <a:rPr lang="en-US" sz="2000">
                <a:cs typeface="Calibri"/>
              </a:rPr>
              <a:t>Supporting content</a:t>
            </a:r>
          </a:p>
          <a:p>
            <a:r>
              <a:rPr lang="en-US" sz="2000">
                <a:cs typeface="Calibri"/>
              </a:rPr>
              <a:t>Reaching new audiences</a:t>
            </a:r>
          </a:p>
          <a:p>
            <a:r>
              <a:rPr lang="en-US" sz="2000">
                <a:cs typeface="Calibri"/>
              </a:rPr>
              <a:t>Higher quality ads </a:t>
            </a:r>
          </a:p>
          <a:p>
            <a:pPr marL="0" indent="0">
              <a:buNone/>
            </a:pPr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8EE8A-908D-4A4A-9DEE-93C67F2DC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731" y="2888250"/>
            <a:ext cx="4292594" cy="29597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cs typeface="Calibri"/>
              </a:rPr>
              <a:t>Competition </a:t>
            </a:r>
          </a:p>
          <a:p>
            <a:r>
              <a:rPr lang="en-US" sz="2000">
                <a:cs typeface="Calibri"/>
              </a:rPr>
              <a:t>Constant monitoring </a:t>
            </a:r>
          </a:p>
          <a:p>
            <a:r>
              <a:rPr lang="en-US" sz="2000">
                <a:cs typeface="Calibri"/>
              </a:rPr>
              <a:t>Education 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809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6D56B-C98D-489F-9C8B-FDD007034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7400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  <a:cs typeface="Calibri Light"/>
              </a:rPr>
              <a:t>Conclusion: Social Media Advertising </a:t>
            </a:r>
            <a:endParaRPr lang="en-US" sz="2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4B03D8-A07A-4255-A046-7C884EA9BA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94003"/>
              </p:ext>
            </p:extLst>
          </p:nvPr>
        </p:nvGraphicFramePr>
        <p:xfrm>
          <a:off x="4038600" y="1166648"/>
          <a:ext cx="7315200" cy="452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B944F1C-0C0A-4942-AC3B-26B6D00F043A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02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8135F-6156-4260-92F8-3091C192A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2784881"/>
            <a:ext cx="7569706" cy="128823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7200"/>
              <a:t>Thank You!</a:t>
            </a:r>
            <a:br>
              <a:rPr lang="en-US" sz="7200"/>
            </a:br>
            <a:r>
              <a:rPr lang="en-US" sz="720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85397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Newark Nut Company</vt:lpstr>
      <vt:lpstr>Company Background</vt:lpstr>
      <vt:lpstr>Current</vt:lpstr>
      <vt:lpstr>Challenges</vt:lpstr>
      <vt:lpstr>Solutions </vt:lpstr>
      <vt:lpstr>Paid Google Ads  Pros &amp; Cons</vt:lpstr>
      <vt:lpstr>Social Media Advertising Pros &amp; Cons</vt:lpstr>
      <vt:lpstr>Conclusion: Social Media Advertising </vt:lpstr>
      <vt:lpstr>Thank You! Questions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Newark Nut Company</dc:title>
  <dc:creator>Ryan Nguyen</dc:creator>
  <cp:revision>1</cp:revision>
  <dcterms:created xsi:type="dcterms:W3CDTF">2020-01-07T17:21:56Z</dcterms:created>
  <dcterms:modified xsi:type="dcterms:W3CDTF">2020-01-07T17:38:54Z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558183-044c-4105-8d9c-cea02a2a3d86_Enabled">
    <vt:lpwstr>True</vt:lpwstr>
  </property>
  <property fmtid="{D5CDD505-2E9C-101B-9397-08002B2CF9AE}" pid="3" name="MSIP_Label_6b558183-044c-4105-8d9c-cea02a2a3d86_SiteId">
    <vt:lpwstr>43083d15-7273-40c1-b7db-39efd9ccc17a</vt:lpwstr>
  </property>
  <property fmtid="{D5CDD505-2E9C-101B-9397-08002B2CF9AE}" pid="4" name="MSIP_Label_6b558183-044c-4105-8d9c-cea02a2a3d86_Owner">
    <vt:lpwstr>RNguyen000@sfo.yearup.org</vt:lpwstr>
  </property>
  <property fmtid="{D5CDD505-2E9C-101B-9397-08002B2CF9AE}" pid="5" name="MSIP_Label_6b558183-044c-4105-8d9c-cea02a2a3d86_SetDate">
    <vt:lpwstr>2020-01-07T17:38:21.8250034Z</vt:lpwstr>
  </property>
  <property fmtid="{D5CDD505-2E9C-101B-9397-08002B2CF9AE}" pid="6" name="MSIP_Label_6b558183-044c-4105-8d9c-cea02a2a3d86_Name">
    <vt:lpwstr>Unrestricted</vt:lpwstr>
  </property>
  <property fmtid="{D5CDD505-2E9C-101B-9397-08002B2CF9AE}" pid="7" name="MSIP_Label_6b558183-044c-4105-8d9c-cea02a2a3d86_Application">
    <vt:lpwstr>Microsoft Azure Information Protection</vt:lpwstr>
  </property>
  <property fmtid="{D5CDD505-2E9C-101B-9397-08002B2CF9AE}" pid="8" name="MSIP_Label_6b558183-044c-4105-8d9c-cea02a2a3d86_ActionId">
    <vt:lpwstr>1a298090-f34e-4eb3-946e-e568a1cd52fb</vt:lpwstr>
  </property>
  <property fmtid="{D5CDD505-2E9C-101B-9397-08002B2CF9AE}" pid="9" name="MSIP_Label_6b558183-044c-4105-8d9c-cea02a2a3d86_Extended_MSFT_Method">
    <vt:lpwstr>Automatic</vt:lpwstr>
  </property>
  <property fmtid="{D5CDD505-2E9C-101B-9397-08002B2CF9AE}" pid="10" name="Sensitivity">
    <vt:lpwstr>Unrestricted</vt:lpwstr>
  </property>
</Properties>
</file>