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57" r:id="rId4"/>
    <p:sldId id="259" r:id="rId5"/>
    <p:sldId id="258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7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E01F-FAED-4EE8-89D6-256012360E5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ED2D-CB4C-4AF4-9FBC-1D6D744E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6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E01F-FAED-4EE8-89D6-256012360E5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ED2D-CB4C-4AF4-9FBC-1D6D744E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E01F-FAED-4EE8-89D6-256012360E5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ED2D-CB4C-4AF4-9FBC-1D6D744E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56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E01F-FAED-4EE8-89D6-256012360E5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ED2D-CB4C-4AF4-9FBC-1D6D744EA9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912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E01F-FAED-4EE8-89D6-256012360E5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ED2D-CB4C-4AF4-9FBC-1D6D744E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29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E01F-FAED-4EE8-89D6-256012360E5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ED2D-CB4C-4AF4-9FBC-1D6D744E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8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E01F-FAED-4EE8-89D6-256012360E5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ED2D-CB4C-4AF4-9FBC-1D6D744E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08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E01F-FAED-4EE8-89D6-256012360E5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ED2D-CB4C-4AF4-9FBC-1D6D744E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28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E01F-FAED-4EE8-89D6-256012360E5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ED2D-CB4C-4AF4-9FBC-1D6D744E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E01F-FAED-4EE8-89D6-256012360E5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ED2D-CB4C-4AF4-9FBC-1D6D744E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1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E01F-FAED-4EE8-89D6-256012360E5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ED2D-CB4C-4AF4-9FBC-1D6D744E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6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E01F-FAED-4EE8-89D6-256012360E5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ED2D-CB4C-4AF4-9FBC-1D6D744E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3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E01F-FAED-4EE8-89D6-256012360E5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ED2D-CB4C-4AF4-9FBC-1D6D744E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E01F-FAED-4EE8-89D6-256012360E5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ED2D-CB4C-4AF4-9FBC-1D6D744E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E01F-FAED-4EE8-89D6-256012360E5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ED2D-CB4C-4AF4-9FBC-1D6D744E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3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E01F-FAED-4EE8-89D6-256012360E5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ED2D-CB4C-4AF4-9FBC-1D6D744E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E01F-FAED-4EE8-89D6-256012360E5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ED2D-CB4C-4AF4-9FBC-1D6D744E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4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54E01F-FAED-4EE8-89D6-256012360E5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C9ED2D-CB4C-4AF4-9FBC-1D6D744E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6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C71A-2822-4F0D-AB48-D3296F467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294459"/>
            <a:ext cx="9440034" cy="85514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Montserrat" panose="00000500000000000000" pitchFamily="2" charset="0"/>
              </a:rPr>
              <a:t>PEMROGRAMAN WEB LANJUT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63FD1-351D-494F-AB7B-022240894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428999"/>
            <a:ext cx="9440034" cy="12192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Web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Percakapan</a:t>
            </a:r>
            <a:r>
              <a:rPr lang="en-US" dirty="0"/>
              <a:t> Realtime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Penjadwalan</a:t>
            </a:r>
            <a:endParaRPr lang="en-US" dirty="0"/>
          </a:p>
          <a:p>
            <a:endParaRPr lang="en-US" dirty="0"/>
          </a:p>
          <a:p>
            <a:r>
              <a:rPr lang="en-US" dirty="0"/>
              <a:t>Ryan Roshandy Sachio</a:t>
            </a:r>
          </a:p>
          <a:p>
            <a:r>
              <a:rPr lang="en-US" dirty="0"/>
              <a:t>202310055 – 20 TI PA 2</a:t>
            </a:r>
          </a:p>
        </p:txBody>
      </p:sp>
    </p:spTree>
    <p:extLst>
      <p:ext uri="{BB962C8B-B14F-4D97-AF65-F5344CB8AC3E}">
        <p14:creationId xmlns:p14="http://schemas.microsoft.com/office/powerpoint/2010/main" val="301977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39AA-B92C-4999-A900-D84815CB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33400"/>
            <a:ext cx="10353762" cy="922867"/>
          </a:xfrm>
        </p:spPr>
        <p:txBody>
          <a:bodyPr>
            <a:normAutofit/>
          </a:bodyPr>
          <a:lstStyle/>
          <a:p>
            <a:r>
              <a:rPr lang="en-US" sz="2200" dirty="0"/>
              <a:t>Web </a:t>
            </a:r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Percakapan</a:t>
            </a:r>
            <a:r>
              <a:rPr lang="en-US" sz="2200" dirty="0"/>
              <a:t> Realtime </a:t>
            </a:r>
            <a:br>
              <a:rPr lang="en-US" sz="2200" dirty="0"/>
            </a:b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Fitur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Manajemen</a:t>
            </a:r>
            <a:r>
              <a:rPr lang="en-US" sz="2200" dirty="0"/>
              <a:t> </a:t>
            </a:r>
            <a:r>
              <a:rPr lang="en-US" sz="2200" dirty="0" err="1"/>
              <a:t>Penjadwalan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ED16-AAB9-400C-B6C7-FB48F6824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Gambaran</a:t>
            </a:r>
            <a:r>
              <a:rPr lang="en-US" b="1" dirty="0"/>
              <a:t> </a:t>
            </a:r>
            <a:r>
              <a:rPr lang="en-US" b="1" dirty="0" err="1"/>
              <a:t>Bentuk</a:t>
            </a:r>
            <a:r>
              <a:rPr lang="en-US" b="1" dirty="0"/>
              <a:t> Web </a:t>
            </a:r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Sesuai</a:t>
            </a:r>
            <a:r>
              <a:rPr lang="en-US" b="1" dirty="0"/>
              <a:t> </a:t>
            </a:r>
            <a:r>
              <a:rPr lang="en-US" b="1" dirty="0" err="1"/>
              <a:t>Judul</a:t>
            </a:r>
            <a:endParaRPr lang="en-US" b="1" dirty="0"/>
          </a:p>
          <a:p>
            <a:pPr lvl="1"/>
            <a:r>
              <a:rPr lang="en-US" b="1" dirty="0"/>
              <a:t>Platform </a:t>
            </a:r>
            <a:r>
              <a:rPr lang="en-US" b="1" dirty="0" err="1"/>
              <a:t>aplikasi</a:t>
            </a:r>
            <a:r>
              <a:rPr lang="en-US" b="1" dirty="0"/>
              <a:t> yang </a:t>
            </a:r>
            <a:r>
              <a:rPr lang="en-US" b="1" dirty="0" err="1"/>
              <a:t>dibuat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melakukan</a:t>
            </a:r>
            <a:r>
              <a:rPr lang="en-US" b="1" dirty="0"/>
              <a:t> </a:t>
            </a:r>
            <a:r>
              <a:rPr lang="en-US" b="1" dirty="0" err="1"/>
              <a:t>percakapan</a:t>
            </a:r>
            <a:r>
              <a:rPr lang="en-US" b="1" dirty="0"/>
              <a:t> dan </a:t>
            </a:r>
            <a:r>
              <a:rPr lang="en-US" b="1" dirty="0" err="1"/>
              <a:t>penjadwalan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yang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diatur</a:t>
            </a:r>
            <a:r>
              <a:rPr lang="en-US" b="1" dirty="0"/>
              <a:t> pada </a:t>
            </a:r>
            <a:r>
              <a:rPr lang="en-US" b="1" dirty="0" err="1"/>
              <a:t>grup</a:t>
            </a:r>
            <a:r>
              <a:rPr lang="en-US" b="1" dirty="0"/>
              <a:t> </a:t>
            </a:r>
            <a:r>
              <a:rPr lang="en-US" b="1" dirty="0" err="1"/>
              <a:t>ataupun</a:t>
            </a:r>
            <a:r>
              <a:rPr lang="en-US" b="1" dirty="0"/>
              <a:t> community server</a:t>
            </a:r>
          </a:p>
          <a:p>
            <a:r>
              <a:rPr lang="en-US" b="1" dirty="0" err="1"/>
              <a:t>Harapan</a:t>
            </a:r>
            <a:r>
              <a:rPr lang="en-US" b="1" dirty="0"/>
              <a:t> Dari Web </a:t>
            </a:r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pengguna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mengatur</a:t>
            </a:r>
            <a:r>
              <a:rPr lang="en-US" b="1" dirty="0"/>
              <a:t> </a:t>
            </a:r>
            <a:r>
              <a:rPr lang="en-US" b="1" dirty="0" err="1"/>
              <a:t>jadwal</a:t>
            </a:r>
            <a:r>
              <a:rPr lang="en-US" b="1" dirty="0"/>
              <a:t> dan </a:t>
            </a:r>
            <a:r>
              <a:rPr lang="en-US" b="1" dirty="0" err="1"/>
              <a:t>sekaligus</a:t>
            </a:r>
            <a:r>
              <a:rPr lang="en-US" b="1" dirty="0"/>
              <a:t> </a:t>
            </a:r>
            <a:r>
              <a:rPr lang="en-US" b="1" dirty="0" err="1"/>
              <a:t>melakukan</a:t>
            </a:r>
            <a:r>
              <a:rPr lang="en-US" b="1" dirty="0"/>
              <a:t> </a:t>
            </a:r>
            <a:r>
              <a:rPr lang="en-US" b="1" dirty="0" err="1"/>
              <a:t>komunikasi</a:t>
            </a:r>
            <a:r>
              <a:rPr lang="en-US" b="1" dirty="0"/>
              <a:t> </a:t>
            </a:r>
            <a:r>
              <a:rPr lang="en-US" b="1" dirty="0" err="1"/>
              <a:t>antar</a:t>
            </a:r>
            <a:r>
              <a:rPr lang="en-US" b="1" dirty="0"/>
              <a:t> </a:t>
            </a:r>
            <a:r>
              <a:rPr lang="en-US" b="1" dirty="0" err="1"/>
              <a:t>teman</a:t>
            </a:r>
            <a:r>
              <a:rPr lang="en-US" b="1" dirty="0"/>
              <a:t> </a:t>
            </a:r>
            <a:r>
              <a:rPr lang="en-US" b="1" dirty="0" err="1"/>
              <a:t>maupun</a:t>
            </a:r>
            <a:r>
              <a:rPr lang="en-US" b="1" dirty="0"/>
              <a:t> </a:t>
            </a:r>
            <a:r>
              <a:rPr lang="en-US" b="1" dirty="0" err="1"/>
              <a:t>rekan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pengerjaan</a:t>
            </a:r>
            <a:r>
              <a:rPr lang="en-US" b="1" dirty="0"/>
              <a:t> project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jadwal</a:t>
            </a:r>
            <a:r>
              <a:rPr lang="en-US" b="1" dirty="0"/>
              <a:t> </a:t>
            </a:r>
            <a:r>
              <a:rPr lang="en-US" b="1" dirty="0" err="1"/>
              <a:t>lainnya</a:t>
            </a:r>
            <a:endParaRPr lang="en-US" b="1" dirty="0"/>
          </a:p>
          <a:p>
            <a:pPr marL="36900" indent="0">
              <a:buNone/>
            </a:pPr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681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DE7B-364D-441D-8F66-1F2C6222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5989A-F42E-4390-B42F-15225851C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err="1"/>
              <a:t>Pengguna</a:t>
            </a:r>
            <a:r>
              <a:rPr lang="en-US" dirty="0"/>
              <a:t> Media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jauh</a:t>
            </a:r>
            <a:endParaRPr lang="en-US" dirty="0"/>
          </a:p>
          <a:p>
            <a:r>
              <a:rPr lang="en-US" dirty="0"/>
              <a:t>User yang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penjadwalan</a:t>
            </a:r>
            <a:r>
              <a:rPr lang="en-US" dirty="0"/>
              <a:t> yang </a:t>
            </a:r>
            <a:r>
              <a:rPr lang="en-US" dirty="0" err="1"/>
              <a:t>baik</a:t>
            </a:r>
            <a:endParaRPr lang="en-US" dirty="0"/>
          </a:p>
          <a:p>
            <a:r>
              <a:rPr lang="en-US" dirty="0"/>
              <a:t>Target user : Team Project, Gamers, Student, Company Team Project</a:t>
            </a:r>
          </a:p>
          <a:p>
            <a:r>
              <a:rPr lang="en-US" dirty="0"/>
              <a:t>Conditional User : </a:t>
            </a:r>
          </a:p>
          <a:p>
            <a:pPr lvl="1"/>
            <a:r>
              <a:rPr lang="en-US" dirty="0"/>
              <a:t>User minimal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keinternet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User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ingat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dan </a:t>
            </a:r>
            <a:r>
              <a:rPr lang="en-US" dirty="0" err="1"/>
              <a:t>memonitoring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sambil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teman-rekan</a:t>
            </a:r>
            <a:r>
              <a:rPr lang="en-US" dirty="0"/>
              <a:t> pada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0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D85F-607D-4D1C-80AD-75886A98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Bisnis</a:t>
            </a:r>
            <a:r>
              <a:rPr lang="en-US" dirty="0"/>
              <a:t> Proses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104B-40C3-4024-A937-E8417DD9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45" y="7047399"/>
            <a:ext cx="10353762" cy="4058751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gratis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limitasi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member</a:t>
            </a:r>
          </a:p>
          <a:p>
            <a:r>
              <a:rPr lang="en-US" dirty="0"/>
              <a:t>User </a:t>
            </a:r>
            <a:r>
              <a:rPr lang="en-US" dirty="0" err="1"/>
              <a:t>menggunakan</a:t>
            </a:r>
            <a:r>
              <a:rPr lang="en-US" dirty="0"/>
              <a:t> web app dan </a:t>
            </a:r>
            <a:r>
              <a:rPr lang="en-US" dirty="0" err="1"/>
              <a:t>merasakan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review </a:t>
            </a:r>
            <a:r>
              <a:rPr lang="en-US" dirty="0" err="1"/>
              <a:t>positif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, </a:t>
            </a:r>
            <a:r>
              <a:rPr lang="en-US" dirty="0" err="1"/>
              <a:t>rekan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kerabat</a:t>
            </a:r>
            <a:r>
              <a:rPr lang="en-US" dirty="0"/>
              <a:t>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,</a:t>
            </a:r>
          </a:p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internal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penjadwalan</a:t>
            </a:r>
            <a:r>
              <a:rPr lang="en-US" dirty="0"/>
              <a:t> dan </a:t>
            </a:r>
            <a:r>
              <a:rPr lang="en-US" dirty="0" err="1"/>
              <a:t>pengarsipan</a:t>
            </a:r>
            <a:r>
              <a:rPr lang="en-US" dirty="0"/>
              <a:t>.</a:t>
            </a:r>
          </a:p>
          <a:p>
            <a:r>
              <a:rPr lang="en-US" dirty="0" err="1"/>
              <a:t>Dimasa</a:t>
            </a:r>
            <a:r>
              <a:rPr lang="en-US" dirty="0"/>
              <a:t> </a:t>
            </a:r>
            <a:r>
              <a:rPr lang="en-US" dirty="0" err="1"/>
              <a:t>mendatang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kerjasama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visi</a:t>
            </a:r>
            <a:r>
              <a:rPr lang="en-US" dirty="0"/>
              <a:t> dan </a:t>
            </a:r>
            <a:r>
              <a:rPr lang="en-US" dirty="0" err="1"/>
              <a:t>misi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pada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scalling</a:t>
            </a:r>
            <a:r>
              <a:rPr lang="en-US" dirty="0"/>
              <a:t>, development dan maintenance 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1FB75F-9C6B-4BAA-98B2-063522DE3F5B}"/>
              </a:ext>
            </a:extLst>
          </p:cNvPr>
          <p:cNvGrpSpPr/>
          <p:nvPr/>
        </p:nvGrpSpPr>
        <p:grpSpPr>
          <a:xfrm>
            <a:off x="771716" y="1739810"/>
            <a:ext cx="10648568" cy="1689190"/>
            <a:chOff x="809625" y="1972775"/>
            <a:chExt cx="9974792" cy="24960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6162F6-EC48-487D-9E27-A2D581B078D0}"/>
                </a:ext>
              </a:extLst>
            </p:cNvPr>
            <p:cNvSpPr/>
            <p:nvPr/>
          </p:nvSpPr>
          <p:spPr>
            <a:xfrm>
              <a:off x="4543421" y="3887300"/>
              <a:ext cx="11049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User </a:t>
              </a:r>
              <a:r>
                <a:rPr lang="en-US" sz="1000" dirty="0" err="1"/>
                <a:t>Melakukan</a:t>
              </a:r>
              <a:r>
                <a:rPr lang="en-US" sz="1000" dirty="0"/>
                <a:t> Login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560A8-A091-46CA-A81D-53D7B951DC9B}"/>
                </a:ext>
              </a:extLst>
            </p:cNvPr>
            <p:cNvSpPr/>
            <p:nvPr/>
          </p:nvSpPr>
          <p:spPr>
            <a:xfrm>
              <a:off x="4543421" y="1972775"/>
              <a:ext cx="11049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User </a:t>
              </a:r>
              <a:r>
                <a:rPr lang="en-US" sz="1000" dirty="0" err="1"/>
                <a:t>Melakukan</a:t>
              </a:r>
              <a:r>
                <a:rPr lang="en-US" sz="1000" dirty="0"/>
                <a:t> </a:t>
              </a:r>
              <a:r>
                <a:rPr lang="en-US" sz="1000" dirty="0" err="1"/>
                <a:t>Pendaftaran</a:t>
              </a:r>
              <a:endParaRPr lang="en-US" sz="1000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82F58517-3FF1-406D-9EEC-2FEE4E1CBC22}"/>
                </a:ext>
              </a:extLst>
            </p:cNvPr>
            <p:cNvSpPr/>
            <p:nvPr/>
          </p:nvSpPr>
          <p:spPr>
            <a:xfrm>
              <a:off x="2652710" y="2646848"/>
              <a:ext cx="1495425" cy="109537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Have account?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1B98BF-EFA8-4C48-B7D7-045EE0E38806}"/>
                </a:ext>
              </a:extLst>
            </p:cNvPr>
            <p:cNvSpPr/>
            <p:nvPr/>
          </p:nvSpPr>
          <p:spPr>
            <a:xfrm>
              <a:off x="809625" y="2737336"/>
              <a:ext cx="14097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User </a:t>
              </a:r>
              <a:r>
                <a:rPr lang="en-US" sz="1000" dirty="0" err="1"/>
                <a:t>Memasuki</a:t>
              </a:r>
              <a:r>
                <a:rPr lang="en-US" sz="1000" dirty="0"/>
                <a:t> </a:t>
              </a:r>
              <a:r>
                <a:rPr lang="en-US" sz="1000" dirty="0" err="1"/>
                <a:t>Halaman</a:t>
              </a:r>
              <a:r>
                <a:rPr lang="en-US" sz="1000" dirty="0"/>
                <a:t> Website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3A7406-D806-450A-8C55-9D0AB71D06AC}"/>
                </a:ext>
              </a:extLst>
            </p:cNvPr>
            <p:cNvSpPr/>
            <p:nvPr/>
          </p:nvSpPr>
          <p:spPr>
            <a:xfrm>
              <a:off x="6997696" y="3897313"/>
              <a:ext cx="141605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Memasuki</a:t>
              </a:r>
              <a:r>
                <a:rPr lang="en-US" sz="1000" dirty="0"/>
                <a:t> Server </a:t>
              </a:r>
              <a:r>
                <a:rPr lang="en-US" sz="1000" dirty="0" err="1"/>
                <a:t>Websocket</a:t>
              </a:r>
              <a:endParaRPr lang="en-US" sz="1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315C70-CAC9-4635-96E0-B95374D07D3D}"/>
                </a:ext>
              </a:extLst>
            </p:cNvPr>
            <p:cNvSpPr/>
            <p:nvPr/>
          </p:nvSpPr>
          <p:spPr>
            <a:xfrm>
              <a:off x="7153273" y="1972775"/>
              <a:ext cx="11049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Authorize and Auth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1D5AF7-A9F0-49A2-B745-1731610B6DC1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2219325" y="3194536"/>
              <a:ext cx="4333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2E0B6FEB-F085-424C-99C2-FD458766C953}"/>
                </a:ext>
              </a:extLst>
            </p:cNvPr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3777761" y="1881188"/>
              <a:ext cx="388323" cy="114299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82C8363-CB53-4658-B0CD-8CFBBCF6C57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56509" y="3396150"/>
              <a:ext cx="430827" cy="114299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746E501-54CF-4D5D-9702-15FF9B959A95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>
              <a:off x="5648321" y="2258525"/>
              <a:ext cx="1504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8C9CD44-36E7-49C0-932C-6958212DA6A1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>
              <a:off x="5648321" y="4173050"/>
              <a:ext cx="1349375" cy="100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F3B8E99-0C36-421A-90D5-D3E7EE8938FF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>
              <a:off x="7705723" y="2544275"/>
              <a:ext cx="0" cy="1353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36E3E2-E7DF-468D-936F-10749AB1DA31}"/>
                </a:ext>
              </a:extLst>
            </p:cNvPr>
            <p:cNvSpPr/>
            <p:nvPr/>
          </p:nvSpPr>
          <p:spPr>
            <a:xfrm>
              <a:off x="9368363" y="3897313"/>
              <a:ext cx="141605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Melakukan</a:t>
              </a:r>
              <a:r>
                <a:rPr lang="en-US" sz="1000" dirty="0"/>
                <a:t> </a:t>
              </a:r>
              <a:r>
                <a:rPr lang="en-US" sz="1000" dirty="0" err="1"/>
                <a:t>Aktivitas</a:t>
              </a:r>
              <a:r>
                <a:rPr lang="en-US" sz="1000" dirty="0"/>
                <a:t> Pada Web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51D6A77-5FB9-4587-A7B8-C00E591C2F60}"/>
                </a:ext>
              </a:extLst>
            </p:cNvPr>
            <p:cNvCxnSpPr>
              <a:stCxn id="8" idx="3"/>
              <a:endCxn id="27" idx="1"/>
            </p:cNvCxnSpPr>
            <p:nvPr/>
          </p:nvCxnSpPr>
          <p:spPr>
            <a:xfrm>
              <a:off x="8413750" y="4183063"/>
              <a:ext cx="9546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812D4E-11FA-4BD8-8A7C-E72B7348CA09}"/>
              </a:ext>
            </a:extLst>
          </p:cNvPr>
          <p:cNvGrpSpPr/>
          <p:nvPr/>
        </p:nvGrpSpPr>
        <p:grpSpPr>
          <a:xfrm>
            <a:off x="4757722" y="5426326"/>
            <a:ext cx="2092239" cy="1162881"/>
            <a:chOff x="3598040" y="5092112"/>
            <a:chExt cx="2092239" cy="116288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F1C1DE-A5C1-4C0F-906E-17231EDBA347}"/>
                </a:ext>
              </a:extLst>
            </p:cNvPr>
            <p:cNvSpPr/>
            <p:nvPr/>
          </p:nvSpPr>
          <p:spPr>
            <a:xfrm>
              <a:off x="3598040" y="5092112"/>
              <a:ext cx="2092239" cy="1162881"/>
            </a:xfrm>
            <a:prstGeom prst="rect">
              <a:avLst/>
            </a:prstGeom>
            <a:solidFill>
              <a:srgbClr val="002060"/>
            </a:solidFill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1B95F1-E318-4F86-9C43-F6E8B46AA56F}"/>
                </a:ext>
              </a:extLst>
            </p:cNvPr>
            <p:cNvSpPr txBox="1"/>
            <p:nvPr/>
          </p:nvSpPr>
          <p:spPr>
            <a:xfrm>
              <a:off x="3870037" y="5488886"/>
              <a:ext cx="1548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Activity Perks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278BA60D-84C2-4CB9-88C5-AC709CDEBD01}"/>
              </a:ext>
            </a:extLst>
          </p:cNvPr>
          <p:cNvSpPr/>
          <p:nvPr/>
        </p:nvSpPr>
        <p:spPr>
          <a:xfrm>
            <a:off x="7377778" y="5389664"/>
            <a:ext cx="2092239" cy="1162881"/>
          </a:xfrm>
          <a:prstGeom prst="rect">
            <a:avLst/>
          </a:prstGeom>
          <a:solidFill>
            <a:srgbClr val="002060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Server/Community Service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F13090-E87B-4DE7-83D7-AF5096BDAA51}"/>
              </a:ext>
            </a:extLst>
          </p:cNvPr>
          <p:cNvSpPr/>
          <p:nvPr/>
        </p:nvSpPr>
        <p:spPr>
          <a:xfrm>
            <a:off x="9973787" y="5389664"/>
            <a:ext cx="2092239" cy="1162881"/>
          </a:xfrm>
          <a:prstGeom prst="rect">
            <a:avLst/>
          </a:prstGeom>
          <a:solidFill>
            <a:srgbClr val="002060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Limitation Service Upgrade To Enjoy More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6F9FF9-D00B-48B0-9DC6-501ECFC4D4BB}"/>
              </a:ext>
            </a:extLst>
          </p:cNvPr>
          <p:cNvSpPr/>
          <p:nvPr/>
        </p:nvSpPr>
        <p:spPr>
          <a:xfrm>
            <a:off x="2048000" y="3686421"/>
            <a:ext cx="919934" cy="3867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Chat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F55618-5D57-4EE0-9DCE-62F4E4AB9679}"/>
              </a:ext>
            </a:extLst>
          </p:cNvPr>
          <p:cNvSpPr/>
          <p:nvPr/>
        </p:nvSpPr>
        <p:spPr>
          <a:xfrm>
            <a:off x="2279330" y="4285249"/>
            <a:ext cx="919934" cy="3867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Voice Call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543787-133E-4A02-B6FF-7559C61A4770}"/>
              </a:ext>
            </a:extLst>
          </p:cNvPr>
          <p:cNvSpPr/>
          <p:nvPr/>
        </p:nvSpPr>
        <p:spPr>
          <a:xfrm>
            <a:off x="2048000" y="4919125"/>
            <a:ext cx="919934" cy="3867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Video Call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DEF4D1B-FFC3-4E89-9AD3-5C349864D43A}"/>
              </a:ext>
            </a:extLst>
          </p:cNvPr>
          <p:cNvCxnSpPr>
            <a:stCxn id="44" idx="0"/>
            <a:endCxn id="45" idx="1"/>
          </p:cNvCxnSpPr>
          <p:nvPr/>
        </p:nvCxnSpPr>
        <p:spPr>
          <a:xfrm rot="5400000" flipH="1" flipV="1">
            <a:off x="1437274" y="3674211"/>
            <a:ext cx="405134" cy="816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A633FAD-94D1-413B-916E-C7C1529325A5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1691650" y="4478317"/>
            <a:ext cx="587680" cy="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E0FD160-1938-495A-8F34-B218033C6E8E}"/>
              </a:ext>
            </a:extLst>
          </p:cNvPr>
          <p:cNvCxnSpPr>
            <a:stCxn id="44" idx="2"/>
            <a:endCxn id="47" idx="1"/>
          </p:cNvCxnSpPr>
          <p:nvPr/>
        </p:nvCxnSpPr>
        <p:spPr>
          <a:xfrm rot="16200000" flipH="1">
            <a:off x="1419437" y="4483943"/>
            <a:ext cx="440808" cy="816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4860875-4847-493B-8624-0DD3F761044D}"/>
              </a:ext>
            </a:extLst>
          </p:cNvPr>
          <p:cNvSpPr/>
          <p:nvPr/>
        </p:nvSpPr>
        <p:spPr>
          <a:xfrm>
            <a:off x="771716" y="4284936"/>
            <a:ext cx="919934" cy="3867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Komunikasi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9200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9888-B027-4B95-A334-FD8EEA09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17472" cy="970450"/>
          </a:xfrm>
        </p:spPr>
        <p:txBody>
          <a:bodyPr/>
          <a:lstStyle/>
          <a:p>
            <a:r>
              <a:rPr lang="en-US" dirty="0"/>
              <a:t>Use Case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45DC-5674-45AF-9ECC-2809E5217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717472" cy="4058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User and Other Users Can Communicate</a:t>
            </a:r>
          </a:p>
          <a:p>
            <a:r>
              <a:rPr lang="en-US" dirty="0"/>
              <a:t>Adding Contact Each Other</a:t>
            </a:r>
          </a:p>
          <a:p>
            <a:r>
              <a:rPr lang="en-US" dirty="0"/>
              <a:t>Create Their Group</a:t>
            </a:r>
          </a:p>
          <a:p>
            <a:r>
              <a:rPr lang="en-US" dirty="0"/>
              <a:t>Join Group Or Community</a:t>
            </a:r>
          </a:p>
          <a:p>
            <a:r>
              <a:rPr lang="en-US" dirty="0"/>
              <a:t>User Creating Schedule For Event or Project Team Work</a:t>
            </a:r>
          </a:p>
          <a:p>
            <a:r>
              <a:rPr lang="en-US" dirty="0"/>
              <a:t>User Can Do Communication with Chat Or Video Call person by person nor in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823AB-5204-4E8F-BABC-CBCD342F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807" y="1502897"/>
            <a:ext cx="5523582" cy="3852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90AB74-127A-48B8-B7C1-DD0B0F499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1754" y="-867776"/>
            <a:ext cx="3166976" cy="17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1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CC1A-FDF0-4CAE-8373-F070D0B3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79512-854D-4A61-BFAB-8CCC65A60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39" y="1810327"/>
            <a:ext cx="6996674" cy="42404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3164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511765-B531-4200-BAA3-AF26E2A64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87" y="4035817"/>
            <a:ext cx="1913867" cy="1360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3DABB2-4612-41AF-AAAC-5B943F04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CF4FC-0F48-4B85-812C-F6A6C0E90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692" y="1819275"/>
            <a:ext cx="2021765" cy="442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F4D4E-65E0-45C5-91A2-ED66F11F6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75" y="1885036"/>
            <a:ext cx="2029638" cy="1436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E329FE-42B6-42D8-9F89-F13656F54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82" y="2922488"/>
            <a:ext cx="2021765" cy="14365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E4D1AE-EDB2-4F6B-819E-266A231B1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8095" y="4112054"/>
            <a:ext cx="2924741" cy="20803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689B70-FC42-4347-87FB-D3E47D170B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2753" y="4112054"/>
            <a:ext cx="2924740" cy="20804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EAAFCF-A0FC-4C8B-AA03-F06FFFBAC5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8095" y="1819275"/>
            <a:ext cx="5855211" cy="20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5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DC24-02F4-46F1-A56E-13067859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BBB0-3D10-4029-9E7B-0F7F9AB1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Text Editor : VS Code</a:t>
            </a:r>
          </a:p>
          <a:p>
            <a:endParaRPr lang="en-US" dirty="0"/>
          </a:p>
          <a:p>
            <a:r>
              <a:rPr lang="en-US" dirty="0"/>
              <a:t>Front-end : React</a:t>
            </a:r>
          </a:p>
          <a:p>
            <a:endParaRPr lang="en-US" dirty="0"/>
          </a:p>
          <a:p>
            <a:r>
              <a:rPr lang="en-US" dirty="0"/>
              <a:t>Back-end (API) : MongoDB (NoSQL DB) </a:t>
            </a:r>
          </a:p>
          <a:p>
            <a:endParaRPr lang="en-US" dirty="0"/>
          </a:p>
          <a:p>
            <a:r>
              <a:rPr lang="en-US" dirty="0"/>
              <a:t>API Testing : Postman</a:t>
            </a:r>
          </a:p>
        </p:txBody>
      </p:sp>
    </p:spTree>
    <p:extLst>
      <p:ext uri="{BB962C8B-B14F-4D97-AF65-F5344CB8AC3E}">
        <p14:creationId xmlns:p14="http://schemas.microsoft.com/office/powerpoint/2010/main" val="304645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15D9-82B2-469B-9CEE-3AD77D10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97045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040734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161</TotalTime>
  <Words>357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Calisto MT</vt:lpstr>
      <vt:lpstr>Montserrat</vt:lpstr>
      <vt:lpstr>Wingdings 2</vt:lpstr>
      <vt:lpstr>Slate</vt:lpstr>
      <vt:lpstr>PEMROGRAMAN WEB LANJUT</vt:lpstr>
      <vt:lpstr>Web Aplikasi Percakapan Realtime  Dengan Fitur Sistem Manajemen Penjadwalan</vt:lpstr>
      <vt:lpstr>Subject Penelitian</vt:lpstr>
      <vt:lpstr>Bisnis Proses</vt:lpstr>
      <vt:lpstr>Use Case Main</vt:lpstr>
      <vt:lpstr>Mockup</vt:lpstr>
      <vt:lpstr>Mockup</vt:lpstr>
      <vt:lpstr>Technology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 LANJUT</dc:title>
  <dc:creator>Ryan Roshandy</dc:creator>
  <cp:lastModifiedBy>Ryan Roshandy</cp:lastModifiedBy>
  <cp:revision>10</cp:revision>
  <dcterms:created xsi:type="dcterms:W3CDTF">2023-06-16T14:05:25Z</dcterms:created>
  <dcterms:modified xsi:type="dcterms:W3CDTF">2023-06-24T10:15:45Z</dcterms:modified>
</cp:coreProperties>
</file>