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3A22-BCC0-49F2-84CE-FDB55D4F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059FB-FFB6-49C9-9CAA-2A1ECFFB8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EF16-107C-46B3-B3B3-0C225674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62D7-C136-4FE1-AA5A-6FBB4739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4FB-8336-40D0-9E0D-BF4D87C0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EA6B-CD27-4934-A5CA-54614020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E47E8-FF5C-45D9-ADE2-780C817A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CF5E-FD20-4BC0-913E-A46C39E9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BDD9-B185-421A-BA8C-1B3E189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FA89-25C7-4232-A630-2CB54EC9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439E5-63B6-48DA-BAC0-749B8512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FBDD-B520-43B2-BDBE-29A0B904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D40B-8978-41AC-86B7-561FF84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D799-4683-4446-8C63-C69A9360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6F17-2FC5-45FC-9CF5-18A18B5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EC3-26DF-452F-AFB0-52972CCF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CF4E-DE80-41F1-B255-AED1FDC9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2F60-59F7-475E-A8C6-4D432F0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4FCF-E7E0-411A-AA8A-A265B3A1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80B3-CD50-43F8-938E-838A3B3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4ED5-5C91-4951-8359-6232E233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4A0E-3B19-4968-B96D-1068342A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7247-FB95-4B48-85EC-37C23512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6EA2-96AA-40AA-BD8D-72E14FAB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EE05-D474-45F4-80AC-5FC6EF91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3696-116A-4BA1-84B3-8752C422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343D-880A-4070-A84B-DCAA9463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32CB-BC22-48EC-A524-4AF671287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BD977-82F3-4092-893F-2CA3D7EB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C291-EAFF-427B-BC99-7D1DF38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20E1-94C0-48E2-9CFD-CBDE16CF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34C4-89F7-420A-9663-24FE86A4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60A4-931E-4AC0-AF3E-BFD5CDA2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4D8A8-01FA-42B5-B379-FA3DD2E1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58F3F-9CE3-482C-8573-D1680E806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FE936-0228-4034-9C13-C03A689C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AC70-416F-4E17-A3B5-BEE2460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9D8BB-7D8A-429B-8465-06457B2E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F532-40AE-45C0-99EF-59823849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E201-36E5-4087-BAC4-E443E20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0F8E6-8507-44A9-85AD-A8628874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671D4-AD9D-45D4-828B-87856F5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7C7A5-CE99-49FE-B84C-55A18DBD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D25AA-2BAD-4104-A53D-B01F1154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D2B8D-91B2-41CC-9D88-0C3BBFDD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DEF2-4F93-451B-8D84-F21DA742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C03E-E41E-4EB9-8A11-7BA9956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83B4-89A1-4D6E-923C-E0A66DB8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09E95-B9BB-4F49-BF73-5520ABC8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0F4B-7617-420D-93CE-95FF6324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F74B-51B1-4866-9DE9-2F4FCAAB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DD4E-EC63-4D7B-A1CB-9E19449C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3B98-B59B-4733-81CB-A2D9071A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0A756-1EEE-4F8A-B367-3BD0A245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D435B-6DFA-43A5-BDE9-FAEB71DEB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D8A3-46D6-439F-BBF1-1EF8B585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87AC-66DE-4B36-B3F8-F7491B12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7EB2-6D27-4D72-B9D5-5381FB00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8444-FA9C-479B-A549-D162B7B2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8BB9-EB44-4423-8D89-6C8DBF71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2FD9-FB81-49EA-9A0B-04AEE6CB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080F-05E5-494E-BAB0-A35ACEA068D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66EB-7BC6-4AFB-9A2E-22B58921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8C6-9520-4DAC-9601-DD260C15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1F14-C93E-42FE-8A75-5C3DE04F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2772-9469-4F4E-850A-3F17702C1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 Overview: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Mosquito Hunter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316FE-4F09-429B-92FC-0044274D1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Ryan </a:t>
            </a:r>
            <a:r>
              <a:rPr lang="en-US" sz="3600" dirty="0" err="1"/>
              <a:t>Rusli</a:t>
            </a:r>
            <a:endParaRPr lang="en-US" sz="3600" dirty="0"/>
          </a:p>
          <a:p>
            <a:r>
              <a:rPr lang="en-US" sz="3600" dirty="0"/>
              <a:t>2201832446</a:t>
            </a:r>
          </a:p>
        </p:txBody>
      </p:sp>
    </p:spTree>
    <p:extLst>
      <p:ext uri="{BB962C8B-B14F-4D97-AF65-F5344CB8AC3E}">
        <p14:creationId xmlns:p14="http://schemas.microsoft.com/office/powerpoint/2010/main" val="29159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14E9-5860-4902-BA51-DF09DFB7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CBC2-E309-4005-8A3C-2AE1E34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always have enjoyed playing games as a child and at some pointed wanted to create my own. This project is a great opportunity to do something I have always wanted to try out.</a:t>
            </a:r>
          </a:p>
          <a:p>
            <a:endParaRPr lang="en-US" dirty="0"/>
          </a:p>
          <a:p>
            <a:r>
              <a:rPr lang="en-US" dirty="0"/>
              <a:t>The main purpose of this game is for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8928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B886-1D13-4D8C-AFFE-7497FADB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Game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4E3A-56A2-4747-B4A8-797DBE73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will make use of the pygame API.</a:t>
            </a:r>
          </a:p>
          <a:p>
            <a:endParaRPr lang="en-US" dirty="0"/>
          </a:p>
          <a:p>
            <a:r>
              <a:rPr lang="en-US" dirty="0"/>
              <a:t>The main objective will be to collect money from different  mosquitoes, each with increasing power on each stage and will drop gold depending on the power/stage level.</a:t>
            </a:r>
          </a:p>
          <a:p>
            <a:endParaRPr lang="en-US" dirty="0"/>
          </a:p>
          <a:p>
            <a:r>
              <a:rPr lang="en-US" dirty="0"/>
              <a:t> The end goal is to purchase a final boss ticket and to defeat the final boss to end the game.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59FD-39C1-43C0-80CF-15936B84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3266-EBB8-4D9D-A24A-0E27A719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have a shop system.</a:t>
            </a:r>
          </a:p>
          <a:p>
            <a:r>
              <a:rPr lang="en-US" dirty="0"/>
              <a:t>There will be hand upgrades, increasing the damage done to the mosquitoes.</a:t>
            </a:r>
          </a:p>
          <a:p>
            <a:r>
              <a:rPr lang="en-US" dirty="0"/>
              <a:t>Different and more powerful hands with unique abilities will be available for purchase in the shop.</a:t>
            </a:r>
          </a:p>
          <a:p>
            <a:r>
              <a:rPr lang="en-US" dirty="0"/>
              <a:t>Power ups will also be available for purchase in the shop.</a:t>
            </a:r>
          </a:p>
          <a:p>
            <a:r>
              <a:rPr lang="en-US" dirty="0"/>
              <a:t>Once the final boss ticket is purchased, a new character will appear in the main menu to enter the stage.</a:t>
            </a:r>
          </a:p>
        </p:txBody>
      </p:sp>
    </p:spTree>
    <p:extLst>
      <p:ext uri="{BB962C8B-B14F-4D97-AF65-F5344CB8AC3E}">
        <p14:creationId xmlns:p14="http://schemas.microsoft.com/office/powerpoint/2010/main" val="85304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Overview:  Mosquito Hunter </vt:lpstr>
      <vt:lpstr>Background/Purpose</vt:lpstr>
      <vt:lpstr>API and Game Details</vt:lpstr>
      <vt:lpstr>Game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Rusli</dc:title>
  <dc:creator>megaryannn megaryannn</dc:creator>
  <cp:lastModifiedBy>megaryannn megaryannn</cp:lastModifiedBy>
  <cp:revision>12</cp:revision>
  <cp:lastPrinted>2018-10-30T00:15:56Z</cp:lastPrinted>
  <dcterms:created xsi:type="dcterms:W3CDTF">2018-10-23T09:55:04Z</dcterms:created>
  <dcterms:modified xsi:type="dcterms:W3CDTF">2018-10-30T00:17:41Z</dcterms:modified>
</cp:coreProperties>
</file>