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10" initials="W" lastIdx="1" clrIdx="0">
    <p:extLst>
      <p:ext uri="{19B8F6BF-5375-455C-9EA6-DF929625EA0E}">
        <p15:presenceInfo xmlns:p15="http://schemas.microsoft.com/office/powerpoint/2012/main" userId="WIN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0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72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5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4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92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3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8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1086-715C-4169-B649-E3C7A79251F9}" type="datetimeFigureOut">
              <a:rPr lang="zh-TW" altLang="en-US" smtClean="0"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CDDCA-2BA4-403A-9CDA-47DE4B621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22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ZDsqSZ-tJg&amp;list=PL9nxfq1tlKKmTjPWKIriHWAs5FGRrmmgy&amp;index=2&amp;ab_channel=JomyK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29388" y="401053"/>
            <a:ext cx="11403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過去的作法都是 透過</a:t>
            </a:r>
            <a:r>
              <a:rPr lang="en-US" altLang="zh-TW" dirty="0" smtClean="0"/>
              <a:t>control 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，同時也修改 </a:t>
            </a:r>
            <a:r>
              <a:rPr lang="en-US" altLang="zh-TW" dirty="0" smtClean="0"/>
              <a:t>html (view)</a:t>
            </a:r>
            <a:r>
              <a:rPr lang="zh-TW" altLang="en-US" dirty="0" smtClean="0"/>
              <a:t>，各個部分相對獨立，不好管理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而</a:t>
            </a:r>
            <a:r>
              <a:rPr lang="en-US" altLang="zh-TW" b="1" dirty="0" smtClean="0">
                <a:solidFill>
                  <a:srgbClr val="FF0000"/>
                </a:solidFill>
              </a:rPr>
              <a:t>react</a:t>
            </a:r>
            <a:r>
              <a:rPr lang="zh-TW" altLang="en-US" b="1" dirty="0" smtClean="0">
                <a:solidFill>
                  <a:srgbClr val="FF0000"/>
                </a:solidFill>
              </a:rPr>
              <a:t>的核心思想就是單向數據流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再透過</a:t>
            </a:r>
            <a:r>
              <a:rPr lang="en-US" altLang="zh-TW" b="1" dirty="0" smtClean="0">
                <a:solidFill>
                  <a:srgbClr val="FF0000"/>
                </a:solidFill>
              </a:rPr>
              <a:t>state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html(view)</a:t>
            </a:r>
            <a:r>
              <a:rPr lang="zh-TW" altLang="en-US" dirty="0" smtClean="0"/>
              <a:t>，這樣比較好管理、</a:t>
            </a:r>
            <a:r>
              <a:rPr lang="zh-TW" altLang="en-US" dirty="0" smtClean="0"/>
              <a:t>維護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操作值改變狀態，狀態再修改頁面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可見</a:t>
            </a:r>
            <a:r>
              <a:rPr lang="en-US" altLang="zh-TW" dirty="0" smtClean="0">
                <a:hlinkClick r:id="rId2"/>
              </a:rPr>
              <a:t>https://www.youtube.com/watch?v=tZDsqSZ-tJg&amp;list=PL9nxfq1tlKKmTjPWKIriHWAs5FGRrmmgy&amp;index=2&amp;ab_channel=JomyKing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en-US" altLang="zh-TW" dirty="0" smtClean="0"/>
              <a:t>14:56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27:00)</a:t>
            </a:r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1542473" y="3534255"/>
            <a:ext cx="1311563" cy="628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1399309" y="4319346"/>
            <a:ext cx="286327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566334" y="5053637"/>
            <a:ext cx="1311563" cy="628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state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504210" y="4414014"/>
            <a:ext cx="349826" cy="4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2344334" y="5053637"/>
            <a:ext cx="1311563" cy="628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26915" y="2920563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以往作法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666180" y="3387182"/>
            <a:ext cx="295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React</a:t>
            </a:r>
            <a:r>
              <a:rPr lang="zh-TW" altLang="en-US" dirty="0" smtClean="0"/>
              <a:t>核心思想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</a:t>
            </a:r>
            <a:r>
              <a:rPr lang="zh-TW" altLang="en-US" dirty="0" smtClean="0"/>
              <a:t>向數據流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054437" y="4044563"/>
            <a:ext cx="1311563" cy="628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8283316" y="4072270"/>
            <a:ext cx="1311563" cy="6280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state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491267" y="4358597"/>
            <a:ext cx="6829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9775362" y="4386304"/>
            <a:ext cx="6829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10621818" y="4099977"/>
            <a:ext cx="1311563" cy="628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07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WIN10</dc:creator>
  <cp:lastModifiedBy>WIN10</cp:lastModifiedBy>
  <cp:revision>11</cp:revision>
  <dcterms:created xsi:type="dcterms:W3CDTF">2022-06-09T12:04:38Z</dcterms:created>
  <dcterms:modified xsi:type="dcterms:W3CDTF">2022-06-09T12:37:49Z</dcterms:modified>
</cp:coreProperties>
</file>