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58" r:id="rId6"/>
    <p:sldId id="260" r:id="rId7"/>
    <p:sldId id="257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7E99-ED61-9DF9-BE3F-D48DEE8A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35525-D4A6-A044-86B8-F085ECC3D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2C60-4BE2-B5D0-0359-7EB90FE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4C85-9415-76F8-695F-06253B0B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AE89-4F88-80DD-BFB8-9E7B0EB9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0665-73E9-FFF7-1CBF-904A6F2C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71F0-A944-D09F-2306-04C930C3F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1F71-0A8A-AA9F-262B-962025C4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5D7B-637D-A6DE-EF1C-036BD25C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3FA3-8E9C-7BF7-5823-22590984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BCD8E-0288-AA98-1F96-0DDF6460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E029-A2A8-DD0A-4775-D424C9AB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527E-37C3-2372-881E-01334BF9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3152-E667-DC5C-F4D2-21800997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1B36-967E-A64D-23A4-F3D0473F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00C-562A-92F5-9D20-F2ED13B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6C25-80EA-6AA8-DD8E-32D200D0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BB13-1268-24A1-96DB-E253D6F7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D77D-3873-F607-948E-F6F24154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20F8-2066-7E72-E5C1-A2BE4DB1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37C5-BC51-C5D5-C878-22546BB3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8A7E-D669-9284-D524-600CD25C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9CC6-7C0E-5201-AD11-74485324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F8CD-7F94-BE64-D985-385705E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4D74-E812-B9C4-8F94-AB8CFE6A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113D-7283-40A0-DD58-6BA31694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C713-40B4-B6E6-2137-D2414207C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3997-4C9B-BE82-2EC5-C3B2309A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4CA4-2D84-9709-D0D5-F74738F4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A406-24FF-8A66-0460-4DB07B4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781D4-7F85-E246-D110-3B7C7467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3CF-B65D-23F1-E2F7-8FFBFD7F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36F3-3B01-B1BF-C879-C838E339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8512-E4A6-CB21-5200-A7792194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BDC53-6188-7880-7677-4B81CF041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24FEA-E56C-4452-2936-6F02139D6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5771-0976-040D-80A1-EA250C8F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237AC-D53A-B0EE-F0FC-1CF0CAD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78956-4C90-2DC6-F697-99AFC145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85BB-DE28-D61D-BA1D-D6C5CFB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049D4-C886-7BB6-DB3E-AA81277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1075A-A8A0-8D27-E6C5-628E434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15EE6-FE0F-8AF9-D7B5-CAF9934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9B888-C205-D8C1-CB81-E299902D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F1A33-2823-1861-A4B6-2543D10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C061-429B-0ADE-EFBB-A41DB150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458-47FB-4D71-C72C-0A86850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64A-C49D-6C9D-B631-D013FFCD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9CC4F-87A5-4DDC-8898-7D0D8046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F346-91CA-9C01-F85C-7B712B88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420E-3A7A-3CE0-2126-A5CB29A3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E95C-1C4D-5F9A-8165-6303E7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C010-127C-EADD-F882-E2A1D4FB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A4F5D-BD6E-2D47-EAD0-D6A839DA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0388D-8A78-2B94-8BE6-C3799F26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1DED-5F89-5189-7582-D3AD1F0C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06A2-8AC3-8069-09C6-CA3D4EE7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ED17-0451-44AE-1D14-23095D95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46C12-0A37-1C80-A269-DC3BB9CE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3F94-C3E3-5105-1EEE-593AE44C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BF01-8E4E-B492-F073-978C9D5C4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83C6-7F4F-4772-98F2-69456506BC0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3316-77B6-3089-78A4-5B4DCE88F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0B98-A336-A954-F4DB-B0E0F3583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C550-A707-4DCF-959F-9BF5F0E3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67F73-70A5-0EF6-C975-C72971A9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85837"/>
            <a:ext cx="10296525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B1517-EE22-903D-870B-0F248F048A41}"/>
              </a:ext>
            </a:extLst>
          </p:cNvPr>
          <p:cNvSpPr txBox="1"/>
          <p:nvPr/>
        </p:nvSpPr>
        <p:spPr>
          <a:xfrm>
            <a:off x="7242495" y="6434464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Newman (2005)</a:t>
            </a:r>
          </a:p>
        </p:txBody>
      </p:sp>
    </p:spTree>
    <p:extLst>
      <p:ext uri="{BB962C8B-B14F-4D97-AF65-F5344CB8AC3E}">
        <p14:creationId xmlns:p14="http://schemas.microsoft.com/office/powerpoint/2010/main" val="39637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EC9EC-55B1-0FA0-C40D-92B4AFE7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3" y="1326714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B741B-3BD2-9E8E-8CFB-1748A89FC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85" y="1326713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46C13-03F6-D005-48B2-9606A84EA46D}"/>
              </a:ext>
            </a:extLst>
          </p:cNvPr>
          <p:cNvSpPr txBox="1"/>
          <p:nvPr/>
        </p:nvSpPr>
        <p:spPr>
          <a:xfrm>
            <a:off x="919992" y="911215"/>
            <a:ext cx="471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Changes in mean shift the distribution left or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FD354-A9CC-1292-8AD3-FBD0F103ACA9}"/>
              </a:ext>
            </a:extLst>
          </p:cNvPr>
          <p:cNvSpPr txBox="1"/>
          <p:nvPr/>
        </p:nvSpPr>
        <p:spPr>
          <a:xfrm>
            <a:off x="6772164" y="912470"/>
            <a:ext cx="471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Smaller standard deviations narrow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039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8F14-781B-65C4-4EC3-FF44F476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0" y="1234434"/>
            <a:ext cx="7126174" cy="53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8F3E5-A698-D5A5-455E-B98086D08831}"/>
              </a:ext>
            </a:extLst>
          </p:cNvPr>
          <p:cNvSpPr txBox="1"/>
          <p:nvPr/>
        </p:nvSpPr>
        <p:spPr>
          <a:xfrm>
            <a:off x="1795245" y="818936"/>
            <a:ext cx="840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Cumulative Distribution Function (CDF)</a:t>
            </a:r>
          </a:p>
          <a:p>
            <a:pPr algn="ctr"/>
            <a:r>
              <a:rPr lang="en-US" sz="2400" dirty="0"/>
              <a:t>Complementary Cumulative Distribution Function (CCDF)</a:t>
            </a:r>
          </a:p>
        </p:txBody>
      </p:sp>
    </p:spTree>
    <p:extLst>
      <p:ext uri="{BB962C8B-B14F-4D97-AF65-F5344CB8AC3E}">
        <p14:creationId xmlns:p14="http://schemas.microsoft.com/office/powerpoint/2010/main" val="8414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33DB7-1CC6-B1C7-C9BE-BE692A2F9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E41CC-2D81-3407-B4ED-C318AF51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14A94-31E8-A77F-0EEC-02D0C119EB04}"/>
              </a:ext>
            </a:extLst>
          </p:cNvPr>
          <p:cNvSpPr txBox="1"/>
          <p:nvPr/>
        </p:nvSpPr>
        <p:spPr>
          <a:xfrm>
            <a:off x="2471955" y="662947"/>
            <a:ext cx="7248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Distribution of supraglacial pond areas in the Langtang catchment, Nepal</a:t>
            </a:r>
          </a:p>
        </p:txBody>
      </p:sp>
    </p:spTree>
    <p:extLst>
      <p:ext uri="{BB962C8B-B14F-4D97-AF65-F5344CB8AC3E}">
        <p14:creationId xmlns:p14="http://schemas.microsoft.com/office/powerpoint/2010/main" val="126344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49780-83E9-07DF-828B-9EC50F05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30" y="0"/>
            <a:ext cx="83946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82565-7F66-437C-A4E1-594BDF732F9F}"/>
              </a:ext>
            </a:extLst>
          </p:cNvPr>
          <p:cNvSpPr txBox="1"/>
          <p:nvPr/>
        </p:nvSpPr>
        <p:spPr>
          <a:xfrm>
            <a:off x="7242495" y="6434464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Watts et al. (2014)</a:t>
            </a:r>
          </a:p>
        </p:txBody>
      </p:sp>
    </p:spTree>
    <p:extLst>
      <p:ext uri="{BB962C8B-B14F-4D97-AF65-F5344CB8AC3E}">
        <p14:creationId xmlns:p14="http://schemas.microsoft.com/office/powerpoint/2010/main" val="20065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707E2-7169-F1A5-2720-B338A107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8" y="0"/>
            <a:ext cx="9732145" cy="6397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C0F39-886E-8CDE-1AB5-501E5A73A4BE}"/>
              </a:ext>
            </a:extLst>
          </p:cNvPr>
          <p:cNvSpPr txBox="1"/>
          <p:nvPr/>
        </p:nvSpPr>
        <p:spPr>
          <a:xfrm>
            <a:off x="7242495" y="6434464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effectLst/>
              </a:rPr>
              <a:t>Pardo-</a:t>
            </a:r>
            <a:r>
              <a:rPr lang="en-US" dirty="0" err="1">
                <a:effectLst/>
              </a:rPr>
              <a:t>Igúzquiza</a:t>
            </a:r>
            <a:r>
              <a:rPr lang="en-US" dirty="0"/>
              <a:t> (2020)</a:t>
            </a:r>
          </a:p>
        </p:txBody>
      </p:sp>
    </p:spTree>
    <p:extLst>
      <p:ext uri="{BB962C8B-B14F-4D97-AF65-F5344CB8AC3E}">
        <p14:creationId xmlns:p14="http://schemas.microsoft.com/office/powerpoint/2010/main" val="308572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D0CA5-28A4-5AC7-60DC-89C9B32C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104900"/>
            <a:ext cx="9858375" cy="464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24333-9085-C5F3-7B7B-82A9A00B974D}"/>
              </a:ext>
            </a:extLst>
          </p:cNvPr>
          <p:cNvSpPr txBox="1"/>
          <p:nvPr/>
        </p:nvSpPr>
        <p:spPr>
          <a:xfrm>
            <a:off x="7242495" y="6434464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Newman (2005)</a:t>
            </a:r>
          </a:p>
        </p:txBody>
      </p:sp>
    </p:spTree>
    <p:extLst>
      <p:ext uri="{BB962C8B-B14F-4D97-AF65-F5344CB8AC3E}">
        <p14:creationId xmlns:p14="http://schemas.microsoft.com/office/powerpoint/2010/main" val="38376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6218D-5A50-B76A-21E3-70AE7D73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89" y="390958"/>
            <a:ext cx="5838825" cy="590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C230A-9CE6-6F6F-CFE0-B55BAE69FB0C}"/>
              </a:ext>
            </a:extLst>
          </p:cNvPr>
          <p:cNvSpPr txBox="1"/>
          <p:nvPr/>
        </p:nvSpPr>
        <p:spPr>
          <a:xfrm>
            <a:off x="7242495" y="6434464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Cael and </a:t>
            </a:r>
            <a:r>
              <a:rPr lang="en-US" dirty="0" err="1"/>
              <a:t>Seekell</a:t>
            </a:r>
            <a:r>
              <a:rPr lang="en-US" dirty="0"/>
              <a:t> (2016)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676F8-18EA-9C75-3C0D-592B1CB3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27178" y="1410227"/>
            <a:ext cx="6228172" cy="41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1F4C5-0562-9825-EA00-DBA06E23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67" y="1387635"/>
            <a:ext cx="7515225" cy="461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60CBB-00BA-D46A-65FF-6573213F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" y="0"/>
            <a:ext cx="374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Strickland</dc:creator>
  <cp:lastModifiedBy>Ryan Strickland</cp:lastModifiedBy>
  <cp:revision>1</cp:revision>
  <dcterms:created xsi:type="dcterms:W3CDTF">2023-11-02T16:54:57Z</dcterms:created>
  <dcterms:modified xsi:type="dcterms:W3CDTF">2023-11-02T16:57:00Z</dcterms:modified>
</cp:coreProperties>
</file>