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0" r:id="rId7"/>
    <p:sldId id="277" r:id="rId8"/>
    <p:sldId id="279" r:id="rId9"/>
    <p:sldId id="278" r:id="rId10"/>
    <p:sldId id="262" r:id="rId11"/>
    <p:sldId id="263" r:id="rId12"/>
    <p:sldId id="269" r:id="rId13"/>
    <p:sldId id="264" r:id="rId14"/>
    <p:sldId id="265" r:id="rId15"/>
    <p:sldId id="268" r:id="rId16"/>
    <p:sldId id="266" r:id="rId17"/>
    <p:sldId id="267" r:id="rId18"/>
    <p:sldId id="274" r:id="rId19"/>
    <p:sldId id="282" r:id="rId20"/>
    <p:sldId id="276" r:id="rId21"/>
    <p:sldId id="271" r:id="rId22"/>
    <p:sldId id="280" r:id="rId23"/>
    <p:sldId id="272" r:id="rId24"/>
    <p:sldId id="275" r:id="rId25"/>
    <p:sldId id="27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78"/>
          </p14:sldIdLst>
        </p14:section>
        <p14:section name="when" id="{95B12805-356A-44F0-BD44-4700BA9A5E8D}">
          <p14:sldIdLst>
            <p14:sldId id="262"/>
            <p14:sldId id="263"/>
            <p14:sldId id="269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</p14:sldIdLst>
        </p14:section>
        <p14:section name="warning" id="{7FBA17BD-7DEE-4730-9694-BA0BE8AFBBF2}">
          <p14:sldIdLst>
            <p14:sldId id="271"/>
            <p14:sldId id="280"/>
            <p14:sldId id="272"/>
            <p14:sldId id="275"/>
          </p14:sldIdLst>
        </p14:section>
        <p14:section name="end" id="{76AA96B0-9D19-471D-9213-1F9D7F2CBCD8}">
          <p14:sldIdLst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命名空間：</a:t>
            </a:r>
            <a:r>
              <a:rPr lang="en-US" altLang="zh-TW" dirty="0" err="1"/>
              <a:t>System.Threading.Tasks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AD8AEEA-CC24-4011-94E2-2C942976941D}"/>
              </a:ext>
            </a:extLst>
          </p:cNvPr>
          <p:cNvCxnSpPr>
            <a:cxnSpLocks/>
          </p:cNvCxnSpPr>
          <p:nvPr/>
        </p:nvCxnSpPr>
        <p:spPr>
          <a:xfrm>
            <a:off x="2726946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AC94D-A58F-441C-8FC0-E0148C13BB06}"/>
              </a:ext>
            </a:extLst>
          </p:cNvPr>
          <p:cNvSpPr txBox="1"/>
          <p:nvPr/>
        </p:nvSpPr>
        <p:spPr>
          <a:xfrm>
            <a:off x="1371600" y="2057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6F4B3EB-ED42-43D3-8100-D30C21594300}"/>
              </a:ext>
            </a:extLst>
          </p:cNvPr>
          <p:cNvCxnSpPr>
            <a:cxnSpLocks/>
          </p:cNvCxnSpPr>
          <p:nvPr/>
        </p:nvCxnSpPr>
        <p:spPr>
          <a:xfrm>
            <a:off x="4393324" y="231921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8B0F04-4DFF-4722-94C3-BA527AAD82DB}"/>
              </a:ext>
            </a:extLst>
          </p:cNvPr>
          <p:cNvCxnSpPr>
            <a:cxnSpLocks/>
          </p:cNvCxnSpPr>
          <p:nvPr/>
        </p:nvCxnSpPr>
        <p:spPr>
          <a:xfrm>
            <a:off x="8734097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47B9C6-D317-4720-8B83-83B1ED0AF087}"/>
              </a:ext>
            </a:extLst>
          </p:cNvPr>
          <p:cNvCxnSpPr>
            <a:cxnSpLocks/>
          </p:cNvCxnSpPr>
          <p:nvPr/>
        </p:nvCxnSpPr>
        <p:spPr>
          <a:xfrm>
            <a:off x="2726946" y="3215217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FB29F7-FF78-4E47-93AA-25EDBA6D15FA}"/>
              </a:ext>
            </a:extLst>
          </p:cNvPr>
          <p:cNvSpPr txBox="1"/>
          <p:nvPr/>
        </p:nvSpPr>
        <p:spPr>
          <a:xfrm>
            <a:off x="1008993" y="2953607"/>
            <a:ext cx="16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非同步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5C4356-4CCE-44F7-B132-EA23892D4056}"/>
              </a:ext>
            </a:extLst>
          </p:cNvPr>
          <p:cNvCxnSpPr>
            <a:cxnSpLocks/>
          </p:cNvCxnSpPr>
          <p:nvPr/>
        </p:nvCxnSpPr>
        <p:spPr>
          <a:xfrm>
            <a:off x="4393324" y="3625121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5F8A30-888D-4140-9349-FC0D7100A90B}"/>
              </a:ext>
            </a:extLst>
          </p:cNvPr>
          <p:cNvCxnSpPr>
            <a:cxnSpLocks/>
          </p:cNvCxnSpPr>
          <p:nvPr/>
        </p:nvCxnSpPr>
        <p:spPr>
          <a:xfrm>
            <a:off x="8734097" y="4077065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5485FA-2088-48E4-9347-2E1F4EB2C34E}"/>
              </a:ext>
            </a:extLst>
          </p:cNvPr>
          <p:cNvSpPr txBox="1"/>
          <p:nvPr/>
        </p:nvSpPr>
        <p:spPr>
          <a:xfrm>
            <a:off x="1008993" y="4616864"/>
            <a:ext cx="163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同步呼叫非同步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F13A559-C57B-42ED-A7AE-DBC3527E2A1B}"/>
              </a:ext>
            </a:extLst>
          </p:cNvPr>
          <p:cNvCxnSpPr>
            <a:cxnSpLocks/>
          </p:cNvCxnSpPr>
          <p:nvPr/>
        </p:nvCxnSpPr>
        <p:spPr>
          <a:xfrm>
            <a:off x="4393324" y="537246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33E3C4-434C-48AC-A7F4-B9112AADC1A9}"/>
              </a:ext>
            </a:extLst>
          </p:cNvPr>
          <p:cNvCxnSpPr>
            <a:cxnSpLocks/>
          </p:cNvCxnSpPr>
          <p:nvPr/>
        </p:nvCxnSpPr>
        <p:spPr>
          <a:xfrm>
            <a:off x="4393324" y="496088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4F4D4BF-E660-4538-8F60-87B3B23D975A}"/>
              </a:ext>
            </a:extLst>
          </p:cNvPr>
          <p:cNvCxnSpPr>
            <a:cxnSpLocks/>
          </p:cNvCxnSpPr>
          <p:nvPr/>
        </p:nvCxnSpPr>
        <p:spPr>
          <a:xfrm flipV="1">
            <a:off x="8734097" y="4960883"/>
            <a:ext cx="0" cy="529645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1830CF8-0EB0-4AC9-8383-1ACBFFBF615C}"/>
              </a:ext>
            </a:extLst>
          </p:cNvPr>
          <p:cNvCxnSpPr>
            <a:cxnSpLocks/>
          </p:cNvCxnSpPr>
          <p:nvPr/>
        </p:nvCxnSpPr>
        <p:spPr>
          <a:xfrm>
            <a:off x="2726945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7CBAB54-00D7-4B66-80C3-2B05A9761393}"/>
              </a:ext>
            </a:extLst>
          </p:cNvPr>
          <p:cNvCxnSpPr>
            <a:cxnSpLocks/>
          </p:cNvCxnSpPr>
          <p:nvPr/>
        </p:nvCxnSpPr>
        <p:spPr>
          <a:xfrm>
            <a:off x="4393323" y="4906109"/>
            <a:ext cx="434077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C95E49-A4C9-4EE3-ACF9-F5413F01B97F}"/>
              </a:ext>
            </a:extLst>
          </p:cNvPr>
          <p:cNvCxnSpPr>
            <a:cxnSpLocks/>
          </p:cNvCxnSpPr>
          <p:nvPr/>
        </p:nvCxnSpPr>
        <p:spPr>
          <a:xfrm>
            <a:off x="8734096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3680AC-21F4-4EFB-9B7C-D8937F257DC2}"/>
              </a:ext>
            </a:extLst>
          </p:cNvPr>
          <p:cNvCxnSpPr>
            <a:cxnSpLocks/>
          </p:cNvCxnSpPr>
          <p:nvPr/>
        </p:nvCxnSpPr>
        <p:spPr>
          <a:xfrm>
            <a:off x="4404754" y="332995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286DE0B-8B7D-46B1-9E54-4B0540A908BB}"/>
              </a:ext>
            </a:extLst>
          </p:cNvPr>
          <p:cNvCxnSpPr>
            <a:cxnSpLocks/>
          </p:cNvCxnSpPr>
          <p:nvPr/>
        </p:nvCxnSpPr>
        <p:spPr>
          <a:xfrm>
            <a:off x="8734096" y="3741530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en-US" altLang="zh-TW" dirty="0"/>
          </a:p>
          <a:p>
            <a:pPr lvl="1"/>
            <a:r>
              <a:rPr lang="en-US" altLang="zh-TW" dirty="0" err="1"/>
              <a:t>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669309-52EB-472E-B640-1BA9179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732" y="2822414"/>
            <a:ext cx="4798243" cy="1067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cap="all" dirty="0"/>
              <a:t>課後回饋問卷</a:t>
            </a:r>
            <a:endParaRPr lang="en-US" altLang="zh-TW" sz="60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079470-B0ED-4EC6-80AB-19C4CA80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  <a:endParaRPr lang="en-US" altLang="zh-TW" dirty="0"/>
          </a:p>
          <a:p>
            <a:r>
              <a:rPr lang="zh-TW" altLang="en-US" dirty="0"/>
              <a:t>等待時不閒置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避免資源鎖死耗光執行續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93A41-DA8D-4A21-8FBB-D655ED4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資源鎖死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691414" y="1733364"/>
            <a:ext cx="6809172" cy="44832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3140697" y="242222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FDB238-C6F6-42BD-9DE4-A754D680F41E}"/>
              </a:ext>
            </a:extLst>
          </p:cNvPr>
          <p:cNvSpPr/>
          <p:nvPr/>
        </p:nvSpPr>
        <p:spPr>
          <a:xfrm>
            <a:off x="3140697" y="3540388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21E835-137C-4704-83A6-D3F62C83DE88}"/>
              </a:ext>
            </a:extLst>
          </p:cNvPr>
          <p:cNvSpPr/>
          <p:nvPr/>
        </p:nvSpPr>
        <p:spPr>
          <a:xfrm>
            <a:off x="3140697" y="4656755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B21D2D8-7A31-4D1C-93D7-1DC64F946A5F}"/>
              </a:ext>
            </a:extLst>
          </p:cNvPr>
          <p:cNvSpPr/>
          <p:nvPr/>
        </p:nvSpPr>
        <p:spPr>
          <a:xfrm>
            <a:off x="826103" y="1880682"/>
            <a:ext cx="1640669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387</Words>
  <Application>Microsoft Office PowerPoint</Application>
  <PresentationFormat>寬螢幕</PresentationFormat>
  <Paragraphs>118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為什麼要用非同步</vt:lpstr>
      <vt:lpstr>為什麼要用非同步</vt:lpstr>
      <vt:lpstr>非同步運作</vt:lpstr>
      <vt:lpstr>資源鎖死</vt:lpstr>
      <vt:lpstr>什麼時候要用非同步</vt:lpstr>
      <vt:lpstr>什麼時候要用非同步</vt:lpstr>
      <vt:lpstr>什麼時候要用非同步</vt:lpstr>
      <vt:lpstr>非同步的優缺點</vt:lpstr>
      <vt:lpstr>非同步的優點</vt:lpstr>
      <vt:lpstr>非同步的缺點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避免與注意事項</vt:lpstr>
      <vt:lpstr>避免以同步呼叫非同步</vt:lpstr>
      <vt:lpstr>避免以同步呼叫非同步</vt:lpstr>
      <vt:lpstr>避免射後不理</vt:lpstr>
      <vt:lpstr>End</vt:lpstr>
      <vt:lpstr>課後回饋問卷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8</cp:revision>
  <dcterms:created xsi:type="dcterms:W3CDTF">2020-11-10T07:27:24Z</dcterms:created>
  <dcterms:modified xsi:type="dcterms:W3CDTF">2020-11-10T10:00:28Z</dcterms:modified>
</cp:coreProperties>
</file>