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0" r:id="rId7"/>
    <p:sldId id="277" r:id="rId8"/>
    <p:sldId id="279" r:id="rId9"/>
    <p:sldId id="278" r:id="rId10"/>
    <p:sldId id="283" r:id="rId11"/>
    <p:sldId id="262" r:id="rId12"/>
    <p:sldId id="263" r:id="rId13"/>
    <p:sldId id="269" r:id="rId14"/>
    <p:sldId id="264" r:id="rId15"/>
    <p:sldId id="265" r:id="rId16"/>
    <p:sldId id="268" r:id="rId17"/>
    <p:sldId id="266" r:id="rId18"/>
    <p:sldId id="267" r:id="rId19"/>
    <p:sldId id="274" r:id="rId20"/>
    <p:sldId id="282" r:id="rId21"/>
    <p:sldId id="276" r:id="rId22"/>
    <p:sldId id="271" r:id="rId23"/>
    <p:sldId id="280" r:id="rId24"/>
    <p:sldId id="272" r:id="rId25"/>
    <p:sldId id="275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78"/>
            <p14:sldId id="283"/>
          </p14:sldIdLst>
        </p14:section>
        <p14:section name="when" id="{95B12805-356A-44F0-BD44-4700BA9A5E8D}">
          <p14:sldIdLst>
            <p14:sldId id="262"/>
            <p14:sldId id="263"/>
            <p14:sldId id="269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</p14:sldIdLst>
        </p14:section>
        <p14:section name="warning" id="{7FBA17BD-7DEE-4730-9694-BA0BE8AFBBF2}">
          <p14:sldIdLst>
            <p14:sldId id="271"/>
            <p14:sldId id="280"/>
            <p14:sldId id="272"/>
            <p14:sldId id="275"/>
          </p14:sldIdLst>
        </p14:section>
        <p14:section name="end" id="{76AA96B0-9D19-471D-9213-1F9D7F2CBCD8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Method()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Method()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MethodAsync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MethodAsync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MethodAsync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F110E2F-7112-4905-B2C1-0A27AABD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en-US" altLang="zh-TW" dirty="0"/>
          </a:p>
          <a:p>
            <a:pPr lvl="1"/>
            <a:r>
              <a:rPr lang="en-US" altLang="zh-TW" dirty="0" err="1"/>
              <a:t>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避免資源鎖死耗光執行續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93A41-DA8D-4A21-8FBB-D655ED4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資源鎖死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299317" y="1802167"/>
            <a:ext cx="6809172" cy="448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C6D68A7-C23D-42D3-AE7D-E29EFFB76C17}"/>
              </a:ext>
            </a:extLst>
          </p:cNvPr>
          <p:cNvSpPr/>
          <p:nvPr/>
        </p:nvSpPr>
        <p:spPr>
          <a:xfrm>
            <a:off x="9765986" y="4807257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某個奇怪的資源</a:t>
            </a:r>
          </a:p>
        </p:txBody>
      </p: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5988</TotalTime>
  <Words>387</Words>
  <Application>Microsoft Office PowerPoint</Application>
  <PresentationFormat>寬螢幕</PresentationFormat>
  <Paragraphs>116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為什麼要用非同步</vt:lpstr>
      <vt:lpstr>為什麼要用非同步</vt:lpstr>
      <vt:lpstr>非同步運作</vt:lpstr>
      <vt:lpstr>資源鎖死</vt:lpstr>
      <vt:lpstr>怎麼用非同步</vt:lpstr>
      <vt:lpstr>什麼時候要用非同步</vt:lpstr>
      <vt:lpstr>什麼時候要用非同步</vt:lpstr>
      <vt:lpstr>什麼時候要用非同步</vt:lpstr>
      <vt:lpstr>非同步的優缺點</vt:lpstr>
      <vt:lpstr>非同步的優點</vt:lpstr>
      <vt:lpstr>非同步的缺點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避免與注意事項</vt:lpstr>
      <vt:lpstr>避免以同步呼叫非同步</vt:lpstr>
      <vt:lpstr>避免以同步呼叫非同步</vt:lpstr>
      <vt:lpstr>避免射後不理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56</cp:revision>
  <dcterms:created xsi:type="dcterms:W3CDTF">2020-10-24T06:15:42Z</dcterms:created>
  <dcterms:modified xsi:type="dcterms:W3CDTF">2020-11-08T16:39:29Z</dcterms:modified>
</cp:coreProperties>
</file>