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83E244-FD2B-4D8D-B3F1-0C27B9926424}">
          <p14:sldIdLst>
            <p14:sldId id="256"/>
            <p14:sldId id="257"/>
          </p14:sldIdLst>
        </p14:section>
        <p14:section name="what" id="{3E26C83B-CFB0-4F95-9769-DB1B607ACBF2}">
          <p14:sldIdLst>
            <p14:sldId id="259"/>
            <p14:sldId id="258"/>
          </p14:sldIdLst>
        </p14:section>
        <p14:section name="why" id="{3CECC8AB-BE2A-452E-9952-B003BF8B70EF}">
          <p14:sldIdLst>
            <p14:sldId id="260"/>
            <p14:sldId id="261"/>
          </p14:sldIdLst>
        </p14:section>
        <p14:section name="when" id="{95B12805-356A-44F0-BD44-4700BA9A5E8D}">
          <p14:sldIdLst>
            <p14:sldId id="262"/>
            <p14:sldId id="263"/>
            <p14:sldId id="269"/>
          </p14:sldIdLst>
        </p14:section>
        <p14:section name="pros and cons" id="{EC747A84-7DB3-443B-9208-DBAAED97970D}">
          <p14:sldIdLst>
            <p14:sldId id="264"/>
            <p14:sldId id="265"/>
            <p14:sldId id="268"/>
          </p14:sldIdLst>
        </p14:section>
        <p14:section name="how" id="{542B763A-1D32-4B98-B553-9350250128A4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整體效能提升</a:t>
            </a:r>
            <a:endParaRPr lang="en-US" altLang="zh-TW" dirty="0"/>
          </a:p>
          <a:p>
            <a:r>
              <a:rPr lang="zh-TW" altLang="en-US" dirty="0"/>
              <a:t>降低大流量時的執行續負擔</a:t>
            </a:r>
            <a:endParaRPr lang="en-US" altLang="zh-TW" dirty="0"/>
          </a:p>
          <a:p>
            <a:r>
              <a:rPr lang="zh-TW" altLang="en-US" dirty="0"/>
              <a:t>避免資源鎖死</a:t>
            </a: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輸出程式所占空間變大</a:t>
            </a:r>
            <a:endParaRPr lang="en-US" altLang="zh-TW" dirty="0"/>
          </a:p>
          <a:p>
            <a:pPr lvl="1"/>
            <a:r>
              <a:rPr lang="zh-TW" altLang="en-US" dirty="0"/>
              <a:t>每個帶有 </a:t>
            </a:r>
            <a:r>
              <a:rPr lang="en-US" altLang="zh-TW" dirty="0"/>
              <a:t>async </a:t>
            </a:r>
            <a:r>
              <a:rPr lang="zh-TW" altLang="en-US" dirty="0"/>
              <a:t>詞墜的方法大約會多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</a:p>
          <a:p>
            <a:r>
              <a:rPr lang="zh-TW" altLang="en-US" dirty="0"/>
              <a:t>較難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非同步的傳遞性</a:t>
            </a:r>
            <a:endParaRPr lang="en-US" altLang="zh-TW" dirty="0"/>
          </a:p>
          <a:p>
            <a:r>
              <a:rPr lang="zh-TW" altLang="en-US" dirty="0"/>
              <a:t>單一回應時間稍微變長</a:t>
            </a:r>
            <a:endParaRPr lang="en-US" altLang="zh-TW" dirty="0"/>
          </a:p>
          <a:p>
            <a:pPr lvl="1"/>
            <a:r>
              <a:rPr lang="zh-TW" altLang="en-US" dirty="0"/>
              <a:t>幾乎可以忽略</a:t>
            </a:r>
          </a:p>
        </p:txBody>
      </p:sp>
    </p:spTree>
    <p:extLst>
      <p:ext uri="{BB962C8B-B14F-4D97-AF65-F5344CB8AC3E}">
        <p14:creationId xmlns:p14="http://schemas.microsoft.com/office/powerpoint/2010/main" val="239134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r>
              <a:rPr lang="en-US" altLang="zh-TW" dirty="0"/>
              <a:t>async await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F5319-61E9-4378-89C4-7B586B75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22AFC-5C52-48A6-829C-B51D757F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55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r>
              <a:rPr lang="en-US" altLang="zh-TW" dirty="0"/>
              <a:t>Library</a:t>
            </a:r>
            <a:r>
              <a:rPr lang="zh-TW" altLang="en-US" dirty="0"/>
              <a:t>或</a:t>
            </a:r>
            <a:r>
              <a:rPr lang="en-US" altLang="zh-TW" dirty="0"/>
              <a:t>Framework</a:t>
            </a:r>
            <a:r>
              <a:rPr lang="zh-TW" altLang="en-US" dirty="0"/>
              <a:t>只提供非同步</a:t>
            </a:r>
            <a:r>
              <a:rPr lang="en-US" altLang="zh-TW" dirty="0"/>
              <a:t>API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6D1B-5ED2-4A00-878C-6CAF18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CDCB-32CE-482F-9AD7-B6C09B96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等待</a:t>
            </a:r>
            <a:endParaRPr lang="en-US" altLang="zh-TW" dirty="0"/>
          </a:p>
          <a:p>
            <a:r>
              <a:rPr lang="en-US" altLang="zh-TW" dirty="0"/>
              <a:t>.NET 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041371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2822</TotalTime>
  <Words>119</Words>
  <Application>Microsoft Office PowerPoint</Application>
  <PresentationFormat>寬螢幕</PresentationFormat>
  <Paragraphs>33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微軟正黑體</vt:lpstr>
      <vt:lpstr>Franklin Gothic Book</vt:lpstr>
      <vt:lpstr>裁剪</vt:lpstr>
      <vt:lpstr>.NET非同步入門</vt:lpstr>
      <vt:lpstr>PowerPoint 簡報</vt:lpstr>
      <vt:lpstr>什麼是非同步</vt:lpstr>
      <vt:lpstr>什麼是非同步</vt:lpstr>
      <vt:lpstr>為什麼要用非同步</vt:lpstr>
      <vt:lpstr>為什麼要用非同步</vt:lpstr>
      <vt:lpstr>什麼時候要用非同步</vt:lpstr>
      <vt:lpstr>什麼時候要用非同步</vt:lpstr>
      <vt:lpstr>什麼時候要用非同步</vt:lpstr>
      <vt:lpstr>非同步的優缺點</vt:lpstr>
      <vt:lpstr>非同步的優點</vt:lpstr>
      <vt:lpstr>非同步的缺點</vt:lpstr>
      <vt:lpstr>怎麼用非同步</vt:lpstr>
      <vt:lpstr>怎麼用非同步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11</cp:revision>
  <dcterms:created xsi:type="dcterms:W3CDTF">2020-10-24T06:15:42Z</dcterms:created>
  <dcterms:modified xsi:type="dcterms:W3CDTF">2020-11-05T09:47:19Z</dcterms:modified>
</cp:coreProperties>
</file>