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83E244-FD2B-4D8D-B3F1-0C27B9926424}">
          <p14:sldIdLst>
            <p14:sldId id="256"/>
            <p14:sldId id="257"/>
          </p14:sldIdLst>
        </p14:section>
        <p14:section name="what" id="{3E26C83B-CFB0-4F95-9769-DB1B607ACBF2}">
          <p14:sldIdLst>
            <p14:sldId id="259"/>
            <p14:sldId id="258"/>
          </p14:sldIdLst>
        </p14:section>
        <p14:section name="why" id="{3CECC8AB-BE2A-452E-9952-B003BF8B70EF}">
          <p14:sldIdLst>
            <p14:sldId id="260"/>
            <p14:sldId id="261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r>
              <a:rPr lang="en-US" altLang="zh-TW" dirty="0"/>
              <a:t>async await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F5319-61E9-4378-89C4-7B586B7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22AFC-5C52-48A6-829C-B51D757F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</a:t>
            </a:r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2085</TotalTime>
  <Words>116</Words>
  <Application>Microsoft Office PowerPoint</Application>
  <PresentationFormat>寬螢幕</PresentationFormat>
  <Paragraphs>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Franklin Gothic Book</vt:lpstr>
      <vt:lpstr>裁剪</vt:lpstr>
      <vt:lpstr>.NET非同步入門</vt:lpstr>
      <vt:lpstr>PowerPoint 簡報</vt:lpstr>
      <vt:lpstr>什麼是非同步</vt:lpstr>
      <vt:lpstr>什麼是非同步</vt:lpstr>
      <vt:lpstr>為什麼要用非同步</vt:lpstr>
      <vt:lpstr>為什麼要用非同步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10</cp:revision>
  <dcterms:created xsi:type="dcterms:W3CDTF">2020-10-24T06:15:42Z</dcterms:created>
  <dcterms:modified xsi:type="dcterms:W3CDTF">2020-11-03T16:45:52Z</dcterms:modified>
</cp:coreProperties>
</file>