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81" r:id="rId6"/>
    <p:sldId id="266" r:id="rId7"/>
    <p:sldId id="267" r:id="rId8"/>
    <p:sldId id="274" r:id="rId9"/>
    <p:sldId id="282" r:id="rId10"/>
    <p:sldId id="276" r:id="rId11"/>
    <p:sldId id="288" r:id="rId12"/>
    <p:sldId id="260" r:id="rId13"/>
    <p:sldId id="277" r:id="rId14"/>
    <p:sldId id="279" r:id="rId15"/>
    <p:sldId id="291" r:id="rId16"/>
    <p:sldId id="287" r:id="rId17"/>
    <p:sldId id="278" r:id="rId18"/>
    <p:sldId id="262" r:id="rId19"/>
    <p:sldId id="263" r:id="rId20"/>
    <p:sldId id="269" r:id="rId21"/>
    <p:sldId id="290" r:id="rId22"/>
    <p:sldId id="264" r:id="rId23"/>
    <p:sldId id="265" r:id="rId24"/>
    <p:sldId id="268" r:id="rId25"/>
    <p:sldId id="271" r:id="rId26"/>
    <p:sldId id="285" r:id="rId27"/>
    <p:sldId id="280" r:id="rId28"/>
    <p:sldId id="272" r:id="rId29"/>
    <p:sldId id="286" r:id="rId30"/>
    <p:sldId id="292" r:id="rId31"/>
    <p:sldId id="289" r:id="rId32"/>
    <p:sldId id="275" r:id="rId33"/>
    <p:sldId id="273" r:id="rId34"/>
    <p:sldId id="28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E83E244-FD2B-4D8D-B3F1-0C27B9926424}">
          <p14:sldIdLst>
            <p14:sldId id="256"/>
          </p14:sldIdLst>
        </p14:section>
        <p14:section name="what" id="{3E26C83B-CFB0-4F95-9769-DB1B607ACBF2}">
          <p14:sldIdLst>
            <p14:sldId id="259"/>
            <p14:sldId id="258"/>
            <p14:sldId id="261"/>
            <p14:sldId id="281"/>
          </p14:sldIdLst>
        </p14:section>
        <p14:section name="how" id="{542B763A-1D32-4B98-B553-9350250128A4}">
          <p14:sldIdLst>
            <p14:sldId id="266"/>
            <p14:sldId id="267"/>
            <p14:sldId id="274"/>
            <p14:sldId id="282"/>
            <p14:sldId id="276"/>
            <p14:sldId id="288"/>
          </p14:sldIdLst>
        </p14:section>
        <p14:section name="why" id="{3CECC8AB-BE2A-452E-9952-B003BF8B70EF}">
          <p14:sldIdLst>
            <p14:sldId id="260"/>
            <p14:sldId id="277"/>
            <p14:sldId id="279"/>
            <p14:sldId id="291"/>
            <p14:sldId id="287"/>
            <p14:sldId id="278"/>
          </p14:sldIdLst>
        </p14:section>
        <p14:section name="when" id="{95B12805-356A-44F0-BD44-4700BA9A5E8D}">
          <p14:sldIdLst>
            <p14:sldId id="262"/>
            <p14:sldId id="263"/>
            <p14:sldId id="269"/>
            <p14:sldId id="290"/>
          </p14:sldIdLst>
        </p14:section>
        <p14:section name="pros and cons" id="{EC747A84-7DB3-443B-9208-DBAAED97970D}">
          <p14:sldIdLst>
            <p14:sldId id="264"/>
            <p14:sldId id="265"/>
            <p14:sldId id="268"/>
          </p14:sldIdLst>
        </p14:section>
        <p14:section name="warning" id="{7FBA17BD-7DEE-4730-9694-BA0BE8AFBBF2}">
          <p14:sldIdLst>
            <p14:sldId id="271"/>
            <p14:sldId id="285"/>
            <p14:sldId id="280"/>
            <p14:sldId id="272"/>
            <p14:sldId id="286"/>
            <p14:sldId id="292"/>
            <p14:sldId id="289"/>
            <p14:sldId id="275"/>
          </p14:sldIdLst>
        </p14:section>
        <p14:section name="end" id="{76AA96B0-9D19-471D-9213-1F9D7F2CBCD8}">
          <p14:sldIdLst>
            <p14:sldId id="27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59994-AC8C-4EB1-BC35-42D4807BD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.NET</a:t>
            </a:r>
            <a:r>
              <a:rPr lang="zh-TW" altLang="en-US" dirty="0"/>
              <a:t>非同步入門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0CBC0A-2EDC-468D-B856-34C36C990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Ryan.Juan</a:t>
            </a:r>
            <a:endParaRPr lang="en-US" altLang="zh-TW" dirty="0"/>
          </a:p>
          <a:p>
            <a:r>
              <a:rPr lang="en-US" altLang="zh-TW" dirty="0"/>
              <a:t>2020/11/13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85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—Lambda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Foo(()=&gt;{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	Bar();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})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340865"/>
            <a:ext cx="5153415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Foo(async ()=&gt;{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	await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})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delegate</a:t>
            </a:r>
            <a:r>
              <a:rPr lang="zh-TW" altLang="en-US" dirty="0">
                <a:latin typeface="Consolas" panose="020B0609020204030204" pitchFamily="49" charset="0"/>
              </a:rPr>
              <a:t>型別與同步不同</a:t>
            </a:r>
          </a:p>
        </p:txBody>
      </p:sp>
    </p:spTree>
    <p:extLst>
      <p:ext uri="{BB962C8B-B14F-4D97-AF65-F5344CB8AC3E}">
        <p14:creationId xmlns:p14="http://schemas.microsoft.com/office/powerpoint/2010/main" val="86173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9A503DC-9054-4BF5-89D2-6165149C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2B3D862-C8D3-479C-B423-F1B23EEE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HowToUseAsync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24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6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4F95218-3B03-4269-A044-869A20EE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B79FF3C-27F9-4BAE-9CCD-63956547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避免閒置資源浪費</a:t>
            </a:r>
            <a:endParaRPr lang="en-US" altLang="zh-TW" dirty="0"/>
          </a:p>
          <a:p>
            <a:r>
              <a:rPr lang="zh-TW" altLang="en-US" dirty="0"/>
              <a:t>避免資源無法回應耗光執行續</a:t>
            </a:r>
          </a:p>
        </p:txBody>
      </p:sp>
    </p:spTree>
    <p:extLst>
      <p:ext uri="{BB962C8B-B14F-4D97-AF65-F5344CB8AC3E}">
        <p14:creationId xmlns:p14="http://schemas.microsoft.com/office/powerpoint/2010/main" val="393389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AEE67-012D-4338-9530-8800B9C9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非同步運作</a:t>
            </a:r>
            <a:r>
              <a:rPr lang="en-US" altLang="zh-TW" dirty="0"/>
              <a:t>—</a:t>
            </a:r>
            <a:r>
              <a:rPr lang="zh-TW" altLang="en-US" dirty="0"/>
              <a:t>同步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B27A1D-AF66-421E-8714-F3A1E15E8619}"/>
              </a:ext>
            </a:extLst>
          </p:cNvPr>
          <p:cNvSpPr/>
          <p:nvPr/>
        </p:nvSpPr>
        <p:spPr>
          <a:xfrm>
            <a:off x="1640264" y="1989000"/>
            <a:ext cx="9332536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42F213-FB22-42A5-AE32-F70216E57F30}"/>
              </a:ext>
            </a:extLst>
          </p:cNvPr>
          <p:cNvSpPr/>
          <p:nvPr/>
        </p:nvSpPr>
        <p:spPr>
          <a:xfrm>
            <a:off x="2287978" y="4117964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E613F6-F28B-4E66-A8A3-58C234DB3AF2}"/>
              </a:ext>
            </a:extLst>
          </p:cNvPr>
          <p:cNvSpPr/>
          <p:nvPr/>
        </p:nvSpPr>
        <p:spPr>
          <a:xfrm>
            <a:off x="1772238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r>
              <a:rPr lang="en-US" altLang="zh-TW" sz="2000" dirty="0"/>
              <a:t>*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0C25B3E-BC71-4637-B961-828CB6D5A7A8}"/>
              </a:ext>
            </a:extLst>
          </p:cNvPr>
          <p:cNvSpPr txBox="1"/>
          <p:nvPr/>
        </p:nvSpPr>
        <p:spPr>
          <a:xfrm>
            <a:off x="7981122" y="1428750"/>
            <a:ext cx="199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Queue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1F2BEC-EB51-4A92-93B3-EE82E86ED5AE}"/>
              </a:ext>
            </a:extLst>
          </p:cNvPr>
          <p:cNvSpPr txBox="1"/>
          <p:nvPr/>
        </p:nvSpPr>
        <p:spPr>
          <a:xfrm>
            <a:off x="2287978" y="5557964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Thread 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7635DA-AF52-4F40-AC7A-30E8BDBF43DC}"/>
              </a:ext>
            </a:extLst>
          </p:cNvPr>
          <p:cNvSpPr/>
          <p:nvPr/>
        </p:nvSpPr>
        <p:spPr>
          <a:xfrm>
            <a:off x="5376000" y="4117964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7403C8-6CEA-469A-B0CA-29229C476B2D}"/>
              </a:ext>
            </a:extLst>
          </p:cNvPr>
          <p:cNvSpPr txBox="1"/>
          <p:nvPr/>
        </p:nvSpPr>
        <p:spPr>
          <a:xfrm>
            <a:off x="5376000" y="5557964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Thread 2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7FFF84-3C70-4B18-9ADB-DC7C0970472A}"/>
              </a:ext>
            </a:extLst>
          </p:cNvPr>
          <p:cNvSpPr/>
          <p:nvPr/>
        </p:nvSpPr>
        <p:spPr>
          <a:xfrm>
            <a:off x="8354161" y="4117964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61C40C2-3BD9-40EE-BCD6-A114098A21D2}"/>
              </a:ext>
            </a:extLst>
          </p:cNvPr>
          <p:cNvSpPr txBox="1"/>
          <p:nvPr/>
        </p:nvSpPr>
        <p:spPr>
          <a:xfrm>
            <a:off x="8354161" y="5557964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Thread 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69177C8-BCFC-48C6-8EA0-50C95BEC4565}"/>
              </a:ext>
            </a:extLst>
          </p:cNvPr>
          <p:cNvSpPr/>
          <p:nvPr/>
        </p:nvSpPr>
        <p:spPr>
          <a:xfrm>
            <a:off x="2984212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778759-51CA-40B4-92A8-D7F296F560E2}"/>
              </a:ext>
            </a:extLst>
          </p:cNvPr>
          <p:cNvSpPr/>
          <p:nvPr/>
        </p:nvSpPr>
        <p:spPr>
          <a:xfrm>
            <a:off x="4196186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</a:t>
            </a:r>
            <a:r>
              <a:rPr lang="en-US" altLang="zh-TW" sz="2000" dirty="0">
                <a:solidFill>
                  <a:prstClr val="white"/>
                </a:solidFill>
              </a:rPr>
              <a:t>*</a:t>
            </a:r>
            <a:endParaRPr lang="en-US" altLang="zh-TW" sz="2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3C8E19-6F15-4381-B9B2-EFB440946773}"/>
              </a:ext>
            </a:extLst>
          </p:cNvPr>
          <p:cNvSpPr/>
          <p:nvPr/>
        </p:nvSpPr>
        <p:spPr>
          <a:xfrm>
            <a:off x="5376000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AB5CE8-9AD3-447C-9011-352953C17104}"/>
              </a:ext>
            </a:extLst>
          </p:cNvPr>
          <p:cNvSpPr/>
          <p:nvPr/>
        </p:nvSpPr>
        <p:spPr>
          <a:xfrm>
            <a:off x="6555814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</a:t>
            </a:r>
          </a:p>
        </p:txBody>
      </p:sp>
      <p:sp>
        <p:nvSpPr>
          <p:cNvPr id="18" name="圓柱形 17">
            <a:extLst>
              <a:ext uri="{FF2B5EF4-FFF2-40B4-BE49-F238E27FC236}">
                <a16:creationId xmlns:a16="http://schemas.microsoft.com/office/drawing/2014/main" id="{C69685C9-8349-4F2C-9E43-AF1E9D8A8161}"/>
              </a:ext>
            </a:extLst>
          </p:cNvPr>
          <p:cNvSpPr/>
          <p:nvPr/>
        </p:nvSpPr>
        <p:spPr>
          <a:xfrm>
            <a:off x="1008668" y="4025245"/>
            <a:ext cx="763570" cy="125376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2D9C80A0-E09B-44FB-A36B-4E4D2C3D78E5}"/>
              </a:ext>
            </a:extLst>
          </p:cNvPr>
          <p:cNvSpPr/>
          <p:nvPr/>
        </p:nvSpPr>
        <p:spPr>
          <a:xfrm>
            <a:off x="1772238" y="4689000"/>
            <a:ext cx="688158" cy="1752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E5ED56B1-BAF0-4943-B4F5-174C6FF8F42A}"/>
              </a:ext>
            </a:extLst>
          </p:cNvPr>
          <p:cNvSpPr/>
          <p:nvPr/>
        </p:nvSpPr>
        <p:spPr>
          <a:xfrm>
            <a:off x="1772238" y="4318250"/>
            <a:ext cx="6691784" cy="1752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75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05521 0.31504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0.21094 0.31504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5768 0.31504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78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-0.29557 -4.44444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4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29297 -3.33333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94 0.31504 L 0.21094 0.7074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558 2.59259E-6 L 0.01484 0.31504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297 2.59259E-6 L -0.39245 4.44444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4 0.31504 L 0.01484 0.7034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245 2.59259E-6 L -0.08203 0.31505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03 0.31504 L -0.08203 0.69791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31504 L 0.05521 0.69375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3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768 0.31504 L 0.35612 0.6993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657FFF84-3C70-4B18-9ADB-DC7C0970472A}"/>
              </a:ext>
            </a:extLst>
          </p:cNvPr>
          <p:cNvSpPr/>
          <p:nvPr/>
        </p:nvSpPr>
        <p:spPr>
          <a:xfrm>
            <a:off x="8354161" y="4117964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7635DA-AF52-4F40-AC7A-30E8BDBF43DC}"/>
              </a:ext>
            </a:extLst>
          </p:cNvPr>
          <p:cNvSpPr/>
          <p:nvPr/>
        </p:nvSpPr>
        <p:spPr>
          <a:xfrm>
            <a:off x="5376000" y="4117964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42F213-FB22-42A5-AE32-F70216E57F30}"/>
              </a:ext>
            </a:extLst>
          </p:cNvPr>
          <p:cNvSpPr/>
          <p:nvPr/>
        </p:nvSpPr>
        <p:spPr>
          <a:xfrm>
            <a:off x="2287978" y="4117964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3E587C-63BC-4F9B-B196-4760913B8081}"/>
              </a:ext>
            </a:extLst>
          </p:cNvPr>
          <p:cNvSpPr/>
          <p:nvPr/>
        </p:nvSpPr>
        <p:spPr>
          <a:xfrm>
            <a:off x="10252800" y="3714162"/>
            <a:ext cx="1440000" cy="28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6AEE67-012D-4338-9530-8800B9C9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非同步運作</a:t>
            </a:r>
            <a:r>
              <a:rPr lang="en-US" altLang="zh-TW" dirty="0"/>
              <a:t>—</a:t>
            </a:r>
            <a:r>
              <a:rPr lang="zh-TW" altLang="en-US" dirty="0"/>
              <a:t>非同步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B27A1D-AF66-421E-8714-F3A1E15E8619}"/>
              </a:ext>
            </a:extLst>
          </p:cNvPr>
          <p:cNvSpPr/>
          <p:nvPr/>
        </p:nvSpPr>
        <p:spPr>
          <a:xfrm>
            <a:off x="1640264" y="1989000"/>
            <a:ext cx="9332536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E613F6-F28B-4E66-A8A3-58C234DB3AF2}"/>
              </a:ext>
            </a:extLst>
          </p:cNvPr>
          <p:cNvSpPr/>
          <p:nvPr/>
        </p:nvSpPr>
        <p:spPr>
          <a:xfrm>
            <a:off x="1772238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r>
              <a:rPr lang="en-US" altLang="zh-TW" sz="2000" dirty="0"/>
              <a:t>*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0C25B3E-BC71-4637-B961-828CB6D5A7A8}"/>
              </a:ext>
            </a:extLst>
          </p:cNvPr>
          <p:cNvSpPr txBox="1"/>
          <p:nvPr/>
        </p:nvSpPr>
        <p:spPr>
          <a:xfrm>
            <a:off x="7981122" y="1428750"/>
            <a:ext cx="199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Task Queue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1F2BEC-EB51-4A92-93B3-EE82E86ED5AE}"/>
              </a:ext>
            </a:extLst>
          </p:cNvPr>
          <p:cNvSpPr txBox="1"/>
          <p:nvPr/>
        </p:nvSpPr>
        <p:spPr>
          <a:xfrm>
            <a:off x="2287978" y="5557964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Thread 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7403C8-6CEA-469A-B0CA-29229C476B2D}"/>
              </a:ext>
            </a:extLst>
          </p:cNvPr>
          <p:cNvSpPr txBox="1"/>
          <p:nvPr/>
        </p:nvSpPr>
        <p:spPr>
          <a:xfrm>
            <a:off x="5376000" y="5557964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Thread 2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61C40C2-3BD9-40EE-BCD6-A114098A21D2}"/>
              </a:ext>
            </a:extLst>
          </p:cNvPr>
          <p:cNvSpPr txBox="1"/>
          <p:nvPr/>
        </p:nvSpPr>
        <p:spPr>
          <a:xfrm>
            <a:off x="8354161" y="5557964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Thread 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69177C8-BCFC-48C6-8EA0-50C95BEC4565}"/>
              </a:ext>
            </a:extLst>
          </p:cNvPr>
          <p:cNvSpPr/>
          <p:nvPr/>
        </p:nvSpPr>
        <p:spPr>
          <a:xfrm>
            <a:off x="2984212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778759-51CA-40B4-92A8-D7F296F560E2}"/>
              </a:ext>
            </a:extLst>
          </p:cNvPr>
          <p:cNvSpPr/>
          <p:nvPr/>
        </p:nvSpPr>
        <p:spPr>
          <a:xfrm>
            <a:off x="4196186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</a:t>
            </a:r>
            <a:r>
              <a:rPr lang="en-US" altLang="zh-TW" sz="2000" dirty="0"/>
              <a:t>*</a:t>
            </a:r>
            <a:endParaRPr lang="en-US" altLang="zh-TW" sz="2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3C8E19-6F15-4381-B9B2-EFB440946773}"/>
              </a:ext>
            </a:extLst>
          </p:cNvPr>
          <p:cNvSpPr/>
          <p:nvPr/>
        </p:nvSpPr>
        <p:spPr>
          <a:xfrm>
            <a:off x="5376000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AB5CE8-9AD3-447C-9011-352953C17104}"/>
              </a:ext>
            </a:extLst>
          </p:cNvPr>
          <p:cNvSpPr/>
          <p:nvPr/>
        </p:nvSpPr>
        <p:spPr>
          <a:xfrm>
            <a:off x="6555814" y="2169000"/>
            <a:ext cx="1080000" cy="1080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</a:t>
            </a:r>
          </a:p>
        </p:txBody>
      </p:sp>
      <p:sp>
        <p:nvSpPr>
          <p:cNvPr id="18" name="圓柱形 17">
            <a:extLst>
              <a:ext uri="{FF2B5EF4-FFF2-40B4-BE49-F238E27FC236}">
                <a16:creationId xmlns:a16="http://schemas.microsoft.com/office/drawing/2014/main" id="{3C370A3C-8884-4E60-B76A-C4DC42FC7441}"/>
              </a:ext>
            </a:extLst>
          </p:cNvPr>
          <p:cNvSpPr/>
          <p:nvPr/>
        </p:nvSpPr>
        <p:spPr>
          <a:xfrm>
            <a:off x="1008668" y="4025245"/>
            <a:ext cx="763570" cy="125376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505A857F-BF38-43CC-AA3A-E8B302B4627F}"/>
              </a:ext>
            </a:extLst>
          </p:cNvPr>
          <p:cNvSpPr/>
          <p:nvPr/>
        </p:nvSpPr>
        <p:spPr>
          <a:xfrm>
            <a:off x="1772238" y="4689000"/>
            <a:ext cx="688158" cy="1752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2B7505BC-76CB-4F2B-8B75-04DF40AB7B24}"/>
              </a:ext>
            </a:extLst>
          </p:cNvPr>
          <p:cNvSpPr/>
          <p:nvPr/>
        </p:nvSpPr>
        <p:spPr>
          <a:xfrm>
            <a:off x="1772238" y="4318250"/>
            <a:ext cx="6691784" cy="1752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387A907-8C1D-4A13-9F2E-415D87EAB21E}"/>
              </a:ext>
            </a:extLst>
          </p:cNvPr>
          <p:cNvSpPr txBox="1"/>
          <p:nvPr/>
        </p:nvSpPr>
        <p:spPr>
          <a:xfrm>
            <a:off x="10252800" y="6194052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Async Pool</a:t>
            </a:r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41533BD0-B9A4-4732-AA40-0A184A742ABC}"/>
              </a:ext>
            </a:extLst>
          </p:cNvPr>
          <p:cNvSpPr/>
          <p:nvPr/>
        </p:nvSpPr>
        <p:spPr>
          <a:xfrm rot="10800000">
            <a:off x="1772237" y="4138249"/>
            <a:ext cx="8766929" cy="1752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AE1BA88A-D874-4284-9A70-2EFD60B19BE9}"/>
              </a:ext>
            </a:extLst>
          </p:cNvPr>
          <p:cNvSpPr/>
          <p:nvPr/>
        </p:nvSpPr>
        <p:spPr>
          <a:xfrm rot="11070778">
            <a:off x="1712536" y="5211679"/>
            <a:ext cx="8766929" cy="1752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38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05521 0.31504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0.21094 0.31504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5768 0.31504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78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-0.29557 -4.44444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4" y="-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29297 -3.33333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31504 L 0.71042 0.25671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6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558 2.59259E-6 L -0.24037 0.31505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297 2.59259E-6 L -0.39245 -4.44444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768 0.31504 L 0.50899 0.42847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245 2.59259E-6 L 0.16406 0.31505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47" y="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94 0.31504 L 0.21094 0.71157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042 0.25671 L -1.875E-6 -2.22222E-6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73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31042 0.31505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037 0.31504 L -0.24102 0.68958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8727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406 0.31504 L 0.16563 0.69514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899 0.42847 L -0.19883 -4.44444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04" y="-2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883 2.59259E-6 L -0.14362 0.31505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62 0.31504 L -0.14427 0.69375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42 0.31504 L 0.31042 0.7074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14" grpId="0" animBg="1"/>
      <p:bldP spid="14" grpId="1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9A503DC-9054-4BF5-89D2-6165149C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非同步運作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2B3D862-C8D3-479C-B423-F1B23EEE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非同步工作開始後系統就會釋放</a:t>
            </a:r>
            <a:r>
              <a:rPr lang="en-US" altLang="zh-TW" dirty="0"/>
              <a:t>Thread</a:t>
            </a:r>
          </a:p>
          <a:p>
            <a:r>
              <a:rPr lang="zh-TW" altLang="en-US" dirty="0"/>
              <a:t>工作完成後再將</a:t>
            </a:r>
            <a:r>
              <a:rPr lang="en-US" altLang="zh-TW" dirty="0"/>
              <a:t>Task</a:t>
            </a:r>
            <a:r>
              <a:rPr lang="zh-TW" altLang="en-US" dirty="0"/>
              <a:t>放入</a:t>
            </a:r>
            <a:r>
              <a:rPr lang="en-US" altLang="zh-TW" dirty="0"/>
              <a:t>Queue</a:t>
            </a:r>
            <a:r>
              <a:rPr lang="zh-TW" altLang="en-US" dirty="0"/>
              <a:t>中</a:t>
            </a:r>
            <a:endParaRPr lang="en-US" altLang="zh-TW" dirty="0"/>
          </a:p>
          <a:p>
            <a:r>
              <a:rPr lang="zh-TW" altLang="en-US" dirty="0"/>
              <a:t>底層演算法自動從</a:t>
            </a:r>
            <a:r>
              <a:rPr lang="en-US" altLang="zh-TW" dirty="0"/>
              <a:t>Thread</a:t>
            </a:r>
            <a:r>
              <a:rPr lang="zh-TW" altLang="en-US" dirty="0"/>
              <a:t> </a:t>
            </a:r>
            <a:r>
              <a:rPr lang="en-US" altLang="zh-TW" dirty="0"/>
              <a:t>Pool</a:t>
            </a:r>
            <a:r>
              <a:rPr lang="zh-TW" altLang="en-US" dirty="0"/>
              <a:t>指派</a:t>
            </a:r>
            <a:r>
              <a:rPr lang="en-US" altLang="zh-TW" dirty="0"/>
              <a:t>Thread</a:t>
            </a:r>
          </a:p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AsyncThread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64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11F84-6372-4050-9117-32BF100D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資源無法回應耗光執行續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260D78-F2FA-41FB-BAFA-094ECDAA9709}"/>
              </a:ext>
            </a:extLst>
          </p:cNvPr>
          <p:cNvSpPr/>
          <p:nvPr/>
        </p:nvSpPr>
        <p:spPr>
          <a:xfrm>
            <a:off x="2691414" y="1733364"/>
            <a:ext cx="6809172" cy="44832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/>
              <a:t>Application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5CE581B-9BCB-45E3-873A-0B4775B3AF0B}"/>
              </a:ext>
            </a:extLst>
          </p:cNvPr>
          <p:cNvSpPr/>
          <p:nvPr/>
        </p:nvSpPr>
        <p:spPr>
          <a:xfrm>
            <a:off x="9756559" y="2059619"/>
            <a:ext cx="1961965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某個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EB2F3B0-320A-489C-8851-9E89956FB0DE}"/>
              </a:ext>
            </a:extLst>
          </p:cNvPr>
          <p:cNvSpPr/>
          <p:nvPr/>
        </p:nvSpPr>
        <p:spPr>
          <a:xfrm>
            <a:off x="9756559" y="3433438"/>
            <a:ext cx="1961965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某個</a:t>
            </a:r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20FE186-F7EB-4216-BB70-0066E1B55630}"/>
              </a:ext>
            </a:extLst>
          </p:cNvPr>
          <p:cNvSpPr/>
          <p:nvPr/>
        </p:nvSpPr>
        <p:spPr>
          <a:xfrm>
            <a:off x="3140697" y="2422220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9FDB238-C6F6-42BD-9DE4-A754D680F41E}"/>
              </a:ext>
            </a:extLst>
          </p:cNvPr>
          <p:cNvSpPr/>
          <p:nvPr/>
        </p:nvSpPr>
        <p:spPr>
          <a:xfrm>
            <a:off x="3140697" y="3540388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321E835-137C-4704-83A6-D3F62C83DE88}"/>
              </a:ext>
            </a:extLst>
          </p:cNvPr>
          <p:cNvSpPr/>
          <p:nvPr/>
        </p:nvSpPr>
        <p:spPr>
          <a:xfrm>
            <a:off x="3140697" y="4656755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B21D2D8-7A31-4D1C-93D7-1DC64F946A5F}"/>
              </a:ext>
            </a:extLst>
          </p:cNvPr>
          <p:cNvSpPr/>
          <p:nvPr/>
        </p:nvSpPr>
        <p:spPr>
          <a:xfrm>
            <a:off x="826103" y="1880682"/>
            <a:ext cx="1640669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8C2BC0AE-3F16-415F-88BA-F67ED9D9EB26}"/>
              </a:ext>
            </a:extLst>
          </p:cNvPr>
          <p:cNvCxnSpPr>
            <a:stCxn id="9" idx="6"/>
            <a:endCxn id="3" idx="1"/>
          </p:cNvCxnSpPr>
          <p:nvPr/>
        </p:nvCxnSpPr>
        <p:spPr>
          <a:xfrm>
            <a:off x="2466772" y="2422220"/>
            <a:ext cx="673925" cy="503390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3902E88E-2EA3-44AC-9751-1DFC5527A301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2466772" y="2422220"/>
            <a:ext cx="673925" cy="1621558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1B4A52C8-AA92-452D-A1B3-126987AF8485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2466772" y="2422220"/>
            <a:ext cx="673925" cy="2737925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34660611-4031-4C1C-B392-68BD5F3C1B92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9051303" y="2601157"/>
            <a:ext cx="705256" cy="324453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29CA712D-7003-47A8-AD6B-E674B28F14D8}"/>
              </a:ext>
            </a:extLst>
          </p:cNvPr>
          <p:cNvCxnSpPr>
            <a:cxnSpLocks/>
          </p:cNvCxnSpPr>
          <p:nvPr/>
        </p:nvCxnSpPr>
        <p:spPr>
          <a:xfrm flipV="1">
            <a:off x="9051303" y="2598032"/>
            <a:ext cx="705256" cy="1442621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FCABB43-7ACC-4BEC-BC61-7F6D5177858D}"/>
              </a:ext>
            </a:extLst>
          </p:cNvPr>
          <p:cNvCxnSpPr>
            <a:cxnSpLocks/>
          </p:cNvCxnSpPr>
          <p:nvPr/>
        </p:nvCxnSpPr>
        <p:spPr>
          <a:xfrm flipV="1">
            <a:off x="9049358" y="2593054"/>
            <a:ext cx="705256" cy="2558988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5726D782-B423-4C9C-BDD0-07CAA874B2A8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9051303" y="2925610"/>
            <a:ext cx="705256" cy="1049366"/>
          </a:xfrm>
          <a:prstGeom prst="bentConnector3">
            <a:avLst>
              <a:gd name="adj1" fmla="val 78186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51CB55B5-C5FC-4308-885E-B18B0C2CCE6F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9051303" y="3974976"/>
            <a:ext cx="705256" cy="68802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EE5257C3-0000-412B-9E77-1C9EB2C75A79}"/>
              </a:ext>
            </a:extLst>
          </p:cNvPr>
          <p:cNvCxnSpPr>
            <a:cxnSpLocks/>
          </p:cNvCxnSpPr>
          <p:nvPr/>
        </p:nvCxnSpPr>
        <p:spPr>
          <a:xfrm flipV="1">
            <a:off x="9051303" y="3992731"/>
            <a:ext cx="705256" cy="1185169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乘號 9">
            <a:extLst>
              <a:ext uri="{FF2B5EF4-FFF2-40B4-BE49-F238E27FC236}">
                <a16:creationId xmlns:a16="http://schemas.microsoft.com/office/drawing/2014/main" id="{9FA5EC2C-F3BD-469C-AABA-9356D4AC183A}"/>
              </a:ext>
            </a:extLst>
          </p:cNvPr>
          <p:cNvSpPr/>
          <p:nvPr/>
        </p:nvSpPr>
        <p:spPr>
          <a:xfrm>
            <a:off x="11091138" y="1942493"/>
            <a:ext cx="829559" cy="82955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乘號 21">
            <a:extLst>
              <a:ext uri="{FF2B5EF4-FFF2-40B4-BE49-F238E27FC236}">
                <a16:creationId xmlns:a16="http://schemas.microsoft.com/office/drawing/2014/main" id="{AACDC399-48A4-41C2-815C-5F16053B9DFB}"/>
              </a:ext>
            </a:extLst>
          </p:cNvPr>
          <p:cNvSpPr/>
          <p:nvPr/>
        </p:nvSpPr>
        <p:spPr>
          <a:xfrm>
            <a:off x="8421980" y="2085080"/>
            <a:ext cx="829559" cy="82955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22">
            <a:extLst>
              <a:ext uri="{FF2B5EF4-FFF2-40B4-BE49-F238E27FC236}">
                <a16:creationId xmlns:a16="http://schemas.microsoft.com/office/drawing/2014/main" id="{9FE3424A-D90F-4810-AF9F-197256BF02E3}"/>
              </a:ext>
            </a:extLst>
          </p:cNvPr>
          <p:cNvSpPr/>
          <p:nvPr/>
        </p:nvSpPr>
        <p:spPr>
          <a:xfrm>
            <a:off x="8421980" y="3317612"/>
            <a:ext cx="829559" cy="82955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乘號 24">
            <a:extLst>
              <a:ext uri="{FF2B5EF4-FFF2-40B4-BE49-F238E27FC236}">
                <a16:creationId xmlns:a16="http://schemas.microsoft.com/office/drawing/2014/main" id="{3D665A08-A60C-4681-8A1F-D32C2CA26872}"/>
              </a:ext>
            </a:extLst>
          </p:cNvPr>
          <p:cNvSpPr/>
          <p:nvPr/>
        </p:nvSpPr>
        <p:spPr>
          <a:xfrm>
            <a:off x="8421979" y="4452905"/>
            <a:ext cx="829559" cy="82955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乘號 25">
            <a:extLst>
              <a:ext uri="{FF2B5EF4-FFF2-40B4-BE49-F238E27FC236}">
                <a16:creationId xmlns:a16="http://schemas.microsoft.com/office/drawing/2014/main" id="{43074E8D-C189-4140-A767-A13CAFA80422}"/>
              </a:ext>
            </a:extLst>
          </p:cNvPr>
          <p:cNvSpPr/>
          <p:nvPr/>
        </p:nvSpPr>
        <p:spPr>
          <a:xfrm>
            <a:off x="5681220" y="1670871"/>
            <a:ext cx="829559" cy="82955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81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390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29959"/>
          </a:xfrm>
        </p:spPr>
        <p:txBody>
          <a:bodyPr>
            <a:normAutofit/>
          </a:bodyPr>
          <a:lstStyle/>
          <a:p>
            <a:r>
              <a:rPr lang="en-US" altLang="zh-TW" dirty="0"/>
              <a:t>IO</a:t>
            </a:r>
          </a:p>
          <a:p>
            <a:pPr lvl="1"/>
            <a:r>
              <a:rPr lang="en-US" altLang="zh-TW" dirty="0"/>
              <a:t>Disk</a:t>
            </a:r>
          </a:p>
          <a:p>
            <a:r>
              <a:rPr lang="en-US" altLang="zh-TW" dirty="0"/>
              <a:t>Network</a:t>
            </a:r>
          </a:p>
          <a:p>
            <a:pPr lvl="1"/>
            <a:r>
              <a:rPr lang="en-US" altLang="zh-TW" dirty="0"/>
              <a:t>HTTP</a:t>
            </a:r>
          </a:p>
          <a:p>
            <a:pPr lvl="1"/>
            <a:r>
              <a:rPr lang="en-US" altLang="zh-TW" dirty="0"/>
              <a:t>Database</a:t>
            </a:r>
          </a:p>
          <a:p>
            <a:pPr lvl="1"/>
            <a:r>
              <a:rPr lang="en-US" altLang="zh-TW" dirty="0"/>
              <a:t>Redis</a:t>
            </a:r>
          </a:p>
          <a:p>
            <a:r>
              <a:rPr lang="en-US" altLang="zh-TW" dirty="0"/>
              <a:t>Library</a:t>
            </a:r>
            <a:r>
              <a:rPr lang="zh-TW" altLang="en-US" dirty="0"/>
              <a:t>或</a:t>
            </a:r>
            <a:r>
              <a:rPr lang="en-US" altLang="zh-TW" dirty="0"/>
              <a:t>Framework</a:t>
            </a:r>
            <a:r>
              <a:rPr lang="zh-TW" altLang="en-US" dirty="0"/>
              <a:t>只提供非同步</a:t>
            </a:r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.NET Core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47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9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36D1B-5ED2-4A00-878C-6CAF180D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FCDCB-32CE-482F-9AD7-B6C09B96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UI</a:t>
            </a:r>
            <a:r>
              <a:rPr lang="zh-TW" altLang="en-US" dirty="0"/>
              <a:t>的程式</a:t>
            </a:r>
            <a:endParaRPr lang="en-US" altLang="zh-TW" dirty="0"/>
          </a:p>
          <a:p>
            <a:pPr lvl="1"/>
            <a:r>
              <a:rPr lang="zh-TW" altLang="en-US" dirty="0"/>
              <a:t>視窗程式</a:t>
            </a:r>
            <a:endParaRPr lang="en-US" altLang="zh-TW" dirty="0"/>
          </a:p>
          <a:p>
            <a:pPr lvl="1"/>
            <a:r>
              <a:rPr lang="en-US" altLang="zh-TW" dirty="0"/>
              <a:t>APP</a:t>
            </a:r>
          </a:p>
          <a:p>
            <a:r>
              <a:rPr lang="zh-TW" altLang="en-US" dirty="0"/>
              <a:t>等待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70413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869CC-D6B6-45DD-A089-83B1BA3A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甚麼時候</a:t>
            </a:r>
            <a:r>
              <a:rPr lang="zh-TW" altLang="en-US" dirty="0">
                <a:solidFill>
                  <a:schemeClr val="tx1"/>
                </a:solidFill>
              </a:rPr>
              <a:t>要</a:t>
            </a:r>
            <a:r>
              <a:rPr lang="zh-TW" altLang="en-US" dirty="0">
                <a:solidFill>
                  <a:srgbClr val="FF0000"/>
                </a:solidFill>
              </a:rPr>
              <a:t>避免</a:t>
            </a:r>
            <a:r>
              <a:rPr lang="zh-TW" altLang="en-US" dirty="0"/>
              <a:t>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DC065-7C78-46F6-B805-6A01266B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CPU</a:t>
            </a:r>
            <a:r>
              <a:rPr lang="zh-TW" altLang="en-US" dirty="0"/>
              <a:t>運算</a:t>
            </a:r>
            <a:endParaRPr lang="en-US" altLang="zh-TW" dirty="0"/>
          </a:p>
          <a:p>
            <a:r>
              <a:rPr lang="zh-TW" altLang="en-US" dirty="0"/>
              <a:t>記憶體存取</a:t>
            </a:r>
            <a:endParaRPr lang="en-US" altLang="zh-TW" dirty="0"/>
          </a:p>
          <a:p>
            <a:pPr lvl="1"/>
            <a:r>
              <a:rPr lang="en-US" altLang="zh-TW" dirty="0" err="1"/>
              <a:t>MemoryStream</a:t>
            </a:r>
            <a:endParaRPr lang="en-US" altLang="zh-TW" dirty="0"/>
          </a:p>
          <a:p>
            <a:r>
              <a:rPr lang="en-US" altLang="zh-TW" dirty="0"/>
              <a:t>Webform</a:t>
            </a:r>
          </a:p>
          <a:p>
            <a:r>
              <a:rPr lang="zh-TW" altLang="en-US" dirty="0"/>
              <a:t>環境為單執行續</a:t>
            </a:r>
          </a:p>
        </p:txBody>
      </p:sp>
    </p:spTree>
    <p:extLst>
      <p:ext uri="{BB962C8B-B14F-4D97-AF65-F5344CB8AC3E}">
        <p14:creationId xmlns:p14="http://schemas.microsoft.com/office/powerpoint/2010/main" val="352902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非同步的優缺點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6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整體效能提升</a:t>
            </a:r>
            <a:endParaRPr lang="en-US" altLang="zh-TW" dirty="0"/>
          </a:p>
          <a:p>
            <a:r>
              <a:rPr lang="zh-TW" altLang="en-US" dirty="0"/>
              <a:t>降低大流量時的執行續負擔</a:t>
            </a:r>
            <a:endParaRPr lang="en-US" altLang="zh-TW" dirty="0"/>
          </a:p>
          <a:p>
            <a:r>
              <a:rPr lang="zh-TW" altLang="en-US" dirty="0"/>
              <a:t>避免資源無法回應耗光執行續</a:t>
            </a:r>
          </a:p>
        </p:txBody>
      </p:sp>
    </p:spTree>
    <p:extLst>
      <p:ext uri="{BB962C8B-B14F-4D97-AF65-F5344CB8AC3E}">
        <p14:creationId xmlns:p14="http://schemas.microsoft.com/office/powerpoint/2010/main" val="739057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輸出程式所占空間變大</a:t>
            </a:r>
            <a:endParaRPr lang="en-US" altLang="zh-TW" dirty="0"/>
          </a:p>
          <a:p>
            <a:pPr lvl="1"/>
            <a:r>
              <a:rPr lang="zh-TW" altLang="en-US" dirty="0"/>
              <a:t>每個帶有 </a:t>
            </a:r>
            <a:r>
              <a:rPr lang="en-US" altLang="zh-TW" dirty="0"/>
              <a:t>async </a:t>
            </a:r>
            <a:r>
              <a:rPr lang="zh-TW" altLang="en-US" dirty="0"/>
              <a:t>詞墜的方法大約會多 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bytes</a:t>
            </a:r>
          </a:p>
          <a:p>
            <a:r>
              <a:rPr lang="zh-TW" altLang="en-US" dirty="0"/>
              <a:t>較難</a:t>
            </a:r>
            <a:r>
              <a:rPr lang="en-US" altLang="zh-TW" dirty="0"/>
              <a:t>Debug</a:t>
            </a:r>
          </a:p>
          <a:p>
            <a:r>
              <a:rPr lang="zh-TW" altLang="en-US" dirty="0"/>
              <a:t>非同步的傳遞性</a:t>
            </a:r>
            <a:endParaRPr lang="en-US" altLang="zh-TW" dirty="0"/>
          </a:p>
          <a:p>
            <a:r>
              <a:rPr lang="zh-TW" altLang="en-US" dirty="0"/>
              <a:t>單一回應時間稍微變長</a:t>
            </a:r>
            <a:endParaRPr lang="en-US" altLang="zh-TW" dirty="0"/>
          </a:p>
          <a:p>
            <a:pPr lvl="1"/>
            <a:r>
              <a:rPr lang="zh-TW" altLang="en-US" dirty="0"/>
              <a:t>幾乎可以忽略</a:t>
            </a:r>
          </a:p>
        </p:txBody>
      </p:sp>
    </p:spTree>
    <p:extLst>
      <p:ext uri="{BB962C8B-B14F-4D97-AF65-F5344CB8AC3E}">
        <p14:creationId xmlns:p14="http://schemas.microsoft.com/office/powerpoint/2010/main" val="2391344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30D21D9-FC15-4EFB-B6EE-82937DD0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避免與注意事項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9E6886-9147-475B-8604-5ED7D95D2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087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6F79F-FFB0-4F61-944D-5A0F280F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BCE793-D890-447C-9284-639D9D61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Blocking Operation</a:t>
            </a:r>
          </a:p>
          <a:p>
            <a:r>
              <a:rPr lang="zh-TW" altLang="en-US" dirty="0"/>
              <a:t>消耗額外資源</a:t>
            </a:r>
            <a:endParaRPr lang="en-US" altLang="zh-TW" dirty="0"/>
          </a:p>
          <a:p>
            <a:r>
              <a:rPr lang="zh-TW" altLang="en-US" dirty="0"/>
              <a:t>可能造成</a:t>
            </a:r>
            <a:r>
              <a:rPr lang="en-US" altLang="zh-TW" dirty="0" err="1"/>
              <a:t>DeadLock</a:t>
            </a:r>
            <a:endParaRPr lang="en-US" altLang="zh-TW" dirty="0"/>
          </a:p>
          <a:p>
            <a:r>
              <a:rPr lang="zh-TW" altLang="en-US" dirty="0"/>
              <a:t>更難</a:t>
            </a:r>
            <a:r>
              <a:rPr lang="en-US" altLang="zh-TW" dirty="0"/>
              <a:t>Debug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517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797183D-3828-4699-A43E-CEE8DCB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7330"/>
          </a:xfrm>
        </p:spPr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CAD8AEEA-CC24-4011-94E2-2C942976941D}"/>
              </a:ext>
            </a:extLst>
          </p:cNvPr>
          <p:cNvCxnSpPr>
            <a:cxnSpLocks/>
          </p:cNvCxnSpPr>
          <p:nvPr/>
        </p:nvCxnSpPr>
        <p:spPr>
          <a:xfrm>
            <a:off x="2726946" y="2319210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DAC94D-A58F-441C-8FC0-E0148C13BB06}"/>
              </a:ext>
            </a:extLst>
          </p:cNvPr>
          <p:cNvSpPr txBox="1"/>
          <p:nvPr/>
        </p:nvSpPr>
        <p:spPr>
          <a:xfrm>
            <a:off x="1371600" y="2057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同步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6F4B3EB-ED42-43D3-8100-D30C21594300}"/>
              </a:ext>
            </a:extLst>
          </p:cNvPr>
          <p:cNvCxnSpPr>
            <a:cxnSpLocks/>
          </p:cNvCxnSpPr>
          <p:nvPr/>
        </p:nvCxnSpPr>
        <p:spPr>
          <a:xfrm>
            <a:off x="4393324" y="2319210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D8B0F04-4DFF-4722-94C3-BA527AAD82DB}"/>
              </a:ext>
            </a:extLst>
          </p:cNvPr>
          <p:cNvCxnSpPr>
            <a:cxnSpLocks/>
          </p:cNvCxnSpPr>
          <p:nvPr/>
        </p:nvCxnSpPr>
        <p:spPr>
          <a:xfrm>
            <a:off x="8734097" y="2319210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47B9C6-D317-4720-8B83-83B1ED0AF087}"/>
              </a:ext>
            </a:extLst>
          </p:cNvPr>
          <p:cNvCxnSpPr>
            <a:cxnSpLocks/>
          </p:cNvCxnSpPr>
          <p:nvPr/>
        </p:nvCxnSpPr>
        <p:spPr>
          <a:xfrm>
            <a:off x="2726946" y="3215217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9FB29F7-FF78-4E47-93AA-25EDBA6D15FA}"/>
              </a:ext>
            </a:extLst>
          </p:cNvPr>
          <p:cNvSpPr txBox="1"/>
          <p:nvPr/>
        </p:nvSpPr>
        <p:spPr>
          <a:xfrm>
            <a:off x="1008993" y="2953607"/>
            <a:ext cx="1639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非同步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B5C4356-4CCE-44F7-B132-EA23892D4056}"/>
              </a:ext>
            </a:extLst>
          </p:cNvPr>
          <p:cNvCxnSpPr>
            <a:cxnSpLocks/>
          </p:cNvCxnSpPr>
          <p:nvPr/>
        </p:nvCxnSpPr>
        <p:spPr>
          <a:xfrm>
            <a:off x="4393324" y="3625121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5F8A30-888D-4140-9349-FC0D7100A90B}"/>
              </a:ext>
            </a:extLst>
          </p:cNvPr>
          <p:cNvCxnSpPr>
            <a:cxnSpLocks/>
          </p:cNvCxnSpPr>
          <p:nvPr/>
        </p:nvCxnSpPr>
        <p:spPr>
          <a:xfrm>
            <a:off x="8734097" y="4077065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5485FA-2088-48E4-9347-2E1F4EB2C34E}"/>
              </a:ext>
            </a:extLst>
          </p:cNvPr>
          <p:cNvSpPr txBox="1"/>
          <p:nvPr/>
        </p:nvSpPr>
        <p:spPr>
          <a:xfrm>
            <a:off x="1008993" y="4616864"/>
            <a:ext cx="1639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同步呼叫非同步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F13A559-C57B-42ED-A7AE-DBC3527E2A1B}"/>
              </a:ext>
            </a:extLst>
          </p:cNvPr>
          <p:cNvCxnSpPr>
            <a:cxnSpLocks/>
          </p:cNvCxnSpPr>
          <p:nvPr/>
        </p:nvCxnSpPr>
        <p:spPr>
          <a:xfrm>
            <a:off x="4393324" y="5372460"/>
            <a:ext cx="4340773" cy="0"/>
          </a:xfrm>
          <a:prstGeom prst="line">
            <a:avLst/>
          </a:prstGeom>
          <a:ln w="1270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E33E3C4-434C-48AC-A7F4-B9112AADC1A9}"/>
              </a:ext>
            </a:extLst>
          </p:cNvPr>
          <p:cNvCxnSpPr>
            <a:cxnSpLocks/>
          </p:cNvCxnSpPr>
          <p:nvPr/>
        </p:nvCxnSpPr>
        <p:spPr>
          <a:xfrm>
            <a:off x="4393324" y="4960883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4F4D4BF-E660-4538-8F60-87B3B23D975A}"/>
              </a:ext>
            </a:extLst>
          </p:cNvPr>
          <p:cNvCxnSpPr>
            <a:cxnSpLocks/>
          </p:cNvCxnSpPr>
          <p:nvPr/>
        </p:nvCxnSpPr>
        <p:spPr>
          <a:xfrm flipV="1">
            <a:off x="8734097" y="4960883"/>
            <a:ext cx="0" cy="529645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1830CF8-0EB0-4AC9-8383-1ACBFFBF615C}"/>
              </a:ext>
            </a:extLst>
          </p:cNvPr>
          <p:cNvCxnSpPr>
            <a:cxnSpLocks/>
          </p:cNvCxnSpPr>
          <p:nvPr/>
        </p:nvCxnSpPr>
        <p:spPr>
          <a:xfrm>
            <a:off x="2726945" y="4906109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7CBAB54-00D7-4B66-80C3-2B05A9761393}"/>
              </a:ext>
            </a:extLst>
          </p:cNvPr>
          <p:cNvCxnSpPr>
            <a:cxnSpLocks/>
          </p:cNvCxnSpPr>
          <p:nvPr/>
        </p:nvCxnSpPr>
        <p:spPr>
          <a:xfrm>
            <a:off x="4393323" y="4906109"/>
            <a:ext cx="4340773" cy="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DC95E49-A4C9-4EE3-ACF9-F5413F01B97F}"/>
              </a:ext>
            </a:extLst>
          </p:cNvPr>
          <p:cNvCxnSpPr>
            <a:cxnSpLocks/>
          </p:cNvCxnSpPr>
          <p:nvPr/>
        </p:nvCxnSpPr>
        <p:spPr>
          <a:xfrm>
            <a:off x="8734096" y="4906109"/>
            <a:ext cx="1666378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23680AC-21F4-4EFB-9B7C-D8937F257DC2}"/>
              </a:ext>
            </a:extLst>
          </p:cNvPr>
          <p:cNvCxnSpPr>
            <a:cxnSpLocks/>
          </p:cNvCxnSpPr>
          <p:nvPr/>
        </p:nvCxnSpPr>
        <p:spPr>
          <a:xfrm>
            <a:off x="4404754" y="3329953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286DE0B-8B7D-46B1-9E54-4B0540A908BB}"/>
              </a:ext>
            </a:extLst>
          </p:cNvPr>
          <p:cNvCxnSpPr>
            <a:cxnSpLocks/>
          </p:cNvCxnSpPr>
          <p:nvPr/>
        </p:nvCxnSpPr>
        <p:spPr>
          <a:xfrm>
            <a:off x="8734096" y="3741530"/>
            <a:ext cx="0" cy="411577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79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AE88269-831B-47F3-BCCB-ADB55761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  <a:r>
              <a:rPr lang="en-US" altLang="zh-TW" dirty="0"/>
              <a:t>—</a:t>
            </a:r>
            <a:r>
              <a:rPr lang="zh-TW" altLang="en-US" dirty="0"/>
              <a:t>情非得已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72A1A9B-4EB9-4970-A8FB-B51BAA86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(O) .</a:t>
            </a:r>
            <a:r>
              <a:rPr lang="en-US" altLang="zh-TW" dirty="0" err="1">
                <a:latin typeface="Consolas" panose="020B0609020204030204" pitchFamily="49" charset="0"/>
              </a:rPr>
              <a:t>GetAwaiter</a:t>
            </a:r>
            <a:r>
              <a:rPr lang="en-US" altLang="zh-TW" dirty="0">
                <a:latin typeface="Consolas" panose="020B0609020204030204" pitchFamily="49" charset="0"/>
              </a:rPr>
              <a:t>().</a:t>
            </a:r>
            <a:r>
              <a:rPr lang="en-US" altLang="zh-TW" dirty="0" err="1">
                <a:latin typeface="Consolas" panose="020B0609020204030204" pitchFamily="49" charset="0"/>
              </a:rPr>
              <a:t>GetResult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.Result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.Wait()</a:t>
            </a:r>
          </a:p>
          <a:p>
            <a:pPr lvl="1"/>
            <a:r>
              <a:rPr lang="en-US" altLang="zh-TW" dirty="0" err="1"/>
              <a:t>AggregateException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056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9E101-9010-4ABE-9468-060B0EE1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0D9C24-902B-4571-BF48-82E85601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WinFormDeadLock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75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</a:t>
            </a:r>
          </a:p>
          <a:p>
            <a:r>
              <a:rPr lang="zh-TW" altLang="en-US" dirty="0"/>
              <a:t>不同步</a:t>
            </a:r>
          </a:p>
        </p:txBody>
      </p:sp>
    </p:spTree>
    <p:extLst>
      <p:ext uri="{BB962C8B-B14F-4D97-AF65-F5344CB8AC3E}">
        <p14:creationId xmlns:p14="http://schemas.microsoft.com/office/powerpoint/2010/main" val="2357062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9E101-9010-4ABE-9468-060B0EE1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  <a:r>
              <a:rPr lang="en-US" altLang="zh-TW" dirty="0"/>
              <a:t>—</a:t>
            </a:r>
            <a:r>
              <a:rPr lang="zh-TW" altLang="en-US" dirty="0"/>
              <a:t>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0D9C24-902B-4571-BF48-82E85601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建構子改為工廠模式以非同步方法初始化</a:t>
            </a:r>
            <a:endParaRPr lang="en-US" altLang="zh-TW" dirty="0"/>
          </a:p>
          <a:p>
            <a:r>
              <a:rPr lang="en-US" altLang="zh-TW" dirty="0"/>
              <a:t>.NET MVC</a:t>
            </a:r>
            <a:r>
              <a:rPr lang="zh-TW" altLang="en-US" dirty="0"/>
              <a:t>可將</a:t>
            </a:r>
            <a:r>
              <a:rPr lang="en-US" altLang="zh-TW" dirty="0"/>
              <a:t>Action</a:t>
            </a:r>
            <a:r>
              <a:rPr lang="zh-TW" altLang="en-US" dirty="0"/>
              <a:t>直接改為同名的非同步方法</a:t>
            </a:r>
            <a:endParaRPr lang="en-US" altLang="zh-TW" dirty="0"/>
          </a:p>
          <a:p>
            <a:r>
              <a:rPr lang="en-US" altLang="zh-TW" dirty="0"/>
              <a:t>.NET Core</a:t>
            </a:r>
            <a:r>
              <a:rPr lang="zh-TW" altLang="en-US" dirty="0"/>
              <a:t>幾乎各功能都有</a:t>
            </a:r>
            <a:r>
              <a:rPr lang="en-US" altLang="zh-TW" dirty="0"/>
              <a:t>/</a:t>
            </a:r>
            <a:r>
              <a:rPr lang="zh-TW" altLang="en-US" dirty="0"/>
              <a:t>只有非同步的版本</a:t>
            </a:r>
          </a:p>
        </p:txBody>
      </p:sp>
    </p:spTree>
    <p:extLst>
      <p:ext uri="{BB962C8B-B14F-4D97-AF65-F5344CB8AC3E}">
        <p14:creationId xmlns:p14="http://schemas.microsoft.com/office/powerpoint/2010/main" val="251500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8A269-6FA3-4981-BADD-0CF21F5D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.</a:t>
            </a:r>
            <a:r>
              <a:rPr lang="en-US" altLang="zh-TW" dirty="0" err="1"/>
              <a:t>ConfigureAwait</a:t>
            </a:r>
            <a:r>
              <a:rPr lang="en-US" altLang="zh-TW" dirty="0"/>
              <a:t>(false)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43034-3C0C-43F3-81AE-A9342E07B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r>
              <a:rPr lang="zh-TW" altLang="en-US" dirty="0"/>
              <a:t>用於避免</a:t>
            </a:r>
            <a:r>
              <a:rPr lang="en-US" altLang="zh-TW" dirty="0" err="1"/>
              <a:t>DeadLock</a:t>
            </a:r>
            <a:endParaRPr lang="en-US" altLang="zh-TW" dirty="0"/>
          </a:p>
          <a:p>
            <a:r>
              <a:rPr lang="zh-TW" altLang="en-US" dirty="0"/>
              <a:t>加在所有</a:t>
            </a:r>
            <a:r>
              <a:rPr lang="en-US" altLang="zh-TW" dirty="0"/>
              <a:t>await</a:t>
            </a:r>
            <a:r>
              <a:rPr lang="zh-TW" altLang="en-US" dirty="0"/>
              <a:t>的方法呼叫後</a:t>
            </a:r>
            <a:endParaRPr lang="en-US" altLang="zh-TW" dirty="0"/>
          </a:p>
          <a:p>
            <a:pPr lvl="1"/>
            <a:r>
              <a:rPr lang="en-US" altLang="zh-TW" i="0" dirty="0">
                <a:latin typeface="Consolas" panose="020B0609020204030204" pitchFamily="49" charset="0"/>
              </a:rPr>
              <a:t>await </a:t>
            </a:r>
            <a:r>
              <a:rPr lang="en-US" altLang="zh-TW" i="0" dirty="0" err="1">
                <a:latin typeface="Consolas" panose="020B0609020204030204" pitchFamily="49" charset="0"/>
              </a:rPr>
              <a:t>FooAsync</a:t>
            </a:r>
            <a:r>
              <a:rPr lang="en-US" altLang="zh-TW" i="0" dirty="0">
                <a:latin typeface="Consolas" panose="020B0609020204030204" pitchFamily="49" charset="0"/>
              </a:rPr>
              <a:t>().</a:t>
            </a:r>
            <a:r>
              <a:rPr lang="en-US" altLang="zh-TW" i="0" dirty="0" err="1">
                <a:latin typeface="Consolas" panose="020B0609020204030204" pitchFamily="49" charset="0"/>
              </a:rPr>
              <a:t>ConfigureAwait</a:t>
            </a:r>
            <a:r>
              <a:rPr lang="en-US" altLang="zh-TW" i="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zh-TW" dirty="0" err="1"/>
              <a:t>SynchronizationContext</a:t>
            </a:r>
            <a:endParaRPr lang="en-US" altLang="zh-TW" dirty="0"/>
          </a:p>
          <a:p>
            <a:r>
              <a:rPr lang="en-US" altLang="zh-TW" dirty="0"/>
              <a:t>.NET Core</a:t>
            </a:r>
            <a:r>
              <a:rPr lang="zh-TW" altLang="en-US" dirty="0"/>
              <a:t>可以忽略</a:t>
            </a:r>
            <a:endParaRPr lang="en-US" altLang="zh-TW" dirty="0"/>
          </a:p>
          <a:p>
            <a:r>
              <a:rPr lang="zh-TW" altLang="en-US" dirty="0"/>
              <a:t>不以同步呼叫非同步可以忽略</a:t>
            </a:r>
            <a:endParaRPr lang="en-US" altLang="zh-TW" dirty="0"/>
          </a:p>
          <a:p>
            <a:r>
              <a:rPr lang="zh-TW" altLang="en-US" dirty="0"/>
              <a:t>開發非</a:t>
            </a:r>
            <a:r>
              <a:rPr lang="en-US" altLang="zh-TW" dirty="0"/>
              <a:t>.NET</a:t>
            </a:r>
            <a:r>
              <a:rPr lang="zh-TW" altLang="en-US" dirty="0"/>
              <a:t> </a:t>
            </a:r>
            <a:r>
              <a:rPr lang="en-US" altLang="zh-TW" dirty="0"/>
              <a:t>Core</a:t>
            </a:r>
            <a:r>
              <a:rPr lang="zh-TW" altLang="en-US" dirty="0"/>
              <a:t>的函式庫建議在非同步呼叫都加</a:t>
            </a:r>
          </a:p>
        </p:txBody>
      </p:sp>
    </p:spTree>
    <p:extLst>
      <p:ext uri="{BB962C8B-B14F-4D97-AF65-F5344CB8AC3E}">
        <p14:creationId xmlns:p14="http://schemas.microsoft.com/office/powerpoint/2010/main" val="35158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40F52-59BE-4459-8FC7-1027F21A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避免射後不理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99059-7847-43F7-A09C-5BB5349A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(O)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await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zh-TW" altLang="en-US" dirty="0">
                <a:latin typeface="Consolas" panose="020B0609020204030204" pitchFamily="49" charset="0"/>
              </a:rPr>
              <a:t>編譯器會產生警告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zh-TW" altLang="en-US" dirty="0">
                <a:latin typeface="Consolas" panose="020B0609020204030204" pitchFamily="49" charset="0"/>
              </a:rPr>
              <a:t>產生的例外會丟失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/>
              <a:t>Sample Code</a:t>
            </a:r>
            <a:r>
              <a:rPr lang="zh-TW" altLang="en-US" dirty="0"/>
              <a:t>：</a:t>
            </a:r>
            <a:r>
              <a:rPr lang="en-US" altLang="zh-TW" dirty="0" err="1"/>
              <a:t>FireAndForgot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69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802D99-7E96-435A-90B2-8BC931D91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B6F8CDE-4348-4CC4-9C0A-802F4FB2F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590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669309-52EB-472E-B640-1BA9179E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732" y="2822414"/>
            <a:ext cx="4798243" cy="10674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6000" cap="all" dirty="0"/>
              <a:t>課後回饋問卷</a:t>
            </a:r>
            <a:endParaRPr lang="en-US" altLang="zh-TW" sz="60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079470-B0ED-4EC6-80AB-19C4CA806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8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/>
          <a:lstStyle/>
          <a:p>
            <a:r>
              <a:rPr lang="zh-TW" altLang="en-US" dirty="0"/>
              <a:t>泡茶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28DDB8-161C-4E65-8DD1-4CADC8F2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4C473E7-26DE-4F53-8E1B-B94D281BD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8104"/>
            <a:ext cx="4443984" cy="38240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開水壺裝水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等待水燒開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茶壺裝入茶葉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倒入開水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等待</a:t>
            </a:r>
            <a:r>
              <a:rPr lang="en-US" altLang="zh-TW" dirty="0"/>
              <a:t>1</a:t>
            </a:r>
            <a:r>
              <a:rPr lang="zh-TW" altLang="en-US" dirty="0"/>
              <a:t>分鐘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倒出茶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EA23E41-37ED-49CA-A09E-CBE5E4B7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0971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65D523-CBE6-42AA-B08B-D01704511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8105"/>
            <a:ext cx="5315052" cy="382409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開水壺裝水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等待水燒開的同時去寫</a:t>
            </a:r>
            <a:r>
              <a:rPr lang="en-US" altLang="zh-TW" dirty="0">
                <a:solidFill>
                  <a:srgbClr val="FF0000"/>
                </a:solidFill>
              </a:rPr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茶壺裝入茶葉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倒入開水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等待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分鐘的同時滑手機</a:t>
            </a:r>
            <a:endParaRPr lang="en-US" altLang="zh-TW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倒出茶</a:t>
            </a:r>
          </a:p>
        </p:txBody>
      </p:sp>
    </p:spTree>
    <p:extLst>
      <p:ext uri="{BB962C8B-B14F-4D97-AF65-F5344CB8AC3E}">
        <p14:creationId xmlns:p14="http://schemas.microsoft.com/office/powerpoint/2010/main" val="410071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</a:t>
            </a:r>
          </a:p>
          <a:p>
            <a:r>
              <a:rPr lang="zh-TW" altLang="en-US" dirty="0"/>
              <a:t>不同步</a:t>
            </a:r>
            <a:endParaRPr lang="en-US" altLang="zh-TW" dirty="0"/>
          </a:p>
          <a:p>
            <a:r>
              <a:rPr lang="zh-TW" altLang="en-US" dirty="0"/>
              <a:t>等待時不閒置</a:t>
            </a:r>
          </a:p>
        </p:txBody>
      </p:sp>
    </p:spTree>
    <p:extLst>
      <p:ext uri="{BB962C8B-B14F-4D97-AF65-F5344CB8AC3E}">
        <p14:creationId xmlns:p14="http://schemas.microsoft.com/office/powerpoint/2010/main" val="362357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8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0263"/>
            <a:ext cx="9601200" cy="4798243"/>
          </a:xfrm>
        </p:spPr>
        <p:txBody>
          <a:bodyPr>
            <a:normAutofit/>
          </a:bodyPr>
          <a:lstStyle/>
          <a:p>
            <a:r>
              <a:rPr lang="en-US" altLang="zh-TW" dirty="0"/>
              <a:t>Task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Task&lt;T&gt;</a:t>
            </a:r>
          </a:p>
          <a:p>
            <a:pPr lvl="1"/>
            <a:r>
              <a:rPr lang="zh-TW" altLang="en-US" dirty="0"/>
              <a:t>類別</a:t>
            </a:r>
            <a:endParaRPr lang="en-US" altLang="zh-TW" dirty="0"/>
          </a:p>
          <a:p>
            <a:pPr lvl="1"/>
            <a:r>
              <a:rPr lang="zh-TW" altLang="en-US" dirty="0"/>
              <a:t>命名空間：</a:t>
            </a:r>
            <a:r>
              <a:rPr lang="en-US" altLang="zh-TW" dirty="0" err="1"/>
              <a:t>System.Threading.Tasks</a:t>
            </a:r>
            <a:endParaRPr lang="en-US" altLang="zh-TW" dirty="0"/>
          </a:p>
          <a:p>
            <a:pPr lvl="1"/>
            <a:r>
              <a:rPr lang="zh-TW" altLang="en-US" dirty="0"/>
              <a:t>代表一個工作</a:t>
            </a:r>
            <a:endParaRPr lang="en-US" altLang="zh-TW" dirty="0"/>
          </a:p>
          <a:p>
            <a:pPr lvl="1"/>
            <a:r>
              <a:rPr lang="en-US" altLang="zh-TW" dirty="0"/>
              <a:t>.NET Framework 4.0</a:t>
            </a:r>
            <a:r>
              <a:rPr lang="zh-TW" altLang="en-US" dirty="0"/>
              <a:t>以上</a:t>
            </a:r>
            <a:endParaRPr lang="en-US" altLang="zh-TW" dirty="0"/>
          </a:p>
          <a:p>
            <a:r>
              <a:rPr lang="en-US" altLang="zh-TW" dirty="0"/>
              <a:t>async await</a:t>
            </a:r>
          </a:p>
          <a:p>
            <a:pPr lvl="1"/>
            <a:r>
              <a:rPr lang="zh-TW" altLang="en-US" dirty="0"/>
              <a:t>關鍵字</a:t>
            </a:r>
            <a:endParaRPr lang="en-US" altLang="zh-TW" dirty="0"/>
          </a:p>
          <a:p>
            <a:pPr lvl="1"/>
            <a:r>
              <a:rPr lang="en-US" altLang="zh-TW" dirty="0"/>
              <a:t>async</a:t>
            </a:r>
            <a:r>
              <a:rPr lang="zh-TW" altLang="en-US" dirty="0"/>
              <a:t>： </a:t>
            </a:r>
            <a:r>
              <a:rPr lang="en-US" altLang="zh-TW" dirty="0"/>
              <a:t>Asynchronous</a:t>
            </a:r>
          </a:p>
          <a:p>
            <a:pPr lvl="1"/>
            <a:r>
              <a:rPr lang="en-US" altLang="zh-TW" dirty="0"/>
              <a:t>await</a:t>
            </a:r>
            <a:r>
              <a:rPr lang="zh-TW" altLang="en-US" dirty="0"/>
              <a:t>： </a:t>
            </a:r>
            <a:r>
              <a:rPr lang="en-US" altLang="zh-TW" dirty="0"/>
              <a:t>Asynchronous</a:t>
            </a:r>
            <a:r>
              <a:rPr lang="zh-TW" altLang="en-US" dirty="0"/>
              <a:t> </a:t>
            </a:r>
            <a:r>
              <a:rPr lang="en-US" altLang="zh-TW" dirty="0"/>
              <a:t>Wait</a:t>
            </a:r>
          </a:p>
          <a:p>
            <a:pPr lvl="1"/>
            <a:r>
              <a:rPr lang="en-US" altLang="zh-TW" dirty="0"/>
              <a:t>.NET Framework 4.5</a:t>
            </a:r>
            <a:r>
              <a:rPr lang="zh-TW" altLang="en-US" dirty="0"/>
              <a:t>以上</a:t>
            </a:r>
          </a:p>
        </p:txBody>
      </p:sp>
    </p:spTree>
    <p:extLst>
      <p:ext uri="{BB962C8B-B14F-4D97-AF65-F5344CB8AC3E}">
        <p14:creationId xmlns:p14="http://schemas.microsoft.com/office/powerpoint/2010/main" val="67565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</a:t>
            </a:r>
            <a:r>
              <a:rPr lang="zh-TW" altLang="en-US" dirty="0"/>
              <a:t>宣告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Foo()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 Bar()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0865"/>
            <a:ext cx="5079382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async Task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async Task&lt;</a:t>
            </a:r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&gt;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trike="sngStrike" dirty="0">
                <a:latin typeface="Consolas" panose="020B0609020204030204" pitchFamily="49" charset="0"/>
              </a:rPr>
              <a:t>async void </a:t>
            </a:r>
            <a:r>
              <a:rPr lang="en-US" altLang="zh-TW" strike="sngStrike" dirty="0" err="1">
                <a:latin typeface="Consolas" panose="020B0609020204030204" pitchFamily="49" charset="0"/>
              </a:rPr>
              <a:t>BazAsync</a:t>
            </a:r>
            <a:r>
              <a:rPr lang="en-US" altLang="zh-TW" strike="sngStrike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zh-TW" altLang="en-US" dirty="0">
                <a:latin typeface="Consolas" panose="020B0609020204030204" pitchFamily="49" charset="0"/>
              </a:rPr>
              <a:t>除非是</a:t>
            </a:r>
            <a:r>
              <a:rPr lang="en-US" altLang="zh-TW" dirty="0">
                <a:latin typeface="Consolas" panose="020B0609020204030204" pitchFamily="49" charset="0"/>
              </a:rPr>
              <a:t>Event Handler</a:t>
            </a:r>
            <a:r>
              <a:rPr lang="zh-TW" altLang="en-US" dirty="0">
                <a:latin typeface="Consolas" panose="020B0609020204030204" pitchFamily="49" charset="0"/>
              </a:rPr>
              <a:t>等必須回傳</a:t>
            </a:r>
            <a:r>
              <a:rPr lang="en-US" altLang="zh-TW" dirty="0">
                <a:latin typeface="Consolas" panose="020B0609020204030204" pitchFamily="49" charset="0"/>
              </a:rPr>
              <a:t>void</a:t>
            </a:r>
            <a:r>
              <a:rPr lang="zh-TW" altLang="en-US" dirty="0">
                <a:latin typeface="Consolas" panose="020B0609020204030204" pitchFamily="49" charset="0"/>
              </a:rPr>
              <a:t>的狀況</a:t>
            </a:r>
          </a:p>
        </p:txBody>
      </p:sp>
    </p:spTree>
    <p:extLst>
      <p:ext uri="{BB962C8B-B14F-4D97-AF65-F5344CB8AC3E}">
        <p14:creationId xmlns:p14="http://schemas.microsoft.com/office/powerpoint/2010/main" val="386557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</a:t>
            </a:r>
            <a:r>
              <a:rPr lang="zh-TW" altLang="en-US" dirty="0"/>
              <a:t>呼叫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var a = Bar();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340865"/>
            <a:ext cx="5465881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await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var a = await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  <a:endParaRPr lang="zh-TW" alt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654</Words>
  <Application>Microsoft Office PowerPoint</Application>
  <PresentationFormat>寬螢幕</PresentationFormat>
  <Paragraphs>178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8" baseType="lpstr">
      <vt:lpstr>微軟正黑體</vt:lpstr>
      <vt:lpstr>Consolas</vt:lpstr>
      <vt:lpstr>Franklin Gothic Book</vt:lpstr>
      <vt:lpstr>裁剪</vt:lpstr>
      <vt:lpstr>.NET非同步入門</vt:lpstr>
      <vt:lpstr>什麼是非同步</vt:lpstr>
      <vt:lpstr>什麼是非同步</vt:lpstr>
      <vt:lpstr>泡茶</vt:lpstr>
      <vt:lpstr>什麼是非同步</vt:lpstr>
      <vt:lpstr>怎麼用非同步</vt:lpstr>
      <vt:lpstr>怎麼用非同步</vt:lpstr>
      <vt:lpstr>怎麼用非同步—宣告</vt:lpstr>
      <vt:lpstr>怎麼用非同步—呼叫</vt:lpstr>
      <vt:lpstr>怎麼用非同步—Lambda</vt:lpstr>
      <vt:lpstr>怎麼用非同步</vt:lpstr>
      <vt:lpstr>為什麼要用非同步</vt:lpstr>
      <vt:lpstr>為什麼要用非同步</vt:lpstr>
      <vt:lpstr>非同步運作—同步</vt:lpstr>
      <vt:lpstr>非同步運作—非同步</vt:lpstr>
      <vt:lpstr>非同步運作</vt:lpstr>
      <vt:lpstr>資源無法回應耗光執行續</vt:lpstr>
      <vt:lpstr>什麼時候要用非同步</vt:lpstr>
      <vt:lpstr>什麼時候要用非同步</vt:lpstr>
      <vt:lpstr>什麼時候要用非同步</vt:lpstr>
      <vt:lpstr>甚麼時候要避免用非同步</vt:lpstr>
      <vt:lpstr>非同步的優缺點</vt:lpstr>
      <vt:lpstr>非同步的優點</vt:lpstr>
      <vt:lpstr>非同步的缺點</vt:lpstr>
      <vt:lpstr>避免與注意事項</vt:lpstr>
      <vt:lpstr>避免以同步呼叫非同步</vt:lpstr>
      <vt:lpstr>避免以同步呼叫非同步</vt:lpstr>
      <vt:lpstr>避免以同步呼叫非同步—情非得已</vt:lpstr>
      <vt:lpstr>避免以同步呼叫非同步</vt:lpstr>
      <vt:lpstr>避免以同步呼叫非同步—建議</vt:lpstr>
      <vt:lpstr>.ConfigureAwait(false)</vt:lpstr>
      <vt:lpstr>避免射後不理</vt:lpstr>
      <vt:lpstr>End</vt:lpstr>
      <vt:lpstr>課後回饋問卷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.NET非同步入門</dc:title>
  <dc:creator>韞澂 阮</dc:creator>
  <cp:lastModifiedBy>韞澂 阮</cp:lastModifiedBy>
  <cp:revision>66</cp:revision>
  <dcterms:created xsi:type="dcterms:W3CDTF">2020-11-10T07:27:24Z</dcterms:created>
  <dcterms:modified xsi:type="dcterms:W3CDTF">2020-11-13T06:33:20Z</dcterms:modified>
</cp:coreProperties>
</file>