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6" r:id="rId7"/>
    <p:sldId id="267" r:id="rId8"/>
    <p:sldId id="274" r:id="rId9"/>
    <p:sldId id="282" r:id="rId10"/>
    <p:sldId id="276" r:id="rId11"/>
    <p:sldId id="288" r:id="rId12"/>
    <p:sldId id="260" r:id="rId13"/>
    <p:sldId id="277" r:id="rId14"/>
    <p:sldId id="279" r:id="rId15"/>
    <p:sldId id="291" r:id="rId16"/>
    <p:sldId id="287" r:id="rId17"/>
    <p:sldId id="278" r:id="rId18"/>
    <p:sldId id="262" r:id="rId19"/>
    <p:sldId id="263" r:id="rId20"/>
    <p:sldId id="269" r:id="rId21"/>
    <p:sldId id="290" r:id="rId22"/>
    <p:sldId id="264" r:id="rId23"/>
    <p:sldId id="265" r:id="rId24"/>
    <p:sldId id="268" r:id="rId25"/>
    <p:sldId id="271" r:id="rId26"/>
    <p:sldId id="285" r:id="rId27"/>
    <p:sldId id="280" r:id="rId28"/>
    <p:sldId id="272" r:id="rId29"/>
    <p:sldId id="286" r:id="rId30"/>
    <p:sldId id="292" r:id="rId31"/>
    <p:sldId id="289" r:id="rId32"/>
    <p:sldId id="275" r:id="rId33"/>
    <p:sldId id="27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  <p14:sldId id="288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91"/>
            <p14:sldId id="287"/>
            <p14:sldId id="278"/>
          </p14:sldIdLst>
        </p14:section>
        <p14:section name="when" id="{95B12805-356A-44F0-BD44-4700BA9A5E8D}">
          <p14:sldIdLst>
            <p14:sldId id="262"/>
            <p14:sldId id="263"/>
            <p14:sldId id="269"/>
            <p14:sldId id="290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warning" id="{7FBA17BD-7DEE-4730-9694-BA0BE8AFBBF2}">
          <p14:sldIdLst>
            <p14:sldId id="271"/>
            <p14:sldId id="285"/>
            <p14:sldId id="280"/>
            <p14:sldId id="272"/>
            <p14:sldId id="286"/>
            <p14:sldId id="292"/>
            <p14:sldId id="289"/>
            <p14:sldId id="275"/>
          </p14:sldIdLst>
        </p14:section>
        <p14:section name="end" id="{76AA96B0-9D19-471D-9213-1F9D7F2CBCD8}">
          <p14:sldIdLst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delegate</a:t>
            </a:r>
            <a:r>
              <a:rPr lang="zh-TW" altLang="en-US" dirty="0">
                <a:latin typeface="Consolas" panose="020B0609020204030204" pitchFamily="49" charset="0"/>
              </a:rPr>
              <a:t>型別與同步不同</a:t>
            </a: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HowToUseAsync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  <a:r>
              <a:rPr lang="en-US" altLang="zh-TW" dirty="0"/>
              <a:t>—</a:t>
            </a:r>
            <a:r>
              <a:rPr lang="zh-TW" altLang="en-US" dirty="0"/>
              <a:t>同步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B27A1D-AF66-421E-8714-F3A1E15E8619}"/>
              </a:ext>
            </a:extLst>
          </p:cNvPr>
          <p:cNvSpPr/>
          <p:nvPr/>
        </p:nvSpPr>
        <p:spPr>
          <a:xfrm>
            <a:off x="1640264" y="1989000"/>
            <a:ext cx="9332536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42F213-FB22-42A5-AE32-F70216E57F30}"/>
              </a:ext>
            </a:extLst>
          </p:cNvPr>
          <p:cNvSpPr/>
          <p:nvPr/>
        </p:nvSpPr>
        <p:spPr>
          <a:xfrm>
            <a:off x="2287978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E613F6-F28B-4E66-A8A3-58C234DB3AF2}"/>
              </a:ext>
            </a:extLst>
          </p:cNvPr>
          <p:cNvSpPr/>
          <p:nvPr/>
        </p:nvSpPr>
        <p:spPr>
          <a:xfrm>
            <a:off x="1772238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r>
              <a:rPr lang="en-US" altLang="zh-TW" sz="2000" dirty="0"/>
              <a:t>*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C25B3E-BC71-4637-B961-828CB6D5A7A8}"/>
              </a:ext>
            </a:extLst>
          </p:cNvPr>
          <p:cNvSpPr txBox="1"/>
          <p:nvPr/>
        </p:nvSpPr>
        <p:spPr>
          <a:xfrm>
            <a:off x="7981122" y="1428750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Queue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F2BEC-EB51-4A92-93B3-EE82E86ED5AE}"/>
              </a:ext>
            </a:extLst>
          </p:cNvPr>
          <p:cNvSpPr txBox="1"/>
          <p:nvPr/>
        </p:nvSpPr>
        <p:spPr>
          <a:xfrm>
            <a:off x="2287978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7635DA-AF52-4F40-AC7A-30E8BDBF43DC}"/>
              </a:ext>
            </a:extLst>
          </p:cNvPr>
          <p:cNvSpPr/>
          <p:nvPr/>
        </p:nvSpPr>
        <p:spPr>
          <a:xfrm>
            <a:off x="5376000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7403C8-6CEA-469A-B0CA-29229C476B2D}"/>
              </a:ext>
            </a:extLst>
          </p:cNvPr>
          <p:cNvSpPr txBox="1"/>
          <p:nvPr/>
        </p:nvSpPr>
        <p:spPr>
          <a:xfrm>
            <a:off x="5376000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7FFF84-3C70-4B18-9ADB-DC7C0970472A}"/>
              </a:ext>
            </a:extLst>
          </p:cNvPr>
          <p:cNvSpPr/>
          <p:nvPr/>
        </p:nvSpPr>
        <p:spPr>
          <a:xfrm>
            <a:off x="8354161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1C40C2-3BD9-40EE-BCD6-A114098A21D2}"/>
              </a:ext>
            </a:extLst>
          </p:cNvPr>
          <p:cNvSpPr txBox="1"/>
          <p:nvPr/>
        </p:nvSpPr>
        <p:spPr>
          <a:xfrm>
            <a:off x="8354161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9177C8-BCFC-48C6-8EA0-50C95BEC4565}"/>
              </a:ext>
            </a:extLst>
          </p:cNvPr>
          <p:cNvSpPr/>
          <p:nvPr/>
        </p:nvSpPr>
        <p:spPr>
          <a:xfrm>
            <a:off x="2984212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778759-51CA-40B4-92A8-D7F296F560E2}"/>
              </a:ext>
            </a:extLst>
          </p:cNvPr>
          <p:cNvSpPr/>
          <p:nvPr/>
        </p:nvSpPr>
        <p:spPr>
          <a:xfrm>
            <a:off x="4196186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r>
              <a:rPr lang="en-US" altLang="zh-TW" sz="2000" dirty="0">
                <a:solidFill>
                  <a:prstClr val="white"/>
                </a:solidFill>
              </a:rPr>
              <a:t>*</a:t>
            </a:r>
            <a:endParaRPr lang="en-US" altLang="zh-TW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C8E19-6F15-4381-B9B2-EFB440946773}"/>
              </a:ext>
            </a:extLst>
          </p:cNvPr>
          <p:cNvSpPr/>
          <p:nvPr/>
        </p:nvSpPr>
        <p:spPr>
          <a:xfrm>
            <a:off x="5376000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B5CE8-9AD3-447C-9011-352953C17104}"/>
              </a:ext>
            </a:extLst>
          </p:cNvPr>
          <p:cNvSpPr/>
          <p:nvPr/>
        </p:nvSpPr>
        <p:spPr>
          <a:xfrm>
            <a:off x="6555814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</a:p>
        </p:txBody>
      </p:sp>
      <p:sp>
        <p:nvSpPr>
          <p:cNvPr id="18" name="圓柱形 17">
            <a:extLst>
              <a:ext uri="{FF2B5EF4-FFF2-40B4-BE49-F238E27FC236}">
                <a16:creationId xmlns:a16="http://schemas.microsoft.com/office/drawing/2014/main" id="{C69685C9-8349-4F2C-9E43-AF1E9D8A8161}"/>
              </a:ext>
            </a:extLst>
          </p:cNvPr>
          <p:cNvSpPr/>
          <p:nvPr/>
        </p:nvSpPr>
        <p:spPr>
          <a:xfrm>
            <a:off x="1008668" y="4025245"/>
            <a:ext cx="763570" cy="12537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D9C80A0-E09B-44FB-A36B-4E4D2C3D78E5}"/>
              </a:ext>
            </a:extLst>
          </p:cNvPr>
          <p:cNvSpPr/>
          <p:nvPr/>
        </p:nvSpPr>
        <p:spPr>
          <a:xfrm>
            <a:off x="1772238" y="4689000"/>
            <a:ext cx="688158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E5ED56B1-BAF0-4943-B4F5-174C6FF8F42A}"/>
              </a:ext>
            </a:extLst>
          </p:cNvPr>
          <p:cNvSpPr/>
          <p:nvPr/>
        </p:nvSpPr>
        <p:spPr>
          <a:xfrm>
            <a:off x="1772238" y="4318250"/>
            <a:ext cx="6691784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5521 0.3150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1094 0.31504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5768 0.3150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29557 -4.4444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9297 -3.33333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31504 L 0.21094 0.707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58 2.59259E-6 L 0.01484 0.3150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97 2.59259E-6 L -0.39245 4.44444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31504 L 0.01484 0.7034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45 2.59259E-6 L -0.08203 0.3150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03 0.31504 L -0.08203 0.6979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1504 L 0.05521 0.693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3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68 0.31504 L 0.35612 0.6993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7FFF84-3C70-4B18-9ADB-DC7C0970472A}"/>
              </a:ext>
            </a:extLst>
          </p:cNvPr>
          <p:cNvSpPr/>
          <p:nvPr/>
        </p:nvSpPr>
        <p:spPr>
          <a:xfrm>
            <a:off x="8354161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7635DA-AF52-4F40-AC7A-30E8BDBF43DC}"/>
              </a:ext>
            </a:extLst>
          </p:cNvPr>
          <p:cNvSpPr/>
          <p:nvPr/>
        </p:nvSpPr>
        <p:spPr>
          <a:xfrm>
            <a:off x="5376000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42F213-FB22-42A5-AE32-F70216E57F30}"/>
              </a:ext>
            </a:extLst>
          </p:cNvPr>
          <p:cNvSpPr/>
          <p:nvPr/>
        </p:nvSpPr>
        <p:spPr>
          <a:xfrm>
            <a:off x="2287978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3E587C-63BC-4F9B-B196-4760913B8081}"/>
              </a:ext>
            </a:extLst>
          </p:cNvPr>
          <p:cNvSpPr/>
          <p:nvPr/>
        </p:nvSpPr>
        <p:spPr>
          <a:xfrm>
            <a:off x="10252800" y="3714162"/>
            <a:ext cx="1440000" cy="28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  <a:r>
              <a:rPr lang="en-US" altLang="zh-TW" dirty="0"/>
              <a:t>—</a:t>
            </a:r>
            <a:r>
              <a:rPr lang="zh-TW" altLang="en-US" dirty="0"/>
              <a:t>非同步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B27A1D-AF66-421E-8714-F3A1E15E8619}"/>
              </a:ext>
            </a:extLst>
          </p:cNvPr>
          <p:cNvSpPr/>
          <p:nvPr/>
        </p:nvSpPr>
        <p:spPr>
          <a:xfrm>
            <a:off x="1640264" y="1989000"/>
            <a:ext cx="9332536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E613F6-F28B-4E66-A8A3-58C234DB3AF2}"/>
              </a:ext>
            </a:extLst>
          </p:cNvPr>
          <p:cNvSpPr/>
          <p:nvPr/>
        </p:nvSpPr>
        <p:spPr>
          <a:xfrm>
            <a:off x="1772238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r>
              <a:rPr lang="en-US" altLang="zh-TW" sz="2000" dirty="0"/>
              <a:t>*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C25B3E-BC71-4637-B961-828CB6D5A7A8}"/>
              </a:ext>
            </a:extLst>
          </p:cNvPr>
          <p:cNvSpPr txBox="1"/>
          <p:nvPr/>
        </p:nvSpPr>
        <p:spPr>
          <a:xfrm>
            <a:off x="7981122" y="1428750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Queue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F2BEC-EB51-4A92-93B3-EE82E86ED5AE}"/>
              </a:ext>
            </a:extLst>
          </p:cNvPr>
          <p:cNvSpPr txBox="1"/>
          <p:nvPr/>
        </p:nvSpPr>
        <p:spPr>
          <a:xfrm>
            <a:off x="2287978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7403C8-6CEA-469A-B0CA-29229C476B2D}"/>
              </a:ext>
            </a:extLst>
          </p:cNvPr>
          <p:cNvSpPr txBox="1"/>
          <p:nvPr/>
        </p:nvSpPr>
        <p:spPr>
          <a:xfrm>
            <a:off x="5376000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1C40C2-3BD9-40EE-BCD6-A114098A21D2}"/>
              </a:ext>
            </a:extLst>
          </p:cNvPr>
          <p:cNvSpPr txBox="1"/>
          <p:nvPr/>
        </p:nvSpPr>
        <p:spPr>
          <a:xfrm>
            <a:off x="8354161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9177C8-BCFC-48C6-8EA0-50C95BEC4565}"/>
              </a:ext>
            </a:extLst>
          </p:cNvPr>
          <p:cNvSpPr/>
          <p:nvPr/>
        </p:nvSpPr>
        <p:spPr>
          <a:xfrm>
            <a:off x="2984212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778759-51CA-40B4-92A8-D7F296F560E2}"/>
              </a:ext>
            </a:extLst>
          </p:cNvPr>
          <p:cNvSpPr/>
          <p:nvPr/>
        </p:nvSpPr>
        <p:spPr>
          <a:xfrm>
            <a:off x="4196186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r>
              <a:rPr lang="en-US" altLang="zh-TW" sz="2000" dirty="0"/>
              <a:t>*</a:t>
            </a:r>
            <a:endParaRPr lang="en-US" altLang="zh-TW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C8E19-6F15-4381-B9B2-EFB440946773}"/>
              </a:ext>
            </a:extLst>
          </p:cNvPr>
          <p:cNvSpPr/>
          <p:nvPr/>
        </p:nvSpPr>
        <p:spPr>
          <a:xfrm>
            <a:off x="5376000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B5CE8-9AD3-447C-9011-352953C17104}"/>
              </a:ext>
            </a:extLst>
          </p:cNvPr>
          <p:cNvSpPr/>
          <p:nvPr/>
        </p:nvSpPr>
        <p:spPr>
          <a:xfrm>
            <a:off x="6555814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</a:p>
        </p:txBody>
      </p:sp>
      <p:sp>
        <p:nvSpPr>
          <p:cNvPr id="18" name="圓柱形 17">
            <a:extLst>
              <a:ext uri="{FF2B5EF4-FFF2-40B4-BE49-F238E27FC236}">
                <a16:creationId xmlns:a16="http://schemas.microsoft.com/office/drawing/2014/main" id="{3C370A3C-8884-4E60-B76A-C4DC42FC7441}"/>
              </a:ext>
            </a:extLst>
          </p:cNvPr>
          <p:cNvSpPr/>
          <p:nvPr/>
        </p:nvSpPr>
        <p:spPr>
          <a:xfrm>
            <a:off x="1008668" y="4025245"/>
            <a:ext cx="763570" cy="12537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505A857F-BF38-43CC-AA3A-E8B302B4627F}"/>
              </a:ext>
            </a:extLst>
          </p:cNvPr>
          <p:cNvSpPr/>
          <p:nvPr/>
        </p:nvSpPr>
        <p:spPr>
          <a:xfrm>
            <a:off x="1772238" y="4689000"/>
            <a:ext cx="688158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2B7505BC-76CB-4F2B-8B75-04DF40AB7B24}"/>
              </a:ext>
            </a:extLst>
          </p:cNvPr>
          <p:cNvSpPr/>
          <p:nvPr/>
        </p:nvSpPr>
        <p:spPr>
          <a:xfrm>
            <a:off x="1772238" y="4318250"/>
            <a:ext cx="6691784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87A907-8C1D-4A13-9F2E-415D87EAB21E}"/>
              </a:ext>
            </a:extLst>
          </p:cNvPr>
          <p:cNvSpPr txBox="1"/>
          <p:nvPr/>
        </p:nvSpPr>
        <p:spPr>
          <a:xfrm>
            <a:off x="10252800" y="6194052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Async Pool</a:t>
            </a:r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41533BD0-B9A4-4732-AA40-0A184A742ABC}"/>
              </a:ext>
            </a:extLst>
          </p:cNvPr>
          <p:cNvSpPr/>
          <p:nvPr/>
        </p:nvSpPr>
        <p:spPr>
          <a:xfrm rot="10800000">
            <a:off x="1772237" y="4138249"/>
            <a:ext cx="8766929" cy="175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AE1BA88A-D874-4284-9A70-2EFD60B19BE9}"/>
              </a:ext>
            </a:extLst>
          </p:cNvPr>
          <p:cNvSpPr/>
          <p:nvPr/>
        </p:nvSpPr>
        <p:spPr>
          <a:xfrm rot="11070778">
            <a:off x="1712536" y="5211679"/>
            <a:ext cx="8766929" cy="175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5521 0.3150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1094 0.3150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5768 0.3150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29557 -4.44444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-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9297 -3.33333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1504 L 0.71042 0.2567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58 2.59259E-6 L -0.24037 0.31505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97 2.59259E-6 L -0.39245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68 0.31504 L 0.50899 0.4284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45 2.59259E-6 L 0.16406 0.3150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47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31504 L 0.21094 0.7115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042 0.25671 L -1.875E-6 -2.22222E-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3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31042 0.3150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37 0.31504 L -0.24102 0.68958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72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06 0.31504 L 0.16563 0.69514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99 0.42847 L -0.19883 -4.44444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04" y="-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83 2.59259E-6 L -0.14362 0.31505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62 0.31504 L -0.14427 0.69375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2 0.31504 L 0.31042 0.7074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非同步工作開始後系統就會釋放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工作完成後再將</a:t>
            </a:r>
            <a:r>
              <a:rPr lang="en-US" altLang="zh-TW" dirty="0"/>
              <a:t>Task</a:t>
            </a:r>
            <a:r>
              <a:rPr lang="zh-TW" altLang="en-US" dirty="0"/>
              <a:t>放入</a:t>
            </a:r>
            <a:r>
              <a:rPr lang="en-US" altLang="zh-TW" dirty="0"/>
              <a:t>Queue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zh-TW" altLang="en-US" dirty="0"/>
              <a:t>底層演算法自動從</a:t>
            </a:r>
            <a:r>
              <a:rPr lang="en-US" altLang="zh-TW" dirty="0"/>
              <a:t>Thread</a:t>
            </a:r>
            <a:r>
              <a:rPr lang="zh-TW" altLang="en-US" dirty="0"/>
              <a:t> </a:t>
            </a:r>
            <a:r>
              <a:rPr lang="en-US" altLang="zh-TW" dirty="0"/>
              <a:t>Pool</a:t>
            </a:r>
            <a:r>
              <a:rPr lang="zh-TW" altLang="en-US" dirty="0"/>
              <a:t>指派</a:t>
            </a:r>
            <a:r>
              <a:rPr lang="en-US" altLang="zh-TW" dirty="0"/>
              <a:t>Thread</a:t>
            </a: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AsyncThread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4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C2BC0AE-3F16-415F-88BA-F67ED9D9EB26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2466772" y="2422220"/>
            <a:ext cx="673925" cy="50339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3902E88E-2EA3-44AC-9751-1DFC5527A301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466772" y="2422220"/>
            <a:ext cx="673925" cy="1621558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B4A52C8-AA92-452D-A1B3-126987AF848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466772" y="2422220"/>
            <a:ext cx="673925" cy="273792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4660611-4031-4C1C-B392-68BD5F3C1B92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9051303" y="2601157"/>
            <a:ext cx="705256" cy="324453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9CA712D-7003-47A8-AD6B-E674B28F14D8}"/>
              </a:ext>
            </a:extLst>
          </p:cNvPr>
          <p:cNvCxnSpPr>
            <a:cxnSpLocks/>
          </p:cNvCxnSpPr>
          <p:nvPr/>
        </p:nvCxnSpPr>
        <p:spPr>
          <a:xfrm flipV="1">
            <a:off x="9051303" y="2598032"/>
            <a:ext cx="705256" cy="144262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FCABB43-7ACC-4BEC-BC61-7F6D5177858D}"/>
              </a:ext>
            </a:extLst>
          </p:cNvPr>
          <p:cNvCxnSpPr>
            <a:cxnSpLocks/>
          </p:cNvCxnSpPr>
          <p:nvPr/>
        </p:nvCxnSpPr>
        <p:spPr>
          <a:xfrm flipV="1">
            <a:off x="9049358" y="2593054"/>
            <a:ext cx="705256" cy="255898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726D782-B423-4C9C-BDD0-07CAA874B2A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9051303" y="2925610"/>
            <a:ext cx="705256" cy="1049366"/>
          </a:xfrm>
          <a:prstGeom prst="bentConnector3">
            <a:avLst>
              <a:gd name="adj1" fmla="val 781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51CB55B5-C5FC-4308-885E-B18B0C2CCE6F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9051303" y="3974976"/>
            <a:ext cx="705256" cy="68802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EE5257C3-0000-412B-9E77-1C9EB2C75A79}"/>
              </a:ext>
            </a:extLst>
          </p:cNvPr>
          <p:cNvCxnSpPr>
            <a:cxnSpLocks/>
          </p:cNvCxnSpPr>
          <p:nvPr/>
        </p:nvCxnSpPr>
        <p:spPr>
          <a:xfrm flipV="1">
            <a:off x="9051303" y="3992731"/>
            <a:ext cx="705256" cy="1185169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乘號 9">
            <a:extLst>
              <a:ext uri="{FF2B5EF4-FFF2-40B4-BE49-F238E27FC236}">
                <a16:creationId xmlns:a16="http://schemas.microsoft.com/office/drawing/2014/main" id="{9FA5EC2C-F3BD-469C-AABA-9356D4AC183A}"/>
              </a:ext>
            </a:extLst>
          </p:cNvPr>
          <p:cNvSpPr/>
          <p:nvPr/>
        </p:nvSpPr>
        <p:spPr>
          <a:xfrm>
            <a:off x="11091138" y="1942493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>
            <a:extLst>
              <a:ext uri="{FF2B5EF4-FFF2-40B4-BE49-F238E27FC236}">
                <a16:creationId xmlns:a16="http://schemas.microsoft.com/office/drawing/2014/main" id="{AACDC399-48A4-41C2-815C-5F16053B9DFB}"/>
              </a:ext>
            </a:extLst>
          </p:cNvPr>
          <p:cNvSpPr/>
          <p:nvPr/>
        </p:nvSpPr>
        <p:spPr>
          <a:xfrm>
            <a:off x="8421980" y="2085080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9FE3424A-D90F-4810-AF9F-197256BF02E3}"/>
              </a:ext>
            </a:extLst>
          </p:cNvPr>
          <p:cNvSpPr/>
          <p:nvPr/>
        </p:nvSpPr>
        <p:spPr>
          <a:xfrm>
            <a:off x="8421980" y="3317612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>
            <a:extLst>
              <a:ext uri="{FF2B5EF4-FFF2-40B4-BE49-F238E27FC236}">
                <a16:creationId xmlns:a16="http://schemas.microsoft.com/office/drawing/2014/main" id="{3D665A08-A60C-4681-8A1F-D32C2CA26872}"/>
              </a:ext>
            </a:extLst>
          </p:cNvPr>
          <p:cNvSpPr/>
          <p:nvPr/>
        </p:nvSpPr>
        <p:spPr>
          <a:xfrm>
            <a:off x="8421979" y="4452905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43074E8D-C189-4140-A767-A13CAFA80422}"/>
              </a:ext>
            </a:extLst>
          </p:cNvPr>
          <p:cNvSpPr/>
          <p:nvPr/>
        </p:nvSpPr>
        <p:spPr>
          <a:xfrm>
            <a:off x="5681220" y="1670871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869CC-D6B6-45DD-A089-83B1BA3A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甚麼時候</a:t>
            </a:r>
            <a:r>
              <a:rPr lang="zh-TW" altLang="en-US" dirty="0">
                <a:solidFill>
                  <a:schemeClr val="tx1"/>
                </a:solidFill>
              </a:rPr>
              <a:t>要</a:t>
            </a:r>
            <a:r>
              <a:rPr lang="zh-TW" altLang="en-US" dirty="0">
                <a:solidFill>
                  <a:srgbClr val="FF0000"/>
                </a:solidFill>
              </a:rPr>
              <a:t>避免</a:t>
            </a:r>
            <a:r>
              <a:rPr lang="zh-TW" altLang="en-US" dirty="0"/>
              <a:t>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DC065-7C78-46F6-B805-6A01266B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運算</a:t>
            </a:r>
            <a:endParaRPr lang="en-US" altLang="zh-TW" dirty="0"/>
          </a:p>
          <a:p>
            <a:r>
              <a:rPr lang="zh-TW" altLang="en-US" dirty="0"/>
              <a:t>記憶體存取</a:t>
            </a:r>
            <a:endParaRPr lang="en-US" altLang="zh-TW" dirty="0"/>
          </a:p>
          <a:p>
            <a:pPr lvl="1"/>
            <a:r>
              <a:rPr lang="en-US" altLang="zh-TW" dirty="0" err="1"/>
              <a:t>MemoryStream</a:t>
            </a:r>
            <a:endParaRPr lang="en-US" altLang="zh-TW" dirty="0"/>
          </a:p>
          <a:p>
            <a:r>
              <a:rPr lang="en-US" altLang="zh-TW" dirty="0"/>
              <a:t>Webform</a:t>
            </a:r>
          </a:p>
          <a:p>
            <a:r>
              <a:rPr lang="zh-TW" altLang="en-US" dirty="0"/>
              <a:t>環境為單執行續</a:t>
            </a:r>
          </a:p>
        </p:txBody>
      </p:sp>
    </p:spTree>
    <p:extLst>
      <p:ext uri="{BB962C8B-B14F-4D97-AF65-F5344CB8AC3E}">
        <p14:creationId xmlns:p14="http://schemas.microsoft.com/office/powerpoint/2010/main" val="35290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6F79F-FFB0-4F61-944D-5A0F280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CE793-D890-447C-9284-639D9D61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消耗額外資源</a:t>
            </a:r>
            <a:endParaRPr lang="en-US" altLang="zh-TW" dirty="0"/>
          </a:p>
          <a:p>
            <a:r>
              <a:rPr lang="zh-TW" altLang="en-US" dirty="0"/>
              <a:t>可能造成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更難</a:t>
            </a:r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51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D8AEEA-CC24-4011-94E2-2C942976941D}"/>
              </a:ext>
            </a:extLst>
          </p:cNvPr>
          <p:cNvCxnSpPr>
            <a:cxnSpLocks/>
          </p:cNvCxnSpPr>
          <p:nvPr/>
        </p:nvCxnSpPr>
        <p:spPr>
          <a:xfrm>
            <a:off x="2726946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AC94D-A58F-441C-8FC0-E0148C13BB06}"/>
              </a:ext>
            </a:extLst>
          </p:cNvPr>
          <p:cNvSpPr txBox="1"/>
          <p:nvPr/>
        </p:nvSpPr>
        <p:spPr>
          <a:xfrm>
            <a:off x="1371600" y="2057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F4B3EB-ED42-43D3-8100-D30C21594300}"/>
              </a:ext>
            </a:extLst>
          </p:cNvPr>
          <p:cNvCxnSpPr>
            <a:cxnSpLocks/>
          </p:cNvCxnSpPr>
          <p:nvPr/>
        </p:nvCxnSpPr>
        <p:spPr>
          <a:xfrm>
            <a:off x="4393324" y="231921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8B0F04-4DFF-4722-94C3-BA527AAD82DB}"/>
              </a:ext>
            </a:extLst>
          </p:cNvPr>
          <p:cNvCxnSpPr>
            <a:cxnSpLocks/>
          </p:cNvCxnSpPr>
          <p:nvPr/>
        </p:nvCxnSpPr>
        <p:spPr>
          <a:xfrm>
            <a:off x="8734097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47B9C6-D317-4720-8B83-83B1ED0AF087}"/>
              </a:ext>
            </a:extLst>
          </p:cNvPr>
          <p:cNvCxnSpPr>
            <a:cxnSpLocks/>
          </p:cNvCxnSpPr>
          <p:nvPr/>
        </p:nvCxnSpPr>
        <p:spPr>
          <a:xfrm>
            <a:off x="2726946" y="3215217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FB29F7-FF78-4E47-93AA-25EDBA6D15FA}"/>
              </a:ext>
            </a:extLst>
          </p:cNvPr>
          <p:cNvSpPr txBox="1"/>
          <p:nvPr/>
        </p:nvSpPr>
        <p:spPr>
          <a:xfrm>
            <a:off x="1008993" y="2953607"/>
            <a:ext cx="16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非同步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5C4356-4CCE-44F7-B132-EA23892D4056}"/>
              </a:ext>
            </a:extLst>
          </p:cNvPr>
          <p:cNvCxnSpPr>
            <a:cxnSpLocks/>
          </p:cNvCxnSpPr>
          <p:nvPr/>
        </p:nvCxnSpPr>
        <p:spPr>
          <a:xfrm>
            <a:off x="4393324" y="3625121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5F8A30-888D-4140-9349-FC0D7100A90B}"/>
              </a:ext>
            </a:extLst>
          </p:cNvPr>
          <p:cNvCxnSpPr>
            <a:cxnSpLocks/>
          </p:cNvCxnSpPr>
          <p:nvPr/>
        </p:nvCxnSpPr>
        <p:spPr>
          <a:xfrm>
            <a:off x="8734097" y="4077065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5485FA-2088-48E4-9347-2E1F4EB2C34E}"/>
              </a:ext>
            </a:extLst>
          </p:cNvPr>
          <p:cNvSpPr txBox="1"/>
          <p:nvPr/>
        </p:nvSpPr>
        <p:spPr>
          <a:xfrm>
            <a:off x="1008993" y="4616864"/>
            <a:ext cx="163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同步呼叫非同步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13A559-C57B-42ED-A7AE-DBC3527E2A1B}"/>
              </a:ext>
            </a:extLst>
          </p:cNvPr>
          <p:cNvCxnSpPr>
            <a:cxnSpLocks/>
          </p:cNvCxnSpPr>
          <p:nvPr/>
        </p:nvCxnSpPr>
        <p:spPr>
          <a:xfrm>
            <a:off x="4393324" y="537246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33E3C4-434C-48AC-A7F4-B9112AADC1A9}"/>
              </a:ext>
            </a:extLst>
          </p:cNvPr>
          <p:cNvCxnSpPr>
            <a:cxnSpLocks/>
          </p:cNvCxnSpPr>
          <p:nvPr/>
        </p:nvCxnSpPr>
        <p:spPr>
          <a:xfrm>
            <a:off x="4393324" y="496088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4F4D4BF-E660-4538-8F60-87B3B23D975A}"/>
              </a:ext>
            </a:extLst>
          </p:cNvPr>
          <p:cNvCxnSpPr>
            <a:cxnSpLocks/>
          </p:cNvCxnSpPr>
          <p:nvPr/>
        </p:nvCxnSpPr>
        <p:spPr>
          <a:xfrm flipV="1">
            <a:off x="8734097" y="4960883"/>
            <a:ext cx="0" cy="529645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1830CF8-0EB0-4AC9-8383-1ACBFFBF615C}"/>
              </a:ext>
            </a:extLst>
          </p:cNvPr>
          <p:cNvCxnSpPr>
            <a:cxnSpLocks/>
          </p:cNvCxnSpPr>
          <p:nvPr/>
        </p:nvCxnSpPr>
        <p:spPr>
          <a:xfrm>
            <a:off x="2726945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7CBAB54-00D7-4B66-80C3-2B05A9761393}"/>
              </a:ext>
            </a:extLst>
          </p:cNvPr>
          <p:cNvCxnSpPr>
            <a:cxnSpLocks/>
          </p:cNvCxnSpPr>
          <p:nvPr/>
        </p:nvCxnSpPr>
        <p:spPr>
          <a:xfrm>
            <a:off x="4393323" y="4906109"/>
            <a:ext cx="434077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C95E49-A4C9-4EE3-ACF9-F5413F01B97F}"/>
              </a:ext>
            </a:extLst>
          </p:cNvPr>
          <p:cNvCxnSpPr>
            <a:cxnSpLocks/>
          </p:cNvCxnSpPr>
          <p:nvPr/>
        </p:nvCxnSpPr>
        <p:spPr>
          <a:xfrm>
            <a:off x="8734096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3680AC-21F4-4EFB-9B7C-D8937F257DC2}"/>
              </a:ext>
            </a:extLst>
          </p:cNvPr>
          <p:cNvCxnSpPr>
            <a:cxnSpLocks/>
          </p:cNvCxnSpPr>
          <p:nvPr/>
        </p:nvCxnSpPr>
        <p:spPr>
          <a:xfrm>
            <a:off x="4404754" y="332995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286DE0B-8B7D-46B1-9E54-4B0540A908BB}"/>
              </a:ext>
            </a:extLst>
          </p:cNvPr>
          <p:cNvCxnSpPr>
            <a:cxnSpLocks/>
          </p:cNvCxnSpPr>
          <p:nvPr/>
        </p:nvCxnSpPr>
        <p:spPr>
          <a:xfrm>
            <a:off x="8734096" y="3741530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  <a:r>
              <a:rPr lang="en-US" altLang="zh-TW" dirty="0"/>
              <a:t>—</a:t>
            </a:r>
            <a:r>
              <a:rPr lang="zh-TW" altLang="en-US" dirty="0"/>
              <a:t>情非得已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WinFormDeadLock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7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  <a:r>
              <a:rPr lang="en-US" altLang="zh-TW" dirty="0"/>
              <a:t>—</a:t>
            </a:r>
            <a:r>
              <a:rPr lang="zh-TW" altLang="en-US" dirty="0"/>
              <a:t>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建構子改為工廠模式以非同步方法初始化</a:t>
            </a:r>
            <a:endParaRPr lang="en-US" altLang="zh-TW" dirty="0"/>
          </a:p>
          <a:p>
            <a:r>
              <a:rPr lang="en-US" altLang="zh-TW" dirty="0"/>
              <a:t>.NET MVC</a:t>
            </a:r>
            <a:r>
              <a:rPr lang="zh-TW" altLang="en-US" dirty="0"/>
              <a:t>可將</a:t>
            </a:r>
            <a:r>
              <a:rPr lang="en-US" altLang="zh-TW" dirty="0"/>
              <a:t>Action</a:t>
            </a:r>
            <a:r>
              <a:rPr lang="zh-TW" altLang="en-US" dirty="0"/>
              <a:t>直接改為同名的非同步方法</a:t>
            </a:r>
            <a:endParaRPr lang="en-US" altLang="zh-TW" dirty="0"/>
          </a:p>
          <a:p>
            <a:r>
              <a:rPr lang="en-US" altLang="zh-TW" dirty="0"/>
              <a:t>.NET Core</a:t>
            </a:r>
            <a:r>
              <a:rPr lang="zh-TW" altLang="en-US" dirty="0"/>
              <a:t>幾乎各功能都有</a:t>
            </a:r>
            <a:r>
              <a:rPr lang="en-US" altLang="zh-TW" dirty="0"/>
              <a:t>/</a:t>
            </a:r>
            <a:r>
              <a:rPr lang="zh-TW" altLang="en-US" dirty="0"/>
              <a:t>只有非同步的版本</a:t>
            </a:r>
          </a:p>
        </p:txBody>
      </p:sp>
    </p:spTree>
    <p:extLst>
      <p:ext uri="{BB962C8B-B14F-4D97-AF65-F5344CB8AC3E}">
        <p14:creationId xmlns:p14="http://schemas.microsoft.com/office/powerpoint/2010/main" val="25150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8A269-6FA3-4981-BADD-0CF21F5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ConfigureAwait</a:t>
            </a:r>
            <a:r>
              <a:rPr lang="en-US" altLang="zh-TW" dirty="0"/>
              <a:t>(false)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43034-3C0C-43F3-81AE-A9342E07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zh-TW" altLang="en-US" dirty="0"/>
              <a:t>用於避免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加在所有</a:t>
            </a:r>
            <a:r>
              <a:rPr lang="en-US" altLang="zh-TW" dirty="0"/>
              <a:t>await</a:t>
            </a:r>
            <a:r>
              <a:rPr lang="zh-TW" altLang="en-US" dirty="0"/>
              <a:t>的方法呼叫後</a:t>
            </a:r>
            <a:endParaRPr lang="en-US" altLang="zh-TW" dirty="0"/>
          </a:p>
          <a:p>
            <a:pPr lvl="1"/>
            <a:r>
              <a:rPr lang="en-US" altLang="zh-TW" i="0" dirty="0">
                <a:latin typeface="Consolas" panose="020B0609020204030204" pitchFamily="49" charset="0"/>
              </a:rPr>
              <a:t>await </a:t>
            </a:r>
            <a:r>
              <a:rPr lang="en-US" altLang="zh-TW" i="0" dirty="0" err="1">
                <a:latin typeface="Consolas" panose="020B0609020204030204" pitchFamily="49" charset="0"/>
              </a:rPr>
              <a:t>FooAsync</a:t>
            </a:r>
            <a:r>
              <a:rPr lang="en-US" altLang="zh-TW" i="0" dirty="0">
                <a:latin typeface="Consolas" panose="020B0609020204030204" pitchFamily="49" charset="0"/>
              </a:rPr>
              <a:t>().</a:t>
            </a:r>
            <a:r>
              <a:rPr lang="en-US" altLang="zh-TW" i="0" dirty="0" err="1">
                <a:latin typeface="Consolas" panose="020B0609020204030204" pitchFamily="49" charset="0"/>
              </a:rPr>
              <a:t>ConfigureAwait</a:t>
            </a:r>
            <a:r>
              <a:rPr lang="en-US" altLang="zh-TW" i="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zh-TW" dirty="0" err="1"/>
              <a:t>SynchronizationContext</a:t>
            </a:r>
            <a:endParaRPr lang="en-US" altLang="zh-TW" dirty="0"/>
          </a:p>
          <a:p>
            <a:r>
              <a:rPr lang="en-US" altLang="zh-TW" dirty="0"/>
              <a:t>.NET Core</a:t>
            </a:r>
            <a:r>
              <a:rPr lang="zh-TW" altLang="en-US" dirty="0"/>
              <a:t>可以忽略</a:t>
            </a:r>
            <a:endParaRPr lang="en-US" altLang="zh-TW" dirty="0"/>
          </a:p>
          <a:p>
            <a:r>
              <a:rPr lang="zh-TW" altLang="en-US" dirty="0"/>
              <a:t>不以同步呼叫非同步可以忽略</a:t>
            </a:r>
            <a:endParaRPr lang="en-US" altLang="zh-TW" dirty="0"/>
          </a:p>
          <a:p>
            <a:r>
              <a:rPr lang="zh-TW" altLang="en-US" dirty="0"/>
              <a:t>開發非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Core</a:t>
            </a:r>
            <a:r>
              <a:rPr lang="zh-TW" altLang="en-US" dirty="0"/>
              <a:t>的函式庫建議在非同步呼叫都加</a:t>
            </a:r>
          </a:p>
        </p:txBody>
      </p:sp>
    </p:spTree>
    <p:extLst>
      <p:ext uri="{BB962C8B-B14F-4D97-AF65-F5344CB8AC3E}">
        <p14:creationId xmlns:p14="http://schemas.microsoft.com/office/powerpoint/2010/main" val="351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編譯器會產生警告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產生的例外會丟失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FireAndForgot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669309-52EB-472E-B640-1BA9179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732" y="2822414"/>
            <a:ext cx="4798243" cy="1067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課後回饋問卷</a:t>
            </a:r>
            <a:endParaRPr lang="en-US" altLang="zh-TW" sz="6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79470-B0ED-4EC6-80AB-19C4CA80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  <a:endParaRPr lang="en-US" altLang="zh-TW" dirty="0"/>
          </a:p>
          <a:p>
            <a:r>
              <a:rPr lang="zh-TW" altLang="en-US" dirty="0"/>
              <a:t>等待時不閒置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263"/>
            <a:ext cx="9601200" cy="4798243"/>
          </a:xfrm>
        </p:spPr>
        <p:txBody>
          <a:bodyPr>
            <a:normAutofit/>
          </a:bodyPr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命名空間：</a:t>
            </a:r>
            <a:r>
              <a:rPr lang="en-US" altLang="zh-TW" dirty="0" err="1"/>
              <a:t>System.Threading.Tasks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pPr lvl="1"/>
            <a:r>
              <a:rPr lang="en-US" altLang="zh-TW" dirty="0"/>
              <a:t>.NET Framework 4.0</a:t>
            </a:r>
            <a:r>
              <a:rPr lang="zh-TW" altLang="en-US" dirty="0"/>
              <a:t>以上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</a:p>
          <a:p>
            <a:pPr lvl="1"/>
            <a:r>
              <a:rPr lang="en-US" altLang="zh-TW" dirty="0"/>
              <a:t>.NET Framework 4.5</a:t>
            </a:r>
            <a:r>
              <a:rPr lang="zh-TW" altLang="en-US" dirty="0"/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除非是</a:t>
            </a:r>
            <a:r>
              <a:rPr lang="en-US" altLang="zh-TW" dirty="0">
                <a:latin typeface="Consolas" panose="020B0609020204030204" pitchFamily="49" charset="0"/>
              </a:rPr>
              <a:t>Event Handler</a:t>
            </a:r>
            <a:r>
              <a:rPr lang="zh-TW" altLang="en-US" dirty="0">
                <a:latin typeface="Consolas" panose="020B0609020204030204" pitchFamily="49" charset="0"/>
              </a:rPr>
              <a:t>等必須回傳</a:t>
            </a:r>
            <a:r>
              <a:rPr lang="en-US" altLang="zh-TW" dirty="0">
                <a:latin typeface="Consolas" panose="020B0609020204030204" pitchFamily="49" charset="0"/>
              </a:rPr>
              <a:t>void</a:t>
            </a:r>
            <a:r>
              <a:rPr lang="zh-TW" altLang="en-US" dirty="0">
                <a:latin typeface="Consolas" panose="020B0609020204030204" pitchFamily="49" charset="0"/>
              </a:rPr>
              <a:t>的狀況</a:t>
            </a: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644</Words>
  <Application>Microsoft Office PowerPoint</Application>
  <PresentationFormat>寬螢幕</PresentationFormat>
  <Paragraphs>177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怎麼用非同步</vt:lpstr>
      <vt:lpstr>為什麼要用非同步</vt:lpstr>
      <vt:lpstr>為什麼要用非同步</vt:lpstr>
      <vt:lpstr>非同步運作—同步</vt:lpstr>
      <vt:lpstr>非同步運作—非同步</vt:lpstr>
      <vt:lpstr>非同步運作</vt:lpstr>
      <vt:lpstr>資源鎖死</vt:lpstr>
      <vt:lpstr>什麼時候要用非同步</vt:lpstr>
      <vt:lpstr>什麼時候要用非同步</vt:lpstr>
      <vt:lpstr>什麼時候要用非同步</vt:lpstr>
      <vt:lpstr>甚麼時候要避免用非同步</vt:lpstr>
      <vt:lpstr>非同步的優缺點</vt:lpstr>
      <vt:lpstr>非同步的優點</vt:lpstr>
      <vt:lpstr>非同步的缺點</vt:lpstr>
      <vt:lpstr>避免與注意事項</vt:lpstr>
      <vt:lpstr>避免以同步呼叫非同步</vt:lpstr>
      <vt:lpstr>避免以同步呼叫非同步</vt:lpstr>
      <vt:lpstr>避免以同步呼叫非同步—情非得已</vt:lpstr>
      <vt:lpstr>避免以同步呼叫非同步</vt:lpstr>
      <vt:lpstr>避免以同步呼叫非同步—建議</vt:lpstr>
      <vt:lpstr>.ConfigureAwait(false)</vt:lpstr>
      <vt:lpstr>避免射後不理</vt:lpstr>
      <vt:lpstr>End</vt:lpstr>
      <vt:lpstr>課後回饋問卷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61</cp:revision>
  <dcterms:created xsi:type="dcterms:W3CDTF">2020-11-10T07:27:24Z</dcterms:created>
  <dcterms:modified xsi:type="dcterms:W3CDTF">2020-11-12T16:50:05Z</dcterms:modified>
</cp:coreProperties>
</file>