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1" r:id="rId5"/>
    <p:sldId id="281" r:id="rId6"/>
    <p:sldId id="260" r:id="rId7"/>
    <p:sldId id="277" r:id="rId8"/>
    <p:sldId id="279" r:id="rId9"/>
    <p:sldId id="278" r:id="rId10"/>
    <p:sldId id="283" r:id="rId11"/>
    <p:sldId id="262" r:id="rId12"/>
    <p:sldId id="263" r:id="rId13"/>
    <p:sldId id="269" r:id="rId14"/>
    <p:sldId id="264" r:id="rId15"/>
    <p:sldId id="265" r:id="rId16"/>
    <p:sldId id="268" r:id="rId17"/>
    <p:sldId id="266" r:id="rId18"/>
    <p:sldId id="267" r:id="rId19"/>
    <p:sldId id="274" r:id="rId20"/>
    <p:sldId id="282" r:id="rId21"/>
    <p:sldId id="276" r:id="rId22"/>
    <p:sldId id="271" r:id="rId23"/>
    <p:sldId id="280" r:id="rId24"/>
    <p:sldId id="272" r:id="rId25"/>
    <p:sldId id="275" r:id="rId26"/>
    <p:sldId id="27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E83E244-FD2B-4D8D-B3F1-0C27B9926424}">
          <p14:sldIdLst>
            <p14:sldId id="256"/>
          </p14:sldIdLst>
        </p14:section>
        <p14:section name="what" id="{3E26C83B-CFB0-4F95-9769-DB1B607ACBF2}">
          <p14:sldIdLst>
            <p14:sldId id="259"/>
            <p14:sldId id="258"/>
            <p14:sldId id="261"/>
            <p14:sldId id="281"/>
          </p14:sldIdLst>
        </p14:section>
        <p14:section name="why" id="{3CECC8AB-BE2A-452E-9952-B003BF8B70EF}">
          <p14:sldIdLst>
            <p14:sldId id="260"/>
            <p14:sldId id="277"/>
            <p14:sldId id="279"/>
            <p14:sldId id="278"/>
            <p14:sldId id="283"/>
          </p14:sldIdLst>
        </p14:section>
        <p14:section name="when" id="{95B12805-356A-44F0-BD44-4700BA9A5E8D}">
          <p14:sldIdLst>
            <p14:sldId id="262"/>
            <p14:sldId id="263"/>
            <p14:sldId id="269"/>
          </p14:sldIdLst>
        </p14:section>
        <p14:section name="pros and cons" id="{EC747A84-7DB3-443B-9208-DBAAED97970D}">
          <p14:sldIdLst>
            <p14:sldId id="264"/>
            <p14:sldId id="265"/>
            <p14:sldId id="268"/>
          </p14:sldIdLst>
        </p14:section>
        <p14:section name="how" id="{542B763A-1D32-4B98-B553-9350250128A4}">
          <p14:sldIdLst>
            <p14:sldId id="266"/>
            <p14:sldId id="267"/>
            <p14:sldId id="274"/>
            <p14:sldId id="282"/>
            <p14:sldId id="276"/>
          </p14:sldIdLst>
        </p14:section>
        <p14:section name="warning" id="{7FBA17BD-7DEE-4730-9694-BA0BE8AFBBF2}">
          <p14:sldIdLst>
            <p14:sldId id="271"/>
            <p14:sldId id="280"/>
            <p14:sldId id="272"/>
            <p14:sldId id="275"/>
          </p14:sldIdLst>
        </p14:section>
        <p14:section name="end" id="{76AA96B0-9D19-471D-9213-1F9D7F2CBCD8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59994-AC8C-4EB1-BC35-42D4807BD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.NET</a:t>
            </a:r>
            <a:r>
              <a:rPr lang="zh-TW" altLang="en-US" dirty="0"/>
              <a:t>非同步入門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0CBC0A-2EDC-468D-B856-34C36C990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Ryan.Juan</a:t>
            </a:r>
            <a:endParaRPr lang="en-US" altLang="zh-TW" dirty="0"/>
          </a:p>
          <a:p>
            <a:r>
              <a:rPr lang="en-US" altLang="zh-TW" dirty="0"/>
              <a:t>2020/11/13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285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E1AF3-3882-40CA-A050-39AC4380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1CE145-9952-493A-888F-38A8E232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7105D-F782-4702-BD7A-A4E0F46A3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0865"/>
            <a:ext cx="4443984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void Method()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SomeClass</a:t>
            </a:r>
            <a:r>
              <a:rPr lang="en-US" altLang="zh-TW" dirty="0">
                <a:latin typeface="Consolas" panose="020B0609020204030204" pitchFamily="49" charset="0"/>
              </a:rPr>
              <a:t> Method()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2B86E4-C93F-49AE-B1E3-B5BD1344E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C35351-5CFA-4BAB-8FA2-88082AB12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340865"/>
            <a:ext cx="5079382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async Task </a:t>
            </a:r>
            <a:r>
              <a:rPr lang="en-US" altLang="zh-TW" dirty="0" err="1">
                <a:latin typeface="Consolas" panose="020B0609020204030204" pitchFamily="49" charset="0"/>
              </a:rPr>
              <a:t>MethodAsync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async Task&lt;</a:t>
            </a:r>
            <a:r>
              <a:rPr lang="en-US" altLang="zh-TW" dirty="0" err="1">
                <a:latin typeface="Consolas" panose="020B0609020204030204" pitchFamily="49" charset="0"/>
              </a:rPr>
              <a:t>SomeClass</a:t>
            </a:r>
            <a:r>
              <a:rPr lang="en-US" altLang="zh-TW" dirty="0">
                <a:latin typeface="Consolas" panose="020B0609020204030204" pitchFamily="49" charset="0"/>
              </a:rPr>
              <a:t>&gt; </a:t>
            </a:r>
            <a:r>
              <a:rPr lang="en-US" altLang="zh-TW" dirty="0" err="1">
                <a:latin typeface="Consolas" panose="020B0609020204030204" pitchFamily="49" charset="0"/>
              </a:rPr>
              <a:t>MethodAsync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trike="sngStrike" dirty="0">
                <a:latin typeface="Consolas" panose="020B0609020204030204" pitchFamily="49" charset="0"/>
              </a:rPr>
              <a:t>async void </a:t>
            </a:r>
            <a:r>
              <a:rPr lang="en-US" altLang="zh-TW" strike="sngStrike" dirty="0" err="1">
                <a:latin typeface="Consolas" panose="020B0609020204030204" pitchFamily="49" charset="0"/>
              </a:rPr>
              <a:t>MethodAsync</a:t>
            </a:r>
            <a:r>
              <a:rPr lang="en-US" altLang="zh-TW" strike="sngStrike" dirty="0">
                <a:latin typeface="Consolas" panose="020B0609020204030204" pitchFamily="49" charset="0"/>
              </a:rPr>
              <a:t>()</a:t>
            </a:r>
            <a:endParaRPr lang="zh-TW" altLang="en-US" strike="sngStrik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54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什麼時候要用非同步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390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什麼時候要用非同步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029959"/>
          </a:xfrm>
        </p:spPr>
        <p:txBody>
          <a:bodyPr>
            <a:normAutofit/>
          </a:bodyPr>
          <a:lstStyle/>
          <a:p>
            <a:r>
              <a:rPr lang="en-US" altLang="zh-TW" dirty="0"/>
              <a:t>IO</a:t>
            </a:r>
          </a:p>
          <a:p>
            <a:pPr lvl="1"/>
            <a:r>
              <a:rPr lang="en-US" altLang="zh-TW" dirty="0"/>
              <a:t>Disk</a:t>
            </a:r>
          </a:p>
          <a:p>
            <a:r>
              <a:rPr lang="en-US" altLang="zh-TW" dirty="0"/>
              <a:t>Network</a:t>
            </a:r>
          </a:p>
          <a:p>
            <a:pPr lvl="1"/>
            <a:r>
              <a:rPr lang="en-US" altLang="zh-TW" dirty="0"/>
              <a:t>HTTP</a:t>
            </a:r>
          </a:p>
          <a:p>
            <a:pPr lvl="1"/>
            <a:r>
              <a:rPr lang="en-US" altLang="zh-TW" dirty="0"/>
              <a:t>Database</a:t>
            </a:r>
          </a:p>
          <a:p>
            <a:pPr lvl="1"/>
            <a:r>
              <a:rPr lang="en-US" altLang="zh-TW" dirty="0"/>
              <a:t>Redis</a:t>
            </a:r>
          </a:p>
          <a:p>
            <a:r>
              <a:rPr lang="en-US" altLang="zh-TW" dirty="0"/>
              <a:t>Library</a:t>
            </a:r>
            <a:r>
              <a:rPr lang="zh-TW" altLang="en-US" dirty="0"/>
              <a:t>或</a:t>
            </a:r>
            <a:r>
              <a:rPr lang="en-US" altLang="zh-TW" dirty="0"/>
              <a:t>Framework</a:t>
            </a:r>
            <a:r>
              <a:rPr lang="zh-TW" altLang="en-US" dirty="0"/>
              <a:t>只提供非同步</a:t>
            </a:r>
            <a:r>
              <a:rPr lang="en-US" altLang="zh-TW" dirty="0"/>
              <a:t>API</a:t>
            </a:r>
          </a:p>
          <a:p>
            <a:pPr lvl="1"/>
            <a:r>
              <a:rPr lang="en-US" altLang="zh-TW" dirty="0"/>
              <a:t>.NET Core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7471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36D1B-5ED2-4A00-878C-6CAF180D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什麼時候要用非同步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4FCDCB-32CE-482F-9AD7-B6C09B964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</a:t>
            </a:r>
            <a:r>
              <a:rPr lang="en-US" altLang="zh-TW" dirty="0"/>
              <a:t>UI</a:t>
            </a:r>
            <a:r>
              <a:rPr lang="zh-TW" altLang="en-US" dirty="0"/>
              <a:t>的程式</a:t>
            </a:r>
            <a:endParaRPr lang="en-US" altLang="zh-TW" dirty="0"/>
          </a:p>
          <a:p>
            <a:pPr lvl="1"/>
            <a:r>
              <a:rPr lang="zh-TW" altLang="en-US" dirty="0"/>
              <a:t>視窗程式</a:t>
            </a:r>
            <a:endParaRPr lang="en-US" altLang="zh-TW" dirty="0"/>
          </a:p>
          <a:p>
            <a:pPr lvl="1"/>
            <a:r>
              <a:rPr lang="en-US" altLang="zh-TW" dirty="0"/>
              <a:t>APP</a:t>
            </a:r>
          </a:p>
          <a:p>
            <a:r>
              <a:rPr lang="zh-TW" altLang="en-US" dirty="0"/>
              <a:t>等待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70413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非同步的優缺點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767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非同步的優點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整體效能提升</a:t>
            </a:r>
            <a:endParaRPr lang="en-US" altLang="zh-TW" dirty="0"/>
          </a:p>
          <a:p>
            <a:r>
              <a:rPr lang="zh-TW" altLang="en-US" dirty="0"/>
              <a:t>降低大流量時的執行續負擔</a:t>
            </a:r>
            <a:endParaRPr lang="en-US" altLang="zh-TW" dirty="0"/>
          </a:p>
          <a:p>
            <a:r>
              <a:rPr lang="zh-TW" altLang="en-US" dirty="0"/>
              <a:t>避免資源鎖死</a:t>
            </a:r>
          </a:p>
        </p:txBody>
      </p:sp>
    </p:spTree>
    <p:extLst>
      <p:ext uri="{BB962C8B-B14F-4D97-AF65-F5344CB8AC3E}">
        <p14:creationId xmlns:p14="http://schemas.microsoft.com/office/powerpoint/2010/main" val="739057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非同步的缺點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輸出程式所占空間變大</a:t>
            </a:r>
            <a:endParaRPr lang="en-US" altLang="zh-TW" dirty="0"/>
          </a:p>
          <a:p>
            <a:pPr lvl="1"/>
            <a:r>
              <a:rPr lang="zh-TW" altLang="en-US" dirty="0"/>
              <a:t>每個帶有 </a:t>
            </a:r>
            <a:r>
              <a:rPr lang="en-US" altLang="zh-TW" dirty="0"/>
              <a:t>async </a:t>
            </a:r>
            <a:r>
              <a:rPr lang="zh-TW" altLang="en-US" dirty="0"/>
              <a:t>詞墜的方法大約會多 </a:t>
            </a:r>
            <a:r>
              <a:rPr lang="en-US" altLang="zh-TW" dirty="0"/>
              <a:t>100</a:t>
            </a:r>
            <a:r>
              <a:rPr lang="zh-TW" altLang="en-US" dirty="0"/>
              <a:t> </a:t>
            </a:r>
            <a:r>
              <a:rPr lang="en-US" altLang="zh-TW" dirty="0"/>
              <a:t>bytes</a:t>
            </a:r>
          </a:p>
          <a:p>
            <a:r>
              <a:rPr lang="zh-TW" altLang="en-US" dirty="0"/>
              <a:t>較難</a:t>
            </a:r>
            <a:r>
              <a:rPr lang="en-US" altLang="zh-TW" dirty="0"/>
              <a:t>Debug</a:t>
            </a:r>
          </a:p>
          <a:p>
            <a:r>
              <a:rPr lang="zh-TW" altLang="en-US" dirty="0"/>
              <a:t>非同步的傳遞性</a:t>
            </a:r>
            <a:endParaRPr lang="en-US" altLang="zh-TW" dirty="0"/>
          </a:p>
          <a:p>
            <a:r>
              <a:rPr lang="zh-TW" altLang="en-US" dirty="0"/>
              <a:t>單一回應時間稍微變長</a:t>
            </a:r>
            <a:endParaRPr lang="en-US" altLang="zh-TW" dirty="0"/>
          </a:p>
          <a:p>
            <a:pPr lvl="1"/>
            <a:r>
              <a:rPr lang="zh-TW" altLang="en-US" dirty="0"/>
              <a:t>幾乎可以忽略</a:t>
            </a:r>
          </a:p>
        </p:txBody>
      </p:sp>
    </p:spTree>
    <p:extLst>
      <p:ext uri="{BB962C8B-B14F-4D97-AF65-F5344CB8AC3E}">
        <p14:creationId xmlns:p14="http://schemas.microsoft.com/office/powerpoint/2010/main" val="2391344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980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Task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Task&lt;T&gt;</a:t>
            </a:r>
          </a:p>
          <a:p>
            <a:pPr lvl="1"/>
            <a:r>
              <a:rPr lang="zh-TW" altLang="en-US" dirty="0"/>
              <a:t>類別</a:t>
            </a:r>
            <a:endParaRPr lang="en-US" altLang="zh-TW" dirty="0"/>
          </a:p>
          <a:p>
            <a:pPr lvl="1"/>
            <a:r>
              <a:rPr lang="zh-TW" altLang="en-US" dirty="0"/>
              <a:t>代表一個工作</a:t>
            </a:r>
            <a:endParaRPr lang="en-US" altLang="zh-TW" dirty="0"/>
          </a:p>
          <a:p>
            <a:r>
              <a:rPr lang="en-US" altLang="zh-TW" dirty="0"/>
              <a:t>async await</a:t>
            </a:r>
          </a:p>
          <a:p>
            <a:pPr lvl="1"/>
            <a:r>
              <a:rPr lang="zh-TW" altLang="en-US" dirty="0"/>
              <a:t>關鍵字</a:t>
            </a:r>
            <a:endParaRPr lang="en-US" altLang="zh-TW" dirty="0"/>
          </a:p>
          <a:p>
            <a:pPr lvl="1"/>
            <a:r>
              <a:rPr lang="en-US" altLang="zh-TW" dirty="0"/>
              <a:t>async</a:t>
            </a:r>
            <a:r>
              <a:rPr lang="zh-TW" altLang="en-US" dirty="0"/>
              <a:t>： </a:t>
            </a:r>
            <a:r>
              <a:rPr lang="en-US" altLang="zh-TW" dirty="0"/>
              <a:t>Asynchronous</a:t>
            </a:r>
          </a:p>
          <a:p>
            <a:pPr lvl="1"/>
            <a:r>
              <a:rPr lang="en-US" altLang="zh-TW" dirty="0"/>
              <a:t>await</a:t>
            </a:r>
            <a:r>
              <a:rPr lang="zh-TW" altLang="en-US" dirty="0"/>
              <a:t>： </a:t>
            </a:r>
            <a:r>
              <a:rPr lang="en-US" altLang="zh-TW" dirty="0"/>
              <a:t>Asynchronous</a:t>
            </a:r>
            <a:r>
              <a:rPr lang="zh-TW" altLang="en-US" dirty="0"/>
              <a:t> </a:t>
            </a:r>
            <a:r>
              <a:rPr lang="en-US" altLang="zh-TW" dirty="0"/>
              <a:t>Wait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565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E1AF3-3882-40CA-A050-39AC4380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  <a:r>
              <a:rPr lang="en-US" altLang="zh-TW" dirty="0"/>
              <a:t>—</a:t>
            </a:r>
            <a:r>
              <a:rPr lang="zh-TW" altLang="en-US" dirty="0"/>
              <a:t>宣告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1CE145-9952-493A-888F-38A8E232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7105D-F782-4702-BD7A-A4E0F46A3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0865"/>
            <a:ext cx="4443984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void Foo()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SomeClass</a:t>
            </a:r>
            <a:r>
              <a:rPr lang="en-US" altLang="zh-TW" dirty="0">
                <a:latin typeface="Consolas" panose="020B0609020204030204" pitchFamily="49" charset="0"/>
              </a:rPr>
              <a:t> Bar()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2B86E4-C93F-49AE-B1E3-B5BD1344E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C35351-5CFA-4BAB-8FA2-88082AB12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340865"/>
            <a:ext cx="5079382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async Task </a:t>
            </a:r>
            <a:r>
              <a:rPr lang="en-US" altLang="zh-TW" dirty="0" err="1">
                <a:latin typeface="Consolas" panose="020B0609020204030204" pitchFamily="49" charset="0"/>
              </a:rPr>
              <a:t>FooAsync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async Task&lt;</a:t>
            </a:r>
            <a:r>
              <a:rPr lang="en-US" altLang="zh-TW" dirty="0" err="1">
                <a:latin typeface="Consolas" panose="020B0609020204030204" pitchFamily="49" charset="0"/>
              </a:rPr>
              <a:t>SomeClass</a:t>
            </a:r>
            <a:r>
              <a:rPr lang="en-US" altLang="zh-TW" dirty="0">
                <a:latin typeface="Consolas" panose="020B0609020204030204" pitchFamily="49" charset="0"/>
              </a:rPr>
              <a:t>&gt; </a:t>
            </a:r>
            <a:r>
              <a:rPr lang="en-US" altLang="zh-TW" dirty="0" err="1">
                <a:latin typeface="Consolas" panose="020B0609020204030204" pitchFamily="49" charset="0"/>
              </a:rPr>
              <a:t>BarAsync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trike="sngStrike" dirty="0">
                <a:latin typeface="Consolas" panose="020B0609020204030204" pitchFamily="49" charset="0"/>
              </a:rPr>
              <a:t>async void </a:t>
            </a:r>
            <a:r>
              <a:rPr lang="en-US" altLang="zh-TW" strike="sngStrike" dirty="0" err="1">
                <a:latin typeface="Consolas" panose="020B0609020204030204" pitchFamily="49" charset="0"/>
              </a:rPr>
              <a:t>BazAsync</a:t>
            </a:r>
            <a:r>
              <a:rPr lang="en-US" altLang="zh-TW" strike="sngStrike" dirty="0">
                <a:latin typeface="Consolas" panose="020B0609020204030204" pitchFamily="49" charset="0"/>
              </a:rPr>
              <a:t>()</a:t>
            </a:r>
            <a:endParaRPr lang="zh-TW" altLang="en-US" strike="sngStrik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57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093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E1AF3-3882-40CA-A050-39AC4380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  <a:r>
              <a:rPr lang="en-US" altLang="zh-TW" dirty="0"/>
              <a:t>—</a:t>
            </a:r>
            <a:r>
              <a:rPr lang="zh-TW" altLang="en-US" dirty="0"/>
              <a:t>呼叫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1CE145-9952-493A-888F-38A8E232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7105D-F782-4702-BD7A-A4E0F46A3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0865"/>
            <a:ext cx="4443984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Foo();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var a = Bar();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2B86E4-C93F-49AE-B1E3-B5BD1344E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C35351-5CFA-4BAB-8FA2-88082AB12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3" y="2340865"/>
            <a:ext cx="5465881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await </a:t>
            </a:r>
            <a:r>
              <a:rPr lang="en-US" altLang="zh-TW" dirty="0" err="1">
                <a:latin typeface="Consolas" panose="020B0609020204030204" pitchFamily="49" charset="0"/>
              </a:rPr>
              <a:t>FooAsync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var a = await </a:t>
            </a:r>
            <a:r>
              <a:rPr lang="en-US" altLang="zh-TW" dirty="0" err="1">
                <a:latin typeface="Consolas" panose="020B0609020204030204" pitchFamily="49" charset="0"/>
              </a:rPr>
              <a:t>BarAsync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  <a:endParaRPr lang="zh-TW" altLang="en-US" strike="sngStrik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59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E1AF3-3882-40CA-A050-39AC4380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  <a:r>
              <a:rPr lang="en-US" altLang="zh-TW" dirty="0"/>
              <a:t>—Lambda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1CE145-9952-493A-888F-38A8E232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7105D-F782-4702-BD7A-A4E0F46A3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0865"/>
            <a:ext cx="4443984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Foo(()=&gt;{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	Bar();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})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2B86E4-C93F-49AE-B1E3-B5BD1344E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C35351-5CFA-4BAB-8FA2-88082AB12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3" y="2340865"/>
            <a:ext cx="5153415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Foo(async ()=&gt;{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	await </a:t>
            </a:r>
            <a:r>
              <a:rPr lang="en-US" altLang="zh-TW" dirty="0" err="1">
                <a:latin typeface="Consolas" panose="020B0609020204030204" pitchFamily="49" charset="0"/>
              </a:rPr>
              <a:t>BarAsync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})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732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30D21D9-FC15-4EFB-B6EE-82937DD0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避免與注意事項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29E6886-9147-475B-8604-5ED7D95D2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087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797183D-3828-4699-A43E-CEE8DCB4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避免以同步呼叫非同步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F110E2F-7112-4905-B2C1-0A27AABD0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879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AE88269-831B-47F3-BCCB-ADB55761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避免以同步呼叫非同步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72A1A9B-4EB9-4970-A8FB-B51BAA864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(O) .</a:t>
            </a:r>
            <a:r>
              <a:rPr lang="en-US" altLang="zh-TW" dirty="0" err="1">
                <a:latin typeface="Consolas" panose="020B0609020204030204" pitchFamily="49" charset="0"/>
              </a:rPr>
              <a:t>GetAwaiter</a:t>
            </a:r>
            <a:r>
              <a:rPr lang="en-US" altLang="zh-TW" dirty="0">
                <a:latin typeface="Consolas" panose="020B0609020204030204" pitchFamily="49" charset="0"/>
              </a:rPr>
              <a:t>().</a:t>
            </a:r>
            <a:r>
              <a:rPr lang="en-US" altLang="zh-TW" dirty="0" err="1">
                <a:latin typeface="Consolas" panose="020B0609020204030204" pitchFamily="49" charset="0"/>
              </a:rPr>
              <a:t>GetResult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(X) .Result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(X) .Wait()</a:t>
            </a:r>
          </a:p>
          <a:p>
            <a:pPr lvl="1"/>
            <a:r>
              <a:rPr lang="en-US" altLang="zh-TW" dirty="0" err="1"/>
              <a:t>AggregateException</a:t>
            </a:r>
            <a:endParaRPr lang="en-US" altLang="zh-TW" dirty="0"/>
          </a:p>
          <a:p>
            <a:pPr lvl="1"/>
            <a:r>
              <a:rPr lang="en-US" altLang="zh-TW" dirty="0" err="1"/>
              <a:t>DeadLock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005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240F52-59BE-4459-8FC7-1027F21A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避免射後不理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B99059-7847-43F7-A09C-5BB5349A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(O)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await </a:t>
            </a:r>
            <a:r>
              <a:rPr lang="en-US" altLang="zh-TW" dirty="0" err="1">
                <a:latin typeface="Consolas" panose="020B0609020204030204" pitchFamily="49" charset="0"/>
              </a:rPr>
              <a:t>FooAsync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(X) </a:t>
            </a:r>
            <a:r>
              <a:rPr lang="en-US" altLang="zh-TW" dirty="0" err="1">
                <a:latin typeface="Consolas" panose="020B0609020204030204" pitchFamily="49" charset="0"/>
              </a:rPr>
              <a:t>FooAsync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3696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802D99-7E96-435A-90B2-8BC931D91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FB6F8CDE-4348-4CC4-9C0A-802F4FB2F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59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Asynchronous</a:t>
            </a:r>
          </a:p>
          <a:p>
            <a:r>
              <a:rPr lang="zh-TW" altLang="en-US" dirty="0"/>
              <a:t>不同步</a:t>
            </a:r>
          </a:p>
        </p:txBody>
      </p:sp>
    </p:spTree>
    <p:extLst>
      <p:ext uri="{BB962C8B-B14F-4D97-AF65-F5344CB8AC3E}">
        <p14:creationId xmlns:p14="http://schemas.microsoft.com/office/powerpoint/2010/main" val="235706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3912"/>
          </a:xfrm>
        </p:spPr>
        <p:txBody>
          <a:bodyPr/>
          <a:lstStyle/>
          <a:p>
            <a:r>
              <a:rPr lang="zh-TW" altLang="en-US" dirty="0"/>
              <a:t>泡茶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28DDB8-161C-4E65-8DD1-4CADC8F2E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4C473E7-26DE-4F53-8E1B-B94D281BD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8104"/>
            <a:ext cx="4443984" cy="38240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開水壺裝水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開火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等待水燒開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茶壺裝入茶葉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倒入開水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等待</a:t>
            </a:r>
            <a:r>
              <a:rPr lang="en-US" altLang="zh-TW" dirty="0"/>
              <a:t>1</a:t>
            </a:r>
            <a:r>
              <a:rPr lang="zh-TW" altLang="en-US" dirty="0"/>
              <a:t>分鐘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倒出茶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3EA23E41-37ED-49CA-A09E-CBE5E4B77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0971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65D523-CBE6-42AA-B08B-D01704511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348105"/>
            <a:ext cx="5315052" cy="382409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開水壺裝水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開火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等待水燒開的同時去寫</a:t>
            </a:r>
            <a:r>
              <a:rPr lang="en-US" altLang="zh-TW" dirty="0">
                <a:solidFill>
                  <a:srgbClr val="FF0000"/>
                </a:solidFill>
              </a:rPr>
              <a:t>Code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茶壺裝入茶葉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倒入開水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等待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分鐘的同時滑手機</a:t>
            </a:r>
            <a:endParaRPr lang="en-US" altLang="zh-TW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倒出茶</a:t>
            </a:r>
          </a:p>
        </p:txBody>
      </p:sp>
    </p:spTree>
    <p:extLst>
      <p:ext uri="{BB962C8B-B14F-4D97-AF65-F5344CB8AC3E}">
        <p14:creationId xmlns:p14="http://schemas.microsoft.com/office/powerpoint/2010/main" val="410071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Asynchronous</a:t>
            </a:r>
          </a:p>
          <a:p>
            <a:r>
              <a:rPr lang="zh-TW" altLang="en-US" dirty="0"/>
              <a:t>不同步</a:t>
            </a:r>
          </a:p>
        </p:txBody>
      </p:sp>
    </p:spTree>
    <p:extLst>
      <p:ext uri="{BB962C8B-B14F-4D97-AF65-F5344CB8AC3E}">
        <p14:creationId xmlns:p14="http://schemas.microsoft.com/office/powerpoint/2010/main" val="362357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為什麼要用非同步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16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4F95218-3B03-4269-A044-869A20EE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為什麼要用非同步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B79FF3C-27F9-4BAE-9CCD-639565478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避免閒置資源浪費</a:t>
            </a:r>
            <a:endParaRPr lang="en-US" altLang="zh-TW" dirty="0"/>
          </a:p>
          <a:p>
            <a:r>
              <a:rPr lang="zh-TW" altLang="en-US" dirty="0"/>
              <a:t>避免資源鎖死耗光執行續</a:t>
            </a:r>
          </a:p>
        </p:txBody>
      </p:sp>
    </p:spTree>
    <p:extLst>
      <p:ext uri="{BB962C8B-B14F-4D97-AF65-F5344CB8AC3E}">
        <p14:creationId xmlns:p14="http://schemas.microsoft.com/office/powerpoint/2010/main" val="3933891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6AEE67-012D-4338-9530-8800B9C9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非同步運作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093A41-DA8D-4A21-8FBB-D655ED468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757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11F84-6372-4050-9117-32BF100DE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資源鎖死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260D78-F2FA-41FB-BAFA-094ECDAA9709}"/>
              </a:ext>
            </a:extLst>
          </p:cNvPr>
          <p:cNvSpPr/>
          <p:nvPr/>
        </p:nvSpPr>
        <p:spPr>
          <a:xfrm>
            <a:off x="2299317" y="1802167"/>
            <a:ext cx="6809172" cy="4483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5CE581B-9BCB-45E3-873A-0B4775B3AF0B}"/>
              </a:ext>
            </a:extLst>
          </p:cNvPr>
          <p:cNvSpPr/>
          <p:nvPr/>
        </p:nvSpPr>
        <p:spPr>
          <a:xfrm>
            <a:off x="9756559" y="2059619"/>
            <a:ext cx="1961965" cy="10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某個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EB2F3B0-320A-489C-8851-9E89956FB0DE}"/>
              </a:ext>
            </a:extLst>
          </p:cNvPr>
          <p:cNvSpPr/>
          <p:nvPr/>
        </p:nvSpPr>
        <p:spPr>
          <a:xfrm>
            <a:off x="9756559" y="3433438"/>
            <a:ext cx="1961965" cy="10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某個</a:t>
            </a:r>
            <a:r>
              <a:rPr lang="en-US" altLang="zh-TW" dirty="0"/>
              <a:t>DB</a:t>
            </a:r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920FE186-F7EB-4216-BB70-0066E1B55630}"/>
              </a:ext>
            </a:extLst>
          </p:cNvPr>
          <p:cNvSpPr/>
          <p:nvPr/>
        </p:nvSpPr>
        <p:spPr>
          <a:xfrm>
            <a:off x="2748600" y="2171700"/>
            <a:ext cx="5910606" cy="10067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812029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6449</TotalTime>
  <Words>382</Words>
  <Application>Microsoft Office PowerPoint</Application>
  <PresentationFormat>寬螢幕</PresentationFormat>
  <Paragraphs>115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0" baseType="lpstr">
      <vt:lpstr>微軟正黑體</vt:lpstr>
      <vt:lpstr>Consolas</vt:lpstr>
      <vt:lpstr>Franklin Gothic Book</vt:lpstr>
      <vt:lpstr>裁剪</vt:lpstr>
      <vt:lpstr>.NET非同步入門</vt:lpstr>
      <vt:lpstr>什麼是非同步</vt:lpstr>
      <vt:lpstr>什麼是非同步</vt:lpstr>
      <vt:lpstr>泡茶</vt:lpstr>
      <vt:lpstr>什麼是非同步</vt:lpstr>
      <vt:lpstr>為什麼要用非同步</vt:lpstr>
      <vt:lpstr>為什麼要用非同步</vt:lpstr>
      <vt:lpstr>非同步運作</vt:lpstr>
      <vt:lpstr>資源鎖死</vt:lpstr>
      <vt:lpstr>怎麼用非同步</vt:lpstr>
      <vt:lpstr>什麼時候要用非同步</vt:lpstr>
      <vt:lpstr>什麼時候要用非同步</vt:lpstr>
      <vt:lpstr>什麼時候要用非同步</vt:lpstr>
      <vt:lpstr>非同步的優缺點</vt:lpstr>
      <vt:lpstr>非同步的優點</vt:lpstr>
      <vt:lpstr>非同步的缺點</vt:lpstr>
      <vt:lpstr>怎麼用非同步</vt:lpstr>
      <vt:lpstr>怎麼用非同步</vt:lpstr>
      <vt:lpstr>怎麼用非同步—宣告</vt:lpstr>
      <vt:lpstr>怎麼用非同步—呼叫</vt:lpstr>
      <vt:lpstr>怎麼用非同步—Lambda</vt:lpstr>
      <vt:lpstr>避免與注意事項</vt:lpstr>
      <vt:lpstr>避免以同步呼叫非同步</vt:lpstr>
      <vt:lpstr>避免以同步呼叫非同步</vt:lpstr>
      <vt:lpstr>避免射後不理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.NET非同步入門</dc:title>
  <dc:creator>韞澂 阮</dc:creator>
  <cp:lastModifiedBy>韞澂 阮</cp:lastModifiedBy>
  <cp:revision>58</cp:revision>
  <dcterms:created xsi:type="dcterms:W3CDTF">2020-10-24T06:15:42Z</dcterms:created>
  <dcterms:modified xsi:type="dcterms:W3CDTF">2020-11-09T09:48:58Z</dcterms:modified>
</cp:coreProperties>
</file>