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E2E"/>
    <a:srgbClr val="852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1F922-F78E-4D02-9E95-962A9682ADF7}" v="41" dt="2024-04-18T15:05:43.460"/>
    <p1510:client id="{94D83158-9230-4F51-A480-09D821DD7DEF}" v="22" dt="2024-04-18T15:11:2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633" autoAdjust="0"/>
  </p:normalViewPr>
  <p:slideViewPr>
    <p:cSldViewPr snapToGrid="0">
      <p:cViewPr>
        <p:scale>
          <a:sx n="288" d="100"/>
          <a:sy n="288" d="100"/>
        </p:scale>
        <p:origin x="-8240" y="-2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chlimme" userId="5e71f33d4e67f8c0" providerId="LiveId" clId="{94D83158-9230-4F51-A480-09D821DD7DEF}"/>
    <pc:docChg chg="undo custSel modSld">
      <pc:chgData name="Ryan Schlimme" userId="5e71f33d4e67f8c0" providerId="LiveId" clId="{94D83158-9230-4F51-A480-09D821DD7DEF}" dt="2024-04-18T15:11:40.878" v="33" actId="1076"/>
      <pc:docMkLst>
        <pc:docMk/>
      </pc:docMkLst>
      <pc:sldChg chg="modSp mod modNotesTx">
        <pc:chgData name="Ryan Schlimme" userId="5e71f33d4e67f8c0" providerId="LiveId" clId="{94D83158-9230-4F51-A480-09D821DD7DEF}" dt="2024-04-18T15:11:40.878" v="33" actId="1076"/>
        <pc:sldMkLst>
          <pc:docMk/>
          <pc:sldMk cId="3087008153" sldId="259"/>
        </pc:sldMkLst>
        <pc:spChg chg="mod">
          <ac:chgData name="Ryan Schlimme" userId="5e71f33d4e67f8c0" providerId="LiveId" clId="{94D83158-9230-4F51-A480-09D821DD7DEF}" dt="2024-04-18T15:11:40.878" v="33" actId="1076"/>
          <ac:spMkLst>
            <pc:docMk/>
            <pc:sldMk cId="3087008153" sldId="259"/>
            <ac:spMk id="32" creationId="{9F102128-17B1-75FA-5EA8-9F037DDA6FBD}"/>
          </ac:spMkLst>
        </pc:spChg>
        <pc:spChg chg="mod">
          <ac:chgData name="Ryan Schlimme" userId="5e71f33d4e67f8c0" providerId="LiveId" clId="{94D83158-9230-4F51-A480-09D821DD7DEF}" dt="2024-04-18T15:11:34.018" v="32" actId="1076"/>
          <ac:spMkLst>
            <pc:docMk/>
            <pc:sldMk cId="3087008153" sldId="259"/>
            <ac:spMk id="36" creationId="{C825E743-DEC7-A559-D52C-B85190C00A1B}"/>
          </ac:spMkLst>
        </pc:spChg>
      </pc:sldChg>
    </pc:docChg>
  </pc:docChgLst>
  <pc:docChgLst>
    <pc:chgData name="Ryan Schlimme" userId="5e71f33d4e67f8c0" providerId="LiveId" clId="{4F6633C2-77EE-44A6-B9B1-9371695496A8}"/>
    <pc:docChg chg="custSel addSld delSld modSld sldOrd">
      <pc:chgData name="Ryan Schlimme" userId="5e71f33d4e67f8c0" providerId="LiveId" clId="{4F6633C2-77EE-44A6-B9B1-9371695496A8}" dt="2024-03-03T16:07:53.474" v="509" actId="1076"/>
      <pc:docMkLst>
        <pc:docMk/>
      </pc:docMkLst>
      <pc:sldChg chg="modNotesTx">
        <pc:chgData name="Ryan Schlimme" userId="5e71f33d4e67f8c0" providerId="LiveId" clId="{4F6633C2-77EE-44A6-B9B1-9371695496A8}" dt="2024-02-22T15:57:10.661" v="27" actId="20577"/>
        <pc:sldMkLst>
          <pc:docMk/>
          <pc:sldMk cId="1344643998" sldId="256"/>
        </pc:sldMkLst>
      </pc:sldChg>
      <pc:sldChg chg="delSp new del mod modNotesTx">
        <pc:chgData name="Ryan Schlimme" userId="5e71f33d4e67f8c0" providerId="LiveId" clId="{4F6633C2-77EE-44A6-B9B1-9371695496A8}" dt="2024-02-22T16:00:18.520" v="71" actId="2696"/>
        <pc:sldMkLst>
          <pc:docMk/>
          <pc:sldMk cId="2035378592" sldId="257"/>
        </pc:sldMkLst>
        <pc:spChg chg="del">
          <ac:chgData name="Ryan Schlimme" userId="5e71f33d4e67f8c0" providerId="LiveId" clId="{4F6633C2-77EE-44A6-B9B1-9371695496A8}" dt="2024-02-22T15:57:18.530" v="29" actId="478"/>
          <ac:spMkLst>
            <pc:docMk/>
            <pc:sldMk cId="2035378592" sldId="257"/>
            <ac:spMk id="2" creationId="{D8574385-A3A0-FA22-4722-13D1F3168203}"/>
          </ac:spMkLst>
        </pc:spChg>
        <pc:spChg chg="del">
          <ac:chgData name="Ryan Schlimme" userId="5e71f33d4e67f8c0" providerId="LiveId" clId="{4F6633C2-77EE-44A6-B9B1-9371695496A8}" dt="2024-02-22T15:57:19.674" v="30" actId="478"/>
          <ac:spMkLst>
            <pc:docMk/>
            <pc:sldMk cId="2035378592" sldId="257"/>
            <ac:spMk id="3" creationId="{2FAD1590-D72E-386B-BAAB-99866CB62DF5}"/>
          </ac:spMkLst>
        </pc:spChg>
      </pc:sldChg>
      <pc:sldChg chg="add modNotesTx">
        <pc:chgData name="Ryan Schlimme" userId="5e71f33d4e67f8c0" providerId="LiveId" clId="{4F6633C2-77EE-44A6-B9B1-9371695496A8}" dt="2024-02-22T16:02:00.807" v="478" actId="20577"/>
        <pc:sldMkLst>
          <pc:docMk/>
          <pc:sldMk cId="74593262" sldId="258"/>
        </pc:sldMkLst>
      </pc:sldChg>
      <pc:sldChg chg="addSp modSp mod ord">
        <pc:chgData name="Ryan Schlimme" userId="5e71f33d4e67f8c0" providerId="LiveId" clId="{4F6633C2-77EE-44A6-B9B1-9371695496A8}" dt="2024-03-03T16:07:53.474" v="509" actId="1076"/>
        <pc:sldMkLst>
          <pc:docMk/>
          <pc:sldMk cId="3087008153" sldId="259"/>
        </pc:sldMkLst>
        <pc:spChg chg="add mod">
          <ac:chgData name="Ryan Schlimme" userId="5e71f33d4e67f8c0" providerId="LiveId" clId="{4F6633C2-77EE-44A6-B9B1-9371695496A8}" dt="2024-03-03T16:07:41.241" v="506" actId="14100"/>
          <ac:spMkLst>
            <pc:docMk/>
            <pc:sldMk cId="3087008153" sldId="259"/>
            <ac:spMk id="2" creationId="{7A1470EC-C829-9EF7-F837-14CADC27E10A}"/>
          </ac:spMkLst>
        </pc:spChg>
        <pc:spChg chg="add mod">
          <ac:chgData name="Ryan Schlimme" userId="5e71f33d4e67f8c0" providerId="LiveId" clId="{4F6633C2-77EE-44A6-B9B1-9371695496A8}" dt="2024-03-03T16:07:50.848" v="508" actId="1076"/>
          <ac:spMkLst>
            <pc:docMk/>
            <pc:sldMk cId="3087008153" sldId="259"/>
            <ac:spMk id="3" creationId="{646C1214-DF52-1BAD-A2B8-BA365B99E6C9}"/>
          </ac:spMkLst>
        </pc:spChg>
        <pc:spChg chg="add mod">
          <ac:chgData name="Ryan Schlimme" userId="5e71f33d4e67f8c0" providerId="LiveId" clId="{4F6633C2-77EE-44A6-B9B1-9371695496A8}" dt="2024-03-03T16:07:53.474" v="509" actId="1076"/>
          <ac:spMkLst>
            <pc:docMk/>
            <pc:sldMk cId="3087008153" sldId="259"/>
            <ac:spMk id="4" creationId="{3D71ECAB-F2F7-DDC6-E07D-E77A715F626C}"/>
          </ac:spMkLst>
        </pc:spChg>
        <pc:spChg chg="add mod">
          <ac:chgData name="Ryan Schlimme" userId="5e71f33d4e67f8c0" providerId="LiveId" clId="{4F6633C2-77EE-44A6-B9B1-9371695496A8}" dt="2024-03-03T16:07:45.835" v="507" actId="1076"/>
          <ac:spMkLst>
            <pc:docMk/>
            <pc:sldMk cId="3087008153" sldId="259"/>
            <ac:spMk id="5" creationId="{A677F9E5-209B-9D48-B58A-9F8AE958220D}"/>
          </ac:spMkLst>
        </pc:spChg>
      </pc:sldChg>
      <pc:sldChg chg="new del">
        <pc:chgData name="Ryan Schlimme" userId="5e71f33d4e67f8c0" providerId="LiveId" clId="{4F6633C2-77EE-44A6-B9B1-9371695496A8}" dt="2024-03-03T16:06:11.385" v="482" actId="47"/>
        <pc:sldMkLst>
          <pc:docMk/>
          <pc:sldMk cId="3869559159" sldId="260"/>
        </pc:sldMkLst>
      </pc:sldChg>
    </pc:docChg>
  </pc:docChgLst>
  <pc:docChgLst>
    <pc:chgData name="Ryan Schlimme" userId="5e71f33d4e67f8c0" providerId="LiveId" clId="{0551F922-F78E-4D02-9E95-962A9682ADF7}"/>
    <pc:docChg chg="undo redo custSel modSld">
      <pc:chgData name="Ryan Schlimme" userId="5e71f33d4e67f8c0" providerId="LiveId" clId="{0551F922-F78E-4D02-9E95-962A9682ADF7}" dt="2024-04-18T15:05:43.460" v="151" actId="20577"/>
      <pc:docMkLst>
        <pc:docMk/>
      </pc:docMkLst>
      <pc:sldChg chg="addSp delSp modSp mod">
        <pc:chgData name="Ryan Schlimme" userId="5e71f33d4e67f8c0" providerId="LiveId" clId="{0551F922-F78E-4D02-9E95-962A9682ADF7}" dt="2024-04-18T15:05:43.460" v="151" actId="20577"/>
        <pc:sldMkLst>
          <pc:docMk/>
          <pc:sldMk cId="3087008153" sldId="259"/>
        </pc:sldMkLst>
        <pc:spChg chg="del">
          <ac:chgData name="Ryan Schlimme" userId="5e71f33d4e67f8c0" providerId="LiveId" clId="{0551F922-F78E-4D02-9E95-962A9682ADF7}" dt="2024-04-18T15:01:27.066" v="103" actId="478"/>
          <ac:spMkLst>
            <pc:docMk/>
            <pc:sldMk cId="3087008153" sldId="259"/>
            <ac:spMk id="2" creationId="{7A1470EC-C829-9EF7-F837-14CADC27E10A}"/>
          </ac:spMkLst>
        </pc:spChg>
        <pc:spChg chg="del">
          <ac:chgData name="Ryan Schlimme" userId="5e71f33d4e67f8c0" providerId="LiveId" clId="{0551F922-F78E-4D02-9E95-962A9682ADF7}" dt="2024-04-18T15:01:26.233" v="102" actId="478"/>
          <ac:spMkLst>
            <pc:docMk/>
            <pc:sldMk cId="3087008153" sldId="259"/>
            <ac:spMk id="3" creationId="{646C1214-DF52-1BAD-A2B8-BA365B99E6C9}"/>
          </ac:spMkLst>
        </pc:spChg>
        <pc:spChg chg="del">
          <ac:chgData name="Ryan Schlimme" userId="5e71f33d4e67f8c0" providerId="LiveId" clId="{0551F922-F78E-4D02-9E95-962A9682ADF7}" dt="2024-04-18T15:01:26.233" v="102" actId="478"/>
          <ac:spMkLst>
            <pc:docMk/>
            <pc:sldMk cId="3087008153" sldId="259"/>
            <ac:spMk id="4" creationId="{3D71ECAB-F2F7-DDC6-E07D-E77A715F626C}"/>
          </ac:spMkLst>
        </pc:spChg>
        <pc:spChg chg="del">
          <ac:chgData name="Ryan Schlimme" userId="5e71f33d4e67f8c0" providerId="LiveId" clId="{0551F922-F78E-4D02-9E95-962A9682ADF7}" dt="2024-04-18T15:01:26.233" v="102" actId="478"/>
          <ac:spMkLst>
            <pc:docMk/>
            <pc:sldMk cId="3087008153" sldId="259"/>
            <ac:spMk id="5" creationId="{A677F9E5-209B-9D48-B58A-9F8AE958220D}"/>
          </ac:spMkLst>
        </pc:spChg>
        <pc:spChg chg="add mod">
          <ac:chgData name="Ryan Schlimme" userId="5e71f33d4e67f8c0" providerId="LiveId" clId="{0551F922-F78E-4D02-9E95-962A9682ADF7}" dt="2024-04-18T14:53:18.342" v="2" actId="208"/>
          <ac:spMkLst>
            <pc:docMk/>
            <pc:sldMk cId="3087008153" sldId="259"/>
            <ac:spMk id="6" creationId="{4867CB20-FA94-7D6A-35FF-2AB28833E417}"/>
          </ac:spMkLst>
        </pc:spChg>
        <pc:spChg chg="add mod">
          <ac:chgData name="Ryan Schlimme" userId="5e71f33d4e67f8c0" providerId="LiveId" clId="{0551F922-F78E-4D02-9E95-962A9682ADF7}" dt="2024-04-18T15:02:57.340" v="114" actId="1076"/>
          <ac:spMkLst>
            <pc:docMk/>
            <pc:sldMk cId="3087008153" sldId="259"/>
            <ac:spMk id="9" creationId="{81A9891C-DAFD-CC36-EB23-8F6FA4DCFC0F}"/>
          </ac:spMkLst>
        </pc:spChg>
        <pc:spChg chg="add del mod">
          <ac:chgData name="Ryan Schlimme" userId="5e71f33d4e67f8c0" providerId="LiveId" clId="{0551F922-F78E-4D02-9E95-962A9682ADF7}" dt="2024-04-18T15:03:08.908" v="116" actId="1076"/>
          <ac:spMkLst>
            <pc:docMk/>
            <pc:sldMk cId="3087008153" sldId="259"/>
            <ac:spMk id="12" creationId="{20BFD546-82A5-7FE2-6377-3E236926EDBE}"/>
          </ac:spMkLst>
        </pc:spChg>
        <pc:spChg chg="add mod">
          <ac:chgData name="Ryan Schlimme" userId="5e71f33d4e67f8c0" providerId="LiveId" clId="{0551F922-F78E-4D02-9E95-962A9682ADF7}" dt="2024-04-18T14:56:14.170" v="47" actId="1076"/>
          <ac:spMkLst>
            <pc:docMk/>
            <pc:sldMk cId="3087008153" sldId="259"/>
            <ac:spMk id="13" creationId="{C0BBDB49-39C9-AD3F-EF51-D2713A84B1FD}"/>
          </ac:spMkLst>
        </pc:spChg>
        <pc:spChg chg="add mod">
          <ac:chgData name="Ryan Schlimme" userId="5e71f33d4e67f8c0" providerId="LiveId" clId="{0551F922-F78E-4D02-9E95-962A9682ADF7}" dt="2024-04-18T15:02:51.295" v="113" actId="1076"/>
          <ac:spMkLst>
            <pc:docMk/>
            <pc:sldMk cId="3087008153" sldId="259"/>
            <ac:spMk id="15" creationId="{AB60051F-AC61-9F7F-C288-92C5F71079C2}"/>
          </ac:spMkLst>
        </pc:spChg>
        <pc:spChg chg="add mod">
          <ac:chgData name="Ryan Schlimme" userId="5e71f33d4e67f8c0" providerId="LiveId" clId="{0551F922-F78E-4D02-9E95-962A9682ADF7}" dt="2024-04-18T15:02:47.699" v="112" actId="1076"/>
          <ac:spMkLst>
            <pc:docMk/>
            <pc:sldMk cId="3087008153" sldId="259"/>
            <ac:spMk id="17" creationId="{E02A95FD-6AD3-48F7-67B1-338E08098B0A}"/>
          </ac:spMkLst>
        </pc:spChg>
        <pc:spChg chg="add del mod">
          <ac:chgData name="Ryan Schlimme" userId="5e71f33d4e67f8c0" providerId="LiveId" clId="{0551F922-F78E-4D02-9E95-962A9682ADF7}" dt="2024-04-18T14:58:39.475" v="83" actId="478"/>
          <ac:spMkLst>
            <pc:docMk/>
            <pc:sldMk cId="3087008153" sldId="259"/>
            <ac:spMk id="20" creationId="{9E6F24D9-B4FF-7102-6214-21E1591BD7DA}"/>
          </ac:spMkLst>
        </pc:spChg>
        <pc:spChg chg="add mod">
          <ac:chgData name="Ryan Schlimme" userId="5e71f33d4e67f8c0" providerId="LiveId" clId="{0551F922-F78E-4D02-9E95-962A9682ADF7}" dt="2024-04-18T14:58:59.188" v="90" actId="20577"/>
          <ac:spMkLst>
            <pc:docMk/>
            <pc:sldMk cId="3087008153" sldId="259"/>
            <ac:spMk id="24" creationId="{A5E74B83-0F4C-051A-7BB7-37809589F95C}"/>
          </ac:spMkLst>
        </pc:spChg>
        <pc:spChg chg="add mod">
          <ac:chgData name="Ryan Schlimme" userId="5e71f33d4e67f8c0" providerId="LiveId" clId="{0551F922-F78E-4D02-9E95-962A9682ADF7}" dt="2024-04-18T15:05:32.001" v="148"/>
          <ac:spMkLst>
            <pc:docMk/>
            <pc:sldMk cId="3087008153" sldId="259"/>
            <ac:spMk id="32" creationId="{9F102128-17B1-75FA-5EA8-9F037DDA6FBD}"/>
          </ac:spMkLst>
        </pc:spChg>
        <pc:spChg chg="add del mod">
          <ac:chgData name="Ryan Schlimme" userId="5e71f33d4e67f8c0" providerId="LiveId" clId="{0551F922-F78E-4D02-9E95-962A9682ADF7}" dt="2024-04-18T15:04:20.334" v="133" actId="478"/>
          <ac:spMkLst>
            <pc:docMk/>
            <pc:sldMk cId="3087008153" sldId="259"/>
            <ac:spMk id="34" creationId="{58506A92-716C-F427-1716-D14588396718}"/>
          </ac:spMkLst>
        </pc:spChg>
        <pc:spChg chg="add mod">
          <ac:chgData name="Ryan Schlimme" userId="5e71f33d4e67f8c0" providerId="LiveId" clId="{0551F922-F78E-4D02-9E95-962A9682ADF7}" dt="2024-04-18T15:05:43.460" v="151" actId="20577"/>
          <ac:spMkLst>
            <pc:docMk/>
            <pc:sldMk cId="3087008153" sldId="259"/>
            <ac:spMk id="36" creationId="{C825E743-DEC7-A559-D52C-B85190C00A1B}"/>
          </ac:spMkLst>
        </pc:spChg>
        <pc:cxnChg chg="add mod">
          <ac:chgData name="Ryan Schlimme" userId="5e71f33d4e67f8c0" providerId="LiveId" clId="{0551F922-F78E-4D02-9E95-962A9682ADF7}" dt="2024-04-18T14:54:41.140" v="24" actId="692"/>
          <ac:cxnSpMkLst>
            <pc:docMk/>
            <pc:sldMk cId="3087008153" sldId="259"/>
            <ac:cxnSpMk id="8" creationId="{77CAD365-5A4C-BC5B-7458-7162E868D8FD}"/>
          </ac:cxnSpMkLst>
        </pc:cxnChg>
        <pc:cxnChg chg="add mod">
          <ac:chgData name="Ryan Schlimme" userId="5e71f33d4e67f8c0" providerId="LiveId" clId="{0551F922-F78E-4D02-9E95-962A9682ADF7}" dt="2024-04-18T15:01:08.130" v="100" actId="1076"/>
          <ac:cxnSpMkLst>
            <pc:docMk/>
            <pc:sldMk cId="3087008153" sldId="259"/>
            <ac:cxnSpMk id="10" creationId="{19E26ABA-6D21-0439-25A1-9A490D5C6E24}"/>
          </ac:cxnSpMkLst>
        </pc:cxnChg>
        <pc:cxnChg chg="add mod">
          <ac:chgData name="Ryan Schlimme" userId="5e71f33d4e67f8c0" providerId="LiveId" clId="{0551F922-F78E-4D02-9E95-962A9682ADF7}" dt="2024-04-18T14:56:14.170" v="47" actId="1076"/>
          <ac:cxnSpMkLst>
            <pc:docMk/>
            <pc:sldMk cId="3087008153" sldId="259"/>
            <ac:cxnSpMk id="14" creationId="{C68BA857-946C-F56D-9DAF-EBFCFFA870F9}"/>
          </ac:cxnSpMkLst>
        </pc:cxnChg>
        <pc:cxnChg chg="add mod">
          <ac:chgData name="Ryan Schlimme" userId="5e71f33d4e67f8c0" providerId="LiveId" clId="{0551F922-F78E-4D02-9E95-962A9682ADF7}" dt="2024-04-18T15:02:13.669" v="105" actId="1076"/>
          <ac:cxnSpMkLst>
            <pc:docMk/>
            <pc:sldMk cId="3087008153" sldId="259"/>
            <ac:cxnSpMk id="16" creationId="{D2BBC9C9-996B-B97D-0C21-4D33A2C49A47}"/>
          </ac:cxnSpMkLst>
        </pc:cxnChg>
        <pc:cxnChg chg="add mod">
          <ac:chgData name="Ryan Schlimme" userId="5e71f33d4e67f8c0" providerId="LiveId" clId="{0551F922-F78E-4D02-9E95-962A9682ADF7}" dt="2024-04-18T15:02:42.877" v="111" actId="1076"/>
          <ac:cxnSpMkLst>
            <pc:docMk/>
            <pc:sldMk cId="3087008153" sldId="259"/>
            <ac:cxnSpMk id="19" creationId="{356AF426-4C00-8298-F540-95CE8821631C}"/>
          </ac:cxnSpMkLst>
        </pc:cxnChg>
        <pc:cxnChg chg="add del mod">
          <ac:chgData name="Ryan Schlimme" userId="5e71f33d4e67f8c0" providerId="LiveId" clId="{0551F922-F78E-4D02-9E95-962A9682ADF7}" dt="2024-04-18T15:00:44.983" v="97" actId="478"/>
          <ac:cxnSpMkLst>
            <pc:docMk/>
            <pc:sldMk cId="3087008153" sldId="259"/>
            <ac:cxnSpMk id="25" creationId="{1418F8C8-F61A-F979-43F2-70D179758BE8}"/>
          </ac:cxnSpMkLst>
        </pc:cxnChg>
        <pc:cxnChg chg="add mod">
          <ac:chgData name="Ryan Schlimme" userId="5e71f33d4e67f8c0" providerId="LiveId" clId="{0551F922-F78E-4D02-9E95-962A9682ADF7}" dt="2024-04-18T15:05:16.545" v="146" actId="692"/>
          <ac:cxnSpMkLst>
            <pc:docMk/>
            <pc:sldMk cId="3087008153" sldId="259"/>
            <ac:cxnSpMk id="30" creationId="{48561745-73A7-A186-93C5-7929E9F24384}"/>
          </ac:cxnSpMkLst>
        </pc:cxnChg>
        <pc:cxnChg chg="add mod">
          <ac:chgData name="Ryan Schlimme" userId="5e71f33d4e67f8c0" providerId="LiveId" clId="{0551F922-F78E-4D02-9E95-962A9682ADF7}" dt="2024-04-18T15:05:21.883" v="147" actId="692"/>
          <ac:cxnSpMkLst>
            <pc:docMk/>
            <pc:sldMk cId="3087008153" sldId="259"/>
            <ac:cxnSpMk id="33" creationId="{3476E0AE-394C-2130-076C-96C5914E5650}"/>
          </ac:cxnSpMkLst>
        </pc:cxnChg>
      </pc:sldChg>
    </pc:docChg>
  </pc:docChgLst>
  <pc:docChgLst>
    <pc:chgData name="Ryan Schlimme" userId="5e71f33d4e67f8c0" providerId="LiveId" clId="{5E7FE091-A0A1-4AE8-AC0F-6FD5C4660BBC}"/>
    <pc:docChg chg="undo custSel addSld modSld">
      <pc:chgData name="Ryan Schlimme" userId="5e71f33d4e67f8c0" providerId="LiveId" clId="{5E7FE091-A0A1-4AE8-AC0F-6FD5C4660BBC}" dt="2024-02-23T22:57:58.835" v="347" actId="1076"/>
      <pc:docMkLst>
        <pc:docMk/>
      </pc:docMkLst>
      <pc:sldChg chg="addSp delSp modSp mod">
        <pc:chgData name="Ryan Schlimme" userId="5e71f33d4e67f8c0" providerId="LiveId" clId="{5E7FE091-A0A1-4AE8-AC0F-6FD5C4660BBC}" dt="2024-02-23T22:57:58.835" v="347" actId="1076"/>
        <pc:sldMkLst>
          <pc:docMk/>
          <pc:sldMk cId="1344643998" sldId="256"/>
        </pc:sldMkLst>
        <pc:spChg chg="add del mod">
          <ac:chgData name="Ryan Schlimme" userId="5e71f33d4e67f8c0" providerId="LiveId" clId="{5E7FE091-A0A1-4AE8-AC0F-6FD5C4660BBC}" dt="2024-02-23T22:36:37.760" v="60" actId="478"/>
          <ac:spMkLst>
            <pc:docMk/>
            <pc:sldMk cId="1344643998" sldId="256"/>
            <ac:spMk id="3" creationId="{4F3D338A-F7E0-0DB8-9905-11B02E7C9F2D}"/>
          </ac:spMkLst>
        </pc:spChg>
        <pc:spChg chg="add mod">
          <ac:chgData name="Ryan Schlimme" userId="5e71f33d4e67f8c0" providerId="LiveId" clId="{5E7FE091-A0A1-4AE8-AC0F-6FD5C4660BBC}" dt="2024-02-23T22:37:46.819" v="78" actId="1076"/>
          <ac:spMkLst>
            <pc:docMk/>
            <pc:sldMk cId="1344643998" sldId="256"/>
            <ac:spMk id="4" creationId="{9EA60E5A-2A66-10FF-6894-1D0A204E695C}"/>
          </ac:spMkLst>
        </pc:spChg>
        <pc:spChg chg="mod">
          <ac:chgData name="Ryan Schlimme" userId="5e71f33d4e67f8c0" providerId="LiveId" clId="{5E7FE091-A0A1-4AE8-AC0F-6FD5C4660BBC}" dt="2024-02-23T22:35:38.553" v="17" actId="14100"/>
          <ac:spMkLst>
            <pc:docMk/>
            <pc:sldMk cId="1344643998" sldId="256"/>
            <ac:spMk id="5" creationId="{C9AB593B-B643-E44A-C5D0-433B89081B9F}"/>
          </ac:spMkLst>
        </pc:spChg>
        <pc:spChg chg="del">
          <ac:chgData name="Ryan Schlimme" userId="5e71f33d4e67f8c0" providerId="LiveId" clId="{5E7FE091-A0A1-4AE8-AC0F-6FD5C4660BBC}" dt="2024-02-23T22:35:33.517" v="15" actId="478"/>
          <ac:spMkLst>
            <pc:docMk/>
            <pc:sldMk cId="1344643998" sldId="256"/>
            <ac:spMk id="6" creationId="{ED84B2FE-8F93-8977-9087-88ED1761BEDE}"/>
          </ac:spMkLst>
        </pc:spChg>
        <pc:spChg chg="del">
          <ac:chgData name="Ryan Schlimme" userId="5e71f33d4e67f8c0" providerId="LiveId" clId="{5E7FE091-A0A1-4AE8-AC0F-6FD5C4660BBC}" dt="2024-02-23T22:35:34.738" v="16" actId="478"/>
          <ac:spMkLst>
            <pc:docMk/>
            <pc:sldMk cId="1344643998" sldId="256"/>
            <ac:spMk id="7" creationId="{29EA0271-9257-5596-BDCD-E6CB0AF318B6}"/>
          </ac:spMkLst>
        </pc:spChg>
        <pc:spChg chg="mod">
          <ac:chgData name="Ryan Schlimme" userId="5e71f33d4e67f8c0" providerId="LiveId" clId="{5E7FE091-A0A1-4AE8-AC0F-6FD5C4660BBC}" dt="2024-02-23T22:36:53.020" v="71" actId="207"/>
          <ac:spMkLst>
            <pc:docMk/>
            <pc:sldMk cId="1344643998" sldId="256"/>
            <ac:spMk id="8" creationId="{945AD0B6-FF1D-58D1-B31D-378747362B5F}"/>
          </ac:spMkLst>
        </pc:spChg>
        <pc:spChg chg="del">
          <ac:chgData name="Ryan Schlimme" userId="5e71f33d4e67f8c0" providerId="LiveId" clId="{5E7FE091-A0A1-4AE8-AC0F-6FD5C4660BBC}" dt="2024-02-23T22:35:43.822" v="19" actId="478"/>
          <ac:spMkLst>
            <pc:docMk/>
            <pc:sldMk cId="1344643998" sldId="256"/>
            <ac:spMk id="10" creationId="{4752AC9A-7B74-A2E5-C6D7-31E2F12AE729}"/>
          </ac:spMkLst>
        </pc:spChg>
        <pc:spChg chg="del">
          <ac:chgData name="Ryan Schlimme" userId="5e71f33d4e67f8c0" providerId="LiveId" clId="{5E7FE091-A0A1-4AE8-AC0F-6FD5C4660BBC}" dt="2024-02-23T22:35:42.684" v="18" actId="478"/>
          <ac:spMkLst>
            <pc:docMk/>
            <pc:sldMk cId="1344643998" sldId="256"/>
            <ac:spMk id="11" creationId="{67B0D323-5CCE-A316-A0E4-700601785F10}"/>
          </ac:spMkLst>
        </pc:spChg>
        <pc:spChg chg="mod">
          <ac:chgData name="Ryan Schlimme" userId="5e71f33d4e67f8c0" providerId="LiveId" clId="{5E7FE091-A0A1-4AE8-AC0F-6FD5C4660BBC}" dt="2024-02-23T22:36:29.234" v="48" actId="1076"/>
          <ac:spMkLst>
            <pc:docMk/>
            <pc:sldMk cId="1344643998" sldId="256"/>
            <ac:spMk id="12" creationId="{0D14D987-B500-469D-2098-A1A5960CB215}"/>
          </ac:spMkLst>
        </pc:spChg>
        <pc:spChg chg="del">
          <ac:chgData name="Ryan Schlimme" userId="5e71f33d4e67f8c0" providerId="LiveId" clId="{5E7FE091-A0A1-4AE8-AC0F-6FD5C4660BBC}" dt="2024-02-23T22:35:45.343" v="20" actId="478"/>
          <ac:spMkLst>
            <pc:docMk/>
            <pc:sldMk cId="1344643998" sldId="256"/>
            <ac:spMk id="13" creationId="{0F268405-3007-DDC9-F68D-E25C48A54FEF}"/>
          </ac:spMkLst>
        </pc:spChg>
        <pc:spChg chg="add mod">
          <ac:chgData name="Ryan Schlimme" userId="5e71f33d4e67f8c0" providerId="LiveId" clId="{5E7FE091-A0A1-4AE8-AC0F-6FD5C4660BBC}" dt="2024-02-23T22:55:49.043" v="325" actId="1076"/>
          <ac:spMkLst>
            <pc:docMk/>
            <pc:sldMk cId="1344643998" sldId="256"/>
            <ac:spMk id="14" creationId="{6D0B6FC4-D817-9AB6-37AF-B04BB2B7A6DE}"/>
          </ac:spMkLst>
        </pc:spChg>
        <pc:spChg chg="add mod">
          <ac:chgData name="Ryan Schlimme" userId="5e71f33d4e67f8c0" providerId="LiveId" clId="{5E7FE091-A0A1-4AE8-AC0F-6FD5C4660BBC}" dt="2024-02-23T22:37:46.819" v="78" actId="1076"/>
          <ac:spMkLst>
            <pc:docMk/>
            <pc:sldMk cId="1344643998" sldId="256"/>
            <ac:spMk id="15" creationId="{A79E8E94-32F5-BC54-41A0-1B4BCD88E55C}"/>
          </ac:spMkLst>
        </pc:spChg>
        <pc:spChg chg="add del mod">
          <ac:chgData name="Ryan Schlimme" userId="5e71f33d4e67f8c0" providerId="LiveId" clId="{5E7FE091-A0A1-4AE8-AC0F-6FD5C4660BBC}" dt="2024-02-23T22:38:17.883" v="85" actId="478"/>
          <ac:spMkLst>
            <pc:docMk/>
            <pc:sldMk cId="1344643998" sldId="256"/>
            <ac:spMk id="16" creationId="{D02349E7-D94F-118F-C0E1-95A4FFA58566}"/>
          </ac:spMkLst>
        </pc:spChg>
        <pc:spChg chg="add mod">
          <ac:chgData name="Ryan Schlimme" userId="5e71f33d4e67f8c0" providerId="LiveId" clId="{5E7FE091-A0A1-4AE8-AC0F-6FD5C4660BBC}" dt="2024-02-23T22:57:47.825" v="344" actId="1076"/>
          <ac:spMkLst>
            <pc:docMk/>
            <pc:sldMk cId="1344643998" sldId="256"/>
            <ac:spMk id="18" creationId="{07408F2A-0A3C-8B9E-FB6C-C4381BACE99A}"/>
          </ac:spMkLst>
        </pc:spChg>
        <pc:spChg chg="add mod ord">
          <ac:chgData name="Ryan Schlimme" userId="5e71f33d4e67f8c0" providerId="LiveId" clId="{5E7FE091-A0A1-4AE8-AC0F-6FD5C4660BBC}" dt="2024-02-23T22:57:47.825" v="344" actId="1076"/>
          <ac:spMkLst>
            <pc:docMk/>
            <pc:sldMk cId="1344643998" sldId="256"/>
            <ac:spMk id="19" creationId="{6B884218-0005-A7BF-E728-4854D55CD163}"/>
          </ac:spMkLst>
        </pc:spChg>
        <pc:spChg chg="add mod ord">
          <ac:chgData name="Ryan Schlimme" userId="5e71f33d4e67f8c0" providerId="LiveId" clId="{5E7FE091-A0A1-4AE8-AC0F-6FD5C4660BBC}" dt="2024-02-23T22:57:47.825" v="344" actId="1076"/>
          <ac:spMkLst>
            <pc:docMk/>
            <pc:sldMk cId="1344643998" sldId="256"/>
            <ac:spMk id="20" creationId="{3083763C-D4CC-39DC-4C0A-2999FC852DCB}"/>
          </ac:spMkLst>
        </pc:spChg>
        <pc:spChg chg="del">
          <ac:chgData name="Ryan Schlimme" userId="5e71f33d4e67f8c0" providerId="LiveId" clId="{5E7FE091-A0A1-4AE8-AC0F-6FD5C4660BBC}" dt="2024-02-23T22:37:16.023" v="72" actId="478"/>
          <ac:spMkLst>
            <pc:docMk/>
            <pc:sldMk cId="1344643998" sldId="256"/>
            <ac:spMk id="21" creationId="{C59BF85A-FD2F-96EB-1E54-3FCBCDC94A00}"/>
          </ac:spMkLst>
        </pc:spChg>
        <pc:spChg chg="add mod">
          <ac:chgData name="Ryan Schlimme" userId="5e71f33d4e67f8c0" providerId="LiveId" clId="{5E7FE091-A0A1-4AE8-AC0F-6FD5C4660BBC}" dt="2024-02-23T22:57:58.835" v="347" actId="1076"/>
          <ac:spMkLst>
            <pc:docMk/>
            <pc:sldMk cId="1344643998" sldId="256"/>
            <ac:spMk id="22" creationId="{B73B8C6A-11C1-6EB0-A40E-FB77DF8A2D66}"/>
          </ac:spMkLst>
        </pc:spChg>
        <pc:spChg chg="add mod">
          <ac:chgData name="Ryan Schlimme" userId="5e71f33d4e67f8c0" providerId="LiveId" clId="{5E7FE091-A0A1-4AE8-AC0F-6FD5C4660BBC}" dt="2024-02-23T22:54:05.895" v="270" actId="208"/>
          <ac:spMkLst>
            <pc:docMk/>
            <pc:sldMk cId="1344643998" sldId="256"/>
            <ac:spMk id="26" creationId="{22775D6F-2CD6-55D1-00C9-C5F8E8D2D1C6}"/>
          </ac:spMkLst>
        </pc:spChg>
        <pc:spChg chg="add mod">
          <ac:chgData name="Ryan Schlimme" userId="5e71f33d4e67f8c0" providerId="LiveId" clId="{5E7FE091-A0A1-4AE8-AC0F-6FD5C4660BBC}" dt="2024-02-23T22:50:37.059" v="195"/>
          <ac:spMkLst>
            <pc:docMk/>
            <pc:sldMk cId="1344643998" sldId="256"/>
            <ac:spMk id="27" creationId="{180E379A-90E3-67E6-7242-97EB5F70D16D}"/>
          </ac:spMkLst>
        </pc:spChg>
        <pc:spChg chg="add mod">
          <ac:chgData name="Ryan Schlimme" userId="5e71f33d4e67f8c0" providerId="LiveId" clId="{5E7FE091-A0A1-4AE8-AC0F-6FD5C4660BBC}" dt="2024-02-23T22:52:17.370" v="242" actId="208"/>
          <ac:spMkLst>
            <pc:docMk/>
            <pc:sldMk cId="1344643998" sldId="256"/>
            <ac:spMk id="28" creationId="{521A8436-E176-C7ED-6E8A-288AB53B3CBE}"/>
          </ac:spMkLst>
        </pc:spChg>
        <pc:spChg chg="add mod">
          <ac:chgData name="Ryan Schlimme" userId="5e71f33d4e67f8c0" providerId="LiveId" clId="{5E7FE091-A0A1-4AE8-AC0F-6FD5C4660BBC}" dt="2024-02-23T22:52:47.706" v="251" actId="208"/>
          <ac:spMkLst>
            <pc:docMk/>
            <pc:sldMk cId="1344643998" sldId="256"/>
            <ac:spMk id="29" creationId="{5486F472-427F-74BC-F57D-E2B6900ACDDF}"/>
          </ac:spMkLst>
        </pc:spChg>
        <pc:spChg chg="add mod">
          <ac:chgData name="Ryan Schlimme" userId="5e71f33d4e67f8c0" providerId="LiveId" clId="{5E7FE091-A0A1-4AE8-AC0F-6FD5C4660BBC}" dt="2024-02-23T22:53:35.423" v="264" actId="208"/>
          <ac:spMkLst>
            <pc:docMk/>
            <pc:sldMk cId="1344643998" sldId="256"/>
            <ac:spMk id="30" creationId="{8846FB70-9B9C-A771-A7AB-6D16D3C02EE6}"/>
          </ac:spMkLst>
        </pc:spChg>
        <pc:spChg chg="add mod">
          <ac:chgData name="Ryan Schlimme" userId="5e71f33d4e67f8c0" providerId="LiveId" clId="{5E7FE091-A0A1-4AE8-AC0F-6FD5C4660BBC}" dt="2024-02-23T22:52:20.296" v="243" actId="208"/>
          <ac:spMkLst>
            <pc:docMk/>
            <pc:sldMk cId="1344643998" sldId="256"/>
            <ac:spMk id="31" creationId="{9F31A0B9-383D-7E4A-52B4-B19638E8A912}"/>
          </ac:spMkLst>
        </pc:spChg>
        <pc:spChg chg="add mod">
          <ac:chgData name="Ryan Schlimme" userId="5e71f33d4e67f8c0" providerId="LiveId" clId="{5E7FE091-A0A1-4AE8-AC0F-6FD5C4660BBC}" dt="2024-02-23T22:52:31.492" v="246" actId="208"/>
          <ac:spMkLst>
            <pc:docMk/>
            <pc:sldMk cId="1344643998" sldId="256"/>
            <ac:spMk id="32" creationId="{5C2D6C01-496B-2D57-A06F-D82C519095E5}"/>
          </ac:spMkLst>
        </pc:spChg>
        <pc:spChg chg="add mod">
          <ac:chgData name="Ryan Schlimme" userId="5e71f33d4e67f8c0" providerId="LiveId" clId="{5E7FE091-A0A1-4AE8-AC0F-6FD5C4660BBC}" dt="2024-02-23T22:53:01.416" v="255" actId="208"/>
          <ac:spMkLst>
            <pc:docMk/>
            <pc:sldMk cId="1344643998" sldId="256"/>
            <ac:spMk id="33" creationId="{805221CB-6CBA-ABC1-EFF4-CD546C2A00C6}"/>
          </ac:spMkLst>
        </pc:spChg>
        <pc:spChg chg="add mod">
          <ac:chgData name="Ryan Schlimme" userId="5e71f33d4e67f8c0" providerId="LiveId" clId="{5E7FE091-A0A1-4AE8-AC0F-6FD5C4660BBC}" dt="2024-02-23T22:54:02.730" v="269" actId="208"/>
          <ac:spMkLst>
            <pc:docMk/>
            <pc:sldMk cId="1344643998" sldId="256"/>
            <ac:spMk id="34" creationId="{8C082DE3-E1D1-E913-CE3D-FB82DE8F49D3}"/>
          </ac:spMkLst>
        </pc:spChg>
        <pc:spChg chg="add mod">
          <ac:chgData name="Ryan Schlimme" userId="5e71f33d4e67f8c0" providerId="LiveId" clId="{5E7FE091-A0A1-4AE8-AC0F-6FD5C4660BBC}" dt="2024-02-23T22:53:50.866" v="267" actId="208"/>
          <ac:spMkLst>
            <pc:docMk/>
            <pc:sldMk cId="1344643998" sldId="256"/>
            <ac:spMk id="35" creationId="{E45BC2EA-8D9F-DB5B-AF6B-C024565F4481}"/>
          </ac:spMkLst>
        </pc:spChg>
        <pc:spChg chg="add mod">
          <ac:chgData name="Ryan Schlimme" userId="5e71f33d4e67f8c0" providerId="LiveId" clId="{5E7FE091-A0A1-4AE8-AC0F-6FD5C4660BBC}" dt="2024-02-23T22:53:41.691" v="266" actId="208"/>
          <ac:spMkLst>
            <pc:docMk/>
            <pc:sldMk cId="1344643998" sldId="256"/>
            <ac:spMk id="36" creationId="{B538696F-99A6-B6AD-5E59-8099FE94B2B8}"/>
          </ac:spMkLst>
        </pc:spChg>
        <pc:spChg chg="add mod">
          <ac:chgData name="Ryan Schlimme" userId="5e71f33d4e67f8c0" providerId="LiveId" clId="{5E7FE091-A0A1-4AE8-AC0F-6FD5C4660BBC}" dt="2024-02-23T22:53:39.086" v="265" actId="208"/>
          <ac:spMkLst>
            <pc:docMk/>
            <pc:sldMk cId="1344643998" sldId="256"/>
            <ac:spMk id="37" creationId="{955D8CA2-7442-86E5-A50E-74B9D4B5B6B7}"/>
          </ac:spMkLst>
        </pc:spChg>
        <pc:spChg chg="add mod">
          <ac:chgData name="Ryan Schlimme" userId="5e71f33d4e67f8c0" providerId="LiveId" clId="{5E7FE091-A0A1-4AE8-AC0F-6FD5C4660BBC}" dt="2024-02-23T22:53:32.769" v="263" actId="208"/>
          <ac:spMkLst>
            <pc:docMk/>
            <pc:sldMk cId="1344643998" sldId="256"/>
            <ac:spMk id="38" creationId="{E4E3113E-481B-6904-CC9B-61C602393633}"/>
          </ac:spMkLst>
        </pc:spChg>
        <pc:spChg chg="add mod">
          <ac:chgData name="Ryan Schlimme" userId="5e71f33d4e67f8c0" providerId="LiveId" clId="{5E7FE091-A0A1-4AE8-AC0F-6FD5C4660BBC}" dt="2024-02-23T22:52:55.381" v="253" actId="208"/>
          <ac:spMkLst>
            <pc:docMk/>
            <pc:sldMk cId="1344643998" sldId="256"/>
            <ac:spMk id="39" creationId="{C14F3359-7704-8F18-FEED-EEBF823ECE34}"/>
          </ac:spMkLst>
        </pc:spChg>
        <pc:spChg chg="add mod">
          <ac:chgData name="Ryan Schlimme" userId="5e71f33d4e67f8c0" providerId="LiveId" clId="{5E7FE091-A0A1-4AE8-AC0F-6FD5C4660BBC}" dt="2024-02-23T22:52:58.311" v="254" actId="208"/>
          <ac:spMkLst>
            <pc:docMk/>
            <pc:sldMk cId="1344643998" sldId="256"/>
            <ac:spMk id="40" creationId="{490319F9-2219-FAFD-A8CE-8A13485591FD}"/>
          </ac:spMkLst>
        </pc:spChg>
        <pc:spChg chg="add mod">
          <ac:chgData name="Ryan Schlimme" userId="5e71f33d4e67f8c0" providerId="LiveId" clId="{5E7FE091-A0A1-4AE8-AC0F-6FD5C4660BBC}" dt="2024-02-23T22:53:04.269" v="256" actId="208"/>
          <ac:spMkLst>
            <pc:docMk/>
            <pc:sldMk cId="1344643998" sldId="256"/>
            <ac:spMk id="41" creationId="{57BBAEE7-572B-3E9B-52D1-F2229CE0C92A}"/>
          </ac:spMkLst>
        </pc:spChg>
        <pc:spChg chg="add mod">
          <ac:chgData name="Ryan Schlimme" userId="5e71f33d4e67f8c0" providerId="LiveId" clId="{5E7FE091-A0A1-4AE8-AC0F-6FD5C4660BBC}" dt="2024-02-23T22:54:21.655" v="273" actId="208"/>
          <ac:spMkLst>
            <pc:docMk/>
            <pc:sldMk cId="1344643998" sldId="256"/>
            <ac:spMk id="42" creationId="{FA518359-0E66-5FDE-E891-C0E1773E13FF}"/>
          </ac:spMkLst>
        </pc:spChg>
        <pc:spChg chg="add mod">
          <ac:chgData name="Ryan Schlimme" userId="5e71f33d4e67f8c0" providerId="LiveId" clId="{5E7FE091-A0A1-4AE8-AC0F-6FD5C4660BBC}" dt="2024-02-23T22:54:37.400" v="282" actId="1076"/>
          <ac:spMkLst>
            <pc:docMk/>
            <pc:sldMk cId="1344643998" sldId="256"/>
            <ac:spMk id="43" creationId="{46AF0F6A-0A2E-62BE-C7DE-80808E35E8FD}"/>
          </ac:spMkLst>
        </pc:spChg>
        <pc:spChg chg="add mod">
          <ac:chgData name="Ryan Schlimme" userId="5e71f33d4e67f8c0" providerId="LiveId" clId="{5E7FE091-A0A1-4AE8-AC0F-6FD5C4660BBC}" dt="2024-02-23T22:53:07.005" v="257" actId="208"/>
          <ac:spMkLst>
            <pc:docMk/>
            <pc:sldMk cId="1344643998" sldId="256"/>
            <ac:spMk id="44" creationId="{AA5D9257-A6BB-94EA-5390-48B59E907932}"/>
          </ac:spMkLst>
        </pc:spChg>
        <pc:spChg chg="add mod">
          <ac:chgData name="Ryan Schlimme" userId="5e71f33d4e67f8c0" providerId="LiveId" clId="{5E7FE091-A0A1-4AE8-AC0F-6FD5C4660BBC}" dt="2024-02-23T22:53:12.957" v="259" actId="208"/>
          <ac:spMkLst>
            <pc:docMk/>
            <pc:sldMk cId="1344643998" sldId="256"/>
            <ac:spMk id="45" creationId="{8BDD9D63-3A94-0858-9B38-51C8301E438F}"/>
          </ac:spMkLst>
        </pc:spChg>
        <pc:spChg chg="add mod">
          <ac:chgData name="Ryan Schlimme" userId="5e71f33d4e67f8c0" providerId="LiveId" clId="{5E7FE091-A0A1-4AE8-AC0F-6FD5C4660BBC}" dt="2024-02-23T22:53:16.039" v="260" actId="208"/>
          <ac:spMkLst>
            <pc:docMk/>
            <pc:sldMk cId="1344643998" sldId="256"/>
            <ac:spMk id="46" creationId="{1ABE5D50-4A93-1DBF-4ACF-FE80C2083E5C}"/>
          </ac:spMkLst>
        </pc:spChg>
        <pc:spChg chg="add mod">
          <ac:chgData name="Ryan Schlimme" userId="5e71f33d4e67f8c0" providerId="LiveId" clId="{5E7FE091-A0A1-4AE8-AC0F-6FD5C4660BBC}" dt="2024-02-23T22:54:16.209" v="272" actId="208"/>
          <ac:spMkLst>
            <pc:docMk/>
            <pc:sldMk cId="1344643998" sldId="256"/>
            <ac:spMk id="47" creationId="{23D06FDF-7476-13AA-4E3C-BFC278C71060}"/>
          </ac:spMkLst>
        </pc:spChg>
        <pc:spChg chg="add mod">
          <ac:chgData name="Ryan Schlimme" userId="5e71f33d4e67f8c0" providerId="LiveId" clId="{5E7FE091-A0A1-4AE8-AC0F-6FD5C4660BBC}" dt="2024-02-23T22:53:25.462" v="261" actId="208"/>
          <ac:spMkLst>
            <pc:docMk/>
            <pc:sldMk cId="1344643998" sldId="256"/>
            <ac:spMk id="48" creationId="{8129586B-35A0-5FBD-01EE-398DDC4847C2}"/>
          </ac:spMkLst>
        </pc:spChg>
        <pc:spChg chg="add mod">
          <ac:chgData name="Ryan Schlimme" userId="5e71f33d4e67f8c0" providerId="LiveId" clId="{5E7FE091-A0A1-4AE8-AC0F-6FD5C4660BBC}" dt="2024-02-23T22:53:09.953" v="258" actId="208"/>
          <ac:spMkLst>
            <pc:docMk/>
            <pc:sldMk cId="1344643998" sldId="256"/>
            <ac:spMk id="49" creationId="{E2D87833-2B2C-62FD-F738-DEFAEC1BB528}"/>
          </ac:spMkLst>
        </pc:spChg>
        <pc:spChg chg="add mod">
          <ac:chgData name="Ryan Schlimme" userId="5e71f33d4e67f8c0" providerId="LiveId" clId="{5E7FE091-A0A1-4AE8-AC0F-6FD5C4660BBC}" dt="2024-02-23T22:54:28.802" v="275" actId="1076"/>
          <ac:spMkLst>
            <pc:docMk/>
            <pc:sldMk cId="1344643998" sldId="256"/>
            <ac:spMk id="50" creationId="{1194467D-D469-CB2E-F60F-C0E3310C13D2}"/>
          </ac:spMkLst>
        </pc:spChg>
        <pc:spChg chg="add mod">
          <ac:chgData name="Ryan Schlimme" userId="5e71f33d4e67f8c0" providerId="LiveId" clId="{5E7FE091-A0A1-4AE8-AC0F-6FD5C4660BBC}" dt="2024-02-23T22:55:27.903" v="311" actId="1076"/>
          <ac:spMkLst>
            <pc:docMk/>
            <pc:sldMk cId="1344643998" sldId="256"/>
            <ac:spMk id="51" creationId="{319A3372-C420-81DF-1C34-23822F795AA7}"/>
          </ac:spMkLst>
        </pc:spChg>
        <pc:spChg chg="add mod">
          <ac:chgData name="Ryan Schlimme" userId="5e71f33d4e67f8c0" providerId="LiveId" clId="{5E7FE091-A0A1-4AE8-AC0F-6FD5C4660BBC}" dt="2024-02-23T22:55:39.152" v="319" actId="1076"/>
          <ac:spMkLst>
            <pc:docMk/>
            <pc:sldMk cId="1344643998" sldId="256"/>
            <ac:spMk id="52" creationId="{08106264-46D5-44DF-43CB-EA2E63045F1C}"/>
          </ac:spMkLst>
        </pc:spChg>
        <pc:spChg chg="add mod">
          <ac:chgData name="Ryan Schlimme" userId="5e71f33d4e67f8c0" providerId="LiveId" clId="{5E7FE091-A0A1-4AE8-AC0F-6FD5C4660BBC}" dt="2024-02-23T22:55:41.015" v="320" actId="1076"/>
          <ac:spMkLst>
            <pc:docMk/>
            <pc:sldMk cId="1344643998" sldId="256"/>
            <ac:spMk id="53" creationId="{816113E7-984A-06D6-335C-32BDC51EA259}"/>
          </ac:spMkLst>
        </pc:spChg>
        <pc:spChg chg="add mod">
          <ac:chgData name="Ryan Schlimme" userId="5e71f33d4e67f8c0" providerId="LiveId" clId="{5E7FE091-A0A1-4AE8-AC0F-6FD5C4660BBC}" dt="2024-02-23T22:55:31.703" v="314" actId="1076"/>
          <ac:spMkLst>
            <pc:docMk/>
            <pc:sldMk cId="1344643998" sldId="256"/>
            <ac:spMk id="54" creationId="{6B8DF7AE-B215-4075-45EB-F1CE98A9B1DA}"/>
          </ac:spMkLst>
        </pc:spChg>
        <pc:spChg chg="add mod">
          <ac:chgData name="Ryan Schlimme" userId="5e71f33d4e67f8c0" providerId="LiveId" clId="{5E7FE091-A0A1-4AE8-AC0F-6FD5C4660BBC}" dt="2024-02-23T22:55:36.161" v="317" actId="1076"/>
          <ac:spMkLst>
            <pc:docMk/>
            <pc:sldMk cId="1344643998" sldId="256"/>
            <ac:spMk id="55" creationId="{102D0361-D1FF-A247-081B-784C8DEF3283}"/>
          </ac:spMkLst>
        </pc:spChg>
        <pc:spChg chg="add del mod">
          <ac:chgData name="Ryan Schlimme" userId="5e71f33d4e67f8c0" providerId="LiveId" clId="{5E7FE091-A0A1-4AE8-AC0F-6FD5C4660BBC}" dt="2024-02-23T22:55:22.179" v="307" actId="478"/>
          <ac:spMkLst>
            <pc:docMk/>
            <pc:sldMk cId="1344643998" sldId="256"/>
            <ac:spMk id="56" creationId="{8431C922-C47B-05E9-DD57-E864FD564648}"/>
          </ac:spMkLst>
        </pc:spChg>
        <pc:spChg chg="add mod">
          <ac:chgData name="Ryan Schlimme" userId="5e71f33d4e67f8c0" providerId="LiveId" clId="{5E7FE091-A0A1-4AE8-AC0F-6FD5C4660BBC}" dt="2024-02-23T22:55:17.427" v="303" actId="1076"/>
          <ac:spMkLst>
            <pc:docMk/>
            <pc:sldMk cId="1344643998" sldId="256"/>
            <ac:spMk id="57" creationId="{2C463129-43A7-0093-A531-48D43A959722}"/>
          </ac:spMkLst>
        </pc:spChg>
        <pc:spChg chg="add mod">
          <ac:chgData name="Ryan Schlimme" userId="5e71f33d4e67f8c0" providerId="LiveId" clId="{5E7FE091-A0A1-4AE8-AC0F-6FD5C4660BBC}" dt="2024-02-23T22:55:18.752" v="304" actId="1076"/>
          <ac:spMkLst>
            <pc:docMk/>
            <pc:sldMk cId="1344643998" sldId="256"/>
            <ac:spMk id="58" creationId="{EC50254D-F115-0FB2-58FD-763C7EE56B72}"/>
          </ac:spMkLst>
        </pc:spChg>
        <pc:spChg chg="add del mod">
          <ac:chgData name="Ryan Schlimme" userId="5e71f33d4e67f8c0" providerId="LiveId" clId="{5E7FE091-A0A1-4AE8-AC0F-6FD5C4660BBC}" dt="2024-02-23T22:55:23.534" v="308" actId="478"/>
          <ac:spMkLst>
            <pc:docMk/>
            <pc:sldMk cId="1344643998" sldId="256"/>
            <ac:spMk id="59" creationId="{D14E1963-1B17-03D1-1D19-ED8A9D37CD61}"/>
          </ac:spMkLst>
        </pc:spChg>
        <pc:spChg chg="add mod">
          <ac:chgData name="Ryan Schlimme" userId="5e71f33d4e67f8c0" providerId="LiveId" clId="{5E7FE091-A0A1-4AE8-AC0F-6FD5C4660BBC}" dt="2024-02-23T22:55:25.126" v="309" actId="1076"/>
          <ac:spMkLst>
            <pc:docMk/>
            <pc:sldMk cId="1344643998" sldId="256"/>
            <ac:spMk id="60" creationId="{1F56D186-D584-EF3F-3247-F57629FD04A8}"/>
          </ac:spMkLst>
        </pc:spChg>
        <pc:spChg chg="add mod">
          <ac:chgData name="Ryan Schlimme" userId="5e71f33d4e67f8c0" providerId="LiveId" clId="{5E7FE091-A0A1-4AE8-AC0F-6FD5C4660BBC}" dt="2024-02-23T22:55:46.462" v="322" actId="1076"/>
          <ac:spMkLst>
            <pc:docMk/>
            <pc:sldMk cId="1344643998" sldId="256"/>
            <ac:spMk id="61" creationId="{812A138B-56B6-A488-4606-7530224469C1}"/>
          </ac:spMkLst>
        </pc:spChg>
        <pc:spChg chg="add mod">
          <ac:chgData name="Ryan Schlimme" userId="5e71f33d4e67f8c0" providerId="LiveId" clId="{5E7FE091-A0A1-4AE8-AC0F-6FD5C4660BBC}" dt="2024-02-23T22:55:51.614" v="326" actId="1076"/>
          <ac:spMkLst>
            <pc:docMk/>
            <pc:sldMk cId="1344643998" sldId="256"/>
            <ac:spMk id="62" creationId="{E90DED50-2ED3-653B-32F3-1DF9D5A6A3C3}"/>
          </ac:spMkLst>
        </pc:spChg>
        <pc:spChg chg="add mod">
          <ac:chgData name="Ryan Schlimme" userId="5e71f33d4e67f8c0" providerId="LiveId" clId="{5E7FE091-A0A1-4AE8-AC0F-6FD5C4660BBC}" dt="2024-02-23T22:57:51.663" v="345" actId="1076"/>
          <ac:spMkLst>
            <pc:docMk/>
            <pc:sldMk cId="1344643998" sldId="256"/>
            <ac:spMk id="63" creationId="{36B680C4-8408-6F25-971E-744CFC06F446}"/>
          </ac:spMkLst>
        </pc:spChg>
        <pc:spChg chg="add mod">
          <ac:chgData name="Ryan Schlimme" userId="5e71f33d4e67f8c0" providerId="LiveId" clId="{5E7FE091-A0A1-4AE8-AC0F-6FD5C4660BBC}" dt="2024-02-23T22:55:54.460" v="329" actId="571"/>
          <ac:spMkLst>
            <pc:docMk/>
            <pc:sldMk cId="1344643998" sldId="256"/>
            <ac:spMk id="64" creationId="{3EE88C5A-39A0-4014-38A5-F27B971E8AA9}"/>
          </ac:spMkLst>
        </pc:spChg>
        <pc:spChg chg="add mod">
          <ac:chgData name="Ryan Schlimme" userId="5e71f33d4e67f8c0" providerId="LiveId" clId="{5E7FE091-A0A1-4AE8-AC0F-6FD5C4660BBC}" dt="2024-02-23T22:57:53.762" v="346" actId="1076"/>
          <ac:spMkLst>
            <pc:docMk/>
            <pc:sldMk cId="1344643998" sldId="256"/>
            <ac:spMk id="65" creationId="{E263DF73-4FC7-0D99-7D96-A80BFC7E770A}"/>
          </ac:spMkLst>
        </pc:spChg>
        <pc:spChg chg="add del mod">
          <ac:chgData name="Ryan Schlimme" userId="5e71f33d4e67f8c0" providerId="LiveId" clId="{5E7FE091-A0A1-4AE8-AC0F-6FD5C4660BBC}" dt="2024-02-23T22:56:48.178" v="338" actId="478"/>
          <ac:spMkLst>
            <pc:docMk/>
            <pc:sldMk cId="1344643998" sldId="256"/>
            <ac:spMk id="66" creationId="{10E19CDA-D73F-28CE-261E-3FDF7D1CC646}"/>
          </ac:spMkLst>
        </pc:spChg>
        <pc:spChg chg="add del">
          <ac:chgData name="Ryan Schlimme" userId="5e71f33d4e67f8c0" providerId="LiveId" clId="{5E7FE091-A0A1-4AE8-AC0F-6FD5C4660BBC}" dt="2024-02-23T22:56:35.818" v="337" actId="11529"/>
          <ac:spMkLst>
            <pc:docMk/>
            <pc:sldMk cId="1344643998" sldId="256"/>
            <ac:spMk id="67" creationId="{E8728B9E-B9A9-7351-9010-AC10EF8C24D1}"/>
          </ac:spMkLst>
        </pc:spChg>
        <pc:spChg chg="add mod">
          <ac:chgData name="Ryan Schlimme" userId="5e71f33d4e67f8c0" providerId="LiveId" clId="{5E7FE091-A0A1-4AE8-AC0F-6FD5C4660BBC}" dt="2024-02-23T22:57:47.825" v="344" actId="1076"/>
          <ac:spMkLst>
            <pc:docMk/>
            <pc:sldMk cId="1344643998" sldId="256"/>
            <ac:spMk id="68" creationId="{0698F293-032C-3D42-BAC8-506C7CFF69E7}"/>
          </ac:spMkLst>
        </pc:spChg>
        <pc:spChg chg="del mod">
          <ac:chgData name="Ryan Schlimme" userId="5e71f33d4e67f8c0" providerId="LiveId" clId="{5E7FE091-A0A1-4AE8-AC0F-6FD5C4660BBC}" dt="2024-02-23T22:35:49.285" v="22" actId="478"/>
          <ac:spMkLst>
            <pc:docMk/>
            <pc:sldMk cId="1344643998" sldId="256"/>
            <ac:spMk id="130" creationId="{CB21D476-B2DD-7AEF-06CA-9C3AF842D120}"/>
          </ac:spMkLst>
        </pc:spChg>
        <pc:picChg chg="del">
          <ac:chgData name="Ryan Schlimme" userId="5e71f33d4e67f8c0" providerId="LiveId" clId="{5E7FE091-A0A1-4AE8-AC0F-6FD5C4660BBC}" dt="2024-02-23T22:37:17.234" v="73" actId="478"/>
          <ac:picMkLst>
            <pc:docMk/>
            <pc:sldMk cId="1344643998" sldId="256"/>
            <ac:picMk id="148" creationId="{D5CCE838-416D-5E3F-DCB3-9817677BA555}"/>
          </ac:picMkLst>
        </pc:picChg>
        <pc:picChg chg="mod">
          <ac:chgData name="Ryan Schlimme" userId="5e71f33d4e67f8c0" providerId="LiveId" clId="{5E7FE091-A0A1-4AE8-AC0F-6FD5C4660BBC}" dt="2024-02-23T22:57:58.835" v="347" actId="1076"/>
          <ac:picMkLst>
            <pc:docMk/>
            <pc:sldMk cId="1344643998" sldId="256"/>
            <ac:picMk id="1026" creationId="{915B5E5F-D94A-A389-7346-38AD2A7E4B49}"/>
          </ac:picMkLst>
        </pc:picChg>
        <pc:cxnChg chg="del mod">
          <ac:chgData name="Ryan Schlimme" userId="5e71f33d4e67f8c0" providerId="LiveId" clId="{5E7FE091-A0A1-4AE8-AC0F-6FD5C4660BBC}" dt="2024-02-23T22:37:19.339" v="74" actId="478"/>
          <ac:cxnSpMkLst>
            <pc:docMk/>
            <pc:sldMk cId="1344643998" sldId="256"/>
            <ac:cxnSpMk id="17" creationId="{994E502F-3233-F139-5A10-CC251621CF72}"/>
          </ac:cxnSpMkLst>
        </pc:cxnChg>
        <pc:cxnChg chg="add del mod">
          <ac:chgData name="Ryan Schlimme" userId="5e71f33d4e67f8c0" providerId="LiveId" clId="{5E7FE091-A0A1-4AE8-AC0F-6FD5C4660BBC}" dt="2024-02-23T22:57:58.835" v="347" actId="1076"/>
          <ac:cxnSpMkLst>
            <pc:docMk/>
            <pc:sldMk cId="1344643998" sldId="256"/>
            <ac:cxnSpMk id="25" creationId="{1C4281F6-31C7-4D79-DC31-D782072DA436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88" creationId="{388F71B6-C78C-50C6-C03F-A802ABE8AED0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91" creationId="{CBDB710A-D992-53AC-74F8-3736D8681746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93" creationId="{03D3898E-223E-0A05-6B91-B3949BB8B51D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95" creationId="{0EEF9A79-A0AF-C1BE-CD63-8AD6D6AAAF0E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01" creationId="{EF37A6B2-77CE-8F9D-7A15-0AA187C634D9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05" creationId="{0DD66FC0-0C06-E842-A003-C11B99D332F2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09" creationId="{BC669DD2-8F28-B151-4C5A-D4C763CEA74B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0" creationId="{97020FAC-532F-BF3C-E501-623662EDCAF8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2" creationId="{5DDCCDE0-5DD3-09BF-E2FC-569A5B76D054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3" creationId="{A5D748AA-BE2A-B878-0854-754C72EAFB5E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6" creationId="{D8FDB943-2788-B008-DA33-930199B387B1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7" creationId="{401BBEC3-24AE-ADC6-E5E0-6AD293CFAFE7}"/>
          </ac:cxnSpMkLst>
        </pc:cxnChg>
        <pc:cxnChg chg="del">
          <ac:chgData name="Ryan Schlimme" userId="5e71f33d4e67f8c0" providerId="LiveId" clId="{5E7FE091-A0A1-4AE8-AC0F-6FD5C4660BBC}" dt="2024-02-23T22:35:45.343" v="20" actId="478"/>
          <ac:cxnSpMkLst>
            <pc:docMk/>
            <pc:sldMk cId="1344643998" sldId="256"/>
            <ac:cxnSpMk id="118" creationId="{2CF633FD-4134-4E4C-5541-28C59DB1DE6F}"/>
          </ac:cxnSpMkLst>
        </pc:cxnChg>
        <pc:cxnChg chg="del">
          <ac:chgData name="Ryan Schlimme" userId="5e71f33d4e67f8c0" providerId="LiveId" clId="{5E7FE091-A0A1-4AE8-AC0F-6FD5C4660BBC}" dt="2024-02-23T22:35:51.131" v="23" actId="478"/>
          <ac:cxnSpMkLst>
            <pc:docMk/>
            <pc:sldMk cId="1344643998" sldId="256"/>
            <ac:cxnSpMk id="119" creationId="{45180538-0E31-D1F4-80C2-FB2FC66B09FA}"/>
          </ac:cxnSpMkLst>
        </pc:cxnChg>
        <pc:cxnChg chg="del">
          <ac:chgData name="Ryan Schlimme" userId="5e71f33d4e67f8c0" providerId="LiveId" clId="{5E7FE091-A0A1-4AE8-AC0F-6FD5C4660BBC}" dt="2024-02-23T22:35:51.131" v="23" actId="478"/>
          <ac:cxnSpMkLst>
            <pc:docMk/>
            <pc:sldMk cId="1344643998" sldId="256"/>
            <ac:cxnSpMk id="120" creationId="{46BB286E-CD04-56D5-E90F-3E714B882AFB}"/>
          </ac:cxnSpMkLst>
        </pc:cxnChg>
        <pc:cxnChg chg="del">
          <ac:chgData name="Ryan Schlimme" userId="5e71f33d4e67f8c0" providerId="LiveId" clId="{5E7FE091-A0A1-4AE8-AC0F-6FD5C4660BBC}" dt="2024-02-23T22:35:51.131" v="23" actId="478"/>
          <ac:cxnSpMkLst>
            <pc:docMk/>
            <pc:sldMk cId="1344643998" sldId="256"/>
            <ac:cxnSpMk id="121" creationId="{89CEAD20-1B4B-93B3-A714-7362289AAE58}"/>
          </ac:cxnSpMkLst>
        </pc:cxnChg>
        <pc:cxnChg chg="del mod">
          <ac:chgData name="Ryan Schlimme" userId="5e71f33d4e67f8c0" providerId="LiveId" clId="{5E7FE091-A0A1-4AE8-AC0F-6FD5C4660BBC}" dt="2024-02-23T22:35:56.217" v="27" actId="478"/>
          <ac:cxnSpMkLst>
            <pc:docMk/>
            <pc:sldMk cId="1344643998" sldId="256"/>
            <ac:cxnSpMk id="122" creationId="{4FEB2EC0-0252-5BD3-9937-0D5DF34B4A33}"/>
          </ac:cxnSpMkLst>
        </pc:cxnChg>
        <pc:cxnChg chg="del mod">
          <ac:chgData name="Ryan Schlimme" userId="5e71f33d4e67f8c0" providerId="LiveId" clId="{5E7FE091-A0A1-4AE8-AC0F-6FD5C4660BBC}" dt="2024-02-23T22:35:56.217" v="27" actId="478"/>
          <ac:cxnSpMkLst>
            <pc:docMk/>
            <pc:sldMk cId="1344643998" sldId="256"/>
            <ac:cxnSpMk id="123" creationId="{E6A83B7F-9580-EE84-D15D-A9E924A650B5}"/>
          </ac:cxnSpMkLst>
        </pc:cxnChg>
        <pc:cxnChg chg="del mod">
          <ac:chgData name="Ryan Schlimme" userId="5e71f33d4e67f8c0" providerId="LiveId" clId="{5E7FE091-A0A1-4AE8-AC0F-6FD5C4660BBC}" dt="2024-02-23T22:35:56.217" v="27" actId="478"/>
          <ac:cxnSpMkLst>
            <pc:docMk/>
            <pc:sldMk cId="1344643998" sldId="256"/>
            <ac:cxnSpMk id="124" creationId="{BF3DA9AF-AE71-CC91-86AE-20791AD544E8}"/>
          </ac:cxnSpMkLst>
        </pc:cxnChg>
        <pc:cxnChg chg="del">
          <ac:chgData name="Ryan Schlimme" userId="5e71f33d4e67f8c0" providerId="LiveId" clId="{5E7FE091-A0A1-4AE8-AC0F-6FD5C4660BBC}" dt="2024-02-23T22:36:01.075" v="30" actId="478"/>
          <ac:cxnSpMkLst>
            <pc:docMk/>
            <pc:sldMk cId="1344643998" sldId="256"/>
            <ac:cxnSpMk id="125" creationId="{D03D058A-6186-7DA0-6F81-66149FDF5DA4}"/>
          </ac:cxnSpMkLst>
        </pc:cxnChg>
        <pc:cxnChg chg="del">
          <ac:chgData name="Ryan Schlimme" userId="5e71f33d4e67f8c0" providerId="LiveId" clId="{5E7FE091-A0A1-4AE8-AC0F-6FD5C4660BBC}" dt="2024-02-23T22:35:59.949" v="29" actId="478"/>
          <ac:cxnSpMkLst>
            <pc:docMk/>
            <pc:sldMk cId="1344643998" sldId="256"/>
            <ac:cxnSpMk id="128" creationId="{12F439E1-0044-4CAA-3D81-5AF5FEED0B41}"/>
          </ac:cxnSpMkLst>
        </pc:cxnChg>
        <pc:cxnChg chg="del">
          <ac:chgData name="Ryan Schlimme" userId="5e71f33d4e67f8c0" providerId="LiveId" clId="{5E7FE091-A0A1-4AE8-AC0F-6FD5C4660BBC}" dt="2024-02-23T22:35:58.303" v="28" actId="478"/>
          <ac:cxnSpMkLst>
            <pc:docMk/>
            <pc:sldMk cId="1344643998" sldId="256"/>
            <ac:cxnSpMk id="129" creationId="{55928DC7-3B7C-09E3-E56A-A126989D2FA3}"/>
          </ac:cxnSpMkLst>
        </pc:cxnChg>
        <pc:cxnChg chg="mod">
          <ac:chgData name="Ryan Schlimme" userId="5e71f33d4e67f8c0" providerId="LiveId" clId="{5E7FE091-A0A1-4AE8-AC0F-6FD5C4660BBC}" dt="2024-02-23T22:57:58.835" v="347" actId="1076"/>
          <ac:cxnSpMkLst>
            <pc:docMk/>
            <pc:sldMk cId="1344643998" sldId="256"/>
            <ac:cxnSpMk id="151" creationId="{253FD08A-99C7-E31C-9BD5-597BCD57DDB4}"/>
          </ac:cxnSpMkLst>
        </pc:cxnChg>
      </pc:sldChg>
      <pc:sldChg chg="addSp delSp modSp mod">
        <pc:chgData name="Ryan Schlimme" userId="5e71f33d4e67f8c0" providerId="LiveId" clId="{5E7FE091-A0A1-4AE8-AC0F-6FD5C4660BBC}" dt="2024-02-23T22:34:39.764" v="2" actId="478"/>
        <pc:sldMkLst>
          <pc:docMk/>
          <pc:sldMk cId="74593262" sldId="258"/>
        </pc:sldMkLst>
        <pc:spChg chg="add del mod">
          <ac:chgData name="Ryan Schlimme" userId="5e71f33d4e67f8c0" providerId="LiveId" clId="{5E7FE091-A0A1-4AE8-AC0F-6FD5C4660BBC}" dt="2024-02-23T22:34:39.764" v="2" actId="478"/>
          <ac:spMkLst>
            <pc:docMk/>
            <pc:sldMk cId="74593262" sldId="258"/>
            <ac:spMk id="2" creationId="{A6908834-4EBB-9612-927F-44FA4FD493CE}"/>
          </ac:spMkLst>
        </pc:spChg>
      </pc:sldChg>
      <pc:sldChg chg="addSp delSp modSp new mod">
        <pc:chgData name="Ryan Schlimme" userId="5e71f33d4e67f8c0" providerId="LiveId" clId="{5E7FE091-A0A1-4AE8-AC0F-6FD5C4660BBC}" dt="2024-02-23T22:50:21.926" v="191" actId="21"/>
        <pc:sldMkLst>
          <pc:docMk/>
          <pc:sldMk cId="3087008153" sldId="259"/>
        </pc:sldMkLst>
        <pc:spChg chg="del">
          <ac:chgData name="Ryan Schlimme" userId="5e71f33d4e67f8c0" providerId="LiveId" clId="{5E7FE091-A0A1-4AE8-AC0F-6FD5C4660BBC}" dt="2024-02-23T22:44:54.393" v="169" actId="478"/>
          <ac:spMkLst>
            <pc:docMk/>
            <pc:sldMk cId="3087008153" sldId="259"/>
            <ac:spMk id="2" creationId="{A5E397A7-8106-6AC4-14AD-66F003D5CCFE}"/>
          </ac:spMkLst>
        </pc:spChg>
        <pc:spChg chg="del">
          <ac:chgData name="Ryan Schlimme" userId="5e71f33d4e67f8c0" providerId="LiveId" clId="{5E7FE091-A0A1-4AE8-AC0F-6FD5C4660BBC}" dt="2024-02-23T22:44:55.775" v="170" actId="478"/>
          <ac:spMkLst>
            <pc:docMk/>
            <pc:sldMk cId="3087008153" sldId="259"/>
            <ac:spMk id="3" creationId="{66A9B3C7-A4DF-44DF-7887-A1783694E078}"/>
          </ac:spMkLst>
        </pc:spChg>
        <pc:spChg chg="add del">
          <ac:chgData name="Ryan Schlimme" userId="5e71f33d4e67f8c0" providerId="LiveId" clId="{5E7FE091-A0A1-4AE8-AC0F-6FD5C4660BBC}" dt="2024-02-23T22:45:42.901" v="172" actId="478"/>
          <ac:spMkLst>
            <pc:docMk/>
            <pc:sldMk cId="3087008153" sldId="259"/>
            <ac:spMk id="4" creationId="{924DCFE0-E6F3-5FC0-664B-24FC6DBDDC79}"/>
          </ac:spMkLst>
        </pc:spChg>
        <pc:spChg chg="add del">
          <ac:chgData name="Ryan Schlimme" userId="5e71f33d4e67f8c0" providerId="LiveId" clId="{5E7FE091-A0A1-4AE8-AC0F-6FD5C4660BBC}" dt="2024-02-23T22:46:11.736" v="174" actId="478"/>
          <ac:spMkLst>
            <pc:docMk/>
            <pc:sldMk cId="3087008153" sldId="259"/>
            <ac:spMk id="5" creationId="{B6034A04-93CD-591A-3CA2-E32B05939026}"/>
          </ac:spMkLst>
        </pc:spChg>
        <pc:spChg chg="add del mod">
          <ac:chgData name="Ryan Schlimme" userId="5e71f33d4e67f8c0" providerId="LiveId" clId="{5E7FE091-A0A1-4AE8-AC0F-6FD5C4660BBC}" dt="2024-02-23T22:46:43.029" v="177" actId="478"/>
          <ac:spMkLst>
            <pc:docMk/>
            <pc:sldMk cId="3087008153" sldId="259"/>
            <ac:spMk id="6" creationId="{06028FD4-81AF-1070-FCBC-EE4E31BEB28F}"/>
          </ac:spMkLst>
        </pc:spChg>
        <pc:spChg chg="add del">
          <ac:chgData name="Ryan Schlimme" userId="5e71f33d4e67f8c0" providerId="LiveId" clId="{5E7FE091-A0A1-4AE8-AC0F-6FD5C4660BBC}" dt="2024-02-23T22:47:33.179" v="179" actId="478"/>
          <ac:spMkLst>
            <pc:docMk/>
            <pc:sldMk cId="3087008153" sldId="259"/>
            <ac:spMk id="7" creationId="{969C74D0-14BA-ECBA-A7CA-6012DE987C5A}"/>
          </ac:spMkLst>
        </pc:spChg>
        <pc:spChg chg="add del">
          <ac:chgData name="Ryan Schlimme" userId="5e71f33d4e67f8c0" providerId="LiveId" clId="{5E7FE091-A0A1-4AE8-AC0F-6FD5C4660BBC}" dt="2024-02-23T22:48:31.384" v="183" actId="478"/>
          <ac:spMkLst>
            <pc:docMk/>
            <pc:sldMk cId="3087008153" sldId="259"/>
            <ac:spMk id="10" creationId="{D47C3338-5DD5-8EAD-5B70-2A31D72E33A7}"/>
          </ac:spMkLst>
        </pc:spChg>
        <pc:spChg chg="add del mod">
          <ac:chgData name="Ryan Schlimme" userId="5e71f33d4e67f8c0" providerId="LiveId" clId="{5E7FE091-A0A1-4AE8-AC0F-6FD5C4660BBC}" dt="2024-02-23T22:50:21.926" v="191" actId="21"/>
          <ac:spMkLst>
            <pc:docMk/>
            <pc:sldMk cId="3087008153" sldId="259"/>
            <ac:spMk id="13" creationId="{22775D6F-2CD6-55D1-00C9-C5F8E8D2D1C6}"/>
          </ac:spMkLst>
        </pc:spChg>
        <pc:cxnChg chg="add del">
          <ac:chgData name="Ryan Schlimme" userId="5e71f33d4e67f8c0" providerId="LiveId" clId="{5E7FE091-A0A1-4AE8-AC0F-6FD5C4660BBC}" dt="2024-02-23T22:47:43.184" v="181" actId="11529"/>
          <ac:cxnSpMkLst>
            <pc:docMk/>
            <pc:sldMk cId="3087008153" sldId="259"/>
            <ac:cxnSpMk id="9" creationId="{8D560A58-9D1F-EDF7-1563-16EE9190FAE2}"/>
          </ac:cxnSpMkLst>
        </pc:cxnChg>
        <pc:cxnChg chg="add del">
          <ac:chgData name="Ryan Schlimme" userId="5e71f33d4e67f8c0" providerId="LiveId" clId="{5E7FE091-A0A1-4AE8-AC0F-6FD5C4660BBC}" dt="2024-02-23T22:48:43.190" v="185" actId="478"/>
          <ac:cxnSpMkLst>
            <pc:docMk/>
            <pc:sldMk cId="3087008153" sldId="259"/>
            <ac:cxnSpMk id="12" creationId="{94C584A6-CD83-9809-AFF2-6512C0CAC7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9426B-070D-414C-99DF-1E147191128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5A2E-173C-4EC4-816E-18970FD3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Radioactive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5A2E-173C-4EC4-816E-18970FD3F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A7EB4-234C-A16B-0941-32CD08638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9E397-F783-46D4-78EF-3FBF33743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B1C6E-6464-E2C4-AF49-0AEC73045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2: Photoelectric Effect</a:t>
            </a:r>
          </a:p>
          <a:p>
            <a:endParaRPr lang="en-US" dirty="0"/>
          </a:p>
          <a:p>
            <a:r>
              <a:rPr lang="en-US" dirty="0"/>
              <a:t>Mercury Lamp releasing squiggles of different colors toward detector</a:t>
            </a:r>
          </a:p>
          <a:p>
            <a:r>
              <a:rPr lang="en-US" dirty="0"/>
              <a:t>Line Filter</a:t>
            </a:r>
          </a:p>
          <a:p>
            <a:r>
              <a:rPr lang="en-US" dirty="0"/>
              <a:t>Only certain color squiggles pass</a:t>
            </a:r>
          </a:p>
          <a:p>
            <a:r>
              <a:rPr lang="en-US" dirty="0"/>
              <a:t>OD filter</a:t>
            </a:r>
          </a:p>
          <a:p>
            <a:r>
              <a:rPr lang="en-US" dirty="0"/>
              <a:t>Number of squiggles decreases</a:t>
            </a:r>
          </a:p>
          <a:p>
            <a:r>
              <a:rPr lang="en-US" dirty="0"/>
              <a:t>Phototube (rectangle and oval-rectangle thingy)</a:t>
            </a:r>
          </a:p>
          <a:p>
            <a:r>
              <a:rPr lang="en-US" dirty="0"/>
              <a:t>Black box all around the system</a:t>
            </a:r>
          </a:p>
          <a:p>
            <a:r>
              <a:rPr lang="en-US" dirty="0"/>
              <a:t>Line from phototube to pico-ammeter outside box</a:t>
            </a:r>
          </a:p>
          <a:p>
            <a:r>
              <a:rPr lang="en-US" dirty="0"/>
              <a:t>Line from pico-ammeter to LabView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0FFD-F2E4-62E4-5ACA-7FBCBD25D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5A2E-173C-4EC4-816E-18970FD3F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5A2E-173C-4EC4-816E-18970FD3F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C028-4DB6-9573-07E5-D6AA67ECA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1A1F-07F4-1D80-D49A-82D7CE0A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84B6-5ACD-59E1-DC73-A321BEA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8B06-217D-E18C-8941-6F4D890A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0338-6767-F113-F2B4-A5714685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F2D2-9880-5538-DC42-572427AD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6C78F-3198-7BDA-14F6-2D67F5DA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4572-819A-1616-684A-916C3D11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2D9C-4EBD-7532-FA54-9FE1670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4C58-4208-3EFD-2BE0-A0B7F59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F9427-75AB-2BF5-85DD-D460F244C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9727-7DF3-6497-88D9-0F634593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E7FB-1784-DCE5-39E4-6CE2B6C4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F203-B26B-3E95-390B-C5DDB7A5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1EAB-BC69-C20B-099B-76AEDA8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B3AE-D06C-F75B-757B-C57F83BC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044E-A373-5ACB-B1BA-596B35B7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DF47-F691-DBB8-9943-F10B784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E7FC-D49E-537D-E807-58AD24A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81C8-5C37-A506-0B66-E1763CA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E2E0-358D-3C12-DF6B-F1293C4A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FFBE-7831-2839-D650-2ED5C078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32FF-EF89-2051-8197-E3D6042E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A97E-8DF4-B7AB-A4AC-3A696C0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5A78-E9C0-B1A0-2DB4-368B1FAC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46FC-7B3E-2B9F-9586-66C16D8B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8879-E91D-918C-52D3-0B861D23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5FDAC-0F9B-6208-89E0-4E37FD48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19DF-59BB-E366-C681-AC3FF34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2069-5BBF-7F6D-7014-27F3637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851-57B4-94F9-8FC5-6EAD062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1788-4DAC-C792-B523-29616DBE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75EB-7E02-707C-281F-293005B2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E5E3-0B3B-5C6D-9DC4-823752ED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57F1-D9C4-7FA9-0055-BAB51AF3B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E3E9E-99F1-8AAC-B4BD-CF1F02D3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9B642-6305-BF8C-5573-DF9F766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0F3B5-7A2E-DD67-E304-D790B99D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A3F5F-8CEC-DC4A-DE91-D653B49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57D5-438D-AD81-4BB0-6AB04683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2850-F7B1-088C-EEFB-9DCAD272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4AAAD-BB19-2BE0-21AE-F24F67E5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C0A9E-9E8D-83BB-576E-2DD9ED18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0ADDA-C999-12C3-1CFF-1313E60E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BF1CD-918A-CA53-BEB5-A156D34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38C0-E7C4-87FD-7002-F1C3D499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9AA-3C47-2917-6CB0-8EF25D2A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73CB-5476-C0F0-4A77-A81692D3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BCB4-E8F6-AC52-8602-3204C23A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D36E-813A-1879-583D-DA00366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1569-9F3B-0314-D5BA-8D28023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9FFB-49AA-DDDF-9B38-1D9D3197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E654-ECA4-BC9A-B02B-EBBAB697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4C181-2261-F8E9-37F2-ECAE2DFDC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ADD0-28FA-0F60-A8F1-07657715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599D-9123-902E-07BC-3661F5EF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33EE-4DD9-566A-BD60-878ED35E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423E3-B710-33C6-391B-0F57DD0C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B438B-9162-5EC4-88B6-A02C08D4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A7E8-5207-6BE0-AA3E-45D3EA6E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1F91-C19E-41E3-774C-EF69B84CF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C16B-D715-4DB8-82DB-F8734A567A4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A374-EF86-2D15-87E9-00259B34F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4226-BEDC-DAEB-CC42-8E31E07CF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32C2-9609-4059-9DE8-843E83F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llout: Line 19">
            <a:extLst>
              <a:ext uri="{FF2B5EF4-FFF2-40B4-BE49-F238E27FC236}">
                <a16:creationId xmlns:a16="http://schemas.microsoft.com/office/drawing/2014/main" id="{3083763C-D4CC-39DC-4C0A-2999FC852DCB}"/>
              </a:ext>
            </a:extLst>
          </p:cNvPr>
          <p:cNvSpPr/>
          <p:nvPr/>
        </p:nvSpPr>
        <p:spPr>
          <a:xfrm>
            <a:off x="8759919" y="1240965"/>
            <a:ext cx="901809" cy="249011"/>
          </a:xfrm>
          <a:prstGeom prst="borderCallout1">
            <a:avLst>
              <a:gd name="adj1" fmla="val 100718"/>
              <a:gd name="adj2" fmla="val 50675"/>
              <a:gd name="adj3" fmla="val 242007"/>
              <a:gd name="adj4" fmla="val 508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Photo-tube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884218-0005-A7BF-E728-4854D55CD163}"/>
              </a:ext>
            </a:extLst>
          </p:cNvPr>
          <p:cNvSpPr/>
          <p:nvPr/>
        </p:nvSpPr>
        <p:spPr>
          <a:xfrm rot="5400000">
            <a:off x="8775288" y="2075061"/>
            <a:ext cx="880394" cy="327415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D14D987-B500-469D-2098-A1A5960CB215}"/>
              </a:ext>
            </a:extLst>
          </p:cNvPr>
          <p:cNvSpPr/>
          <p:nvPr/>
        </p:nvSpPr>
        <p:spPr>
          <a:xfrm>
            <a:off x="5749303" y="1240967"/>
            <a:ext cx="901809" cy="249011"/>
          </a:xfrm>
          <a:prstGeom prst="borderCallout1">
            <a:avLst>
              <a:gd name="adj1" fmla="val 100718"/>
              <a:gd name="adj2" fmla="val 50675"/>
              <a:gd name="adj3" fmla="val 242007"/>
              <a:gd name="adj4" fmla="val 508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B593B-B643-E44A-C5D0-433B89081B9F}"/>
              </a:ext>
            </a:extLst>
          </p:cNvPr>
          <p:cNvSpPr/>
          <p:nvPr/>
        </p:nvSpPr>
        <p:spPr>
          <a:xfrm>
            <a:off x="3873952" y="1828800"/>
            <a:ext cx="1240913" cy="616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Hg Lamp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5AD0B6-FF1D-58D1-B31D-378747362B5F}"/>
              </a:ext>
            </a:extLst>
          </p:cNvPr>
          <p:cNvSpPr/>
          <p:nvPr/>
        </p:nvSpPr>
        <p:spPr>
          <a:xfrm>
            <a:off x="6138977" y="1832884"/>
            <a:ext cx="122465" cy="616403"/>
          </a:xfrm>
          <a:prstGeom prst="roundRect">
            <a:avLst/>
          </a:prstGeom>
          <a:solidFill>
            <a:srgbClr val="852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83F8F6-7C82-6A2D-542F-81ED5685309A}"/>
              </a:ext>
            </a:extLst>
          </p:cNvPr>
          <p:cNvSpPr/>
          <p:nvPr/>
        </p:nvSpPr>
        <p:spPr>
          <a:xfrm>
            <a:off x="6058354" y="2449287"/>
            <a:ext cx="283709" cy="269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253FD08A-99C7-E31C-9BD5-597BCD57DDB4}"/>
              </a:ext>
            </a:extLst>
          </p:cNvPr>
          <p:cNvCxnSpPr>
            <a:cxnSpLocks/>
          </p:cNvCxnSpPr>
          <p:nvPr/>
        </p:nvCxnSpPr>
        <p:spPr>
          <a:xfrm flipH="1">
            <a:off x="6565620" y="3348054"/>
            <a:ext cx="55122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osing the Best Licensing Method for your LabVIEW Tools - SoftwareKey.com">
            <a:extLst>
              <a:ext uri="{FF2B5EF4-FFF2-40B4-BE49-F238E27FC236}">
                <a16:creationId xmlns:a16="http://schemas.microsoft.com/office/drawing/2014/main" id="{915B5E5F-D94A-A389-7346-38AD2A7E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75" y="3175701"/>
            <a:ext cx="757767" cy="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60E5A-2A66-10FF-6894-1D0A204E695C}"/>
              </a:ext>
            </a:extLst>
          </p:cNvPr>
          <p:cNvSpPr/>
          <p:nvPr/>
        </p:nvSpPr>
        <p:spPr>
          <a:xfrm>
            <a:off x="7594601" y="1828799"/>
            <a:ext cx="122465" cy="61640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D0B6FC4-D817-9AB6-37AF-B04BB2B7A6DE}"/>
              </a:ext>
            </a:extLst>
          </p:cNvPr>
          <p:cNvSpPr/>
          <p:nvPr/>
        </p:nvSpPr>
        <p:spPr>
          <a:xfrm>
            <a:off x="7513978" y="2445202"/>
            <a:ext cx="283709" cy="269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79E8E94-32F5-BC54-41A0-1B4BCD88E55C}"/>
              </a:ext>
            </a:extLst>
          </p:cNvPr>
          <p:cNvSpPr/>
          <p:nvPr/>
        </p:nvSpPr>
        <p:spPr>
          <a:xfrm>
            <a:off x="7204927" y="1240965"/>
            <a:ext cx="901809" cy="249011"/>
          </a:xfrm>
          <a:prstGeom prst="borderCallout1">
            <a:avLst>
              <a:gd name="adj1" fmla="val 100718"/>
              <a:gd name="adj2" fmla="val 50675"/>
              <a:gd name="adj3" fmla="val 242007"/>
              <a:gd name="adj4" fmla="val 508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ND Filter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408F2A-0A3C-8B9E-FB6C-C4381BACE99A}"/>
              </a:ext>
            </a:extLst>
          </p:cNvPr>
          <p:cNvSpPr/>
          <p:nvPr/>
        </p:nvSpPr>
        <p:spPr>
          <a:xfrm rot="5400000">
            <a:off x="9124577" y="2313905"/>
            <a:ext cx="185035" cy="6164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B8C6A-11C1-6EB0-A40E-FB77DF8A2D66}"/>
              </a:ext>
            </a:extLst>
          </p:cNvPr>
          <p:cNvSpPr/>
          <p:nvPr/>
        </p:nvSpPr>
        <p:spPr>
          <a:xfrm>
            <a:off x="7116843" y="3005832"/>
            <a:ext cx="1432075" cy="6164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Picoammeter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C4281F6-31C7-4D79-DC31-D782072DA436}"/>
              </a:ext>
            </a:extLst>
          </p:cNvPr>
          <p:cNvCxnSpPr>
            <a:cxnSpLocks/>
            <a:stCxn id="18" idx="3"/>
            <a:endCxn id="22" idx="3"/>
          </p:cNvCxnSpPr>
          <p:nvPr/>
        </p:nvCxnSpPr>
        <p:spPr>
          <a:xfrm rot="5400000">
            <a:off x="8583301" y="2680241"/>
            <a:ext cx="599410" cy="66817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775D6F-2CD6-55D1-00C9-C5F8E8D2D1C6}"/>
              </a:ext>
            </a:extLst>
          </p:cNvPr>
          <p:cNvSpPr/>
          <p:nvPr/>
        </p:nvSpPr>
        <p:spPr>
          <a:xfrm>
            <a:off x="5155822" y="1901708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21A8436-E176-C7ED-6E8A-288AB53B3CBE}"/>
              </a:ext>
            </a:extLst>
          </p:cNvPr>
          <p:cNvSpPr/>
          <p:nvPr/>
        </p:nvSpPr>
        <p:spPr>
          <a:xfrm>
            <a:off x="5308222" y="2054108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486F472-427F-74BC-F57D-E2B6900ACDDF}"/>
              </a:ext>
            </a:extLst>
          </p:cNvPr>
          <p:cNvSpPr/>
          <p:nvPr/>
        </p:nvSpPr>
        <p:spPr>
          <a:xfrm>
            <a:off x="5547930" y="1839491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46FB70-9B9C-A771-A7AB-6D16D3C02EE6}"/>
              </a:ext>
            </a:extLst>
          </p:cNvPr>
          <p:cNvSpPr/>
          <p:nvPr/>
        </p:nvSpPr>
        <p:spPr>
          <a:xfrm>
            <a:off x="5448734" y="2194744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F31A0B9-383D-7E4A-52B4-B19638E8A912}"/>
              </a:ext>
            </a:extLst>
          </p:cNvPr>
          <p:cNvSpPr/>
          <p:nvPr/>
        </p:nvSpPr>
        <p:spPr>
          <a:xfrm>
            <a:off x="5209905" y="2206507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2D6C01-496B-2D57-A06F-D82C519095E5}"/>
              </a:ext>
            </a:extLst>
          </p:cNvPr>
          <p:cNvSpPr/>
          <p:nvPr/>
        </p:nvSpPr>
        <p:spPr>
          <a:xfrm>
            <a:off x="5353095" y="2347143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5221CB-6CBA-ABC1-EFF4-CD546C2A00C6}"/>
              </a:ext>
            </a:extLst>
          </p:cNvPr>
          <p:cNvSpPr/>
          <p:nvPr/>
        </p:nvSpPr>
        <p:spPr>
          <a:xfrm>
            <a:off x="5604410" y="2300327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082DE3-E1D1-E913-CE3D-FB82DE8F49D3}"/>
              </a:ext>
            </a:extLst>
          </p:cNvPr>
          <p:cNvSpPr/>
          <p:nvPr/>
        </p:nvSpPr>
        <p:spPr>
          <a:xfrm>
            <a:off x="5147681" y="2340107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45BC2EA-8D9F-DB5B-AF6B-C024565F4481}"/>
              </a:ext>
            </a:extLst>
          </p:cNvPr>
          <p:cNvSpPr/>
          <p:nvPr/>
        </p:nvSpPr>
        <p:spPr>
          <a:xfrm>
            <a:off x="5126123" y="2027241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538696F-99A6-B6AD-5E59-8099FE94B2B8}"/>
              </a:ext>
            </a:extLst>
          </p:cNvPr>
          <p:cNvSpPr/>
          <p:nvPr/>
        </p:nvSpPr>
        <p:spPr>
          <a:xfrm>
            <a:off x="5526572" y="2080402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5D8CA2-7442-86E5-A50E-74B9D4B5B6B7}"/>
              </a:ext>
            </a:extLst>
          </p:cNvPr>
          <p:cNvSpPr/>
          <p:nvPr/>
        </p:nvSpPr>
        <p:spPr>
          <a:xfrm>
            <a:off x="5335404" y="1828799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E3113E-481B-6904-CC9B-61C602393633}"/>
              </a:ext>
            </a:extLst>
          </p:cNvPr>
          <p:cNvSpPr/>
          <p:nvPr/>
        </p:nvSpPr>
        <p:spPr>
          <a:xfrm>
            <a:off x="5427017" y="1960180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14F3359-7704-8F18-FEED-EEBF823ECE34}"/>
              </a:ext>
            </a:extLst>
          </p:cNvPr>
          <p:cNvSpPr/>
          <p:nvPr/>
        </p:nvSpPr>
        <p:spPr>
          <a:xfrm>
            <a:off x="5647399" y="1970440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0319F9-2219-FAFD-A8CE-8A13485591FD}"/>
              </a:ext>
            </a:extLst>
          </p:cNvPr>
          <p:cNvSpPr/>
          <p:nvPr/>
        </p:nvSpPr>
        <p:spPr>
          <a:xfrm>
            <a:off x="5677099" y="2185985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7BBAEE7-572B-3E9B-52D1-F2229CE0C92A}"/>
              </a:ext>
            </a:extLst>
          </p:cNvPr>
          <p:cNvSpPr/>
          <p:nvPr/>
        </p:nvSpPr>
        <p:spPr>
          <a:xfrm>
            <a:off x="5545146" y="2399486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518359-0E66-5FDE-E891-C0E1773E13FF}"/>
              </a:ext>
            </a:extLst>
          </p:cNvPr>
          <p:cNvSpPr/>
          <p:nvPr/>
        </p:nvSpPr>
        <p:spPr>
          <a:xfrm>
            <a:off x="5776148" y="2352097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AF0F6A-0A2E-62BE-C7DE-80808E35E8FD}"/>
              </a:ext>
            </a:extLst>
          </p:cNvPr>
          <p:cNvSpPr/>
          <p:nvPr/>
        </p:nvSpPr>
        <p:spPr>
          <a:xfrm>
            <a:off x="5861030" y="2243721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5D9257-A6BB-94EA-5390-48B59E907932}"/>
              </a:ext>
            </a:extLst>
          </p:cNvPr>
          <p:cNvSpPr/>
          <p:nvPr/>
        </p:nvSpPr>
        <p:spPr>
          <a:xfrm>
            <a:off x="5743593" y="2084782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DD9D63-3A94-0858-9B38-51C8301E438F}"/>
              </a:ext>
            </a:extLst>
          </p:cNvPr>
          <p:cNvSpPr/>
          <p:nvPr/>
        </p:nvSpPr>
        <p:spPr>
          <a:xfrm>
            <a:off x="5748852" y="1856098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ABE5D50-4A93-1DBF-4ACF-FE80C2083E5C}"/>
              </a:ext>
            </a:extLst>
          </p:cNvPr>
          <p:cNvSpPr/>
          <p:nvPr/>
        </p:nvSpPr>
        <p:spPr>
          <a:xfrm>
            <a:off x="5847508" y="1987711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D06FDF-7476-13AA-4E3C-BFC278C71060}"/>
              </a:ext>
            </a:extLst>
          </p:cNvPr>
          <p:cNvSpPr/>
          <p:nvPr/>
        </p:nvSpPr>
        <p:spPr>
          <a:xfrm>
            <a:off x="5922166" y="2113740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129586B-35A0-5FBD-01EE-398DDC4847C2}"/>
              </a:ext>
            </a:extLst>
          </p:cNvPr>
          <p:cNvSpPr/>
          <p:nvPr/>
        </p:nvSpPr>
        <p:spPr>
          <a:xfrm>
            <a:off x="5958651" y="2384130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2D87833-2B2C-62FD-F738-DEFAEC1BB528}"/>
              </a:ext>
            </a:extLst>
          </p:cNvPr>
          <p:cNvSpPr/>
          <p:nvPr/>
        </p:nvSpPr>
        <p:spPr>
          <a:xfrm>
            <a:off x="5948961" y="1868407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194467D-D469-CB2E-F60F-C0E3310C13D2}"/>
              </a:ext>
            </a:extLst>
          </p:cNvPr>
          <p:cNvSpPr/>
          <p:nvPr/>
        </p:nvSpPr>
        <p:spPr>
          <a:xfrm>
            <a:off x="6306514" y="1908314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19A3372-C420-81DF-1C34-23822F795AA7}"/>
              </a:ext>
            </a:extLst>
          </p:cNvPr>
          <p:cNvSpPr/>
          <p:nvPr/>
        </p:nvSpPr>
        <p:spPr>
          <a:xfrm>
            <a:off x="6778247" y="1931766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8106264-46D5-44DF-43CB-EA2E63045F1C}"/>
              </a:ext>
            </a:extLst>
          </p:cNvPr>
          <p:cNvSpPr/>
          <p:nvPr/>
        </p:nvSpPr>
        <p:spPr>
          <a:xfrm>
            <a:off x="6472142" y="2303119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16113E7-984A-06D6-335C-32BDC51EA259}"/>
              </a:ext>
            </a:extLst>
          </p:cNvPr>
          <p:cNvSpPr/>
          <p:nvPr/>
        </p:nvSpPr>
        <p:spPr>
          <a:xfrm>
            <a:off x="6550168" y="2051258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8DF7AE-B215-4075-45EB-F1CE98A9B1DA}"/>
              </a:ext>
            </a:extLst>
          </p:cNvPr>
          <p:cNvSpPr/>
          <p:nvPr/>
        </p:nvSpPr>
        <p:spPr>
          <a:xfrm>
            <a:off x="6986397" y="2303119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02D0361-D1FF-A247-081B-784C8DEF3283}"/>
              </a:ext>
            </a:extLst>
          </p:cNvPr>
          <p:cNvSpPr/>
          <p:nvPr/>
        </p:nvSpPr>
        <p:spPr>
          <a:xfrm>
            <a:off x="6741612" y="2185985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C463129-43A7-0093-A531-48D43A959722}"/>
              </a:ext>
            </a:extLst>
          </p:cNvPr>
          <p:cNvSpPr/>
          <p:nvPr/>
        </p:nvSpPr>
        <p:spPr>
          <a:xfrm>
            <a:off x="7377459" y="2340106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C50254D-F115-0FB2-58FD-763C7EE56B72}"/>
              </a:ext>
            </a:extLst>
          </p:cNvPr>
          <p:cNvSpPr/>
          <p:nvPr/>
        </p:nvSpPr>
        <p:spPr>
          <a:xfrm>
            <a:off x="7350517" y="1908313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56D186-D584-EF3F-3247-F57629FD04A8}"/>
              </a:ext>
            </a:extLst>
          </p:cNvPr>
          <p:cNvSpPr/>
          <p:nvPr/>
        </p:nvSpPr>
        <p:spPr>
          <a:xfrm>
            <a:off x="7140548" y="2113740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12A138B-56B6-A488-4606-7530224469C1}"/>
              </a:ext>
            </a:extLst>
          </p:cNvPr>
          <p:cNvSpPr/>
          <p:nvPr/>
        </p:nvSpPr>
        <p:spPr>
          <a:xfrm>
            <a:off x="7858458" y="2162483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90DED50-2ED3-653B-32F3-1DF9D5A6A3C3}"/>
              </a:ext>
            </a:extLst>
          </p:cNvPr>
          <p:cNvSpPr/>
          <p:nvPr/>
        </p:nvSpPr>
        <p:spPr>
          <a:xfrm>
            <a:off x="8258703" y="2004203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6B680C4-8408-6F25-971E-744CFC06F446}"/>
              </a:ext>
            </a:extLst>
          </p:cNvPr>
          <p:cNvSpPr/>
          <p:nvPr/>
        </p:nvSpPr>
        <p:spPr>
          <a:xfrm>
            <a:off x="8455118" y="2282791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263DF73-4FC7-0D99-7D96-A80BFC7E770A}"/>
              </a:ext>
            </a:extLst>
          </p:cNvPr>
          <p:cNvSpPr/>
          <p:nvPr/>
        </p:nvSpPr>
        <p:spPr>
          <a:xfrm>
            <a:off x="8827406" y="2129019"/>
            <a:ext cx="155676" cy="88047"/>
          </a:xfrm>
          <a:custGeom>
            <a:avLst/>
            <a:gdLst>
              <a:gd name="connsiteX0" fmla="*/ 0 w 11861959"/>
              <a:gd name="connsiteY0" fmla="*/ 939927 h 1850624"/>
              <a:gd name="connsiteX1" fmla="*/ 918102 w 11861959"/>
              <a:gd name="connsiteY1" fmla="*/ 25527 h 1850624"/>
              <a:gd name="connsiteX2" fmla="*/ 2746902 w 11861959"/>
              <a:gd name="connsiteY2" fmla="*/ 1835816 h 1850624"/>
              <a:gd name="connsiteX3" fmla="*/ 4568298 w 11861959"/>
              <a:gd name="connsiteY3" fmla="*/ 25527 h 1850624"/>
              <a:gd name="connsiteX4" fmla="*/ 6397098 w 11861959"/>
              <a:gd name="connsiteY4" fmla="*/ 1850624 h 1850624"/>
              <a:gd name="connsiteX5" fmla="*/ 8244408 w 11861959"/>
              <a:gd name="connsiteY5" fmla="*/ 18122 h 1850624"/>
              <a:gd name="connsiteX6" fmla="*/ 10065804 w 11861959"/>
              <a:gd name="connsiteY6" fmla="*/ 1850624 h 1850624"/>
              <a:gd name="connsiteX7" fmla="*/ 11861959 w 11861959"/>
              <a:gd name="connsiteY7" fmla="*/ 22750 h 185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959" h="1850624">
                <a:moveTo>
                  <a:pt x="0" y="939927"/>
                </a:moveTo>
                <a:cubicBezTo>
                  <a:pt x="230142" y="408069"/>
                  <a:pt x="460285" y="-123788"/>
                  <a:pt x="918102" y="25527"/>
                </a:cubicBezTo>
                <a:cubicBezTo>
                  <a:pt x="1375919" y="174842"/>
                  <a:pt x="2138536" y="1835816"/>
                  <a:pt x="2746902" y="1835816"/>
                </a:cubicBezTo>
                <a:cubicBezTo>
                  <a:pt x="3355268" y="1835816"/>
                  <a:pt x="3959932" y="23059"/>
                  <a:pt x="4568298" y="25527"/>
                </a:cubicBezTo>
                <a:cubicBezTo>
                  <a:pt x="5176664" y="27995"/>
                  <a:pt x="5784413" y="1851858"/>
                  <a:pt x="6397098" y="1850624"/>
                </a:cubicBezTo>
                <a:cubicBezTo>
                  <a:pt x="7009783" y="1849390"/>
                  <a:pt x="7632957" y="18122"/>
                  <a:pt x="8244408" y="18122"/>
                </a:cubicBezTo>
                <a:cubicBezTo>
                  <a:pt x="8855859" y="18122"/>
                  <a:pt x="9462879" y="1849853"/>
                  <a:pt x="10065804" y="1850624"/>
                </a:cubicBezTo>
                <a:cubicBezTo>
                  <a:pt x="10668729" y="1851395"/>
                  <a:pt x="11600700" y="328550"/>
                  <a:pt x="11861959" y="2275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698F293-032C-3D42-BAC8-506C7CFF69E7}"/>
              </a:ext>
            </a:extLst>
          </p:cNvPr>
          <p:cNvSpPr/>
          <p:nvPr/>
        </p:nvSpPr>
        <p:spPr>
          <a:xfrm>
            <a:off x="9196035" y="1976570"/>
            <a:ext cx="52375" cy="5826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0E23B-0315-9548-3C51-5C55E9AF7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1ED65E1-351A-8800-AB61-6645E40429FB}"/>
              </a:ext>
            </a:extLst>
          </p:cNvPr>
          <p:cNvSpPr/>
          <p:nvPr/>
        </p:nvSpPr>
        <p:spPr>
          <a:xfrm>
            <a:off x="5950175" y="1245052"/>
            <a:ext cx="500065" cy="249011"/>
          </a:xfrm>
          <a:prstGeom prst="borderCallout1">
            <a:avLst>
              <a:gd name="adj1" fmla="val 100718"/>
              <a:gd name="adj2" fmla="val 50675"/>
              <a:gd name="adj3" fmla="val 242007"/>
              <a:gd name="adj4" fmla="val 508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Lead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7A80BFF0-FAAE-AD9C-7532-438DA2C6376F}"/>
              </a:ext>
            </a:extLst>
          </p:cNvPr>
          <p:cNvSpPr/>
          <p:nvPr/>
        </p:nvSpPr>
        <p:spPr>
          <a:xfrm>
            <a:off x="7053376" y="1245051"/>
            <a:ext cx="877661" cy="249011"/>
          </a:xfrm>
          <a:prstGeom prst="borderCallout1">
            <a:avLst>
              <a:gd name="adj1" fmla="val 100718"/>
              <a:gd name="adj2" fmla="val 49631"/>
              <a:gd name="adj3" fmla="val 314138"/>
              <a:gd name="adj4" fmla="val 4978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Cobalt-60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DBDA854-DC76-1593-313E-D9CA448EFA84}"/>
              </a:ext>
            </a:extLst>
          </p:cNvPr>
          <p:cNvSpPr/>
          <p:nvPr/>
        </p:nvSpPr>
        <p:spPr>
          <a:xfrm>
            <a:off x="7350353" y="2261511"/>
            <a:ext cx="283709" cy="457198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03EDA-9834-52B5-30E4-461E9B4E3CD5}"/>
              </a:ext>
            </a:extLst>
          </p:cNvPr>
          <p:cNvSpPr/>
          <p:nvPr/>
        </p:nvSpPr>
        <p:spPr>
          <a:xfrm>
            <a:off x="3873953" y="1828800"/>
            <a:ext cx="1008290" cy="6164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8206A-F423-8C6E-54F7-12908BD92048}"/>
              </a:ext>
            </a:extLst>
          </p:cNvPr>
          <p:cNvSpPr/>
          <p:nvPr/>
        </p:nvSpPr>
        <p:spPr>
          <a:xfrm>
            <a:off x="4882243" y="1828800"/>
            <a:ext cx="355146" cy="6164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B9959F-99DE-C8E4-0934-B05C1900FEF3}"/>
              </a:ext>
            </a:extLst>
          </p:cNvPr>
          <p:cNvSpPr/>
          <p:nvPr/>
        </p:nvSpPr>
        <p:spPr>
          <a:xfrm>
            <a:off x="4620985" y="1245052"/>
            <a:ext cx="877661" cy="249011"/>
          </a:xfrm>
          <a:prstGeom prst="borderCallout1">
            <a:avLst>
              <a:gd name="adj1" fmla="val 102357"/>
              <a:gd name="adj2" fmla="val 50096"/>
              <a:gd name="adj3" fmla="val 233811"/>
              <a:gd name="adj4" fmla="val 502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Scintillator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24B603-C657-31A1-E419-C52D5BC7E361}"/>
              </a:ext>
            </a:extLst>
          </p:cNvPr>
          <p:cNvSpPr/>
          <p:nvPr/>
        </p:nvSpPr>
        <p:spPr>
          <a:xfrm>
            <a:off x="6138977" y="1832884"/>
            <a:ext cx="122465" cy="61640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5700FF-1FEE-46CE-C701-ED0B1CCF2A76}"/>
              </a:ext>
            </a:extLst>
          </p:cNvPr>
          <p:cNvSpPr/>
          <p:nvPr/>
        </p:nvSpPr>
        <p:spPr>
          <a:xfrm>
            <a:off x="6058354" y="2449287"/>
            <a:ext cx="283709" cy="26942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FA5FF6-D9D7-79EA-AA7E-B685F1227044}"/>
              </a:ext>
            </a:extLst>
          </p:cNvPr>
          <p:cNvSpPr/>
          <p:nvPr/>
        </p:nvSpPr>
        <p:spPr>
          <a:xfrm>
            <a:off x="7430976" y="1992088"/>
            <a:ext cx="122465" cy="2694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36CD4FB-1DAA-8BB0-B18A-B5F5B88AE314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 flipV="1">
            <a:off x="3873953" y="2137002"/>
            <a:ext cx="651612" cy="1108302"/>
          </a:xfrm>
          <a:prstGeom prst="curvedConnector3">
            <a:avLst>
              <a:gd name="adj1" fmla="val -4447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016571-23EB-E5C1-BA5C-B9526655BA9C}"/>
              </a:ext>
            </a:extLst>
          </p:cNvPr>
          <p:cNvSpPr/>
          <p:nvPr/>
        </p:nvSpPr>
        <p:spPr>
          <a:xfrm>
            <a:off x="4525565" y="2857500"/>
            <a:ext cx="548539" cy="7756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00F176-5ED7-0D20-BBA9-7585FCA731D4}"/>
              </a:ext>
            </a:extLst>
          </p:cNvPr>
          <p:cNvCxnSpPr>
            <a:cxnSpLocks/>
          </p:cNvCxnSpPr>
          <p:nvPr/>
        </p:nvCxnSpPr>
        <p:spPr>
          <a:xfrm>
            <a:off x="7600767" y="2254032"/>
            <a:ext cx="193858" cy="102656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B62AC4-8AD4-A09F-914E-61E60E4CCEC6}"/>
              </a:ext>
            </a:extLst>
          </p:cNvPr>
          <p:cNvCxnSpPr>
            <a:cxnSpLocks/>
          </p:cNvCxnSpPr>
          <p:nvPr/>
        </p:nvCxnSpPr>
        <p:spPr>
          <a:xfrm>
            <a:off x="7605696" y="2126799"/>
            <a:ext cx="217292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A7C172-F5A9-3349-506D-6B96CD16322B}"/>
              </a:ext>
            </a:extLst>
          </p:cNvPr>
          <p:cNvCxnSpPr>
            <a:cxnSpLocks/>
          </p:cNvCxnSpPr>
          <p:nvPr/>
        </p:nvCxnSpPr>
        <p:spPr>
          <a:xfrm flipV="1">
            <a:off x="7603563" y="1893170"/>
            <a:ext cx="187659" cy="105081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D4BAEBF-2F71-9EEA-3755-B52FAC218B25}"/>
              </a:ext>
            </a:extLst>
          </p:cNvPr>
          <p:cNvCxnSpPr>
            <a:cxnSpLocks/>
          </p:cNvCxnSpPr>
          <p:nvPr/>
        </p:nvCxnSpPr>
        <p:spPr>
          <a:xfrm flipH="1">
            <a:off x="7203845" y="2254032"/>
            <a:ext cx="179805" cy="110135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EEB83-8FCF-F041-D007-1DC9EB2796D8}"/>
              </a:ext>
            </a:extLst>
          </p:cNvPr>
          <p:cNvCxnSpPr>
            <a:cxnSpLocks/>
          </p:cNvCxnSpPr>
          <p:nvPr/>
        </p:nvCxnSpPr>
        <p:spPr>
          <a:xfrm flipH="1">
            <a:off x="7166533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6A9E0-CB8B-3057-41BD-F1C7718C882E}"/>
              </a:ext>
            </a:extLst>
          </p:cNvPr>
          <p:cNvCxnSpPr>
            <a:cxnSpLocks/>
          </p:cNvCxnSpPr>
          <p:nvPr/>
        </p:nvCxnSpPr>
        <p:spPr>
          <a:xfrm flipH="1" flipV="1">
            <a:off x="7203845" y="1893170"/>
            <a:ext cx="174288" cy="103072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45A6FE-7C5B-D581-FBD7-E332F47E0583}"/>
              </a:ext>
            </a:extLst>
          </p:cNvPr>
          <p:cNvCxnSpPr>
            <a:cxnSpLocks/>
          </p:cNvCxnSpPr>
          <p:nvPr/>
        </p:nvCxnSpPr>
        <p:spPr>
          <a:xfrm flipH="1">
            <a:off x="7166532" y="2054531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123B24-4315-0FE4-0B81-ECADC1DC93E8}"/>
              </a:ext>
            </a:extLst>
          </p:cNvPr>
          <p:cNvCxnSpPr>
            <a:cxnSpLocks/>
          </p:cNvCxnSpPr>
          <p:nvPr/>
        </p:nvCxnSpPr>
        <p:spPr>
          <a:xfrm flipH="1">
            <a:off x="7166531" y="2192114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2BBDDA-F76C-2F5F-CB3C-A0AFAC6AFD49}"/>
              </a:ext>
            </a:extLst>
          </p:cNvPr>
          <p:cNvCxnSpPr>
            <a:cxnSpLocks/>
          </p:cNvCxnSpPr>
          <p:nvPr/>
        </p:nvCxnSpPr>
        <p:spPr>
          <a:xfrm>
            <a:off x="7606284" y="2192114"/>
            <a:ext cx="217292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F21B41-08A0-621C-DA6C-069C95E041D0}"/>
              </a:ext>
            </a:extLst>
          </p:cNvPr>
          <p:cNvCxnSpPr>
            <a:cxnSpLocks/>
          </p:cNvCxnSpPr>
          <p:nvPr/>
        </p:nvCxnSpPr>
        <p:spPr>
          <a:xfrm>
            <a:off x="7605696" y="2054531"/>
            <a:ext cx="217292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2D8845B-E4E5-44EE-AAC7-D3769F79AFF4}"/>
              </a:ext>
            </a:extLst>
          </p:cNvPr>
          <p:cNvCxnSpPr>
            <a:cxnSpLocks/>
          </p:cNvCxnSpPr>
          <p:nvPr/>
        </p:nvCxnSpPr>
        <p:spPr>
          <a:xfrm flipH="1">
            <a:off x="6880783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D4FE4E-DE90-DB80-D906-795D976AB0D4}"/>
              </a:ext>
            </a:extLst>
          </p:cNvPr>
          <p:cNvCxnSpPr>
            <a:cxnSpLocks/>
          </p:cNvCxnSpPr>
          <p:nvPr/>
        </p:nvCxnSpPr>
        <p:spPr>
          <a:xfrm flipH="1">
            <a:off x="6880782" y="2054531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0DDA024-A4F6-7631-C4F4-6602089B476C}"/>
              </a:ext>
            </a:extLst>
          </p:cNvPr>
          <p:cNvCxnSpPr>
            <a:cxnSpLocks/>
          </p:cNvCxnSpPr>
          <p:nvPr/>
        </p:nvCxnSpPr>
        <p:spPr>
          <a:xfrm flipH="1">
            <a:off x="6880781" y="2192114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140C23-371C-8E6D-0588-C63D422004C5}"/>
              </a:ext>
            </a:extLst>
          </p:cNvPr>
          <p:cNvCxnSpPr>
            <a:cxnSpLocks/>
          </p:cNvCxnSpPr>
          <p:nvPr/>
        </p:nvCxnSpPr>
        <p:spPr>
          <a:xfrm flipH="1">
            <a:off x="6590271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BEB3C2-D6AB-A535-1C6D-7BDFB64E9F84}"/>
              </a:ext>
            </a:extLst>
          </p:cNvPr>
          <p:cNvCxnSpPr>
            <a:cxnSpLocks/>
          </p:cNvCxnSpPr>
          <p:nvPr/>
        </p:nvCxnSpPr>
        <p:spPr>
          <a:xfrm flipH="1">
            <a:off x="6590270" y="2054531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F6B50EC-FF29-B54A-94D6-310CF7ECD568}"/>
              </a:ext>
            </a:extLst>
          </p:cNvPr>
          <p:cNvCxnSpPr>
            <a:cxnSpLocks/>
          </p:cNvCxnSpPr>
          <p:nvPr/>
        </p:nvCxnSpPr>
        <p:spPr>
          <a:xfrm flipH="1">
            <a:off x="6590269" y="2192114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300A8A-9CA5-D88D-704B-25882C14B896}"/>
              </a:ext>
            </a:extLst>
          </p:cNvPr>
          <p:cNvCxnSpPr>
            <a:cxnSpLocks/>
          </p:cNvCxnSpPr>
          <p:nvPr/>
        </p:nvCxnSpPr>
        <p:spPr>
          <a:xfrm flipH="1">
            <a:off x="6309283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E2186B-F2C4-FA8C-6F18-DBAC9C96DB75}"/>
              </a:ext>
            </a:extLst>
          </p:cNvPr>
          <p:cNvCxnSpPr>
            <a:cxnSpLocks/>
          </p:cNvCxnSpPr>
          <p:nvPr/>
        </p:nvCxnSpPr>
        <p:spPr>
          <a:xfrm flipH="1">
            <a:off x="6309282" y="2054531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3EF953B-900A-16AA-A958-9341D927FA4A}"/>
              </a:ext>
            </a:extLst>
          </p:cNvPr>
          <p:cNvCxnSpPr>
            <a:cxnSpLocks/>
          </p:cNvCxnSpPr>
          <p:nvPr/>
        </p:nvCxnSpPr>
        <p:spPr>
          <a:xfrm flipH="1">
            <a:off x="6309281" y="2192114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DB0B541-6484-2D6C-3966-9DAE342689E5}"/>
              </a:ext>
            </a:extLst>
          </p:cNvPr>
          <p:cNvCxnSpPr>
            <a:cxnSpLocks/>
          </p:cNvCxnSpPr>
          <p:nvPr/>
        </p:nvCxnSpPr>
        <p:spPr>
          <a:xfrm flipH="1">
            <a:off x="5841239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08B216-9E95-C80A-22B7-AD156D16EAC8}"/>
              </a:ext>
            </a:extLst>
          </p:cNvPr>
          <p:cNvCxnSpPr>
            <a:cxnSpLocks/>
          </p:cNvCxnSpPr>
          <p:nvPr/>
        </p:nvCxnSpPr>
        <p:spPr>
          <a:xfrm flipH="1">
            <a:off x="5563426" y="2126497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E85F54-3A33-1D75-08A4-5CC0823B0ADF}"/>
              </a:ext>
            </a:extLst>
          </p:cNvPr>
          <p:cNvCxnSpPr>
            <a:cxnSpLocks/>
          </p:cNvCxnSpPr>
          <p:nvPr/>
        </p:nvCxnSpPr>
        <p:spPr>
          <a:xfrm flipH="1">
            <a:off x="5290377" y="2126422"/>
            <a:ext cx="217117" cy="0"/>
          </a:xfrm>
          <a:prstGeom prst="straightConnector1">
            <a:avLst/>
          </a:prstGeom>
          <a:ln cap="flat">
            <a:solidFill>
              <a:srgbClr val="FF00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F9A55F-6D92-1DF5-45D2-CF7772E23739}"/>
                  </a:ext>
                </a:extLst>
              </p:cNvPr>
              <p:cNvSpPr txBox="1"/>
              <p:nvPr/>
            </p:nvSpPr>
            <p:spPr>
              <a:xfrm>
                <a:off x="6587945" y="1806965"/>
                <a:ext cx="289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F9A55F-6D92-1DF5-45D2-CF7772E2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45" y="1806965"/>
                <a:ext cx="289245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8" name="Picture 147">
            <a:extLst>
              <a:ext uri="{FF2B5EF4-FFF2-40B4-BE49-F238E27FC236}">
                <a16:creationId xmlns:a16="http://schemas.microsoft.com/office/drawing/2014/main" id="{94EB0F23-9C1F-D1FF-381B-187C7ED83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19" y="3178621"/>
            <a:ext cx="382829" cy="382829"/>
          </a:xfrm>
          <a:prstGeom prst="rect">
            <a:avLst/>
          </a:prstGeom>
        </p:spPr>
      </p:pic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BE422182-47F5-8A75-C2F1-E69044151446}"/>
              </a:ext>
            </a:extLst>
          </p:cNvPr>
          <p:cNvCxnSpPr>
            <a:cxnSpLocks/>
          </p:cNvCxnSpPr>
          <p:nvPr/>
        </p:nvCxnSpPr>
        <p:spPr>
          <a:xfrm>
            <a:off x="5074102" y="3245757"/>
            <a:ext cx="48932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osing the Best Licensing Method for your LabVIEW Tools - SoftwareKey.com">
            <a:extLst>
              <a:ext uri="{FF2B5EF4-FFF2-40B4-BE49-F238E27FC236}">
                <a16:creationId xmlns:a16="http://schemas.microsoft.com/office/drawing/2014/main" id="{8E36723B-BC4E-8375-B840-77063355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70" y="2975881"/>
            <a:ext cx="757767" cy="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67CB20-FA94-7D6A-35FF-2AB28833E417}"/>
              </a:ext>
            </a:extLst>
          </p:cNvPr>
          <p:cNvSpPr/>
          <p:nvPr/>
        </p:nvSpPr>
        <p:spPr>
          <a:xfrm>
            <a:off x="7523018" y="3017520"/>
            <a:ext cx="698269" cy="69826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AD365-5A4C-BC5B-7458-7162E868D8FD}"/>
              </a:ext>
            </a:extLst>
          </p:cNvPr>
          <p:cNvCxnSpPr/>
          <p:nvPr/>
        </p:nvCxnSpPr>
        <p:spPr>
          <a:xfrm>
            <a:off x="7870825" y="3368675"/>
            <a:ext cx="0" cy="1079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9891C-DAFD-CC36-EB23-8F6FA4DCFC0F}"/>
                  </a:ext>
                </a:extLst>
              </p:cNvPr>
              <p:cNvSpPr txBox="1"/>
              <p:nvPr/>
            </p:nvSpPr>
            <p:spPr>
              <a:xfrm>
                <a:off x="7911148" y="3956079"/>
                <a:ext cx="26205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9891C-DAFD-CC36-EB23-8F6FA4DC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48" y="3956079"/>
                <a:ext cx="262058" cy="299569"/>
              </a:xfrm>
              <a:prstGeom prst="rect">
                <a:avLst/>
              </a:prstGeom>
              <a:blipFill>
                <a:blip r:embed="rId3"/>
                <a:stretch>
                  <a:fillRect l="-23256" r="-697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E26ABA-6D21-0439-25A1-9A490D5C6E24}"/>
              </a:ext>
            </a:extLst>
          </p:cNvPr>
          <p:cNvCxnSpPr>
            <a:cxnSpLocks/>
          </p:cNvCxnSpPr>
          <p:nvPr/>
        </p:nvCxnSpPr>
        <p:spPr>
          <a:xfrm flipV="1">
            <a:off x="7870825" y="2287662"/>
            <a:ext cx="0" cy="10789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BFD546-82A5-7FE2-6377-3E236926EDBE}"/>
                  </a:ext>
                </a:extLst>
              </p:cNvPr>
              <p:cNvSpPr txBox="1"/>
              <p:nvPr/>
            </p:nvSpPr>
            <p:spPr>
              <a:xfrm>
                <a:off x="7911148" y="2399893"/>
                <a:ext cx="26981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BFD546-82A5-7FE2-6377-3E236926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48" y="2399893"/>
                <a:ext cx="269817" cy="299249"/>
              </a:xfrm>
              <a:prstGeom prst="rect">
                <a:avLst/>
              </a:prstGeom>
              <a:blipFill>
                <a:blip r:embed="rId4"/>
                <a:stretch>
                  <a:fillRect l="-22727" r="-1590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BBDB49-39C9-AD3F-EF51-D2713A84B1FD}"/>
              </a:ext>
            </a:extLst>
          </p:cNvPr>
          <p:cNvSpPr/>
          <p:nvPr/>
        </p:nvSpPr>
        <p:spPr>
          <a:xfrm>
            <a:off x="8694593" y="3017520"/>
            <a:ext cx="698269" cy="69826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BA857-946C-F56D-9DAF-EBFCFFA870F9}"/>
              </a:ext>
            </a:extLst>
          </p:cNvPr>
          <p:cNvCxnSpPr/>
          <p:nvPr/>
        </p:nvCxnSpPr>
        <p:spPr>
          <a:xfrm>
            <a:off x="9042400" y="3368675"/>
            <a:ext cx="0" cy="1079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0051F-AC61-9F7F-C288-92C5F71079C2}"/>
                  </a:ext>
                </a:extLst>
              </p:cNvPr>
              <p:cNvSpPr txBox="1"/>
              <p:nvPr/>
            </p:nvSpPr>
            <p:spPr>
              <a:xfrm>
                <a:off x="9082723" y="3952257"/>
                <a:ext cx="26205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0051F-AC61-9F7F-C288-92C5F71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23" y="3952257"/>
                <a:ext cx="262058" cy="299569"/>
              </a:xfrm>
              <a:prstGeom prst="rect">
                <a:avLst/>
              </a:prstGeom>
              <a:blipFill>
                <a:blip r:embed="rId5"/>
                <a:stretch>
                  <a:fillRect l="-23256" r="-6977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BBC9C9-996B-B97D-0C21-4D33A2C49A47}"/>
              </a:ext>
            </a:extLst>
          </p:cNvPr>
          <p:cNvCxnSpPr>
            <a:cxnSpLocks/>
          </p:cNvCxnSpPr>
          <p:nvPr/>
        </p:nvCxnSpPr>
        <p:spPr>
          <a:xfrm>
            <a:off x="9042400" y="4448175"/>
            <a:ext cx="0" cy="249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A95FD-6AD3-48F7-67B1-338E08098B0A}"/>
                  </a:ext>
                </a:extLst>
              </p:cNvPr>
              <p:cNvSpPr txBox="1"/>
              <p:nvPr/>
            </p:nvSpPr>
            <p:spPr>
              <a:xfrm>
                <a:off x="9082723" y="4416781"/>
                <a:ext cx="269817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A95FD-6AD3-48F7-67B1-338E0809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23" y="4416781"/>
                <a:ext cx="269817" cy="312458"/>
              </a:xfrm>
              <a:prstGeom prst="rect">
                <a:avLst/>
              </a:prstGeom>
              <a:blipFill>
                <a:blip r:embed="rId6"/>
                <a:stretch>
                  <a:fillRect l="-22727" t="-23529" r="-52273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6AF426-4C00-8298-F540-95CE8821631C}"/>
              </a:ext>
            </a:extLst>
          </p:cNvPr>
          <p:cNvCxnSpPr>
            <a:cxnSpLocks/>
          </p:cNvCxnSpPr>
          <p:nvPr/>
        </p:nvCxnSpPr>
        <p:spPr>
          <a:xfrm flipV="1">
            <a:off x="9042400" y="2031630"/>
            <a:ext cx="0" cy="13350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E74B83-0F4C-051A-7BB7-37809589F95C}"/>
                  </a:ext>
                </a:extLst>
              </p:cNvPr>
              <p:cNvSpPr txBox="1"/>
              <p:nvPr/>
            </p:nvSpPr>
            <p:spPr>
              <a:xfrm>
                <a:off x="9074368" y="2243124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E74B83-0F4C-051A-7BB7-37809589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368" y="2243124"/>
                <a:ext cx="254878" cy="276999"/>
              </a:xfrm>
              <a:prstGeom prst="rect">
                <a:avLst/>
              </a:prstGeom>
              <a:blipFill>
                <a:blip r:embed="rId7"/>
                <a:stretch>
                  <a:fillRect l="-24390" r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561745-73A7-A186-93C5-7929E9F24384}"/>
              </a:ext>
            </a:extLst>
          </p:cNvPr>
          <p:cNvCxnSpPr>
            <a:cxnSpLocks/>
          </p:cNvCxnSpPr>
          <p:nvPr/>
        </p:nvCxnSpPr>
        <p:spPr>
          <a:xfrm flipV="1">
            <a:off x="9544050" y="2730500"/>
            <a:ext cx="0" cy="613929"/>
          </a:xfrm>
          <a:prstGeom prst="straightConnector1">
            <a:avLst/>
          </a:prstGeom>
          <a:ln w="12700" cmpd="sng">
            <a:solidFill>
              <a:srgbClr val="D22E2E"/>
            </a:solidFill>
            <a:prstDash val="dash"/>
            <a:tailEnd type="arrow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102128-17B1-75FA-5EA8-9F037DDA6FBD}"/>
                  </a:ext>
                </a:extLst>
              </p:cNvPr>
              <p:cNvSpPr txBox="1"/>
              <p:nvPr/>
            </p:nvSpPr>
            <p:spPr>
              <a:xfrm>
                <a:off x="9594466" y="2879020"/>
                <a:ext cx="269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102128-17B1-75FA-5EA8-9F037DDA6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466" y="2879020"/>
                <a:ext cx="269048" cy="276999"/>
              </a:xfrm>
              <a:prstGeom prst="rect">
                <a:avLst/>
              </a:prstGeom>
              <a:blipFill>
                <a:blip r:embed="rId8"/>
                <a:stretch>
                  <a:fillRect l="-13636" r="-227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6E0AE-394C-2130-076C-96C5914E5650}"/>
              </a:ext>
            </a:extLst>
          </p:cNvPr>
          <p:cNvCxnSpPr>
            <a:cxnSpLocks/>
          </p:cNvCxnSpPr>
          <p:nvPr/>
        </p:nvCxnSpPr>
        <p:spPr>
          <a:xfrm>
            <a:off x="7391618" y="3366654"/>
            <a:ext cx="0" cy="525896"/>
          </a:xfrm>
          <a:prstGeom prst="straightConnector1">
            <a:avLst/>
          </a:prstGeom>
          <a:ln w="12700" cap="sq">
            <a:solidFill>
              <a:srgbClr val="D22E2E"/>
            </a:solidFill>
            <a:prstDash val="dash"/>
            <a:headEnd type="none"/>
            <a:tailEnd type="arrow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25E743-DEC7-A559-D52C-B85190C00A1B}"/>
                  </a:ext>
                </a:extLst>
              </p:cNvPr>
              <p:cNvSpPr txBox="1"/>
              <p:nvPr/>
            </p:nvSpPr>
            <p:spPr>
              <a:xfrm>
                <a:off x="7079669" y="3416540"/>
                <a:ext cx="2768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22E2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25E743-DEC7-A559-D52C-B85190C0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669" y="3416540"/>
                <a:ext cx="276807" cy="299249"/>
              </a:xfrm>
              <a:prstGeom prst="rect">
                <a:avLst/>
              </a:prstGeom>
              <a:blipFill>
                <a:blip r:embed="rId9"/>
                <a:stretch>
                  <a:fillRect l="-13043" r="-1521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0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81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Schlimme</dc:creator>
  <cp:lastModifiedBy>Ryan Schlimme</cp:lastModifiedBy>
  <cp:revision>1</cp:revision>
  <dcterms:created xsi:type="dcterms:W3CDTF">2024-02-09T21:35:49Z</dcterms:created>
  <dcterms:modified xsi:type="dcterms:W3CDTF">2024-04-18T15:11:45Z</dcterms:modified>
</cp:coreProperties>
</file>