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Lexend SemiBo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exen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6351a0b74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6351a0b74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6351a0b7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6351a0b7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619cff6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619cff6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6351a0b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6351a0b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6351a0b7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6351a0b7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6351a0b7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6351a0b7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6351a0b7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6351a0b7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6351a0b7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6351a0b7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6351a0b74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6351a0b74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6351a0b7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6351a0b7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</a:t>
            </a:r>
            <a:r>
              <a:rPr lang="en"/>
              <a:t>recommend</a:t>
            </a:r>
            <a:r>
              <a:rPr lang="en"/>
              <a:t> that we record a video of us using the site so in case something goes terribly wrong, we can play the video here to show it working and connected.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4koEykuc8QTlflJglJ0HKNlKJhYMS4qC/view?usp=drive_link" TargetMode="External"/><Relationship Id="rId4" Type="http://schemas.openxmlformats.org/officeDocument/2006/relationships/hyperlink" Target="https://app.swaggerhub.com/apis-docs/pro-d14/Login/1.0.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thegoldencircle.on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450"/>
            <a:ext cx="85206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84517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The Golden Circle</a:t>
            </a:r>
            <a:endParaRPr>
              <a:solidFill>
                <a:srgbClr val="884517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513050"/>
            <a:ext cx="8520600" cy="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/>
              <a:t>An </a:t>
            </a:r>
            <a:r>
              <a:rPr i="1" lang="en" sz="2500"/>
              <a:t>Online Contact Manager for Exclusive Circles</a:t>
            </a:r>
            <a:endParaRPr i="1"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Lighthouse Report</a:t>
            </a:r>
            <a:endParaRPr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695"/>
          <a:stretch/>
        </p:blipFill>
        <p:spPr>
          <a:xfrm>
            <a:off x="565075" y="1043525"/>
            <a:ext cx="8013851" cy="36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25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Questions?</a:t>
            </a:r>
            <a:endParaRPr sz="430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288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884517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Meet the Team</a:t>
            </a:r>
            <a:endParaRPr sz="2820">
              <a:solidFill>
                <a:srgbClr val="884517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38800" cy="168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Gabriel Alves - Database/ Front End/ API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Wyatt Fogel - Front End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Ivan Miskevich - API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Ryan Schlosbon - Project Manager/ Front End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884517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Framework and Tech</a:t>
            </a:r>
            <a:endParaRPr sz="2820">
              <a:solidFill>
                <a:srgbClr val="884517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- LAMP (Linux, Apache, MySQL, PHP)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 - HTML, CSS,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-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-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- DigitalOcean and GoDaddy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Communications - Discord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1775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What Went Well</a:t>
            </a:r>
            <a:endParaRPr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Accountability and Initiative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Postman/ Swaggerhub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omradery</a:t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Management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Responsive Sizing</a:t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4832400" y="517750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What Didn’t</a:t>
            </a:r>
            <a:endParaRPr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Gantt Chart </a:t>
            </a:r>
            <a:endParaRPr sz="282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515" l="0" r="0" t="2236"/>
          <a:stretch/>
        </p:blipFill>
        <p:spPr>
          <a:xfrm>
            <a:off x="1708650" y="1107700"/>
            <a:ext cx="5726705" cy="3711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Entity Relationship Diagram</a:t>
            </a:r>
            <a:endParaRPr sz="282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50" y="1553001"/>
            <a:ext cx="8192500" cy="2305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Use Case Diagram</a:t>
            </a:r>
            <a:endParaRPr sz="282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id="93" name="Google Shape;93;p19" title="Use Case LAMP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863" y="1221500"/>
            <a:ext cx="5318276" cy="3630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API Demo</a:t>
            </a:r>
            <a:endParaRPr sz="282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17725"/>
            <a:ext cx="3231300" cy="13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Video: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Google Drive Link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Documentation: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Swaggerhub Link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24000" y="1017725"/>
            <a:ext cx="32313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API’s testing: SearchContact, AddContact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Website Demo</a:t>
            </a:r>
            <a:endParaRPr sz="2820">
              <a:solidFill>
                <a:schemeClr val="dk2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017725"/>
            <a:ext cx="22014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http://thegoldencircle.online/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884517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