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a258ef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a258ef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a258ef24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a258ef2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a258ef24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a258ef2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a258ef24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a258ef24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yanschofield9/Rob599/tree/main" TargetMode="External"/><Relationship Id="rId4" Type="http://schemas.openxmlformats.org/officeDocument/2006/relationships/hyperlink" Target="https://github.com/OSUrobotics/applevision_rospkg/tree/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Interim</a:t>
            </a:r>
            <a:r>
              <a:rPr lang="en"/>
              <a:t> Demo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Schofield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Publishing an image every 5 seconds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1375" l="0" r="66310" t="10873"/>
          <a:stretch/>
        </p:blipFill>
        <p:spPr>
          <a:xfrm>
            <a:off x="449925" y="1017725"/>
            <a:ext cx="3239798" cy="32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5" y="1152475"/>
            <a:ext cx="3902875" cy="249215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572000" y="3599775"/>
            <a:ext cx="390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Just this image for right now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60150" y="13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 Custom Message of the Area of Interest 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20591" l="0" r="0" t="10769"/>
          <a:stretch/>
        </p:blipFill>
        <p:spPr>
          <a:xfrm>
            <a:off x="0" y="706200"/>
            <a:ext cx="9144000" cy="35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0" y="417432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Takes in image and publishes where it thinks the apples is and how confident it is. It also prints how long it took to get this information 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it thinks the area of interest is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699" y="3980900"/>
            <a:ext cx="78846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Thinks the apple is in the box. It is accurate enough for what I am doing. This box is drawn manually because I haven’t figure out how to get it to draw it </a:t>
            </a:r>
            <a:r>
              <a:rPr lang="en"/>
              <a:t>automatically</a:t>
            </a:r>
            <a:r>
              <a:rPr lang="en"/>
              <a:t> yet.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538" y="948500"/>
            <a:ext cx="4748923" cy="303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https://github.com/ryanschofield9/Rob599/tree/main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in the following folders for project code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applevision_vision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applecontroller_msgs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Original Ros1 Github: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https://github.com/OSUrobotics/applevision_rospkg/tree/master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