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df"/><Relationship Id="rId5" Type="http://schemas.openxmlformats.org/officeDocument/2006/relationships/image" Target="../media/image5.png"/><Relationship Id="rId6" Type="http://schemas.openxmlformats.org/officeDocument/2006/relationships/image" Target="../media/image6.pdf"/><Relationship Id="rId7" Type="http://schemas.openxmlformats.org/officeDocument/2006/relationships/image" Target="../media/image7.png"/><Relationship Id="rId8" Type="http://schemas.openxmlformats.org/officeDocument/2006/relationships/image" Target="../media/image8.pdf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1624" y="1286891"/>
            <a:ext cx="7679766" cy="5553062"/>
          </a:xfrm>
          <a:prstGeom prst="rect">
            <a:avLst/>
          </a:prstGeom>
          <a:solidFill>
            <a:schemeClr val="lt1"/>
          </a:solidFill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44" y="187886"/>
            <a:ext cx="2481096" cy="7888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merican Typewriter"/>
                <a:cs typeface="American Typewriter"/>
              </a:rPr>
              <a:t>t</a:t>
            </a:r>
            <a:r>
              <a:rPr lang="en-US" sz="3200" dirty="0" smtClean="0">
                <a:latin typeface="American Typewriter"/>
                <a:cs typeface="American Typewriter"/>
              </a:rPr>
              <a:t>hrow</a:t>
            </a:r>
            <a:r>
              <a:rPr lang="en-US" sz="3200" i="1" dirty="0" smtClean="0">
                <a:latin typeface="American Typewriter"/>
                <a:cs typeface="American Typewriter"/>
              </a:rPr>
              <a:t>back</a:t>
            </a:r>
            <a:endParaRPr lang="en-US" sz="3200" i="1" dirty="0">
              <a:latin typeface="American Typewriter"/>
              <a:cs typeface="American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4827" y="908150"/>
            <a:ext cx="2771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merican Typewriter"/>
                <a:cs typeface="American Typewriter"/>
              </a:rPr>
              <a:t>v</a:t>
            </a:r>
            <a:r>
              <a:rPr lang="en-US" sz="800" dirty="0" smtClean="0">
                <a:latin typeface="American Typewriter"/>
                <a:cs typeface="American Typewriter"/>
              </a:rPr>
              <a:t>ision        </a:t>
            </a:r>
            <a:r>
              <a:rPr lang="en-US" sz="800" dirty="0">
                <a:latin typeface="American Typewriter"/>
                <a:cs typeface="American Typewriter"/>
              </a:rPr>
              <a:t>b</a:t>
            </a:r>
            <a:r>
              <a:rPr lang="en-US" sz="800" dirty="0" smtClean="0">
                <a:latin typeface="American Typewriter"/>
                <a:cs typeface="American Typewriter"/>
              </a:rPr>
              <a:t>log        </a:t>
            </a:r>
            <a:r>
              <a:rPr lang="en-US" sz="800" dirty="0">
                <a:latin typeface="American Typewriter"/>
                <a:cs typeface="American Typewriter"/>
              </a:rPr>
              <a:t>c</a:t>
            </a:r>
            <a:r>
              <a:rPr lang="en-US" sz="800" dirty="0" smtClean="0">
                <a:latin typeface="American Typewriter"/>
                <a:cs typeface="American Typewriter"/>
              </a:rPr>
              <a:t>ontact        </a:t>
            </a:r>
            <a:r>
              <a:rPr lang="en-US" sz="800" dirty="0">
                <a:latin typeface="American Typewriter"/>
                <a:cs typeface="American Typewriter"/>
              </a:rPr>
              <a:t>a</a:t>
            </a:r>
            <a:r>
              <a:rPr lang="en-US" sz="800" dirty="0" smtClean="0">
                <a:latin typeface="American Typewriter"/>
                <a:cs typeface="American Typewriter"/>
              </a:rPr>
              <a:t>bout        </a:t>
            </a:r>
            <a:r>
              <a:rPr lang="en-US" sz="800" dirty="0">
                <a:latin typeface="American Typewriter"/>
                <a:cs typeface="American Typewriter"/>
              </a:rPr>
              <a:t>s</a:t>
            </a:r>
            <a:r>
              <a:rPr lang="en-US" sz="800" dirty="0" smtClean="0">
                <a:latin typeface="American Typewriter"/>
                <a:cs typeface="American Typewriter"/>
              </a:rPr>
              <a:t>upport</a:t>
            </a:r>
            <a:endParaRPr lang="en-US" sz="800" dirty="0">
              <a:latin typeface="American Typewriter"/>
              <a:cs typeface="American Typewrit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9930" y="5753694"/>
            <a:ext cx="2028793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latin typeface="American Typewriter"/>
                <a:cs typeface="American Typewriter"/>
              </a:rPr>
              <a:t>Sign Up Today!</a:t>
            </a:r>
            <a:endParaRPr lang="en-US" sz="1600" dirty="0">
              <a:latin typeface="American Typewriter"/>
              <a:cs typeface="American Typewrit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98735" y="275911"/>
            <a:ext cx="989655" cy="246221"/>
          </a:xfrm>
          <a:prstGeom prst="rect">
            <a:avLst/>
          </a:prstGeom>
          <a:ln w="9525" cap="flat" cmpd="sng">
            <a:solidFill>
              <a:schemeClr val="accent6">
                <a:alpha val="50000"/>
              </a:schemeClr>
            </a:solidFill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merican Typewriter"/>
                <a:cs typeface="American Typewriter"/>
              </a:rPr>
              <a:t>username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5128" y="632999"/>
            <a:ext cx="107214" cy="111488"/>
          </a:xfrm>
          <a:prstGeom prst="rect">
            <a:avLst/>
          </a:prstGeom>
          <a:ln w="635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dirty="0">
              <a:solidFill>
                <a:srgbClr val="BFBFBF"/>
              </a:solidFill>
              <a:latin typeface="American Typewriter"/>
              <a:cs typeface="American Typewrit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5128" y="577255"/>
            <a:ext cx="1113363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American Typewriter"/>
                <a:cs typeface="American Typewriter"/>
              </a:rPr>
              <a:t>k</a:t>
            </a:r>
            <a:r>
              <a:rPr lang="en-US" sz="7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eep me signed in</a:t>
            </a:r>
            <a:endParaRPr lang="en-US" sz="700" dirty="0">
              <a:solidFill>
                <a:srgbClr val="00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53331" y="275911"/>
            <a:ext cx="989655" cy="246221"/>
          </a:xfrm>
          <a:prstGeom prst="rect">
            <a:avLst/>
          </a:prstGeom>
          <a:ln w="9525" cap="flat" cmpd="sng">
            <a:solidFill>
              <a:schemeClr val="accent6">
                <a:alpha val="50000"/>
              </a:schemeClr>
            </a:solidFill>
            <a:beve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merican Typewriter"/>
                <a:cs typeface="American Typewriter"/>
              </a:rPr>
              <a:t>password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7959" y="2781211"/>
            <a:ext cx="3392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erican Typewriter"/>
                <a:cs typeface="American Typewriter"/>
              </a:rPr>
              <a:t>Your story is the most important story.  </a:t>
            </a:r>
          </a:p>
          <a:p>
            <a:pPr algn="ctr"/>
            <a:endParaRPr lang="en-US" sz="1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1200" dirty="0" smtClean="0">
                <a:latin typeface="American Typewriter"/>
                <a:cs typeface="American Typewriter"/>
              </a:rPr>
              <a:t>Easy exercises to begin building your autobiography.</a:t>
            </a:r>
          </a:p>
          <a:p>
            <a:pPr algn="ctr"/>
            <a:endParaRPr lang="en-US" sz="1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1200" dirty="0" smtClean="0">
                <a:latin typeface="American Typewriter"/>
                <a:cs typeface="American Typewriter"/>
              </a:rPr>
              <a:t>Preserve your past and share favorite stories with friends and family.</a:t>
            </a:r>
          </a:p>
          <a:p>
            <a:pPr algn="ctr"/>
            <a:endParaRPr lang="en-US" sz="1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1200" dirty="0" smtClean="0">
                <a:latin typeface="American Typewriter"/>
                <a:cs typeface="American Typewriter"/>
              </a:rPr>
              <a:t>Build a collaborative timeline of the events that made you, You!</a:t>
            </a:r>
          </a:p>
          <a:p>
            <a:pPr algn="ctr"/>
            <a:endParaRPr lang="en-US" sz="1200" dirty="0">
              <a:latin typeface="American Typewriter"/>
              <a:cs typeface="American Typewriter"/>
            </a:endParaRPr>
          </a:p>
          <a:p>
            <a:pPr algn="ctr"/>
            <a:r>
              <a:rPr lang="en-US" sz="1200" dirty="0" smtClean="0">
                <a:latin typeface="American Typewriter"/>
                <a:cs typeface="American Typewriter"/>
              </a:rPr>
              <a:t>Tell it today!  </a:t>
            </a:r>
            <a:endParaRPr lang="en-US" sz="1200" dirty="0">
              <a:latin typeface="American Typewriter"/>
              <a:cs typeface="American Typewrit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2041" y="577255"/>
            <a:ext cx="1113363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forgot password?</a:t>
            </a:r>
            <a:endParaRPr lang="en-US" sz="700" dirty="0">
              <a:solidFill>
                <a:srgbClr val="000000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"/>
            <a:ext cx="9143999" cy="880716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80717"/>
            <a:ext cx="1427627" cy="597728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29790"/>
            <a:ext cx="23639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merican Typewriter"/>
                <a:cs typeface="American Typewriter"/>
              </a:rPr>
              <a:t>throwback</a:t>
            </a:r>
            <a:endParaRPr lang="en-US" sz="3200" dirty="0">
              <a:latin typeface="American Typewriter"/>
              <a:cs typeface="American Typewrite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52430" y="1113878"/>
            <a:ext cx="704861" cy="5363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53203" y="3058361"/>
            <a:ext cx="704088" cy="7040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53203" y="2354273"/>
            <a:ext cx="704088" cy="7040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53203" y="1650185"/>
            <a:ext cx="704088" cy="704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65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throwback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throwback</dc:title>
  <dc:creator>Ryan Buchholtz</dc:creator>
  <cp:lastModifiedBy>Ryan Buchholtz</cp:lastModifiedBy>
  <cp:revision>7</cp:revision>
  <cp:lastPrinted>2014-01-02T17:38:28Z</cp:lastPrinted>
  <dcterms:created xsi:type="dcterms:W3CDTF">2014-01-02T16:24:59Z</dcterms:created>
  <dcterms:modified xsi:type="dcterms:W3CDTF">2014-01-02T21:28:02Z</dcterms:modified>
</cp:coreProperties>
</file>