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7"/>
  </p:notesMasterIdLst>
  <p:sldIdLst>
    <p:sldId id="256" r:id="rId2"/>
    <p:sldId id="307" r:id="rId3"/>
    <p:sldId id="315" r:id="rId4"/>
    <p:sldId id="259" r:id="rId5"/>
    <p:sldId id="313" r:id="rId6"/>
    <p:sldId id="302" r:id="rId7"/>
    <p:sldId id="303" r:id="rId8"/>
    <p:sldId id="304" r:id="rId9"/>
    <p:sldId id="299" r:id="rId10"/>
    <p:sldId id="300" r:id="rId11"/>
    <p:sldId id="305" r:id="rId12"/>
    <p:sldId id="306" r:id="rId13"/>
    <p:sldId id="272" r:id="rId14"/>
    <p:sldId id="281" r:id="rId15"/>
    <p:sldId id="291" r:id="rId16"/>
    <p:sldId id="308" r:id="rId17"/>
    <p:sldId id="292" r:id="rId18"/>
    <p:sldId id="278" r:id="rId19"/>
    <p:sldId id="275" r:id="rId20"/>
    <p:sldId id="295" r:id="rId21"/>
    <p:sldId id="280" r:id="rId22"/>
    <p:sldId id="283" r:id="rId23"/>
    <p:sldId id="284" r:id="rId24"/>
    <p:sldId id="274" r:id="rId25"/>
    <p:sldId id="285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2C4D58-965C-4A22-87C1-771CD54C5E95}">
          <p14:sldIdLst>
            <p14:sldId id="256"/>
            <p14:sldId id="307"/>
            <p14:sldId id="315"/>
            <p14:sldId id="259"/>
            <p14:sldId id="313"/>
            <p14:sldId id="302"/>
            <p14:sldId id="303"/>
            <p14:sldId id="304"/>
            <p14:sldId id="299"/>
            <p14:sldId id="300"/>
            <p14:sldId id="305"/>
            <p14:sldId id="306"/>
            <p14:sldId id="272"/>
            <p14:sldId id="281"/>
            <p14:sldId id="291"/>
            <p14:sldId id="308"/>
            <p14:sldId id="292"/>
            <p14:sldId id="278"/>
            <p14:sldId id="275"/>
            <p14:sldId id="295"/>
            <p14:sldId id="280"/>
            <p14:sldId id="283"/>
            <p14:sldId id="284"/>
            <p14:sldId id="27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5D5D"/>
    <a:srgbClr val="C58F89"/>
    <a:srgbClr val="9F452F"/>
    <a:srgbClr val="E1E0E0"/>
    <a:srgbClr val="FDFDEE"/>
    <a:srgbClr val="AF482E"/>
    <a:srgbClr val="BD663B"/>
    <a:srgbClr val="F0DFAB"/>
    <a:srgbClr val="B15434"/>
    <a:srgbClr val="694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Shaffer" userId="44004e213c5ccc33" providerId="LiveId" clId="{8970BF65-CEAD-4B1A-B79B-6DBB7700CABD}"/>
    <pc:docChg chg="custSel delSld modSld modSection">
      <pc:chgData name="Ryan Shaffer" userId="44004e213c5ccc33" providerId="LiveId" clId="{8970BF65-CEAD-4B1A-B79B-6DBB7700CABD}" dt="2024-12-04T01:59:48.483" v="4" actId="47"/>
      <pc:docMkLst>
        <pc:docMk/>
      </pc:docMkLst>
      <pc:sldChg chg="del">
        <pc:chgData name="Ryan Shaffer" userId="44004e213c5ccc33" providerId="LiveId" clId="{8970BF65-CEAD-4B1A-B79B-6DBB7700CABD}" dt="2024-12-04T01:59:48.483" v="4" actId="47"/>
        <pc:sldMkLst>
          <pc:docMk/>
          <pc:sldMk cId="1475809094" sldId="288"/>
        </pc:sldMkLst>
      </pc:sldChg>
      <pc:sldChg chg="modSp mod">
        <pc:chgData name="Ryan Shaffer" userId="44004e213c5ccc33" providerId="LiveId" clId="{8970BF65-CEAD-4B1A-B79B-6DBB7700CABD}" dt="2024-12-04T01:59:40.776" v="2" actId="20577"/>
        <pc:sldMkLst>
          <pc:docMk/>
          <pc:sldMk cId="55462123" sldId="307"/>
        </pc:sldMkLst>
        <pc:spChg chg="mod">
          <ac:chgData name="Ryan Shaffer" userId="44004e213c5ccc33" providerId="LiveId" clId="{8970BF65-CEAD-4B1A-B79B-6DBB7700CABD}" dt="2024-12-04T01:59:40.776" v="2" actId="20577"/>
          <ac:spMkLst>
            <pc:docMk/>
            <pc:sldMk cId="55462123" sldId="307"/>
            <ac:spMk id="3" creationId="{8D041EA9-D61F-CA78-D809-6E7D4DFBFB06}"/>
          </ac:spMkLst>
        </pc:spChg>
      </pc:sldChg>
      <pc:sldChg chg="del">
        <pc:chgData name="Ryan Shaffer" userId="44004e213c5ccc33" providerId="LiveId" clId="{8970BF65-CEAD-4B1A-B79B-6DBB7700CABD}" dt="2024-12-04T01:59:43.592" v="3" actId="47"/>
        <pc:sldMkLst>
          <pc:docMk/>
          <pc:sldMk cId="3023774496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DFC6-2D95-4609-B723-9F1C7288D76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C4F89-1ACE-4B43-96A2-1BCD851D9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09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31604-EFE6-CC7E-C9DA-B2241CFB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110215-95AA-D8EF-396E-9EEB98F978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8DA201-8F46-8036-9CD7-C4D359430A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F201B-91E9-858F-CE83-E65EBA9D0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4F89-1ACE-4B43-96A2-1BCD851D998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9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C3EE8-4944-CB61-541A-A99AE3EE5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6F30DE-1BD3-EB51-A651-4BE3CA7F6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B0F058-A57D-6430-1B20-E3B60B0CF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4FFC2C-AFB6-C38F-9CEA-BB741B98A2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4F89-1ACE-4B43-96A2-1BCD851D998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59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1C100-2289-9231-4FF7-830B25025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B29921-EB70-628D-EA09-7A8B03C469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DBEFE7-C36F-354D-98BC-64F48E402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287C2-98C4-9CE7-585D-11D10ED1B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4F89-1ACE-4B43-96A2-1BCD851D998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08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E9293-5D5C-BDFD-07B6-9B4480A89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3A2E4-773B-0047-D171-8515EB60F1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9979B-E05B-7C51-EECE-E7516B506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866B0-2755-C87F-0BA8-5D7C36B000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4F89-1ACE-4B43-96A2-1BCD851D998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5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C2194-8924-F581-7BD3-04C2C4E40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D8A6F8-D9A0-B177-DD07-4E37B1A498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26B849-6347-13E1-0A5B-C62A8E1139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9ED8D-F6AA-7FD5-B3EE-F317A154C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4F89-1ACE-4B43-96A2-1BCD851D99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4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player, every game, a perfect predictor would be able to exactly match the player’s eventual fantasy score at the game’s end</a:t>
            </a:r>
          </a:p>
          <a:p>
            <a:pPr lvl="1"/>
            <a:r>
              <a:rPr lang="en-US" dirty="0"/>
              <a:t>The prediction would remain constant throughout the game, even through large swings of the mid-game stats</a:t>
            </a:r>
          </a:p>
          <a:p>
            <a:r>
              <a:rPr lang="en-US" dirty="0"/>
              <a:t>In aggregate, the trend between true and predicted fantasy scores would be 1:1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4F89-1ACE-4B43-96A2-1BCD851D998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11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88F13-62C8-CF52-5342-045A6343E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0BEA1C-C614-7F69-D4F0-718B6F290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4CBB6-B100-BD7A-21A2-45350766A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Conversely, a poorly-trained neural net does not remotely match its prediction to the player’s fantasy score</a:t>
            </a:r>
          </a:p>
          <a:p>
            <a:pPr lvl="1"/>
            <a:r>
              <a:rPr lang="en-US" dirty="0"/>
              <a:t>Wild swings in projected points over the course of the game, not tied to any swings in the live stats</a:t>
            </a:r>
          </a:p>
          <a:p>
            <a:r>
              <a:rPr lang="en-US" dirty="0"/>
              <a:t>No discernible trends in the true vs predicted game stats</a:t>
            </a:r>
          </a:p>
          <a:p>
            <a:r>
              <a:rPr lang="en-US" dirty="0"/>
              <a:t>Neural net is a random number generator with an improper distribution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FA39E-A0CF-AA09-CEEE-5C6A879807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4F89-1ACE-4B43-96A2-1BCD851D998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C4F89-1ACE-4B43-96A2-1BCD851D998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0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gradFill>
            <a:gsLst>
              <a:gs pos="50000">
                <a:srgbClr val="B15635"/>
              </a:gs>
              <a:gs pos="0">
                <a:srgbClr val="BF693C"/>
              </a:gs>
              <a:gs pos="100000">
                <a:srgbClr val="AE452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BFABF5D-73A7-6A7A-C268-273703D4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F8A394C-0DB6-05B7-72D5-24B9B27D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Shaffer - Winning Fantasy Football With a Predictive Neural Net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E5C406C-D8DA-65E7-B904-C653B416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18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DDD7-BDD6-4B3B-A657-B700D61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0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DDD7-BDD6-4B3B-A657-B700D61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180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342236-3424-8228-BAFE-B19924E9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CA48ED-2BC2-192D-18A8-D405D863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Shaffer - Winning Fantasy Football With a Predictive Neural Net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EBAB3-17FB-5788-BEEA-3972978B8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42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DDD7-BDD6-4B3B-A657-B700D618C3B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234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52100"/>
            <a:ext cx="10058400" cy="9684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DDD7-BDD6-4B3B-A657-B700D61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45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69352"/>
            <a:ext cx="10058400" cy="9469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DDD7-BDD6-4B3B-A657-B700D61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3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DDD7-BDD6-4B3B-A657-B700D61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55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Ryan Shaffer - Winning Fantasy Football With a Predictive Neural Net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DDD7-BDD6-4B3B-A657-B700D61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11/20/2024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Ryan Shaffer - Winning Fantasy Football With a Predictive Neural 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39DDD7-BDD6-4B3B-A657-B700D61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9DDD7-BDD6-4B3B-A657-B700D618C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1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075E319-0D9F-D9D8-E851-8A81BBF849C5}"/>
              </a:ext>
            </a:extLst>
          </p:cNvPr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gradFill>
            <a:gsLst>
              <a:gs pos="50000">
                <a:srgbClr val="B15635"/>
              </a:gs>
              <a:gs pos="0">
                <a:srgbClr val="BF693C"/>
              </a:gs>
              <a:gs pos="100000">
                <a:srgbClr val="AE452D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1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37095"/>
            <a:ext cx="10058400" cy="453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11/20/2024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Ryan Shaffer - Winning Fantasy Football With a Predictive Neural Net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38264C2-16E3-4E93-8B22-F59089BC6640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93532" y="1211637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71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www.youtube.com/playlist?list=PLZHQObOWTQDNU6R1_67000Dx_ZCJB-3pi" TargetMode="External"/><Relationship Id="rId7" Type="http://schemas.openxmlformats.org/officeDocument/2006/relationships/image" Target="../media/image21.jpeg"/><Relationship Id="rId12" Type="http://schemas.openxmlformats.org/officeDocument/2006/relationships/image" Target="../media/image26.png"/><Relationship Id="rId2" Type="http://schemas.openxmlformats.org/officeDocument/2006/relationships/hyperlink" Target="http://neuralnetworksanddeeplearning.com/index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jpeg"/><Relationship Id="rId5" Type="http://schemas.openxmlformats.org/officeDocument/2006/relationships/hyperlink" Target="https://github.com/ryanshaffer1/FantasyProjections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openlearninglibrary.mit.edu/courses/course-v1:MITx+6.036+1T2019/course/" TargetMode="External"/><Relationship Id="rId9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987BE-1F7F-3581-F762-98B92CEF06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393" y="629264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Winning Fantasy Football*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8C408-BA8B-1C66-2EBE-0EDA55715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392" y="4445788"/>
            <a:ext cx="6269347" cy="16166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*with a Predictive Neural Net</a:t>
            </a:r>
          </a:p>
          <a:p>
            <a:r>
              <a:rPr lang="en-US" dirty="0">
                <a:solidFill>
                  <a:schemeClr val="tx1"/>
                </a:solidFill>
              </a:rPr>
              <a:t>Ryan Shaffer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FD3890-F3F4-4D18-AA41-CA5FBF3260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07" r="-1" b="662"/>
          <a:stretch/>
        </p:blipFill>
        <p:spPr>
          <a:xfrm>
            <a:off x="7875639" y="1"/>
            <a:ext cx="4316361" cy="6858000"/>
          </a:xfrm>
          <a:prstGeom prst="rect">
            <a:avLst/>
          </a:prstGeom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E8263D-F051-4E0F-2C8E-2A75401E9791}"/>
              </a:ext>
            </a:extLst>
          </p:cNvPr>
          <p:cNvCxnSpPr>
            <a:cxnSpLocks/>
          </p:cNvCxnSpPr>
          <p:nvPr/>
        </p:nvCxnSpPr>
        <p:spPr>
          <a:xfrm>
            <a:off x="7857351" y="0"/>
            <a:ext cx="0" cy="6400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480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179C5-B15A-C2A4-BE95-91A55510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42AF7E01-00C7-39CD-D1E0-3C1EF016849A}"/>
              </a:ext>
            </a:extLst>
          </p:cNvPr>
          <p:cNvSpPr/>
          <p:nvPr/>
        </p:nvSpPr>
        <p:spPr>
          <a:xfrm>
            <a:off x="0" y="1457325"/>
            <a:ext cx="2564833" cy="1217951"/>
          </a:xfrm>
          <a:prstGeom prst="rect">
            <a:avLst/>
          </a:prstGeom>
          <a:solidFill>
            <a:srgbClr val="D8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7EBFC318-3551-110B-1809-97E0F95C97C0}"/>
              </a:ext>
            </a:extLst>
          </p:cNvPr>
          <p:cNvSpPr/>
          <p:nvPr/>
        </p:nvSpPr>
        <p:spPr>
          <a:xfrm>
            <a:off x="-12133" y="3884922"/>
            <a:ext cx="2564833" cy="1231917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173976EE-2A4D-3890-CC82-5FA6585BCE0B}"/>
              </a:ext>
            </a:extLst>
          </p:cNvPr>
          <p:cNvSpPr/>
          <p:nvPr/>
        </p:nvSpPr>
        <p:spPr>
          <a:xfrm>
            <a:off x="-12133" y="5118810"/>
            <a:ext cx="2564833" cy="1217951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0ED3F4C8-08BD-F6D8-B872-2CA276958D6D}"/>
              </a:ext>
            </a:extLst>
          </p:cNvPr>
          <p:cNvSpPr/>
          <p:nvPr/>
        </p:nvSpPr>
        <p:spPr>
          <a:xfrm>
            <a:off x="0" y="2673126"/>
            <a:ext cx="2564833" cy="1217951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9AC998BA-FF45-7235-B0A4-9F7E52EDF8BC}"/>
              </a:ext>
            </a:extLst>
          </p:cNvPr>
          <p:cNvSpPr txBox="1"/>
          <p:nvPr/>
        </p:nvSpPr>
        <p:spPr>
          <a:xfrm>
            <a:off x="1371845" y="4528134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9058C9FB-8359-C54C-17F5-179FF494F922}"/>
              </a:ext>
            </a:extLst>
          </p:cNvPr>
          <p:cNvSpPr txBox="1"/>
          <p:nvPr/>
        </p:nvSpPr>
        <p:spPr>
          <a:xfrm>
            <a:off x="1371845" y="5726704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n=32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6D874408-F98F-657C-37F6-C2F9223F4BFA}"/>
              </a:ext>
            </a:extLst>
          </p:cNvPr>
          <p:cNvSpPr txBox="1"/>
          <p:nvPr/>
        </p:nvSpPr>
        <p:spPr>
          <a:xfrm>
            <a:off x="1200827" y="3291829"/>
            <a:ext cx="7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n=300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4A1757CA-4A33-C201-5868-67F24C4246CB}"/>
              </a:ext>
            </a:extLst>
          </p:cNvPr>
          <p:cNvSpPr txBox="1"/>
          <p:nvPr/>
        </p:nvSpPr>
        <p:spPr>
          <a:xfrm>
            <a:off x="1371845" y="2096809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n=29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FF9BE7-936A-EF5A-08CD-FEBC1D68F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Output Data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B766B-EDBB-F016-C015-0A847A6A208B}"/>
              </a:ext>
            </a:extLst>
          </p:cNvPr>
          <p:cNvSpPr txBox="1"/>
          <p:nvPr/>
        </p:nvSpPr>
        <p:spPr>
          <a:xfrm>
            <a:off x="9720992" y="1157318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 Layer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AA5D615-0019-5329-E31E-B20BD7FCE220}"/>
              </a:ext>
            </a:extLst>
          </p:cNvPr>
          <p:cNvGrpSpPr/>
          <p:nvPr/>
        </p:nvGrpSpPr>
        <p:grpSpPr>
          <a:xfrm>
            <a:off x="10320530" y="1604210"/>
            <a:ext cx="1595795" cy="4493962"/>
            <a:chOff x="7321298" y="1815843"/>
            <a:chExt cx="1595795" cy="449396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E30B03-A2E6-6ECB-01FC-ED8765DF17CF}"/>
                </a:ext>
              </a:extLst>
            </p:cNvPr>
            <p:cNvSpPr/>
            <p:nvPr/>
          </p:nvSpPr>
          <p:spPr>
            <a:xfrm>
              <a:off x="7321298" y="1854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EFDA05-5474-55CF-2FD2-338FB33B4023}"/>
                </a:ext>
              </a:extLst>
            </p:cNvPr>
            <p:cNvSpPr/>
            <p:nvPr/>
          </p:nvSpPr>
          <p:spPr>
            <a:xfrm>
              <a:off x="7321298" y="222960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A0588D7-A424-3CB4-7478-3CCF12945AC5}"/>
                </a:ext>
              </a:extLst>
            </p:cNvPr>
            <p:cNvSpPr/>
            <p:nvPr/>
          </p:nvSpPr>
          <p:spPr>
            <a:xfrm>
              <a:off x="7321298" y="2604575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363BF33-D586-FDDA-D7CD-E3A93E9C6DDD}"/>
                </a:ext>
              </a:extLst>
            </p:cNvPr>
            <p:cNvSpPr/>
            <p:nvPr/>
          </p:nvSpPr>
          <p:spPr>
            <a:xfrm>
              <a:off x="7321298" y="2979541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8EED8BF-2B92-4A27-D827-44C897467FEE}"/>
                </a:ext>
              </a:extLst>
            </p:cNvPr>
            <p:cNvSpPr txBox="1"/>
            <p:nvPr/>
          </p:nvSpPr>
          <p:spPr>
            <a:xfrm>
              <a:off x="7846094" y="1815843"/>
              <a:ext cx="919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</a:t>
              </a:r>
              <a:r>
                <a:rPr lang="en-US" dirty="0" err="1"/>
                <a:t>Att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4648C6-C841-706E-C41F-37CD2E8E20AF}"/>
                </a:ext>
              </a:extLst>
            </p:cNvPr>
            <p:cNvSpPr txBox="1"/>
            <p:nvPr/>
          </p:nvSpPr>
          <p:spPr>
            <a:xfrm>
              <a:off x="7846094" y="2190809"/>
              <a:ext cx="107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</a:t>
              </a:r>
              <a:r>
                <a:rPr lang="en-US" dirty="0" err="1"/>
                <a:t>Cmp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A5E179F-E1FE-23D0-152B-AA1221F7D178}"/>
                </a:ext>
              </a:extLst>
            </p:cNvPr>
            <p:cNvSpPr txBox="1"/>
            <p:nvPr/>
          </p:nvSpPr>
          <p:spPr>
            <a:xfrm>
              <a:off x="7846094" y="2565775"/>
              <a:ext cx="950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Yds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ECB2AC3-D3A2-4122-7F50-CC530063D615}"/>
                </a:ext>
              </a:extLst>
            </p:cNvPr>
            <p:cNvSpPr txBox="1"/>
            <p:nvPr/>
          </p:nvSpPr>
          <p:spPr>
            <a:xfrm>
              <a:off x="7846094" y="2940741"/>
              <a:ext cx="896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TD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0B9B821-797E-5AAC-BB1A-6D53CC4D0CCA}"/>
                </a:ext>
              </a:extLst>
            </p:cNvPr>
            <p:cNvSpPr txBox="1"/>
            <p:nvPr/>
          </p:nvSpPr>
          <p:spPr>
            <a:xfrm>
              <a:off x="7846094" y="3315707"/>
              <a:ext cx="43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320B1D-601D-990B-8573-40E87D2EC9B3}"/>
                </a:ext>
              </a:extLst>
            </p:cNvPr>
            <p:cNvSpPr txBox="1"/>
            <p:nvPr/>
          </p:nvSpPr>
          <p:spPr>
            <a:xfrm>
              <a:off x="7846094" y="3690673"/>
              <a:ext cx="9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</a:t>
              </a:r>
              <a:r>
                <a:rPr lang="en-US" dirty="0" err="1"/>
                <a:t>Att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ED4392E-92B7-A626-BEB7-BC133E02CB1A}"/>
                </a:ext>
              </a:extLst>
            </p:cNvPr>
            <p:cNvSpPr txBox="1"/>
            <p:nvPr/>
          </p:nvSpPr>
          <p:spPr>
            <a:xfrm>
              <a:off x="7846094" y="4065639"/>
              <a:ext cx="1005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Yds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3DB78FF-09A9-0F9D-0E72-FBEB00C4A056}"/>
                </a:ext>
              </a:extLst>
            </p:cNvPr>
            <p:cNvSpPr txBox="1"/>
            <p:nvPr/>
          </p:nvSpPr>
          <p:spPr>
            <a:xfrm>
              <a:off x="7846094" y="4440605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TD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AEDFD0B-0A3C-471D-6204-07AE90C9B8FC}"/>
                </a:ext>
              </a:extLst>
            </p:cNvPr>
            <p:cNvSpPr txBox="1"/>
            <p:nvPr/>
          </p:nvSpPr>
          <p:spPr>
            <a:xfrm>
              <a:off x="7846094" y="4815571"/>
              <a:ext cx="518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343316-00A0-AC10-C2A9-0927424BEE02}"/>
                </a:ext>
              </a:extLst>
            </p:cNvPr>
            <p:cNvSpPr txBox="1"/>
            <p:nvPr/>
          </p:nvSpPr>
          <p:spPr>
            <a:xfrm>
              <a:off x="7846094" y="5190537"/>
              <a:ext cx="880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 Yds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2F05FC-965E-B24D-39F5-C1946C40E523}"/>
                </a:ext>
              </a:extLst>
            </p:cNvPr>
            <p:cNvSpPr txBox="1"/>
            <p:nvPr/>
          </p:nvSpPr>
          <p:spPr>
            <a:xfrm>
              <a:off x="7846094" y="5565503"/>
              <a:ext cx="82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 TD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335EEFC-24A2-2A04-799D-E7C71CF4254A}"/>
                </a:ext>
              </a:extLst>
            </p:cNvPr>
            <p:cNvSpPr txBox="1"/>
            <p:nvPr/>
          </p:nvSpPr>
          <p:spPr>
            <a:xfrm>
              <a:off x="7846094" y="594047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Fmb</a:t>
              </a:r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BB6AA22-6F32-86DD-DC74-C465F9EFE535}"/>
                </a:ext>
              </a:extLst>
            </p:cNvPr>
            <p:cNvSpPr/>
            <p:nvPr/>
          </p:nvSpPr>
          <p:spPr>
            <a:xfrm>
              <a:off x="7321298" y="3354507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363F653-7A55-1CA1-801B-62E1492B477E}"/>
                </a:ext>
              </a:extLst>
            </p:cNvPr>
            <p:cNvSpPr/>
            <p:nvPr/>
          </p:nvSpPr>
          <p:spPr>
            <a:xfrm>
              <a:off x="7321298" y="372947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05E65FB-2619-503C-2721-C2F8605A887A}"/>
                </a:ext>
              </a:extLst>
            </p:cNvPr>
            <p:cNvSpPr/>
            <p:nvPr/>
          </p:nvSpPr>
          <p:spPr>
            <a:xfrm>
              <a:off x="7321298" y="410443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20A5BFC-F949-F4EB-8087-D8B853BF479C}"/>
                </a:ext>
              </a:extLst>
            </p:cNvPr>
            <p:cNvSpPr/>
            <p:nvPr/>
          </p:nvSpPr>
          <p:spPr>
            <a:xfrm>
              <a:off x="7321298" y="4479405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07B7FCF-3379-1AEC-A291-44F89FE12981}"/>
                </a:ext>
              </a:extLst>
            </p:cNvPr>
            <p:cNvSpPr/>
            <p:nvPr/>
          </p:nvSpPr>
          <p:spPr>
            <a:xfrm>
              <a:off x="7321298" y="4854371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1CD8B28-BFB7-2F5C-D477-7FEF5ED0E7B4}"/>
                </a:ext>
              </a:extLst>
            </p:cNvPr>
            <p:cNvSpPr/>
            <p:nvPr/>
          </p:nvSpPr>
          <p:spPr>
            <a:xfrm>
              <a:off x="7321298" y="5229337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CD5F5E4-3AF2-2B4D-8C22-ED5D96CE212A}"/>
                </a:ext>
              </a:extLst>
            </p:cNvPr>
            <p:cNvSpPr/>
            <p:nvPr/>
          </p:nvSpPr>
          <p:spPr>
            <a:xfrm>
              <a:off x="7321298" y="560430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3B77D2-4A3F-B678-9BA9-DBBB7CE9C071}"/>
                </a:ext>
              </a:extLst>
            </p:cNvPr>
            <p:cNvSpPr/>
            <p:nvPr/>
          </p:nvSpPr>
          <p:spPr>
            <a:xfrm>
              <a:off x="7321298" y="597927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E5605C54-9AA4-DA5D-E340-95B64BCE3E1A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00050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EFA197D8-35CE-3098-4E03-B15AC82F101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750441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DCA1450F-E48C-0399-3C36-5AA82479864B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375475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7F975BDE-51E2-C83C-CE08-5D226E795F2D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125407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4BF5959-A0FB-5F6E-2849-9DE695594321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500373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DFC6CBB-F49A-663F-0AFB-666FF091F007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87533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2F7A4B9-EA66-0A49-C9DF-5D101CA2EFBC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4250305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62D8C53-5B3A-D855-26B7-78AB567D26C1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4625271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2C3A6826-CFE0-EFCF-E9A8-DC8E5D893B7B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000237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CA8D018-9CEE-5FD8-D987-23049EFBF544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375203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DCFA781-386E-B483-1FA9-A3225990635A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75016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B4E09F2-A814-AB7E-C768-979EA3347DDF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612513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7B6B016-F031-0A35-79D4-4F451899E4B8}"/>
              </a:ext>
            </a:extLst>
          </p:cNvPr>
          <p:cNvSpPr txBox="1"/>
          <p:nvPr/>
        </p:nvSpPr>
        <p:spPr>
          <a:xfrm>
            <a:off x="1454745" y="1157318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Input Layer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B995BD-3322-7772-A452-BA9FEB628897}"/>
              </a:ext>
            </a:extLst>
          </p:cNvPr>
          <p:cNvGrpSpPr/>
          <p:nvPr/>
        </p:nvGrpSpPr>
        <p:grpSpPr>
          <a:xfrm>
            <a:off x="2200176" y="2727055"/>
            <a:ext cx="291732" cy="1154583"/>
            <a:chOff x="1171741" y="1740738"/>
            <a:chExt cx="291732" cy="1154583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D2D084E4-8340-9225-FA8B-22E28BD571DB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483C1BF3-061B-4B73-4CBD-4C71F69ED4B6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8B6E255-3C71-02EC-6EB6-726C5D6A1C59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88343667-EE67-4139-F5C1-FF0849E14AB3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EFF659B-AA74-CF73-5511-A2FEDB9B387A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DAC65806-7636-9D43-3985-5377B7C3A5F7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87441C68-2A41-7B28-6386-19016CC3018D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7DCBC8EB-E37A-A55A-5BC8-A8E9482D7562}"/>
              </a:ext>
            </a:extLst>
          </p:cNvPr>
          <p:cNvSpPr txBox="1"/>
          <p:nvPr/>
        </p:nvSpPr>
        <p:spPr>
          <a:xfrm>
            <a:off x="451293" y="2682473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Player=A.J Brown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42F05B9-6598-D981-66CC-8A94B2EEE1BB}"/>
              </a:ext>
            </a:extLst>
          </p:cNvPr>
          <p:cNvSpPr txBox="1"/>
          <p:nvPr/>
        </p:nvSpPr>
        <p:spPr>
          <a:xfrm>
            <a:off x="242261" y="2986920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Player=Aaron Jones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7494505-1F66-DAB8-67BC-0B97C60EE078}"/>
              </a:ext>
            </a:extLst>
          </p:cNvPr>
          <p:cNvSpPr txBox="1"/>
          <p:nvPr/>
        </p:nvSpPr>
        <p:spPr>
          <a:xfrm>
            <a:off x="489252" y="3547833"/>
            <a:ext cx="176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Player=Zay Jones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6F2CBE2-83C6-D478-349B-28002EFEA86A}"/>
              </a:ext>
            </a:extLst>
          </p:cNvPr>
          <p:cNvGrpSpPr/>
          <p:nvPr/>
        </p:nvGrpSpPr>
        <p:grpSpPr>
          <a:xfrm>
            <a:off x="1940653" y="3355810"/>
            <a:ext cx="45719" cy="199368"/>
            <a:chOff x="1298816" y="2366508"/>
            <a:chExt cx="45719" cy="199368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D93BBA63-BA49-F87A-764E-B82DD9D50B4A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D473079-7F84-8BA6-B13B-E2E9F0D45DC7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B924BC8D-9054-9471-B2CF-69491FF6F801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02BA46E-D81D-9E0C-A0AC-569169DA5912}"/>
              </a:ext>
            </a:extLst>
          </p:cNvPr>
          <p:cNvGrpSpPr/>
          <p:nvPr/>
        </p:nvGrpSpPr>
        <p:grpSpPr>
          <a:xfrm>
            <a:off x="2200176" y="3944920"/>
            <a:ext cx="291732" cy="1154583"/>
            <a:chOff x="1171741" y="1740738"/>
            <a:chExt cx="291732" cy="115458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6D6CFF9-5701-CC27-412A-E1049570C433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22DD25E-2A40-8F6A-6ACA-7EC4A5FFCCB1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30F6AF7C-BCC7-FE76-C2C7-07FF8AAB27DD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B0BAAE04-0C0A-7166-F716-2BBA2A3F9302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74F34012-3ECE-9AB2-D552-E8B74EF92545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D7F739BE-2398-CE2B-7225-E854161DD1B0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D74E3EE7-C3A2-7DF4-5CEE-5B223226C29E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F54EE7BD-B9C2-4BDD-8470-2BE0E5ED61B8}"/>
              </a:ext>
            </a:extLst>
          </p:cNvPr>
          <p:cNvSpPr txBox="1"/>
          <p:nvPr/>
        </p:nvSpPr>
        <p:spPr>
          <a:xfrm>
            <a:off x="1138405" y="3901764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Team=ARI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AA71032-D896-6989-1843-42A9BC894681}"/>
              </a:ext>
            </a:extLst>
          </p:cNvPr>
          <p:cNvSpPr txBox="1"/>
          <p:nvPr/>
        </p:nvSpPr>
        <p:spPr>
          <a:xfrm>
            <a:off x="1129172" y="4205697"/>
            <a:ext cx="11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Team=ATL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63B155F-CF36-060C-5E36-FA7C59C3BCF5}"/>
              </a:ext>
            </a:extLst>
          </p:cNvPr>
          <p:cNvSpPr txBox="1"/>
          <p:nvPr/>
        </p:nvSpPr>
        <p:spPr>
          <a:xfrm>
            <a:off x="1020617" y="4773330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Team=WAS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1B30EDA-CE60-5827-5933-0805068316D7}"/>
              </a:ext>
            </a:extLst>
          </p:cNvPr>
          <p:cNvGrpSpPr/>
          <p:nvPr/>
        </p:nvGrpSpPr>
        <p:grpSpPr>
          <a:xfrm>
            <a:off x="1940654" y="4571376"/>
            <a:ext cx="45719" cy="199368"/>
            <a:chOff x="1298816" y="2366508"/>
            <a:chExt cx="45719" cy="199368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C884223-D528-FBDA-93B3-93658031608D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A06F98F5-9AB7-6AE6-6655-79C5C9FB1409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2E2EF6F-C43F-C271-2979-DB4C2A85B5B5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DD5D4F1-5D18-F8C0-6EFB-537DFA17C862}"/>
              </a:ext>
            </a:extLst>
          </p:cNvPr>
          <p:cNvGrpSpPr/>
          <p:nvPr/>
        </p:nvGrpSpPr>
        <p:grpSpPr>
          <a:xfrm>
            <a:off x="2200176" y="5166120"/>
            <a:ext cx="291732" cy="1154583"/>
            <a:chOff x="1171741" y="1740738"/>
            <a:chExt cx="291732" cy="1154583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2CC3695-F9FE-CAFB-FDBE-3813E36D10BD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BF2855F-5410-AC66-0398-88E6704CB05A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1F114425-F6D8-9BC4-B888-DA5BD5D49022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B363703-5842-20C9-E401-E7BCCF0BA790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2558DBC2-0CCA-4D83-5666-0AD09CE82737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E8DDD0BE-1541-5A0E-9A7E-8C3BC47CE316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2F3A87E-CCC5-1BED-521D-56114C983050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B94C974E-45B3-FAC8-A9F6-C08FF8282DD3}"/>
              </a:ext>
            </a:extLst>
          </p:cNvPr>
          <p:cNvSpPr txBox="1"/>
          <p:nvPr/>
        </p:nvSpPr>
        <p:spPr>
          <a:xfrm>
            <a:off x="1267385" y="51272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Opp=ARI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769E6F1-421E-A084-4DF6-60E6B66C7E0D}"/>
              </a:ext>
            </a:extLst>
          </p:cNvPr>
          <p:cNvSpPr txBox="1"/>
          <p:nvPr/>
        </p:nvSpPr>
        <p:spPr>
          <a:xfrm>
            <a:off x="1258151" y="5427979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Opp=ATL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38AC62E-1286-85E7-081F-4B4E2EE35FD8}"/>
              </a:ext>
            </a:extLst>
          </p:cNvPr>
          <p:cNvSpPr txBox="1"/>
          <p:nvPr/>
        </p:nvSpPr>
        <p:spPr>
          <a:xfrm>
            <a:off x="1149595" y="5992986"/>
            <a:ext cx="112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Opp=WAS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5321E91-771D-CC88-AA63-5C0C63FF6B65}"/>
              </a:ext>
            </a:extLst>
          </p:cNvPr>
          <p:cNvGrpSpPr/>
          <p:nvPr/>
        </p:nvGrpSpPr>
        <p:grpSpPr>
          <a:xfrm>
            <a:off x="1963514" y="5780873"/>
            <a:ext cx="45719" cy="199368"/>
            <a:chOff x="1298816" y="2366508"/>
            <a:chExt cx="45719" cy="199368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D3683FA-2F45-0179-3EDA-F6BE4D8E8BE7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82598F5C-6EDC-4602-A650-A1EE43318A29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5F546319-3AC6-AAA1-6D46-C5B667540B41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9DE9069-DBF4-FDFD-16AD-0D745EB5D641}"/>
              </a:ext>
            </a:extLst>
          </p:cNvPr>
          <p:cNvGrpSpPr/>
          <p:nvPr/>
        </p:nvGrpSpPr>
        <p:grpSpPr>
          <a:xfrm>
            <a:off x="2200176" y="1514310"/>
            <a:ext cx="291732" cy="1154583"/>
            <a:chOff x="2103565" y="1740738"/>
            <a:chExt cx="291732" cy="115458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CF32768-D8CF-8618-08F7-CC69ABB977EF}"/>
                </a:ext>
              </a:extLst>
            </p:cNvPr>
            <p:cNvSpPr/>
            <p:nvPr/>
          </p:nvSpPr>
          <p:spPr>
            <a:xfrm>
              <a:off x="2103565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E58A04-8FBE-0E97-5510-6AB5CE9948B0}"/>
                </a:ext>
              </a:extLst>
            </p:cNvPr>
            <p:cNvSpPr/>
            <p:nvPr/>
          </p:nvSpPr>
          <p:spPr>
            <a:xfrm>
              <a:off x="2103565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6BE1F6C-9C3A-F6AB-8A86-EF6C1A9EE39F}"/>
                </a:ext>
              </a:extLst>
            </p:cNvPr>
            <p:cNvSpPr/>
            <p:nvPr/>
          </p:nvSpPr>
          <p:spPr>
            <a:xfrm>
              <a:off x="2103565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CED4820-0727-00F0-5BA2-6ABBB2FD967E}"/>
                </a:ext>
              </a:extLst>
            </p:cNvPr>
            <p:cNvGrpSpPr/>
            <p:nvPr/>
          </p:nvGrpSpPr>
          <p:grpSpPr>
            <a:xfrm>
              <a:off x="2226572" y="2366508"/>
              <a:ext cx="45719" cy="199368"/>
              <a:chOff x="1298816" y="2366508"/>
              <a:chExt cx="45719" cy="199368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354DA73A-A3B5-381D-5267-C26C7487AC6B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E820A796-A314-A971-EDC1-1AC9C30CAF0F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753C8550-8771-D071-824D-C0AAAE744045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5E0FE229-96D3-3799-0D8B-E1F1B32D7F73}"/>
              </a:ext>
            </a:extLst>
          </p:cNvPr>
          <p:cNvSpPr txBox="1"/>
          <p:nvPr/>
        </p:nvSpPr>
        <p:spPr>
          <a:xfrm>
            <a:off x="821961" y="1463182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Elapsed Time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EB89E1E-C5E8-73E7-A538-3AE6C015B486}"/>
              </a:ext>
            </a:extLst>
          </p:cNvPr>
          <p:cNvSpPr txBox="1"/>
          <p:nvPr/>
        </p:nvSpPr>
        <p:spPr>
          <a:xfrm>
            <a:off x="561057" y="1767629"/>
            <a:ext cx="16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Pass </a:t>
            </a:r>
            <a:r>
              <a:rPr lang="en-US" dirty="0" err="1"/>
              <a:t>Att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248BE86-433C-8DF3-BF4C-8258BCDD4FE1}"/>
              </a:ext>
            </a:extLst>
          </p:cNvPr>
          <p:cNvSpPr txBox="1"/>
          <p:nvPr/>
        </p:nvSpPr>
        <p:spPr>
          <a:xfrm>
            <a:off x="683462" y="2328542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Position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42E33F2F-0DD3-7A4F-DDA4-6599F37063AE}"/>
              </a:ext>
            </a:extLst>
          </p:cNvPr>
          <p:cNvGrpSpPr/>
          <p:nvPr/>
        </p:nvGrpSpPr>
        <p:grpSpPr>
          <a:xfrm>
            <a:off x="1932115" y="2138326"/>
            <a:ext cx="45719" cy="199368"/>
            <a:chOff x="1298816" y="2366508"/>
            <a:chExt cx="45719" cy="199368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08041711-C39A-CB0D-188A-FEE40F1F3A34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106E1EC-AC70-F58D-4E49-D6F578430882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A2A73C3-F7C0-1C00-1C34-681F25D5FFE8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B39F0C1-2BBE-C25E-5FFF-98C55ED2F850}"/>
              </a:ext>
            </a:extLst>
          </p:cNvPr>
          <p:cNvSpPr txBox="1"/>
          <p:nvPr/>
        </p:nvSpPr>
        <p:spPr>
          <a:xfrm rot="16200000">
            <a:off x="-340055" y="1743845"/>
            <a:ext cx="12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Game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475041-87C8-6C2E-D48C-4610C63A8515}"/>
              </a:ext>
            </a:extLst>
          </p:cNvPr>
          <p:cNvSpPr txBox="1"/>
          <p:nvPr/>
        </p:nvSpPr>
        <p:spPr>
          <a:xfrm rot="16200000">
            <a:off x="-437232" y="3103276"/>
            <a:ext cx="12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Player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10373-F76C-CB1C-E036-E7F1C2E466F1}"/>
              </a:ext>
            </a:extLst>
          </p:cNvPr>
          <p:cNvSpPr txBox="1"/>
          <p:nvPr/>
        </p:nvSpPr>
        <p:spPr>
          <a:xfrm rot="16200000">
            <a:off x="-437985" y="4331009"/>
            <a:ext cx="12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4E0B02-DC81-A6D4-2E9D-EC01F35F5F1D}"/>
              </a:ext>
            </a:extLst>
          </p:cNvPr>
          <p:cNvSpPr txBox="1"/>
          <p:nvPr/>
        </p:nvSpPr>
        <p:spPr>
          <a:xfrm rot="16200000">
            <a:off x="-285808" y="5404621"/>
            <a:ext cx="12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Opponent ID</a:t>
            </a:r>
          </a:p>
        </p:txBody>
      </p:sp>
      <p:sp>
        <p:nvSpPr>
          <p:cNvPr id="453" name="Footer Placeholder 452">
            <a:extLst>
              <a:ext uri="{FF2B5EF4-FFF2-40B4-BE49-F238E27FC236}">
                <a16:creationId xmlns:a16="http://schemas.microsoft.com/office/drawing/2014/main" id="{87B0B89A-59C2-1BC4-55C3-D36FA1C7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454" name="Slide Number Placeholder 453">
            <a:extLst>
              <a:ext uri="{FF2B5EF4-FFF2-40B4-BE49-F238E27FC236}">
                <a16:creationId xmlns:a16="http://schemas.microsoft.com/office/drawing/2014/main" id="{35D7AED0-EB0B-0978-59DA-5BFF5610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55" name="Date Placeholder 454">
            <a:extLst>
              <a:ext uri="{FF2B5EF4-FFF2-40B4-BE49-F238E27FC236}">
                <a16:creationId xmlns:a16="http://schemas.microsoft.com/office/drawing/2014/main" id="{B2BB7C71-D219-65E2-A737-797B57749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449" name="Content Placeholder 2">
            <a:extLst>
              <a:ext uri="{FF2B5EF4-FFF2-40B4-BE49-F238E27FC236}">
                <a16:creationId xmlns:a16="http://schemas.microsoft.com/office/drawing/2014/main" id="{630E6905-7954-A2A5-E9B7-693E43262740}"/>
              </a:ext>
            </a:extLst>
          </p:cNvPr>
          <p:cNvSpPr txBox="1">
            <a:spLocks/>
          </p:cNvSpPr>
          <p:nvPr/>
        </p:nvSpPr>
        <p:spPr>
          <a:xfrm>
            <a:off x="2794708" y="1457325"/>
            <a:ext cx="6926284" cy="4692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Output data generated by the NN is a vector representing the player’s stats at the end of the game</a:t>
            </a:r>
          </a:p>
          <a:p>
            <a:r>
              <a:rPr lang="en-US" dirty="0"/>
              <a:t>12 rows in the output vector, each corresponding to a statistic </a:t>
            </a:r>
          </a:p>
          <a:p>
            <a:r>
              <a:rPr lang="en-US" dirty="0"/>
              <a:t>Every input vector has a corresponding output vector</a:t>
            </a:r>
          </a:p>
          <a:p>
            <a:pPr lvl="1"/>
            <a:r>
              <a:rPr lang="en-US" dirty="0"/>
              <a:t>All the output vectors are (by definition) identical for the same player in the same game</a:t>
            </a:r>
          </a:p>
          <a:p>
            <a:r>
              <a:rPr lang="en-US" dirty="0"/>
              <a:t>The “true” output vector for all past games can be easily found online, providing an objective comparison to the NN’s generated output</a:t>
            </a:r>
          </a:p>
        </p:txBody>
      </p:sp>
    </p:spTree>
    <p:extLst>
      <p:ext uri="{BB962C8B-B14F-4D97-AF65-F5344CB8AC3E}">
        <p14:creationId xmlns:p14="http://schemas.microsoft.com/office/powerpoint/2010/main" val="3953269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8136E-A48A-E344-50B7-088284A76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818AA94B-0BEB-600D-E30E-EF8BB2081BFA}"/>
              </a:ext>
            </a:extLst>
          </p:cNvPr>
          <p:cNvSpPr/>
          <p:nvPr/>
        </p:nvSpPr>
        <p:spPr>
          <a:xfrm>
            <a:off x="0" y="1457325"/>
            <a:ext cx="4972050" cy="1217951"/>
          </a:xfrm>
          <a:prstGeom prst="rect">
            <a:avLst/>
          </a:prstGeom>
          <a:solidFill>
            <a:srgbClr val="D8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91FE8958-30F2-AE41-C47F-A3A9DAB14CC9}"/>
              </a:ext>
            </a:extLst>
          </p:cNvPr>
          <p:cNvSpPr/>
          <p:nvPr/>
        </p:nvSpPr>
        <p:spPr>
          <a:xfrm>
            <a:off x="-12133" y="3894058"/>
            <a:ext cx="4972050" cy="1222781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597BC4E-F115-3541-D764-9C62F92BDFAE}"/>
              </a:ext>
            </a:extLst>
          </p:cNvPr>
          <p:cNvSpPr/>
          <p:nvPr/>
        </p:nvSpPr>
        <p:spPr>
          <a:xfrm>
            <a:off x="-12133" y="5118810"/>
            <a:ext cx="4972050" cy="1217951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CE0B79A6-AC1E-74E9-8DAA-06E6B3CDDED6}"/>
              </a:ext>
            </a:extLst>
          </p:cNvPr>
          <p:cNvSpPr/>
          <p:nvPr/>
        </p:nvSpPr>
        <p:spPr>
          <a:xfrm>
            <a:off x="0" y="2673126"/>
            <a:ext cx="4972050" cy="1217951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800BD0F7-3299-2B79-AA0C-399B6D8B8FB4}"/>
              </a:ext>
            </a:extLst>
          </p:cNvPr>
          <p:cNvSpPr txBox="1"/>
          <p:nvPr/>
        </p:nvSpPr>
        <p:spPr>
          <a:xfrm>
            <a:off x="1371845" y="4528134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3756315D-DBA6-7E0A-E443-85CD8F9D53B0}"/>
              </a:ext>
            </a:extLst>
          </p:cNvPr>
          <p:cNvSpPr txBox="1"/>
          <p:nvPr/>
        </p:nvSpPr>
        <p:spPr>
          <a:xfrm>
            <a:off x="1371845" y="5726704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n=32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4C1282F9-370F-7279-6AFB-7C72F06F3909}"/>
              </a:ext>
            </a:extLst>
          </p:cNvPr>
          <p:cNvSpPr txBox="1"/>
          <p:nvPr/>
        </p:nvSpPr>
        <p:spPr>
          <a:xfrm>
            <a:off x="1200827" y="3291829"/>
            <a:ext cx="7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n=300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E8C0077D-92B1-9BC4-14C4-3019912CE3F4}"/>
              </a:ext>
            </a:extLst>
          </p:cNvPr>
          <p:cNvSpPr txBox="1"/>
          <p:nvPr/>
        </p:nvSpPr>
        <p:spPr>
          <a:xfrm>
            <a:off x="1371845" y="2096809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n=29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15E9FC-5007-F9B8-C764-ADE61AACB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4"/>
            <a:ext cx="10723245" cy="921094"/>
          </a:xfrm>
        </p:spPr>
        <p:txBody>
          <a:bodyPr>
            <a:normAutofit/>
          </a:bodyPr>
          <a:lstStyle/>
          <a:p>
            <a:r>
              <a:rPr lang="en-US" dirty="0"/>
              <a:t>Network Architecture: Embedding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7840EB-37BC-BF6D-9647-5FA3B8741D05}"/>
              </a:ext>
            </a:extLst>
          </p:cNvPr>
          <p:cNvSpPr txBox="1"/>
          <p:nvPr/>
        </p:nvSpPr>
        <p:spPr>
          <a:xfrm>
            <a:off x="9720992" y="1157318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 Layer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8D3563D-22E6-73D8-31B9-B424B1AB5E54}"/>
              </a:ext>
            </a:extLst>
          </p:cNvPr>
          <p:cNvGrpSpPr/>
          <p:nvPr/>
        </p:nvGrpSpPr>
        <p:grpSpPr>
          <a:xfrm>
            <a:off x="10320530" y="1604210"/>
            <a:ext cx="1595795" cy="4493962"/>
            <a:chOff x="7321298" y="1815843"/>
            <a:chExt cx="1595795" cy="449396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A7BDF3-7FCC-F69F-D203-BC62C08D11A8}"/>
                </a:ext>
              </a:extLst>
            </p:cNvPr>
            <p:cNvSpPr/>
            <p:nvPr/>
          </p:nvSpPr>
          <p:spPr>
            <a:xfrm>
              <a:off x="7321298" y="1854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98D58D1-D6F1-07A9-18AD-D31D187B1BA7}"/>
                </a:ext>
              </a:extLst>
            </p:cNvPr>
            <p:cNvSpPr/>
            <p:nvPr/>
          </p:nvSpPr>
          <p:spPr>
            <a:xfrm>
              <a:off x="7321298" y="222960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CB8130-1621-8D20-5015-1460D942E2F3}"/>
                </a:ext>
              </a:extLst>
            </p:cNvPr>
            <p:cNvSpPr/>
            <p:nvPr/>
          </p:nvSpPr>
          <p:spPr>
            <a:xfrm>
              <a:off x="7321298" y="2604575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0B4DA8C-372F-5720-51C9-F32DA7736CF6}"/>
                </a:ext>
              </a:extLst>
            </p:cNvPr>
            <p:cNvSpPr/>
            <p:nvPr/>
          </p:nvSpPr>
          <p:spPr>
            <a:xfrm>
              <a:off x="7321298" y="2979541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CC07A9-08BB-6C44-8C52-807229E56DDE}"/>
                </a:ext>
              </a:extLst>
            </p:cNvPr>
            <p:cNvSpPr txBox="1"/>
            <p:nvPr/>
          </p:nvSpPr>
          <p:spPr>
            <a:xfrm>
              <a:off x="7846094" y="1815843"/>
              <a:ext cx="919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</a:t>
              </a:r>
              <a:r>
                <a:rPr lang="en-US" dirty="0" err="1"/>
                <a:t>Att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27D61E-E819-4CB6-6406-3363ED5AD301}"/>
                </a:ext>
              </a:extLst>
            </p:cNvPr>
            <p:cNvSpPr txBox="1"/>
            <p:nvPr/>
          </p:nvSpPr>
          <p:spPr>
            <a:xfrm>
              <a:off x="7846094" y="2190809"/>
              <a:ext cx="107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</a:t>
              </a:r>
              <a:r>
                <a:rPr lang="en-US" dirty="0" err="1"/>
                <a:t>Cmp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45E101-D445-6F4F-C85C-7E2E0F61C7DE}"/>
                </a:ext>
              </a:extLst>
            </p:cNvPr>
            <p:cNvSpPr txBox="1"/>
            <p:nvPr/>
          </p:nvSpPr>
          <p:spPr>
            <a:xfrm>
              <a:off x="7846094" y="2565775"/>
              <a:ext cx="950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Yds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419B06-ACB5-2B4B-108B-F5DE4FDD5F70}"/>
                </a:ext>
              </a:extLst>
            </p:cNvPr>
            <p:cNvSpPr txBox="1"/>
            <p:nvPr/>
          </p:nvSpPr>
          <p:spPr>
            <a:xfrm>
              <a:off x="7846094" y="2940741"/>
              <a:ext cx="896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TD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D54454D-62C8-3B6B-6D48-0B820696C7DC}"/>
                </a:ext>
              </a:extLst>
            </p:cNvPr>
            <p:cNvSpPr txBox="1"/>
            <p:nvPr/>
          </p:nvSpPr>
          <p:spPr>
            <a:xfrm>
              <a:off x="7846094" y="3315707"/>
              <a:ext cx="43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AB68FF0-C781-44DB-E1D3-7C4931B4715B}"/>
                </a:ext>
              </a:extLst>
            </p:cNvPr>
            <p:cNvSpPr txBox="1"/>
            <p:nvPr/>
          </p:nvSpPr>
          <p:spPr>
            <a:xfrm>
              <a:off x="7846094" y="3690673"/>
              <a:ext cx="9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</a:t>
              </a:r>
              <a:r>
                <a:rPr lang="en-US" dirty="0" err="1"/>
                <a:t>Att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CA36C26-CEA5-0A2E-C889-8894B69F4F70}"/>
                </a:ext>
              </a:extLst>
            </p:cNvPr>
            <p:cNvSpPr txBox="1"/>
            <p:nvPr/>
          </p:nvSpPr>
          <p:spPr>
            <a:xfrm>
              <a:off x="7846094" y="4065639"/>
              <a:ext cx="1005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Yds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9A991F9-569C-9E41-E3A4-44BC201AAEFF}"/>
                </a:ext>
              </a:extLst>
            </p:cNvPr>
            <p:cNvSpPr txBox="1"/>
            <p:nvPr/>
          </p:nvSpPr>
          <p:spPr>
            <a:xfrm>
              <a:off x="7846094" y="4440605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TD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B6E5780-D321-4589-8DB2-7C416506DE58}"/>
                </a:ext>
              </a:extLst>
            </p:cNvPr>
            <p:cNvSpPr txBox="1"/>
            <p:nvPr/>
          </p:nvSpPr>
          <p:spPr>
            <a:xfrm>
              <a:off x="7846094" y="4815571"/>
              <a:ext cx="518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EFDD97C-1914-8D1B-2E15-08F54312697B}"/>
                </a:ext>
              </a:extLst>
            </p:cNvPr>
            <p:cNvSpPr txBox="1"/>
            <p:nvPr/>
          </p:nvSpPr>
          <p:spPr>
            <a:xfrm>
              <a:off x="7846094" y="5190537"/>
              <a:ext cx="880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 Yds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F04403B-BBC3-6B1B-C4DC-CD82CD3E3FD2}"/>
                </a:ext>
              </a:extLst>
            </p:cNvPr>
            <p:cNvSpPr txBox="1"/>
            <p:nvPr/>
          </p:nvSpPr>
          <p:spPr>
            <a:xfrm>
              <a:off x="7846094" y="5565503"/>
              <a:ext cx="82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 TD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790E0F0-0EEE-C378-B590-A580D016A842}"/>
                </a:ext>
              </a:extLst>
            </p:cNvPr>
            <p:cNvSpPr txBox="1"/>
            <p:nvPr/>
          </p:nvSpPr>
          <p:spPr>
            <a:xfrm>
              <a:off x="7846094" y="594047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Fmb</a:t>
              </a:r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9E64A9D-AD84-FBCF-6576-496BFCCF4A26}"/>
                </a:ext>
              </a:extLst>
            </p:cNvPr>
            <p:cNvSpPr/>
            <p:nvPr/>
          </p:nvSpPr>
          <p:spPr>
            <a:xfrm>
              <a:off x="7321298" y="3354507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CC1D76A-95C2-59E0-91DE-6660543FB2BB}"/>
                </a:ext>
              </a:extLst>
            </p:cNvPr>
            <p:cNvSpPr/>
            <p:nvPr/>
          </p:nvSpPr>
          <p:spPr>
            <a:xfrm>
              <a:off x="7321298" y="372947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84CBAB-D623-E71B-E65A-675188ADA99A}"/>
                </a:ext>
              </a:extLst>
            </p:cNvPr>
            <p:cNvSpPr/>
            <p:nvPr/>
          </p:nvSpPr>
          <p:spPr>
            <a:xfrm>
              <a:off x="7321298" y="410443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C4B4E2-A0D1-AD57-2421-CF974F4C0C1A}"/>
                </a:ext>
              </a:extLst>
            </p:cNvPr>
            <p:cNvSpPr/>
            <p:nvPr/>
          </p:nvSpPr>
          <p:spPr>
            <a:xfrm>
              <a:off x="7321298" y="4479405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9AE6EA3-7921-5CCC-E3F0-7C8A08F78B4B}"/>
                </a:ext>
              </a:extLst>
            </p:cNvPr>
            <p:cNvSpPr/>
            <p:nvPr/>
          </p:nvSpPr>
          <p:spPr>
            <a:xfrm>
              <a:off x="7321298" y="4854371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4E14337-7FBD-6B1A-FC8D-83A859983FE1}"/>
                </a:ext>
              </a:extLst>
            </p:cNvPr>
            <p:cNvSpPr/>
            <p:nvPr/>
          </p:nvSpPr>
          <p:spPr>
            <a:xfrm>
              <a:off x="7321298" y="5229337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9CB561A-CC79-CC41-0B6C-703E27D61536}"/>
                </a:ext>
              </a:extLst>
            </p:cNvPr>
            <p:cNvSpPr/>
            <p:nvPr/>
          </p:nvSpPr>
          <p:spPr>
            <a:xfrm>
              <a:off x="7321298" y="560430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D9C7D47-35DC-D922-9C0B-FC2715A44E26}"/>
                </a:ext>
              </a:extLst>
            </p:cNvPr>
            <p:cNvSpPr/>
            <p:nvPr/>
          </p:nvSpPr>
          <p:spPr>
            <a:xfrm>
              <a:off x="7321298" y="597927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D6769F4-0D14-E96C-4FD3-E07427E4D53E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00050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B8C3442-C073-2101-8E0E-07EC7D57DDC1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750441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69CAA36-AF00-A454-579F-8F02BB2F302C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375475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41AE0689-BB16-089E-C58C-20C7EDBC93D2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125407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B1DABB6-57CF-DA7F-30D4-ECAA486E8C8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500373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0A150F24-ACBF-E0E5-4C84-BE36DE8F97CF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87533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ED42B72-22B1-3F38-01AC-1B1A786CD92C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4250305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CBEACC3-37C4-A79B-C4C6-EB1B7F23687B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4625271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F99DC24-0081-4EAA-8F23-52A340E8E5AF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000237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5A80135-9B72-2B5C-75B9-74DC291FD5B5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375203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B1CCD036-66CF-EAE3-8248-72EF4F783D79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75016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B8B6889C-324D-32FE-EC85-C367A671F640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612513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B765981-C028-CFBC-8C09-52052830E22B}"/>
              </a:ext>
            </a:extLst>
          </p:cNvPr>
          <p:cNvSpPr txBox="1"/>
          <p:nvPr/>
        </p:nvSpPr>
        <p:spPr>
          <a:xfrm>
            <a:off x="1454745" y="1157318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Input Layer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68CE56D1-7015-DD68-6272-5C1950ED2C41}"/>
              </a:ext>
            </a:extLst>
          </p:cNvPr>
          <p:cNvGrpSpPr/>
          <p:nvPr/>
        </p:nvGrpSpPr>
        <p:grpSpPr>
          <a:xfrm>
            <a:off x="2200176" y="2727055"/>
            <a:ext cx="291732" cy="1154583"/>
            <a:chOff x="1171741" y="1740738"/>
            <a:chExt cx="291732" cy="1154583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E2F0AD90-B397-568E-7C0C-75DCF9544306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250F0B8-1550-D0AB-278C-43139C269C55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027F59E1-E777-FA5C-FA94-D261EDEA7CE6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E46D12B6-42C5-9F10-E3F6-BA16BD53208E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FF853DF6-89C3-2C3B-63CC-7A8415B7F972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1C0C0374-1F11-9147-BB05-FBE15D0C729A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3AAEF033-1DEE-338A-B61D-E9B99525E5B0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EECF93F8-8981-D215-20E3-BD27B6DB4A83}"/>
              </a:ext>
            </a:extLst>
          </p:cNvPr>
          <p:cNvSpPr txBox="1"/>
          <p:nvPr/>
        </p:nvSpPr>
        <p:spPr>
          <a:xfrm>
            <a:off x="451293" y="2682473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Player=A.J Brown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89271E5-3CB5-8507-7DA6-E4C75B8606AD}"/>
              </a:ext>
            </a:extLst>
          </p:cNvPr>
          <p:cNvSpPr txBox="1"/>
          <p:nvPr/>
        </p:nvSpPr>
        <p:spPr>
          <a:xfrm>
            <a:off x="242261" y="2986920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Player=Aaron Jones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F60F041-2AFD-D02A-085E-A7B1B11163F4}"/>
              </a:ext>
            </a:extLst>
          </p:cNvPr>
          <p:cNvSpPr txBox="1"/>
          <p:nvPr/>
        </p:nvSpPr>
        <p:spPr>
          <a:xfrm>
            <a:off x="489252" y="3547833"/>
            <a:ext cx="176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Player=Zay Jones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477869A-C531-207A-1754-B522DE2DD6BD}"/>
              </a:ext>
            </a:extLst>
          </p:cNvPr>
          <p:cNvGrpSpPr/>
          <p:nvPr/>
        </p:nvGrpSpPr>
        <p:grpSpPr>
          <a:xfrm>
            <a:off x="1940653" y="3355810"/>
            <a:ext cx="45719" cy="199368"/>
            <a:chOff x="1298816" y="2366508"/>
            <a:chExt cx="45719" cy="199368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6C5E66C3-06CA-F514-51A2-C345910BEC34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59D6BE15-6B38-F25D-219A-01794E831557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467A41C8-E228-A288-5398-499BF5FFE0BA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D542840-72A8-4AD6-BF27-C8A4268D49E4}"/>
              </a:ext>
            </a:extLst>
          </p:cNvPr>
          <p:cNvGrpSpPr/>
          <p:nvPr/>
        </p:nvGrpSpPr>
        <p:grpSpPr>
          <a:xfrm>
            <a:off x="2200176" y="3944920"/>
            <a:ext cx="291732" cy="1154583"/>
            <a:chOff x="1171741" y="1740738"/>
            <a:chExt cx="291732" cy="115458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27CFA17B-FFB2-7C8D-D427-1FB0C92BC203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88F57AE-6A7B-2AD7-0389-D84D02156935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1072C0B8-5AA9-AA84-FED0-4951F4474766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18066147-08A5-61F7-0376-3EE2B8801EF3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B8EEDED4-F001-28D3-4861-245B62B63B48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F465899-FEE7-3453-4CC3-4A9B3F2BC93C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E3D69AED-08D4-C88C-C7B3-ADF3FB0C1DBB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F9942DB-F97D-FBE4-9337-581F70076E17}"/>
              </a:ext>
            </a:extLst>
          </p:cNvPr>
          <p:cNvSpPr txBox="1"/>
          <p:nvPr/>
        </p:nvSpPr>
        <p:spPr>
          <a:xfrm>
            <a:off x="1138405" y="3901764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Team=ARI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AAEB384-6A77-F2B3-F37F-CE38C2A801DF}"/>
              </a:ext>
            </a:extLst>
          </p:cNvPr>
          <p:cNvSpPr txBox="1"/>
          <p:nvPr/>
        </p:nvSpPr>
        <p:spPr>
          <a:xfrm>
            <a:off x="1129172" y="4205697"/>
            <a:ext cx="11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Team=ATL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2E5082A-F7F3-9C42-9EB4-202F3CEDDEE5}"/>
              </a:ext>
            </a:extLst>
          </p:cNvPr>
          <p:cNvSpPr txBox="1"/>
          <p:nvPr/>
        </p:nvSpPr>
        <p:spPr>
          <a:xfrm>
            <a:off x="1020617" y="4773330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Team=WAS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6BA25624-27F5-0F04-4E9B-E4A184C33D08}"/>
              </a:ext>
            </a:extLst>
          </p:cNvPr>
          <p:cNvGrpSpPr/>
          <p:nvPr/>
        </p:nvGrpSpPr>
        <p:grpSpPr>
          <a:xfrm>
            <a:off x="1940654" y="4571376"/>
            <a:ext cx="45719" cy="199368"/>
            <a:chOff x="1298816" y="2366508"/>
            <a:chExt cx="45719" cy="199368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57D7D53-153B-B7D6-7F6A-FBB7FF950203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EBCC488-D84F-AE1B-5838-1825B4F53B49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75F5F9A-6B2A-2EA7-158A-E3AA04FA03D1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D4986CF0-C864-8C4A-9888-50567E5B3201}"/>
              </a:ext>
            </a:extLst>
          </p:cNvPr>
          <p:cNvGrpSpPr/>
          <p:nvPr/>
        </p:nvGrpSpPr>
        <p:grpSpPr>
          <a:xfrm>
            <a:off x="2200176" y="5166120"/>
            <a:ext cx="291732" cy="1154583"/>
            <a:chOff x="1171741" y="1740738"/>
            <a:chExt cx="291732" cy="1154583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622AC0C4-1F82-40E1-9F07-141E0B33A8DA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7D464B23-2A98-28AE-4944-9CE287B23237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38C3AC5-8A1C-4881-ABAE-9AC091E1FD79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274291B-681B-4741-5595-40D196F9E5B4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DF00936-6309-2EBE-439A-5E0AACE0D5AE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06D33419-F834-751A-6A59-9749FFB5A02C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10E1DDCF-C2C7-3126-9337-0C313139D345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41AF0C93-357F-9B33-3022-CAB2ACCD467D}"/>
              </a:ext>
            </a:extLst>
          </p:cNvPr>
          <p:cNvSpPr txBox="1"/>
          <p:nvPr/>
        </p:nvSpPr>
        <p:spPr>
          <a:xfrm>
            <a:off x="1267385" y="51272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Opp=ARI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6778E85-DB53-CE9B-4ACE-102E1A83B103}"/>
              </a:ext>
            </a:extLst>
          </p:cNvPr>
          <p:cNvSpPr txBox="1"/>
          <p:nvPr/>
        </p:nvSpPr>
        <p:spPr>
          <a:xfrm>
            <a:off x="1258151" y="5427979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Opp=ATL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56BC27F-1723-9B51-2EFC-23985F89D273}"/>
              </a:ext>
            </a:extLst>
          </p:cNvPr>
          <p:cNvSpPr txBox="1"/>
          <p:nvPr/>
        </p:nvSpPr>
        <p:spPr>
          <a:xfrm>
            <a:off x="1149595" y="5992986"/>
            <a:ext cx="112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Opp=WAS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D489F125-7956-33DC-3E63-4444C73D3F54}"/>
              </a:ext>
            </a:extLst>
          </p:cNvPr>
          <p:cNvGrpSpPr/>
          <p:nvPr/>
        </p:nvGrpSpPr>
        <p:grpSpPr>
          <a:xfrm>
            <a:off x="1963514" y="5780873"/>
            <a:ext cx="45719" cy="199368"/>
            <a:chOff x="1298816" y="2366508"/>
            <a:chExt cx="45719" cy="199368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ED497565-FF93-9CEE-0AC7-E48616B84BEA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C6ECEA2E-EA5F-A0A2-BD66-20777DFDA353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A2EB92B-DEFA-9E7F-9EA1-BDBD6A087271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0C778E7-FD7A-E321-7897-CD3CD6659232}"/>
              </a:ext>
            </a:extLst>
          </p:cNvPr>
          <p:cNvGrpSpPr/>
          <p:nvPr/>
        </p:nvGrpSpPr>
        <p:grpSpPr>
          <a:xfrm>
            <a:off x="2200176" y="1514310"/>
            <a:ext cx="291732" cy="1154583"/>
            <a:chOff x="2103565" y="1740738"/>
            <a:chExt cx="291732" cy="115458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5C7B65E-C600-866B-673E-C13B7CC22883}"/>
                </a:ext>
              </a:extLst>
            </p:cNvPr>
            <p:cNvSpPr/>
            <p:nvPr/>
          </p:nvSpPr>
          <p:spPr>
            <a:xfrm>
              <a:off x="2103565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EEE10932-0137-2138-834C-058DA619DF80}"/>
                </a:ext>
              </a:extLst>
            </p:cNvPr>
            <p:cNvSpPr/>
            <p:nvPr/>
          </p:nvSpPr>
          <p:spPr>
            <a:xfrm>
              <a:off x="2103565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A5DB6756-5DF0-777A-40E4-1D442528D779}"/>
                </a:ext>
              </a:extLst>
            </p:cNvPr>
            <p:cNvSpPr/>
            <p:nvPr/>
          </p:nvSpPr>
          <p:spPr>
            <a:xfrm>
              <a:off x="2103565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6DDFA0B-BA97-5C12-86A5-EA6146FA8848}"/>
                </a:ext>
              </a:extLst>
            </p:cNvPr>
            <p:cNvGrpSpPr/>
            <p:nvPr/>
          </p:nvGrpSpPr>
          <p:grpSpPr>
            <a:xfrm>
              <a:off x="2226572" y="2366508"/>
              <a:ext cx="45719" cy="199368"/>
              <a:chOff x="1298816" y="2366508"/>
              <a:chExt cx="45719" cy="199368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2ACE042E-8802-6B20-3D98-BD3FBD2CD946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2248C764-1D0B-4E33-C1D6-45CC66032ACA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0F369BA-7BC5-2F15-6565-25FA83CC64A3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1DDA2574-8905-3E55-81B9-23204BD9F83D}"/>
              </a:ext>
            </a:extLst>
          </p:cNvPr>
          <p:cNvSpPr txBox="1"/>
          <p:nvPr/>
        </p:nvSpPr>
        <p:spPr>
          <a:xfrm>
            <a:off x="821961" y="1463182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Elapsed Time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01BF167-8EB5-F788-483D-28DAC81E0782}"/>
              </a:ext>
            </a:extLst>
          </p:cNvPr>
          <p:cNvSpPr txBox="1"/>
          <p:nvPr/>
        </p:nvSpPr>
        <p:spPr>
          <a:xfrm>
            <a:off x="561057" y="1767629"/>
            <a:ext cx="16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Pass </a:t>
            </a:r>
            <a:r>
              <a:rPr lang="en-US" dirty="0" err="1"/>
              <a:t>Att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5B5C219-49A4-7406-0FE3-85EFEDD90ABF}"/>
              </a:ext>
            </a:extLst>
          </p:cNvPr>
          <p:cNvSpPr txBox="1"/>
          <p:nvPr/>
        </p:nvSpPr>
        <p:spPr>
          <a:xfrm>
            <a:off x="683462" y="2328542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Position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C2B18AD2-D025-4C56-0A8F-6B4CE53DE350}"/>
              </a:ext>
            </a:extLst>
          </p:cNvPr>
          <p:cNvGrpSpPr/>
          <p:nvPr/>
        </p:nvGrpSpPr>
        <p:grpSpPr>
          <a:xfrm>
            <a:off x="1932115" y="2138326"/>
            <a:ext cx="45719" cy="199368"/>
            <a:chOff x="1298816" y="2366508"/>
            <a:chExt cx="45719" cy="199368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F90ABE1-CAFF-6F6B-99AF-8D795FE4B1CD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AD71A690-4B97-7D93-5BC7-928BA9A06456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89E94EB3-B7E7-0114-33BA-34BBE1ADF895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57617D8D-E1B5-5C2E-8489-017D69597CA7}"/>
              </a:ext>
            </a:extLst>
          </p:cNvPr>
          <p:cNvSpPr txBox="1"/>
          <p:nvPr/>
        </p:nvSpPr>
        <p:spPr>
          <a:xfrm>
            <a:off x="3788098" y="1157318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Embedding Layer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29F29796-1792-FFE0-1911-E95C46FA96DA}"/>
              </a:ext>
            </a:extLst>
          </p:cNvPr>
          <p:cNvGrpSpPr/>
          <p:nvPr/>
        </p:nvGrpSpPr>
        <p:grpSpPr>
          <a:xfrm>
            <a:off x="4524218" y="2722528"/>
            <a:ext cx="291732" cy="1154583"/>
            <a:chOff x="4065975" y="2287938"/>
            <a:chExt cx="291732" cy="1154583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8C4CC33F-69E2-E664-3BCE-718A4DF029FA}"/>
                </a:ext>
              </a:extLst>
            </p:cNvPr>
            <p:cNvSpPr/>
            <p:nvPr/>
          </p:nvSpPr>
          <p:spPr>
            <a:xfrm>
              <a:off x="4065975" y="22879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BD0788D1-DF1A-8A26-B0FC-CBBD56C26C66}"/>
                </a:ext>
              </a:extLst>
            </p:cNvPr>
            <p:cNvSpPr/>
            <p:nvPr/>
          </p:nvSpPr>
          <p:spPr>
            <a:xfrm>
              <a:off x="4065975" y="25938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5731ED2-5E7F-0A1C-3088-C6BA40D49C9E}"/>
                </a:ext>
              </a:extLst>
            </p:cNvPr>
            <p:cNvSpPr/>
            <p:nvPr/>
          </p:nvSpPr>
          <p:spPr>
            <a:xfrm>
              <a:off x="4065975" y="31507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0563242-9E42-DC5B-8359-57A4716BEB6B}"/>
                </a:ext>
              </a:extLst>
            </p:cNvPr>
            <p:cNvGrpSpPr/>
            <p:nvPr/>
          </p:nvGrpSpPr>
          <p:grpSpPr>
            <a:xfrm>
              <a:off x="4188982" y="2913708"/>
              <a:ext cx="45719" cy="199368"/>
              <a:chOff x="1298816" y="2366508"/>
              <a:chExt cx="45719" cy="199368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968C4D90-5F3E-9145-E922-687D51C5AB43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453E0D2F-4593-820C-1363-D71737421283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B01548E3-E9EB-E14E-C665-DC175EACBF55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F8A8ABEE-E7FA-20DD-2325-D04BDEDD5522}"/>
              </a:ext>
            </a:extLst>
          </p:cNvPr>
          <p:cNvSpPr txBox="1"/>
          <p:nvPr/>
        </p:nvSpPr>
        <p:spPr>
          <a:xfrm>
            <a:off x="3594208" y="3678585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team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511DE7F-9487-E442-CADF-9042ED35223F}"/>
              </a:ext>
            </a:extLst>
          </p:cNvPr>
          <p:cNvSpPr txBox="1"/>
          <p:nvPr/>
        </p:nvSpPr>
        <p:spPr>
          <a:xfrm>
            <a:off x="3594208" y="4933159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opponent</a:t>
            </a:r>
            <a:endParaRPr lang="en-US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D35BF865-3859-BBA6-D371-A8D4DF46B06D}"/>
              </a:ext>
            </a:extLst>
          </p:cNvPr>
          <p:cNvGrpSpPr/>
          <p:nvPr/>
        </p:nvGrpSpPr>
        <p:grpSpPr>
          <a:xfrm>
            <a:off x="4524218" y="3944922"/>
            <a:ext cx="291732" cy="1154583"/>
            <a:chOff x="4065975" y="2287938"/>
            <a:chExt cx="291732" cy="1154583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CBE9E53-A7B4-ACB5-9C62-76D58BBC70A5}"/>
                </a:ext>
              </a:extLst>
            </p:cNvPr>
            <p:cNvSpPr/>
            <p:nvPr/>
          </p:nvSpPr>
          <p:spPr>
            <a:xfrm>
              <a:off x="4065975" y="22879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5645C0BA-8A0E-13E6-4E91-C0841EE682C9}"/>
                </a:ext>
              </a:extLst>
            </p:cNvPr>
            <p:cNvSpPr/>
            <p:nvPr/>
          </p:nvSpPr>
          <p:spPr>
            <a:xfrm>
              <a:off x="4065975" y="25938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A908A841-22A1-3A8D-152A-A56E562C9988}"/>
                </a:ext>
              </a:extLst>
            </p:cNvPr>
            <p:cNvSpPr/>
            <p:nvPr/>
          </p:nvSpPr>
          <p:spPr>
            <a:xfrm>
              <a:off x="4065975" y="31507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F81D4480-5D3E-2F1F-212C-08AD49368D91}"/>
                </a:ext>
              </a:extLst>
            </p:cNvPr>
            <p:cNvGrpSpPr/>
            <p:nvPr/>
          </p:nvGrpSpPr>
          <p:grpSpPr>
            <a:xfrm>
              <a:off x="4188982" y="2913708"/>
              <a:ext cx="45719" cy="199368"/>
              <a:chOff x="1298816" y="2366508"/>
              <a:chExt cx="45719" cy="199368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49FBC6F8-F6E4-03C3-0EA9-7C061DFAD56D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035A9F45-C880-FFBF-B8F3-057CC6F61C86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B646B5F9-5FA9-B430-FEDE-F017F28C6A50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898093CB-481D-9394-D634-4DC0B4DD757C}"/>
              </a:ext>
            </a:extLst>
          </p:cNvPr>
          <p:cNvGrpSpPr/>
          <p:nvPr/>
        </p:nvGrpSpPr>
        <p:grpSpPr>
          <a:xfrm>
            <a:off x="4524218" y="5167498"/>
            <a:ext cx="291732" cy="1154583"/>
            <a:chOff x="4065975" y="2287938"/>
            <a:chExt cx="291732" cy="115458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408F0EA0-091E-31BE-3BEE-AA75DF12516E}"/>
                </a:ext>
              </a:extLst>
            </p:cNvPr>
            <p:cNvSpPr/>
            <p:nvPr/>
          </p:nvSpPr>
          <p:spPr>
            <a:xfrm>
              <a:off x="4065975" y="22879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9CE97AD-B733-9D7D-2B1B-8B4CB7074C71}"/>
                </a:ext>
              </a:extLst>
            </p:cNvPr>
            <p:cNvSpPr/>
            <p:nvPr/>
          </p:nvSpPr>
          <p:spPr>
            <a:xfrm>
              <a:off x="4065975" y="25938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C871C7C8-519B-3ECA-80C4-56AF3C1372D5}"/>
                </a:ext>
              </a:extLst>
            </p:cNvPr>
            <p:cNvSpPr/>
            <p:nvPr/>
          </p:nvSpPr>
          <p:spPr>
            <a:xfrm>
              <a:off x="4065975" y="31507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43F2ADF9-57EF-187D-40B3-19D406C166FF}"/>
                </a:ext>
              </a:extLst>
            </p:cNvPr>
            <p:cNvGrpSpPr/>
            <p:nvPr/>
          </p:nvGrpSpPr>
          <p:grpSpPr>
            <a:xfrm>
              <a:off x="4188982" y="2913708"/>
              <a:ext cx="45719" cy="199368"/>
              <a:chOff x="1298816" y="2366508"/>
              <a:chExt cx="45719" cy="199368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144ED338-1857-9E40-CDCA-035733331AD0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1CECBED4-C6B0-293B-7EC3-9DFB08ACC1F9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CF40B6BF-D76A-A66E-22B2-9E70A5AA992E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0D40E4DB-861E-B6DF-9239-57DB335D257A}"/>
              </a:ext>
            </a:extLst>
          </p:cNvPr>
          <p:cNvCxnSpPr>
            <a:cxnSpLocks/>
            <a:stCxn id="112" idx="6"/>
            <a:endCxn id="168" idx="2"/>
          </p:cNvCxnSpPr>
          <p:nvPr/>
        </p:nvCxnSpPr>
        <p:spPr>
          <a:xfrm flipV="1">
            <a:off x="2491908" y="2868394"/>
            <a:ext cx="2032310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B2C6486-6A59-65A0-7247-D01BD5B7A650}"/>
              </a:ext>
            </a:extLst>
          </p:cNvPr>
          <p:cNvCxnSpPr>
            <a:cxnSpLocks/>
            <a:stCxn id="112" idx="6"/>
            <a:endCxn id="169" idx="2"/>
          </p:cNvCxnSpPr>
          <p:nvPr/>
        </p:nvCxnSpPr>
        <p:spPr>
          <a:xfrm>
            <a:off x="2491908" y="2872921"/>
            <a:ext cx="2032310" cy="301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948838E4-78B9-B44F-7AAB-F7513A4F065D}"/>
              </a:ext>
            </a:extLst>
          </p:cNvPr>
          <p:cNvCxnSpPr>
            <a:cxnSpLocks/>
            <a:stCxn id="112" idx="6"/>
            <a:endCxn id="170" idx="2"/>
          </p:cNvCxnSpPr>
          <p:nvPr/>
        </p:nvCxnSpPr>
        <p:spPr>
          <a:xfrm>
            <a:off x="2491908" y="2872921"/>
            <a:ext cx="2032310" cy="85832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BF44CA36-7195-B496-FBA3-A783BA4020C4}"/>
              </a:ext>
            </a:extLst>
          </p:cNvPr>
          <p:cNvCxnSpPr>
            <a:cxnSpLocks/>
            <a:stCxn id="113" idx="6"/>
            <a:endCxn id="168" idx="2"/>
          </p:cNvCxnSpPr>
          <p:nvPr/>
        </p:nvCxnSpPr>
        <p:spPr>
          <a:xfrm flipV="1">
            <a:off x="2491908" y="2868394"/>
            <a:ext cx="2032310" cy="3104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700B4697-ED97-3B1F-AD4B-AB9A7D86DDB3}"/>
              </a:ext>
            </a:extLst>
          </p:cNvPr>
          <p:cNvCxnSpPr>
            <a:cxnSpLocks/>
            <a:stCxn id="113" idx="6"/>
            <a:endCxn id="169" idx="2"/>
          </p:cNvCxnSpPr>
          <p:nvPr/>
        </p:nvCxnSpPr>
        <p:spPr>
          <a:xfrm flipV="1">
            <a:off x="2491908" y="3174299"/>
            <a:ext cx="2032310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01381AE0-3169-1B6E-6EC4-B43C8D2E8F62}"/>
              </a:ext>
            </a:extLst>
          </p:cNvPr>
          <p:cNvCxnSpPr>
            <a:cxnSpLocks/>
            <a:stCxn id="113" idx="6"/>
            <a:endCxn id="170" idx="2"/>
          </p:cNvCxnSpPr>
          <p:nvPr/>
        </p:nvCxnSpPr>
        <p:spPr>
          <a:xfrm>
            <a:off x="2491908" y="3178826"/>
            <a:ext cx="2032310" cy="55241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BDC7AFB9-0AAC-BFB9-68AB-CA43F2A7F2CC}"/>
              </a:ext>
            </a:extLst>
          </p:cNvPr>
          <p:cNvCxnSpPr>
            <a:cxnSpLocks/>
            <a:stCxn id="114" idx="6"/>
            <a:endCxn id="168" idx="2"/>
          </p:cNvCxnSpPr>
          <p:nvPr/>
        </p:nvCxnSpPr>
        <p:spPr>
          <a:xfrm flipV="1">
            <a:off x="2491908" y="2868394"/>
            <a:ext cx="2032310" cy="867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A773E2D6-ACF0-ABDE-CDB1-D8F845B38A72}"/>
              </a:ext>
            </a:extLst>
          </p:cNvPr>
          <p:cNvCxnSpPr>
            <a:cxnSpLocks/>
            <a:stCxn id="114" idx="6"/>
            <a:endCxn id="169" idx="2"/>
          </p:cNvCxnSpPr>
          <p:nvPr/>
        </p:nvCxnSpPr>
        <p:spPr>
          <a:xfrm flipV="1">
            <a:off x="2491908" y="3174299"/>
            <a:ext cx="2032310" cy="56147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F37A356-2934-869B-530D-01A216D4DB36}"/>
              </a:ext>
            </a:extLst>
          </p:cNvPr>
          <p:cNvCxnSpPr>
            <a:cxnSpLocks/>
            <a:stCxn id="114" idx="6"/>
            <a:endCxn id="170" idx="2"/>
          </p:cNvCxnSpPr>
          <p:nvPr/>
        </p:nvCxnSpPr>
        <p:spPr>
          <a:xfrm flipV="1">
            <a:off x="2491908" y="3731245"/>
            <a:ext cx="2032310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6147DA4-5A64-BC15-D737-7344EB829BA5}"/>
              </a:ext>
            </a:extLst>
          </p:cNvPr>
          <p:cNvCxnSpPr>
            <a:cxnSpLocks/>
          </p:cNvCxnSpPr>
          <p:nvPr/>
        </p:nvCxnSpPr>
        <p:spPr>
          <a:xfrm flipV="1">
            <a:off x="2482383" y="4080790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2C9771B-A121-AD6E-0A7B-7BFA4AA728AB}"/>
              </a:ext>
            </a:extLst>
          </p:cNvPr>
          <p:cNvCxnSpPr>
            <a:cxnSpLocks/>
          </p:cNvCxnSpPr>
          <p:nvPr/>
        </p:nvCxnSpPr>
        <p:spPr>
          <a:xfrm>
            <a:off x="2482383" y="4085317"/>
            <a:ext cx="2041835" cy="301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A0665FD3-FC56-6CD3-2044-A1454C2D7AC9}"/>
              </a:ext>
            </a:extLst>
          </p:cNvPr>
          <p:cNvCxnSpPr>
            <a:cxnSpLocks/>
          </p:cNvCxnSpPr>
          <p:nvPr/>
        </p:nvCxnSpPr>
        <p:spPr>
          <a:xfrm>
            <a:off x="2482383" y="4085317"/>
            <a:ext cx="2041835" cy="85832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2B377842-EDD3-E298-23B0-782FE33A61A3}"/>
              </a:ext>
            </a:extLst>
          </p:cNvPr>
          <p:cNvCxnSpPr>
            <a:cxnSpLocks/>
          </p:cNvCxnSpPr>
          <p:nvPr/>
        </p:nvCxnSpPr>
        <p:spPr>
          <a:xfrm flipV="1">
            <a:off x="2482383" y="4080790"/>
            <a:ext cx="2041835" cy="3104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84D36A98-9093-49AF-91A8-8C4127BF42A2}"/>
              </a:ext>
            </a:extLst>
          </p:cNvPr>
          <p:cNvCxnSpPr>
            <a:cxnSpLocks/>
          </p:cNvCxnSpPr>
          <p:nvPr/>
        </p:nvCxnSpPr>
        <p:spPr>
          <a:xfrm flipV="1">
            <a:off x="2482383" y="4386695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57E843A4-074F-8BC4-345C-07BE91D84384}"/>
              </a:ext>
            </a:extLst>
          </p:cNvPr>
          <p:cNvCxnSpPr>
            <a:cxnSpLocks/>
          </p:cNvCxnSpPr>
          <p:nvPr/>
        </p:nvCxnSpPr>
        <p:spPr>
          <a:xfrm>
            <a:off x="2482383" y="4391222"/>
            <a:ext cx="2041835" cy="55241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68D7754F-1D8C-D760-F740-7E0D4ABE18B0}"/>
              </a:ext>
            </a:extLst>
          </p:cNvPr>
          <p:cNvCxnSpPr>
            <a:cxnSpLocks/>
          </p:cNvCxnSpPr>
          <p:nvPr/>
        </p:nvCxnSpPr>
        <p:spPr>
          <a:xfrm flipV="1">
            <a:off x="2482383" y="4080790"/>
            <a:ext cx="2041835" cy="867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DA7BBE9-6490-F4C3-5AC4-B79D192EE452}"/>
              </a:ext>
            </a:extLst>
          </p:cNvPr>
          <p:cNvCxnSpPr>
            <a:cxnSpLocks/>
          </p:cNvCxnSpPr>
          <p:nvPr/>
        </p:nvCxnSpPr>
        <p:spPr>
          <a:xfrm flipV="1">
            <a:off x="2482383" y="4386695"/>
            <a:ext cx="2041835" cy="56147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40348470-4A25-042D-0AD3-EE8F94C7110E}"/>
              </a:ext>
            </a:extLst>
          </p:cNvPr>
          <p:cNvCxnSpPr>
            <a:cxnSpLocks/>
          </p:cNvCxnSpPr>
          <p:nvPr/>
        </p:nvCxnSpPr>
        <p:spPr>
          <a:xfrm flipV="1">
            <a:off x="2482383" y="4943641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ADE22368-C4BF-F5E6-9DBA-F4357E34D7AA}"/>
              </a:ext>
            </a:extLst>
          </p:cNvPr>
          <p:cNvCxnSpPr>
            <a:cxnSpLocks/>
          </p:cNvCxnSpPr>
          <p:nvPr/>
        </p:nvCxnSpPr>
        <p:spPr>
          <a:xfrm flipV="1">
            <a:off x="2482383" y="5308544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FB15E95-5E38-0EE2-6410-61FB81532AAD}"/>
              </a:ext>
            </a:extLst>
          </p:cNvPr>
          <p:cNvCxnSpPr>
            <a:cxnSpLocks/>
          </p:cNvCxnSpPr>
          <p:nvPr/>
        </p:nvCxnSpPr>
        <p:spPr>
          <a:xfrm>
            <a:off x="2482383" y="5313071"/>
            <a:ext cx="2041835" cy="301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3EC07725-0959-86E8-D379-E3CA7C501B28}"/>
              </a:ext>
            </a:extLst>
          </p:cNvPr>
          <p:cNvCxnSpPr>
            <a:cxnSpLocks/>
          </p:cNvCxnSpPr>
          <p:nvPr/>
        </p:nvCxnSpPr>
        <p:spPr>
          <a:xfrm>
            <a:off x="2482383" y="5313071"/>
            <a:ext cx="2041835" cy="85832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D8BD226-E81E-0D0E-BBDB-54E3AD217CB5}"/>
              </a:ext>
            </a:extLst>
          </p:cNvPr>
          <p:cNvCxnSpPr>
            <a:cxnSpLocks/>
          </p:cNvCxnSpPr>
          <p:nvPr/>
        </p:nvCxnSpPr>
        <p:spPr>
          <a:xfrm flipV="1">
            <a:off x="2482383" y="5308544"/>
            <a:ext cx="2041835" cy="3104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87DADF28-2207-116F-00D6-627D7ACCB552}"/>
              </a:ext>
            </a:extLst>
          </p:cNvPr>
          <p:cNvCxnSpPr>
            <a:cxnSpLocks/>
          </p:cNvCxnSpPr>
          <p:nvPr/>
        </p:nvCxnSpPr>
        <p:spPr>
          <a:xfrm flipV="1">
            <a:off x="2482383" y="5614449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DA0CD3F6-56E6-8820-2C0E-B49AFC82F89B}"/>
              </a:ext>
            </a:extLst>
          </p:cNvPr>
          <p:cNvCxnSpPr>
            <a:cxnSpLocks/>
          </p:cNvCxnSpPr>
          <p:nvPr/>
        </p:nvCxnSpPr>
        <p:spPr>
          <a:xfrm>
            <a:off x="2482383" y="5618976"/>
            <a:ext cx="2041835" cy="55241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E73424F9-3974-D1CC-27F0-16C06CCAD679}"/>
              </a:ext>
            </a:extLst>
          </p:cNvPr>
          <p:cNvCxnSpPr>
            <a:cxnSpLocks/>
          </p:cNvCxnSpPr>
          <p:nvPr/>
        </p:nvCxnSpPr>
        <p:spPr>
          <a:xfrm flipV="1">
            <a:off x="2482383" y="5308544"/>
            <a:ext cx="2041835" cy="867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96DC7837-4705-F61E-A974-CDDFF5B35A34}"/>
              </a:ext>
            </a:extLst>
          </p:cNvPr>
          <p:cNvCxnSpPr>
            <a:cxnSpLocks/>
          </p:cNvCxnSpPr>
          <p:nvPr/>
        </p:nvCxnSpPr>
        <p:spPr>
          <a:xfrm flipV="1">
            <a:off x="2482383" y="5614449"/>
            <a:ext cx="2041835" cy="56147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C04280EE-9663-93B2-9A96-643C4E4A12CE}"/>
              </a:ext>
            </a:extLst>
          </p:cNvPr>
          <p:cNvCxnSpPr>
            <a:cxnSpLocks/>
          </p:cNvCxnSpPr>
          <p:nvPr/>
        </p:nvCxnSpPr>
        <p:spPr>
          <a:xfrm flipV="1">
            <a:off x="2482383" y="6171395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FE6DE79B-E0AD-9AFA-B9CE-F3FAE804D6C7}"/>
              </a:ext>
            </a:extLst>
          </p:cNvPr>
          <p:cNvCxnSpPr>
            <a:stCxn id="71" idx="6"/>
          </p:cNvCxnSpPr>
          <p:nvPr/>
        </p:nvCxnSpPr>
        <p:spPr>
          <a:xfrm flipV="1">
            <a:off x="2491908" y="1654578"/>
            <a:ext cx="2333457" cy="559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E3A614A-2B9F-9D7D-DA47-73C497863A8D}"/>
              </a:ext>
            </a:extLst>
          </p:cNvPr>
          <p:cNvCxnSpPr/>
          <p:nvPr/>
        </p:nvCxnSpPr>
        <p:spPr>
          <a:xfrm flipV="1">
            <a:off x="2482382" y="1955761"/>
            <a:ext cx="2333457" cy="559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3A8A76E5-8C11-FDB9-D62E-656B756F818C}"/>
              </a:ext>
            </a:extLst>
          </p:cNvPr>
          <p:cNvCxnSpPr/>
          <p:nvPr/>
        </p:nvCxnSpPr>
        <p:spPr>
          <a:xfrm flipV="1">
            <a:off x="2473892" y="2502420"/>
            <a:ext cx="2333457" cy="559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9E5215BF-F609-0203-F984-53306FC99CFA}"/>
              </a:ext>
            </a:extLst>
          </p:cNvPr>
          <p:cNvSpPr/>
          <p:nvPr/>
        </p:nvSpPr>
        <p:spPr>
          <a:xfrm>
            <a:off x="4748898" y="1627519"/>
            <a:ext cx="74891" cy="748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E9BED5-FC14-8370-C53B-C8EC88DA191E}"/>
              </a:ext>
            </a:extLst>
          </p:cNvPr>
          <p:cNvSpPr/>
          <p:nvPr/>
        </p:nvSpPr>
        <p:spPr>
          <a:xfrm>
            <a:off x="4748898" y="1917058"/>
            <a:ext cx="74891" cy="748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F662F6-1C82-22D0-1E87-B38792C90E5C}"/>
              </a:ext>
            </a:extLst>
          </p:cNvPr>
          <p:cNvSpPr/>
          <p:nvPr/>
        </p:nvSpPr>
        <p:spPr>
          <a:xfrm>
            <a:off x="4748898" y="2460566"/>
            <a:ext cx="74891" cy="748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5797FFE0-C2DF-E1BC-9EB8-5B8E6ED9B2C0}"/>
              </a:ext>
            </a:extLst>
          </p:cNvPr>
          <p:cNvSpPr txBox="1"/>
          <p:nvPr/>
        </p:nvSpPr>
        <p:spPr>
          <a:xfrm>
            <a:off x="3594208" y="249159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player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C20FAE69-5212-D370-A919-35A1FDCE8BB1}"/>
              </a:ext>
            </a:extLst>
          </p:cNvPr>
          <p:cNvSpPr txBox="1"/>
          <p:nvPr/>
        </p:nvSpPr>
        <p:spPr>
          <a:xfrm>
            <a:off x="4075970" y="3305610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n=50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B19A1BA0-0D85-3178-CB69-F78281FBBB0D}"/>
              </a:ext>
            </a:extLst>
          </p:cNvPr>
          <p:cNvSpPr txBox="1"/>
          <p:nvPr/>
        </p:nvSpPr>
        <p:spPr>
          <a:xfrm>
            <a:off x="4075970" y="4554285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7DC053DC-0C47-129A-448F-937D3CB5C727}"/>
              </a:ext>
            </a:extLst>
          </p:cNvPr>
          <p:cNvSpPr txBox="1"/>
          <p:nvPr/>
        </p:nvSpPr>
        <p:spPr>
          <a:xfrm>
            <a:off x="4075970" y="5761938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6EE9B-4236-EB6C-D7EA-C700E50EB99B}"/>
              </a:ext>
            </a:extLst>
          </p:cNvPr>
          <p:cNvSpPr txBox="1"/>
          <p:nvPr/>
        </p:nvSpPr>
        <p:spPr>
          <a:xfrm rot="16200000">
            <a:off x="-340055" y="1743845"/>
            <a:ext cx="12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Game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16B6B2-7103-72AE-C307-5A6059C40009}"/>
              </a:ext>
            </a:extLst>
          </p:cNvPr>
          <p:cNvSpPr txBox="1"/>
          <p:nvPr/>
        </p:nvSpPr>
        <p:spPr>
          <a:xfrm rot="16200000">
            <a:off x="-437232" y="3103276"/>
            <a:ext cx="12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Player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B49550-4BD2-886C-ED8B-4E5652D33DC2}"/>
              </a:ext>
            </a:extLst>
          </p:cNvPr>
          <p:cNvSpPr txBox="1"/>
          <p:nvPr/>
        </p:nvSpPr>
        <p:spPr>
          <a:xfrm rot="16200000">
            <a:off x="-437985" y="4331009"/>
            <a:ext cx="12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25B1BE-7D5B-E84D-7352-301AB5E6A10C}"/>
              </a:ext>
            </a:extLst>
          </p:cNvPr>
          <p:cNvSpPr txBox="1"/>
          <p:nvPr/>
        </p:nvSpPr>
        <p:spPr>
          <a:xfrm rot="16200000">
            <a:off x="-285808" y="5404621"/>
            <a:ext cx="12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Opponent ID</a:t>
            </a:r>
          </a:p>
        </p:txBody>
      </p:sp>
      <p:sp>
        <p:nvSpPr>
          <p:cNvPr id="453" name="Footer Placeholder 452">
            <a:extLst>
              <a:ext uri="{FF2B5EF4-FFF2-40B4-BE49-F238E27FC236}">
                <a16:creationId xmlns:a16="http://schemas.microsoft.com/office/drawing/2014/main" id="{3E471D8B-A3F6-950C-F20A-D5AF7F05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454" name="Slide Number Placeholder 453">
            <a:extLst>
              <a:ext uri="{FF2B5EF4-FFF2-40B4-BE49-F238E27FC236}">
                <a16:creationId xmlns:a16="http://schemas.microsoft.com/office/drawing/2014/main" id="{42383A0B-8EAE-E369-5C3D-AE7117A1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55" name="Date Placeholder 454">
            <a:extLst>
              <a:ext uri="{FF2B5EF4-FFF2-40B4-BE49-F238E27FC236}">
                <a16:creationId xmlns:a16="http://schemas.microsoft.com/office/drawing/2014/main" id="{3AAFE708-D6DE-9CC6-D77E-0609BBAFC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449" name="Content Placeholder 2">
            <a:extLst>
              <a:ext uri="{FF2B5EF4-FFF2-40B4-BE49-F238E27FC236}">
                <a16:creationId xmlns:a16="http://schemas.microsoft.com/office/drawing/2014/main" id="{F2A1EA14-C11D-1B71-3A5D-86B0E4D0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744" y="1457326"/>
            <a:ext cx="4972050" cy="4735620"/>
          </a:xfrm>
          <a:noFill/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Player ID, Team ID, and Opponent ID each get a dedicated, isolated embedding layer</a:t>
            </a:r>
          </a:p>
          <a:p>
            <a:r>
              <a:rPr lang="en-US" dirty="0"/>
              <a:t>Embedding: Mapping input data to a lower dimensionality and grouping similar inputs together</a:t>
            </a:r>
          </a:p>
          <a:p>
            <a:r>
              <a:rPr lang="en-US" dirty="0"/>
              <a:t>Intent of these matrices is to train parameters to predict similar scores for “similar” players/teams</a:t>
            </a:r>
          </a:p>
          <a:p>
            <a:pPr lvl="1"/>
            <a:r>
              <a:rPr lang="en-US" dirty="0"/>
              <a:t>All weights and biases in the embedding matrix are learnable parameters, so “similar” can be figured out during the learning process</a:t>
            </a:r>
          </a:p>
        </p:txBody>
      </p:sp>
    </p:spTree>
    <p:extLst>
      <p:ext uri="{BB962C8B-B14F-4D97-AF65-F5344CB8AC3E}">
        <p14:creationId xmlns:p14="http://schemas.microsoft.com/office/powerpoint/2010/main" val="2686976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B265F-A812-23A9-A96F-F81FCA300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Title 1">
            <a:extLst>
              <a:ext uri="{FF2B5EF4-FFF2-40B4-BE49-F238E27FC236}">
                <a16:creationId xmlns:a16="http://schemas.microsoft.com/office/drawing/2014/main" id="{0A0F691A-E7D7-551C-2142-D91D28DAEEC6}"/>
              </a:ext>
            </a:extLst>
          </p:cNvPr>
          <p:cNvSpPr txBox="1">
            <a:spLocks/>
          </p:cNvSpPr>
          <p:nvPr/>
        </p:nvSpPr>
        <p:spPr>
          <a:xfrm>
            <a:off x="1097279" y="286604"/>
            <a:ext cx="10723245" cy="9210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Network Architecture: Interconnection</a:t>
            </a: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5E22E396-1AB7-0EFD-95F7-F078DEEF99F8}"/>
              </a:ext>
            </a:extLst>
          </p:cNvPr>
          <p:cNvSpPr/>
          <p:nvPr/>
        </p:nvSpPr>
        <p:spPr>
          <a:xfrm>
            <a:off x="4959917" y="1457326"/>
            <a:ext cx="5355471" cy="4879436"/>
          </a:xfrm>
          <a:prstGeom prst="rect">
            <a:avLst/>
          </a:prstGeom>
          <a:solidFill>
            <a:srgbClr val="E1E0E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D1336424-F7B9-5E56-E20F-25246829C507}"/>
              </a:ext>
            </a:extLst>
          </p:cNvPr>
          <p:cNvSpPr/>
          <p:nvPr/>
        </p:nvSpPr>
        <p:spPr>
          <a:xfrm>
            <a:off x="0" y="1457325"/>
            <a:ext cx="4972050" cy="1217951"/>
          </a:xfrm>
          <a:prstGeom prst="rect">
            <a:avLst/>
          </a:prstGeom>
          <a:solidFill>
            <a:srgbClr val="D8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07786E0E-B209-F899-3AFD-84C2EBFB8A73}"/>
              </a:ext>
            </a:extLst>
          </p:cNvPr>
          <p:cNvSpPr/>
          <p:nvPr/>
        </p:nvSpPr>
        <p:spPr>
          <a:xfrm>
            <a:off x="-12133" y="3894058"/>
            <a:ext cx="4972050" cy="122278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C580ED4C-51E3-D3C2-CBFE-BDBAB715D1A7}"/>
              </a:ext>
            </a:extLst>
          </p:cNvPr>
          <p:cNvSpPr/>
          <p:nvPr/>
        </p:nvSpPr>
        <p:spPr>
          <a:xfrm>
            <a:off x="-12133" y="5118810"/>
            <a:ext cx="4972050" cy="1217951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219EDE97-7FE2-7C7B-E21C-A58F4C65612D}"/>
              </a:ext>
            </a:extLst>
          </p:cNvPr>
          <p:cNvSpPr/>
          <p:nvPr/>
        </p:nvSpPr>
        <p:spPr>
          <a:xfrm>
            <a:off x="0" y="2673126"/>
            <a:ext cx="4972050" cy="1217951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32FEA3DD-4026-9D4A-AC6D-47169FF2B1C5}"/>
              </a:ext>
            </a:extLst>
          </p:cNvPr>
          <p:cNvSpPr txBox="1"/>
          <p:nvPr/>
        </p:nvSpPr>
        <p:spPr>
          <a:xfrm>
            <a:off x="1371845" y="4528134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A1374E26-E936-70B7-1283-8637FF299309}"/>
              </a:ext>
            </a:extLst>
          </p:cNvPr>
          <p:cNvSpPr txBox="1"/>
          <p:nvPr/>
        </p:nvSpPr>
        <p:spPr>
          <a:xfrm>
            <a:off x="1371845" y="5726704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n=32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2496AFCD-341A-2475-B0A5-84AF12936108}"/>
              </a:ext>
            </a:extLst>
          </p:cNvPr>
          <p:cNvSpPr txBox="1"/>
          <p:nvPr/>
        </p:nvSpPr>
        <p:spPr>
          <a:xfrm>
            <a:off x="1200827" y="3291829"/>
            <a:ext cx="7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n=300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CA2FF36C-6499-A6AB-6006-1A5F24979F1F}"/>
              </a:ext>
            </a:extLst>
          </p:cNvPr>
          <p:cNvSpPr txBox="1"/>
          <p:nvPr/>
        </p:nvSpPr>
        <p:spPr>
          <a:xfrm>
            <a:off x="1371845" y="2096809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n=29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780439E-4B64-956A-D8B8-DC4C565CC1A0}"/>
              </a:ext>
            </a:extLst>
          </p:cNvPr>
          <p:cNvGrpSpPr/>
          <p:nvPr/>
        </p:nvGrpSpPr>
        <p:grpSpPr>
          <a:xfrm>
            <a:off x="4786343" y="1807652"/>
            <a:ext cx="3054969" cy="3058400"/>
            <a:chOff x="4806398" y="1800444"/>
            <a:chExt cx="3054969" cy="3058400"/>
          </a:xfrm>
        </p:grpSpPr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6C89099-E629-A558-F65B-D249F78402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1800444"/>
              <a:ext cx="3054969" cy="25869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5F2B37C7-7B40-6E6C-ACB6-0652253FFC07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4387429"/>
              <a:ext cx="3054969" cy="47141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8F553609-9E47-62A2-3A2E-925E2B426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711944"/>
              <a:ext cx="3054969" cy="6754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80B08C3F-D647-D9E3-CDDB-9F055F4E66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565044"/>
              <a:ext cx="3054969" cy="18223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C7B996A3-E2AD-565D-AA6E-A32E8A84F8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182744"/>
              <a:ext cx="3054969" cy="22046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E0DCD6CF-2A4B-D1FC-1090-6EA0B6DA59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947344"/>
              <a:ext cx="3054969" cy="14400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8BC8063B-45CA-046D-CAB4-25204AF86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329644"/>
              <a:ext cx="3054969" cy="10577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2913381D-5FE4-6B0B-78B7-B8AC0EF89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4094244"/>
              <a:ext cx="3054969" cy="2931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DEC6AFD-5555-8269-139E-2DA29EF6BE98}"/>
              </a:ext>
            </a:extLst>
          </p:cNvPr>
          <p:cNvGrpSpPr/>
          <p:nvPr/>
        </p:nvGrpSpPr>
        <p:grpSpPr>
          <a:xfrm>
            <a:off x="4823789" y="1656544"/>
            <a:ext cx="3037578" cy="3202300"/>
            <a:chOff x="4823789" y="1656544"/>
            <a:chExt cx="3037578" cy="320230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B2F378C-B20B-57F5-D335-BC50481AF141}"/>
                </a:ext>
              </a:extLst>
            </p:cNvPr>
            <p:cNvCxnSpPr>
              <a:cxnSpLocks/>
              <a:endCxn id="200" idx="2"/>
            </p:cNvCxnSpPr>
            <p:nvPr/>
          </p:nvCxnSpPr>
          <p:spPr>
            <a:xfrm>
              <a:off x="4825316" y="1656544"/>
              <a:ext cx="3036051" cy="1439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E2585C-9739-3715-5164-19431275109E}"/>
                </a:ext>
              </a:extLst>
            </p:cNvPr>
            <p:cNvCxnSpPr>
              <a:cxnSpLocks/>
              <a:stCxn id="5" idx="6"/>
              <a:endCxn id="208" idx="2"/>
            </p:cNvCxnSpPr>
            <p:nvPr/>
          </p:nvCxnSpPr>
          <p:spPr>
            <a:xfrm>
              <a:off x="4823789" y="1664965"/>
              <a:ext cx="3037578" cy="31938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5A5B51E-A546-47EA-4F25-DF765F9E56A4}"/>
                </a:ext>
              </a:extLst>
            </p:cNvPr>
            <p:cNvCxnSpPr>
              <a:cxnSpLocks/>
              <a:stCxn id="5" idx="6"/>
              <a:endCxn id="205" idx="2"/>
            </p:cNvCxnSpPr>
            <p:nvPr/>
          </p:nvCxnSpPr>
          <p:spPr>
            <a:xfrm>
              <a:off x="4823789" y="1664965"/>
              <a:ext cx="3037578" cy="20469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CDCBC93-D42D-19C5-EFCD-75BC6DD6332F}"/>
                </a:ext>
              </a:extLst>
            </p:cNvPr>
            <p:cNvCxnSpPr>
              <a:cxnSpLocks/>
              <a:stCxn id="5" idx="6"/>
              <a:endCxn id="202" idx="2"/>
            </p:cNvCxnSpPr>
            <p:nvPr/>
          </p:nvCxnSpPr>
          <p:spPr>
            <a:xfrm>
              <a:off x="4823789" y="1664965"/>
              <a:ext cx="3037578" cy="9000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AC9B5F7-59DA-6F55-4CD5-B4F2DFBE4057}"/>
                </a:ext>
              </a:extLst>
            </p:cNvPr>
            <p:cNvCxnSpPr>
              <a:cxnSpLocks/>
              <a:stCxn id="5" idx="6"/>
              <a:endCxn id="201" idx="2"/>
            </p:cNvCxnSpPr>
            <p:nvPr/>
          </p:nvCxnSpPr>
          <p:spPr>
            <a:xfrm>
              <a:off x="4823789" y="1664965"/>
              <a:ext cx="3037578" cy="5177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668EDD-AABD-E5B9-537F-BF51B80606F8}"/>
                </a:ext>
              </a:extLst>
            </p:cNvPr>
            <p:cNvCxnSpPr>
              <a:cxnSpLocks/>
              <a:stCxn id="5" idx="6"/>
              <a:endCxn id="203" idx="2"/>
            </p:cNvCxnSpPr>
            <p:nvPr/>
          </p:nvCxnSpPr>
          <p:spPr>
            <a:xfrm>
              <a:off x="4823789" y="1664965"/>
              <a:ext cx="3037578" cy="12823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1697488-BE67-B504-5F00-766B9F5F2607}"/>
                </a:ext>
              </a:extLst>
            </p:cNvPr>
            <p:cNvCxnSpPr>
              <a:cxnSpLocks/>
              <a:stCxn id="5" idx="6"/>
              <a:endCxn id="204" idx="2"/>
            </p:cNvCxnSpPr>
            <p:nvPr/>
          </p:nvCxnSpPr>
          <p:spPr>
            <a:xfrm>
              <a:off x="4823789" y="1664965"/>
              <a:ext cx="3037578" cy="16646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7FC0F45-323F-846B-3D94-10A98DFE4B89}"/>
                </a:ext>
              </a:extLst>
            </p:cNvPr>
            <p:cNvCxnSpPr>
              <a:cxnSpLocks/>
              <a:stCxn id="5" idx="6"/>
              <a:endCxn id="206" idx="2"/>
            </p:cNvCxnSpPr>
            <p:nvPr/>
          </p:nvCxnSpPr>
          <p:spPr>
            <a:xfrm>
              <a:off x="4823789" y="1664965"/>
              <a:ext cx="3037578" cy="24292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B6B1F7A-59F2-06B5-8AB4-FD0A60631704}"/>
              </a:ext>
            </a:extLst>
          </p:cNvPr>
          <p:cNvGrpSpPr/>
          <p:nvPr/>
        </p:nvGrpSpPr>
        <p:grpSpPr>
          <a:xfrm>
            <a:off x="4803178" y="1800444"/>
            <a:ext cx="3058189" cy="3058400"/>
            <a:chOff x="4803178" y="1800444"/>
            <a:chExt cx="3058189" cy="3058400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2AF4B61-81B0-0930-2430-7E56BE9D7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1800444"/>
              <a:ext cx="3058189" cy="104488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FB0D0C4-9830-DD74-901B-5353C4D93BE5}"/>
                </a:ext>
              </a:extLst>
            </p:cNvPr>
            <p:cNvCxnSpPr>
              <a:cxnSpLocks/>
            </p:cNvCxnSpPr>
            <p:nvPr/>
          </p:nvCxnSpPr>
          <p:spPr>
            <a:xfrm>
              <a:off x="4803178" y="2845331"/>
              <a:ext cx="3058189" cy="201351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0F27F59-9B1D-2DAE-025A-9257CED32B41}"/>
                </a:ext>
              </a:extLst>
            </p:cNvPr>
            <p:cNvCxnSpPr>
              <a:cxnSpLocks/>
            </p:cNvCxnSpPr>
            <p:nvPr/>
          </p:nvCxnSpPr>
          <p:spPr>
            <a:xfrm>
              <a:off x="4803178" y="2845331"/>
              <a:ext cx="3058189" cy="86661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CF8417C-B09B-5F28-0278-01D688AF8A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2565044"/>
              <a:ext cx="3058189" cy="28028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49E3D6C-E52C-0A73-7ABC-BB48E119D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2182744"/>
              <a:ext cx="3058189" cy="66258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F903A5E-31E3-6555-7BF5-9D1B6801212F}"/>
                </a:ext>
              </a:extLst>
            </p:cNvPr>
            <p:cNvCxnSpPr>
              <a:cxnSpLocks/>
            </p:cNvCxnSpPr>
            <p:nvPr/>
          </p:nvCxnSpPr>
          <p:spPr>
            <a:xfrm>
              <a:off x="4803178" y="2845331"/>
              <a:ext cx="3058189" cy="10201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ACE501A-A6B6-C455-8F04-8C3FC08E98C8}"/>
                </a:ext>
              </a:extLst>
            </p:cNvPr>
            <p:cNvCxnSpPr>
              <a:cxnSpLocks/>
            </p:cNvCxnSpPr>
            <p:nvPr/>
          </p:nvCxnSpPr>
          <p:spPr>
            <a:xfrm>
              <a:off x="4803178" y="2845331"/>
              <a:ext cx="3058189" cy="48431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FB48659C-DE30-78AA-06A1-FCFFEE223E90}"/>
                </a:ext>
              </a:extLst>
            </p:cNvPr>
            <p:cNvCxnSpPr>
              <a:cxnSpLocks/>
            </p:cNvCxnSpPr>
            <p:nvPr/>
          </p:nvCxnSpPr>
          <p:spPr>
            <a:xfrm>
              <a:off x="4803178" y="2845331"/>
              <a:ext cx="3058189" cy="124891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8753D1-15DB-04B2-EEB1-410D3F3E27E3}"/>
              </a:ext>
            </a:extLst>
          </p:cNvPr>
          <p:cNvGrpSpPr/>
          <p:nvPr/>
        </p:nvGrpSpPr>
        <p:grpSpPr>
          <a:xfrm>
            <a:off x="4814672" y="1800444"/>
            <a:ext cx="3046695" cy="3058400"/>
            <a:chOff x="4814672" y="1800444"/>
            <a:chExt cx="3046695" cy="30584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B54BDC4-DCC3-FC43-E805-2C299A06E3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4672" y="1800444"/>
              <a:ext cx="3046695" cy="15952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6BB0FBE-2078-C721-BA25-13960B2463C2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28988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4DE5FAE-6C21-C350-4C15-49C1C9E257DC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17519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BE7EF94-3B7A-D66A-8D91-E3AA106EB7AF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6050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570EEB8-7A8A-F279-22BE-D688DDF2F17D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2227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BD206F7-13A4-D050-7CE2-7BB8453841E3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9873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05A73E2-C9F3-24BA-EA3D-F99C52852A45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13696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103B880-4D4C-AFEE-5EE0-6FFA5C473C0A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21342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32ADE78-A491-262A-E78C-6346E98384C4}"/>
              </a:ext>
            </a:extLst>
          </p:cNvPr>
          <p:cNvGrpSpPr/>
          <p:nvPr/>
        </p:nvGrpSpPr>
        <p:grpSpPr>
          <a:xfrm>
            <a:off x="4804281" y="1800444"/>
            <a:ext cx="3057086" cy="3115436"/>
            <a:chOff x="4804281" y="1800444"/>
            <a:chExt cx="3057086" cy="3115436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CF2BF775-1A81-F0C5-1DBC-5BAB84CB7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1800444"/>
              <a:ext cx="3057086" cy="31154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115CAC7F-1F3B-BC65-4477-69049DAF1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4858844"/>
              <a:ext cx="3057086" cy="570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88D9FC58-A41D-D66B-7358-BC9C808F8B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3711944"/>
              <a:ext cx="3057086" cy="12039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D0ACD175-5BE5-A06B-7700-3BC2D84306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2565044"/>
              <a:ext cx="3057086" cy="23508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F95CFF6A-A4C9-6DDA-C133-E54AB589A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2182744"/>
              <a:ext cx="3057086" cy="27331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7BB60CDF-A9E9-8440-1B1B-2D85DDEB3C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2947344"/>
              <a:ext cx="3057086" cy="19685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3A35DD3-668E-1695-151D-DC577FE276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3329644"/>
              <a:ext cx="3057086" cy="15862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290463DF-922E-410F-D3FC-AA8CF893C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4094244"/>
              <a:ext cx="3057086" cy="8216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06480C0-1854-F2A9-3BFD-CF247040ED7A}"/>
              </a:ext>
            </a:extLst>
          </p:cNvPr>
          <p:cNvGrpSpPr/>
          <p:nvPr/>
        </p:nvGrpSpPr>
        <p:grpSpPr>
          <a:xfrm>
            <a:off x="4786343" y="1800444"/>
            <a:ext cx="3075024" cy="3508100"/>
            <a:chOff x="4786343" y="1800444"/>
            <a:chExt cx="3075024" cy="3508100"/>
          </a:xfrm>
        </p:grpSpPr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50248693-91DD-5DD4-B59A-220C65F70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1800444"/>
              <a:ext cx="3075024" cy="35081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C4BC88C-2661-6FAE-C5C8-14E274CB8A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4858844"/>
              <a:ext cx="3075024" cy="4497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E5B9A079-86B4-AE64-E9B9-B8DF88CC20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3711944"/>
              <a:ext cx="3075024" cy="15966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1C5557C7-B5E6-5066-B687-B94B7E01B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565044"/>
              <a:ext cx="3075024" cy="27435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9F61287F-D64D-2E76-F20E-B49A54C683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182744"/>
              <a:ext cx="3075024" cy="31258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9927E7ED-F168-989F-C3A7-FB847DF4D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947344"/>
              <a:ext cx="3075024" cy="23612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109E05AA-260B-FA32-0232-13F48FFE3B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3329644"/>
              <a:ext cx="3075024" cy="19789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D829CE16-D486-939E-D372-7D4775ACF3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4094244"/>
              <a:ext cx="3075024" cy="12143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D1190730-428F-C61F-EA80-B85DD550B756}"/>
              </a:ext>
            </a:extLst>
          </p:cNvPr>
          <p:cNvGrpSpPr/>
          <p:nvPr/>
        </p:nvGrpSpPr>
        <p:grpSpPr>
          <a:xfrm>
            <a:off x="4807973" y="1791995"/>
            <a:ext cx="3054969" cy="3058400"/>
            <a:chOff x="4806398" y="1800444"/>
            <a:chExt cx="3054969" cy="3058400"/>
          </a:xfrm>
        </p:grpSpPr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A84E9E25-C76E-7917-7042-9D4A06E3B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1800444"/>
              <a:ext cx="3054969" cy="22803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DEC01451-F68F-763D-54A7-E56F48926617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4080790"/>
              <a:ext cx="3054969" cy="7780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086CC1F7-3F61-99E8-A6A8-DBD8C01B1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711944"/>
              <a:ext cx="3054969" cy="3688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2FAFBFFF-4EB7-CD4B-26F4-E6C9E486D3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565044"/>
              <a:ext cx="3054969" cy="15157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BD91A9AE-E192-C58C-3171-F650080C68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182744"/>
              <a:ext cx="3054969" cy="18980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5EDB949F-26BE-3938-09BF-8D9419018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947344"/>
              <a:ext cx="3054969" cy="11334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7951413C-8D6E-7050-D647-C3384AE0F7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329644"/>
              <a:ext cx="3054969" cy="7511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077098C7-C452-DFDB-9040-CF82F190B834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4080790"/>
              <a:ext cx="3054969" cy="134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81AABAF7-7137-3CCB-BE78-B8DDA2688A1C}"/>
              </a:ext>
            </a:extLst>
          </p:cNvPr>
          <p:cNvGrpSpPr/>
          <p:nvPr/>
        </p:nvGrpSpPr>
        <p:grpSpPr>
          <a:xfrm>
            <a:off x="4786343" y="1800444"/>
            <a:ext cx="3075024" cy="3814005"/>
            <a:chOff x="4786343" y="1800444"/>
            <a:chExt cx="3075024" cy="3814005"/>
          </a:xfrm>
        </p:grpSpPr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F2AA4623-4C68-D995-B6AE-A21DDE3F58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1800444"/>
              <a:ext cx="3075024" cy="38140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C5F1962B-2B3A-1516-02CA-B771283F6A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4858844"/>
              <a:ext cx="3075024" cy="7556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9712489B-A960-80AE-46AF-8AB87F24A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3711944"/>
              <a:ext cx="3075024" cy="19025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401CCAED-62D8-2930-7D49-A8925447FB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565044"/>
              <a:ext cx="3075024" cy="30494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0B679DEA-0078-0E0B-96F1-C4A4C2EB44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182744"/>
              <a:ext cx="3075024" cy="34317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AB46C09D-06BD-9ED6-95BA-C4FC423BA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947344"/>
              <a:ext cx="3075024" cy="26671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D4AABE60-5EBB-B1F1-4852-FE7DDD0C94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3329644"/>
              <a:ext cx="3075024" cy="22848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E84875CF-8A8D-D7D6-D0B5-AD9065350D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4094244"/>
              <a:ext cx="3075024" cy="15202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8C35CC55-0052-4749-859A-9CF36D00748A}"/>
              </a:ext>
            </a:extLst>
          </p:cNvPr>
          <p:cNvGrpSpPr/>
          <p:nvPr/>
        </p:nvGrpSpPr>
        <p:grpSpPr>
          <a:xfrm>
            <a:off x="4803178" y="1800444"/>
            <a:ext cx="3058189" cy="4370951"/>
            <a:chOff x="4803178" y="1800444"/>
            <a:chExt cx="3058189" cy="4370951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246E491E-8F58-8BF1-7372-7135381DDD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1800444"/>
              <a:ext cx="3058189" cy="43709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28D960A5-2304-169F-1144-4A0C20BE72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4858844"/>
              <a:ext cx="3058189" cy="13125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534F3AC0-371C-8874-D88C-3211C49888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3711944"/>
              <a:ext cx="3058189" cy="24594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366F2403-5385-0DB7-1F19-03631C124B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2565044"/>
              <a:ext cx="3058189" cy="36063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02658DBE-3A7E-1CC7-2F0A-7C847DCD28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2182744"/>
              <a:ext cx="3058189" cy="39886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8957B02F-6B0E-AA03-59E6-0601F1EFF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2947344"/>
              <a:ext cx="3058189" cy="32240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5094ACB5-4A4B-360D-E3D1-5230E53666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3329644"/>
              <a:ext cx="3058189" cy="28417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963863CF-2F87-062E-A521-6FE3BA18DC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4094244"/>
              <a:ext cx="3058189" cy="20771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FA00437D-52CC-4272-5B96-33969F153EB5}"/>
              </a:ext>
            </a:extLst>
          </p:cNvPr>
          <p:cNvGrpSpPr/>
          <p:nvPr/>
        </p:nvGrpSpPr>
        <p:grpSpPr>
          <a:xfrm>
            <a:off x="4815094" y="1786979"/>
            <a:ext cx="3054969" cy="3058400"/>
            <a:chOff x="4806398" y="1800444"/>
            <a:chExt cx="3054969" cy="3058400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F4E3333-976B-17FA-8194-8366424CD3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1800444"/>
              <a:ext cx="3054969" cy="19138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4BD81C25-B13D-8AA3-A5B2-1692D9C72898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714343"/>
              <a:ext cx="3054969" cy="114450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53FC4E19-C26F-35AE-08D3-30AEB58077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711944"/>
              <a:ext cx="3054969" cy="23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722141D1-097C-3258-D7F2-96DEC953CA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565044"/>
              <a:ext cx="3054969" cy="11492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713B42F8-717E-C4AC-5E7A-DA25427162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182744"/>
              <a:ext cx="3054969" cy="15315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3BF52468-3883-68BA-3436-D2D9F7B8CF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947344"/>
              <a:ext cx="3054969" cy="7669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03A4D0B-3703-9EB7-BCD7-7ECE29B51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329644"/>
              <a:ext cx="3054969" cy="3846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55E05234-058F-7A59-A9B0-40635891CD1D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714343"/>
              <a:ext cx="3054969" cy="37990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2DE1A2B-9E31-A9F9-BC31-33BADA19AC43}"/>
              </a:ext>
            </a:extLst>
          </p:cNvPr>
          <p:cNvGrpSpPr/>
          <p:nvPr/>
        </p:nvGrpSpPr>
        <p:grpSpPr>
          <a:xfrm>
            <a:off x="4806398" y="1800444"/>
            <a:ext cx="3054969" cy="3058400"/>
            <a:chOff x="4806398" y="1800444"/>
            <a:chExt cx="3054969" cy="3058400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F80B8B0-DBD3-CACC-21D5-4B686F7B7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1800444"/>
              <a:ext cx="3054969" cy="13627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373DF568-FB55-832C-4A6F-1000BDB3D9DE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163198"/>
              <a:ext cx="3054969" cy="16956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C7492C4-0F7C-20C5-5A62-C698027BFFC7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163198"/>
              <a:ext cx="3054969" cy="5487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7CCFF931-FFEB-4A48-D863-9A811B24A7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565044"/>
              <a:ext cx="3054969" cy="5981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D9BD7EBC-48AD-B3BD-D206-BD97216AB4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182744"/>
              <a:ext cx="3054969" cy="9804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9226F6EF-E54D-16C0-8B68-F4541D3F0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947344"/>
              <a:ext cx="3054969" cy="2158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AE192C0-F5EE-8EE6-67C3-584C730F4CDE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163198"/>
              <a:ext cx="3054969" cy="1664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00FB124-DA7C-0DB3-A396-FAE7C10C4BCF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163198"/>
              <a:ext cx="3054969" cy="9310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13366F6E-8BB6-6298-75D3-4DB84736E11D}"/>
              </a:ext>
            </a:extLst>
          </p:cNvPr>
          <p:cNvSpPr txBox="1"/>
          <p:nvPr/>
        </p:nvSpPr>
        <p:spPr>
          <a:xfrm>
            <a:off x="7426493" y="4284146"/>
            <a:ext cx="65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n=300</a:t>
            </a: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7C3D490A-B15B-405C-2920-1FCF8AF35B87}"/>
              </a:ext>
            </a:extLst>
          </p:cNvPr>
          <p:cNvGrpSpPr/>
          <p:nvPr/>
        </p:nvGrpSpPr>
        <p:grpSpPr>
          <a:xfrm>
            <a:off x="8157228" y="1783362"/>
            <a:ext cx="2163302" cy="4130144"/>
            <a:chOff x="8157228" y="1783362"/>
            <a:chExt cx="2163302" cy="4130144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A2F2C1A-F6AD-FBFF-4CBC-D1602DE6E061}"/>
                </a:ext>
              </a:extLst>
            </p:cNvPr>
            <p:cNvCxnSpPr>
              <a:cxnSpLocks/>
              <a:stCxn id="115" idx="6"/>
              <a:endCxn id="27" idx="2"/>
            </p:cNvCxnSpPr>
            <p:nvPr/>
          </p:nvCxnSpPr>
          <p:spPr>
            <a:xfrm>
              <a:off x="8157228" y="1783362"/>
              <a:ext cx="2163302" cy="551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4213F5B9-5820-EFD9-A577-6B7F7B51AAE5}"/>
                </a:ext>
              </a:extLst>
            </p:cNvPr>
            <p:cNvCxnSpPr>
              <a:cxnSpLocks/>
              <a:stCxn id="115" idx="6"/>
              <a:endCxn id="28" idx="2"/>
            </p:cNvCxnSpPr>
            <p:nvPr/>
          </p:nvCxnSpPr>
          <p:spPr>
            <a:xfrm>
              <a:off x="8157228" y="1783362"/>
              <a:ext cx="2163302" cy="38048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0A384FA4-AAB0-0EFD-5BE9-EA17C2041EE6}"/>
                </a:ext>
              </a:extLst>
            </p:cNvPr>
            <p:cNvCxnSpPr>
              <a:cxnSpLocks/>
              <a:stCxn id="115" idx="6"/>
              <a:endCxn id="29" idx="2"/>
            </p:cNvCxnSpPr>
            <p:nvPr/>
          </p:nvCxnSpPr>
          <p:spPr>
            <a:xfrm>
              <a:off x="8157228" y="1783362"/>
              <a:ext cx="2163302" cy="7554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8DCB332F-4448-632D-406F-02E32BB0C892}"/>
                </a:ext>
              </a:extLst>
            </p:cNvPr>
            <p:cNvCxnSpPr>
              <a:cxnSpLocks/>
              <a:stCxn id="115" idx="6"/>
              <a:endCxn id="30" idx="2"/>
            </p:cNvCxnSpPr>
            <p:nvPr/>
          </p:nvCxnSpPr>
          <p:spPr>
            <a:xfrm>
              <a:off x="8157228" y="1783362"/>
              <a:ext cx="2163302" cy="113041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7FE71303-B56E-F026-96D2-BE75A7FB9967}"/>
                </a:ext>
              </a:extLst>
            </p:cNvPr>
            <p:cNvCxnSpPr>
              <a:cxnSpLocks/>
              <a:stCxn id="115" idx="6"/>
              <a:endCxn id="46" idx="2"/>
            </p:cNvCxnSpPr>
            <p:nvPr/>
          </p:nvCxnSpPr>
          <p:spPr>
            <a:xfrm>
              <a:off x="8157228" y="1783362"/>
              <a:ext cx="2163302" cy="150537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420E8D0D-F547-D8B4-C089-ACD2751982A5}"/>
                </a:ext>
              </a:extLst>
            </p:cNvPr>
            <p:cNvCxnSpPr>
              <a:cxnSpLocks/>
              <a:stCxn id="115" idx="6"/>
              <a:endCxn id="47" idx="2"/>
            </p:cNvCxnSpPr>
            <p:nvPr/>
          </p:nvCxnSpPr>
          <p:spPr>
            <a:xfrm>
              <a:off x="8157228" y="1783362"/>
              <a:ext cx="2163302" cy="188034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8AB0ADFB-6730-19C5-62B5-2A8EB8F4F6E3}"/>
                </a:ext>
              </a:extLst>
            </p:cNvPr>
            <p:cNvCxnSpPr>
              <a:cxnSpLocks/>
              <a:stCxn id="115" idx="6"/>
              <a:endCxn id="53" idx="2"/>
            </p:cNvCxnSpPr>
            <p:nvPr/>
          </p:nvCxnSpPr>
          <p:spPr>
            <a:xfrm>
              <a:off x="8157228" y="1783362"/>
              <a:ext cx="2163302" cy="413014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5B348003-667A-E689-FA93-C227293651E3}"/>
                </a:ext>
              </a:extLst>
            </p:cNvPr>
            <p:cNvCxnSpPr>
              <a:cxnSpLocks/>
              <a:stCxn id="115" idx="6"/>
              <a:endCxn id="52" idx="2"/>
            </p:cNvCxnSpPr>
            <p:nvPr/>
          </p:nvCxnSpPr>
          <p:spPr>
            <a:xfrm>
              <a:off x="8157228" y="1783362"/>
              <a:ext cx="2163302" cy="375517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D301EA71-87A7-65E7-1EB3-1EF8CD921E0C}"/>
                </a:ext>
              </a:extLst>
            </p:cNvPr>
            <p:cNvCxnSpPr>
              <a:cxnSpLocks/>
              <a:stCxn id="115" idx="6"/>
              <a:endCxn id="51" idx="2"/>
            </p:cNvCxnSpPr>
            <p:nvPr/>
          </p:nvCxnSpPr>
          <p:spPr>
            <a:xfrm>
              <a:off x="8157228" y="1783362"/>
              <a:ext cx="2163302" cy="338020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93A2AC6E-A7E1-E287-615A-720A9110A48F}"/>
                </a:ext>
              </a:extLst>
            </p:cNvPr>
            <p:cNvCxnSpPr>
              <a:cxnSpLocks/>
              <a:stCxn id="115" idx="6"/>
              <a:endCxn id="50" idx="2"/>
            </p:cNvCxnSpPr>
            <p:nvPr/>
          </p:nvCxnSpPr>
          <p:spPr>
            <a:xfrm>
              <a:off x="8157228" y="1783362"/>
              <a:ext cx="2163302" cy="300524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5C1C801A-2F02-064E-18BE-FCA2C514B95D}"/>
                </a:ext>
              </a:extLst>
            </p:cNvPr>
            <p:cNvCxnSpPr>
              <a:cxnSpLocks/>
              <a:stCxn id="115" idx="6"/>
              <a:endCxn id="49" idx="2"/>
            </p:cNvCxnSpPr>
            <p:nvPr/>
          </p:nvCxnSpPr>
          <p:spPr>
            <a:xfrm>
              <a:off x="8157228" y="1783362"/>
              <a:ext cx="2163302" cy="263027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C44C48FE-9502-CEC9-9F88-D5A0A8D4BD7E}"/>
                </a:ext>
              </a:extLst>
            </p:cNvPr>
            <p:cNvCxnSpPr>
              <a:cxnSpLocks/>
              <a:stCxn id="115" idx="6"/>
              <a:endCxn id="48" idx="2"/>
            </p:cNvCxnSpPr>
            <p:nvPr/>
          </p:nvCxnSpPr>
          <p:spPr>
            <a:xfrm>
              <a:off x="8157228" y="1783362"/>
              <a:ext cx="2163302" cy="225531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1D55A36-0800-1987-0E60-E56A7542F99F}"/>
              </a:ext>
            </a:extLst>
          </p:cNvPr>
          <p:cNvSpPr txBox="1"/>
          <p:nvPr/>
        </p:nvSpPr>
        <p:spPr>
          <a:xfrm>
            <a:off x="9720992" y="1157318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 Layer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01CA3E-D1FE-B0B3-0809-A63BF546E76A}"/>
              </a:ext>
            </a:extLst>
          </p:cNvPr>
          <p:cNvGrpSpPr/>
          <p:nvPr/>
        </p:nvGrpSpPr>
        <p:grpSpPr>
          <a:xfrm>
            <a:off x="10320530" y="1604210"/>
            <a:ext cx="1595795" cy="4493962"/>
            <a:chOff x="7321298" y="1815843"/>
            <a:chExt cx="1595795" cy="449396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3F3BF6F-AD4C-A536-2CB8-735EB3E032CE}"/>
                </a:ext>
              </a:extLst>
            </p:cNvPr>
            <p:cNvSpPr/>
            <p:nvPr/>
          </p:nvSpPr>
          <p:spPr>
            <a:xfrm>
              <a:off x="7321298" y="1854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7FC4366-884F-7728-A57F-C574A4FB086A}"/>
                </a:ext>
              </a:extLst>
            </p:cNvPr>
            <p:cNvSpPr/>
            <p:nvPr/>
          </p:nvSpPr>
          <p:spPr>
            <a:xfrm>
              <a:off x="7321298" y="222960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1BC8AC-E9FA-031D-BA13-9804D9F2D610}"/>
                </a:ext>
              </a:extLst>
            </p:cNvPr>
            <p:cNvSpPr/>
            <p:nvPr/>
          </p:nvSpPr>
          <p:spPr>
            <a:xfrm>
              <a:off x="7321298" y="2604575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82C301-A7F1-C287-1661-E03E81038D0E}"/>
                </a:ext>
              </a:extLst>
            </p:cNvPr>
            <p:cNvSpPr/>
            <p:nvPr/>
          </p:nvSpPr>
          <p:spPr>
            <a:xfrm>
              <a:off x="7321298" y="2979541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CBC0B4B-E462-EBEC-74E6-709E4676C5B9}"/>
                </a:ext>
              </a:extLst>
            </p:cNvPr>
            <p:cNvSpPr txBox="1"/>
            <p:nvPr/>
          </p:nvSpPr>
          <p:spPr>
            <a:xfrm>
              <a:off x="7846094" y="1815843"/>
              <a:ext cx="919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</a:t>
              </a:r>
              <a:r>
                <a:rPr lang="en-US" dirty="0" err="1"/>
                <a:t>Att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FB9CDB2-B7BF-C224-74D9-7000B94F39FA}"/>
                </a:ext>
              </a:extLst>
            </p:cNvPr>
            <p:cNvSpPr txBox="1"/>
            <p:nvPr/>
          </p:nvSpPr>
          <p:spPr>
            <a:xfrm>
              <a:off x="7846094" y="2190809"/>
              <a:ext cx="107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</a:t>
              </a:r>
              <a:r>
                <a:rPr lang="en-US" dirty="0" err="1"/>
                <a:t>Cmp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16EDF44-915B-8F3F-02DC-3E676CA508CF}"/>
                </a:ext>
              </a:extLst>
            </p:cNvPr>
            <p:cNvSpPr txBox="1"/>
            <p:nvPr/>
          </p:nvSpPr>
          <p:spPr>
            <a:xfrm>
              <a:off x="7846094" y="2565775"/>
              <a:ext cx="950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Yds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808A400-05E4-C934-16AA-0E625FCAC17C}"/>
                </a:ext>
              </a:extLst>
            </p:cNvPr>
            <p:cNvSpPr txBox="1"/>
            <p:nvPr/>
          </p:nvSpPr>
          <p:spPr>
            <a:xfrm>
              <a:off x="7846094" y="2940741"/>
              <a:ext cx="896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TD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D2C97F-B862-1681-AE47-62C1C93F9AF2}"/>
                </a:ext>
              </a:extLst>
            </p:cNvPr>
            <p:cNvSpPr txBox="1"/>
            <p:nvPr/>
          </p:nvSpPr>
          <p:spPr>
            <a:xfrm>
              <a:off x="7846094" y="3315707"/>
              <a:ext cx="43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0920D5C-0BF9-51B2-B7B1-D0A692EE91CC}"/>
                </a:ext>
              </a:extLst>
            </p:cNvPr>
            <p:cNvSpPr txBox="1"/>
            <p:nvPr/>
          </p:nvSpPr>
          <p:spPr>
            <a:xfrm>
              <a:off x="7846094" y="3690673"/>
              <a:ext cx="9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</a:t>
              </a:r>
              <a:r>
                <a:rPr lang="en-US" dirty="0" err="1"/>
                <a:t>Att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C78EB12-F60C-5F38-18E4-A686D5FAE68C}"/>
                </a:ext>
              </a:extLst>
            </p:cNvPr>
            <p:cNvSpPr txBox="1"/>
            <p:nvPr/>
          </p:nvSpPr>
          <p:spPr>
            <a:xfrm>
              <a:off x="7846094" y="4065639"/>
              <a:ext cx="1005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Yds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8FEACF-F870-8204-F2DA-B0AC44F27D85}"/>
                </a:ext>
              </a:extLst>
            </p:cNvPr>
            <p:cNvSpPr txBox="1"/>
            <p:nvPr/>
          </p:nvSpPr>
          <p:spPr>
            <a:xfrm>
              <a:off x="7846094" y="4440605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TD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849240D-B10A-E27C-4B67-55E191D5A5A0}"/>
                </a:ext>
              </a:extLst>
            </p:cNvPr>
            <p:cNvSpPr txBox="1"/>
            <p:nvPr/>
          </p:nvSpPr>
          <p:spPr>
            <a:xfrm>
              <a:off x="7846094" y="4815571"/>
              <a:ext cx="518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5F06D0-D876-D48D-204C-62516DF24898}"/>
                </a:ext>
              </a:extLst>
            </p:cNvPr>
            <p:cNvSpPr txBox="1"/>
            <p:nvPr/>
          </p:nvSpPr>
          <p:spPr>
            <a:xfrm>
              <a:off x="7846094" y="5190537"/>
              <a:ext cx="880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 Yds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86C7822-0707-3A11-E2A7-AB453CFE07A1}"/>
                </a:ext>
              </a:extLst>
            </p:cNvPr>
            <p:cNvSpPr txBox="1"/>
            <p:nvPr/>
          </p:nvSpPr>
          <p:spPr>
            <a:xfrm>
              <a:off x="7846094" y="5565503"/>
              <a:ext cx="82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 TD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CC24715-DE00-5B7E-AE2E-1C2177433808}"/>
                </a:ext>
              </a:extLst>
            </p:cNvPr>
            <p:cNvSpPr txBox="1"/>
            <p:nvPr/>
          </p:nvSpPr>
          <p:spPr>
            <a:xfrm>
              <a:off x="7846094" y="594047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Fmb</a:t>
              </a:r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D271B65-A626-5F5A-497A-CD7DCEB232AD}"/>
                </a:ext>
              </a:extLst>
            </p:cNvPr>
            <p:cNvSpPr/>
            <p:nvPr/>
          </p:nvSpPr>
          <p:spPr>
            <a:xfrm>
              <a:off x="7321298" y="3354507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9867798-7BAB-F5D3-58B7-F66CFF4A5AB3}"/>
                </a:ext>
              </a:extLst>
            </p:cNvPr>
            <p:cNvSpPr/>
            <p:nvPr/>
          </p:nvSpPr>
          <p:spPr>
            <a:xfrm>
              <a:off x="7321298" y="372947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41B3713-6D58-2BA8-0A35-219A01703D66}"/>
                </a:ext>
              </a:extLst>
            </p:cNvPr>
            <p:cNvSpPr/>
            <p:nvPr/>
          </p:nvSpPr>
          <p:spPr>
            <a:xfrm>
              <a:off x="7321298" y="410443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5D65FBE-A992-AC82-2AB1-3AF915265B52}"/>
                </a:ext>
              </a:extLst>
            </p:cNvPr>
            <p:cNvSpPr/>
            <p:nvPr/>
          </p:nvSpPr>
          <p:spPr>
            <a:xfrm>
              <a:off x="7321298" y="4479405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198267C-97FB-CEBA-0C9E-DCCF254DDF61}"/>
                </a:ext>
              </a:extLst>
            </p:cNvPr>
            <p:cNvSpPr/>
            <p:nvPr/>
          </p:nvSpPr>
          <p:spPr>
            <a:xfrm>
              <a:off x="7321298" y="4854371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5D294FB-FB11-0D1F-43E3-CB908AFCFB6D}"/>
                </a:ext>
              </a:extLst>
            </p:cNvPr>
            <p:cNvSpPr/>
            <p:nvPr/>
          </p:nvSpPr>
          <p:spPr>
            <a:xfrm>
              <a:off x="7321298" y="5229337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ABE850C-33D7-3CB0-D1ED-7AE7569B07FE}"/>
                </a:ext>
              </a:extLst>
            </p:cNvPr>
            <p:cNvSpPr/>
            <p:nvPr/>
          </p:nvSpPr>
          <p:spPr>
            <a:xfrm>
              <a:off x="7321298" y="560430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3A960D7-E41E-2AAA-0600-3713CDDB3521}"/>
                </a:ext>
              </a:extLst>
            </p:cNvPr>
            <p:cNvSpPr/>
            <p:nvPr/>
          </p:nvSpPr>
          <p:spPr>
            <a:xfrm>
              <a:off x="7321298" y="597927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CDB597-9B50-CDF2-07A0-3B17AEA22C20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00050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A7190D0-D72B-A469-AC09-3593DB609814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750441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186DCD3-813C-E36C-A03E-0BA1DCA7E30C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375475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5A6B8B67-D93A-6AE3-1E41-4B014D7FEB90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125407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547C08E-14A0-AC4D-3E83-128819463004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500373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BDDEFDF-3D6F-31E8-F180-DF45F4BD4523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87533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A80C0AB-CD65-4027-95AB-71F9B696B9D4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4250305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E5E2D86E-E90A-403C-D43D-B3BBFE667203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4625271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DCDAC8-127B-F76A-8843-DA92A86577C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000237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08A1F525-6F31-8722-C6D4-07C6F0D87C8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375203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9BBCB50-C78A-760E-859E-B02D67AB91B5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75016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C07F91F-0CA9-63DF-CDE2-79638643C63D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612513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0A9A6D67-A470-92E0-9F1B-2D072C27AC19}"/>
              </a:ext>
            </a:extLst>
          </p:cNvPr>
          <p:cNvSpPr txBox="1"/>
          <p:nvPr/>
        </p:nvSpPr>
        <p:spPr>
          <a:xfrm>
            <a:off x="1454745" y="1157318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Input Layer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BCAFD9D-8175-B272-1CC2-D6EDB404AF77}"/>
              </a:ext>
            </a:extLst>
          </p:cNvPr>
          <p:cNvGrpSpPr/>
          <p:nvPr/>
        </p:nvGrpSpPr>
        <p:grpSpPr>
          <a:xfrm>
            <a:off x="2200176" y="2727055"/>
            <a:ext cx="291732" cy="1154583"/>
            <a:chOff x="1171741" y="1740738"/>
            <a:chExt cx="291732" cy="1154583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0A28B582-D103-E026-D070-D326E2B255F8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1F30B6A6-05A0-8394-5F6B-49E77071366C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5829E0D2-53B8-48A4-6B2B-33A2A1155CCB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6C43949-BC5E-4E8C-A595-FF74BFADBF69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7392589-9131-B9A8-B0B8-E4C353B1C54D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703E4264-E8A7-902C-8B87-8D241A95A36D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75AF075-AF64-5484-1816-5C3E89030E7E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97531B3B-1C33-8397-7ED7-0FA311CEBC51}"/>
              </a:ext>
            </a:extLst>
          </p:cNvPr>
          <p:cNvSpPr txBox="1"/>
          <p:nvPr/>
        </p:nvSpPr>
        <p:spPr>
          <a:xfrm>
            <a:off x="451293" y="2682473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Player=A.J Brown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25B4D02-72BF-6C2D-EF97-9479981F9BBF}"/>
              </a:ext>
            </a:extLst>
          </p:cNvPr>
          <p:cNvSpPr txBox="1"/>
          <p:nvPr/>
        </p:nvSpPr>
        <p:spPr>
          <a:xfrm>
            <a:off x="242261" y="2986920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Player=Aaron Jones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68C58D8-9E50-8AD6-021D-E497EFDA63DE}"/>
              </a:ext>
            </a:extLst>
          </p:cNvPr>
          <p:cNvSpPr txBox="1"/>
          <p:nvPr/>
        </p:nvSpPr>
        <p:spPr>
          <a:xfrm>
            <a:off x="489252" y="3547833"/>
            <a:ext cx="176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Player=Zay Jones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78C2511-2707-797F-46C6-5FB05C21FF25}"/>
              </a:ext>
            </a:extLst>
          </p:cNvPr>
          <p:cNvGrpSpPr/>
          <p:nvPr/>
        </p:nvGrpSpPr>
        <p:grpSpPr>
          <a:xfrm>
            <a:off x="1940653" y="3355810"/>
            <a:ext cx="45719" cy="199368"/>
            <a:chOff x="1298816" y="2366508"/>
            <a:chExt cx="45719" cy="199368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C18DCA3B-B346-F2F4-86CB-41DC545DB411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B6ABD8B0-7056-F6EE-EFB9-F35E514D500A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8F52B7C-F9FB-EBBF-3B21-2345396156D4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2A868C83-0DD1-7920-0A94-789F4CC99D1A}"/>
              </a:ext>
            </a:extLst>
          </p:cNvPr>
          <p:cNvGrpSpPr/>
          <p:nvPr/>
        </p:nvGrpSpPr>
        <p:grpSpPr>
          <a:xfrm>
            <a:off x="2200176" y="3944920"/>
            <a:ext cx="291732" cy="1154583"/>
            <a:chOff x="1171741" y="1740738"/>
            <a:chExt cx="291732" cy="115458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F1E2AB0-07D0-9DCD-818E-49084AA8A1B0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4085838-F78B-F867-62D5-8C575547EADF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20C2684C-EC38-DA9A-8F98-813D59462760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6B67F02-D586-3C12-9AD5-543970508923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3398A98F-A7D9-7E4E-E0E6-6D0A2BF58029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F0C38B7D-B33C-F8F8-46A6-3DB580359C9B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379B785-91FF-8AD2-E0BB-8ACCEB9F701F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666E8315-0F20-1FD0-F4AC-7DAEA34526C1}"/>
              </a:ext>
            </a:extLst>
          </p:cNvPr>
          <p:cNvSpPr txBox="1"/>
          <p:nvPr/>
        </p:nvSpPr>
        <p:spPr>
          <a:xfrm>
            <a:off x="1138405" y="3901764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Team=ARI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CF5E5A5-B9D9-2823-C4E7-59C5B11921C0}"/>
              </a:ext>
            </a:extLst>
          </p:cNvPr>
          <p:cNvSpPr txBox="1"/>
          <p:nvPr/>
        </p:nvSpPr>
        <p:spPr>
          <a:xfrm>
            <a:off x="1129172" y="4205697"/>
            <a:ext cx="11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Team=ATL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AB539216-3631-3A47-FBEE-33F5CF4B5553}"/>
              </a:ext>
            </a:extLst>
          </p:cNvPr>
          <p:cNvSpPr txBox="1"/>
          <p:nvPr/>
        </p:nvSpPr>
        <p:spPr>
          <a:xfrm>
            <a:off x="1020617" y="4773330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Team=WAS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B033AA3-8F52-2D18-A5DE-7ED22D97753D}"/>
              </a:ext>
            </a:extLst>
          </p:cNvPr>
          <p:cNvGrpSpPr/>
          <p:nvPr/>
        </p:nvGrpSpPr>
        <p:grpSpPr>
          <a:xfrm>
            <a:off x="1940654" y="4571376"/>
            <a:ext cx="45719" cy="199368"/>
            <a:chOff x="1298816" y="2366508"/>
            <a:chExt cx="45719" cy="199368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56E62AFE-98DA-DC65-7786-796F5AC86548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82F03A79-546D-C0CD-D27E-2BE1636286F0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C4F2321-4948-90D0-085B-3BB226E7C9ED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487F63E9-E1A5-179E-FB1C-FCA295801358}"/>
              </a:ext>
            </a:extLst>
          </p:cNvPr>
          <p:cNvGrpSpPr/>
          <p:nvPr/>
        </p:nvGrpSpPr>
        <p:grpSpPr>
          <a:xfrm>
            <a:off x="2200176" y="5166120"/>
            <a:ext cx="291732" cy="1154583"/>
            <a:chOff x="1171741" y="1740738"/>
            <a:chExt cx="291732" cy="1154583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0809BA84-5C80-0B98-0664-3A4E44700436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E9827495-B7E6-AEA6-95FE-91F4D03E033F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D117E03-543D-560C-A251-A95ADC435381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6A2F4B8E-DC5B-1037-78D7-3F2E468C8E5D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76792CED-34CD-1249-9C14-018B9D29B6D5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29799922-BD8E-F78D-8612-E4DED6C603B0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7B1E01D0-8AB0-A3D5-F241-6E2AA075AA76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3BB55479-6E78-67CC-2AF5-90C5F8CC0832}"/>
              </a:ext>
            </a:extLst>
          </p:cNvPr>
          <p:cNvSpPr txBox="1"/>
          <p:nvPr/>
        </p:nvSpPr>
        <p:spPr>
          <a:xfrm>
            <a:off x="1267385" y="51272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Opp=ARI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13F71B9-F64F-D636-14A3-9429DE410389}"/>
              </a:ext>
            </a:extLst>
          </p:cNvPr>
          <p:cNvSpPr txBox="1"/>
          <p:nvPr/>
        </p:nvSpPr>
        <p:spPr>
          <a:xfrm>
            <a:off x="1258151" y="5427979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Opp=ATL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8EE2675-0395-529F-9BA6-E33B9FCF0EF2}"/>
              </a:ext>
            </a:extLst>
          </p:cNvPr>
          <p:cNvSpPr txBox="1"/>
          <p:nvPr/>
        </p:nvSpPr>
        <p:spPr>
          <a:xfrm>
            <a:off x="1149595" y="5992986"/>
            <a:ext cx="112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Opp=WAS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781EC2B-C1B0-70C2-9C7B-5D2CE65A6EC4}"/>
              </a:ext>
            </a:extLst>
          </p:cNvPr>
          <p:cNvGrpSpPr/>
          <p:nvPr/>
        </p:nvGrpSpPr>
        <p:grpSpPr>
          <a:xfrm>
            <a:off x="1963514" y="5780873"/>
            <a:ext cx="45719" cy="199368"/>
            <a:chOff x="1298816" y="2366508"/>
            <a:chExt cx="45719" cy="199368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B2F2027B-AF61-75AF-1178-010D14181023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8A14438-E414-13CD-504A-D4D8680F4B22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4602B7B-88A7-6030-5604-E2FE46FA442E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E28FC4AE-E7CD-E31B-6BFA-09B27E055B89}"/>
              </a:ext>
            </a:extLst>
          </p:cNvPr>
          <p:cNvGrpSpPr/>
          <p:nvPr/>
        </p:nvGrpSpPr>
        <p:grpSpPr>
          <a:xfrm>
            <a:off x="2200176" y="1514310"/>
            <a:ext cx="291732" cy="1154583"/>
            <a:chOff x="2103565" y="1740738"/>
            <a:chExt cx="291732" cy="115458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16DB44B-D28E-13C3-13AF-07B38A18D4F9}"/>
                </a:ext>
              </a:extLst>
            </p:cNvPr>
            <p:cNvSpPr/>
            <p:nvPr/>
          </p:nvSpPr>
          <p:spPr>
            <a:xfrm>
              <a:off x="2103565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0BFBA16-00DB-5A38-8DCB-625C2F5B5FD4}"/>
                </a:ext>
              </a:extLst>
            </p:cNvPr>
            <p:cNvSpPr/>
            <p:nvPr/>
          </p:nvSpPr>
          <p:spPr>
            <a:xfrm>
              <a:off x="2103565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FE33171-B03D-A926-D9A6-8ABA3354AF6C}"/>
                </a:ext>
              </a:extLst>
            </p:cNvPr>
            <p:cNvSpPr/>
            <p:nvPr/>
          </p:nvSpPr>
          <p:spPr>
            <a:xfrm>
              <a:off x="2103565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6DCBD55-0529-71F7-AFB2-76FF739E750B}"/>
                </a:ext>
              </a:extLst>
            </p:cNvPr>
            <p:cNvGrpSpPr/>
            <p:nvPr/>
          </p:nvGrpSpPr>
          <p:grpSpPr>
            <a:xfrm>
              <a:off x="2226572" y="2366508"/>
              <a:ext cx="45719" cy="199368"/>
              <a:chOff x="1298816" y="2366508"/>
              <a:chExt cx="45719" cy="199368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BA164231-A33D-4290-5058-C7E388150F97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5CC668B2-780E-3297-E574-0A6EBA25D23B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4646CFB6-AAD0-96E2-73C8-80DB694CDA26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8AA79DB1-3A0A-15E6-F113-072BAA25C245}"/>
              </a:ext>
            </a:extLst>
          </p:cNvPr>
          <p:cNvSpPr txBox="1"/>
          <p:nvPr/>
        </p:nvSpPr>
        <p:spPr>
          <a:xfrm>
            <a:off x="821961" y="1463182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Elapsed Time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A267C555-B29C-869C-1904-9E85C454A6B1}"/>
              </a:ext>
            </a:extLst>
          </p:cNvPr>
          <p:cNvSpPr txBox="1"/>
          <p:nvPr/>
        </p:nvSpPr>
        <p:spPr>
          <a:xfrm>
            <a:off x="561057" y="1767629"/>
            <a:ext cx="16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Pass </a:t>
            </a:r>
            <a:r>
              <a:rPr lang="en-US" dirty="0" err="1"/>
              <a:t>Att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612D1805-DE92-E2F3-B210-B237BE493F9E}"/>
              </a:ext>
            </a:extLst>
          </p:cNvPr>
          <p:cNvSpPr txBox="1"/>
          <p:nvPr/>
        </p:nvSpPr>
        <p:spPr>
          <a:xfrm>
            <a:off x="683462" y="2328542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Position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A56B0CD-2E03-DCB8-6D12-E85B5587AAFD}"/>
              </a:ext>
            </a:extLst>
          </p:cNvPr>
          <p:cNvGrpSpPr/>
          <p:nvPr/>
        </p:nvGrpSpPr>
        <p:grpSpPr>
          <a:xfrm>
            <a:off x="1932115" y="2138326"/>
            <a:ext cx="45719" cy="199368"/>
            <a:chOff x="1298816" y="2366508"/>
            <a:chExt cx="45719" cy="199368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E4C79D12-0163-0BD8-43D1-17EE0CE3EA9C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8057BEB-84FD-F62E-2C4F-242F72C26E41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C7E3345B-3857-2856-4161-0880D0FD9432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7798E654-71FE-6E6F-1C13-128435420582}"/>
              </a:ext>
            </a:extLst>
          </p:cNvPr>
          <p:cNvSpPr txBox="1"/>
          <p:nvPr/>
        </p:nvSpPr>
        <p:spPr>
          <a:xfrm>
            <a:off x="3788098" y="1157318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Embedding Layer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80637A19-18E6-4306-4220-25F8D5695031}"/>
              </a:ext>
            </a:extLst>
          </p:cNvPr>
          <p:cNvGrpSpPr/>
          <p:nvPr/>
        </p:nvGrpSpPr>
        <p:grpSpPr>
          <a:xfrm>
            <a:off x="4524218" y="2722528"/>
            <a:ext cx="291732" cy="1154583"/>
            <a:chOff x="4065975" y="2287938"/>
            <a:chExt cx="291732" cy="1154583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C361BB96-E80E-D438-4B1D-5A75D9AF4133}"/>
                </a:ext>
              </a:extLst>
            </p:cNvPr>
            <p:cNvSpPr/>
            <p:nvPr/>
          </p:nvSpPr>
          <p:spPr>
            <a:xfrm>
              <a:off x="4065975" y="22879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25326812-DEE0-4BF0-AE52-D83F25192107}"/>
                </a:ext>
              </a:extLst>
            </p:cNvPr>
            <p:cNvSpPr/>
            <p:nvPr/>
          </p:nvSpPr>
          <p:spPr>
            <a:xfrm>
              <a:off x="4065975" y="25938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EAF2FBCB-3E32-E28F-3FE1-D94BE1586FDC}"/>
                </a:ext>
              </a:extLst>
            </p:cNvPr>
            <p:cNvSpPr/>
            <p:nvPr/>
          </p:nvSpPr>
          <p:spPr>
            <a:xfrm>
              <a:off x="4065975" y="31507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A53FD9B-7DD7-E457-E88A-740D8A41CD60}"/>
                </a:ext>
              </a:extLst>
            </p:cNvPr>
            <p:cNvGrpSpPr/>
            <p:nvPr/>
          </p:nvGrpSpPr>
          <p:grpSpPr>
            <a:xfrm>
              <a:off x="4188982" y="2913708"/>
              <a:ext cx="45719" cy="199368"/>
              <a:chOff x="1298816" y="2366508"/>
              <a:chExt cx="45719" cy="199368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6335558-4C6F-0C7C-9D43-218934E08D0B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FAD6535-A057-12C4-551B-E318B921438A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24A280DE-A923-B01F-B958-02AC390D4F9A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4FCA39B3-557E-A8D4-42EF-E7FA5C38DA36}"/>
              </a:ext>
            </a:extLst>
          </p:cNvPr>
          <p:cNvSpPr txBox="1"/>
          <p:nvPr/>
        </p:nvSpPr>
        <p:spPr>
          <a:xfrm>
            <a:off x="3594208" y="3678585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team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0FB07F73-BAB5-7AFB-34EF-A0B14DA34049}"/>
              </a:ext>
            </a:extLst>
          </p:cNvPr>
          <p:cNvSpPr txBox="1"/>
          <p:nvPr/>
        </p:nvSpPr>
        <p:spPr>
          <a:xfrm>
            <a:off x="3594208" y="4933159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opponent</a:t>
            </a:r>
            <a:endParaRPr lang="en-US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F927211A-AA1C-81F3-AC88-DA7AF94AD249}"/>
              </a:ext>
            </a:extLst>
          </p:cNvPr>
          <p:cNvGrpSpPr/>
          <p:nvPr/>
        </p:nvGrpSpPr>
        <p:grpSpPr>
          <a:xfrm>
            <a:off x="4524218" y="3944922"/>
            <a:ext cx="291732" cy="1154583"/>
            <a:chOff x="4065975" y="2287938"/>
            <a:chExt cx="291732" cy="1154583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726D79DE-967F-B71D-BEA0-2E9644CA6F4F}"/>
                </a:ext>
              </a:extLst>
            </p:cNvPr>
            <p:cNvSpPr/>
            <p:nvPr/>
          </p:nvSpPr>
          <p:spPr>
            <a:xfrm>
              <a:off x="4065975" y="22879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6580C7FA-DCDD-4AC5-7F2D-4DB27ACD8BCE}"/>
                </a:ext>
              </a:extLst>
            </p:cNvPr>
            <p:cNvSpPr/>
            <p:nvPr/>
          </p:nvSpPr>
          <p:spPr>
            <a:xfrm>
              <a:off x="4065975" y="25938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CE2BE445-B8D0-00FE-A81F-25178C1D633E}"/>
                </a:ext>
              </a:extLst>
            </p:cNvPr>
            <p:cNvSpPr/>
            <p:nvPr/>
          </p:nvSpPr>
          <p:spPr>
            <a:xfrm>
              <a:off x="4065975" y="31507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E834D89E-612F-AF70-D7C0-6278BA3BB53E}"/>
                </a:ext>
              </a:extLst>
            </p:cNvPr>
            <p:cNvGrpSpPr/>
            <p:nvPr/>
          </p:nvGrpSpPr>
          <p:grpSpPr>
            <a:xfrm>
              <a:off x="4188982" y="2913708"/>
              <a:ext cx="45719" cy="199368"/>
              <a:chOff x="1298816" y="2366508"/>
              <a:chExt cx="45719" cy="199368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42A71877-0B42-37E2-360A-395EBB37859D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97DD234C-E3FE-FA86-541E-C2F27B7C8BE5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A24418DA-431C-FE32-5C64-1A26E055B2F3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DF9E42A-82AE-F0C5-EA6F-1BC43D1DB88E}"/>
              </a:ext>
            </a:extLst>
          </p:cNvPr>
          <p:cNvGrpSpPr/>
          <p:nvPr/>
        </p:nvGrpSpPr>
        <p:grpSpPr>
          <a:xfrm>
            <a:off x="4524218" y="5167498"/>
            <a:ext cx="291732" cy="1154583"/>
            <a:chOff x="4065975" y="2287938"/>
            <a:chExt cx="291732" cy="115458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FD69DD54-8B39-7A2E-523F-1E6E3EFDB7A1}"/>
                </a:ext>
              </a:extLst>
            </p:cNvPr>
            <p:cNvSpPr/>
            <p:nvPr/>
          </p:nvSpPr>
          <p:spPr>
            <a:xfrm>
              <a:off x="4065975" y="22879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6B3FF2C2-32E7-1A4E-4E9D-60C7F021F750}"/>
                </a:ext>
              </a:extLst>
            </p:cNvPr>
            <p:cNvSpPr/>
            <p:nvPr/>
          </p:nvSpPr>
          <p:spPr>
            <a:xfrm>
              <a:off x="4065975" y="25938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95644B8-027C-09CD-87D0-82817176486D}"/>
                </a:ext>
              </a:extLst>
            </p:cNvPr>
            <p:cNvSpPr/>
            <p:nvPr/>
          </p:nvSpPr>
          <p:spPr>
            <a:xfrm>
              <a:off x="4065975" y="31507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75200C0F-F598-A62D-4286-22AA7155CD47}"/>
                </a:ext>
              </a:extLst>
            </p:cNvPr>
            <p:cNvGrpSpPr/>
            <p:nvPr/>
          </p:nvGrpSpPr>
          <p:grpSpPr>
            <a:xfrm>
              <a:off x="4188982" y="2913708"/>
              <a:ext cx="45719" cy="199368"/>
              <a:chOff x="1298816" y="2366508"/>
              <a:chExt cx="45719" cy="199368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86FA1B-E22F-C74B-594B-257836238C0C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F540760-77D4-6A70-3AA7-C47134BED803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F4D52D1E-F773-CD33-B203-3717118508EC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95043EA-3642-F548-952A-3628FF0F62E2}"/>
              </a:ext>
            </a:extLst>
          </p:cNvPr>
          <p:cNvSpPr txBox="1"/>
          <p:nvPr/>
        </p:nvSpPr>
        <p:spPr>
          <a:xfrm>
            <a:off x="6818119" y="1157318"/>
            <a:ext cx="237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Interconnected Layer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04C236DE-A638-DD8D-0B1B-94D33C8D825B}"/>
              </a:ext>
            </a:extLst>
          </p:cNvPr>
          <p:cNvSpPr/>
          <p:nvPr/>
        </p:nvSpPr>
        <p:spPr>
          <a:xfrm>
            <a:off x="7861367" y="16545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92A2145-4E5B-A789-AA55-B3FEB3B21CC3}"/>
              </a:ext>
            </a:extLst>
          </p:cNvPr>
          <p:cNvSpPr/>
          <p:nvPr/>
        </p:nvSpPr>
        <p:spPr>
          <a:xfrm>
            <a:off x="7861367" y="20368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759A1B43-9B19-DC52-86E4-FE2DB813B0CB}"/>
              </a:ext>
            </a:extLst>
          </p:cNvPr>
          <p:cNvSpPr/>
          <p:nvPr/>
        </p:nvSpPr>
        <p:spPr>
          <a:xfrm>
            <a:off x="7861367" y="24191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7494CD05-ADBC-D72E-4D9D-7DB2ED0DB78E}"/>
              </a:ext>
            </a:extLst>
          </p:cNvPr>
          <p:cNvSpPr/>
          <p:nvPr/>
        </p:nvSpPr>
        <p:spPr>
          <a:xfrm>
            <a:off x="7861367" y="28014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C3D5C65D-4A1C-87D6-86B1-D58D28542EE7}"/>
              </a:ext>
            </a:extLst>
          </p:cNvPr>
          <p:cNvSpPr/>
          <p:nvPr/>
        </p:nvSpPr>
        <p:spPr>
          <a:xfrm>
            <a:off x="7861367" y="31837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802641B0-54C8-BD71-E7C6-12491ABCEC92}"/>
              </a:ext>
            </a:extLst>
          </p:cNvPr>
          <p:cNvSpPr/>
          <p:nvPr/>
        </p:nvSpPr>
        <p:spPr>
          <a:xfrm>
            <a:off x="7861367" y="35660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3E4B1ED6-B382-E833-FDF5-A3EE33F73C4F}"/>
              </a:ext>
            </a:extLst>
          </p:cNvPr>
          <p:cNvSpPr/>
          <p:nvPr/>
        </p:nvSpPr>
        <p:spPr>
          <a:xfrm>
            <a:off x="7861367" y="39483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44C2E9E0-56FF-DCD5-9B79-304A4B6876B4}"/>
              </a:ext>
            </a:extLst>
          </p:cNvPr>
          <p:cNvSpPr/>
          <p:nvPr/>
        </p:nvSpPr>
        <p:spPr>
          <a:xfrm>
            <a:off x="7861367" y="47129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0F1CD620-E664-8E23-4758-9728D4BFF145}"/>
              </a:ext>
            </a:extLst>
          </p:cNvPr>
          <p:cNvGrpSpPr/>
          <p:nvPr/>
        </p:nvGrpSpPr>
        <p:grpSpPr>
          <a:xfrm>
            <a:off x="8022473" y="4386695"/>
            <a:ext cx="45719" cy="199368"/>
            <a:chOff x="6375340" y="3610204"/>
            <a:chExt cx="45719" cy="199368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DFDC2E1-6DB0-6086-9B1A-593450E3D423}"/>
                </a:ext>
              </a:extLst>
            </p:cNvPr>
            <p:cNvSpPr/>
            <p:nvPr/>
          </p:nvSpPr>
          <p:spPr>
            <a:xfrm>
              <a:off x="6375340" y="361020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905F8374-F7F6-0E3F-5FFF-FF550E06E174}"/>
                </a:ext>
              </a:extLst>
            </p:cNvPr>
            <p:cNvSpPr/>
            <p:nvPr/>
          </p:nvSpPr>
          <p:spPr>
            <a:xfrm>
              <a:off x="6375340" y="36870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4C097FC6-266F-BE7A-525D-D3D36DCFFD6F}"/>
                </a:ext>
              </a:extLst>
            </p:cNvPr>
            <p:cNvSpPr/>
            <p:nvPr/>
          </p:nvSpPr>
          <p:spPr>
            <a:xfrm>
              <a:off x="6375340" y="37638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73ADEDC3-28AB-8660-A810-A9ED8D4E83AC}"/>
              </a:ext>
            </a:extLst>
          </p:cNvPr>
          <p:cNvCxnSpPr>
            <a:cxnSpLocks/>
            <a:stCxn id="112" idx="6"/>
            <a:endCxn id="168" idx="2"/>
          </p:cNvCxnSpPr>
          <p:nvPr/>
        </p:nvCxnSpPr>
        <p:spPr>
          <a:xfrm flipV="1">
            <a:off x="2491908" y="2868394"/>
            <a:ext cx="2032310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81DF93C9-1327-8037-EA7B-944F5DEC87F2}"/>
              </a:ext>
            </a:extLst>
          </p:cNvPr>
          <p:cNvCxnSpPr>
            <a:cxnSpLocks/>
            <a:stCxn id="112" idx="6"/>
            <a:endCxn id="169" idx="2"/>
          </p:cNvCxnSpPr>
          <p:nvPr/>
        </p:nvCxnSpPr>
        <p:spPr>
          <a:xfrm>
            <a:off x="2491908" y="2872921"/>
            <a:ext cx="2032310" cy="301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56B015E-127F-7D97-D689-19441E60838A}"/>
              </a:ext>
            </a:extLst>
          </p:cNvPr>
          <p:cNvCxnSpPr>
            <a:cxnSpLocks/>
            <a:stCxn id="112" idx="6"/>
            <a:endCxn id="170" idx="2"/>
          </p:cNvCxnSpPr>
          <p:nvPr/>
        </p:nvCxnSpPr>
        <p:spPr>
          <a:xfrm>
            <a:off x="2491908" y="2872921"/>
            <a:ext cx="2032310" cy="85832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4409F7B0-E8C6-B0DC-E829-3548F302C972}"/>
              </a:ext>
            </a:extLst>
          </p:cNvPr>
          <p:cNvCxnSpPr>
            <a:cxnSpLocks/>
            <a:stCxn id="113" idx="6"/>
            <a:endCxn id="168" idx="2"/>
          </p:cNvCxnSpPr>
          <p:nvPr/>
        </p:nvCxnSpPr>
        <p:spPr>
          <a:xfrm flipV="1">
            <a:off x="2491908" y="2868394"/>
            <a:ext cx="2032310" cy="3104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B9AAABE1-424D-C1ED-D03A-59C80AF659D5}"/>
              </a:ext>
            </a:extLst>
          </p:cNvPr>
          <p:cNvCxnSpPr>
            <a:cxnSpLocks/>
            <a:stCxn id="113" idx="6"/>
            <a:endCxn id="169" idx="2"/>
          </p:cNvCxnSpPr>
          <p:nvPr/>
        </p:nvCxnSpPr>
        <p:spPr>
          <a:xfrm flipV="1">
            <a:off x="2491908" y="3174299"/>
            <a:ext cx="2032310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4965BDE5-4C21-37C6-0C08-1FEA8D6F7720}"/>
              </a:ext>
            </a:extLst>
          </p:cNvPr>
          <p:cNvCxnSpPr>
            <a:cxnSpLocks/>
            <a:stCxn id="113" idx="6"/>
            <a:endCxn id="170" idx="2"/>
          </p:cNvCxnSpPr>
          <p:nvPr/>
        </p:nvCxnSpPr>
        <p:spPr>
          <a:xfrm>
            <a:off x="2491908" y="3178826"/>
            <a:ext cx="2032310" cy="55241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96EAE097-82E8-945B-3CBB-251631CB730E}"/>
              </a:ext>
            </a:extLst>
          </p:cNvPr>
          <p:cNvCxnSpPr>
            <a:cxnSpLocks/>
            <a:stCxn id="114" idx="6"/>
            <a:endCxn id="168" idx="2"/>
          </p:cNvCxnSpPr>
          <p:nvPr/>
        </p:nvCxnSpPr>
        <p:spPr>
          <a:xfrm flipV="1">
            <a:off x="2491908" y="2868394"/>
            <a:ext cx="2032310" cy="867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CD2911C8-091E-7FF3-D0B4-3F15F422DFE0}"/>
              </a:ext>
            </a:extLst>
          </p:cNvPr>
          <p:cNvCxnSpPr>
            <a:cxnSpLocks/>
            <a:stCxn id="114" idx="6"/>
            <a:endCxn id="169" idx="2"/>
          </p:cNvCxnSpPr>
          <p:nvPr/>
        </p:nvCxnSpPr>
        <p:spPr>
          <a:xfrm flipV="1">
            <a:off x="2491908" y="3174299"/>
            <a:ext cx="2032310" cy="56147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54B4AA53-285F-CC03-7C2A-538B96B00B06}"/>
              </a:ext>
            </a:extLst>
          </p:cNvPr>
          <p:cNvCxnSpPr>
            <a:cxnSpLocks/>
            <a:stCxn id="114" idx="6"/>
            <a:endCxn id="170" idx="2"/>
          </p:cNvCxnSpPr>
          <p:nvPr/>
        </p:nvCxnSpPr>
        <p:spPr>
          <a:xfrm flipV="1">
            <a:off x="2491908" y="3731245"/>
            <a:ext cx="2032310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6CC82E78-1575-8AB2-602D-F51406C53F1F}"/>
              </a:ext>
            </a:extLst>
          </p:cNvPr>
          <p:cNvCxnSpPr>
            <a:cxnSpLocks/>
          </p:cNvCxnSpPr>
          <p:nvPr/>
        </p:nvCxnSpPr>
        <p:spPr>
          <a:xfrm flipV="1">
            <a:off x="2482383" y="4080790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2A93FD1-7EEF-03E6-5966-797D0AF5450B}"/>
              </a:ext>
            </a:extLst>
          </p:cNvPr>
          <p:cNvCxnSpPr>
            <a:cxnSpLocks/>
          </p:cNvCxnSpPr>
          <p:nvPr/>
        </p:nvCxnSpPr>
        <p:spPr>
          <a:xfrm>
            <a:off x="2482383" y="4085317"/>
            <a:ext cx="2041835" cy="301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FA4B272B-8491-DF67-48E2-4600269D8AD5}"/>
              </a:ext>
            </a:extLst>
          </p:cNvPr>
          <p:cNvCxnSpPr>
            <a:cxnSpLocks/>
          </p:cNvCxnSpPr>
          <p:nvPr/>
        </p:nvCxnSpPr>
        <p:spPr>
          <a:xfrm>
            <a:off x="2482383" y="4085317"/>
            <a:ext cx="2041835" cy="85832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636C5D48-BA9B-638B-9137-023CA4396BC0}"/>
              </a:ext>
            </a:extLst>
          </p:cNvPr>
          <p:cNvCxnSpPr>
            <a:cxnSpLocks/>
          </p:cNvCxnSpPr>
          <p:nvPr/>
        </p:nvCxnSpPr>
        <p:spPr>
          <a:xfrm flipV="1">
            <a:off x="2482383" y="4080790"/>
            <a:ext cx="2041835" cy="3104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F19A898-2F2A-E8E7-DFBE-1828B11DE65E}"/>
              </a:ext>
            </a:extLst>
          </p:cNvPr>
          <p:cNvCxnSpPr>
            <a:cxnSpLocks/>
          </p:cNvCxnSpPr>
          <p:nvPr/>
        </p:nvCxnSpPr>
        <p:spPr>
          <a:xfrm flipV="1">
            <a:off x="2482383" y="4386695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6267551-BCAC-5115-9620-1E73822E658F}"/>
              </a:ext>
            </a:extLst>
          </p:cNvPr>
          <p:cNvCxnSpPr>
            <a:cxnSpLocks/>
          </p:cNvCxnSpPr>
          <p:nvPr/>
        </p:nvCxnSpPr>
        <p:spPr>
          <a:xfrm>
            <a:off x="2482383" y="4391222"/>
            <a:ext cx="2041835" cy="55241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C5E51926-D1BB-E4C5-E304-637224A0294E}"/>
              </a:ext>
            </a:extLst>
          </p:cNvPr>
          <p:cNvCxnSpPr>
            <a:cxnSpLocks/>
          </p:cNvCxnSpPr>
          <p:nvPr/>
        </p:nvCxnSpPr>
        <p:spPr>
          <a:xfrm flipV="1">
            <a:off x="2482383" y="4080790"/>
            <a:ext cx="2041835" cy="867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6E5556E3-2D37-4FC0-AC03-DF671E3CFC58}"/>
              </a:ext>
            </a:extLst>
          </p:cNvPr>
          <p:cNvCxnSpPr>
            <a:cxnSpLocks/>
          </p:cNvCxnSpPr>
          <p:nvPr/>
        </p:nvCxnSpPr>
        <p:spPr>
          <a:xfrm flipV="1">
            <a:off x="2482383" y="4386695"/>
            <a:ext cx="2041835" cy="56147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791934F1-F61B-52C9-3A89-9FAF6ABC8FA7}"/>
              </a:ext>
            </a:extLst>
          </p:cNvPr>
          <p:cNvCxnSpPr>
            <a:cxnSpLocks/>
          </p:cNvCxnSpPr>
          <p:nvPr/>
        </p:nvCxnSpPr>
        <p:spPr>
          <a:xfrm flipV="1">
            <a:off x="2482383" y="4943641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7F1C87F9-5017-7648-41F5-FDEC8ED1930F}"/>
              </a:ext>
            </a:extLst>
          </p:cNvPr>
          <p:cNvCxnSpPr>
            <a:cxnSpLocks/>
          </p:cNvCxnSpPr>
          <p:nvPr/>
        </p:nvCxnSpPr>
        <p:spPr>
          <a:xfrm flipV="1">
            <a:off x="2482383" y="5308544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726CAE44-77D0-4167-09AF-6A9850EBFCAE}"/>
              </a:ext>
            </a:extLst>
          </p:cNvPr>
          <p:cNvCxnSpPr>
            <a:cxnSpLocks/>
          </p:cNvCxnSpPr>
          <p:nvPr/>
        </p:nvCxnSpPr>
        <p:spPr>
          <a:xfrm>
            <a:off x="2482383" y="5313071"/>
            <a:ext cx="2041835" cy="301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199BCEBB-C8E6-A269-A777-83DF84461AF4}"/>
              </a:ext>
            </a:extLst>
          </p:cNvPr>
          <p:cNvCxnSpPr>
            <a:cxnSpLocks/>
          </p:cNvCxnSpPr>
          <p:nvPr/>
        </p:nvCxnSpPr>
        <p:spPr>
          <a:xfrm>
            <a:off x="2482383" y="5313071"/>
            <a:ext cx="2041835" cy="85832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C3D18E79-21BF-8BDD-10A1-8BAA8338A0E5}"/>
              </a:ext>
            </a:extLst>
          </p:cNvPr>
          <p:cNvCxnSpPr>
            <a:cxnSpLocks/>
          </p:cNvCxnSpPr>
          <p:nvPr/>
        </p:nvCxnSpPr>
        <p:spPr>
          <a:xfrm flipV="1">
            <a:off x="2482383" y="5308544"/>
            <a:ext cx="2041835" cy="3104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3E0E2241-5FEC-ED87-2A30-AFFB409C78F6}"/>
              </a:ext>
            </a:extLst>
          </p:cNvPr>
          <p:cNvCxnSpPr>
            <a:cxnSpLocks/>
          </p:cNvCxnSpPr>
          <p:nvPr/>
        </p:nvCxnSpPr>
        <p:spPr>
          <a:xfrm flipV="1">
            <a:off x="2482383" y="5614449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498224BA-D015-4EA9-86A1-D9EFE31E20F7}"/>
              </a:ext>
            </a:extLst>
          </p:cNvPr>
          <p:cNvCxnSpPr>
            <a:cxnSpLocks/>
          </p:cNvCxnSpPr>
          <p:nvPr/>
        </p:nvCxnSpPr>
        <p:spPr>
          <a:xfrm>
            <a:off x="2482383" y="5618976"/>
            <a:ext cx="2041835" cy="55241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A59A30C-A093-997C-0917-5BD906E317C2}"/>
              </a:ext>
            </a:extLst>
          </p:cNvPr>
          <p:cNvCxnSpPr>
            <a:cxnSpLocks/>
          </p:cNvCxnSpPr>
          <p:nvPr/>
        </p:nvCxnSpPr>
        <p:spPr>
          <a:xfrm flipV="1">
            <a:off x="2482383" y="5308544"/>
            <a:ext cx="2041835" cy="867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A57CD0C1-BEE7-B180-6AA9-CC1DFBB043C9}"/>
              </a:ext>
            </a:extLst>
          </p:cNvPr>
          <p:cNvCxnSpPr>
            <a:cxnSpLocks/>
          </p:cNvCxnSpPr>
          <p:nvPr/>
        </p:nvCxnSpPr>
        <p:spPr>
          <a:xfrm flipV="1">
            <a:off x="2482383" y="5614449"/>
            <a:ext cx="2041835" cy="56147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C869C59E-1018-89BD-A18A-CE6F057613AE}"/>
              </a:ext>
            </a:extLst>
          </p:cNvPr>
          <p:cNvCxnSpPr>
            <a:cxnSpLocks/>
          </p:cNvCxnSpPr>
          <p:nvPr/>
        </p:nvCxnSpPr>
        <p:spPr>
          <a:xfrm flipV="1">
            <a:off x="2482383" y="6171395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958018DD-34DA-ABC5-C435-D8DE92F952BD}"/>
              </a:ext>
            </a:extLst>
          </p:cNvPr>
          <p:cNvCxnSpPr>
            <a:stCxn id="71" idx="6"/>
          </p:cNvCxnSpPr>
          <p:nvPr/>
        </p:nvCxnSpPr>
        <p:spPr>
          <a:xfrm flipV="1">
            <a:off x="2491908" y="1654578"/>
            <a:ext cx="2333457" cy="559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A9A2096A-B6DE-FD60-89D3-4A9EBBB246C3}"/>
              </a:ext>
            </a:extLst>
          </p:cNvPr>
          <p:cNvCxnSpPr/>
          <p:nvPr/>
        </p:nvCxnSpPr>
        <p:spPr>
          <a:xfrm flipV="1">
            <a:off x="2482382" y="1955761"/>
            <a:ext cx="2333457" cy="559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7E31088-858D-84F3-F429-DCA5528605E8}"/>
              </a:ext>
            </a:extLst>
          </p:cNvPr>
          <p:cNvCxnSpPr/>
          <p:nvPr/>
        </p:nvCxnSpPr>
        <p:spPr>
          <a:xfrm flipV="1">
            <a:off x="2473892" y="2502420"/>
            <a:ext cx="2333457" cy="559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754FF1B5-AB71-DB38-F6F0-1707F8C8903F}"/>
              </a:ext>
            </a:extLst>
          </p:cNvPr>
          <p:cNvSpPr/>
          <p:nvPr/>
        </p:nvSpPr>
        <p:spPr>
          <a:xfrm>
            <a:off x="4748898" y="1627519"/>
            <a:ext cx="74891" cy="748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546AC7-6288-8841-0013-A94C9E08C4FF}"/>
              </a:ext>
            </a:extLst>
          </p:cNvPr>
          <p:cNvSpPr/>
          <p:nvPr/>
        </p:nvSpPr>
        <p:spPr>
          <a:xfrm>
            <a:off x="4748898" y="1917058"/>
            <a:ext cx="74891" cy="748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13FA37D-98F5-EF57-A1E3-57F84C955F0E}"/>
              </a:ext>
            </a:extLst>
          </p:cNvPr>
          <p:cNvSpPr/>
          <p:nvPr/>
        </p:nvSpPr>
        <p:spPr>
          <a:xfrm>
            <a:off x="4748898" y="2460566"/>
            <a:ext cx="74891" cy="748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FEE94B-F47F-F8A1-D7BB-B3F087DF0362}"/>
              </a:ext>
            </a:extLst>
          </p:cNvPr>
          <p:cNvGrpSpPr/>
          <p:nvPr/>
        </p:nvGrpSpPr>
        <p:grpSpPr>
          <a:xfrm>
            <a:off x="4806729" y="1800444"/>
            <a:ext cx="3054638" cy="3058400"/>
            <a:chOff x="4806729" y="1800444"/>
            <a:chExt cx="3054638" cy="3058400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915C204-D1ED-0792-CD5A-8028B3FA5D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729" y="1800444"/>
              <a:ext cx="3054638" cy="69756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6D62235-FF3A-E578-6683-CA49019E876A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23608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AE16759-FBFB-E008-FB64-6B1F35EC3BF6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12139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2D08409F-CCF3-93AF-E892-FCCDA1C0630C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670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67E594B-9FA9-4BEA-0D30-4764DCEEEF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729" y="2182744"/>
              <a:ext cx="3054638" cy="31526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5B11EB7-F104-40FB-8494-38770E0F5A13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4493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AB45F4C-F24F-DD26-83F5-F46CDCCF4519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8316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108EDE2-E494-8D50-A7CF-A1C532BF1B22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15962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F32B5C1C-C2A2-D222-0D0E-272FF12AEC22}"/>
              </a:ext>
            </a:extLst>
          </p:cNvPr>
          <p:cNvSpPr txBox="1"/>
          <p:nvPr/>
        </p:nvSpPr>
        <p:spPr>
          <a:xfrm>
            <a:off x="3594208" y="249159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player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788B594-9A77-481F-E1CA-47C0452D2D3C}"/>
              </a:ext>
            </a:extLst>
          </p:cNvPr>
          <p:cNvSpPr txBox="1"/>
          <p:nvPr/>
        </p:nvSpPr>
        <p:spPr>
          <a:xfrm>
            <a:off x="4075970" y="3305610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n=50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5B526ED8-EFFA-30DD-CD98-C6F5903DFF84}"/>
              </a:ext>
            </a:extLst>
          </p:cNvPr>
          <p:cNvSpPr txBox="1"/>
          <p:nvPr/>
        </p:nvSpPr>
        <p:spPr>
          <a:xfrm>
            <a:off x="4075970" y="4554285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222A5AE7-98C6-0928-8F13-811AF49A7352}"/>
              </a:ext>
            </a:extLst>
          </p:cNvPr>
          <p:cNvSpPr txBox="1"/>
          <p:nvPr/>
        </p:nvSpPr>
        <p:spPr>
          <a:xfrm>
            <a:off x="4075970" y="5761938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n=10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C7C708E-9808-25C7-7F34-A696AFF11587}"/>
              </a:ext>
            </a:extLst>
          </p:cNvPr>
          <p:cNvSpPr/>
          <p:nvPr/>
        </p:nvSpPr>
        <p:spPr>
          <a:xfrm>
            <a:off x="8090553" y="1750024"/>
            <a:ext cx="66675" cy="66675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3775BF87-B402-B1B3-C8C0-D18787D4A4BB}"/>
              </a:ext>
            </a:extLst>
          </p:cNvPr>
          <p:cNvGrpSpPr/>
          <p:nvPr/>
        </p:nvGrpSpPr>
        <p:grpSpPr>
          <a:xfrm>
            <a:off x="8164108" y="1788876"/>
            <a:ext cx="2156422" cy="4124630"/>
            <a:chOff x="8164108" y="1788876"/>
            <a:chExt cx="2156422" cy="4124630"/>
          </a:xfrm>
        </p:grpSpPr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C88C62B1-AD86-A0D0-3333-A9812408B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1788876"/>
              <a:ext cx="2156422" cy="306261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02EDFB25-3F97-540A-462A-9795F9D16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163842"/>
              <a:ext cx="2156422" cy="268765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5C5E3A3E-9D13-1E42-18C6-840481DE8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538808"/>
              <a:ext cx="2156422" cy="231268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9E0C2399-B4D5-84EA-FA4D-2A655B3CDC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913774"/>
              <a:ext cx="2156422" cy="193771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18EC148D-01C4-CA61-3488-98DA67F00B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288740"/>
              <a:ext cx="2156422" cy="156275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F42DA89B-5CFA-FCFD-4A14-BF9F19EB76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663706"/>
              <a:ext cx="2156422" cy="118778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9FCF4DF3-8BA1-65B2-C848-5009FF7B23CC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851492"/>
              <a:ext cx="2156422" cy="106201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5EF2C4D6-6B1E-9B36-4B21-F52873953C73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851492"/>
              <a:ext cx="2156422" cy="68704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2FDE879A-0882-5F30-48F4-ABD948DB655C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851492"/>
              <a:ext cx="2156422" cy="31207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4645E1FB-99DA-53A8-18DD-F214D75A00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4788604"/>
              <a:ext cx="2156422" cy="6288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E4FE3E49-7630-B1AB-BD4E-CBD1D09471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4413638"/>
              <a:ext cx="2156422" cy="4378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96DFFF8B-6C15-62D6-9D30-7E98A69C2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4038672"/>
              <a:ext cx="2156422" cy="81282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EF99EEF7-3EF6-6371-3EEA-B616CAF89C24}"/>
              </a:ext>
            </a:extLst>
          </p:cNvPr>
          <p:cNvGrpSpPr/>
          <p:nvPr/>
        </p:nvGrpSpPr>
        <p:grpSpPr>
          <a:xfrm>
            <a:off x="8153099" y="1775676"/>
            <a:ext cx="2156422" cy="4124630"/>
            <a:chOff x="8164108" y="1788876"/>
            <a:chExt cx="2156422" cy="4124630"/>
          </a:xfrm>
        </p:grpSpPr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076D4BB3-7BDA-D926-0DC7-3F134F2181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1788876"/>
              <a:ext cx="2156422" cy="231014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721394E1-C5A1-F625-8555-1A27CECE3A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163842"/>
              <a:ext cx="2156422" cy="193517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47C64BC2-E96C-9077-2DB8-DC1C28A009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538808"/>
              <a:ext cx="2156422" cy="156020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3D0B855E-BA6C-1484-463F-391B730C9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913774"/>
              <a:ext cx="2156422" cy="118524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D7D0B18C-5400-502C-D9BF-7FE6D9EAE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288740"/>
              <a:ext cx="2156422" cy="81027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7AABA973-5BAA-92C1-5842-589E44358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663706"/>
              <a:ext cx="2156422" cy="4353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79269A3E-B588-748B-E322-B51DCF63AB3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099017"/>
              <a:ext cx="2156422" cy="181448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3DAF2F34-6786-10DE-DC89-92215B265561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099017"/>
              <a:ext cx="2156422" cy="143951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1EDE1FD8-6388-EAFA-3358-09C207DE4A9A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099017"/>
              <a:ext cx="2156422" cy="106455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29311D7B-AA27-4989-C287-301372779A2B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099017"/>
              <a:ext cx="2156422" cy="68958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88B00A49-E4D0-68E8-999B-01F58C2BAD94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099017"/>
              <a:ext cx="2156422" cy="31462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8F18148C-ADCA-72CB-A633-B5A8557861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4038672"/>
              <a:ext cx="2156422" cy="6034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C6B7DAAE-231D-1D69-CA8D-C6E9BE565AAF}"/>
              </a:ext>
            </a:extLst>
          </p:cNvPr>
          <p:cNvGrpSpPr/>
          <p:nvPr/>
        </p:nvGrpSpPr>
        <p:grpSpPr>
          <a:xfrm>
            <a:off x="8153099" y="1770554"/>
            <a:ext cx="2156422" cy="4124630"/>
            <a:chOff x="8164108" y="1788876"/>
            <a:chExt cx="2156422" cy="4124630"/>
          </a:xfrm>
        </p:grpSpPr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E79AB2F7-29AD-C3BA-AE4B-DED1A79F4F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1788876"/>
              <a:ext cx="2156422" cy="191961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D73BADCD-AD9B-5A5E-80E3-18F2DDB9EC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163842"/>
              <a:ext cx="2156422" cy="154465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66E33613-7356-57EA-0E93-8A470F0491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538808"/>
              <a:ext cx="2156422" cy="116968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>
              <a:extLst>
                <a:ext uri="{FF2B5EF4-FFF2-40B4-BE49-F238E27FC236}">
                  <a16:creationId xmlns:a16="http://schemas.microsoft.com/office/drawing/2014/main" id="{77759D4D-0A4E-B8BE-E895-FB1E11D95C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913774"/>
              <a:ext cx="2156422" cy="79471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>
              <a:extLst>
                <a:ext uri="{FF2B5EF4-FFF2-40B4-BE49-F238E27FC236}">
                  <a16:creationId xmlns:a16="http://schemas.microsoft.com/office/drawing/2014/main" id="{F70D1B98-22C1-FBD1-3167-5F6CD2053C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288740"/>
              <a:ext cx="2156422" cy="41975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9998FF60-4FC6-6835-682E-2B46C3463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663706"/>
              <a:ext cx="2156422" cy="4478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3F6F9545-B9E1-8D6A-713E-92F39568A674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220501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>
              <a:extLst>
                <a:ext uri="{FF2B5EF4-FFF2-40B4-BE49-F238E27FC236}">
                  <a16:creationId xmlns:a16="http://schemas.microsoft.com/office/drawing/2014/main" id="{EE7A9144-8925-6780-C9CC-A9461CC2A95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183004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E2109495-3DB0-075D-0D77-FEB3E3E2726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145507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FD633EC2-6FBC-A982-0DB3-15FD532C81FB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108011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4E3DD1E5-B97B-EF38-1AD3-B065E2661D6D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7051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A2C263D5-803A-CF36-4AF5-11123E61068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33018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43F7D558-1445-1693-F035-C5579ECB9C79}"/>
              </a:ext>
            </a:extLst>
          </p:cNvPr>
          <p:cNvGrpSpPr/>
          <p:nvPr/>
        </p:nvGrpSpPr>
        <p:grpSpPr>
          <a:xfrm>
            <a:off x="8153099" y="1770554"/>
            <a:ext cx="2156422" cy="4124630"/>
            <a:chOff x="8164108" y="1788876"/>
            <a:chExt cx="2156422" cy="4124630"/>
          </a:xfrm>
        </p:grpSpPr>
        <p:cxnSp>
          <p:nvCxnSpPr>
            <p:cNvPr id="477" name="Straight Arrow Connector 476">
              <a:extLst>
                <a:ext uri="{FF2B5EF4-FFF2-40B4-BE49-F238E27FC236}">
                  <a16:creationId xmlns:a16="http://schemas.microsoft.com/office/drawing/2014/main" id="{619E3D5B-F330-8F27-FB0A-3C22EAD40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1788876"/>
              <a:ext cx="2156422" cy="153861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>
              <a:extLst>
                <a:ext uri="{FF2B5EF4-FFF2-40B4-BE49-F238E27FC236}">
                  <a16:creationId xmlns:a16="http://schemas.microsoft.com/office/drawing/2014/main" id="{BD18B778-3F50-94DB-E2B2-E53C0E655A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163842"/>
              <a:ext cx="2156422" cy="116365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DC6C360F-9973-5725-4DB7-5B6DDF5D21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538808"/>
              <a:ext cx="2156422" cy="78868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B8C912B8-056D-8A20-BACD-9F266EA0A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913774"/>
              <a:ext cx="2156422" cy="41371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9744A5E9-3EC4-CC51-EFF8-F4C02B00DB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288740"/>
              <a:ext cx="2156422" cy="3875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05510B40-27EC-9C18-9354-FCABA29D9C85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33621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459664EC-83EC-2C8A-0155-D1DFA4614CE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258601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D4B72CA8-CF2E-AA09-AF00-9B8C0747111D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221104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0DB3FFFA-641D-C773-384A-E91CFCB721CB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183607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DBFDE642-70FA-BB1F-7494-FE9BCDD15581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146111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C56A68C8-65EF-438D-41FE-27FB489C7643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10861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7E6845EE-EDC0-A9AF-404B-2D6BF964A926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71118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32194101-1882-3468-AC73-86C3711FB09A}"/>
              </a:ext>
            </a:extLst>
          </p:cNvPr>
          <p:cNvGrpSpPr/>
          <p:nvPr/>
        </p:nvGrpSpPr>
        <p:grpSpPr>
          <a:xfrm>
            <a:off x="8162323" y="1788876"/>
            <a:ext cx="2158207" cy="4124630"/>
            <a:chOff x="8162323" y="1788876"/>
            <a:chExt cx="2158207" cy="4124630"/>
          </a:xfrm>
        </p:grpSpPr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1DC05941-F4EC-EBAB-1E2F-F3ECF17EB4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1788876"/>
              <a:ext cx="2158207" cy="11582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7D8C44B9-BBB7-029F-E0F5-B81267DA15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2163842"/>
              <a:ext cx="2158207" cy="78327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B9B829F6-E69A-0F5F-FC1C-1DE1351F45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2538808"/>
              <a:ext cx="2158207" cy="40830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F9FB4849-4816-ADBE-094F-6E0008F5AC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2913774"/>
              <a:ext cx="2158207" cy="3333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85ABD003-ADDD-0819-DB17-9799FB722E2C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34162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34E38048-F330-B55E-E7FD-243E1EFC28DD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71659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26B3425D-375B-08EA-BCE1-3F4B04199775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296639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6578F731-B0C3-2C8E-F649-BD415AF52319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259142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009DF3A8-CDC2-FF44-C71E-D55251504F80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221645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1E9912A0-74D8-ED5A-D67B-04660D6B4673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184149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F4FE559A-74AD-F525-1B29-F02422B83682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146652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A7F223E4-F775-D635-0A28-AA93A773AABA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109156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9CB8DD1E-09D3-834B-BD61-B88C02C13CB0}"/>
              </a:ext>
            </a:extLst>
          </p:cNvPr>
          <p:cNvGrpSpPr/>
          <p:nvPr/>
        </p:nvGrpSpPr>
        <p:grpSpPr>
          <a:xfrm>
            <a:off x="8153099" y="1800444"/>
            <a:ext cx="2158207" cy="4124630"/>
            <a:chOff x="8162323" y="1788876"/>
            <a:chExt cx="2158207" cy="4124630"/>
          </a:xfrm>
        </p:grpSpPr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928B8859-4089-95CC-9648-B5B74D7EDA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1788876"/>
              <a:ext cx="2158207" cy="75416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68A04815-7384-E6A6-C5B4-2EAE7ED1C1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2163842"/>
              <a:ext cx="2158207" cy="37919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CE46F8A9-8D9B-AA76-2609-C2E91C50D1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2538808"/>
              <a:ext cx="2158207" cy="423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8A109B1C-813C-856D-D616-64098980385B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37073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>
              <a:extLst>
                <a:ext uri="{FF2B5EF4-FFF2-40B4-BE49-F238E27FC236}">
                  <a16:creationId xmlns:a16="http://schemas.microsoft.com/office/drawing/2014/main" id="{C2399FF2-237A-D456-CF52-1A4862137F9E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74570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61FFE361-73C8-7EFA-A345-61523792F123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112066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7C4218CF-84A1-2E86-0747-D53439C90B07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337046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AF63C424-BF58-CD9B-A278-203E2E0D7441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299549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F9C9D3DD-A536-57A0-FA9D-74CCE2EB1389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262053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BF3EA8C4-9148-21FF-8BC4-B55FFB3EDDE4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224556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133EF366-44F6-AAFC-5E1D-2CA14A7B99C2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18705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6A391D43-3765-A809-274C-EFEF20AE3A9A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149563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E04549F4-D8C0-3606-4B6C-96F058D812A1}"/>
              </a:ext>
            </a:extLst>
          </p:cNvPr>
          <p:cNvGrpSpPr/>
          <p:nvPr/>
        </p:nvGrpSpPr>
        <p:grpSpPr>
          <a:xfrm>
            <a:off x="8153099" y="1790662"/>
            <a:ext cx="2156422" cy="4124630"/>
            <a:chOff x="8164108" y="1788876"/>
            <a:chExt cx="2156422" cy="4124630"/>
          </a:xfrm>
        </p:grpSpPr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D6BBB387-DD46-4A50-2B23-0310B5A219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1788876"/>
              <a:ext cx="2156422" cy="38609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D423278E-9C20-67A4-E649-2C7C24D1D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163842"/>
              <a:ext cx="2156422" cy="111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6368FD9E-E6D1-A9BF-973C-2243FE4DF158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36384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666D1004-A328-AE02-64F7-48B323130314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73880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11518841-A816-DF63-5503-FEF7009974F8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11137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8268010E-B8AC-6762-E6A2-AA5F900CA2C1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148873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4ACFBF94-A668-689C-B167-082DBF78E441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373853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8259C98E-D822-7F5B-959D-4135D8667EBD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336356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9A02696F-9D93-8127-696B-C9F89D842797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298860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EC348006-5AE7-DFD0-04D4-75E13A1A1BE3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261363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B9BC474F-F6B9-8048-14FA-A68D0E33BD1F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22386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BA930A9B-636F-0066-0F5A-03DDA4936A2B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18637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EB6851-EAAD-D4EC-E5CD-310B2E93A17C}"/>
              </a:ext>
            </a:extLst>
          </p:cNvPr>
          <p:cNvSpPr txBox="1"/>
          <p:nvPr/>
        </p:nvSpPr>
        <p:spPr>
          <a:xfrm rot="16200000">
            <a:off x="-340055" y="1743845"/>
            <a:ext cx="12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Game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CD7A6-A1A2-795D-EF98-74530CC2ED0A}"/>
              </a:ext>
            </a:extLst>
          </p:cNvPr>
          <p:cNvSpPr txBox="1"/>
          <p:nvPr/>
        </p:nvSpPr>
        <p:spPr>
          <a:xfrm rot="16200000">
            <a:off x="-437232" y="3103276"/>
            <a:ext cx="12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Player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FA612E-D967-7E61-3617-F1D90A4EDFBF}"/>
              </a:ext>
            </a:extLst>
          </p:cNvPr>
          <p:cNvSpPr txBox="1"/>
          <p:nvPr/>
        </p:nvSpPr>
        <p:spPr>
          <a:xfrm rot="16200000">
            <a:off x="-437985" y="4331009"/>
            <a:ext cx="12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3E5ECC-3408-51AF-C176-90D60029D422}"/>
              </a:ext>
            </a:extLst>
          </p:cNvPr>
          <p:cNvSpPr txBox="1"/>
          <p:nvPr/>
        </p:nvSpPr>
        <p:spPr>
          <a:xfrm rot="16200000">
            <a:off x="-285808" y="5404621"/>
            <a:ext cx="12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Opponent ID</a:t>
            </a:r>
          </a:p>
        </p:txBody>
      </p:sp>
      <p:sp>
        <p:nvSpPr>
          <p:cNvPr id="453" name="Footer Placeholder 452">
            <a:extLst>
              <a:ext uri="{FF2B5EF4-FFF2-40B4-BE49-F238E27FC236}">
                <a16:creationId xmlns:a16="http://schemas.microsoft.com/office/drawing/2014/main" id="{7AA144BA-702C-3F47-02B5-CDE1C5D3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454" name="Slide Number Placeholder 453">
            <a:extLst>
              <a:ext uri="{FF2B5EF4-FFF2-40B4-BE49-F238E27FC236}">
                <a16:creationId xmlns:a16="http://schemas.microsoft.com/office/drawing/2014/main" id="{7247A1C9-B5CE-BD0B-6A67-78365EE12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55" name="Date Placeholder 454">
            <a:extLst>
              <a:ext uri="{FF2B5EF4-FFF2-40B4-BE49-F238E27FC236}">
                <a16:creationId xmlns:a16="http://schemas.microsoft.com/office/drawing/2014/main" id="{4110B7E5-D7F4-FDAC-0C6A-26040FCA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449" name="Content Placeholder 2">
            <a:extLst>
              <a:ext uri="{FF2B5EF4-FFF2-40B4-BE49-F238E27FC236}">
                <a16:creationId xmlns:a16="http://schemas.microsoft.com/office/drawing/2014/main" id="{88352B25-9115-F8F6-0074-93B1916D6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744" y="5302490"/>
            <a:ext cx="4972050" cy="890455"/>
          </a:xfrm>
          <a:solidFill>
            <a:srgbClr val="FDFDEE"/>
          </a:solidFill>
          <a:ln w="9525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dirty="0"/>
              <a:t>Interconnected Layer allows for cross-correlation of input data categories and expands dimensionality (more parameters)</a:t>
            </a:r>
          </a:p>
        </p:txBody>
      </p:sp>
    </p:spTree>
    <p:extLst>
      <p:ext uri="{BB962C8B-B14F-4D97-AF65-F5344CB8AC3E}">
        <p14:creationId xmlns:p14="http://schemas.microsoft.com/office/powerpoint/2010/main" val="4084646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28CE7-E8ED-1BEA-5EEF-F67186F6F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 455">
            <a:extLst>
              <a:ext uri="{FF2B5EF4-FFF2-40B4-BE49-F238E27FC236}">
                <a16:creationId xmlns:a16="http://schemas.microsoft.com/office/drawing/2014/main" id="{01C09753-2A1A-4DEC-52AA-FE75B48AD62F}"/>
              </a:ext>
            </a:extLst>
          </p:cNvPr>
          <p:cNvSpPr/>
          <p:nvPr/>
        </p:nvSpPr>
        <p:spPr>
          <a:xfrm>
            <a:off x="4959917" y="1457325"/>
            <a:ext cx="5355471" cy="4873839"/>
          </a:xfrm>
          <a:prstGeom prst="rect">
            <a:avLst/>
          </a:prstGeom>
          <a:solidFill>
            <a:srgbClr val="E1E0E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6A657B8D-2107-5AD0-EFEF-CAF30CF46DEA}"/>
              </a:ext>
            </a:extLst>
          </p:cNvPr>
          <p:cNvSpPr/>
          <p:nvPr/>
        </p:nvSpPr>
        <p:spPr>
          <a:xfrm>
            <a:off x="0" y="1457325"/>
            <a:ext cx="4972050" cy="1217951"/>
          </a:xfrm>
          <a:prstGeom prst="rect">
            <a:avLst/>
          </a:prstGeom>
          <a:solidFill>
            <a:srgbClr val="D8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49BEDF1-A378-E18E-D98B-EB5D13ADFDE7}"/>
              </a:ext>
            </a:extLst>
          </p:cNvPr>
          <p:cNvSpPr/>
          <p:nvPr/>
        </p:nvSpPr>
        <p:spPr>
          <a:xfrm>
            <a:off x="-12133" y="3894058"/>
            <a:ext cx="4972050" cy="1222782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7FADD8D2-A9D8-4C12-2221-843D1EEC9F26}"/>
              </a:ext>
            </a:extLst>
          </p:cNvPr>
          <p:cNvSpPr/>
          <p:nvPr/>
        </p:nvSpPr>
        <p:spPr>
          <a:xfrm>
            <a:off x="-12133" y="5118810"/>
            <a:ext cx="4972050" cy="1217951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7F017C17-0763-FC4F-0702-C9BF8A5E909E}"/>
              </a:ext>
            </a:extLst>
          </p:cNvPr>
          <p:cNvSpPr/>
          <p:nvPr/>
        </p:nvSpPr>
        <p:spPr>
          <a:xfrm>
            <a:off x="0" y="2673126"/>
            <a:ext cx="4972050" cy="1217951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6ADA84F8-EC38-FC5C-01E3-13F818148F51}"/>
              </a:ext>
            </a:extLst>
          </p:cNvPr>
          <p:cNvSpPr txBox="1"/>
          <p:nvPr/>
        </p:nvSpPr>
        <p:spPr>
          <a:xfrm>
            <a:off x="1371845" y="4528134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62324B22-3250-7577-55DF-F1D6C01D01E3}"/>
              </a:ext>
            </a:extLst>
          </p:cNvPr>
          <p:cNvSpPr txBox="1"/>
          <p:nvPr/>
        </p:nvSpPr>
        <p:spPr>
          <a:xfrm>
            <a:off x="1371845" y="5726704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n=32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9795267-756B-C7E2-9FA2-80B50E06393F}"/>
              </a:ext>
            </a:extLst>
          </p:cNvPr>
          <p:cNvSpPr txBox="1"/>
          <p:nvPr/>
        </p:nvSpPr>
        <p:spPr>
          <a:xfrm>
            <a:off x="1200827" y="3291829"/>
            <a:ext cx="7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n=300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01BE941-3CD9-6CB0-FDB5-7F80FD8C287F}"/>
              </a:ext>
            </a:extLst>
          </p:cNvPr>
          <p:cNvSpPr txBox="1"/>
          <p:nvPr/>
        </p:nvSpPr>
        <p:spPr>
          <a:xfrm>
            <a:off x="1371845" y="2096809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n=29</a:t>
            </a:r>
          </a:p>
        </p:txBody>
      </p: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B67EFDDA-0F4B-4B17-77DF-EDFD085C3449}"/>
              </a:ext>
            </a:extLst>
          </p:cNvPr>
          <p:cNvGrpSpPr/>
          <p:nvPr/>
        </p:nvGrpSpPr>
        <p:grpSpPr>
          <a:xfrm>
            <a:off x="4786343" y="1807652"/>
            <a:ext cx="3054969" cy="3058400"/>
            <a:chOff x="4806398" y="1800444"/>
            <a:chExt cx="3054969" cy="3058400"/>
          </a:xfrm>
        </p:grpSpPr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6A14580E-11D8-CEEC-58DE-F5D3B3F4B5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1800444"/>
              <a:ext cx="3054969" cy="25869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230F735E-B33E-90BF-5978-0F5EEFA56AB3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4387429"/>
              <a:ext cx="3054969" cy="47141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5A973EA9-2A71-0BC6-1B0C-F98583450F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711944"/>
              <a:ext cx="3054969" cy="6754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9B84796B-462C-9820-C59F-76A81861C0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565044"/>
              <a:ext cx="3054969" cy="18223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F8471E9E-476D-1ED1-F083-FE189BED7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182744"/>
              <a:ext cx="3054969" cy="22046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2D4E7AD7-E0AB-8ED3-D093-A6E56F781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947344"/>
              <a:ext cx="3054969" cy="14400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20145464-14EB-795E-FD89-0062B43AD9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329644"/>
              <a:ext cx="3054969" cy="10577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5C2C3AE8-E7EF-799B-4A67-BC7E4700AC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4094244"/>
              <a:ext cx="3054969" cy="29318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20AEB15-0304-2330-DC54-896F79BE445C}"/>
              </a:ext>
            </a:extLst>
          </p:cNvPr>
          <p:cNvGrpSpPr/>
          <p:nvPr/>
        </p:nvGrpSpPr>
        <p:grpSpPr>
          <a:xfrm>
            <a:off x="4823789" y="1656544"/>
            <a:ext cx="3037578" cy="3202300"/>
            <a:chOff x="4823789" y="1656544"/>
            <a:chExt cx="3037578" cy="320230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38B5F4A-B978-A1BE-5C2D-3141577A8648}"/>
                </a:ext>
              </a:extLst>
            </p:cNvPr>
            <p:cNvCxnSpPr>
              <a:cxnSpLocks/>
              <a:endCxn id="200" idx="2"/>
            </p:cNvCxnSpPr>
            <p:nvPr/>
          </p:nvCxnSpPr>
          <p:spPr>
            <a:xfrm>
              <a:off x="4825316" y="1656544"/>
              <a:ext cx="3036051" cy="1439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8EC63CD-2915-D912-C958-784B23A494D2}"/>
                </a:ext>
              </a:extLst>
            </p:cNvPr>
            <p:cNvCxnSpPr>
              <a:cxnSpLocks/>
              <a:stCxn id="5" idx="6"/>
              <a:endCxn id="208" idx="2"/>
            </p:cNvCxnSpPr>
            <p:nvPr/>
          </p:nvCxnSpPr>
          <p:spPr>
            <a:xfrm>
              <a:off x="4823789" y="1664965"/>
              <a:ext cx="3037578" cy="31938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58FBBB-E786-1E8E-D9B4-AB072E25756C}"/>
                </a:ext>
              </a:extLst>
            </p:cNvPr>
            <p:cNvCxnSpPr>
              <a:cxnSpLocks/>
              <a:stCxn id="5" idx="6"/>
              <a:endCxn id="205" idx="2"/>
            </p:cNvCxnSpPr>
            <p:nvPr/>
          </p:nvCxnSpPr>
          <p:spPr>
            <a:xfrm>
              <a:off x="4823789" y="1664965"/>
              <a:ext cx="3037578" cy="20469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0112058-197D-2374-95CF-E41B6419AB0F}"/>
                </a:ext>
              </a:extLst>
            </p:cNvPr>
            <p:cNvCxnSpPr>
              <a:cxnSpLocks/>
              <a:stCxn id="5" idx="6"/>
              <a:endCxn id="202" idx="2"/>
            </p:cNvCxnSpPr>
            <p:nvPr/>
          </p:nvCxnSpPr>
          <p:spPr>
            <a:xfrm>
              <a:off x="4823789" y="1664965"/>
              <a:ext cx="3037578" cy="9000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77240B4-03FD-E119-ADFE-2C731AF652B5}"/>
                </a:ext>
              </a:extLst>
            </p:cNvPr>
            <p:cNvCxnSpPr>
              <a:cxnSpLocks/>
              <a:stCxn id="5" idx="6"/>
              <a:endCxn id="201" idx="2"/>
            </p:cNvCxnSpPr>
            <p:nvPr/>
          </p:nvCxnSpPr>
          <p:spPr>
            <a:xfrm>
              <a:off x="4823789" y="1664965"/>
              <a:ext cx="3037578" cy="5177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79F65B6-8F67-5ECC-06D3-473CF7DCEA9F}"/>
                </a:ext>
              </a:extLst>
            </p:cNvPr>
            <p:cNvCxnSpPr>
              <a:cxnSpLocks/>
              <a:stCxn id="5" idx="6"/>
              <a:endCxn id="203" idx="2"/>
            </p:cNvCxnSpPr>
            <p:nvPr/>
          </p:nvCxnSpPr>
          <p:spPr>
            <a:xfrm>
              <a:off x="4823789" y="1664965"/>
              <a:ext cx="3037578" cy="12823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672EDF2-B989-893E-9764-B5641E28251D}"/>
                </a:ext>
              </a:extLst>
            </p:cNvPr>
            <p:cNvCxnSpPr>
              <a:cxnSpLocks/>
              <a:stCxn id="5" idx="6"/>
              <a:endCxn id="204" idx="2"/>
            </p:cNvCxnSpPr>
            <p:nvPr/>
          </p:nvCxnSpPr>
          <p:spPr>
            <a:xfrm>
              <a:off x="4823789" y="1664965"/>
              <a:ext cx="3037578" cy="16646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99DB0767-BC2D-D13A-8546-B6947D9FD199}"/>
                </a:ext>
              </a:extLst>
            </p:cNvPr>
            <p:cNvCxnSpPr>
              <a:cxnSpLocks/>
              <a:stCxn id="5" idx="6"/>
              <a:endCxn id="206" idx="2"/>
            </p:cNvCxnSpPr>
            <p:nvPr/>
          </p:nvCxnSpPr>
          <p:spPr>
            <a:xfrm>
              <a:off x="4823789" y="1664965"/>
              <a:ext cx="3037578" cy="242927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294CD4FA-0BF0-65EC-6982-ABC521C9AE3F}"/>
              </a:ext>
            </a:extLst>
          </p:cNvPr>
          <p:cNvGrpSpPr/>
          <p:nvPr/>
        </p:nvGrpSpPr>
        <p:grpSpPr>
          <a:xfrm>
            <a:off x="4803178" y="1800444"/>
            <a:ext cx="3058189" cy="3058400"/>
            <a:chOff x="4803178" y="1800444"/>
            <a:chExt cx="3058189" cy="3058400"/>
          </a:xfrm>
        </p:grpSpPr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39BDFD3D-8DDE-E6C1-46FB-C5B124D8F5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1800444"/>
              <a:ext cx="3058189" cy="104488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1D9D6B3-92CA-76B7-7658-C0D2202BEAE4}"/>
                </a:ext>
              </a:extLst>
            </p:cNvPr>
            <p:cNvCxnSpPr>
              <a:cxnSpLocks/>
            </p:cNvCxnSpPr>
            <p:nvPr/>
          </p:nvCxnSpPr>
          <p:spPr>
            <a:xfrm>
              <a:off x="4803178" y="2845331"/>
              <a:ext cx="3058189" cy="201351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60B0D85-CDCF-79C3-EF6F-07FB4954CBDC}"/>
                </a:ext>
              </a:extLst>
            </p:cNvPr>
            <p:cNvCxnSpPr>
              <a:cxnSpLocks/>
            </p:cNvCxnSpPr>
            <p:nvPr/>
          </p:nvCxnSpPr>
          <p:spPr>
            <a:xfrm>
              <a:off x="4803178" y="2845331"/>
              <a:ext cx="3058189" cy="86661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F898951-2C5D-8DB6-D39A-95FCCDE293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2565044"/>
              <a:ext cx="3058189" cy="28028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D3FE70F-0A84-16FC-0758-E261EE7FD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2182744"/>
              <a:ext cx="3058189" cy="66258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4543361-117D-292F-616A-82FB8D0EC40E}"/>
                </a:ext>
              </a:extLst>
            </p:cNvPr>
            <p:cNvCxnSpPr>
              <a:cxnSpLocks/>
            </p:cNvCxnSpPr>
            <p:nvPr/>
          </p:nvCxnSpPr>
          <p:spPr>
            <a:xfrm>
              <a:off x="4803178" y="2845331"/>
              <a:ext cx="3058189" cy="10201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2AA690D3-B7D5-3FB3-4ACA-57519D02B594}"/>
                </a:ext>
              </a:extLst>
            </p:cNvPr>
            <p:cNvCxnSpPr>
              <a:cxnSpLocks/>
            </p:cNvCxnSpPr>
            <p:nvPr/>
          </p:nvCxnSpPr>
          <p:spPr>
            <a:xfrm>
              <a:off x="4803178" y="2845331"/>
              <a:ext cx="3058189" cy="48431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E02D9DF-8E86-150A-AAB3-257456A98B4C}"/>
                </a:ext>
              </a:extLst>
            </p:cNvPr>
            <p:cNvCxnSpPr>
              <a:cxnSpLocks/>
            </p:cNvCxnSpPr>
            <p:nvPr/>
          </p:nvCxnSpPr>
          <p:spPr>
            <a:xfrm>
              <a:off x="4803178" y="2845331"/>
              <a:ext cx="3058189" cy="124891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CCD8E0-A6C8-C8C8-8E1A-F3F181328675}"/>
              </a:ext>
            </a:extLst>
          </p:cNvPr>
          <p:cNvGrpSpPr/>
          <p:nvPr/>
        </p:nvGrpSpPr>
        <p:grpSpPr>
          <a:xfrm>
            <a:off x="4814672" y="1800444"/>
            <a:ext cx="3046695" cy="3058400"/>
            <a:chOff x="4814672" y="1800444"/>
            <a:chExt cx="3046695" cy="305840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9836D8-863F-863D-08F5-56A38B2DF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4672" y="1800444"/>
              <a:ext cx="3046695" cy="15952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C5A637-8BA6-29DF-35CB-F49D33EA5763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28988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785AA7-D8F0-0241-750B-C7DAED95C237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17519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F424548-A238-25F3-3448-B71ACDB76866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6050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D382E11-330A-C807-4DD9-86BADD98FD31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2227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6A675BD-82BF-5615-912C-C973AA646B23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9873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3A5997D-6B1B-7F35-19F3-4C43D63E5E87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13696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121B982-6B4C-E8FF-42EC-313FEDFE9770}"/>
                </a:ext>
              </a:extLst>
            </p:cNvPr>
            <p:cNvCxnSpPr>
              <a:cxnSpLocks/>
            </p:cNvCxnSpPr>
            <p:nvPr/>
          </p:nvCxnSpPr>
          <p:spPr>
            <a:xfrm>
              <a:off x="4814672" y="1959973"/>
              <a:ext cx="3046695" cy="21342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D40E5BE1-DD0D-7DDC-CDD7-13610EB2E06A}"/>
              </a:ext>
            </a:extLst>
          </p:cNvPr>
          <p:cNvGrpSpPr/>
          <p:nvPr/>
        </p:nvGrpSpPr>
        <p:grpSpPr>
          <a:xfrm>
            <a:off x="4804281" y="1800444"/>
            <a:ext cx="3057086" cy="3115436"/>
            <a:chOff x="4804281" y="1800444"/>
            <a:chExt cx="3057086" cy="3115436"/>
          </a:xfrm>
        </p:grpSpPr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6BD0FCD5-39AB-3B65-477A-34CA96EB95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1800444"/>
              <a:ext cx="3057086" cy="31154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F63D661C-DE91-B46E-62A1-8D86D9106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4858844"/>
              <a:ext cx="3057086" cy="570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F89FF4DF-6006-6EBF-6884-B5AAAD5C7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3711944"/>
              <a:ext cx="3057086" cy="12039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40A18795-7CE2-3DC6-0D3D-B6DE03B070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2565044"/>
              <a:ext cx="3057086" cy="23508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04848AFC-0A95-6297-B6F8-C3737ACF65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2182744"/>
              <a:ext cx="3057086" cy="27331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81E6B952-032C-A19C-BADA-7C96D56E6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2947344"/>
              <a:ext cx="3057086" cy="19685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96E2FDC6-8AA9-AE6E-B99F-15AD1AF287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3329644"/>
              <a:ext cx="3057086" cy="15862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32327F91-3634-A488-6930-CF6BAFF4F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4281" y="4094244"/>
              <a:ext cx="3057086" cy="8216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F7AEEAB7-3E26-24A0-C3D8-0DE3E6F0EC7B}"/>
              </a:ext>
            </a:extLst>
          </p:cNvPr>
          <p:cNvGrpSpPr/>
          <p:nvPr/>
        </p:nvGrpSpPr>
        <p:grpSpPr>
          <a:xfrm>
            <a:off x="4786343" y="1800444"/>
            <a:ext cx="3075024" cy="3508100"/>
            <a:chOff x="4786343" y="1800444"/>
            <a:chExt cx="3075024" cy="3508100"/>
          </a:xfrm>
        </p:grpSpPr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B6C95690-D9D4-0F9A-8576-5AE9DA6966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1800444"/>
              <a:ext cx="3075024" cy="35081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CD3A534C-2C7F-8A5A-4BAF-950CF04C1E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4858844"/>
              <a:ext cx="3075024" cy="4497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A49CB119-1E9C-B5A0-1624-A89EB95FCD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3711944"/>
              <a:ext cx="3075024" cy="15966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688737F1-6D7D-DCE9-2515-206A93EB2B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565044"/>
              <a:ext cx="3075024" cy="27435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8490C56F-5C4E-4647-EB09-1F421C8E6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182744"/>
              <a:ext cx="3075024" cy="31258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8CAA8C39-8E45-CF4F-3F99-EEBD5566C8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947344"/>
              <a:ext cx="3075024" cy="23612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E77869F6-F63A-0E52-E824-AA647EDF84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3329644"/>
              <a:ext cx="3075024" cy="19789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7EF77CB8-3481-D7F9-6552-9014A9E70C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4094244"/>
              <a:ext cx="3075024" cy="121430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oup 222">
            <a:extLst>
              <a:ext uri="{FF2B5EF4-FFF2-40B4-BE49-F238E27FC236}">
                <a16:creationId xmlns:a16="http://schemas.microsoft.com/office/drawing/2014/main" id="{72EBD648-8028-231F-ACAA-6D1DFF0801D9}"/>
              </a:ext>
            </a:extLst>
          </p:cNvPr>
          <p:cNvGrpSpPr/>
          <p:nvPr/>
        </p:nvGrpSpPr>
        <p:grpSpPr>
          <a:xfrm>
            <a:off x="4807973" y="1791995"/>
            <a:ext cx="3054969" cy="3058400"/>
            <a:chOff x="4806398" y="1800444"/>
            <a:chExt cx="3054969" cy="3058400"/>
          </a:xfrm>
        </p:grpSpPr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D6702E92-6158-8110-1784-08FFDBF789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1800444"/>
              <a:ext cx="3054969" cy="22803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F66DA331-6ED0-00A3-E73C-5E62CA243EEA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4080790"/>
              <a:ext cx="3054969" cy="7780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C45C3D4B-C33A-3ADD-9269-E7076532CD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711944"/>
              <a:ext cx="3054969" cy="3688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B5CBC2CB-C024-3090-EA99-3D4565D7BB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565044"/>
              <a:ext cx="3054969" cy="15157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20485D54-F8D0-4EC9-18CB-3F7FAF524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182744"/>
              <a:ext cx="3054969" cy="18980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0F8C99C7-9D83-8D59-2961-6F2845C69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947344"/>
              <a:ext cx="3054969" cy="11334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BC7A87EF-2BBA-899F-695F-9C74C4E39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329644"/>
              <a:ext cx="3054969" cy="7511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01ABEB98-8DAA-5268-A0DD-9F0AF226DFF5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4080790"/>
              <a:ext cx="3054969" cy="134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5032D5C6-3594-A62C-8549-C5C48AC3B7BB}"/>
              </a:ext>
            </a:extLst>
          </p:cNvPr>
          <p:cNvGrpSpPr/>
          <p:nvPr/>
        </p:nvGrpSpPr>
        <p:grpSpPr>
          <a:xfrm>
            <a:off x="4786343" y="1800444"/>
            <a:ext cx="3075024" cy="3814005"/>
            <a:chOff x="4786343" y="1800444"/>
            <a:chExt cx="3075024" cy="3814005"/>
          </a:xfrm>
        </p:grpSpPr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23F1095F-074A-3539-E0E4-3021176AF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1800444"/>
              <a:ext cx="3075024" cy="38140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1476FA91-8726-11BF-BA02-8EF091FDD7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4858844"/>
              <a:ext cx="3075024" cy="7556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7B10A19E-B543-CE52-8DF2-B14E68F64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3711944"/>
              <a:ext cx="3075024" cy="19025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9737F181-F0A3-5230-B312-0557722C55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565044"/>
              <a:ext cx="3075024" cy="30494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0B55F6F3-ADA9-813C-F837-32520083CC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182744"/>
              <a:ext cx="3075024" cy="34317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8332DFA3-7EF3-7AC5-0822-67BA82DCDF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2947344"/>
              <a:ext cx="3075024" cy="26671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2F96393F-1241-051C-7429-E3AC1228B6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3329644"/>
              <a:ext cx="3075024" cy="22848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0F9EDC81-C684-7F22-4A82-F8CED9B868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43" y="4094244"/>
              <a:ext cx="3075024" cy="15202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30A5064-0717-C71C-299C-73933DE07F49}"/>
              </a:ext>
            </a:extLst>
          </p:cNvPr>
          <p:cNvGrpSpPr/>
          <p:nvPr/>
        </p:nvGrpSpPr>
        <p:grpSpPr>
          <a:xfrm>
            <a:off x="4803178" y="1800444"/>
            <a:ext cx="3058189" cy="4370951"/>
            <a:chOff x="4803178" y="1800444"/>
            <a:chExt cx="3058189" cy="4370951"/>
          </a:xfrm>
        </p:grpSpPr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CC142009-A7C4-1D72-D0C5-9BCB1FB02B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1800444"/>
              <a:ext cx="3058189" cy="43709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7CBB7364-C60E-52C9-FDE2-38A03E706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4858844"/>
              <a:ext cx="3058189" cy="13125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DA48C9EC-26D7-C789-C780-74E1067AD7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3711944"/>
              <a:ext cx="3058189" cy="24594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596979EC-7A39-240C-15AF-CC30C4CC94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2565044"/>
              <a:ext cx="3058189" cy="36063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4AA65781-508A-C8E1-A648-980DB68798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2182744"/>
              <a:ext cx="3058189" cy="39886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152DB4FA-0209-45EF-7D62-B1C5B1C661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2947344"/>
              <a:ext cx="3058189" cy="32240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5711D05E-4603-9FB1-DCB1-38A6AAA0EA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3329644"/>
              <a:ext cx="3058189" cy="28417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F90A79F1-10F5-52A3-B1C4-EC83504F1D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3178" y="4094244"/>
              <a:ext cx="3058189" cy="207715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3D8E6A0-1C97-A11B-4A57-E1B8C90EC849}"/>
              </a:ext>
            </a:extLst>
          </p:cNvPr>
          <p:cNvGrpSpPr/>
          <p:nvPr/>
        </p:nvGrpSpPr>
        <p:grpSpPr>
          <a:xfrm>
            <a:off x="4815094" y="1786979"/>
            <a:ext cx="3054969" cy="3058400"/>
            <a:chOff x="4806398" y="1800444"/>
            <a:chExt cx="3054969" cy="3058400"/>
          </a:xfrm>
        </p:grpSpPr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3BDCC79-DFA7-62D1-C892-CBB8D89FC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1800444"/>
              <a:ext cx="3054969" cy="19138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602516EA-1984-A72E-2B69-0B4E8CA8B914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714343"/>
              <a:ext cx="3054969" cy="114450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863414B7-0E1F-AF39-B5B2-EC4637DC54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711944"/>
              <a:ext cx="3054969" cy="23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AC130217-310B-8D41-FC09-7F811DF445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565044"/>
              <a:ext cx="3054969" cy="11492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BD435C7B-741B-B8DC-5F6F-9A0CB7F097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182744"/>
              <a:ext cx="3054969" cy="15315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C4FD7FBF-B60B-F67A-A5C7-D1D23E2FD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947344"/>
              <a:ext cx="3054969" cy="7669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E1E49B82-2301-81AE-6A21-9A2ED1BCD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3329644"/>
              <a:ext cx="3054969" cy="3846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A216ED32-71B5-5BC4-0A60-B4E257314805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714343"/>
              <a:ext cx="3054969" cy="37990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731C28E4-CE91-6394-758B-2548EE473ED7}"/>
              </a:ext>
            </a:extLst>
          </p:cNvPr>
          <p:cNvGrpSpPr/>
          <p:nvPr/>
        </p:nvGrpSpPr>
        <p:grpSpPr>
          <a:xfrm>
            <a:off x="4806398" y="1800444"/>
            <a:ext cx="3054969" cy="3058400"/>
            <a:chOff x="4806398" y="1800444"/>
            <a:chExt cx="3054969" cy="3058400"/>
          </a:xfrm>
        </p:grpSpPr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2809D9B-128E-106F-4D4F-7EF24BBAEF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1800444"/>
              <a:ext cx="3054969" cy="13627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973A85D3-ACBA-AFD3-CAFC-189345EFF263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163198"/>
              <a:ext cx="3054969" cy="16956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ED12B3ED-80EF-F51F-4B4E-9C86DBB5A85F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163198"/>
              <a:ext cx="3054969" cy="5487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EC57793-896A-70A6-D017-9FC6438A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565044"/>
              <a:ext cx="3054969" cy="5981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01D94A32-4CC1-9C8F-B15C-5BB6D565A5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182744"/>
              <a:ext cx="3054969" cy="9804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0091109-A0A0-55BD-024A-2B663691EB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398" y="2947344"/>
              <a:ext cx="3054969" cy="2158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00009F3-5161-DC26-D3D8-01A340F417AF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163198"/>
              <a:ext cx="3054969" cy="1664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4C63061-E5B2-422F-73DC-157A25E777ED}"/>
                </a:ext>
              </a:extLst>
            </p:cNvPr>
            <p:cNvCxnSpPr>
              <a:cxnSpLocks/>
            </p:cNvCxnSpPr>
            <p:nvPr/>
          </p:nvCxnSpPr>
          <p:spPr>
            <a:xfrm>
              <a:off x="4806398" y="3163198"/>
              <a:ext cx="3054969" cy="9310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9" name="TextBox 308">
            <a:extLst>
              <a:ext uri="{FF2B5EF4-FFF2-40B4-BE49-F238E27FC236}">
                <a16:creationId xmlns:a16="http://schemas.microsoft.com/office/drawing/2014/main" id="{EC99A835-6208-5E20-B25E-788D13FCBB97}"/>
              </a:ext>
            </a:extLst>
          </p:cNvPr>
          <p:cNvSpPr txBox="1"/>
          <p:nvPr/>
        </p:nvSpPr>
        <p:spPr>
          <a:xfrm>
            <a:off x="7426493" y="4284146"/>
            <a:ext cx="6545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n=300</a:t>
            </a: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EDAFE16-AA75-D4AA-8DF1-29AC420D61EB}"/>
              </a:ext>
            </a:extLst>
          </p:cNvPr>
          <p:cNvGrpSpPr/>
          <p:nvPr/>
        </p:nvGrpSpPr>
        <p:grpSpPr>
          <a:xfrm>
            <a:off x="8157228" y="1783362"/>
            <a:ext cx="2163302" cy="4130144"/>
            <a:chOff x="8157228" y="1783362"/>
            <a:chExt cx="2163302" cy="4130144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885BD741-BA4A-D3DE-6C4C-D704BC670C72}"/>
                </a:ext>
              </a:extLst>
            </p:cNvPr>
            <p:cNvCxnSpPr>
              <a:cxnSpLocks/>
              <a:stCxn id="115" idx="6"/>
              <a:endCxn id="27" idx="2"/>
            </p:cNvCxnSpPr>
            <p:nvPr/>
          </p:nvCxnSpPr>
          <p:spPr>
            <a:xfrm>
              <a:off x="8157228" y="1783362"/>
              <a:ext cx="2163302" cy="551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5E9D43A7-0B35-1260-FED5-C3CF2DF08BED}"/>
                </a:ext>
              </a:extLst>
            </p:cNvPr>
            <p:cNvCxnSpPr>
              <a:cxnSpLocks/>
              <a:stCxn id="115" idx="6"/>
              <a:endCxn id="28" idx="2"/>
            </p:cNvCxnSpPr>
            <p:nvPr/>
          </p:nvCxnSpPr>
          <p:spPr>
            <a:xfrm>
              <a:off x="8157228" y="1783362"/>
              <a:ext cx="2163302" cy="38048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6F312237-6050-0CA3-7440-4CF8B06BF138}"/>
                </a:ext>
              </a:extLst>
            </p:cNvPr>
            <p:cNvCxnSpPr>
              <a:cxnSpLocks/>
              <a:stCxn id="115" idx="6"/>
              <a:endCxn id="29" idx="2"/>
            </p:cNvCxnSpPr>
            <p:nvPr/>
          </p:nvCxnSpPr>
          <p:spPr>
            <a:xfrm>
              <a:off x="8157228" y="1783362"/>
              <a:ext cx="2163302" cy="7554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9F2E1471-40AF-AB88-2552-74793A6E09D8}"/>
                </a:ext>
              </a:extLst>
            </p:cNvPr>
            <p:cNvCxnSpPr>
              <a:cxnSpLocks/>
              <a:stCxn id="115" idx="6"/>
              <a:endCxn id="30" idx="2"/>
            </p:cNvCxnSpPr>
            <p:nvPr/>
          </p:nvCxnSpPr>
          <p:spPr>
            <a:xfrm>
              <a:off x="8157228" y="1783362"/>
              <a:ext cx="2163302" cy="113041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5BABDD22-3734-A256-851A-BF9D0AFED2B8}"/>
                </a:ext>
              </a:extLst>
            </p:cNvPr>
            <p:cNvCxnSpPr>
              <a:cxnSpLocks/>
              <a:stCxn id="115" idx="6"/>
              <a:endCxn id="46" idx="2"/>
            </p:cNvCxnSpPr>
            <p:nvPr/>
          </p:nvCxnSpPr>
          <p:spPr>
            <a:xfrm>
              <a:off x="8157228" y="1783362"/>
              <a:ext cx="2163302" cy="150537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3826BF12-2E29-B864-FCA9-6509FB436363}"/>
                </a:ext>
              </a:extLst>
            </p:cNvPr>
            <p:cNvCxnSpPr>
              <a:cxnSpLocks/>
              <a:stCxn id="115" idx="6"/>
              <a:endCxn id="47" idx="2"/>
            </p:cNvCxnSpPr>
            <p:nvPr/>
          </p:nvCxnSpPr>
          <p:spPr>
            <a:xfrm>
              <a:off x="8157228" y="1783362"/>
              <a:ext cx="2163302" cy="188034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B4D38E08-F896-DBF4-3717-45C2597035E8}"/>
                </a:ext>
              </a:extLst>
            </p:cNvPr>
            <p:cNvCxnSpPr>
              <a:cxnSpLocks/>
              <a:stCxn id="115" idx="6"/>
              <a:endCxn id="53" idx="2"/>
            </p:cNvCxnSpPr>
            <p:nvPr/>
          </p:nvCxnSpPr>
          <p:spPr>
            <a:xfrm>
              <a:off x="8157228" y="1783362"/>
              <a:ext cx="2163302" cy="413014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Arrow Connector 332">
              <a:extLst>
                <a:ext uri="{FF2B5EF4-FFF2-40B4-BE49-F238E27FC236}">
                  <a16:creationId xmlns:a16="http://schemas.microsoft.com/office/drawing/2014/main" id="{74E3971B-2F9E-ED9E-8026-FBA2933C8883}"/>
                </a:ext>
              </a:extLst>
            </p:cNvPr>
            <p:cNvCxnSpPr>
              <a:cxnSpLocks/>
              <a:stCxn id="115" idx="6"/>
              <a:endCxn id="52" idx="2"/>
            </p:cNvCxnSpPr>
            <p:nvPr/>
          </p:nvCxnSpPr>
          <p:spPr>
            <a:xfrm>
              <a:off x="8157228" y="1783362"/>
              <a:ext cx="2163302" cy="375517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Arrow Connector 334">
              <a:extLst>
                <a:ext uri="{FF2B5EF4-FFF2-40B4-BE49-F238E27FC236}">
                  <a16:creationId xmlns:a16="http://schemas.microsoft.com/office/drawing/2014/main" id="{9EAEA1C3-FEF6-8B2E-C654-DCDFD87C8E53}"/>
                </a:ext>
              </a:extLst>
            </p:cNvPr>
            <p:cNvCxnSpPr>
              <a:cxnSpLocks/>
              <a:stCxn id="115" idx="6"/>
              <a:endCxn id="51" idx="2"/>
            </p:cNvCxnSpPr>
            <p:nvPr/>
          </p:nvCxnSpPr>
          <p:spPr>
            <a:xfrm>
              <a:off x="8157228" y="1783362"/>
              <a:ext cx="2163302" cy="338020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FA6DC656-8F17-137B-2F6B-95F4469BBD64}"/>
                </a:ext>
              </a:extLst>
            </p:cNvPr>
            <p:cNvCxnSpPr>
              <a:cxnSpLocks/>
              <a:stCxn id="115" idx="6"/>
              <a:endCxn id="50" idx="2"/>
            </p:cNvCxnSpPr>
            <p:nvPr/>
          </p:nvCxnSpPr>
          <p:spPr>
            <a:xfrm>
              <a:off x="8157228" y="1783362"/>
              <a:ext cx="2163302" cy="300524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ED39161C-AB19-4B7A-9B09-EF484C7E6478}"/>
                </a:ext>
              </a:extLst>
            </p:cNvPr>
            <p:cNvCxnSpPr>
              <a:cxnSpLocks/>
              <a:stCxn id="115" idx="6"/>
              <a:endCxn id="49" idx="2"/>
            </p:cNvCxnSpPr>
            <p:nvPr/>
          </p:nvCxnSpPr>
          <p:spPr>
            <a:xfrm>
              <a:off x="8157228" y="1783362"/>
              <a:ext cx="2163302" cy="263027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Arrow Connector 340">
              <a:extLst>
                <a:ext uri="{FF2B5EF4-FFF2-40B4-BE49-F238E27FC236}">
                  <a16:creationId xmlns:a16="http://schemas.microsoft.com/office/drawing/2014/main" id="{B2E0EE80-889A-A0B9-6C20-082CE131D168}"/>
                </a:ext>
              </a:extLst>
            </p:cNvPr>
            <p:cNvCxnSpPr>
              <a:cxnSpLocks/>
              <a:stCxn id="115" idx="6"/>
              <a:endCxn id="48" idx="2"/>
            </p:cNvCxnSpPr>
            <p:nvPr/>
          </p:nvCxnSpPr>
          <p:spPr>
            <a:xfrm>
              <a:off x="8157228" y="1783362"/>
              <a:ext cx="2163302" cy="225531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4019D02-5F53-6C51-7AB7-81339D8E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Summary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D6EA1B-CF70-CCEF-5DB5-10A9891E5758}"/>
              </a:ext>
            </a:extLst>
          </p:cNvPr>
          <p:cNvSpPr txBox="1"/>
          <p:nvPr/>
        </p:nvSpPr>
        <p:spPr>
          <a:xfrm>
            <a:off x="9720992" y="1157318"/>
            <a:ext cx="1434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Output Layer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38A0972-1177-B646-522A-F3077B02D87D}"/>
              </a:ext>
            </a:extLst>
          </p:cNvPr>
          <p:cNvGrpSpPr/>
          <p:nvPr/>
        </p:nvGrpSpPr>
        <p:grpSpPr>
          <a:xfrm>
            <a:off x="10320530" y="1604210"/>
            <a:ext cx="1595795" cy="4493962"/>
            <a:chOff x="7321298" y="1815843"/>
            <a:chExt cx="1595795" cy="449396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D123994-9A6E-22A5-C280-95E2892ABC0B}"/>
                </a:ext>
              </a:extLst>
            </p:cNvPr>
            <p:cNvSpPr/>
            <p:nvPr/>
          </p:nvSpPr>
          <p:spPr>
            <a:xfrm>
              <a:off x="7321298" y="1854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4392B9A-FE05-894E-750E-E5951E9CD145}"/>
                </a:ext>
              </a:extLst>
            </p:cNvPr>
            <p:cNvSpPr/>
            <p:nvPr/>
          </p:nvSpPr>
          <p:spPr>
            <a:xfrm>
              <a:off x="7321298" y="222960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043E84F-31EC-C942-9B90-5EE8EAE9989A}"/>
                </a:ext>
              </a:extLst>
            </p:cNvPr>
            <p:cNvSpPr/>
            <p:nvPr/>
          </p:nvSpPr>
          <p:spPr>
            <a:xfrm>
              <a:off x="7321298" y="2604575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C677B0-A82A-5EF4-588C-200B51992120}"/>
                </a:ext>
              </a:extLst>
            </p:cNvPr>
            <p:cNvSpPr/>
            <p:nvPr/>
          </p:nvSpPr>
          <p:spPr>
            <a:xfrm>
              <a:off x="7321298" y="2979541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6A4539B-D7F8-0854-06A9-24E3A8DA3646}"/>
                </a:ext>
              </a:extLst>
            </p:cNvPr>
            <p:cNvSpPr txBox="1"/>
            <p:nvPr/>
          </p:nvSpPr>
          <p:spPr>
            <a:xfrm>
              <a:off x="7846094" y="1815843"/>
              <a:ext cx="919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</a:t>
              </a:r>
              <a:r>
                <a:rPr lang="en-US" dirty="0" err="1"/>
                <a:t>Att</a:t>
              </a:r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0CDFE90-E6BA-CDB1-FF15-00A646C55FA7}"/>
                </a:ext>
              </a:extLst>
            </p:cNvPr>
            <p:cNvSpPr txBox="1"/>
            <p:nvPr/>
          </p:nvSpPr>
          <p:spPr>
            <a:xfrm>
              <a:off x="7846094" y="2190809"/>
              <a:ext cx="1070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</a:t>
              </a:r>
              <a:r>
                <a:rPr lang="en-US" dirty="0" err="1"/>
                <a:t>Cmp</a:t>
              </a:r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939B65-2F5B-69A5-9F69-BFCD4E4FBD42}"/>
                </a:ext>
              </a:extLst>
            </p:cNvPr>
            <p:cNvSpPr txBox="1"/>
            <p:nvPr/>
          </p:nvSpPr>
          <p:spPr>
            <a:xfrm>
              <a:off x="7846094" y="2565775"/>
              <a:ext cx="950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Yds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0534498-B08E-5930-FFE6-DEDF980D9841}"/>
                </a:ext>
              </a:extLst>
            </p:cNvPr>
            <p:cNvSpPr txBox="1"/>
            <p:nvPr/>
          </p:nvSpPr>
          <p:spPr>
            <a:xfrm>
              <a:off x="7846094" y="2940741"/>
              <a:ext cx="896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Pass TD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0949F72-F8BB-1130-C592-8D6D75406343}"/>
                </a:ext>
              </a:extLst>
            </p:cNvPr>
            <p:cNvSpPr txBox="1"/>
            <p:nvPr/>
          </p:nvSpPr>
          <p:spPr>
            <a:xfrm>
              <a:off x="7846094" y="3315707"/>
              <a:ext cx="4390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30606E-CD22-F380-7045-A2FFB963D93E}"/>
                </a:ext>
              </a:extLst>
            </p:cNvPr>
            <p:cNvSpPr txBox="1"/>
            <p:nvPr/>
          </p:nvSpPr>
          <p:spPr>
            <a:xfrm>
              <a:off x="7846094" y="3690673"/>
              <a:ext cx="9738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</a:t>
              </a:r>
              <a:r>
                <a:rPr lang="en-US" dirty="0" err="1"/>
                <a:t>Att</a:t>
              </a:r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3399718-6F00-DD1E-97AD-D016E05E14F7}"/>
                </a:ext>
              </a:extLst>
            </p:cNvPr>
            <p:cNvSpPr txBox="1"/>
            <p:nvPr/>
          </p:nvSpPr>
          <p:spPr>
            <a:xfrm>
              <a:off x="7846094" y="4065639"/>
              <a:ext cx="1005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Yds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D2454A0-ED79-9C62-710D-AF4E24B19FA7}"/>
                </a:ext>
              </a:extLst>
            </p:cNvPr>
            <p:cNvSpPr txBox="1"/>
            <p:nvPr/>
          </p:nvSpPr>
          <p:spPr>
            <a:xfrm>
              <a:off x="7846094" y="4440605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Rush TD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5F2656-88A5-AE59-9FEC-E1905AD1DF4F}"/>
                </a:ext>
              </a:extLst>
            </p:cNvPr>
            <p:cNvSpPr txBox="1"/>
            <p:nvPr/>
          </p:nvSpPr>
          <p:spPr>
            <a:xfrm>
              <a:off x="7846094" y="4815571"/>
              <a:ext cx="5188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1DC879F-B6F8-708E-2967-410E49EEE0DA}"/>
                </a:ext>
              </a:extLst>
            </p:cNvPr>
            <p:cNvSpPr txBox="1"/>
            <p:nvPr/>
          </p:nvSpPr>
          <p:spPr>
            <a:xfrm>
              <a:off x="7846094" y="5190537"/>
              <a:ext cx="8808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 Yds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FD566C7-F565-0DB9-CC7F-63160EA27A1E}"/>
                </a:ext>
              </a:extLst>
            </p:cNvPr>
            <p:cNvSpPr txBox="1"/>
            <p:nvPr/>
          </p:nvSpPr>
          <p:spPr>
            <a:xfrm>
              <a:off x="7846094" y="5565503"/>
              <a:ext cx="826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 TD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CAC8A32-ABFC-211C-A6E4-F5C769CA5211}"/>
                </a:ext>
              </a:extLst>
            </p:cNvPr>
            <p:cNvSpPr txBox="1"/>
            <p:nvPr/>
          </p:nvSpPr>
          <p:spPr>
            <a:xfrm>
              <a:off x="7846094" y="5940473"/>
              <a:ext cx="5966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Fmb</a:t>
              </a:r>
              <a:endParaRPr 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BD05074-8165-8442-4063-E3AEF18A0352}"/>
                </a:ext>
              </a:extLst>
            </p:cNvPr>
            <p:cNvSpPr/>
            <p:nvPr/>
          </p:nvSpPr>
          <p:spPr>
            <a:xfrm>
              <a:off x="7321298" y="3354507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3D69272-3D6D-26EE-E12D-59B317D66E3F}"/>
                </a:ext>
              </a:extLst>
            </p:cNvPr>
            <p:cNvSpPr/>
            <p:nvPr/>
          </p:nvSpPr>
          <p:spPr>
            <a:xfrm>
              <a:off x="7321298" y="372947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A4924CD-97C9-1B62-72EE-E06A9B6744C7}"/>
                </a:ext>
              </a:extLst>
            </p:cNvPr>
            <p:cNvSpPr/>
            <p:nvPr/>
          </p:nvSpPr>
          <p:spPr>
            <a:xfrm>
              <a:off x="7321298" y="410443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3DCDA259-E906-8EC7-879D-AD1ACBF92C8D}"/>
                </a:ext>
              </a:extLst>
            </p:cNvPr>
            <p:cNvSpPr/>
            <p:nvPr/>
          </p:nvSpPr>
          <p:spPr>
            <a:xfrm>
              <a:off x="7321298" y="4479405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8D8EDD73-A21E-CA30-D6E5-4A5379738E9D}"/>
                </a:ext>
              </a:extLst>
            </p:cNvPr>
            <p:cNvSpPr/>
            <p:nvPr/>
          </p:nvSpPr>
          <p:spPr>
            <a:xfrm>
              <a:off x="7321298" y="4854371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B5B033-A695-2A3D-2ADF-3A6D80A9A161}"/>
                </a:ext>
              </a:extLst>
            </p:cNvPr>
            <p:cNvSpPr/>
            <p:nvPr/>
          </p:nvSpPr>
          <p:spPr>
            <a:xfrm>
              <a:off x="7321298" y="5229337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0982955-0106-38AD-4C88-90F273BC2A08}"/>
                </a:ext>
              </a:extLst>
            </p:cNvPr>
            <p:cNvSpPr/>
            <p:nvPr/>
          </p:nvSpPr>
          <p:spPr>
            <a:xfrm>
              <a:off x="7321298" y="560430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FD9A654-4C45-BD1B-F30D-EC22D4D817A8}"/>
                </a:ext>
              </a:extLst>
            </p:cNvPr>
            <p:cNvSpPr/>
            <p:nvPr/>
          </p:nvSpPr>
          <p:spPr>
            <a:xfrm>
              <a:off x="7321298" y="597927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5209849-D125-CD72-0C19-451718D5E3ED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00050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808CD22-83A5-A2AD-C8E5-181DE847C6CD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750441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07B8865-4B29-E376-DD35-096E6A66BAFE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2375475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169920B6-8A03-FD6A-5543-64FAB11985D8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125407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04EB828D-41EB-E02E-350F-E32AD55FDD61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500373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2681A50-1BAB-B7C2-C5C2-0FA12E34BB39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387533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5198C2F-AC91-A928-9E3A-CCC36D56D325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4250305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42F826C-7343-3B15-F8D6-63F399B57165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4625271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9CC7171-198A-939C-274E-9F3574DDCB1B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000237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DA1E0D6-C6BF-17AE-B831-98424A1E4746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375203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E4CCE82A-8CC0-1BE7-D8E4-A84CD9DCC08F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575016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2696FA1-F91F-3661-27AA-E5AC4EFE34AE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30" y="6125139"/>
              <a:ext cx="2330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23C5CD61-F617-3AD4-F579-3D90606F821D}"/>
              </a:ext>
            </a:extLst>
          </p:cNvPr>
          <p:cNvSpPr txBox="1"/>
          <p:nvPr/>
        </p:nvSpPr>
        <p:spPr>
          <a:xfrm>
            <a:off x="1454745" y="1157318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Input Layer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7D443C7D-7A63-94D5-1961-8415C50678A7}"/>
              </a:ext>
            </a:extLst>
          </p:cNvPr>
          <p:cNvGrpSpPr/>
          <p:nvPr/>
        </p:nvGrpSpPr>
        <p:grpSpPr>
          <a:xfrm>
            <a:off x="2200176" y="2727055"/>
            <a:ext cx="291732" cy="1154583"/>
            <a:chOff x="1171741" y="1740738"/>
            <a:chExt cx="291732" cy="1154583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1216862-A901-2CDC-EB7A-C541A71B252B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244F020-2FFB-2A21-AB57-B4757CE69401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1E99B6F-6B15-5E5B-CC9E-85048CCCC6D3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25E11325-0981-7B34-ACA0-A9D7DB4DA827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5028EE3A-5B52-3A23-5CB6-CC06F29525CD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B1D682D-1114-2E79-05E2-C3EEA8C787EA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E045FA6-3645-BB0D-D751-FFA3A09552C5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B519B90C-348C-FD16-6715-11CE91C0EA7A}"/>
              </a:ext>
            </a:extLst>
          </p:cNvPr>
          <p:cNvSpPr txBox="1"/>
          <p:nvPr/>
        </p:nvSpPr>
        <p:spPr>
          <a:xfrm>
            <a:off x="451293" y="2682473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Player=A.J Brown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A264DFA-8933-592A-16FB-CAF665C0D826}"/>
              </a:ext>
            </a:extLst>
          </p:cNvPr>
          <p:cNvSpPr txBox="1"/>
          <p:nvPr/>
        </p:nvSpPr>
        <p:spPr>
          <a:xfrm>
            <a:off x="242261" y="2986920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Player=Aaron Jones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E1831DA-8153-CE41-3B5A-9C420794D1BA}"/>
              </a:ext>
            </a:extLst>
          </p:cNvPr>
          <p:cNvSpPr txBox="1"/>
          <p:nvPr/>
        </p:nvSpPr>
        <p:spPr>
          <a:xfrm>
            <a:off x="489252" y="3547833"/>
            <a:ext cx="176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Player=Zay Jones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95C696E0-15F0-61BB-FD6D-C685A8B7D363}"/>
              </a:ext>
            </a:extLst>
          </p:cNvPr>
          <p:cNvGrpSpPr/>
          <p:nvPr/>
        </p:nvGrpSpPr>
        <p:grpSpPr>
          <a:xfrm>
            <a:off x="1940653" y="3355810"/>
            <a:ext cx="45719" cy="199368"/>
            <a:chOff x="1298816" y="2366508"/>
            <a:chExt cx="45719" cy="199368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AAE3180A-7C40-51AA-51FF-A1198C83396F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9B35FA7B-48EC-C8EB-0909-BE9917A36231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D5480CB0-D527-6709-5579-0CD492A909FB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B291A7B-3A51-5FED-4937-579ECBA79166}"/>
              </a:ext>
            </a:extLst>
          </p:cNvPr>
          <p:cNvGrpSpPr/>
          <p:nvPr/>
        </p:nvGrpSpPr>
        <p:grpSpPr>
          <a:xfrm>
            <a:off x="2200176" y="3944920"/>
            <a:ext cx="291732" cy="1154583"/>
            <a:chOff x="1171741" y="1740738"/>
            <a:chExt cx="291732" cy="115458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E5E21F3-F707-67DC-9F37-FE403274CF59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1B74FBA-88EC-8274-2C79-5BDCB6C89789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F0DD3849-515F-82E8-F838-C0DC6E5B5FB4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DBA09257-8149-9A5E-2236-3F2C05933776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531E0FB-1D44-856D-E1F9-A7EAB64C2593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321B6587-ABED-72D5-C839-CFBC49B5EDC7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5F6C4749-5A01-68DE-279C-774A043CC0CF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739A2E5C-5199-78D6-C380-42AA8E4ED47A}"/>
              </a:ext>
            </a:extLst>
          </p:cNvPr>
          <p:cNvSpPr txBox="1"/>
          <p:nvPr/>
        </p:nvSpPr>
        <p:spPr>
          <a:xfrm>
            <a:off x="1138405" y="3901764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Team=ARI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273ED54-B137-099B-65D2-E42A04ED01B8}"/>
              </a:ext>
            </a:extLst>
          </p:cNvPr>
          <p:cNvSpPr txBox="1"/>
          <p:nvPr/>
        </p:nvSpPr>
        <p:spPr>
          <a:xfrm>
            <a:off x="1129172" y="4205697"/>
            <a:ext cx="11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Team=ATL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34A943F-DAEB-9A66-471F-204EF3C06C7A}"/>
              </a:ext>
            </a:extLst>
          </p:cNvPr>
          <p:cNvSpPr txBox="1"/>
          <p:nvPr/>
        </p:nvSpPr>
        <p:spPr>
          <a:xfrm>
            <a:off x="1020617" y="4773330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Team=WAS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8FCAFE1-F747-988C-EDB5-A2C9AC48CE79}"/>
              </a:ext>
            </a:extLst>
          </p:cNvPr>
          <p:cNvGrpSpPr/>
          <p:nvPr/>
        </p:nvGrpSpPr>
        <p:grpSpPr>
          <a:xfrm>
            <a:off x="1940654" y="4571376"/>
            <a:ext cx="45719" cy="199368"/>
            <a:chOff x="1298816" y="2366508"/>
            <a:chExt cx="45719" cy="199368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3394790E-4DDB-51C7-1837-B13E92368EEC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42F5477-D3E5-7616-2591-ADA5834383AA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49E1C1D3-C4D1-8A65-960D-3D56E79F0A09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A769A17-FE31-5919-9DA7-6810E2F092A7}"/>
              </a:ext>
            </a:extLst>
          </p:cNvPr>
          <p:cNvGrpSpPr/>
          <p:nvPr/>
        </p:nvGrpSpPr>
        <p:grpSpPr>
          <a:xfrm>
            <a:off x="2200176" y="5166120"/>
            <a:ext cx="291732" cy="1154583"/>
            <a:chOff x="1171741" y="1740738"/>
            <a:chExt cx="291732" cy="1154583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33121CDF-BE9F-C4E5-1055-390DCC366756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B46E9A60-85A1-443C-42F4-437718F73F49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90CF11B3-0D33-F5B4-0B43-0E5FBD10769D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1BE3C612-06DF-3EB7-B9B9-3BA566D464DF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92F818B-5513-F922-5936-3221EC63CE4F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67EC5C8-003E-0218-A560-335D415A2905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4AE3FE6C-BACD-0C20-6DB7-970CF7FBA192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550A5E47-AC88-9B49-AF33-27D4F9E34858}"/>
              </a:ext>
            </a:extLst>
          </p:cNvPr>
          <p:cNvSpPr txBox="1"/>
          <p:nvPr/>
        </p:nvSpPr>
        <p:spPr>
          <a:xfrm>
            <a:off x="1267385" y="51272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Opp=ARI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FA54827-CA02-098C-58A3-7C259950C2F8}"/>
              </a:ext>
            </a:extLst>
          </p:cNvPr>
          <p:cNvSpPr txBox="1"/>
          <p:nvPr/>
        </p:nvSpPr>
        <p:spPr>
          <a:xfrm>
            <a:off x="1258151" y="5427979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Opp=ATL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6BADAE-C3E5-E7FE-6F00-075D77A140A9}"/>
              </a:ext>
            </a:extLst>
          </p:cNvPr>
          <p:cNvSpPr txBox="1"/>
          <p:nvPr/>
        </p:nvSpPr>
        <p:spPr>
          <a:xfrm>
            <a:off x="1149595" y="5992986"/>
            <a:ext cx="112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Opp=WAS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C4EDC32B-E5E7-12A5-2CE4-BA3EA26D8918}"/>
              </a:ext>
            </a:extLst>
          </p:cNvPr>
          <p:cNvGrpSpPr/>
          <p:nvPr/>
        </p:nvGrpSpPr>
        <p:grpSpPr>
          <a:xfrm>
            <a:off x="1963514" y="5780873"/>
            <a:ext cx="45719" cy="199368"/>
            <a:chOff x="1298816" y="2366508"/>
            <a:chExt cx="45719" cy="199368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DEFEE8D-A328-040F-E0D3-A70285D62CEB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660415FC-64B5-FAB4-6034-BD58077B7891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50E59407-B667-1D4A-C852-2D9B25E676CD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218D358-29E8-15B2-8648-FA2705E4F09E}"/>
              </a:ext>
            </a:extLst>
          </p:cNvPr>
          <p:cNvGrpSpPr/>
          <p:nvPr/>
        </p:nvGrpSpPr>
        <p:grpSpPr>
          <a:xfrm>
            <a:off x="2200176" y="1514310"/>
            <a:ext cx="291732" cy="1154583"/>
            <a:chOff x="2103565" y="1740738"/>
            <a:chExt cx="291732" cy="115458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17D20F13-B8E1-A94F-62DD-66D3E64FE57D}"/>
                </a:ext>
              </a:extLst>
            </p:cNvPr>
            <p:cNvSpPr/>
            <p:nvPr/>
          </p:nvSpPr>
          <p:spPr>
            <a:xfrm>
              <a:off x="2103565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CECB03C4-DC87-E067-5A69-622A856FEFAC}"/>
                </a:ext>
              </a:extLst>
            </p:cNvPr>
            <p:cNvSpPr/>
            <p:nvPr/>
          </p:nvSpPr>
          <p:spPr>
            <a:xfrm>
              <a:off x="2103565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F0B3DD04-CB15-383E-E891-01119BFF746F}"/>
                </a:ext>
              </a:extLst>
            </p:cNvPr>
            <p:cNvSpPr/>
            <p:nvPr/>
          </p:nvSpPr>
          <p:spPr>
            <a:xfrm>
              <a:off x="2103565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C94DC1B-B0F5-D4FD-9E3A-FB596EA39FAE}"/>
                </a:ext>
              </a:extLst>
            </p:cNvPr>
            <p:cNvGrpSpPr/>
            <p:nvPr/>
          </p:nvGrpSpPr>
          <p:grpSpPr>
            <a:xfrm>
              <a:off x="2226572" y="2366508"/>
              <a:ext cx="45719" cy="199368"/>
              <a:chOff x="1298816" y="2366508"/>
              <a:chExt cx="45719" cy="199368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91738C90-B972-DCC6-1EE8-CE2164B9ED23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17684E41-E09E-B6B7-C9E8-BC38EEB6A479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936455AA-1908-17F5-04DB-57B8A4977E52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8BBF762-7854-39BE-71A5-C0D0CD8B342F}"/>
              </a:ext>
            </a:extLst>
          </p:cNvPr>
          <p:cNvSpPr txBox="1"/>
          <p:nvPr/>
        </p:nvSpPr>
        <p:spPr>
          <a:xfrm>
            <a:off x="821961" y="1463182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Elapsed Time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9968FE3-8AF3-6796-4D1E-454C1DB951D4}"/>
              </a:ext>
            </a:extLst>
          </p:cNvPr>
          <p:cNvSpPr txBox="1"/>
          <p:nvPr/>
        </p:nvSpPr>
        <p:spPr>
          <a:xfrm>
            <a:off x="561057" y="1767629"/>
            <a:ext cx="16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Pass </a:t>
            </a:r>
            <a:r>
              <a:rPr lang="en-US" dirty="0" err="1"/>
              <a:t>Att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0F59528-69B3-CB66-AA97-EE1D12F6210A}"/>
              </a:ext>
            </a:extLst>
          </p:cNvPr>
          <p:cNvSpPr txBox="1"/>
          <p:nvPr/>
        </p:nvSpPr>
        <p:spPr>
          <a:xfrm>
            <a:off x="683462" y="2328542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Position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82BE4C8-3E94-A9C1-0E74-4DBFFA37EBB3}"/>
              </a:ext>
            </a:extLst>
          </p:cNvPr>
          <p:cNvGrpSpPr/>
          <p:nvPr/>
        </p:nvGrpSpPr>
        <p:grpSpPr>
          <a:xfrm>
            <a:off x="1932115" y="2138326"/>
            <a:ext cx="45719" cy="199368"/>
            <a:chOff x="1298816" y="2366508"/>
            <a:chExt cx="45719" cy="199368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1F069CB0-5190-385D-1F97-81402308AA27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17A1198A-FF2C-6459-B16F-2C3CF641673C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D75941CA-5F0F-279E-7C9E-A238D52FBA5D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41E1C8F8-476C-4636-107F-153651F157A7}"/>
              </a:ext>
            </a:extLst>
          </p:cNvPr>
          <p:cNvSpPr txBox="1"/>
          <p:nvPr/>
        </p:nvSpPr>
        <p:spPr>
          <a:xfrm>
            <a:off x="3788098" y="1157318"/>
            <a:ext cx="1822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Embedding Layer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1DEF8B7-58C3-DFBA-A6F4-DA85F2C0009A}"/>
              </a:ext>
            </a:extLst>
          </p:cNvPr>
          <p:cNvGrpSpPr/>
          <p:nvPr/>
        </p:nvGrpSpPr>
        <p:grpSpPr>
          <a:xfrm>
            <a:off x="4524218" y="2722528"/>
            <a:ext cx="291732" cy="1154583"/>
            <a:chOff x="4065975" y="2287938"/>
            <a:chExt cx="291732" cy="1154583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75CD0A4-ECEB-6B35-C286-960506B79A70}"/>
                </a:ext>
              </a:extLst>
            </p:cNvPr>
            <p:cNvSpPr/>
            <p:nvPr/>
          </p:nvSpPr>
          <p:spPr>
            <a:xfrm>
              <a:off x="4065975" y="22879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0AADD087-12D1-DCA9-47C3-C22C7D8C8921}"/>
                </a:ext>
              </a:extLst>
            </p:cNvPr>
            <p:cNvSpPr/>
            <p:nvPr/>
          </p:nvSpPr>
          <p:spPr>
            <a:xfrm>
              <a:off x="4065975" y="25938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1ACA4F46-8721-21EC-48D7-8E4535B130D2}"/>
                </a:ext>
              </a:extLst>
            </p:cNvPr>
            <p:cNvSpPr/>
            <p:nvPr/>
          </p:nvSpPr>
          <p:spPr>
            <a:xfrm>
              <a:off x="4065975" y="31507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9407F7FD-FD69-E814-2427-F76E0F49E9C0}"/>
                </a:ext>
              </a:extLst>
            </p:cNvPr>
            <p:cNvGrpSpPr/>
            <p:nvPr/>
          </p:nvGrpSpPr>
          <p:grpSpPr>
            <a:xfrm>
              <a:off x="4188982" y="2913708"/>
              <a:ext cx="45719" cy="199368"/>
              <a:chOff x="1298816" y="2366508"/>
              <a:chExt cx="45719" cy="199368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3CCAFE30-87A9-35D1-D48F-BF6AE453AE65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1ACE6D9D-A846-65A4-74A6-1BD06A6B4B46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08A0701C-D0AA-7D0E-582B-4C3541C787FF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77" name="TextBox 176">
            <a:extLst>
              <a:ext uri="{FF2B5EF4-FFF2-40B4-BE49-F238E27FC236}">
                <a16:creationId xmlns:a16="http://schemas.microsoft.com/office/drawing/2014/main" id="{2880853D-9075-C15F-17E2-520E29453E03}"/>
              </a:ext>
            </a:extLst>
          </p:cNvPr>
          <p:cNvSpPr txBox="1"/>
          <p:nvPr/>
        </p:nvSpPr>
        <p:spPr>
          <a:xfrm>
            <a:off x="3594208" y="3678585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team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18610D6-AA73-4E3C-9616-F92F8A3AD7E2}"/>
              </a:ext>
            </a:extLst>
          </p:cNvPr>
          <p:cNvSpPr txBox="1"/>
          <p:nvPr/>
        </p:nvSpPr>
        <p:spPr>
          <a:xfrm>
            <a:off x="3594208" y="4933159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opponent</a:t>
            </a:r>
            <a:endParaRPr lang="en-US" dirty="0"/>
          </a:p>
        </p:txBody>
      </p: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BE2EF51F-7F37-692D-42F2-7F49824C164A}"/>
              </a:ext>
            </a:extLst>
          </p:cNvPr>
          <p:cNvGrpSpPr/>
          <p:nvPr/>
        </p:nvGrpSpPr>
        <p:grpSpPr>
          <a:xfrm>
            <a:off x="4524218" y="3944922"/>
            <a:ext cx="291732" cy="1154583"/>
            <a:chOff x="4065975" y="2287938"/>
            <a:chExt cx="291732" cy="1154583"/>
          </a:xfrm>
        </p:grpSpPr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6B091A28-7317-421A-61E5-BE2AF3E56F44}"/>
                </a:ext>
              </a:extLst>
            </p:cNvPr>
            <p:cNvSpPr/>
            <p:nvPr/>
          </p:nvSpPr>
          <p:spPr>
            <a:xfrm>
              <a:off x="4065975" y="22879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DB74426-DAED-A838-6096-12C050812E98}"/>
                </a:ext>
              </a:extLst>
            </p:cNvPr>
            <p:cNvSpPr/>
            <p:nvPr/>
          </p:nvSpPr>
          <p:spPr>
            <a:xfrm>
              <a:off x="4065975" y="25938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846C46C2-62E0-0567-29D7-83F4B3774B13}"/>
                </a:ext>
              </a:extLst>
            </p:cNvPr>
            <p:cNvSpPr/>
            <p:nvPr/>
          </p:nvSpPr>
          <p:spPr>
            <a:xfrm>
              <a:off x="4065975" y="31507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EAEDF96-CD5B-C0BF-DF65-72F80FCE792C}"/>
                </a:ext>
              </a:extLst>
            </p:cNvPr>
            <p:cNvGrpSpPr/>
            <p:nvPr/>
          </p:nvGrpSpPr>
          <p:grpSpPr>
            <a:xfrm>
              <a:off x="4188982" y="2913708"/>
              <a:ext cx="45719" cy="199368"/>
              <a:chOff x="1298816" y="2366508"/>
              <a:chExt cx="45719" cy="199368"/>
            </a:xfrm>
          </p:grpSpPr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E5F97A11-BAAA-6DA2-892B-A251890BAD04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>
                <a:extLst>
                  <a:ext uri="{FF2B5EF4-FFF2-40B4-BE49-F238E27FC236}">
                    <a16:creationId xmlns:a16="http://schemas.microsoft.com/office/drawing/2014/main" id="{F7333475-3317-632C-4251-9A5E0EAD74E3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5CD35306-E1B9-8464-F892-DDF2FE1A03A5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9860A0B3-77A9-CC0F-5F05-A738D7798B37}"/>
              </a:ext>
            </a:extLst>
          </p:cNvPr>
          <p:cNvGrpSpPr/>
          <p:nvPr/>
        </p:nvGrpSpPr>
        <p:grpSpPr>
          <a:xfrm>
            <a:off x="4524218" y="5167498"/>
            <a:ext cx="291732" cy="1154583"/>
            <a:chOff x="4065975" y="2287938"/>
            <a:chExt cx="291732" cy="1154583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C068999C-1B29-D1AC-64AF-2B6A2862CC37}"/>
                </a:ext>
              </a:extLst>
            </p:cNvPr>
            <p:cNvSpPr/>
            <p:nvPr/>
          </p:nvSpPr>
          <p:spPr>
            <a:xfrm>
              <a:off x="4065975" y="22879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3329F59-8130-4784-C906-EC1F8DB8E0D9}"/>
                </a:ext>
              </a:extLst>
            </p:cNvPr>
            <p:cNvSpPr/>
            <p:nvPr/>
          </p:nvSpPr>
          <p:spPr>
            <a:xfrm>
              <a:off x="4065975" y="25938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F3F443A-985F-20FF-A47A-62550C170391}"/>
                </a:ext>
              </a:extLst>
            </p:cNvPr>
            <p:cNvSpPr/>
            <p:nvPr/>
          </p:nvSpPr>
          <p:spPr>
            <a:xfrm>
              <a:off x="4065975" y="31507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135A1227-4EC2-626E-12A2-CE330253F408}"/>
                </a:ext>
              </a:extLst>
            </p:cNvPr>
            <p:cNvGrpSpPr/>
            <p:nvPr/>
          </p:nvGrpSpPr>
          <p:grpSpPr>
            <a:xfrm>
              <a:off x="4188982" y="2913708"/>
              <a:ext cx="45719" cy="199368"/>
              <a:chOff x="1298816" y="2366508"/>
              <a:chExt cx="45719" cy="199368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523C7310-2C3A-0691-54FF-9A90BDE4AD36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4A18AA17-E138-9437-A8DE-789FB6BCDDD3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2EE46F0F-5F7E-C66F-CEEB-A31341C717E5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54B1223-0D4A-8336-4706-753E577C3FFF}"/>
              </a:ext>
            </a:extLst>
          </p:cNvPr>
          <p:cNvSpPr txBox="1"/>
          <p:nvPr/>
        </p:nvSpPr>
        <p:spPr>
          <a:xfrm>
            <a:off x="6818119" y="1157318"/>
            <a:ext cx="2378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Interconnected Layer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C903CE5-60AD-3719-BC4D-2F6242EB43A8}"/>
              </a:ext>
            </a:extLst>
          </p:cNvPr>
          <p:cNvSpPr/>
          <p:nvPr/>
        </p:nvSpPr>
        <p:spPr>
          <a:xfrm>
            <a:off x="7861367" y="16545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3DF7AC66-9B50-CA36-2485-F147992DB066}"/>
              </a:ext>
            </a:extLst>
          </p:cNvPr>
          <p:cNvSpPr/>
          <p:nvPr/>
        </p:nvSpPr>
        <p:spPr>
          <a:xfrm>
            <a:off x="7861367" y="20368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7B7161FE-3169-429B-55B1-6C83EFC8EACD}"/>
              </a:ext>
            </a:extLst>
          </p:cNvPr>
          <p:cNvSpPr/>
          <p:nvPr/>
        </p:nvSpPr>
        <p:spPr>
          <a:xfrm>
            <a:off x="7861367" y="24191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BB6FE60A-63D4-7DCF-BF50-FE2BE1D078E6}"/>
              </a:ext>
            </a:extLst>
          </p:cNvPr>
          <p:cNvSpPr/>
          <p:nvPr/>
        </p:nvSpPr>
        <p:spPr>
          <a:xfrm>
            <a:off x="7861367" y="28014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52F70B65-F6C2-00D0-9EF9-3817C1CEDC93}"/>
              </a:ext>
            </a:extLst>
          </p:cNvPr>
          <p:cNvSpPr/>
          <p:nvPr/>
        </p:nvSpPr>
        <p:spPr>
          <a:xfrm>
            <a:off x="7861367" y="31837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F71FD8A2-A1A1-13D0-A85F-DF901DD396C7}"/>
              </a:ext>
            </a:extLst>
          </p:cNvPr>
          <p:cNvSpPr/>
          <p:nvPr/>
        </p:nvSpPr>
        <p:spPr>
          <a:xfrm>
            <a:off x="7861367" y="35660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74DB6E90-24F1-32B7-5959-7DEB1F334FDF}"/>
              </a:ext>
            </a:extLst>
          </p:cNvPr>
          <p:cNvSpPr/>
          <p:nvPr/>
        </p:nvSpPr>
        <p:spPr>
          <a:xfrm>
            <a:off x="7861367" y="39483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BDC86B88-6BFB-78AA-8F84-70A6BE726FD3}"/>
              </a:ext>
            </a:extLst>
          </p:cNvPr>
          <p:cNvSpPr/>
          <p:nvPr/>
        </p:nvSpPr>
        <p:spPr>
          <a:xfrm>
            <a:off x="7861367" y="4712978"/>
            <a:ext cx="291732" cy="29173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4F8BA5C4-5BB6-580E-014F-59C402BA5F64}"/>
              </a:ext>
            </a:extLst>
          </p:cNvPr>
          <p:cNvGrpSpPr/>
          <p:nvPr/>
        </p:nvGrpSpPr>
        <p:grpSpPr>
          <a:xfrm>
            <a:off x="8022473" y="4386695"/>
            <a:ext cx="45719" cy="199368"/>
            <a:chOff x="6375340" y="3610204"/>
            <a:chExt cx="45719" cy="199368"/>
          </a:xfrm>
        </p:grpSpPr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FC65B30A-35CB-B836-7F68-47352A5C71E8}"/>
                </a:ext>
              </a:extLst>
            </p:cNvPr>
            <p:cNvSpPr/>
            <p:nvPr/>
          </p:nvSpPr>
          <p:spPr>
            <a:xfrm>
              <a:off x="6375340" y="361020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DF110268-8A82-E3CF-84DD-8F53A06C9C69}"/>
                </a:ext>
              </a:extLst>
            </p:cNvPr>
            <p:cNvSpPr/>
            <p:nvPr/>
          </p:nvSpPr>
          <p:spPr>
            <a:xfrm>
              <a:off x="6375340" y="368702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8456AC1-E80A-76CB-98C1-7BA66179A763}"/>
                </a:ext>
              </a:extLst>
            </p:cNvPr>
            <p:cNvSpPr/>
            <p:nvPr/>
          </p:nvSpPr>
          <p:spPr>
            <a:xfrm>
              <a:off x="6375340" y="37638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3F9C1840-D452-4A58-162D-50A4147B619A}"/>
              </a:ext>
            </a:extLst>
          </p:cNvPr>
          <p:cNvCxnSpPr>
            <a:cxnSpLocks/>
            <a:stCxn id="112" idx="6"/>
            <a:endCxn id="168" idx="2"/>
          </p:cNvCxnSpPr>
          <p:nvPr/>
        </p:nvCxnSpPr>
        <p:spPr>
          <a:xfrm flipV="1">
            <a:off x="2491908" y="2868394"/>
            <a:ext cx="2032310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7545A57-30C9-4443-1AFE-7ED1D7FF6354}"/>
              </a:ext>
            </a:extLst>
          </p:cNvPr>
          <p:cNvCxnSpPr>
            <a:cxnSpLocks/>
            <a:stCxn id="112" idx="6"/>
            <a:endCxn id="169" idx="2"/>
          </p:cNvCxnSpPr>
          <p:nvPr/>
        </p:nvCxnSpPr>
        <p:spPr>
          <a:xfrm>
            <a:off x="2491908" y="2872921"/>
            <a:ext cx="2032310" cy="301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BE08868-4608-3C18-B7EA-5E64B77C124D}"/>
              </a:ext>
            </a:extLst>
          </p:cNvPr>
          <p:cNvCxnSpPr>
            <a:cxnSpLocks/>
            <a:stCxn id="112" idx="6"/>
            <a:endCxn id="170" idx="2"/>
          </p:cNvCxnSpPr>
          <p:nvPr/>
        </p:nvCxnSpPr>
        <p:spPr>
          <a:xfrm>
            <a:off x="2491908" y="2872921"/>
            <a:ext cx="2032310" cy="85832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496D12B-46B9-A4B3-68D4-7D62578493DC}"/>
              </a:ext>
            </a:extLst>
          </p:cNvPr>
          <p:cNvCxnSpPr>
            <a:cxnSpLocks/>
            <a:stCxn id="113" idx="6"/>
            <a:endCxn id="168" idx="2"/>
          </p:cNvCxnSpPr>
          <p:nvPr/>
        </p:nvCxnSpPr>
        <p:spPr>
          <a:xfrm flipV="1">
            <a:off x="2491908" y="2868394"/>
            <a:ext cx="2032310" cy="3104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8CB9D3BC-F68E-726A-4271-5ADDFFFA77B3}"/>
              </a:ext>
            </a:extLst>
          </p:cNvPr>
          <p:cNvCxnSpPr>
            <a:cxnSpLocks/>
            <a:stCxn id="113" idx="6"/>
            <a:endCxn id="169" idx="2"/>
          </p:cNvCxnSpPr>
          <p:nvPr/>
        </p:nvCxnSpPr>
        <p:spPr>
          <a:xfrm flipV="1">
            <a:off x="2491908" y="3174299"/>
            <a:ext cx="2032310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9AE019BE-A450-62F8-7FFA-5CC2D1A89B42}"/>
              </a:ext>
            </a:extLst>
          </p:cNvPr>
          <p:cNvCxnSpPr>
            <a:cxnSpLocks/>
            <a:stCxn id="113" idx="6"/>
            <a:endCxn id="170" idx="2"/>
          </p:cNvCxnSpPr>
          <p:nvPr/>
        </p:nvCxnSpPr>
        <p:spPr>
          <a:xfrm>
            <a:off x="2491908" y="3178826"/>
            <a:ext cx="2032310" cy="55241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6030267F-3228-C110-DF2E-A947F168ABA5}"/>
              </a:ext>
            </a:extLst>
          </p:cNvPr>
          <p:cNvCxnSpPr>
            <a:cxnSpLocks/>
            <a:stCxn id="114" idx="6"/>
            <a:endCxn id="168" idx="2"/>
          </p:cNvCxnSpPr>
          <p:nvPr/>
        </p:nvCxnSpPr>
        <p:spPr>
          <a:xfrm flipV="1">
            <a:off x="2491908" y="2868394"/>
            <a:ext cx="2032310" cy="867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36548194-C3F5-F7F7-D763-1663E93C363A}"/>
              </a:ext>
            </a:extLst>
          </p:cNvPr>
          <p:cNvCxnSpPr>
            <a:cxnSpLocks/>
            <a:stCxn id="114" idx="6"/>
            <a:endCxn id="169" idx="2"/>
          </p:cNvCxnSpPr>
          <p:nvPr/>
        </p:nvCxnSpPr>
        <p:spPr>
          <a:xfrm flipV="1">
            <a:off x="2491908" y="3174299"/>
            <a:ext cx="2032310" cy="56147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E95B7681-F324-E651-9AD2-899E5B162787}"/>
              </a:ext>
            </a:extLst>
          </p:cNvPr>
          <p:cNvCxnSpPr>
            <a:cxnSpLocks/>
            <a:stCxn id="114" idx="6"/>
            <a:endCxn id="170" idx="2"/>
          </p:cNvCxnSpPr>
          <p:nvPr/>
        </p:nvCxnSpPr>
        <p:spPr>
          <a:xfrm flipV="1">
            <a:off x="2491908" y="3731245"/>
            <a:ext cx="2032310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890206E3-D655-71EC-DB9C-D0985E8C0351}"/>
              </a:ext>
            </a:extLst>
          </p:cNvPr>
          <p:cNvCxnSpPr>
            <a:cxnSpLocks/>
          </p:cNvCxnSpPr>
          <p:nvPr/>
        </p:nvCxnSpPr>
        <p:spPr>
          <a:xfrm flipV="1">
            <a:off x="2482383" y="4080790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48F9AEAB-A9EB-13D4-0BC4-EC627F917B3A}"/>
              </a:ext>
            </a:extLst>
          </p:cNvPr>
          <p:cNvCxnSpPr>
            <a:cxnSpLocks/>
          </p:cNvCxnSpPr>
          <p:nvPr/>
        </p:nvCxnSpPr>
        <p:spPr>
          <a:xfrm>
            <a:off x="2482383" y="4085317"/>
            <a:ext cx="2041835" cy="301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CD6026FA-2E30-C700-EE15-A43418D750A2}"/>
              </a:ext>
            </a:extLst>
          </p:cNvPr>
          <p:cNvCxnSpPr>
            <a:cxnSpLocks/>
          </p:cNvCxnSpPr>
          <p:nvPr/>
        </p:nvCxnSpPr>
        <p:spPr>
          <a:xfrm>
            <a:off x="2482383" y="4085317"/>
            <a:ext cx="2041835" cy="85832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D0F48F93-B7F1-B7F9-EFFF-3132308860C2}"/>
              </a:ext>
            </a:extLst>
          </p:cNvPr>
          <p:cNvCxnSpPr>
            <a:cxnSpLocks/>
          </p:cNvCxnSpPr>
          <p:nvPr/>
        </p:nvCxnSpPr>
        <p:spPr>
          <a:xfrm flipV="1">
            <a:off x="2482383" y="4080790"/>
            <a:ext cx="2041835" cy="3104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C5701EA1-50FA-096E-15E0-D92A8BEA7575}"/>
              </a:ext>
            </a:extLst>
          </p:cNvPr>
          <p:cNvCxnSpPr>
            <a:cxnSpLocks/>
          </p:cNvCxnSpPr>
          <p:nvPr/>
        </p:nvCxnSpPr>
        <p:spPr>
          <a:xfrm flipV="1">
            <a:off x="2482383" y="4386695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FA0AFC3-9E83-B9CC-8B79-6E551570A713}"/>
              </a:ext>
            </a:extLst>
          </p:cNvPr>
          <p:cNvCxnSpPr>
            <a:cxnSpLocks/>
          </p:cNvCxnSpPr>
          <p:nvPr/>
        </p:nvCxnSpPr>
        <p:spPr>
          <a:xfrm>
            <a:off x="2482383" y="4391222"/>
            <a:ext cx="2041835" cy="55241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B491ECB9-4D4C-9E80-829F-FF256E6613D6}"/>
              </a:ext>
            </a:extLst>
          </p:cNvPr>
          <p:cNvCxnSpPr>
            <a:cxnSpLocks/>
          </p:cNvCxnSpPr>
          <p:nvPr/>
        </p:nvCxnSpPr>
        <p:spPr>
          <a:xfrm flipV="1">
            <a:off x="2482383" y="4080790"/>
            <a:ext cx="2041835" cy="867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C7B50F8-B3C6-48BF-C10B-3C38520F2F88}"/>
              </a:ext>
            </a:extLst>
          </p:cNvPr>
          <p:cNvCxnSpPr>
            <a:cxnSpLocks/>
          </p:cNvCxnSpPr>
          <p:nvPr/>
        </p:nvCxnSpPr>
        <p:spPr>
          <a:xfrm flipV="1">
            <a:off x="2482383" y="4386695"/>
            <a:ext cx="2041835" cy="56147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6C8E10F5-9F70-97CC-C94F-0F019556B0A2}"/>
              </a:ext>
            </a:extLst>
          </p:cNvPr>
          <p:cNvCxnSpPr>
            <a:cxnSpLocks/>
          </p:cNvCxnSpPr>
          <p:nvPr/>
        </p:nvCxnSpPr>
        <p:spPr>
          <a:xfrm flipV="1">
            <a:off x="2482383" y="4943641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4958AF04-5236-5C3B-26A2-705082B9B278}"/>
              </a:ext>
            </a:extLst>
          </p:cNvPr>
          <p:cNvCxnSpPr>
            <a:cxnSpLocks/>
          </p:cNvCxnSpPr>
          <p:nvPr/>
        </p:nvCxnSpPr>
        <p:spPr>
          <a:xfrm flipV="1">
            <a:off x="2482383" y="5308544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D02E01E-70B4-4115-D0AA-FC61E01AF984}"/>
              </a:ext>
            </a:extLst>
          </p:cNvPr>
          <p:cNvCxnSpPr>
            <a:cxnSpLocks/>
          </p:cNvCxnSpPr>
          <p:nvPr/>
        </p:nvCxnSpPr>
        <p:spPr>
          <a:xfrm>
            <a:off x="2482383" y="5313071"/>
            <a:ext cx="2041835" cy="301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B37AFBCD-9B04-6941-5260-0C12E8115F21}"/>
              </a:ext>
            </a:extLst>
          </p:cNvPr>
          <p:cNvCxnSpPr>
            <a:cxnSpLocks/>
          </p:cNvCxnSpPr>
          <p:nvPr/>
        </p:nvCxnSpPr>
        <p:spPr>
          <a:xfrm>
            <a:off x="2482383" y="5313071"/>
            <a:ext cx="2041835" cy="858324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50DDEAF0-5474-8A18-E3C6-842CC9ABBEA1}"/>
              </a:ext>
            </a:extLst>
          </p:cNvPr>
          <p:cNvCxnSpPr>
            <a:cxnSpLocks/>
          </p:cNvCxnSpPr>
          <p:nvPr/>
        </p:nvCxnSpPr>
        <p:spPr>
          <a:xfrm flipV="1">
            <a:off x="2482383" y="5308544"/>
            <a:ext cx="2041835" cy="310432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56FEA8DF-4EF1-F639-E2DB-63FB1E7B82DA}"/>
              </a:ext>
            </a:extLst>
          </p:cNvPr>
          <p:cNvCxnSpPr>
            <a:cxnSpLocks/>
          </p:cNvCxnSpPr>
          <p:nvPr/>
        </p:nvCxnSpPr>
        <p:spPr>
          <a:xfrm flipV="1">
            <a:off x="2482383" y="5614449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7CC5D355-E84F-0E41-645C-6DA1583E03F7}"/>
              </a:ext>
            </a:extLst>
          </p:cNvPr>
          <p:cNvCxnSpPr>
            <a:cxnSpLocks/>
          </p:cNvCxnSpPr>
          <p:nvPr/>
        </p:nvCxnSpPr>
        <p:spPr>
          <a:xfrm>
            <a:off x="2482383" y="5618976"/>
            <a:ext cx="2041835" cy="552419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D20021A2-7C42-B77F-2FBA-10DCF7052ADB}"/>
              </a:ext>
            </a:extLst>
          </p:cNvPr>
          <p:cNvCxnSpPr>
            <a:cxnSpLocks/>
          </p:cNvCxnSpPr>
          <p:nvPr/>
        </p:nvCxnSpPr>
        <p:spPr>
          <a:xfrm flipV="1">
            <a:off x="2482383" y="5308544"/>
            <a:ext cx="2041835" cy="867378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E761035F-1291-14F0-DF99-74D2E84ABD61}"/>
              </a:ext>
            </a:extLst>
          </p:cNvPr>
          <p:cNvCxnSpPr>
            <a:cxnSpLocks/>
          </p:cNvCxnSpPr>
          <p:nvPr/>
        </p:nvCxnSpPr>
        <p:spPr>
          <a:xfrm flipV="1">
            <a:off x="2482383" y="5614449"/>
            <a:ext cx="2041835" cy="561473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E570B2C-4DF1-6552-3E77-567C933B11E4}"/>
              </a:ext>
            </a:extLst>
          </p:cNvPr>
          <p:cNvCxnSpPr>
            <a:cxnSpLocks/>
          </p:cNvCxnSpPr>
          <p:nvPr/>
        </p:nvCxnSpPr>
        <p:spPr>
          <a:xfrm flipV="1">
            <a:off x="2482383" y="6171395"/>
            <a:ext cx="2041835" cy="4527"/>
          </a:xfrm>
          <a:prstGeom prst="straightConnector1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A60A54E-695C-AD62-30B4-FCE9B1AFBAB7}"/>
              </a:ext>
            </a:extLst>
          </p:cNvPr>
          <p:cNvCxnSpPr>
            <a:stCxn id="71" idx="6"/>
          </p:cNvCxnSpPr>
          <p:nvPr/>
        </p:nvCxnSpPr>
        <p:spPr>
          <a:xfrm flipV="1">
            <a:off x="2491908" y="1654578"/>
            <a:ext cx="2333457" cy="559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7E6B6CE-DB31-6699-2CA8-C34BB58628FF}"/>
              </a:ext>
            </a:extLst>
          </p:cNvPr>
          <p:cNvCxnSpPr/>
          <p:nvPr/>
        </p:nvCxnSpPr>
        <p:spPr>
          <a:xfrm flipV="1">
            <a:off x="2482382" y="1955761"/>
            <a:ext cx="2333457" cy="559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06FE4F5-D15E-B831-48C0-C1186AB2221B}"/>
              </a:ext>
            </a:extLst>
          </p:cNvPr>
          <p:cNvCxnSpPr/>
          <p:nvPr/>
        </p:nvCxnSpPr>
        <p:spPr>
          <a:xfrm flipV="1">
            <a:off x="2473892" y="2502420"/>
            <a:ext cx="2333457" cy="5598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84E3923-879C-DD2A-E2DD-15ED762D8918}"/>
              </a:ext>
            </a:extLst>
          </p:cNvPr>
          <p:cNvSpPr/>
          <p:nvPr/>
        </p:nvSpPr>
        <p:spPr>
          <a:xfrm>
            <a:off x="4748898" y="1627519"/>
            <a:ext cx="74891" cy="748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790E93-3428-479A-0C97-AB93327C7471}"/>
              </a:ext>
            </a:extLst>
          </p:cNvPr>
          <p:cNvSpPr/>
          <p:nvPr/>
        </p:nvSpPr>
        <p:spPr>
          <a:xfrm>
            <a:off x="4748898" y="1917058"/>
            <a:ext cx="74891" cy="748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B64509-DE7E-A8FA-03ED-C04AF64FA4E7}"/>
              </a:ext>
            </a:extLst>
          </p:cNvPr>
          <p:cNvSpPr/>
          <p:nvPr/>
        </p:nvSpPr>
        <p:spPr>
          <a:xfrm>
            <a:off x="4748898" y="2460566"/>
            <a:ext cx="74891" cy="7489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3E59B56-FE5D-DF88-5AA8-47F24887489D}"/>
              </a:ext>
            </a:extLst>
          </p:cNvPr>
          <p:cNvGrpSpPr/>
          <p:nvPr/>
        </p:nvGrpSpPr>
        <p:grpSpPr>
          <a:xfrm>
            <a:off x="4806729" y="1800444"/>
            <a:ext cx="3054638" cy="3058400"/>
            <a:chOff x="4806729" y="1800444"/>
            <a:chExt cx="3054638" cy="3058400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D329974-874C-6BE7-80B0-B183DD5E9D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729" y="1800444"/>
              <a:ext cx="3054638" cy="69756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BF0418C-AFD2-F3DA-49A5-C6E7AEF9B962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23608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FE055D3-73E3-F379-3868-5CC23DE08353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12139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9BA934C-22AB-6F18-FABF-94BD7171FFB7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670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07F54EC-25C2-D573-D355-8AD690B84D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06729" y="2182744"/>
              <a:ext cx="3054638" cy="31526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BEF6EF6-2B4D-8FD4-D81E-C137620FDD10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4493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C99B6493-2594-D6F9-ECB7-D364AACC7380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8316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2B30885-3284-FFC0-977B-BD7BBC4FA73B}"/>
                </a:ext>
              </a:extLst>
            </p:cNvPr>
            <p:cNvCxnSpPr>
              <a:cxnSpLocks/>
            </p:cNvCxnSpPr>
            <p:nvPr/>
          </p:nvCxnSpPr>
          <p:spPr>
            <a:xfrm>
              <a:off x="4806729" y="2498012"/>
              <a:ext cx="3054638" cy="15962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26161EDE-2B55-A2C4-6845-CFF31A6B449C}"/>
              </a:ext>
            </a:extLst>
          </p:cNvPr>
          <p:cNvSpPr txBox="1"/>
          <p:nvPr/>
        </p:nvSpPr>
        <p:spPr>
          <a:xfrm>
            <a:off x="3594208" y="2491596"/>
            <a:ext cx="1011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E</a:t>
            </a:r>
            <a:r>
              <a:rPr lang="en-US" baseline="-25000" dirty="0" err="1"/>
              <a:t>player</a:t>
            </a:r>
            <a:r>
              <a:rPr lang="en-US" baseline="-25000" dirty="0"/>
              <a:t> </a:t>
            </a:r>
            <a:endParaRPr lang="en-US" dirty="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37514CBA-C09B-F244-6DF9-15B044C4A66C}"/>
              </a:ext>
            </a:extLst>
          </p:cNvPr>
          <p:cNvSpPr txBox="1"/>
          <p:nvPr/>
        </p:nvSpPr>
        <p:spPr>
          <a:xfrm>
            <a:off x="4075970" y="3305610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n=50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6967F7B1-74AF-1C45-2611-65928992DCBD}"/>
              </a:ext>
            </a:extLst>
          </p:cNvPr>
          <p:cNvSpPr txBox="1"/>
          <p:nvPr/>
        </p:nvSpPr>
        <p:spPr>
          <a:xfrm>
            <a:off x="4075970" y="4554285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n=10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54481904-AEAF-DBBB-D8AA-9D67102D0D06}"/>
              </a:ext>
            </a:extLst>
          </p:cNvPr>
          <p:cNvSpPr txBox="1"/>
          <p:nvPr/>
        </p:nvSpPr>
        <p:spPr>
          <a:xfrm>
            <a:off x="4075970" y="5761938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n=10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63BC8710-AE2B-414B-D4B3-1023B7CC7E3A}"/>
              </a:ext>
            </a:extLst>
          </p:cNvPr>
          <p:cNvSpPr/>
          <p:nvPr/>
        </p:nvSpPr>
        <p:spPr>
          <a:xfrm>
            <a:off x="8090553" y="1750024"/>
            <a:ext cx="66675" cy="66675"/>
          </a:xfrm>
          <a:prstGeom prst="ellipse">
            <a:avLst/>
          </a:prstGeom>
          <a:noFill/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C198B3EB-E765-9A12-FCDF-9991A113A913}"/>
              </a:ext>
            </a:extLst>
          </p:cNvPr>
          <p:cNvGrpSpPr/>
          <p:nvPr/>
        </p:nvGrpSpPr>
        <p:grpSpPr>
          <a:xfrm>
            <a:off x="8164108" y="1788876"/>
            <a:ext cx="2156422" cy="4124630"/>
            <a:chOff x="8164108" y="1788876"/>
            <a:chExt cx="2156422" cy="4124630"/>
          </a:xfrm>
        </p:grpSpPr>
        <p:cxnSp>
          <p:nvCxnSpPr>
            <p:cNvPr id="373" name="Straight Arrow Connector 372">
              <a:extLst>
                <a:ext uri="{FF2B5EF4-FFF2-40B4-BE49-F238E27FC236}">
                  <a16:creationId xmlns:a16="http://schemas.microsoft.com/office/drawing/2014/main" id="{5A167B78-57B8-54E4-1683-BEE035C272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1788876"/>
              <a:ext cx="2156422" cy="306261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Arrow Connector 373">
              <a:extLst>
                <a:ext uri="{FF2B5EF4-FFF2-40B4-BE49-F238E27FC236}">
                  <a16:creationId xmlns:a16="http://schemas.microsoft.com/office/drawing/2014/main" id="{938FDBE5-29B7-0E3E-DD00-DAD0F51B81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163842"/>
              <a:ext cx="2156422" cy="268765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Arrow Connector 374">
              <a:extLst>
                <a:ext uri="{FF2B5EF4-FFF2-40B4-BE49-F238E27FC236}">
                  <a16:creationId xmlns:a16="http://schemas.microsoft.com/office/drawing/2014/main" id="{B6B5C2AD-CA58-B9EB-B809-DC81188A3E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538808"/>
              <a:ext cx="2156422" cy="231268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Arrow Connector 375">
              <a:extLst>
                <a:ext uri="{FF2B5EF4-FFF2-40B4-BE49-F238E27FC236}">
                  <a16:creationId xmlns:a16="http://schemas.microsoft.com/office/drawing/2014/main" id="{5D60F0E1-7390-49F4-CBED-8351D86ED7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913774"/>
              <a:ext cx="2156422" cy="193771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Arrow Connector 376">
              <a:extLst>
                <a:ext uri="{FF2B5EF4-FFF2-40B4-BE49-F238E27FC236}">
                  <a16:creationId xmlns:a16="http://schemas.microsoft.com/office/drawing/2014/main" id="{EA7772A5-301A-E989-1A0A-A1E0F8A5CE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288740"/>
              <a:ext cx="2156422" cy="156275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Arrow Connector 377">
              <a:extLst>
                <a:ext uri="{FF2B5EF4-FFF2-40B4-BE49-F238E27FC236}">
                  <a16:creationId xmlns:a16="http://schemas.microsoft.com/office/drawing/2014/main" id="{103D04FC-410D-A7B6-D555-0B60A0A38F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663706"/>
              <a:ext cx="2156422" cy="118778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Arrow Connector 378">
              <a:extLst>
                <a:ext uri="{FF2B5EF4-FFF2-40B4-BE49-F238E27FC236}">
                  <a16:creationId xmlns:a16="http://schemas.microsoft.com/office/drawing/2014/main" id="{556E520E-1A98-C4F2-BA62-E6FF69190E1F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851492"/>
              <a:ext cx="2156422" cy="106201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ABBE112C-A850-EA12-1E6A-BB25A76495CD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851492"/>
              <a:ext cx="2156422" cy="68704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>
              <a:extLst>
                <a:ext uri="{FF2B5EF4-FFF2-40B4-BE49-F238E27FC236}">
                  <a16:creationId xmlns:a16="http://schemas.microsoft.com/office/drawing/2014/main" id="{E21FB4EE-CD2C-190D-8EBC-04900D76066A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851492"/>
              <a:ext cx="2156422" cy="31207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Arrow Connector 381">
              <a:extLst>
                <a:ext uri="{FF2B5EF4-FFF2-40B4-BE49-F238E27FC236}">
                  <a16:creationId xmlns:a16="http://schemas.microsoft.com/office/drawing/2014/main" id="{1CB1665D-8072-43EC-03F8-DFF65909D0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4788604"/>
              <a:ext cx="2156422" cy="6288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Arrow Connector 382">
              <a:extLst>
                <a:ext uri="{FF2B5EF4-FFF2-40B4-BE49-F238E27FC236}">
                  <a16:creationId xmlns:a16="http://schemas.microsoft.com/office/drawing/2014/main" id="{E610165E-7AF6-8033-5FC0-0716003FB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4413638"/>
              <a:ext cx="2156422" cy="4378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Arrow Connector 383">
              <a:extLst>
                <a:ext uri="{FF2B5EF4-FFF2-40B4-BE49-F238E27FC236}">
                  <a16:creationId xmlns:a16="http://schemas.microsoft.com/office/drawing/2014/main" id="{2A61E188-6E18-0EA4-2F9F-C6A05CDFF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4038672"/>
              <a:ext cx="2156422" cy="81282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FD71F4CF-3C2A-0CD9-550F-096C6B8F2CB5}"/>
              </a:ext>
            </a:extLst>
          </p:cNvPr>
          <p:cNvGrpSpPr/>
          <p:nvPr/>
        </p:nvGrpSpPr>
        <p:grpSpPr>
          <a:xfrm>
            <a:off x="8153099" y="1775676"/>
            <a:ext cx="2156422" cy="4124630"/>
            <a:chOff x="8164108" y="1788876"/>
            <a:chExt cx="2156422" cy="4124630"/>
          </a:xfrm>
        </p:grpSpPr>
        <p:cxnSp>
          <p:nvCxnSpPr>
            <p:cNvPr id="425" name="Straight Arrow Connector 424">
              <a:extLst>
                <a:ext uri="{FF2B5EF4-FFF2-40B4-BE49-F238E27FC236}">
                  <a16:creationId xmlns:a16="http://schemas.microsoft.com/office/drawing/2014/main" id="{D533DDD7-A20A-C490-42A2-1408541C4A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1788876"/>
              <a:ext cx="2156422" cy="231014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Arrow Connector 425">
              <a:extLst>
                <a:ext uri="{FF2B5EF4-FFF2-40B4-BE49-F238E27FC236}">
                  <a16:creationId xmlns:a16="http://schemas.microsoft.com/office/drawing/2014/main" id="{724C350C-6A19-4E74-C4FB-36244695A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163842"/>
              <a:ext cx="2156422" cy="193517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Arrow Connector 426">
              <a:extLst>
                <a:ext uri="{FF2B5EF4-FFF2-40B4-BE49-F238E27FC236}">
                  <a16:creationId xmlns:a16="http://schemas.microsoft.com/office/drawing/2014/main" id="{F5E269DB-A40E-0296-F3DE-96B6701CB0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538808"/>
              <a:ext cx="2156422" cy="156020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Arrow Connector 427">
              <a:extLst>
                <a:ext uri="{FF2B5EF4-FFF2-40B4-BE49-F238E27FC236}">
                  <a16:creationId xmlns:a16="http://schemas.microsoft.com/office/drawing/2014/main" id="{482FC9AC-5F26-8EDF-9725-9FEC4E6DDE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913774"/>
              <a:ext cx="2156422" cy="118524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Arrow Connector 428">
              <a:extLst>
                <a:ext uri="{FF2B5EF4-FFF2-40B4-BE49-F238E27FC236}">
                  <a16:creationId xmlns:a16="http://schemas.microsoft.com/office/drawing/2014/main" id="{1A0A540E-8B54-1651-A223-2596EC1761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288740"/>
              <a:ext cx="2156422" cy="81027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Arrow Connector 429">
              <a:extLst>
                <a:ext uri="{FF2B5EF4-FFF2-40B4-BE49-F238E27FC236}">
                  <a16:creationId xmlns:a16="http://schemas.microsoft.com/office/drawing/2014/main" id="{5F9867E4-57DE-A3A5-505D-08A53E6C2E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663706"/>
              <a:ext cx="2156422" cy="43531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Arrow Connector 430">
              <a:extLst>
                <a:ext uri="{FF2B5EF4-FFF2-40B4-BE49-F238E27FC236}">
                  <a16:creationId xmlns:a16="http://schemas.microsoft.com/office/drawing/2014/main" id="{0B5C2BE3-E065-B5FA-312F-B6B2D99123EF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099017"/>
              <a:ext cx="2156422" cy="181448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Arrow Connector 431">
              <a:extLst>
                <a:ext uri="{FF2B5EF4-FFF2-40B4-BE49-F238E27FC236}">
                  <a16:creationId xmlns:a16="http://schemas.microsoft.com/office/drawing/2014/main" id="{32C5022E-D755-5910-5E72-269660A1AAF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099017"/>
              <a:ext cx="2156422" cy="143951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Arrow Connector 432">
              <a:extLst>
                <a:ext uri="{FF2B5EF4-FFF2-40B4-BE49-F238E27FC236}">
                  <a16:creationId xmlns:a16="http://schemas.microsoft.com/office/drawing/2014/main" id="{5F8D3F84-54A3-5D49-23D3-00605AA34D7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099017"/>
              <a:ext cx="2156422" cy="106455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8E91358F-5C15-91D2-3A1A-0FE9FCFF2F67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099017"/>
              <a:ext cx="2156422" cy="68958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Arrow Connector 434">
              <a:extLst>
                <a:ext uri="{FF2B5EF4-FFF2-40B4-BE49-F238E27FC236}">
                  <a16:creationId xmlns:a16="http://schemas.microsoft.com/office/drawing/2014/main" id="{43F6063E-7DE4-E4ED-ED35-F573E4CA4FBB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4099017"/>
              <a:ext cx="2156422" cy="31462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Arrow Connector 435">
              <a:extLst>
                <a:ext uri="{FF2B5EF4-FFF2-40B4-BE49-F238E27FC236}">
                  <a16:creationId xmlns:a16="http://schemas.microsoft.com/office/drawing/2014/main" id="{F9E7BE40-DA29-B9A1-7F30-58A61A226E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4038672"/>
              <a:ext cx="2156422" cy="6034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3954C39C-01B5-739B-E79A-154CEAF7B8C5}"/>
              </a:ext>
            </a:extLst>
          </p:cNvPr>
          <p:cNvGrpSpPr/>
          <p:nvPr/>
        </p:nvGrpSpPr>
        <p:grpSpPr>
          <a:xfrm>
            <a:off x="8153099" y="1770554"/>
            <a:ext cx="2156422" cy="4124630"/>
            <a:chOff x="8164108" y="1788876"/>
            <a:chExt cx="2156422" cy="4124630"/>
          </a:xfrm>
        </p:grpSpPr>
        <p:cxnSp>
          <p:nvCxnSpPr>
            <p:cNvPr id="464" name="Straight Arrow Connector 463">
              <a:extLst>
                <a:ext uri="{FF2B5EF4-FFF2-40B4-BE49-F238E27FC236}">
                  <a16:creationId xmlns:a16="http://schemas.microsoft.com/office/drawing/2014/main" id="{7A870D3D-2D5A-BDEF-F191-3749A7C185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1788876"/>
              <a:ext cx="2156422" cy="191961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Arrow Connector 464">
              <a:extLst>
                <a:ext uri="{FF2B5EF4-FFF2-40B4-BE49-F238E27FC236}">
                  <a16:creationId xmlns:a16="http://schemas.microsoft.com/office/drawing/2014/main" id="{69CE22A8-5626-9E45-AEFE-53E9F4F5B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163842"/>
              <a:ext cx="2156422" cy="154465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Arrow Connector 465">
              <a:extLst>
                <a:ext uri="{FF2B5EF4-FFF2-40B4-BE49-F238E27FC236}">
                  <a16:creationId xmlns:a16="http://schemas.microsoft.com/office/drawing/2014/main" id="{8C3DEA67-6B6D-AFAA-B796-1C012E0E51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538808"/>
              <a:ext cx="2156422" cy="116968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Arrow Connector 466">
              <a:extLst>
                <a:ext uri="{FF2B5EF4-FFF2-40B4-BE49-F238E27FC236}">
                  <a16:creationId xmlns:a16="http://schemas.microsoft.com/office/drawing/2014/main" id="{B3755925-8273-6EA4-7831-EF4D58842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913774"/>
              <a:ext cx="2156422" cy="79471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Arrow Connector 467">
              <a:extLst>
                <a:ext uri="{FF2B5EF4-FFF2-40B4-BE49-F238E27FC236}">
                  <a16:creationId xmlns:a16="http://schemas.microsoft.com/office/drawing/2014/main" id="{AFD35B73-A16A-3AE6-8DF4-EA405B7D7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288740"/>
              <a:ext cx="2156422" cy="41975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604FD0B2-1072-4A0B-8946-4A50D4E4C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663706"/>
              <a:ext cx="2156422" cy="4478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Arrow Connector 469">
              <a:extLst>
                <a:ext uri="{FF2B5EF4-FFF2-40B4-BE49-F238E27FC236}">
                  <a16:creationId xmlns:a16="http://schemas.microsoft.com/office/drawing/2014/main" id="{952F172A-B176-C38D-E747-DBF82D1150C2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220501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Arrow Connector 470">
              <a:extLst>
                <a:ext uri="{FF2B5EF4-FFF2-40B4-BE49-F238E27FC236}">
                  <a16:creationId xmlns:a16="http://schemas.microsoft.com/office/drawing/2014/main" id="{5322502B-8411-E44B-6BE0-72DC60848EE8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183004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286B2CC6-5818-4AD3-B553-CEB336525022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145507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Arrow Connector 472">
              <a:extLst>
                <a:ext uri="{FF2B5EF4-FFF2-40B4-BE49-F238E27FC236}">
                  <a16:creationId xmlns:a16="http://schemas.microsoft.com/office/drawing/2014/main" id="{3BD79DD6-D898-E5DB-C9CA-63C3F5FF4575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108011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Arrow Connector 473">
              <a:extLst>
                <a:ext uri="{FF2B5EF4-FFF2-40B4-BE49-F238E27FC236}">
                  <a16:creationId xmlns:a16="http://schemas.microsoft.com/office/drawing/2014/main" id="{876DA5BB-25E2-8757-9920-7594EC6A2496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7051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DEECEEFD-2207-9F09-6EF8-3A395D358C98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708492"/>
              <a:ext cx="2156422" cy="33018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6" name="Group 475">
            <a:extLst>
              <a:ext uri="{FF2B5EF4-FFF2-40B4-BE49-F238E27FC236}">
                <a16:creationId xmlns:a16="http://schemas.microsoft.com/office/drawing/2014/main" id="{83FEFA0F-5543-B99C-AB5B-49024D96BC56}"/>
              </a:ext>
            </a:extLst>
          </p:cNvPr>
          <p:cNvGrpSpPr/>
          <p:nvPr/>
        </p:nvGrpSpPr>
        <p:grpSpPr>
          <a:xfrm>
            <a:off x="8153099" y="1770554"/>
            <a:ext cx="2156422" cy="4124630"/>
            <a:chOff x="8164108" y="1788876"/>
            <a:chExt cx="2156422" cy="4124630"/>
          </a:xfrm>
        </p:grpSpPr>
        <p:cxnSp>
          <p:nvCxnSpPr>
            <p:cNvPr id="477" name="Straight Arrow Connector 476">
              <a:extLst>
                <a:ext uri="{FF2B5EF4-FFF2-40B4-BE49-F238E27FC236}">
                  <a16:creationId xmlns:a16="http://schemas.microsoft.com/office/drawing/2014/main" id="{D17011E1-869A-04F4-894A-99778488D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1788876"/>
              <a:ext cx="2156422" cy="153861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Arrow Connector 477">
              <a:extLst>
                <a:ext uri="{FF2B5EF4-FFF2-40B4-BE49-F238E27FC236}">
                  <a16:creationId xmlns:a16="http://schemas.microsoft.com/office/drawing/2014/main" id="{00F00FC4-DB09-A964-E486-FA69C6E34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163842"/>
              <a:ext cx="2156422" cy="116365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Arrow Connector 478">
              <a:extLst>
                <a:ext uri="{FF2B5EF4-FFF2-40B4-BE49-F238E27FC236}">
                  <a16:creationId xmlns:a16="http://schemas.microsoft.com/office/drawing/2014/main" id="{28807365-1AB6-2B53-722A-7E6B476864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538808"/>
              <a:ext cx="2156422" cy="78868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E1DEB638-3F90-E327-155E-8B04F63BF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913774"/>
              <a:ext cx="2156422" cy="41371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Arrow Connector 480">
              <a:extLst>
                <a:ext uri="{FF2B5EF4-FFF2-40B4-BE49-F238E27FC236}">
                  <a16:creationId xmlns:a16="http://schemas.microsoft.com/office/drawing/2014/main" id="{308703CA-B5FC-FDAC-08FF-7993DF801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3288740"/>
              <a:ext cx="2156422" cy="3875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Arrow Connector 481">
              <a:extLst>
                <a:ext uri="{FF2B5EF4-FFF2-40B4-BE49-F238E27FC236}">
                  <a16:creationId xmlns:a16="http://schemas.microsoft.com/office/drawing/2014/main" id="{90F68DBA-BC10-9255-9D67-2BE739B95097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33621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Arrow Connector 482">
              <a:extLst>
                <a:ext uri="{FF2B5EF4-FFF2-40B4-BE49-F238E27FC236}">
                  <a16:creationId xmlns:a16="http://schemas.microsoft.com/office/drawing/2014/main" id="{769495E9-56E3-CB1F-D15D-58D8CFCD15A6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258601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Arrow Connector 483">
              <a:extLst>
                <a:ext uri="{FF2B5EF4-FFF2-40B4-BE49-F238E27FC236}">
                  <a16:creationId xmlns:a16="http://schemas.microsoft.com/office/drawing/2014/main" id="{5BD484A5-1AD9-6113-B4A7-F322E3602B91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221104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Arrow Connector 484">
              <a:extLst>
                <a:ext uri="{FF2B5EF4-FFF2-40B4-BE49-F238E27FC236}">
                  <a16:creationId xmlns:a16="http://schemas.microsoft.com/office/drawing/2014/main" id="{FB054F58-9CA5-BF0A-CD25-FA969787AF5B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183607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Arrow Connector 485">
              <a:extLst>
                <a:ext uri="{FF2B5EF4-FFF2-40B4-BE49-F238E27FC236}">
                  <a16:creationId xmlns:a16="http://schemas.microsoft.com/office/drawing/2014/main" id="{17912316-EA10-950D-3757-8600D957D981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146111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Arrow Connector 486">
              <a:extLst>
                <a:ext uri="{FF2B5EF4-FFF2-40B4-BE49-F238E27FC236}">
                  <a16:creationId xmlns:a16="http://schemas.microsoft.com/office/drawing/2014/main" id="{9759DB38-6870-3605-51ED-DDB88E9656AC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10861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Straight Arrow Connector 487">
              <a:extLst>
                <a:ext uri="{FF2B5EF4-FFF2-40B4-BE49-F238E27FC236}">
                  <a16:creationId xmlns:a16="http://schemas.microsoft.com/office/drawing/2014/main" id="{F2F128BD-A98C-87F0-CBFB-58B2326499B6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3327492"/>
              <a:ext cx="2156422" cy="71118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9" name="Group 488">
            <a:extLst>
              <a:ext uri="{FF2B5EF4-FFF2-40B4-BE49-F238E27FC236}">
                <a16:creationId xmlns:a16="http://schemas.microsoft.com/office/drawing/2014/main" id="{906B1DBD-01A0-42FF-0DAD-50F5795D2E79}"/>
              </a:ext>
            </a:extLst>
          </p:cNvPr>
          <p:cNvGrpSpPr/>
          <p:nvPr/>
        </p:nvGrpSpPr>
        <p:grpSpPr>
          <a:xfrm>
            <a:off x="8162323" y="1788876"/>
            <a:ext cx="2158207" cy="4124630"/>
            <a:chOff x="8162323" y="1788876"/>
            <a:chExt cx="2158207" cy="4124630"/>
          </a:xfrm>
        </p:grpSpPr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0519BA0D-2D97-D840-F6BC-78FF88A393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1788876"/>
              <a:ext cx="2158207" cy="115823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FEC5BBA3-1F2B-9FD1-629A-350D10CD3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2163842"/>
              <a:ext cx="2158207" cy="78327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93E2A6C2-6972-9257-18ED-B668DC242E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2538808"/>
              <a:ext cx="2158207" cy="40830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Arrow Connector 492">
              <a:extLst>
                <a:ext uri="{FF2B5EF4-FFF2-40B4-BE49-F238E27FC236}">
                  <a16:creationId xmlns:a16="http://schemas.microsoft.com/office/drawing/2014/main" id="{112EEFA4-573C-6492-7F70-F75BC1A6FB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2913774"/>
              <a:ext cx="2158207" cy="3333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Arrow Connector 493">
              <a:extLst>
                <a:ext uri="{FF2B5EF4-FFF2-40B4-BE49-F238E27FC236}">
                  <a16:creationId xmlns:a16="http://schemas.microsoft.com/office/drawing/2014/main" id="{2B05D0CD-D73E-5C9E-F439-2A46F22FF3AE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34162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Arrow Connector 494">
              <a:extLst>
                <a:ext uri="{FF2B5EF4-FFF2-40B4-BE49-F238E27FC236}">
                  <a16:creationId xmlns:a16="http://schemas.microsoft.com/office/drawing/2014/main" id="{6FED1B3F-C5FD-296A-137E-64964E23DB71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71659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6" name="Straight Arrow Connector 495">
              <a:extLst>
                <a:ext uri="{FF2B5EF4-FFF2-40B4-BE49-F238E27FC236}">
                  <a16:creationId xmlns:a16="http://schemas.microsoft.com/office/drawing/2014/main" id="{31CA29CA-A6ED-5131-4B5C-35BD670A9055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296639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Arrow Connector 496">
              <a:extLst>
                <a:ext uri="{FF2B5EF4-FFF2-40B4-BE49-F238E27FC236}">
                  <a16:creationId xmlns:a16="http://schemas.microsoft.com/office/drawing/2014/main" id="{A96042F9-4DDD-03C0-803F-72FA71F90B41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259142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Arrow Connector 497">
              <a:extLst>
                <a:ext uri="{FF2B5EF4-FFF2-40B4-BE49-F238E27FC236}">
                  <a16:creationId xmlns:a16="http://schemas.microsoft.com/office/drawing/2014/main" id="{11098EAA-D8D6-CC2F-F6CE-09C8C7C9C7CC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221645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Arrow Connector 498">
              <a:extLst>
                <a:ext uri="{FF2B5EF4-FFF2-40B4-BE49-F238E27FC236}">
                  <a16:creationId xmlns:a16="http://schemas.microsoft.com/office/drawing/2014/main" id="{5DEFEBBC-D26F-D027-7930-D2DBF05C7863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184149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Arrow Connector 499">
              <a:extLst>
                <a:ext uri="{FF2B5EF4-FFF2-40B4-BE49-F238E27FC236}">
                  <a16:creationId xmlns:a16="http://schemas.microsoft.com/office/drawing/2014/main" id="{2E2248AE-19BF-1351-6949-A5716C05AEC6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146652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Straight Arrow Connector 500">
              <a:extLst>
                <a:ext uri="{FF2B5EF4-FFF2-40B4-BE49-F238E27FC236}">
                  <a16:creationId xmlns:a16="http://schemas.microsoft.com/office/drawing/2014/main" id="{634CC991-8C62-F374-3D64-5606B3582264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947112"/>
              <a:ext cx="2158207" cy="109156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B07C3B2D-7C41-9DAE-7319-7950107AA935}"/>
              </a:ext>
            </a:extLst>
          </p:cNvPr>
          <p:cNvGrpSpPr/>
          <p:nvPr/>
        </p:nvGrpSpPr>
        <p:grpSpPr>
          <a:xfrm>
            <a:off x="8153099" y="1800444"/>
            <a:ext cx="2158207" cy="4124630"/>
            <a:chOff x="8162323" y="1788876"/>
            <a:chExt cx="2158207" cy="4124630"/>
          </a:xfrm>
        </p:grpSpPr>
        <p:cxnSp>
          <p:nvCxnSpPr>
            <p:cNvPr id="516" name="Straight Arrow Connector 515">
              <a:extLst>
                <a:ext uri="{FF2B5EF4-FFF2-40B4-BE49-F238E27FC236}">
                  <a16:creationId xmlns:a16="http://schemas.microsoft.com/office/drawing/2014/main" id="{422026FA-02BF-1F67-6FE2-6BA8B005E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1788876"/>
              <a:ext cx="2158207" cy="75416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7271E483-ED51-BCBE-E54C-2C33B14B99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2163842"/>
              <a:ext cx="2158207" cy="37919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4271953A-BE6E-5830-6AD7-7FBAC0A5E7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323" y="2538808"/>
              <a:ext cx="2158207" cy="423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Arrow Connector 518">
              <a:extLst>
                <a:ext uri="{FF2B5EF4-FFF2-40B4-BE49-F238E27FC236}">
                  <a16:creationId xmlns:a16="http://schemas.microsoft.com/office/drawing/2014/main" id="{2C3132AC-DDA3-FD01-63B0-6213648C3794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37073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Arrow Connector 519">
              <a:extLst>
                <a:ext uri="{FF2B5EF4-FFF2-40B4-BE49-F238E27FC236}">
                  <a16:creationId xmlns:a16="http://schemas.microsoft.com/office/drawing/2014/main" id="{1190BFD5-4CD4-0228-8D01-7D2D9315B54A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74570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Arrow Connector 520">
              <a:extLst>
                <a:ext uri="{FF2B5EF4-FFF2-40B4-BE49-F238E27FC236}">
                  <a16:creationId xmlns:a16="http://schemas.microsoft.com/office/drawing/2014/main" id="{12E0BB7C-6CCC-9811-E607-08855FF053F1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112066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Arrow Connector 521">
              <a:extLst>
                <a:ext uri="{FF2B5EF4-FFF2-40B4-BE49-F238E27FC236}">
                  <a16:creationId xmlns:a16="http://schemas.microsoft.com/office/drawing/2014/main" id="{BAC6892B-00B8-9772-C865-7A843C3E579B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337046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Arrow Connector 522">
              <a:extLst>
                <a:ext uri="{FF2B5EF4-FFF2-40B4-BE49-F238E27FC236}">
                  <a16:creationId xmlns:a16="http://schemas.microsoft.com/office/drawing/2014/main" id="{46262A73-C591-7A21-64F8-CEF699523F92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299549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Arrow Connector 523">
              <a:extLst>
                <a:ext uri="{FF2B5EF4-FFF2-40B4-BE49-F238E27FC236}">
                  <a16:creationId xmlns:a16="http://schemas.microsoft.com/office/drawing/2014/main" id="{3BF21297-FD5D-31AF-3757-2BA1660F140F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262053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>
              <a:extLst>
                <a:ext uri="{FF2B5EF4-FFF2-40B4-BE49-F238E27FC236}">
                  <a16:creationId xmlns:a16="http://schemas.microsoft.com/office/drawing/2014/main" id="{83F64246-016C-6654-30C4-21E241DD2255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224556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Arrow Connector 525">
              <a:extLst>
                <a:ext uri="{FF2B5EF4-FFF2-40B4-BE49-F238E27FC236}">
                  <a16:creationId xmlns:a16="http://schemas.microsoft.com/office/drawing/2014/main" id="{51692BB4-A7C4-0896-F5E8-16F5A8D01DBE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187059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A02A6BF8-9827-BA9E-DA26-EA651A7320D8}"/>
                </a:ext>
              </a:extLst>
            </p:cNvPr>
            <p:cNvCxnSpPr>
              <a:cxnSpLocks/>
            </p:cNvCxnSpPr>
            <p:nvPr/>
          </p:nvCxnSpPr>
          <p:spPr>
            <a:xfrm>
              <a:off x="8162323" y="2543039"/>
              <a:ext cx="2158207" cy="149563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E61AB468-E0AB-CF6F-747A-2286C5BFD174}"/>
              </a:ext>
            </a:extLst>
          </p:cNvPr>
          <p:cNvGrpSpPr/>
          <p:nvPr/>
        </p:nvGrpSpPr>
        <p:grpSpPr>
          <a:xfrm>
            <a:off x="8153099" y="1790662"/>
            <a:ext cx="2156422" cy="4124630"/>
            <a:chOff x="8164108" y="1788876"/>
            <a:chExt cx="2156422" cy="4124630"/>
          </a:xfrm>
        </p:grpSpPr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AE68AE64-F194-063C-A47C-1EFE9F45E6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1788876"/>
              <a:ext cx="2156422" cy="38609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840BB097-FA95-6EE7-BF36-4AC3C6DD41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4108" y="2163842"/>
              <a:ext cx="2156422" cy="111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Arrow Connector 530">
              <a:extLst>
                <a:ext uri="{FF2B5EF4-FFF2-40B4-BE49-F238E27FC236}">
                  <a16:creationId xmlns:a16="http://schemas.microsoft.com/office/drawing/2014/main" id="{016AEF2C-3939-A2F5-1DE5-E20C7849C92D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36384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1AD939A7-0C13-A60B-5215-0E21D3E2109A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73880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Arrow Connector 532">
              <a:extLst>
                <a:ext uri="{FF2B5EF4-FFF2-40B4-BE49-F238E27FC236}">
                  <a16:creationId xmlns:a16="http://schemas.microsoft.com/office/drawing/2014/main" id="{CE9E6F56-6778-2E0D-9A2C-FFB379C2ECA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11137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Arrow Connector 533">
              <a:extLst>
                <a:ext uri="{FF2B5EF4-FFF2-40B4-BE49-F238E27FC236}">
                  <a16:creationId xmlns:a16="http://schemas.microsoft.com/office/drawing/2014/main" id="{82E81FDD-37DF-BECB-2FDA-970256FE80EB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148873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506BA3B9-4B85-9CD3-F5E5-5744947ECC1E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373853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683B2C17-FFB8-9CCE-86BC-ACAF19E393D3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336356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349EA564-0EE0-7A68-C5A2-F981D4149773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298860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B8936749-98BC-8F4D-A155-33BD152BC310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261363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57CF4A0C-F35C-3C64-8A44-37481C749001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2238671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E34FEA29-FB69-0B3F-EBC7-43BC69C107D5}"/>
                </a:ext>
              </a:extLst>
            </p:cNvPr>
            <p:cNvCxnSpPr>
              <a:cxnSpLocks/>
            </p:cNvCxnSpPr>
            <p:nvPr/>
          </p:nvCxnSpPr>
          <p:spPr>
            <a:xfrm>
              <a:off x="8164108" y="2174967"/>
              <a:ext cx="2156422" cy="186370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CF45504-C9E9-5876-4CE5-626F5EC143FC}"/>
              </a:ext>
            </a:extLst>
          </p:cNvPr>
          <p:cNvSpPr txBox="1"/>
          <p:nvPr/>
        </p:nvSpPr>
        <p:spPr>
          <a:xfrm rot="16200000">
            <a:off x="-340055" y="1743845"/>
            <a:ext cx="12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Game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8E5A90-5E2B-2725-0E52-C0F7F254B230}"/>
              </a:ext>
            </a:extLst>
          </p:cNvPr>
          <p:cNvSpPr txBox="1"/>
          <p:nvPr/>
        </p:nvSpPr>
        <p:spPr>
          <a:xfrm rot="16200000">
            <a:off x="-437232" y="3103276"/>
            <a:ext cx="12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Player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E2CD5E-7D52-D6A6-937E-6DC358E14695}"/>
              </a:ext>
            </a:extLst>
          </p:cNvPr>
          <p:cNvSpPr txBox="1"/>
          <p:nvPr/>
        </p:nvSpPr>
        <p:spPr>
          <a:xfrm rot="16200000">
            <a:off x="-437985" y="4331009"/>
            <a:ext cx="12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CF7776-58A6-5DA1-A251-170F01D9953B}"/>
              </a:ext>
            </a:extLst>
          </p:cNvPr>
          <p:cNvSpPr txBox="1"/>
          <p:nvPr/>
        </p:nvSpPr>
        <p:spPr>
          <a:xfrm rot="16200000">
            <a:off x="-285808" y="5404621"/>
            <a:ext cx="12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Opponent ID</a:t>
            </a:r>
          </a:p>
        </p:txBody>
      </p:sp>
      <p:grpSp>
        <p:nvGrpSpPr>
          <p:cNvPr id="452" name="Group 451">
            <a:extLst>
              <a:ext uri="{FF2B5EF4-FFF2-40B4-BE49-F238E27FC236}">
                <a16:creationId xmlns:a16="http://schemas.microsoft.com/office/drawing/2014/main" id="{25C383EA-846B-5C44-CDB3-DC31B8776C5C}"/>
              </a:ext>
            </a:extLst>
          </p:cNvPr>
          <p:cNvGrpSpPr/>
          <p:nvPr/>
        </p:nvGrpSpPr>
        <p:grpSpPr>
          <a:xfrm>
            <a:off x="5594544" y="5161773"/>
            <a:ext cx="3552521" cy="1200329"/>
            <a:chOff x="5527869" y="5161773"/>
            <a:chExt cx="3552521" cy="1200329"/>
          </a:xfrm>
        </p:grpSpPr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337F6A51-3120-50DC-7A67-2E0862E690E0}"/>
                </a:ext>
              </a:extLst>
            </p:cNvPr>
            <p:cNvSpPr txBox="1"/>
            <p:nvPr/>
          </p:nvSpPr>
          <p:spPr>
            <a:xfrm>
              <a:off x="5527869" y="5161773"/>
              <a:ext cx="35525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Embedding Layer: 15,710</a:t>
              </a:r>
            </a:p>
            <a:p>
              <a:pPr algn="r"/>
              <a:r>
                <a:rPr lang="en-US" dirty="0"/>
                <a:t>Interconnected Layer: 30,000</a:t>
              </a:r>
            </a:p>
            <a:p>
              <a:pPr algn="r"/>
              <a:r>
                <a:rPr lang="en-US" dirty="0"/>
                <a:t>Output Layer: 3,612</a:t>
              </a:r>
            </a:p>
            <a:p>
              <a:pPr algn="r"/>
              <a:r>
                <a:rPr lang="en-US" b="1" dirty="0"/>
                <a:t>Total Learnable Parameters: 49,322</a:t>
              </a:r>
              <a:endParaRPr lang="en-US" sz="2000" b="1" dirty="0"/>
            </a:p>
          </p:txBody>
        </p: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1EE7F401-26BA-7E77-2761-A3D25444F6DB}"/>
                </a:ext>
              </a:extLst>
            </p:cNvPr>
            <p:cNvCxnSpPr/>
            <p:nvPr/>
          </p:nvCxnSpPr>
          <p:spPr>
            <a:xfrm>
              <a:off x="6781800" y="6030023"/>
              <a:ext cx="2228850" cy="206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6BC64F49-54B2-B4EA-39D9-DEDCF3ED0B81}"/>
                </a:ext>
              </a:extLst>
            </p:cNvPr>
            <p:cNvSpPr txBox="1"/>
            <p:nvPr/>
          </p:nvSpPr>
          <p:spPr>
            <a:xfrm>
              <a:off x="6696075" y="5800649"/>
              <a:ext cx="2616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schemeClr val="accent1"/>
                  </a:solidFill>
                </a:rPr>
                <a:t>+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453" name="Footer Placeholder 452">
            <a:extLst>
              <a:ext uri="{FF2B5EF4-FFF2-40B4-BE49-F238E27FC236}">
                <a16:creationId xmlns:a16="http://schemas.microsoft.com/office/drawing/2014/main" id="{58861748-8AE7-E4C0-44F5-F555B710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454" name="Slide Number Placeholder 453">
            <a:extLst>
              <a:ext uri="{FF2B5EF4-FFF2-40B4-BE49-F238E27FC236}">
                <a16:creationId xmlns:a16="http://schemas.microsoft.com/office/drawing/2014/main" id="{B4681B95-D7A5-513C-DB17-2FA9F00F1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55" name="Date Placeholder 454">
            <a:extLst>
              <a:ext uri="{FF2B5EF4-FFF2-40B4-BE49-F238E27FC236}">
                <a16:creationId xmlns:a16="http://schemas.microsoft.com/office/drawing/2014/main" id="{D33AF516-C5D8-6120-4EA6-9843FCCE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</p:spTree>
    <p:extLst>
      <p:ext uri="{BB962C8B-B14F-4D97-AF65-F5344CB8AC3E}">
        <p14:creationId xmlns:p14="http://schemas.microsoft.com/office/powerpoint/2010/main" val="16609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B69C5-436C-A917-A9BF-703472619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8E9F-1F1E-A751-7106-9E64CA83E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Validation,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A2040-F1A7-A219-1F2A-10CD840FD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37095"/>
            <a:ext cx="10361295" cy="3777829"/>
          </a:xfrm>
        </p:spPr>
        <p:txBody>
          <a:bodyPr>
            <a:normAutofit/>
          </a:bodyPr>
          <a:lstStyle/>
          <a:p>
            <a:r>
              <a:rPr lang="en-US" dirty="0"/>
              <a:t>All input/output data is split into three datasets, each serving a different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Training Data: directly impacts the NN’s weights and biases via learning algorithm</a:t>
            </a:r>
          </a:p>
          <a:p>
            <a:pPr lvl="1"/>
            <a:r>
              <a:rPr lang="en-US" dirty="0"/>
              <a:t>“Answer key provided” to the NN to support learning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Validation Data: “practice test” during training, not directly impacting weights/biases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Test Data: final verification of NN performance in an operational use case</a:t>
            </a:r>
          </a:p>
          <a:p>
            <a:r>
              <a:rPr lang="en-US" dirty="0">
                <a:solidFill>
                  <a:schemeClr val="tx1"/>
                </a:solidFill>
              </a:rPr>
              <a:t>Each dataset should be independent yet representative of the full population</a:t>
            </a:r>
          </a:p>
          <a:p>
            <a:r>
              <a:rPr lang="en-US" dirty="0">
                <a:solidFill>
                  <a:schemeClr val="tx1"/>
                </a:solidFill>
              </a:rPr>
              <a:t>In this application, datasets have been split up temporally by season/week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Mirrors an operational use case – predictions for upcoming games based on past games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3B0213D-2D24-BB90-5A1F-2B381DD9B370}"/>
              </a:ext>
            </a:extLst>
          </p:cNvPr>
          <p:cNvGrpSpPr/>
          <p:nvPr/>
        </p:nvGrpSpPr>
        <p:grpSpPr>
          <a:xfrm>
            <a:off x="400634" y="5142384"/>
            <a:ext cx="11390732" cy="757041"/>
            <a:chOff x="133350" y="5401325"/>
            <a:chExt cx="11390732" cy="757041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108C53B-6BB4-D672-BA43-6DD576D6F2C8}"/>
                </a:ext>
              </a:extLst>
            </p:cNvPr>
            <p:cNvSpPr/>
            <p:nvPr/>
          </p:nvSpPr>
          <p:spPr>
            <a:xfrm>
              <a:off x="9904902" y="5789035"/>
              <a:ext cx="618550" cy="35215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1A2129-0682-0DB4-22A4-DF1CC960748E}"/>
                </a:ext>
              </a:extLst>
            </p:cNvPr>
            <p:cNvSpPr txBox="1"/>
            <p:nvPr/>
          </p:nvSpPr>
          <p:spPr>
            <a:xfrm>
              <a:off x="9857102" y="57890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12-14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448A474-ABA7-3F17-2EB2-9C873B6C56C4}"/>
                </a:ext>
              </a:extLst>
            </p:cNvPr>
            <p:cNvSpPr/>
            <p:nvPr/>
          </p:nvSpPr>
          <p:spPr>
            <a:xfrm>
              <a:off x="10523451" y="5789033"/>
              <a:ext cx="828444" cy="352158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AB55125-75DA-0E43-02E8-DD14FFD2429B}"/>
                </a:ext>
              </a:extLst>
            </p:cNvPr>
            <p:cNvSpPr/>
            <p:nvPr/>
          </p:nvSpPr>
          <p:spPr>
            <a:xfrm>
              <a:off x="133350" y="5779243"/>
              <a:ext cx="9773455" cy="369333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B92A41F-2EA0-D47E-4F9C-EF57B3C5D043}"/>
                </a:ext>
              </a:extLst>
            </p:cNvPr>
            <p:cNvSpPr/>
            <p:nvPr/>
          </p:nvSpPr>
          <p:spPr>
            <a:xfrm>
              <a:off x="133350" y="5779243"/>
              <a:ext cx="11220450" cy="36195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5DBA4D-B9B3-8D41-3A44-3309DD21BAED}"/>
                </a:ext>
              </a:extLst>
            </p:cNvPr>
            <p:cNvCxnSpPr>
              <a:cxnSpLocks/>
            </p:cNvCxnSpPr>
            <p:nvPr/>
          </p:nvCxnSpPr>
          <p:spPr>
            <a:xfrm>
              <a:off x="3872103" y="5779243"/>
              <a:ext cx="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72A43F-F742-EFA2-6F38-17C16D8414B1}"/>
                </a:ext>
              </a:extLst>
            </p:cNvPr>
            <p:cNvCxnSpPr>
              <a:cxnSpLocks/>
            </p:cNvCxnSpPr>
            <p:nvPr/>
          </p:nvCxnSpPr>
          <p:spPr>
            <a:xfrm>
              <a:off x="7611999" y="5779243"/>
              <a:ext cx="0" cy="3619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4363CB4-588A-2D8A-5463-FF2EB8317C3A}"/>
                </a:ext>
              </a:extLst>
            </p:cNvPr>
            <p:cNvSpPr txBox="1"/>
            <p:nvPr/>
          </p:nvSpPr>
          <p:spPr>
            <a:xfrm>
              <a:off x="1676355" y="578903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75F3968-F96F-BC59-53D2-1CC69C37039F}"/>
                </a:ext>
              </a:extLst>
            </p:cNvPr>
            <p:cNvSpPr txBox="1"/>
            <p:nvPr/>
          </p:nvSpPr>
          <p:spPr>
            <a:xfrm>
              <a:off x="5415109" y="5789034"/>
              <a:ext cx="6527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2022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1B284D3-442D-6EA9-6373-E036CC417256}"/>
                </a:ext>
              </a:extLst>
            </p:cNvPr>
            <p:cNvCxnSpPr/>
            <p:nvPr/>
          </p:nvCxnSpPr>
          <p:spPr>
            <a:xfrm flipV="1">
              <a:off x="9906806" y="5779243"/>
              <a:ext cx="0" cy="36195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64500371-5CFD-D4B7-DEA9-702E06CCEC82}"/>
                </a:ext>
              </a:extLst>
            </p:cNvPr>
            <p:cNvCxnSpPr/>
            <p:nvPr/>
          </p:nvCxnSpPr>
          <p:spPr>
            <a:xfrm flipV="1">
              <a:off x="10523453" y="5779243"/>
              <a:ext cx="0" cy="36195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BBF5019-5DA5-4EDC-1F22-877F762D0C1E}"/>
                </a:ext>
              </a:extLst>
            </p:cNvPr>
            <p:cNvSpPr txBox="1"/>
            <p:nvPr/>
          </p:nvSpPr>
          <p:spPr>
            <a:xfrm>
              <a:off x="7918061" y="5789034"/>
              <a:ext cx="18572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2023, Weeks 1-11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D1A99FA-7516-AD8A-01CE-645F9662F5AE}"/>
                </a:ext>
              </a:extLst>
            </p:cNvPr>
            <p:cNvSpPr txBox="1"/>
            <p:nvPr/>
          </p:nvSpPr>
          <p:spPr>
            <a:xfrm>
              <a:off x="10589715" y="5789034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15-17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3E16303-8D5E-0389-2F93-BA3DA1B2ECAB}"/>
                </a:ext>
              </a:extLst>
            </p:cNvPr>
            <p:cNvSpPr txBox="1"/>
            <p:nvPr/>
          </p:nvSpPr>
          <p:spPr>
            <a:xfrm>
              <a:off x="3164184" y="5401325"/>
              <a:ext cx="14473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tx2"/>
                  </a:solidFill>
                </a:rPr>
                <a:t>Training Data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4A523B1-723B-3758-EC9F-D38F8BB10A29}"/>
                </a:ext>
              </a:extLst>
            </p:cNvPr>
            <p:cNvSpPr txBox="1"/>
            <p:nvPr/>
          </p:nvSpPr>
          <p:spPr>
            <a:xfrm>
              <a:off x="8919948" y="5401325"/>
              <a:ext cx="16546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Validation Data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4905EB5-89FB-3FAA-0964-AA84202D6E62}"/>
                </a:ext>
              </a:extLst>
            </p:cNvPr>
            <p:cNvSpPr txBox="1"/>
            <p:nvPr/>
          </p:nvSpPr>
          <p:spPr>
            <a:xfrm>
              <a:off x="10458982" y="5401325"/>
              <a:ext cx="10651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Test Data</a:t>
              </a:r>
            </a:p>
          </p:txBody>
        </p:sp>
      </p:grp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EDD7151A-04DC-679B-D3D3-50577AFFD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8454933F-8539-5E3D-7776-CAC5439F2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0" name="Date Placeholder 59">
            <a:extLst>
              <a:ext uri="{FF2B5EF4-FFF2-40B4-BE49-F238E27FC236}">
                <a16:creationId xmlns:a16="http://schemas.microsoft.com/office/drawing/2014/main" id="{2D74EE71-2A8D-6F72-DD14-61B74DBD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</p:spTree>
    <p:extLst>
      <p:ext uri="{BB962C8B-B14F-4D97-AF65-F5344CB8AC3E}">
        <p14:creationId xmlns:p14="http://schemas.microsoft.com/office/powerpoint/2010/main" val="3729771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0D2C9-9183-AC9F-2B61-B1E22335E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numbers and a line&#10;&#10;Description automatically generated">
            <a:extLst>
              <a:ext uri="{FF2B5EF4-FFF2-40B4-BE49-F238E27FC236}">
                <a16:creationId xmlns:a16="http://schemas.microsoft.com/office/drawing/2014/main" id="{73AFF952-958C-63AD-5FC1-F9DE08A26E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3" y="1627859"/>
            <a:ext cx="6283841" cy="47128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30E0A5-76CD-A412-E2E4-88944FEE5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Neural Net Behavior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BD589-9687-58D5-B9B6-E3522C30A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8289C-5D95-3BDA-BACA-8608A5544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28F06-9894-9DCA-7A6B-1EE325E3C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" name="Picture 9" descr="A graph of a graph with blue squares&#10;&#10;Description automatically generated with medium confidence">
            <a:extLst>
              <a:ext uri="{FF2B5EF4-FFF2-40B4-BE49-F238E27FC236}">
                <a16:creationId xmlns:a16="http://schemas.microsoft.com/office/drawing/2014/main" id="{5E9A3B37-4897-42EC-2F1B-D7DC597995D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471" y="1530081"/>
            <a:ext cx="6283841" cy="471288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4DD1430-7E38-02B0-9CAB-F0C47959E2B0}"/>
              </a:ext>
            </a:extLst>
          </p:cNvPr>
          <p:cNvSpPr txBox="1">
            <a:spLocks/>
          </p:cNvSpPr>
          <p:nvPr/>
        </p:nvSpPr>
        <p:spPr>
          <a:xfrm>
            <a:off x="4128655" y="1567742"/>
            <a:ext cx="3500581" cy="453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A427FD-82B8-4CE6-AAA5-6D11516ADAB7}"/>
              </a:ext>
            </a:extLst>
          </p:cNvPr>
          <p:cNvSpPr txBox="1"/>
          <p:nvPr/>
        </p:nvSpPr>
        <p:spPr>
          <a:xfrm>
            <a:off x="1813149" y="1222964"/>
            <a:ext cx="231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Example, single-game: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29E81-D69D-5EE5-8E7F-A53D591FB41A}"/>
              </a:ext>
            </a:extLst>
          </p:cNvPr>
          <p:cNvSpPr txBox="1"/>
          <p:nvPr/>
        </p:nvSpPr>
        <p:spPr>
          <a:xfrm>
            <a:off x="8311038" y="1222964"/>
            <a:ext cx="204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Across all test data:</a:t>
            </a:r>
          </a:p>
        </p:txBody>
      </p:sp>
    </p:spTree>
    <p:extLst>
      <p:ext uri="{BB962C8B-B14F-4D97-AF65-F5344CB8AC3E}">
        <p14:creationId xmlns:p14="http://schemas.microsoft.com/office/powerpoint/2010/main" val="2938656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7ED82-7834-2F1E-462E-CF3CFAEF2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of a game&#10;&#10;Description automatically generated">
            <a:extLst>
              <a:ext uri="{FF2B5EF4-FFF2-40B4-BE49-F238E27FC236}">
                <a16:creationId xmlns:a16="http://schemas.microsoft.com/office/drawing/2014/main" id="{EE050876-0361-AA12-A2E2-CB4571E3AAC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3" y="1642544"/>
            <a:ext cx="6276771" cy="4707579"/>
          </a:xfrm>
          <a:prstGeom prst="rect">
            <a:avLst/>
          </a:prstGeom>
        </p:spPr>
      </p:pic>
      <p:pic>
        <p:nvPicPr>
          <p:cNvPr id="3" name="Picture 2" descr="A chart with blue lines and a line pointing at the same point&#10;&#10;Description automatically generated with medium confidence">
            <a:extLst>
              <a:ext uri="{FF2B5EF4-FFF2-40B4-BE49-F238E27FC236}">
                <a16:creationId xmlns:a16="http://schemas.microsoft.com/office/drawing/2014/main" id="{D2810016-3428-CEAD-B84D-3AECEC571F2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44" y="1704208"/>
            <a:ext cx="6278881" cy="4531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B6126-6646-182F-500C-1C1AEE09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Poorly-Trained Neural Net Behavior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8A7AB-AE7B-6BA8-7E80-37570E4F1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B665D-A5FE-D9D3-C6F5-E03851879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9585D-F70F-A253-141B-A3B16331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FDA0C9A-635C-E01C-944C-0D3F40CB6CAC}"/>
              </a:ext>
            </a:extLst>
          </p:cNvPr>
          <p:cNvSpPr txBox="1">
            <a:spLocks/>
          </p:cNvSpPr>
          <p:nvPr/>
        </p:nvSpPr>
        <p:spPr>
          <a:xfrm>
            <a:off x="4128655" y="1567742"/>
            <a:ext cx="3500581" cy="453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44339-0B3E-2025-ACA4-CC149440D0B7}"/>
              </a:ext>
            </a:extLst>
          </p:cNvPr>
          <p:cNvSpPr txBox="1"/>
          <p:nvPr/>
        </p:nvSpPr>
        <p:spPr>
          <a:xfrm>
            <a:off x="1813149" y="1222964"/>
            <a:ext cx="231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Example, single-game: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7C148-677E-880A-BF13-33FEFF371631}"/>
              </a:ext>
            </a:extLst>
          </p:cNvPr>
          <p:cNvSpPr txBox="1"/>
          <p:nvPr/>
        </p:nvSpPr>
        <p:spPr>
          <a:xfrm>
            <a:off x="8311038" y="1222964"/>
            <a:ext cx="204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Across all test data:</a:t>
            </a:r>
          </a:p>
        </p:txBody>
      </p:sp>
    </p:spTree>
    <p:extLst>
      <p:ext uri="{BB962C8B-B14F-4D97-AF65-F5344CB8AC3E}">
        <p14:creationId xmlns:p14="http://schemas.microsoft.com/office/powerpoint/2010/main" val="23042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B040C-73EA-3A51-7A52-3F0789466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202F-85F0-E14E-77A2-BA0783A6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CA443-E64D-529F-DC83-F9C12DFD2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337095"/>
            <a:ext cx="10380345" cy="4531999"/>
          </a:xfrm>
        </p:spPr>
        <p:txBody>
          <a:bodyPr>
            <a:normAutofit/>
          </a:bodyPr>
          <a:lstStyle/>
          <a:p>
            <a:r>
              <a:rPr lang="en-US" dirty="0"/>
              <a:t>Hyper-parameters are factors in the equations of Machine Learning which cannot be adjusted during the learning process, and must be set </a:t>
            </a:r>
            <a:r>
              <a:rPr lang="en-US" i="1" dirty="0"/>
              <a:t>a priori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Batch Size: number of training datapoints to use in each learning iteration</a:t>
            </a:r>
          </a:p>
          <a:p>
            <a:pPr lvl="1"/>
            <a:r>
              <a:rPr lang="en-US" dirty="0"/>
              <a:t>Learning Rate (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η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dirty="0"/>
              <a:t>Regularization (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dirty="0"/>
              <a:t>: relative weights of “fast” vs “steady” training adjustments (sort of)</a:t>
            </a:r>
          </a:p>
          <a:p>
            <a:r>
              <a:rPr lang="en-US" dirty="0"/>
              <a:t>Problem: The NN behavior is strongly driven by hyper-parameters</a:t>
            </a:r>
          </a:p>
          <a:p>
            <a:pPr lvl="1"/>
            <a:r>
              <a:rPr lang="en-US" dirty="0"/>
              <a:t>Often make the difference between signal and noise</a:t>
            </a:r>
          </a:p>
          <a:p>
            <a:pPr lvl="1"/>
            <a:r>
              <a:rPr lang="en-US" dirty="0"/>
              <a:t>An ideal combination is difficult to find theoretically/intuitively</a:t>
            </a:r>
          </a:p>
          <a:p>
            <a:r>
              <a:rPr lang="en-US" dirty="0"/>
              <a:t>Approach: find an optimal combination of hyper-parameters empirically, by implementing an automatic recursive grid search to try out many combinations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CE8694-639A-BF74-1237-FF70EB953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3D00E-0EF6-435F-F464-80DC9D35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8C5563F-AC5F-6DE0-6753-BF9FA1522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</p:spTree>
    <p:extLst>
      <p:ext uri="{BB962C8B-B14F-4D97-AF65-F5344CB8AC3E}">
        <p14:creationId xmlns:p14="http://schemas.microsoft.com/office/powerpoint/2010/main" val="3670924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3231A-077A-69BB-8185-6A9237A26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6403-18A6-C048-5F4A-52D9918F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Hyper-Parameter Tuning</a:t>
            </a:r>
          </a:p>
        </p:txBody>
      </p:sp>
      <p:pic>
        <p:nvPicPr>
          <p:cNvPr id="5" name="Content Placeholder 4" descr="A graph with dots and lines&#10;&#10;Description automatically generated">
            <a:extLst>
              <a:ext uri="{FF2B5EF4-FFF2-40B4-BE49-F238E27FC236}">
                <a16:creationId xmlns:a16="http://schemas.microsoft.com/office/drawing/2014/main" id="{6DA8B32B-5CE1-FADD-D58E-8619F5B11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6" t="7819" r="13447" b="2653"/>
          <a:stretch/>
        </p:blipFill>
        <p:spPr>
          <a:xfrm>
            <a:off x="3657600" y="1207698"/>
            <a:ext cx="8534400" cy="514236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FBDF266-58A4-E817-AFDC-39A5BF1CA2E1}"/>
              </a:ext>
            </a:extLst>
          </p:cNvPr>
          <p:cNvSpPr txBox="1">
            <a:spLocks/>
          </p:cNvSpPr>
          <p:nvPr/>
        </p:nvSpPr>
        <p:spPr>
          <a:xfrm>
            <a:off x="476250" y="1337095"/>
            <a:ext cx="3181350" cy="501297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Holding batch size constant at 1000, and varying both learning rate and regularization over wide ranges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layer finds a broad solution region, and 2</a:t>
            </a:r>
            <a:r>
              <a:rPr lang="en-US" baseline="30000" dirty="0"/>
              <a:t>nd</a:t>
            </a:r>
            <a:r>
              <a:rPr lang="en-US" dirty="0"/>
              <a:t> layer finds a more precise optimum</a:t>
            </a:r>
          </a:p>
          <a:p>
            <a:r>
              <a:rPr lang="en-US" dirty="0"/>
              <a:t>Simple and robust, but computationally inefficient</a:t>
            </a:r>
          </a:p>
          <a:p>
            <a:r>
              <a:rPr lang="en-US" b="1" dirty="0"/>
              <a:t>Extensible to higher dimensions to test more hyper-parameters simultaneously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6B11BFB-54ED-4741-FFA8-12C16A87E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05C1B1-FF19-CF29-9494-1EE239AB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58967E5-4838-E9E6-0E1E-3A2BC0674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</p:spTree>
    <p:extLst>
      <p:ext uri="{BB962C8B-B14F-4D97-AF65-F5344CB8AC3E}">
        <p14:creationId xmlns:p14="http://schemas.microsoft.com/office/powerpoint/2010/main" val="3430232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4E0A-ABA2-E2DC-E031-992E7B201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Model Performance</a:t>
            </a:r>
          </a:p>
        </p:txBody>
      </p:sp>
      <p:pic>
        <p:nvPicPr>
          <p:cNvPr id="5" name="Content Placeholder 4" descr="A chart with blue lines and a dotted line&#10;&#10;Description automatically generated">
            <a:extLst>
              <a:ext uri="{FF2B5EF4-FFF2-40B4-BE49-F238E27FC236}">
                <a16:creationId xmlns:a16="http://schemas.microsoft.com/office/drawing/2014/main" id="{B251DDE0-6B12-3D8B-184B-ADC653CEA8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325" y="1280215"/>
            <a:ext cx="6602234" cy="503486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31B9EC-B103-2DA5-3B83-B6A1CF89BA53}"/>
              </a:ext>
            </a:extLst>
          </p:cNvPr>
          <p:cNvSpPr txBox="1">
            <a:spLocks/>
          </p:cNvSpPr>
          <p:nvPr/>
        </p:nvSpPr>
        <p:spPr>
          <a:xfrm>
            <a:off x="781050" y="1337095"/>
            <a:ext cx="4378693" cy="48541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After implementing hyper-parameter tuning, a signal emerges!</a:t>
            </a:r>
          </a:p>
          <a:p>
            <a:r>
              <a:rPr lang="en-US" dirty="0"/>
              <a:t>Key takeaways:</a:t>
            </a:r>
          </a:p>
          <a:p>
            <a:pPr lvl="1"/>
            <a:r>
              <a:rPr lang="en-US" dirty="0"/>
              <a:t>NN is following the right trend: the NN tends to predict higher fantasy scores for players who are really getting higher fantasy scores</a:t>
            </a:r>
          </a:p>
          <a:p>
            <a:pPr lvl="1"/>
            <a:r>
              <a:rPr lang="en-US" dirty="0"/>
              <a:t>NN is starting to predict a reasonable distribution of scores across the full dataset, but still not matching the true distribution</a:t>
            </a:r>
          </a:p>
          <a:p>
            <a:r>
              <a:rPr lang="en-US" dirty="0"/>
              <a:t>Average absolute error in fantasy score predictions across the full test dataset: </a:t>
            </a:r>
            <a:r>
              <a:rPr lang="en-US" b="1" dirty="0"/>
              <a:t>4.19 points</a:t>
            </a:r>
          </a:p>
          <a:p>
            <a:pPr lvl="1"/>
            <a:r>
              <a:rPr lang="en-US" dirty="0"/>
              <a:t>For only pre-game predictions: </a:t>
            </a:r>
            <a:r>
              <a:rPr lang="en-US" b="1" dirty="0"/>
              <a:t>5.93 points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9D63DD-540A-F4D8-F12B-A6CB0DE6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A53BE-4EFB-E5C7-D61E-DC1807D58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71A334E-2236-8F78-915A-3FB5BEE3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</p:spTree>
    <p:extLst>
      <p:ext uri="{BB962C8B-B14F-4D97-AF65-F5344CB8AC3E}">
        <p14:creationId xmlns:p14="http://schemas.microsoft.com/office/powerpoint/2010/main" val="3599912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52291-474B-EC3A-6ACC-A9E45B470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A8D4-F467-4D85-E94F-28E7D8A9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41EA9-D61F-CA78-D809-6E7D4DFB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5025"/>
            <a:ext cx="10058400" cy="496208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Project Overview, Motivation, and Fantasy Football Crash Course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Neural Net Fundamentals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Solution Architecture</a:t>
            </a:r>
          </a:p>
          <a:p>
            <a:pPr marL="578358" lvl="1" indent="-285750"/>
            <a:r>
              <a:rPr lang="en-US" dirty="0"/>
              <a:t>Neural Network Architecture and Input/Output Data</a:t>
            </a:r>
          </a:p>
          <a:p>
            <a:pPr marL="578358" lvl="1" indent="-285750"/>
            <a:r>
              <a:rPr lang="en-US" dirty="0"/>
              <a:t>Training, Validation, and Test Process</a:t>
            </a:r>
          </a:p>
          <a:p>
            <a:pPr marL="578358" lvl="1" indent="-285750"/>
            <a:r>
              <a:rPr lang="en-US" dirty="0"/>
              <a:t>Ideal vs. Poor Performance</a:t>
            </a:r>
          </a:p>
          <a:p>
            <a:pPr marL="578358" lvl="1" indent="-285750"/>
            <a:r>
              <a:rPr lang="en-US" dirty="0"/>
              <a:t>Hyper-Parameter Tuning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Current Best Model Performance</a:t>
            </a:r>
          </a:p>
          <a:p>
            <a:pPr marL="578358" lvl="1" indent="-285750"/>
            <a:r>
              <a:rPr lang="en-US" dirty="0"/>
              <a:t>Emergent Behavior</a:t>
            </a:r>
          </a:p>
          <a:p>
            <a:pPr marL="578358" lvl="1" indent="-285750"/>
            <a:r>
              <a:rPr lang="en-US" dirty="0"/>
              <a:t>Comparison to Other Projections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Path Forward: Improvements, Limitations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BE9ADB-9C62-FFB2-D594-B8541E534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D8CED-F5AE-5D8A-6C2D-C047B7F5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71F9A4A-59D9-4A2D-332F-38A085AD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</p:spTree>
    <p:extLst>
      <p:ext uri="{BB962C8B-B14F-4D97-AF65-F5344CB8AC3E}">
        <p14:creationId xmlns:p14="http://schemas.microsoft.com/office/powerpoint/2010/main" val="55462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6C45C-1B1C-32DC-DA07-5FF4B506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graph of a graph with blue dots and white text&#10;&#10;Description automatically generated">
            <a:extLst>
              <a:ext uri="{FF2B5EF4-FFF2-40B4-BE49-F238E27FC236}">
                <a16:creationId xmlns:a16="http://schemas.microsoft.com/office/drawing/2014/main" id="{D892FF36-3AC9-BECF-C575-B03137D94E1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475" y="2939764"/>
            <a:ext cx="4512944" cy="3384708"/>
          </a:xfrm>
          <a:prstGeom prst="rect">
            <a:avLst/>
          </a:prstGeom>
        </p:spPr>
      </p:pic>
      <p:pic>
        <p:nvPicPr>
          <p:cNvPr id="13" name="Picture 12" descr="A graph with blue dots and a dotted line&#10;&#10;Description automatically generated">
            <a:extLst>
              <a:ext uri="{FF2B5EF4-FFF2-40B4-BE49-F238E27FC236}">
                <a16:creationId xmlns:a16="http://schemas.microsoft.com/office/drawing/2014/main" id="{9A665FF7-3E5A-92D0-A948-297F364AFFD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30" y="2939764"/>
            <a:ext cx="4512944" cy="33847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FB6D7-B521-B119-D0E2-482E76978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4"/>
            <a:ext cx="10874244" cy="921094"/>
          </a:xfrm>
        </p:spPr>
        <p:txBody>
          <a:bodyPr>
            <a:normAutofit/>
          </a:bodyPr>
          <a:lstStyle/>
          <a:p>
            <a:r>
              <a:rPr lang="en-US" dirty="0"/>
              <a:t>Emergent Behavior: Understanding Positions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E4628A-A49C-E373-2185-B22CF479375F}"/>
              </a:ext>
            </a:extLst>
          </p:cNvPr>
          <p:cNvSpPr txBox="1">
            <a:spLocks/>
          </p:cNvSpPr>
          <p:nvPr/>
        </p:nvSpPr>
        <p:spPr>
          <a:xfrm>
            <a:off x="582930" y="1245798"/>
            <a:ext cx="11388593" cy="453199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Football Truism #1: quarterbacks generally pass the football; non-quarterbacks typically don’t make passes</a:t>
            </a:r>
          </a:p>
          <a:p>
            <a:r>
              <a:rPr lang="en-US" dirty="0"/>
              <a:t>Passing Yards show a significant difference between quarterbacks (QB) and non-quarterbacks (RB, WR, TE)</a:t>
            </a:r>
          </a:p>
          <a:p>
            <a:r>
              <a:rPr lang="en-US" dirty="0"/>
              <a:t>The improved Neural Net demonstrates this pattern in its predictions</a:t>
            </a:r>
          </a:p>
          <a:p>
            <a:pPr lvl="1"/>
            <a:r>
              <a:rPr lang="en-US" dirty="0"/>
              <a:t>Thus, the Neural Net has learned the trend that quarterbacks pass and others don’t!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ABC97-8557-A142-FA2B-AF10D442B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5CB1C-DC41-30D6-E148-B737568E7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ACB493-5D18-46AA-FE30-04FD7AEEA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BAB24C-32B4-C64E-9617-9369C4F87056}"/>
              </a:ext>
            </a:extLst>
          </p:cNvPr>
          <p:cNvSpPr/>
          <p:nvPr/>
        </p:nvSpPr>
        <p:spPr>
          <a:xfrm>
            <a:off x="5249228" y="4314825"/>
            <a:ext cx="1552575" cy="666750"/>
          </a:xfrm>
          <a:prstGeom prst="rightArrow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207EB-3B27-25CE-28C3-EF6F51EAC1A3}"/>
              </a:ext>
            </a:extLst>
          </p:cNvPr>
          <p:cNvSpPr txBox="1"/>
          <p:nvPr/>
        </p:nvSpPr>
        <p:spPr>
          <a:xfrm>
            <a:off x="5033714" y="4923656"/>
            <a:ext cx="1896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Improvement due to hyper-parameter tuning</a:t>
            </a:r>
          </a:p>
        </p:txBody>
      </p:sp>
    </p:spTree>
    <p:extLst>
      <p:ext uri="{BB962C8B-B14F-4D97-AF65-F5344CB8AC3E}">
        <p14:creationId xmlns:p14="http://schemas.microsoft.com/office/powerpoint/2010/main" val="13033767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2873E-EE2B-7565-B97D-32C2DADD8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CFD0BC5-94BC-6E4E-9A67-780933619385}"/>
              </a:ext>
            </a:extLst>
          </p:cNvPr>
          <p:cNvSpPr txBox="1">
            <a:spLocks/>
          </p:cNvSpPr>
          <p:nvPr/>
        </p:nvSpPr>
        <p:spPr>
          <a:xfrm>
            <a:off x="1097280" y="1337095"/>
            <a:ext cx="4231906" cy="49303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Football Truism #2: as the game comes to an end, players’ stats stop changing</a:t>
            </a:r>
          </a:p>
          <a:p>
            <a:r>
              <a:rPr lang="en-US" dirty="0"/>
              <a:t>In some cases, the NN seems to “understand” this trend </a:t>
            </a:r>
          </a:p>
          <a:p>
            <a:pPr lvl="1"/>
            <a:r>
              <a:rPr lang="en-US" dirty="0"/>
              <a:t>Predicted score for a player trends downwards as the game progresses, since there is less opportunity to score more points</a:t>
            </a:r>
          </a:p>
          <a:p>
            <a:pPr lvl="1"/>
            <a:r>
              <a:rPr lang="en-US" dirty="0"/>
              <a:t>Predicted score spikes upwards (often aggressively) whenever points are scored</a:t>
            </a:r>
          </a:p>
          <a:p>
            <a:pPr lvl="1"/>
            <a:r>
              <a:rPr lang="en-US" dirty="0"/>
              <a:t>Predicted score converges to the actual score at the end of the game</a:t>
            </a:r>
          </a:p>
          <a:p>
            <a:r>
              <a:rPr lang="en-US" dirty="0"/>
              <a:t>The NN does not always follow this trend</a:t>
            </a:r>
          </a:p>
          <a:p>
            <a:pPr lvl="1"/>
            <a:r>
              <a:rPr lang="en-US" dirty="0"/>
              <a:t>Future improvements to the model may improve this trend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C0EBF445-768C-BD6F-26E9-95701BBA9E69}"/>
              </a:ext>
            </a:extLst>
          </p:cNvPr>
          <p:cNvSpPr/>
          <p:nvPr/>
        </p:nvSpPr>
        <p:spPr>
          <a:xfrm>
            <a:off x="4714211" y="2117481"/>
            <a:ext cx="694460" cy="289864"/>
          </a:xfrm>
          <a:prstGeom prst="rightArrow">
            <a:avLst/>
          </a:prstGeom>
          <a:solidFill>
            <a:srgbClr val="E1E0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262DD20F-FE5D-6F73-2422-8D57C003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610" y="1113216"/>
            <a:ext cx="3883036" cy="2912277"/>
          </a:xfrm>
          <a:prstGeom prst="rect">
            <a:avLst/>
          </a:prstGeom>
        </p:spPr>
      </p:pic>
      <p:pic>
        <p:nvPicPr>
          <p:cNvPr id="23" name="Picture 22" descr="A graph with blue and orange lines&#10;&#10;Description automatically generated">
            <a:extLst>
              <a:ext uri="{FF2B5EF4-FFF2-40B4-BE49-F238E27FC236}">
                <a16:creationId xmlns:a16="http://schemas.microsoft.com/office/drawing/2014/main" id="{4A41C042-BE18-4775-C360-B183BB601F4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04"/>
          <a:stretch/>
        </p:blipFill>
        <p:spPr>
          <a:xfrm>
            <a:off x="8508990" y="3414365"/>
            <a:ext cx="3587316" cy="29056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93F3B-FCC0-F9AB-0513-93416457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4"/>
            <a:ext cx="10246995" cy="921094"/>
          </a:xfrm>
        </p:spPr>
        <p:txBody>
          <a:bodyPr>
            <a:normAutofit/>
          </a:bodyPr>
          <a:lstStyle/>
          <a:p>
            <a:r>
              <a:rPr lang="en-US" dirty="0"/>
              <a:t>Emergent Behavior: Learning Game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91B5A-C72D-494D-929E-785952ED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21B0C-0EF0-2533-F218-17F5D0A3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FBA5E0-23DE-B56D-F394-B170A7801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772CA3E-7FF7-FF2E-66F8-BFAD5F415298}"/>
              </a:ext>
            </a:extLst>
          </p:cNvPr>
          <p:cNvSpPr/>
          <p:nvPr/>
        </p:nvSpPr>
        <p:spPr>
          <a:xfrm>
            <a:off x="5079403" y="5080829"/>
            <a:ext cx="1682903" cy="289864"/>
          </a:xfrm>
          <a:prstGeom prst="rightArrow">
            <a:avLst/>
          </a:prstGeom>
          <a:solidFill>
            <a:srgbClr val="E1E0E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3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8DB38-00FB-9A77-FD81-783DFDC9A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4B7FC-B2C5-8D2D-BFC6-D10BA7E25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4"/>
            <a:ext cx="10818495" cy="921094"/>
          </a:xfrm>
        </p:spPr>
        <p:txBody>
          <a:bodyPr>
            <a:normAutofit/>
          </a:bodyPr>
          <a:lstStyle/>
          <a:p>
            <a:r>
              <a:rPr lang="en-US" dirty="0"/>
              <a:t>Model Performance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6950-25D4-615C-72B2-A433E31A0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7095"/>
            <a:ext cx="5189220" cy="4531999"/>
          </a:xfrm>
        </p:spPr>
        <p:txBody>
          <a:bodyPr>
            <a:normAutofit/>
          </a:bodyPr>
          <a:lstStyle/>
          <a:p>
            <a:r>
              <a:rPr lang="en-US" dirty="0"/>
              <a:t>Sleeper is a popular Fantasy Football app with fairly accurate pre-game projections</a:t>
            </a:r>
          </a:p>
          <a:p>
            <a:r>
              <a:rPr lang="en-US" dirty="0"/>
              <a:t>Sleeper’s average absolute error in pre-game predictions across the test dataset: </a:t>
            </a:r>
            <a:r>
              <a:rPr lang="en-US" b="1" dirty="0"/>
              <a:t>5.16 points</a:t>
            </a:r>
          </a:p>
          <a:p>
            <a:r>
              <a:rPr lang="en-US" dirty="0"/>
              <a:t>Neural Net is not too far behind an industry standard!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5510-75C2-13D5-2DB3-CC81FE16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E03E0-7E60-0312-639E-221D231D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40D19-0FCE-0725-E6F9-5F8A30F6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 descr="A graph of a number of graphs&#10;&#10;Description automatically generated with medium confidence">
            <a:extLst>
              <a:ext uri="{FF2B5EF4-FFF2-40B4-BE49-F238E27FC236}">
                <a16:creationId xmlns:a16="http://schemas.microsoft.com/office/drawing/2014/main" id="{0AE196CA-0013-28F9-9ECE-8CDD81DDB16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526" y="1207698"/>
            <a:ext cx="5852172" cy="4389129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579F055-D8DA-54F5-57FE-883840A6DEDB}"/>
              </a:ext>
            </a:extLst>
          </p:cNvPr>
          <p:cNvCxnSpPr>
            <a:cxnSpLocks/>
          </p:cNvCxnSpPr>
          <p:nvPr/>
        </p:nvCxnSpPr>
        <p:spPr>
          <a:xfrm flipV="1">
            <a:off x="10020300" y="1733550"/>
            <a:ext cx="0" cy="3362325"/>
          </a:xfrm>
          <a:prstGeom prst="line">
            <a:avLst/>
          </a:prstGeom>
          <a:ln>
            <a:solidFill>
              <a:schemeClr val="tx2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81E73D2-BD83-BC54-2233-E46B74E73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96915"/>
              </p:ext>
            </p:extLst>
          </p:nvPr>
        </p:nvGraphicFramePr>
        <p:xfrm>
          <a:off x="448617" y="3816453"/>
          <a:ext cx="6057909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3">
                  <a:extLst>
                    <a:ext uri="{9D8B030D-6E8A-4147-A177-3AD203B41FA5}">
                      <a16:colId xmlns:a16="http://schemas.microsoft.com/office/drawing/2014/main" val="3484888850"/>
                    </a:ext>
                  </a:extLst>
                </a:gridCol>
                <a:gridCol w="2019303">
                  <a:extLst>
                    <a:ext uri="{9D8B030D-6E8A-4147-A177-3AD203B41FA5}">
                      <a16:colId xmlns:a16="http://schemas.microsoft.com/office/drawing/2014/main" val="3652546909"/>
                    </a:ext>
                  </a:extLst>
                </a:gridCol>
                <a:gridCol w="2019303">
                  <a:extLst>
                    <a:ext uri="{9D8B030D-6E8A-4147-A177-3AD203B41FA5}">
                      <a16:colId xmlns:a16="http://schemas.microsoft.com/office/drawing/2014/main" val="1282897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Pre-Game Projections, Avg. Absolute Error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Mid-Game Projections, Avg. Absolute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4801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Neural 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5.93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4.19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57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Sleeper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5.16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660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232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0C4EE-4697-78C9-704E-6A6A5A90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Improvements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14936-337B-910D-CC3C-0D820D632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23975"/>
            <a:ext cx="10058400" cy="4886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Plans to improve performance further:</a:t>
            </a:r>
          </a:p>
          <a:p>
            <a:r>
              <a:rPr lang="en-US" dirty="0"/>
              <a:t>Include more input variables to give the model more useful context</a:t>
            </a:r>
          </a:p>
          <a:p>
            <a:r>
              <a:rPr lang="en-US" dirty="0"/>
              <a:t>Tune NN architecture (number of layers &amp; neurons) using the Hyper-Parameter tuning process</a:t>
            </a:r>
          </a:p>
          <a:p>
            <a:r>
              <a:rPr lang="en-US" dirty="0"/>
              <a:t>Faster optimization techniques than grid search: Bayesian methods, genetic algorithm?</a:t>
            </a:r>
          </a:p>
          <a:p>
            <a:r>
              <a:rPr lang="en-US" dirty="0"/>
              <a:t>Investigate different approaches to input/output normalization and neuron activation</a:t>
            </a:r>
          </a:p>
          <a:p>
            <a:r>
              <a:rPr lang="en-US" dirty="0"/>
              <a:t>Containerize and utilize cloud compute to accelerate training</a:t>
            </a:r>
          </a:p>
          <a:p>
            <a:pPr marL="0" indent="0">
              <a:buNone/>
            </a:pPr>
            <a:r>
              <a:rPr lang="en-US" b="1" dirty="0"/>
              <a:t>Issues that may limit the achievable performance:</a:t>
            </a:r>
          </a:p>
          <a:p>
            <a:r>
              <a:rPr lang="en-US" dirty="0"/>
              <a:t>Training data quantity is fixed, assuming that years-old NFL games are no longer relevant in predicting today’s outcomes</a:t>
            </a:r>
          </a:p>
          <a:p>
            <a:r>
              <a:rPr lang="en-US" dirty="0"/>
              <a:t>Rookies entering the NFL have no past NFL performance from which to learn (embedding problem)</a:t>
            </a:r>
          </a:p>
          <a:p>
            <a:pPr lvl="1"/>
            <a:r>
              <a:rPr lang="en-US" dirty="0"/>
              <a:t>Could try to mitigate by including proxy data: college stats, draft position, etc.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B819-A800-4BEA-63B2-43B34F0C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A7B46-79B0-7AAC-5CE2-8A42B65E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7402-5A0F-C6D5-264B-8AB31516D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35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22568-6996-7D42-ABF1-B8C4EF9F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C185-9C19-9C6E-8DCC-E98245B5D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31B75-BAB6-C8A0-ADBF-8BD0CADD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81125"/>
            <a:ext cx="9157335" cy="48196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Learning Resources</a:t>
            </a:r>
          </a:p>
          <a:p>
            <a:r>
              <a:rPr lang="en-US" dirty="0"/>
              <a:t>Neural Networks and Deep Learning, Michael Nielsen </a:t>
            </a:r>
            <a:r>
              <a:rPr lang="en-US" dirty="0">
                <a:hlinkClick r:id="rId2"/>
              </a:rPr>
              <a:t>http://neuralnetworksanddeeplearning.com/index.html</a:t>
            </a:r>
            <a:endParaRPr lang="en-US" dirty="0"/>
          </a:p>
          <a:p>
            <a:r>
              <a:rPr lang="en-US" dirty="0"/>
              <a:t>3Blue1Brown, Neural Networks video series </a:t>
            </a:r>
            <a:r>
              <a:rPr lang="en-US" dirty="0">
                <a:hlinkClick r:id="rId3"/>
              </a:rPr>
              <a:t>https://www.youtube.com/playlist?list=PLZHQObOWTQDNU6R1_67000Dx_ZCJB-3pi</a:t>
            </a:r>
            <a:endParaRPr lang="en-US" dirty="0"/>
          </a:p>
          <a:p>
            <a:r>
              <a:rPr lang="en-US" dirty="0"/>
              <a:t>MIT Open Learning Library, Intro to Machine Learning </a:t>
            </a:r>
            <a:r>
              <a:rPr lang="en-US" dirty="0">
                <a:hlinkClick r:id="rId4"/>
              </a:rPr>
              <a:t>https://openlearninglibrary.mit.edu/courses/course-v1:MITx+6.036+1T2019/course/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Software Tools</a:t>
            </a:r>
          </a:p>
          <a:p>
            <a:r>
              <a:rPr lang="en-US" dirty="0"/>
              <a:t>Python – all source code</a:t>
            </a:r>
          </a:p>
          <a:p>
            <a:pPr lvl="1"/>
            <a:r>
              <a:rPr lang="en-US" dirty="0" err="1"/>
              <a:t>PyTorch</a:t>
            </a:r>
            <a:r>
              <a:rPr lang="en-US" dirty="0"/>
              <a:t>: Neural Network base class, ML algorithms implementation</a:t>
            </a:r>
          </a:p>
          <a:p>
            <a:pPr lvl="1"/>
            <a:r>
              <a:rPr lang="en-US" dirty="0"/>
              <a:t>Common data analysis libraries: NumPy, Pandas, Matplotlib</a:t>
            </a:r>
          </a:p>
          <a:p>
            <a:pPr lvl="1"/>
            <a:r>
              <a:rPr lang="en-US" dirty="0"/>
              <a:t>Football statistics APIs: Sleeper, </a:t>
            </a:r>
            <a:r>
              <a:rPr lang="en-US" dirty="0" err="1"/>
              <a:t>nfl</a:t>
            </a:r>
            <a:r>
              <a:rPr lang="en-US" dirty="0"/>
              <a:t>-data-</a:t>
            </a:r>
            <a:r>
              <a:rPr lang="en-US" dirty="0" err="1"/>
              <a:t>py</a:t>
            </a:r>
            <a:endParaRPr lang="en-US" dirty="0"/>
          </a:p>
          <a:p>
            <a:r>
              <a:rPr lang="en-US" dirty="0"/>
              <a:t>GitHub: </a:t>
            </a:r>
            <a:r>
              <a:rPr lang="en-US" dirty="0">
                <a:hlinkClick r:id="rId5"/>
              </a:rPr>
              <a:t>https://github.com/ryanshaffer1/FantasyProjections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738B16-20CC-312F-0A3C-A01FCCC829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9" b="13521"/>
          <a:stretch/>
        </p:blipFill>
        <p:spPr bwMode="auto">
          <a:xfrm>
            <a:off x="379136" y="4093535"/>
            <a:ext cx="594360" cy="60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YouTube Logo Design – History, Meaning and Evolution | Turbologo">
            <a:extLst>
              <a:ext uri="{FF2B5EF4-FFF2-40B4-BE49-F238E27FC236}">
                <a16:creationId xmlns:a16="http://schemas.microsoft.com/office/drawing/2014/main" id="{4062EB2D-F8AD-01CF-FB19-B18B0D357B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0" t="36286" r="36000" b="34888"/>
          <a:stretch/>
        </p:blipFill>
        <p:spPr bwMode="auto">
          <a:xfrm>
            <a:off x="381368" y="2544869"/>
            <a:ext cx="594360" cy="428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MIT OpenCourseWare | Free Online Course Materials">
            <a:extLst>
              <a:ext uri="{FF2B5EF4-FFF2-40B4-BE49-F238E27FC236}">
                <a16:creationId xmlns:a16="http://schemas.microsoft.com/office/drawing/2014/main" id="{D1CDFBA3-6DBC-E919-A46D-2DACBFD03B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11"/>
          <a:stretch/>
        </p:blipFill>
        <p:spPr bwMode="auto">
          <a:xfrm>
            <a:off x="379136" y="3260510"/>
            <a:ext cx="594360" cy="336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New GitHub Logo - The GitHub Blog">
            <a:extLst>
              <a:ext uri="{FF2B5EF4-FFF2-40B4-BE49-F238E27FC236}">
                <a16:creationId xmlns:a16="http://schemas.microsoft.com/office/drawing/2014/main" id="{043DAE2D-DE8F-A3D0-A227-DF6E256C5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7" t="6776" r="24960" b="7062"/>
          <a:stretch/>
        </p:blipFill>
        <p:spPr bwMode="auto">
          <a:xfrm>
            <a:off x="379136" y="5454983"/>
            <a:ext cx="594360" cy="579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8ED899F-2866-5C95-CA7A-64115B105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36" y="4700173"/>
            <a:ext cx="594360" cy="719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Book Logo Vector Art, Icons, and Graphics for Free Download">
            <a:extLst>
              <a:ext uri="{FF2B5EF4-FFF2-40B4-BE49-F238E27FC236}">
                <a16:creationId xmlns:a16="http://schemas.microsoft.com/office/drawing/2014/main" id="{1EB330B0-B7D5-F8F8-3B65-CF296E7C97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0" t="29249" r="23250" b="30001"/>
          <a:stretch/>
        </p:blipFill>
        <p:spPr bwMode="auto">
          <a:xfrm>
            <a:off x="379136" y="1832781"/>
            <a:ext cx="594360" cy="456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045B0-441B-B82F-5B88-322F3742C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Ryan Shaffer - Winning Fantasy Football With a Predictive Neural 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7DC88-D100-7620-A1F8-CB3AF6E9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424324-5707-18CB-5FB6-01034F7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pic>
        <p:nvPicPr>
          <p:cNvPr id="9" name="Picture 8" descr="A qr code with a cat&#10;&#10;Description automatically generated">
            <a:extLst>
              <a:ext uri="{FF2B5EF4-FFF2-40B4-BE49-F238E27FC236}">
                <a16:creationId xmlns:a16="http://schemas.microsoft.com/office/drawing/2014/main" id="{F02FABDC-4855-5D69-D0B0-48EA8E8ADC67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98" y="5113876"/>
            <a:ext cx="1092727" cy="1086899"/>
          </a:xfrm>
          <a:prstGeom prst="rect">
            <a:avLst/>
          </a:prstGeom>
          <a:ln w="19050"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881382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D1D0-35B0-105B-C80E-E5902A5E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55BE-6649-DC2B-C1DB-B6B386278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393" y="629264"/>
            <a:ext cx="6253317" cy="3686015"/>
          </a:xfrm>
        </p:spPr>
        <p:txBody>
          <a:bodyPr>
            <a:normAutofit/>
          </a:bodyPr>
          <a:lstStyle/>
          <a:p>
            <a:r>
              <a:rPr lang="en-US" sz="6600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646F9-D734-419E-9BBD-93FCE7EB51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392" y="4445788"/>
            <a:ext cx="6269347" cy="1616684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92756F-9C30-06BD-E435-DCAB8067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207" r="-1" b="662"/>
          <a:stretch/>
        </p:blipFill>
        <p:spPr>
          <a:xfrm>
            <a:off x="7875639" y="1"/>
            <a:ext cx="4316361" cy="6858000"/>
          </a:xfrm>
          <a:prstGeom prst="rect">
            <a:avLst/>
          </a:prstGeom>
          <a:ln>
            <a:noFill/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0E0753-3702-0B01-2605-4F0178EC02E4}"/>
              </a:ext>
            </a:extLst>
          </p:cNvPr>
          <p:cNvCxnSpPr>
            <a:cxnSpLocks/>
          </p:cNvCxnSpPr>
          <p:nvPr/>
        </p:nvCxnSpPr>
        <p:spPr>
          <a:xfrm>
            <a:off x="7857351" y="0"/>
            <a:ext cx="0" cy="64008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30048A53-16FC-1FF4-7748-D16D075F8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/>
              <a:t>Ryan Shaffer - Winning Fantasy Football With a Predictive Neural Net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21D6F06-FE07-8751-C344-709FF93DE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fld id="{F38264C2-16E3-4E93-8B22-F59089BC66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D237BAA-1C34-81CF-1A44-4F0C8356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en-US"/>
              <a:t>11/20/2024</a:t>
            </a:r>
          </a:p>
        </p:txBody>
      </p:sp>
    </p:spTree>
    <p:extLst>
      <p:ext uri="{BB962C8B-B14F-4D97-AF65-F5344CB8AC3E}">
        <p14:creationId xmlns:p14="http://schemas.microsoft.com/office/powerpoint/2010/main" val="3269966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6AB80-E1E8-28F6-6D75-7D374F700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BDB3B8B9-3A88-38A2-2D44-D61F95576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21622"/>
            <a:ext cx="12192000" cy="34772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87E6-E7EF-786E-46A9-87C4CA31C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68658"/>
            <a:ext cx="10058400" cy="39912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Design and train a Neural Net (NN) to accurately predict an NFL player’s final game stats and Fantasy Football score, given pre-game context and/or a mid-game snapshot of the player’s ongoing performance.</a:t>
            </a:r>
          </a:p>
          <a:p>
            <a:pPr marL="0" indent="0">
              <a:buNone/>
            </a:pPr>
            <a:r>
              <a:rPr lang="en-US" b="1" dirty="0"/>
              <a:t>Example of Use:</a:t>
            </a:r>
            <a:r>
              <a:rPr lang="en-US" dirty="0"/>
              <a:t> Patrick </a:t>
            </a:r>
            <a:r>
              <a:rPr lang="en-US" dirty="0" err="1"/>
              <a:t>Mahomes</a:t>
            </a:r>
            <a:r>
              <a:rPr lang="en-US" dirty="0"/>
              <a:t> (Quarterback for Kansas City Chiefs) playing in 2023 Week 16 against the Las Vegas Raiders: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B83247-5935-CCF3-D15E-384C43995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A1B52-2EE1-041A-0728-A2BEF657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76906-1837-EE0D-EB9B-F3C958152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12F47E-1066-6ECD-846E-E68FBE029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</p:spTree>
    <p:extLst>
      <p:ext uri="{BB962C8B-B14F-4D97-AF65-F5344CB8AC3E}">
        <p14:creationId xmlns:p14="http://schemas.microsoft.com/office/powerpoint/2010/main" val="1786325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2009-7FD7-41F3-D370-6F7B0E42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049F5-C780-6251-D57A-28CBEBC76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Personal goals of project: </a:t>
            </a:r>
          </a:p>
          <a:p>
            <a:r>
              <a:rPr lang="en-US" dirty="0"/>
              <a:t>Gain hands-on experience with Machine Learning techniques and tools</a:t>
            </a:r>
          </a:p>
          <a:p>
            <a:r>
              <a:rPr lang="en-US" dirty="0"/>
              <a:t>Refresh my Python development skills (most of my professional scripting work is in MATLAB)</a:t>
            </a:r>
          </a:p>
          <a:p>
            <a:r>
              <a:rPr lang="en-US" dirty="0"/>
              <a:t>Explore and implement best practices of open-source/collaborative software projects</a:t>
            </a:r>
          </a:p>
          <a:p>
            <a:pPr marL="0" indent="0">
              <a:buNone/>
            </a:pPr>
            <a:r>
              <a:rPr lang="en-US" b="1" dirty="0"/>
              <a:t>Disclaimer:</a:t>
            </a:r>
          </a:p>
          <a:p>
            <a:r>
              <a:rPr lang="en-US" dirty="0"/>
              <a:t>This has been a learning-focused project for me, and is my first (self-taught) foray into Machine Learning and Neural Nets</a:t>
            </a:r>
          </a:p>
          <a:p>
            <a:r>
              <a:rPr lang="en-US" dirty="0"/>
              <a:t>More likely than not, there are flaws in my chosen NN architecture, gaps in my theoretical understanding, and inefficiencies in my codebase</a:t>
            </a:r>
          </a:p>
          <a:p>
            <a:r>
              <a:rPr lang="en-US" dirty="0"/>
              <a:t>In this presentation and in the project at large, I am focused on the journey rather than the destination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6129A-EB9A-C7D6-B205-3120B2E8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B018B-6F87-C531-3171-20B8D944F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7541EC5-BE8F-EA44-9D47-A9FA185A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</p:spTree>
    <p:extLst>
      <p:ext uri="{BB962C8B-B14F-4D97-AF65-F5344CB8AC3E}">
        <p14:creationId xmlns:p14="http://schemas.microsoft.com/office/powerpoint/2010/main" val="2638605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EEAE4-B59C-415B-48A4-3A57D6C83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16479-DDA4-676C-02B0-58FAB4D49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Fantasy Football Crash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B7CA-0EEB-D599-3616-B9843580F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337095"/>
            <a:ext cx="5875020" cy="453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Premise of Fantasy Football: </a:t>
            </a:r>
          </a:p>
          <a:p>
            <a:r>
              <a:rPr lang="en-US" dirty="0"/>
              <a:t>You can create a “fantasy” football team made up of real-life NFL players from all around the country</a:t>
            </a:r>
          </a:p>
          <a:p>
            <a:r>
              <a:rPr lang="en-US" dirty="0"/>
              <a:t>When the NFL players play on their (real) teams each week, their stats – touchdowns, yards gained, pass receptions, etc. – translate into points for your fantasy team</a:t>
            </a:r>
          </a:p>
          <a:p>
            <a:r>
              <a:rPr lang="en-US" dirty="0"/>
              <a:t>Each fantasy football team has a Quarterback (QB) and multiple Running Backs (RB), Wide Receivers (WR), etc. The points from each player add up to a total score for your fantasy team</a:t>
            </a:r>
          </a:p>
          <a:p>
            <a:r>
              <a:rPr lang="en-US" dirty="0"/>
              <a:t>Play against your friends, who have their own teams of competing players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936046-6FEB-D7B8-B3DE-46D2EB48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8AB39-4F3E-8B43-E1E9-2295123C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D5A03D-CB6B-614D-FCF4-1F8CCBD6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DE773B0-CD01-2E63-25C3-1EB26D89A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8975" y="1248333"/>
            <a:ext cx="5071399" cy="501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5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FDC86-E1A8-14DF-7A06-B61ABF561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0EB7-DD4D-551D-C53A-A0C1D88B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Fundamentals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A917E-B401-6667-0A92-7772CCB845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4851" y="3309846"/>
                <a:ext cx="10753724" cy="2994970"/>
              </a:xfrm>
              <a:noFill/>
              <a:ln w="38100">
                <a:noFill/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Neural Network is simply a function that transforms an input into an output!</a:t>
                </a:r>
              </a:p>
              <a:p>
                <a:r>
                  <a:rPr lang="en-US" dirty="0"/>
                  <a:t>It does so by applying a sequence of linear-algebraic and non-linear operations on the input</a:t>
                </a:r>
              </a:p>
              <a:p>
                <a:pPr lvl="1"/>
                <a:r>
                  <a:rPr lang="en-US" dirty="0"/>
                  <a:t>Linear algebra operations: matrix multiplication with a </a:t>
                </a:r>
                <a:r>
                  <a:rPr lang="en-US" b="1" dirty="0"/>
                  <a:t>weight matrix</a:t>
                </a:r>
                <a:r>
                  <a:rPr lang="en-US" dirty="0"/>
                  <a:t> and vector addition with a </a:t>
                </a:r>
                <a:r>
                  <a:rPr lang="en-US" b="1" dirty="0"/>
                  <a:t>bias vector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Non-linear operations: various forms, performed in between linear algebra operations. One common operation is sigmoid: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Key to a Neural Net’s power: the weights </a:t>
                </a:r>
                <a:r>
                  <a:rPr lang="en-US" b="1" dirty="0"/>
                  <a:t>w</a:t>
                </a:r>
                <a:r>
                  <a:rPr lang="en-US" dirty="0"/>
                  <a:t> and biases </a:t>
                </a:r>
                <a:r>
                  <a:rPr lang="en-US" b="1" dirty="0"/>
                  <a:t>b</a:t>
                </a:r>
                <a:r>
                  <a:rPr lang="en-US" dirty="0"/>
                  <a:t> (the “learnable parameters”) can be changed on-the-fly to optimize for a desired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7A917E-B401-6667-0A92-7772CCB845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4851" y="3309846"/>
                <a:ext cx="10753724" cy="2994970"/>
              </a:xfrm>
              <a:blipFill>
                <a:blip r:embed="rId3"/>
                <a:stretch>
                  <a:fillRect l="-1474" t="-2240" r="-1304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080DE-2039-6FCF-030C-6D1788EC1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42144-70B2-2A1A-B1C5-6F86039A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92D2A23-5498-7F7D-9FDA-A9A56AF8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3A9439-3114-921A-EF87-1C94E8D9D69A}"/>
              </a:ext>
            </a:extLst>
          </p:cNvPr>
          <p:cNvGrpSpPr/>
          <p:nvPr/>
        </p:nvGrpSpPr>
        <p:grpSpPr>
          <a:xfrm>
            <a:off x="3824096" y="1236932"/>
            <a:ext cx="4543808" cy="2075378"/>
            <a:chOff x="75105" y="1331165"/>
            <a:chExt cx="4543808" cy="207537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8E120B0-995C-AEBA-1E0F-4A6C58A99088}"/>
                </a:ext>
              </a:extLst>
            </p:cNvPr>
            <p:cNvGrpSpPr/>
            <p:nvPr/>
          </p:nvGrpSpPr>
          <p:grpSpPr>
            <a:xfrm>
              <a:off x="1036320" y="1580477"/>
              <a:ext cx="2573759" cy="1140492"/>
              <a:chOff x="2200176" y="2722528"/>
              <a:chExt cx="2615774" cy="115911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0C590B2-6ECE-0BBC-086F-FFB8AAD438CC}"/>
                  </a:ext>
                </a:extLst>
              </p:cNvPr>
              <p:cNvGrpSpPr/>
              <p:nvPr/>
            </p:nvGrpSpPr>
            <p:grpSpPr>
              <a:xfrm>
                <a:off x="2200176" y="2727055"/>
                <a:ext cx="291732" cy="1154583"/>
                <a:chOff x="1171741" y="1740738"/>
                <a:chExt cx="291732" cy="1154583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58056F2D-4188-B560-EFF0-AC9FC7095B73}"/>
                    </a:ext>
                  </a:extLst>
                </p:cNvPr>
                <p:cNvSpPr/>
                <p:nvPr/>
              </p:nvSpPr>
              <p:spPr>
                <a:xfrm>
                  <a:off x="1171741" y="1740738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9C28CBC-743D-608A-8387-D40B4D456577}"/>
                    </a:ext>
                  </a:extLst>
                </p:cNvPr>
                <p:cNvSpPr/>
                <p:nvPr/>
              </p:nvSpPr>
              <p:spPr>
                <a:xfrm>
                  <a:off x="1171741" y="2046643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162E57B-EC38-7CED-1969-6D9CFFDC6C7C}"/>
                    </a:ext>
                  </a:extLst>
                </p:cNvPr>
                <p:cNvSpPr/>
                <p:nvPr/>
              </p:nvSpPr>
              <p:spPr>
                <a:xfrm>
                  <a:off x="1171741" y="2603589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2CCB54C4-F8CA-A9FB-8F4F-E532BEA6AE2A}"/>
                    </a:ext>
                  </a:extLst>
                </p:cNvPr>
                <p:cNvGrpSpPr/>
                <p:nvPr/>
              </p:nvGrpSpPr>
              <p:grpSpPr>
                <a:xfrm>
                  <a:off x="1294748" y="2366508"/>
                  <a:ext cx="45719" cy="199368"/>
                  <a:chOff x="1298816" y="2366508"/>
                  <a:chExt cx="45719" cy="199368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2FA91596-0004-145E-4CCE-BDAFAB3FEAA4}"/>
                      </a:ext>
                    </a:extLst>
                  </p:cNvPr>
                  <p:cNvSpPr/>
                  <p:nvPr/>
                </p:nvSpPr>
                <p:spPr>
                  <a:xfrm>
                    <a:off x="1298816" y="236650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B3D4644A-16A4-8AB1-BA60-308F0BB7486B}"/>
                      </a:ext>
                    </a:extLst>
                  </p:cNvPr>
                  <p:cNvSpPr/>
                  <p:nvPr/>
                </p:nvSpPr>
                <p:spPr>
                  <a:xfrm>
                    <a:off x="1298816" y="244333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FE591F70-A60C-4AF7-8545-453C7A2898B4}"/>
                      </a:ext>
                    </a:extLst>
                  </p:cNvPr>
                  <p:cNvSpPr/>
                  <p:nvPr/>
                </p:nvSpPr>
                <p:spPr>
                  <a:xfrm>
                    <a:off x="1298816" y="252015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4F43115-3251-8437-BB3F-F4F0A3E03F7D}"/>
                  </a:ext>
                </a:extLst>
              </p:cNvPr>
              <p:cNvGrpSpPr/>
              <p:nvPr/>
            </p:nvGrpSpPr>
            <p:grpSpPr>
              <a:xfrm>
                <a:off x="4524218" y="2722528"/>
                <a:ext cx="291732" cy="1154583"/>
                <a:chOff x="4065975" y="2287938"/>
                <a:chExt cx="291732" cy="1154583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F9755DCC-6A2F-70C8-3C60-92983BDDBBE2}"/>
                    </a:ext>
                  </a:extLst>
                </p:cNvPr>
                <p:cNvSpPr/>
                <p:nvPr/>
              </p:nvSpPr>
              <p:spPr>
                <a:xfrm>
                  <a:off x="4065975" y="2287938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BF56C1E5-7FF5-30C1-2C23-0A3A13489774}"/>
                    </a:ext>
                  </a:extLst>
                </p:cNvPr>
                <p:cNvSpPr/>
                <p:nvPr/>
              </p:nvSpPr>
              <p:spPr>
                <a:xfrm>
                  <a:off x="4065975" y="2593843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900F43E0-2266-EC2A-70DC-DACBFC857C0D}"/>
                    </a:ext>
                  </a:extLst>
                </p:cNvPr>
                <p:cNvSpPr/>
                <p:nvPr/>
              </p:nvSpPr>
              <p:spPr>
                <a:xfrm>
                  <a:off x="4065975" y="3150789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AC08273-EF88-F512-9814-91FDB0CD5D21}"/>
                    </a:ext>
                  </a:extLst>
                </p:cNvPr>
                <p:cNvGrpSpPr/>
                <p:nvPr/>
              </p:nvGrpSpPr>
              <p:grpSpPr>
                <a:xfrm>
                  <a:off x="4188982" y="2913708"/>
                  <a:ext cx="45719" cy="199368"/>
                  <a:chOff x="1298816" y="2366508"/>
                  <a:chExt cx="45719" cy="199368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0B86AF69-58CA-0D7A-1DA1-DD2089CB2448}"/>
                      </a:ext>
                    </a:extLst>
                  </p:cNvPr>
                  <p:cNvSpPr/>
                  <p:nvPr/>
                </p:nvSpPr>
                <p:spPr>
                  <a:xfrm>
                    <a:off x="1298816" y="236650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B034F733-019F-A969-1633-0ED8A31CA3A7}"/>
                      </a:ext>
                    </a:extLst>
                  </p:cNvPr>
                  <p:cNvSpPr/>
                  <p:nvPr/>
                </p:nvSpPr>
                <p:spPr>
                  <a:xfrm>
                    <a:off x="1298816" y="244333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F66473A-5EA7-8B8D-D806-09A4E67CCF20}"/>
                      </a:ext>
                    </a:extLst>
                  </p:cNvPr>
                  <p:cNvSpPr/>
                  <p:nvPr/>
                </p:nvSpPr>
                <p:spPr>
                  <a:xfrm>
                    <a:off x="1298816" y="252015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DA7EA5A5-6458-DE99-DDEA-C7816BFABD1C}"/>
                  </a:ext>
                </a:extLst>
              </p:cNvPr>
              <p:cNvCxnSpPr>
                <a:cxnSpLocks/>
                <a:stCxn id="24" idx="6"/>
                <a:endCxn id="32" idx="2"/>
              </p:cNvCxnSpPr>
              <p:nvPr/>
            </p:nvCxnSpPr>
            <p:spPr>
              <a:xfrm flipV="1">
                <a:off x="2491908" y="2868394"/>
                <a:ext cx="2032310" cy="452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7DC57C8-87E7-3F1A-8CCF-33E2A5DBF9BB}"/>
                  </a:ext>
                </a:extLst>
              </p:cNvPr>
              <p:cNvCxnSpPr>
                <a:cxnSpLocks/>
                <a:stCxn id="24" idx="6"/>
                <a:endCxn id="33" idx="2"/>
              </p:cNvCxnSpPr>
              <p:nvPr/>
            </p:nvCxnSpPr>
            <p:spPr>
              <a:xfrm>
                <a:off x="2491908" y="2872921"/>
                <a:ext cx="2032310" cy="30137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B143D2C-3F01-AF1F-7FDE-71E76006E80A}"/>
                  </a:ext>
                </a:extLst>
              </p:cNvPr>
              <p:cNvCxnSpPr>
                <a:cxnSpLocks/>
                <a:stCxn id="24" idx="6"/>
                <a:endCxn id="34" idx="2"/>
              </p:cNvCxnSpPr>
              <p:nvPr/>
            </p:nvCxnSpPr>
            <p:spPr>
              <a:xfrm>
                <a:off x="2491908" y="2872921"/>
                <a:ext cx="2032310" cy="85832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8C8967BF-29A3-05C5-E475-9050E1941A3A}"/>
                  </a:ext>
                </a:extLst>
              </p:cNvPr>
              <p:cNvCxnSpPr>
                <a:cxnSpLocks/>
                <a:stCxn id="25" idx="6"/>
                <a:endCxn id="32" idx="2"/>
              </p:cNvCxnSpPr>
              <p:nvPr/>
            </p:nvCxnSpPr>
            <p:spPr>
              <a:xfrm flipV="1">
                <a:off x="2491908" y="2868394"/>
                <a:ext cx="2032310" cy="31043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23529CB7-BE55-E891-8DE0-8152608C3AF2}"/>
                  </a:ext>
                </a:extLst>
              </p:cNvPr>
              <p:cNvCxnSpPr>
                <a:cxnSpLocks/>
                <a:stCxn id="25" idx="6"/>
                <a:endCxn id="33" idx="2"/>
              </p:cNvCxnSpPr>
              <p:nvPr/>
            </p:nvCxnSpPr>
            <p:spPr>
              <a:xfrm flipV="1">
                <a:off x="2491908" y="3174299"/>
                <a:ext cx="2032310" cy="452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9A6C70A-32E8-9D87-C8BA-E698E2414383}"/>
                  </a:ext>
                </a:extLst>
              </p:cNvPr>
              <p:cNvCxnSpPr>
                <a:cxnSpLocks/>
                <a:stCxn id="25" idx="6"/>
                <a:endCxn id="34" idx="2"/>
              </p:cNvCxnSpPr>
              <p:nvPr/>
            </p:nvCxnSpPr>
            <p:spPr>
              <a:xfrm>
                <a:off x="2491908" y="3178826"/>
                <a:ext cx="2032310" cy="552419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7FF98951-95A8-BEA8-BCA6-DF8E0D4B1A4F}"/>
                  </a:ext>
                </a:extLst>
              </p:cNvPr>
              <p:cNvCxnSpPr>
                <a:cxnSpLocks/>
                <a:stCxn id="26" idx="6"/>
                <a:endCxn id="32" idx="2"/>
              </p:cNvCxnSpPr>
              <p:nvPr/>
            </p:nvCxnSpPr>
            <p:spPr>
              <a:xfrm flipV="1">
                <a:off x="2491908" y="2868394"/>
                <a:ext cx="2032310" cy="86737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D606A02-92E0-B06C-EF56-16A3E5DB2897}"/>
                  </a:ext>
                </a:extLst>
              </p:cNvPr>
              <p:cNvCxnSpPr>
                <a:cxnSpLocks/>
                <a:stCxn id="26" idx="6"/>
                <a:endCxn id="33" idx="2"/>
              </p:cNvCxnSpPr>
              <p:nvPr/>
            </p:nvCxnSpPr>
            <p:spPr>
              <a:xfrm flipV="1">
                <a:off x="2491908" y="3174299"/>
                <a:ext cx="2032310" cy="56147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33EB5A-23D7-0699-91FE-C61D71BA8250}"/>
                  </a:ext>
                </a:extLst>
              </p:cNvPr>
              <p:cNvCxnSpPr>
                <a:cxnSpLocks/>
                <a:stCxn id="26" idx="6"/>
                <a:endCxn id="34" idx="2"/>
              </p:cNvCxnSpPr>
              <p:nvPr/>
            </p:nvCxnSpPr>
            <p:spPr>
              <a:xfrm flipV="1">
                <a:off x="2491908" y="3731245"/>
                <a:ext cx="2032310" cy="452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A12CC88-DFE8-C9DD-E4A5-E33A9EFE634B}"/>
                    </a:ext>
                  </a:extLst>
                </p:cNvPr>
                <p:cNvSpPr txBox="1"/>
                <p:nvPr/>
              </p:nvSpPr>
              <p:spPr>
                <a:xfrm>
                  <a:off x="75105" y="1331165"/>
                  <a:ext cx="876300" cy="1389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/>
                    <a:t>Input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A12CC88-DFE8-C9DD-E4A5-E33A9EFE63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5" y="1331165"/>
                  <a:ext cx="876300" cy="1389804"/>
                </a:xfrm>
                <a:prstGeom prst="rect">
                  <a:avLst/>
                </a:prstGeom>
                <a:blipFill>
                  <a:blip r:embed="rId4"/>
                  <a:stretch>
                    <a:fillRect t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74D30A-23E1-78AD-DEF8-79A1EF5AFC8D}"/>
                    </a:ext>
                  </a:extLst>
                </p:cNvPr>
                <p:cNvSpPr txBox="1"/>
                <p:nvPr/>
              </p:nvSpPr>
              <p:spPr>
                <a:xfrm>
                  <a:off x="3742613" y="1331165"/>
                  <a:ext cx="876300" cy="1389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/>
                    <a:t>Output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0.4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A74D30A-23E1-78AD-DEF8-79A1EF5AF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613" y="1331165"/>
                  <a:ext cx="876300" cy="1389804"/>
                </a:xfrm>
                <a:prstGeom prst="rect">
                  <a:avLst/>
                </a:prstGeom>
                <a:blipFill>
                  <a:blip r:embed="rId5"/>
                  <a:stretch>
                    <a:fillRect l="-5556" t="-2632"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0E416BA-153A-D030-A106-D06FCFB4AEE0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790575" y="1726343"/>
              <a:ext cx="245745" cy="2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FB1A4A0-A985-B537-F156-67AB9D597CB7}"/>
                </a:ext>
              </a:extLst>
            </p:cNvPr>
            <p:cNvCxnSpPr/>
            <p:nvPr/>
          </p:nvCxnSpPr>
          <p:spPr>
            <a:xfrm>
              <a:off x="790575" y="2036939"/>
              <a:ext cx="245745" cy="4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73744DC-3F6F-3DF0-585B-97F9A551542B}"/>
                </a:ext>
              </a:extLst>
            </p:cNvPr>
            <p:cNvCxnSpPr/>
            <p:nvPr/>
          </p:nvCxnSpPr>
          <p:spPr>
            <a:xfrm>
              <a:off x="792480" y="2584667"/>
              <a:ext cx="245745" cy="4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F58BD66-A30A-F4FE-B2B1-9BAF630BDD9B}"/>
                </a:ext>
              </a:extLst>
            </p:cNvPr>
            <p:cNvCxnSpPr/>
            <p:nvPr/>
          </p:nvCxnSpPr>
          <p:spPr>
            <a:xfrm>
              <a:off x="3618307" y="1717535"/>
              <a:ext cx="245745" cy="2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182174-645E-5A71-E0ED-143A6337DB1E}"/>
                </a:ext>
              </a:extLst>
            </p:cNvPr>
            <p:cNvCxnSpPr/>
            <p:nvPr/>
          </p:nvCxnSpPr>
          <p:spPr>
            <a:xfrm>
              <a:off x="3618307" y="2028131"/>
              <a:ext cx="245745" cy="4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08E03B0-F69C-C6A2-84FF-A282A880B54A}"/>
                </a:ext>
              </a:extLst>
            </p:cNvPr>
            <p:cNvCxnSpPr/>
            <p:nvPr/>
          </p:nvCxnSpPr>
          <p:spPr>
            <a:xfrm>
              <a:off x="3620212" y="2575859"/>
              <a:ext cx="245745" cy="4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19E45A-D50D-374A-87C6-95B61E459D60}"/>
                </a:ext>
              </a:extLst>
            </p:cNvPr>
            <p:cNvSpPr txBox="1"/>
            <p:nvPr/>
          </p:nvSpPr>
          <p:spPr>
            <a:xfrm>
              <a:off x="2641562" y="2883323"/>
              <a:ext cx="11531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Non-linear operation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0BA048-31DF-3A56-DC08-3D3E3DE2E922}"/>
                </a:ext>
              </a:extLst>
            </p:cNvPr>
            <p:cNvSpPr txBox="1"/>
            <p:nvPr/>
          </p:nvSpPr>
          <p:spPr>
            <a:xfrm>
              <a:off x="1291789" y="2880859"/>
              <a:ext cx="14329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Linear-algebraic operation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7904DA-3BBC-7592-D47C-E58236E86C4F}"/>
                </a:ext>
              </a:extLst>
            </p:cNvPr>
            <p:cNvCxnSpPr>
              <a:cxnSpLocks/>
              <a:stCxn id="21" idx="0"/>
              <a:endCxn id="34" idx="3"/>
            </p:cNvCxnSpPr>
            <p:nvPr/>
          </p:nvCxnSpPr>
          <p:spPr>
            <a:xfrm flipV="1">
              <a:off x="3218129" y="2674478"/>
              <a:ext cx="146941" cy="2088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A73471-06C0-3C45-9F63-C2489CB42362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008247" y="2395599"/>
              <a:ext cx="174865" cy="48526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5148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19C24-D9C0-042A-7DF5-5458D2759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AFEDE-154E-52E3-8DC7-6ADC03B7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Fundamentals: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DB76-88C2-884C-AF8B-3993BA3F2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1" y="3637290"/>
            <a:ext cx="11237660" cy="2667525"/>
          </a:xfrm>
          <a:noFill/>
          <a:ln w="38100">
            <a:noFill/>
          </a:ln>
        </p:spPr>
        <p:txBody>
          <a:bodyPr>
            <a:normAutofit/>
          </a:bodyPr>
          <a:lstStyle/>
          <a:p>
            <a:r>
              <a:rPr lang="en-US" b="1" dirty="0"/>
              <a:t>w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be modified in order to minimize the difference between the NN’s generated output and a desired output</a:t>
            </a:r>
          </a:p>
          <a:p>
            <a:r>
              <a:rPr lang="en-US" dirty="0"/>
              <a:t>By minimizing the differences across many generated outputs and desired outputs, </a:t>
            </a:r>
            <a:r>
              <a:rPr lang="en-US" b="1" dirty="0"/>
              <a:t>w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can be set in such a way that all the provided inputs generate (roughly) correct outputs</a:t>
            </a:r>
          </a:p>
          <a:p>
            <a:pPr lvl="1"/>
            <a:r>
              <a:rPr lang="en-US" dirty="0"/>
              <a:t>Such a model could </a:t>
            </a:r>
            <a:r>
              <a:rPr lang="en-US" b="1" dirty="0"/>
              <a:t>generalize</a:t>
            </a:r>
            <a:r>
              <a:rPr lang="en-US" dirty="0"/>
              <a:t> to even more input/output pairs*, and thus be applicable in real-world use cases to predict unknown outputs</a:t>
            </a:r>
          </a:p>
          <a:p>
            <a:pPr lvl="2"/>
            <a:r>
              <a:rPr lang="en-US" dirty="0"/>
              <a:t>*provided the new input/output pairs are similar to those already provided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80A1E4-B472-8E85-9751-291898C0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851B4-679E-20FD-7AC3-25BE4281F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4BE4B85-BA09-288F-633E-762FC3D9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FB8A2A7-C92D-53DA-487A-9C5E161857AB}"/>
              </a:ext>
            </a:extLst>
          </p:cNvPr>
          <p:cNvGrpSpPr/>
          <p:nvPr/>
        </p:nvGrpSpPr>
        <p:grpSpPr>
          <a:xfrm>
            <a:off x="3824096" y="1236932"/>
            <a:ext cx="4543808" cy="2075378"/>
            <a:chOff x="75105" y="1331165"/>
            <a:chExt cx="4543808" cy="207537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B7FDD24-9DE6-1876-B52B-2BCB174D256F}"/>
                </a:ext>
              </a:extLst>
            </p:cNvPr>
            <p:cNvGrpSpPr/>
            <p:nvPr/>
          </p:nvGrpSpPr>
          <p:grpSpPr>
            <a:xfrm>
              <a:off x="1036320" y="1580477"/>
              <a:ext cx="2573759" cy="1140492"/>
              <a:chOff x="2200176" y="2722528"/>
              <a:chExt cx="2615774" cy="1159110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24ECA7B-9C20-6FEC-7B1A-9E918D5E95F3}"/>
                  </a:ext>
                </a:extLst>
              </p:cNvPr>
              <p:cNvGrpSpPr/>
              <p:nvPr/>
            </p:nvGrpSpPr>
            <p:grpSpPr>
              <a:xfrm>
                <a:off x="2200176" y="2727055"/>
                <a:ext cx="291732" cy="1154583"/>
                <a:chOff x="1171741" y="1740738"/>
                <a:chExt cx="291732" cy="1154583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F278813E-4032-FBAF-5988-A7C40862C4C5}"/>
                    </a:ext>
                  </a:extLst>
                </p:cNvPr>
                <p:cNvSpPr/>
                <p:nvPr/>
              </p:nvSpPr>
              <p:spPr>
                <a:xfrm>
                  <a:off x="1171741" y="1740738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026FC7EB-AA77-8459-830F-96F677034FFB}"/>
                    </a:ext>
                  </a:extLst>
                </p:cNvPr>
                <p:cNvSpPr/>
                <p:nvPr/>
              </p:nvSpPr>
              <p:spPr>
                <a:xfrm>
                  <a:off x="1171741" y="2046643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E0E7A954-5709-C345-ACE6-25580EB5C069}"/>
                    </a:ext>
                  </a:extLst>
                </p:cNvPr>
                <p:cNvSpPr/>
                <p:nvPr/>
              </p:nvSpPr>
              <p:spPr>
                <a:xfrm>
                  <a:off x="1171741" y="2603589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461202CE-CC57-D8DE-0270-145096CFA555}"/>
                    </a:ext>
                  </a:extLst>
                </p:cNvPr>
                <p:cNvGrpSpPr/>
                <p:nvPr/>
              </p:nvGrpSpPr>
              <p:grpSpPr>
                <a:xfrm>
                  <a:off x="1294748" y="2366508"/>
                  <a:ext cx="45719" cy="199368"/>
                  <a:chOff x="1298816" y="2366508"/>
                  <a:chExt cx="45719" cy="199368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9B4D6B30-FAF8-AFE5-A53C-76D8FD4BD210}"/>
                      </a:ext>
                    </a:extLst>
                  </p:cNvPr>
                  <p:cNvSpPr/>
                  <p:nvPr/>
                </p:nvSpPr>
                <p:spPr>
                  <a:xfrm>
                    <a:off x="1298816" y="236650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E9608897-4A91-DE15-755E-163C02B52648}"/>
                      </a:ext>
                    </a:extLst>
                  </p:cNvPr>
                  <p:cNvSpPr/>
                  <p:nvPr/>
                </p:nvSpPr>
                <p:spPr>
                  <a:xfrm>
                    <a:off x="1298816" y="244333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599D091A-E524-8779-7883-2D633BE5467B}"/>
                      </a:ext>
                    </a:extLst>
                  </p:cNvPr>
                  <p:cNvSpPr/>
                  <p:nvPr/>
                </p:nvSpPr>
                <p:spPr>
                  <a:xfrm>
                    <a:off x="1298816" y="252015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A2C460C8-E0B1-0897-F445-07BF1A728B5F}"/>
                  </a:ext>
                </a:extLst>
              </p:cNvPr>
              <p:cNvGrpSpPr/>
              <p:nvPr/>
            </p:nvGrpSpPr>
            <p:grpSpPr>
              <a:xfrm>
                <a:off x="4524218" y="2722528"/>
                <a:ext cx="291732" cy="1154583"/>
                <a:chOff x="4065975" y="2287938"/>
                <a:chExt cx="291732" cy="1154583"/>
              </a:xfrm>
            </p:grpSpPr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408F11C6-8188-4CBE-D980-44CED46D1318}"/>
                    </a:ext>
                  </a:extLst>
                </p:cNvPr>
                <p:cNvSpPr/>
                <p:nvPr/>
              </p:nvSpPr>
              <p:spPr>
                <a:xfrm>
                  <a:off x="4065975" y="2287938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68D53938-3C44-5F89-D5FA-E366CB40BB05}"/>
                    </a:ext>
                  </a:extLst>
                </p:cNvPr>
                <p:cNvSpPr/>
                <p:nvPr/>
              </p:nvSpPr>
              <p:spPr>
                <a:xfrm>
                  <a:off x="4065975" y="2593843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E84C3B6D-1BB1-5F6C-BF1D-6B4C1F5E4D6B}"/>
                    </a:ext>
                  </a:extLst>
                </p:cNvPr>
                <p:cNvSpPr/>
                <p:nvPr/>
              </p:nvSpPr>
              <p:spPr>
                <a:xfrm>
                  <a:off x="4065975" y="3150789"/>
                  <a:ext cx="291732" cy="291732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158E5ACA-FE48-FB23-C4CD-D77A598367CF}"/>
                    </a:ext>
                  </a:extLst>
                </p:cNvPr>
                <p:cNvGrpSpPr/>
                <p:nvPr/>
              </p:nvGrpSpPr>
              <p:grpSpPr>
                <a:xfrm>
                  <a:off x="4188982" y="2913708"/>
                  <a:ext cx="45719" cy="199368"/>
                  <a:chOff x="1298816" y="2366508"/>
                  <a:chExt cx="45719" cy="199368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CD8BEDAA-BD35-144F-C2C4-92F351478B14}"/>
                      </a:ext>
                    </a:extLst>
                  </p:cNvPr>
                  <p:cNvSpPr/>
                  <p:nvPr/>
                </p:nvSpPr>
                <p:spPr>
                  <a:xfrm>
                    <a:off x="1298816" y="2366508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0BC46E71-EE83-606B-C550-0DA5106FC360}"/>
                      </a:ext>
                    </a:extLst>
                  </p:cNvPr>
                  <p:cNvSpPr/>
                  <p:nvPr/>
                </p:nvSpPr>
                <p:spPr>
                  <a:xfrm>
                    <a:off x="1298816" y="2443332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A40CA49C-52D1-3F47-4D2D-868738DBF0E2}"/>
                      </a:ext>
                    </a:extLst>
                  </p:cNvPr>
                  <p:cNvSpPr/>
                  <p:nvPr/>
                </p:nvSpPr>
                <p:spPr>
                  <a:xfrm>
                    <a:off x="1298816" y="252015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3FD67A2-C098-F389-EC73-A63E3C9B1000}"/>
                  </a:ext>
                </a:extLst>
              </p:cNvPr>
              <p:cNvCxnSpPr>
                <a:cxnSpLocks/>
                <a:stCxn id="24" idx="6"/>
                <a:endCxn id="32" idx="2"/>
              </p:cNvCxnSpPr>
              <p:nvPr/>
            </p:nvCxnSpPr>
            <p:spPr>
              <a:xfrm flipV="1">
                <a:off x="2491908" y="2868394"/>
                <a:ext cx="2032310" cy="452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ECE9217-7F45-93E1-2C63-B62FA10FF709}"/>
                  </a:ext>
                </a:extLst>
              </p:cNvPr>
              <p:cNvCxnSpPr>
                <a:cxnSpLocks/>
                <a:stCxn id="24" idx="6"/>
                <a:endCxn id="33" idx="2"/>
              </p:cNvCxnSpPr>
              <p:nvPr/>
            </p:nvCxnSpPr>
            <p:spPr>
              <a:xfrm>
                <a:off x="2491908" y="2872921"/>
                <a:ext cx="2032310" cy="30137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0ADE8C6-8F61-2BA7-41CE-11B20205377F}"/>
                  </a:ext>
                </a:extLst>
              </p:cNvPr>
              <p:cNvCxnSpPr>
                <a:cxnSpLocks/>
                <a:stCxn id="24" idx="6"/>
                <a:endCxn id="34" idx="2"/>
              </p:cNvCxnSpPr>
              <p:nvPr/>
            </p:nvCxnSpPr>
            <p:spPr>
              <a:xfrm>
                <a:off x="2491908" y="2872921"/>
                <a:ext cx="2032310" cy="858324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4B4F1E6-7A47-3199-1B8C-4DD0BAE93DC0}"/>
                  </a:ext>
                </a:extLst>
              </p:cNvPr>
              <p:cNvCxnSpPr>
                <a:cxnSpLocks/>
                <a:stCxn id="25" idx="6"/>
                <a:endCxn id="32" idx="2"/>
              </p:cNvCxnSpPr>
              <p:nvPr/>
            </p:nvCxnSpPr>
            <p:spPr>
              <a:xfrm flipV="1">
                <a:off x="2491908" y="2868394"/>
                <a:ext cx="2032310" cy="310432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A77F3A2-1DA3-B81A-7CC0-CC8026F6AE3E}"/>
                  </a:ext>
                </a:extLst>
              </p:cNvPr>
              <p:cNvCxnSpPr>
                <a:cxnSpLocks/>
                <a:stCxn id="25" idx="6"/>
                <a:endCxn id="33" idx="2"/>
              </p:cNvCxnSpPr>
              <p:nvPr/>
            </p:nvCxnSpPr>
            <p:spPr>
              <a:xfrm flipV="1">
                <a:off x="2491908" y="3174299"/>
                <a:ext cx="2032310" cy="452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BCC0004D-74E6-3EF1-ED3F-A36A294083DB}"/>
                  </a:ext>
                </a:extLst>
              </p:cNvPr>
              <p:cNvCxnSpPr>
                <a:cxnSpLocks/>
                <a:stCxn id="25" idx="6"/>
                <a:endCxn id="34" idx="2"/>
              </p:cNvCxnSpPr>
              <p:nvPr/>
            </p:nvCxnSpPr>
            <p:spPr>
              <a:xfrm>
                <a:off x="2491908" y="3178826"/>
                <a:ext cx="2032310" cy="552419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A695BC1E-8A43-60BF-111F-34148136CF54}"/>
                  </a:ext>
                </a:extLst>
              </p:cNvPr>
              <p:cNvCxnSpPr>
                <a:cxnSpLocks/>
                <a:stCxn id="26" idx="6"/>
                <a:endCxn id="32" idx="2"/>
              </p:cNvCxnSpPr>
              <p:nvPr/>
            </p:nvCxnSpPr>
            <p:spPr>
              <a:xfrm flipV="1">
                <a:off x="2491908" y="2868394"/>
                <a:ext cx="2032310" cy="867378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4BBEA59D-FF72-34C2-7E90-0794D54277CD}"/>
                  </a:ext>
                </a:extLst>
              </p:cNvPr>
              <p:cNvCxnSpPr>
                <a:cxnSpLocks/>
                <a:stCxn id="26" idx="6"/>
                <a:endCxn id="33" idx="2"/>
              </p:cNvCxnSpPr>
              <p:nvPr/>
            </p:nvCxnSpPr>
            <p:spPr>
              <a:xfrm flipV="1">
                <a:off x="2491908" y="3174299"/>
                <a:ext cx="2032310" cy="561473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38D6073-D80E-C476-9F78-56C13BAD0526}"/>
                  </a:ext>
                </a:extLst>
              </p:cNvPr>
              <p:cNvCxnSpPr>
                <a:cxnSpLocks/>
                <a:stCxn id="26" idx="6"/>
                <a:endCxn id="34" idx="2"/>
              </p:cNvCxnSpPr>
              <p:nvPr/>
            </p:nvCxnSpPr>
            <p:spPr>
              <a:xfrm flipV="1">
                <a:off x="2491908" y="3731245"/>
                <a:ext cx="2032310" cy="4527"/>
              </a:xfrm>
              <a:prstGeom prst="straightConnector1">
                <a:avLst/>
              </a:prstGeom>
              <a:ln>
                <a:solidFill>
                  <a:schemeClr val="tx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DE863C7-CBA7-BEB0-B21F-C6C2F278DB72}"/>
                    </a:ext>
                  </a:extLst>
                </p:cNvPr>
                <p:cNvSpPr txBox="1"/>
                <p:nvPr/>
              </p:nvSpPr>
              <p:spPr>
                <a:xfrm>
                  <a:off x="75105" y="1331165"/>
                  <a:ext cx="876300" cy="1389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/>
                    <a:t>Input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DE863C7-CBA7-BEB0-B21F-C6C2F278D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05" y="1331165"/>
                  <a:ext cx="876300" cy="1389804"/>
                </a:xfrm>
                <a:prstGeom prst="rect">
                  <a:avLst/>
                </a:prstGeom>
                <a:blipFill>
                  <a:blip r:embed="rId3"/>
                  <a:stretch>
                    <a:fillRect t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AF6D0E-810C-C5AE-8326-CFEF2BE568AE}"/>
                    </a:ext>
                  </a:extLst>
                </p:cNvPr>
                <p:cNvSpPr txBox="1"/>
                <p:nvPr/>
              </p:nvSpPr>
              <p:spPr>
                <a:xfrm>
                  <a:off x="3742613" y="1331165"/>
                  <a:ext cx="876300" cy="13898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800" dirty="0"/>
                    <a:t>Output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.8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0.7</m:t>
                                  </m:r>
                                </m:e>
                              </m:mr>
                              <m:m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sz="1800" b="0" i="1" smtClean="0">
                                            <a:latin typeface="Cambria Math" panose="02040503050406030204" pitchFamily="18" charset="0"/>
                                          </a:rPr>
                                          <m:t>0.4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AAF6D0E-810C-C5AE-8326-CFEF2BE568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2613" y="1331165"/>
                  <a:ext cx="876300" cy="1389804"/>
                </a:xfrm>
                <a:prstGeom prst="rect">
                  <a:avLst/>
                </a:prstGeom>
                <a:blipFill>
                  <a:blip r:embed="rId4"/>
                  <a:stretch>
                    <a:fillRect l="-5556" t="-2632" r="-4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4E22EC6-58AA-93B6-FD9F-913EA405D8EB}"/>
                </a:ext>
              </a:extLst>
            </p:cNvPr>
            <p:cNvCxnSpPr>
              <a:endCxn id="24" idx="2"/>
            </p:cNvCxnSpPr>
            <p:nvPr/>
          </p:nvCxnSpPr>
          <p:spPr>
            <a:xfrm>
              <a:off x="790575" y="1726343"/>
              <a:ext cx="245745" cy="2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E795C93-0C97-460E-C238-974349EB9FF7}"/>
                </a:ext>
              </a:extLst>
            </p:cNvPr>
            <p:cNvCxnSpPr/>
            <p:nvPr/>
          </p:nvCxnSpPr>
          <p:spPr>
            <a:xfrm>
              <a:off x="790575" y="2036939"/>
              <a:ext cx="245745" cy="4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2466FC0-851D-9DF7-BFD5-D49C1CED2092}"/>
                </a:ext>
              </a:extLst>
            </p:cNvPr>
            <p:cNvCxnSpPr/>
            <p:nvPr/>
          </p:nvCxnSpPr>
          <p:spPr>
            <a:xfrm>
              <a:off x="792480" y="2584667"/>
              <a:ext cx="245745" cy="4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FE15EEA-8DFA-DA76-8698-F66F14727019}"/>
                </a:ext>
              </a:extLst>
            </p:cNvPr>
            <p:cNvCxnSpPr/>
            <p:nvPr/>
          </p:nvCxnSpPr>
          <p:spPr>
            <a:xfrm>
              <a:off x="3618307" y="1717535"/>
              <a:ext cx="245745" cy="2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C54DAB-B2E4-2E9A-CF3F-74421D76EA2E}"/>
                </a:ext>
              </a:extLst>
            </p:cNvPr>
            <p:cNvCxnSpPr/>
            <p:nvPr/>
          </p:nvCxnSpPr>
          <p:spPr>
            <a:xfrm>
              <a:off x="3618307" y="2028131"/>
              <a:ext cx="245745" cy="4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7E6DD02-6796-0116-E712-49A71020E717}"/>
                </a:ext>
              </a:extLst>
            </p:cNvPr>
            <p:cNvCxnSpPr/>
            <p:nvPr/>
          </p:nvCxnSpPr>
          <p:spPr>
            <a:xfrm>
              <a:off x="3620212" y="2575859"/>
              <a:ext cx="245745" cy="45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AEA917-4FB1-D989-75E2-2930EA5D6886}"/>
                </a:ext>
              </a:extLst>
            </p:cNvPr>
            <p:cNvSpPr txBox="1"/>
            <p:nvPr/>
          </p:nvSpPr>
          <p:spPr>
            <a:xfrm>
              <a:off x="2641562" y="2883323"/>
              <a:ext cx="115313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Non-linear operation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4127A1B-B884-0584-22C3-496258FEEED8}"/>
                </a:ext>
              </a:extLst>
            </p:cNvPr>
            <p:cNvSpPr txBox="1"/>
            <p:nvPr/>
          </p:nvSpPr>
          <p:spPr>
            <a:xfrm>
              <a:off x="1291789" y="2880859"/>
              <a:ext cx="143291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Linear-algebraic operation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7291ADC-77E5-91AC-F067-63AAA81A5B53}"/>
                </a:ext>
              </a:extLst>
            </p:cNvPr>
            <p:cNvCxnSpPr>
              <a:cxnSpLocks/>
              <a:stCxn id="21" idx="0"/>
              <a:endCxn id="34" idx="3"/>
            </p:cNvCxnSpPr>
            <p:nvPr/>
          </p:nvCxnSpPr>
          <p:spPr>
            <a:xfrm flipV="1">
              <a:off x="3218129" y="2674478"/>
              <a:ext cx="146941" cy="20884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12BFE28-5EBC-AA75-3138-50DBDF44ABF7}"/>
                </a:ext>
              </a:extLst>
            </p:cNvPr>
            <p:cNvCxnSpPr>
              <a:cxnSpLocks/>
              <a:stCxn id="22" idx="0"/>
            </p:cNvCxnSpPr>
            <p:nvPr/>
          </p:nvCxnSpPr>
          <p:spPr>
            <a:xfrm flipV="1">
              <a:off x="2008247" y="2395599"/>
              <a:ext cx="174865" cy="48526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62D645-4DDD-563E-6796-BE5E08F45599}"/>
                  </a:ext>
                </a:extLst>
              </p:cNvPr>
              <p:cNvSpPr txBox="1"/>
              <p:nvPr/>
            </p:nvSpPr>
            <p:spPr>
              <a:xfrm>
                <a:off x="8498991" y="1232478"/>
                <a:ext cx="1767544" cy="1389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>
                    <a:solidFill>
                      <a:schemeClr val="accent2"/>
                    </a:solidFill>
                  </a:rPr>
                  <a:t>Desired Output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.6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chemeClr val="accent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0.5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62D645-4DDD-563E-6796-BE5E08F45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8991" y="1232478"/>
                <a:ext cx="1767544" cy="1389804"/>
              </a:xfrm>
              <a:prstGeom prst="rect">
                <a:avLst/>
              </a:prstGeom>
              <a:blipFill>
                <a:blip r:embed="rId5"/>
                <a:stretch>
                  <a:fillRect t="-2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55FFD58-E8D6-E609-BD10-ABEADF56B7A3}"/>
              </a:ext>
            </a:extLst>
          </p:cNvPr>
          <p:cNvSpPr/>
          <p:nvPr/>
        </p:nvSpPr>
        <p:spPr>
          <a:xfrm>
            <a:off x="8498991" y="2266508"/>
            <a:ext cx="393918" cy="393918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849059-5D53-6426-BE68-A7430671B910}"/>
              </a:ext>
            </a:extLst>
          </p:cNvPr>
          <p:cNvCxnSpPr/>
          <p:nvPr/>
        </p:nvCxnSpPr>
        <p:spPr>
          <a:xfrm>
            <a:off x="8267700" y="2066014"/>
            <a:ext cx="80010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71D6EE8-A8F4-534E-C750-8E511EF04F5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695950" y="2074282"/>
            <a:ext cx="0" cy="192226"/>
          </a:xfrm>
          <a:prstGeom prst="line">
            <a:avLst/>
          </a:prstGeom>
          <a:ln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407F158D-0CE4-2F49-62EE-EE725D719C2B}"/>
              </a:ext>
            </a:extLst>
          </p:cNvPr>
          <p:cNvCxnSpPr>
            <a:cxnSpLocks/>
            <a:stCxn id="9" idx="4"/>
            <a:endCxn id="22" idx="2"/>
          </p:cNvCxnSpPr>
          <p:nvPr/>
        </p:nvCxnSpPr>
        <p:spPr>
          <a:xfrm rot="5400000">
            <a:off x="6901884" y="1515780"/>
            <a:ext cx="649420" cy="2938712"/>
          </a:xfrm>
          <a:prstGeom prst="bentConnector3">
            <a:avLst>
              <a:gd name="adj1" fmla="val 124934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69CC05B-7E98-2A2E-A731-1221796D1895}"/>
              </a:ext>
            </a:extLst>
          </p:cNvPr>
          <p:cNvSpPr txBox="1"/>
          <p:nvPr/>
        </p:nvSpPr>
        <p:spPr>
          <a:xfrm>
            <a:off x="7765311" y="3198819"/>
            <a:ext cx="930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influences</a:t>
            </a:r>
          </a:p>
        </p:txBody>
      </p:sp>
    </p:spTree>
    <p:extLst>
      <p:ext uri="{BB962C8B-B14F-4D97-AF65-F5344CB8AC3E}">
        <p14:creationId xmlns:p14="http://schemas.microsoft.com/office/powerpoint/2010/main" val="2547768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10E6A-80D8-4D46-7596-943A65883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CAD80-EA4C-B83C-7B77-C8AFEC32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286604"/>
            <a:ext cx="10845232" cy="921094"/>
          </a:xfrm>
        </p:spPr>
        <p:txBody>
          <a:bodyPr>
            <a:normAutofit/>
          </a:bodyPr>
          <a:lstStyle/>
          <a:p>
            <a:r>
              <a:rPr lang="en-US" dirty="0"/>
              <a:t>Neural Network Fundamentals: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3E43-FB35-CD24-124D-12B7FFF7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90" y="2846959"/>
            <a:ext cx="11237660" cy="2994970"/>
          </a:xfrm>
          <a:noFill/>
          <a:ln w="38100">
            <a:noFill/>
          </a:ln>
        </p:spPr>
        <p:txBody>
          <a:bodyPr>
            <a:normAutofit/>
          </a:bodyPr>
          <a:lstStyle/>
          <a:p>
            <a:r>
              <a:rPr lang="en-US" dirty="0"/>
              <a:t>Neural Nets typically have one or more “layers” between their input and output</a:t>
            </a:r>
          </a:p>
          <a:p>
            <a:pPr lvl="1"/>
            <a:r>
              <a:rPr lang="en-US" dirty="0"/>
              <a:t>A layer is simply a sequence of a linear and a non-linear operation</a:t>
            </a:r>
          </a:p>
          <a:p>
            <a:r>
              <a:rPr lang="en-US" dirty="0"/>
              <a:t>Layers between the input and output can be designed for different purposes</a:t>
            </a:r>
          </a:p>
          <a:p>
            <a:pPr lvl="1"/>
            <a:r>
              <a:rPr lang="en-US" dirty="0"/>
              <a:t>Connecting different portions of the data to strengthen or isolate correlations</a:t>
            </a:r>
          </a:p>
          <a:p>
            <a:pPr lvl="1"/>
            <a:r>
              <a:rPr lang="en-US" dirty="0"/>
              <a:t>Big layers (larger matrices): Expanding the dimensionality to gain more learnable parameters </a:t>
            </a:r>
          </a:p>
          <a:p>
            <a:pPr lvl="2"/>
            <a:r>
              <a:rPr lang="en-US" dirty="0"/>
              <a:t>More learnable parameters = more knobs to turn when optimizing</a:t>
            </a:r>
          </a:p>
          <a:p>
            <a:pPr lvl="1"/>
            <a:r>
              <a:rPr lang="en-US" dirty="0"/>
              <a:t>Small layers: Mapping input data to a lower dimensionality and grouping similar inputs together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42A97-489D-7192-A20D-D5C09E03A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892BB-4B1F-DD50-B023-C7B8C153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F9CDC71-ED95-3251-5994-D2FCB30DE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A5C08B-5E8F-35C6-6BFD-5F3840490280}"/>
              </a:ext>
            </a:extLst>
          </p:cNvPr>
          <p:cNvGrpSpPr/>
          <p:nvPr/>
        </p:nvGrpSpPr>
        <p:grpSpPr>
          <a:xfrm>
            <a:off x="3661361" y="1483780"/>
            <a:ext cx="2573759" cy="1140492"/>
            <a:chOff x="2200176" y="2722528"/>
            <a:chExt cx="2615774" cy="115911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B1B1B95-5ED0-8ACA-3105-C7EA3B171F3B}"/>
                </a:ext>
              </a:extLst>
            </p:cNvPr>
            <p:cNvGrpSpPr/>
            <p:nvPr/>
          </p:nvGrpSpPr>
          <p:grpSpPr>
            <a:xfrm>
              <a:off x="2200176" y="2727055"/>
              <a:ext cx="291732" cy="1154583"/>
              <a:chOff x="1171741" y="1740738"/>
              <a:chExt cx="291732" cy="1154583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EA1159A-5AF8-F367-10FE-03EE497F78FC}"/>
                  </a:ext>
                </a:extLst>
              </p:cNvPr>
              <p:cNvSpPr/>
              <p:nvPr/>
            </p:nvSpPr>
            <p:spPr>
              <a:xfrm>
                <a:off x="1171741" y="1740738"/>
                <a:ext cx="291732" cy="2917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9457968-6953-937E-1F3E-48F6AA658585}"/>
                  </a:ext>
                </a:extLst>
              </p:cNvPr>
              <p:cNvSpPr/>
              <p:nvPr/>
            </p:nvSpPr>
            <p:spPr>
              <a:xfrm>
                <a:off x="1171741" y="2046643"/>
                <a:ext cx="291732" cy="2917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627F56F-D336-0C2D-7ACF-B1F16E9D9BB3}"/>
                  </a:ext>
                </a:extLst>
              </p:cNvPr>
              <p:cNvSpPr/>
              <p:nvPr/>
            </p:nvSpPr>
            <p:spPr>
              <a:xfrm>
                <a:off x="1171741" y="2603589"/>
                <a:ext cx="291732" cy="2917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EECA6FD-0163-BB0C-A391-694303498BAE}"/>
                  </a:ext>
                </a:extLst>
              </p:cNvPr>
              <p:cNvGrpSpPr/>
              <p:nvPr/>
            </p:nvGrpSpPr>
            <p:grpSpPr>
              <a:xfrm>
                <a:off x="1294748" y="2366508"/>
                <a:ext cx="45719" cy="199368"/>
                <a:chOff x="1298816" y="2366508"/>
                <a:chExt cx="45719" cy="199368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9EBFB4CF-D6DD-8A53-F7DA-DDF8E47301BB}"/>
                    </a:ext>
                  </a:extLst>
                </p:cNvPr>
                <p:cNvSpPr/>
                <p:nvPr/>
              </p:nvSpPr>
              <p:spPr>
                <a:xfrm>
                  <a:off x="1298816" y="236650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5CCA363-505E-BE01-E411-491ACDA41313}"/>
                    </a:ext>
                  </a:extLst>
                </p:cNvPr>
                <p:cNvSpPr/>
                <p:nvPr/>
              </p:nvSpPr>
              <p:spPr>
                <a:xfrm>
                  <a:off x="1298816" y="24433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71D79DF8-D207-1D48-3660-22BAA445F743}"/>
                    </a:ext>
                  </a:extLst>
                </p:cNvPr>
                <p:cNvSpPr/>
                <p:nvPr/>
              </p:nvSpPr>
              <p:spPr>
                <a:xfrm>
                  <a:off x="1298816" y="25201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9C83E45-05B9-D80F-F3AF-434E092A0F50}"/>
                </a:ext>
              </a:extLst>
            </p:cNvPr>
            <p:cNvGrpSpPr/>
            <p:nvPr/>
          </p:nvGrpSpPr>
          <p:grpSpPr>
            <a:xfrm>
              <a:off x="4524218" y="2722528"/>
              <a:ext cx="291732" cy="1154583"/>
              <a:chOff x="4065975" y="2287938"/>
              <a:chExt cx="291732" cy="115458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8E192DF-48C5-F80D-1F28-2639215E13E4}"/>
                  </a:ext>
                </a:extLst>
              </p:cNvPr>
              <p:cNvSpPr/>
              <p:nvPr/>
            </p:nvSpPr>
            <p:spPr>
              <a:xfrm>
                <a:off x="4065975" y="2287938"/>
                <a:ext cx="291732" cy="2917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50DBD542-0315-0699-5D7D-B49A40888D0D}"/>
                  </a:ext>
                </a:extLst>
              </p:cNvPr>
              <p:cNvSpPr/>
              <p:nvPr/>
            </p:nvSpPr>
            <p:spPr>
              <a:xfrm>
                <a:off x="4065975" y="2593843"/>
                <a:ext cx="291732" cy="2917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AAD6D7F-6F81-3721-D91C-29AB0A2DF2F9}"/>
                  </a:ext>
                </a:extLst>
              </p:cNvPr>
              <p:cNvSpPr/>
              <p:nvPr/>
            </p:nvSpPr>
            <p:spPr>
              <a:xfrm>
                <a:off x="4065975" y="3150789"/>
                <a:ext cx="291732" cy="2917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4C02E1AD-554C-D262-01FC-466F7C129E54}"/>
                  </a:ext>
                </a:extLst>
              </p:cNvPr>
              <p:cNvGrpSpPr/>
              <p:nvPr/>
            </p:nvGrpSpPr>
            <p:grpSpPr>
              <a:xfrm>
                <a:off x="4188982" y="2913708"/>
                <a:ext cx="45719" cy="199368"/>
                <a:chOff x="1298816" y="2366508"/>
                <a:chExt cx="45719" cy="199368"/>
              </a:xfrm>
            </p:grpSpPr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589AC7FE-62D7-E44B-F406-768232248F1C}"/>
                    </a:ext>
                  </a:extLst>
                </p:cNvPr>
                <p:cNvSpPr/>
                <p:nvPr/>
              </p:nvSpPr>
              <p:spPr>
                <a:xfrm>
                  <a:off x="1298816" y="236650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D5915683-8E3F-28DF-9869-D3D483A1F99D}"/>
                    </a:ext>
                  </a:extLst>
                </p:cNvPr>
                <p:cNvSpPr/>
                <p:nvPr/>
              </p:nvSpPr>
              <p:spPr>
                <a:xfrm>
                  <a:off x="1298816" y="24433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99F0C89C-C2EE-5A41-286B-9972190E2A7A}"/>
                    </a:ext>
                  </a:extLst>
                </p:cNvPr>
                <p:cNvSpPr/>
                <p:nvPr/>
              </p:nvSpPr>
              <p:spPr>
                <a:xfrm>
                  <a:off x="1298816" y="25201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CFFC821-6DF6-AD04-439C-8B62BB9F29D2}"/>
                </a:ext>
              </a:extLst>
            </p:cNvPr>
            <p:cNvCxnSpPr>
              <a:cxnSpLocks/>
              <a:stCxn id="24" idx="6"/>
              <a:endCxn id="32" idx="2"/>
            </p:cNvCxnSpPr>
            <p:nvPr/>
          </p:nvCxnSpPr>
          <p:spPr>
            <a:xfrm flipV="1">
              <a:off x="2491908" y="2868394"/>
              <a:ext cx="2032310" cy="452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1415D5B-29A1-6CD0-C626-CD0D698CB2A2}"/>
                </a:ext>
              </a:extLst>
            </p:cNvPr>
            <p:cNvCxnSpPr>
              <a:cxnSpLocks/>
              <a:stCxn id="24" idx="6"/>
              <a:endCxn id="33" idx="2"/>
            </p:cNvCxnSpPr>
            <p:nvPr/>
          </p:nvCxnSpPr>
          <p:spPr>
            <a:xfrm>
              <a:off x="2491908" y="2872921"/>
              <a:ext cx="2032310" cy="30137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BD19129-599F-5BEC-FA5C-0E778DEEB648}"/>
                </a:ext>
              </a:extLst>
            </p:cNvPr>
            <p:cNvCxnSpPr>
              <a:cxnSpLocks/>
              <a:stCxn id="24" idx="6"/>
              <a:endCxn id="34" idx="2"/>
            </p:cNvCxnSpPr>
            <p:nvPr/>
          </p:nvCxnSpPr>
          <p:spPr>
            <a:xfrm>
              <a:off x="2491908" y="2872921"/>
              <a:ext cx="2032310" cy="85832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40B9052-F4B1-F5C3-2D9F-D91853005CEE}"/>
                </a:ext>
              </a:extLst>
            </p:cNvPr>
            <p:cNvCxnSpPr>
              <a:cxnSpLocks/>
              <a:stCxn id="25" idx="6"/>
              <a:endCxn id="32" idx="2"/>
            </p:cNvCxnSpPr>
            <p:nvPr/>
          </p:nvCxnSpPr>
          <p:spPr>
            <a:xfrm flipV="1">
              <a:off x="2491908" y="2868394"/>
              <a:ext cx="2032310" cy="310432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9D17BFC-9FD4-3DEB-51DC-8BE270020E14}"/>
                </a:ext>
              </a:extLst>
            </p:cNvPr>
            <p:cNvCxnSpPr>
              <a:cxnSpLocks/>
              <a:stCxn id="25" idx="6"/>
              <a:endCxn id="33" idx="2"/>
            </p:cNvCxnSpPr>
            <p:nvPr/>
          </p:nvCxnSpPr>
          <p:spPr>
            <a:xfrm flipV="1">
              <a:off x="2491908" y="3174299"/>
              <a:ext cx="2032310" cy="452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74B5F0A-3AE4-FBE9-C16D-95497391B929}"/>
                </a:ext>
              </a:extLst>
            </p:cNvPr>
            <p:cNvCxnSpPr>
              <a:cxnSpLocks/>
              <a:stCxn id="25" idx="6"/>
              <a:endCxn id="34" idx="2"/>
            </p:cNvCxnSpPr>
            <p:nvPr/>
          </p:nvCxnSpPr>
          <p:spPr>
            <a:xfrm>
              <a:off x="2491908" y="3178826"/>
              <a:ext cx="2032310" cy="552419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2B5968F-0E4C-C23E-65CF-6C73FCC4F1E4}"/>
                </a:ext>
              </a:extLst>
            </p:cNvPr>
            <p:cNvCxnSpPr>
              <a:cxnSpLocks/>
              <a:stCxn id="26" idx="6"/>
              <a:endCxn id="32" idx="2"/>
            </p:cNvCxnSpPr>
            <p:nvPr/>
          </p:nvCxnSpPr>
          <p:spPr>
            <a:xfrm flipV="1">
              <a:off x="2491908" y="2868394"/>
              <a:ext cx="2032310" cy="867378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AF927E6-39FE-2F1A-D7A7-67940FBCD1CB}"/>
                </a:ext>
              </a:extLst>
            </p:cNvPr>
            <p:cNvCxnSpPr>
              <a:cxnSpLocks/>
              <a:stCxn id="26" idx="6"/>
              <a:endCxn id="33" idx="2"/>
            </p:cNvCxnSpPr>
            <p:nvPr/>
          </p:nvCxnSpPr>
          <p:spPr>
            <a:xfrm flipV="1">
              <a:off x="2491908" y="3174299"/>
              <a:ext cx="2032310" cy="5614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02322D8-756A-A944-59D6-C9DEF7152489}"/>
                </a:ext>
              </a:extLst>
            </p:cNvPr>
            <p:cNvCxnSpPr>
              <a:cxnSpLocks/>
              <a:stCxn id="26" idx="6"/>
              <a:endCxn id="34" idx="2"/>
            </p:cNvCxnSpPr>
            <p:nvPr/>
          </p:nvCxnSpPr>
          <p:spPr>
            <a:xfrm flipV="1">
              <a:off x="2491908" y="3731245"/>
              <a:ext cx="2032310" cy="452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E1919D-1C52-B599-0C18-1AC8F66FEB3F}"/>
                  </a:ext>
                </a:extLst>
              </p:cNvPr>
              <p:cNvSpPr txBox="1"/>
              <p:nvPr/>
            </p:nvSpPr>
            <p:spPr>
              <a:xfrm>
                <a:off x="2700146" y="1234468"/>
                <a:ext cx="876300" cy="1389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/>
                  <a:t>Input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E1919D-1C52-B599-0C18-1AC8F66F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146" y="1234468"/>
                <a:ext cx="876300" cy="1389804"/>
              </a:xfrm>
              <a:prstGeom prst="rect">
                <a:avLst/>
              </a:prstGeom>
              <a:blipFill>
                <a:blip r:embed="rId3"/>
                <a:stretch>
                  <a:fillRect t="-2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FBE7EF-5B1A-FEA5-657D-FC5B9B46D6CC}"/>
                  </a:ext>
                </a:extLst>
              </p:cNvPr>
              <p:cNvSpPr txBox="1"/>
              <p:nvPr/>
            </p:nvSpPr>
            <p:spPr>
              <a:xfrm>
                <a:off x="8613764" y="1234468"/>
                <a:ext cx="876300" cy="1389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dirty="0"/>
                  <a:t>Output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.8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0.7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0.4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FBE7EF-5B1A-FEA5-657D-FC5B9B46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3764" y="1234468"/>
                <a:ext cx="876300" cy="1389804"/>
              </a:xfrm>
              <a:prstGeom prst="rect">
                <a:avLst/>
              </a:prstGeom>
              <a:blipFill>
                <a:blip r:embed="rId4"/>
                <a:stretch>
                  <a:fillRect l="-4861" t="-2643" r="-4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B40B28-764F-FD19-5B18-A4278CD86E2E}"/>
              </a:ext>
            </a:extLst>
          </p:cNvPr>
          <p:cNvCxnSpPr>
            <a:endCxn id="24" idx="2"/>
          </p:cNvCxnSpPr>
          <p:nvPr/>
        </p:nvCxnSpPr>
        <p:spPr>
          <a:xfrm>
            <a:off x="3415616" y="1629646"/>
            <a:ext cx="245745" cy="2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A2C6E-2EE9-DFC4-2634-08285FAF7385}"/>
              </a:ext>
            </a:extLst>
          </p:cNvPr>
          <p:cNvCxnSpPr/>
          <p:nvPr/>
        </p:nvCxnSpPr>
        <p:spPr>
          <a:xfrm>
            <a:off x="3415616" y="1940242"/>
            <a:ext cx="245745" cy="4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2486FCF-B1CC-7684-FB55-FDC071C5732C}"/>
              </a:ext>
            </a:extLst>
          </p:cNvPr>
          <p:cNvCxnSpPr/>
          <p:nvPr/>
        </p:nvCxnSpPr>
        <p:spPr>
          <a:xfrm>
            <a:off x="3417521" y="2487970"/>
            <a:ext cx="245745" cy="4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71FE337-F1CA-8945-CA1A-AB5D47BC369E}"/>
              </a:ext>
            </a:extLst>
          </p:cNvPr>
          <p:cNvCxnSpPr/>
          <p:nvPr/>
        </p:nvCxnSpPr>
        <p:spPr>
          <a:xfrm>
            <a:off x="8532130" y="1629646"/>
            <a:ext cx="245745" cy="21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1C1C029-3D58-FD53-EBCC-BF8DA37B9A2A}"/>
              </a:ext>
            </a:extLst>
          </p:cNvPr>
          <p:cNvCxnSpPr/>
          <p:nvPr/>
        </p:nvCxnSpPr>
        <p:spPr>
          <a:xfrm>
            <a:off x="8532130" y="1940242"/>
            <a:ext cx="245745" cy="4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A84C68-0CFB-0F51-ADB8-7F276EB9F081}"/>
              </a:ext>
            </a:extLst>
          </p:cNvPr>
          <p:cNvCxnSpPr/>
          <p:nvPr/>
        </p:nvCxnSpPr>
        <p:spPr>
          <a:xfrm>
            <a:off x="8534035" y="2487970"/>
            <a:ext cx="245745" cy="45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4F52BC5-8746-0C2F-DD98-FC1ECF6071CF}"/>
              </a:ext>
            </a:extLst>
          </p:cNvPr>
          <p:cNvGrpSpPr/>
          <p:nvPr/>
        </p:nvGrpSpPr>
        <p:grpSpPr>
          <a:xfrm>
            <a:off x="6238223" y="1476662"/>
            <a:ext cx="2286713" cy="1136038"/>
            <a:chOff x="6238223" y="1476662"/>
            <a:chExt cx="2286713" cy="11360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469BA53-3F93-3686-88FB-37A03B313E8A}"/>
                </a:ext>
              </a:extLst>
            </p:cNvPr>
            <p:cNvGrpSpPr/>
            <p:nvPr/>
          </p:nvGrpSpPr>
          <p:grpSpPr>
            <a:xfrm>
              <a:off x="8237890" y="1476662"/>
              <a:ext cx="287046" cy="1136038"/>
              <a:chOff x="4065975" y="2287938"/>
              <a:chExt cx="291732" cy="1154583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1DDECE-36EF-E0ED-5524-0BFBF9394933}"/>
                  </a:ext>
                </a:extLst>
              </p:cNvPr>
              <p:cNvSpPr/>
              <p:nvPr/>
            </p:nvSpPr>
            <p:spPr>
              <a:xfrm>
                <a:off x="4065975" y="2287938"/>
                <a:ext cx="291732" cy="2917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376E87C-9905-8D37-78FA-001E4793127E}"/>
                  </a:ext>
                </a:extLst>
              </p:cNvPr>
              <p:cNvSpPr/>
              <p:nvPr/>
            </p:nvSpPr>
            <p:spPr>
              <a:xfrm>
                <a:off x="4065975" y="2593843"/>
                <a:ext cx="291732" cy="2917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BC3AB0D3-A62D-EB03-059B-F75FB225F8FD}"/>
                  </a:ext>
                </a:extLst>
              </p:cNvPr>
              <p:cNvSpPr/>
              <p:nvPr/>
            </p:nvSpPr>
            <p:spPr>
              <a:xfrm>
                <a:off x="4065975" y="3150789"/>
                <a:ext cx="291732" cy="29173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2031D3B-5741-8231-2248-05AA30FACA31}"/>
                  </a:ext>
                </a:extLst>
              </p:cNvPr>
              <p:cNvGrpSpPr/>
              <p:nvPr/>
            </p:nvGrpSpPr>
            <p:grpSpPr>
              <a:xfrm>
                <a:off x="4188982" y="2913708"/>
                <a:ext cx="45719" cy="199368"/>
                <a:chOff x="1298816" y="2366508"/>
                <a:chExt cx="45719" cy="199368"/>
              </a:xfrm>
            </p:grpSpPr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6D088474-D9FF-02A2-2BBD-C4748708E39B}"/>
                    </a:ext>
                  </a:extLst>
                </p:cNvPr>
                <p:cNvSpPr/>
                <p:nvPr/>
              </p:nvSpPr>
              <p:spPr>
                <a:xfrm>
                  <a:off x="1298816" y="236650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01E85949-1AEB-9992-B8D5-F3D0A3D7968A}"/>
                    </a:ext>
                  </a:extLst>
                </p:cNvPr>
                <p:cNvSpPr/>
                <p:nvPr/>
              </p:nvSpPr>
              <p:spPr>
                <a:xfrm>
                  <a:off x="1298816" y="244333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187468A6-3593-CFA4-10AF-441D35693D84}"/>
                    </a:ext>
                  </a:extLst>
                </p:cNvPr>
                <p:cNvSpPr/>
                <p:nvPr/>
              </p:nvSpPr>
              <p:spPr>
                <a:xfrm>
                  <a:off x="1298816" y="252015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EEFBE3-3A62-2AEC-83C5-7C688EE731D2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238223" y="1620185"/>
              <a:ext cx="1999667" cy="44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058A9C7-7145-E7B7-6C3D-EBBD87820E4F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>
              <a:off x="6238223" y="1624639"/>
              <a:ext cx="1999667" cy="29653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5B56162-574C-1C4F-F9F8-C66B6EE61B56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6238223" y="1624639"/>
              <a:ext cx="1999667" cy="844537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620AF0C-A563-8787-334B-AAD584D48997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238223" y="1620185"/>
              <a:ext cx="1999667" cy="3054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1B721A2-C377-5015-47AB-CB7C75AF9027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6238223" y="1921177"/>
              <a:ext cx="1999667" cy="44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05C1572-D07A-F9E3-3388-F2A2BF215967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>
              <a:off x="6238223" y="1925631"/>
              <a:ext cx="1999667" cy="5435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7325959-2D7B-3584-0AB5-BE303B06E2C8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V="1">
              <a:off x="6238223" y="1620185"/>
              <a:ext cx="1999667" cy="853446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124B0F30-0A6F-45E4-0F2E-4EE9D3482CC0}"/>
                </a:ext>
              </a:extLst>
            </p:cNvPr>
            <p:cNvCxnSpPr>
              <a:cxnSpLocks/>
              <a:endCxn id="58" idx="2"/>
            </p:cNvCxnSpPr>
            <p:nvPr/>
          </p:nvCxnSpPr>
          <p:spPr>
            <a:xfrm flipV="1">
              <a:off x="6238223" y="1921177"/>
              <a:ext cx="1999667" cy="5524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A79D079-7A16-7F96-19BA-1EF4B4B066B6}"/>
                </a:ext>
              </a:extLst>
            </p:cNvPr>
            <p:cNvCxnSpPr>
              <a:cxnSpLocks/>
              <a:endCxn id="60" idx="2"/>
            </p:cNvCxnSpPr>
            <p:nvPr/>
          </p:nvCxnSpPr>
          <p:spPr>
            <a:xfrm flipV="1">
              <a:off x="6238223" y="2469177"/>
              <a:ext cx="1999667" cy="4454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85404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E3A46-3853-B037-5CBA-93FBB250E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Rectangle 304">
            <a:extLst>
              <a:ext uri="{FF2B5EF4-FFF2-40B4-BE49-F238E27FC236}">
                <a16:creationId xmlns:a16="http://schemas.microsoft.com/office/drawing/2014/main" id="{823C1E6D-00FD-6BA8-5ED5-8A8E35E0CB09}"/>
              </a:ext>
            </a:extLst>
          </p:cNvPr>
          <p:cNvSpPr/>
          <p:nvPr/>
        </p:nvSpPr>
        <p:spPr>
          <a:xfrm>
            <a:off x="0" y="1457325"/>
            <a:ext cx="2545783" cy="1217951"/>
          </a:xfrm>
          <a:prstGeom prst="rect">
            <a:avLst/>
          </a:prstGeom>
          <a:solidFill>
            <a:srgbClr val="D8BFB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F48DDE6-C348-378D-0E80-A7AE027AB3E4}"/>
              </a:ext>
            </a:extLst>
          </p:cNvPr>
          <p:cNvSpPr/>
          <p:nvPr/>
        </p:nvSpPr>
        <p:spPr>
          <a:xfrm>
            <a:off x="-12133" y="3890088"/>
            <a:ext cx="2545783" cy="1226751"/>
          </a:xfrm>
          <a:prstGeom prst="rect">
            <a:avLst/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BA5E87D6-3F2E-B0A5-BC5B-A900661D0767}"/>
              </a:ext>
            </a:extLst>
          </p:cNvPr>
          <p:cNvSpPr/>
          <p:nvPr/>
        </p:nvSpPr>
        <p:spPr>
          <a:xfrm>
            <a:off x="-12133" y="5118810"/>
            <a:ext cx="2545783" cy="1217951"/>
          </a:xfrm>
          <a:prstGeom prst="rect">
            <a:avLst/>
          </a:prstGeom>
          <a:solidFill>
            <a:schemeClr val="bg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1CD2F8F1-E6D8-3071-EE3B-5E7F5633025F}"/>
              </a:ext>
            </a:extLst>
          </p:cNvPr>
          <p:cNvSpPr/>
          <p:nvPr/>
        </p:nvSpPr>
        <p:spPr>
          <a:xfrm>
            <a:off x="0" y="2673126"/>
            <a:ext cx="2545783" cy="1217951"/>
          </a:xfrm>
          <a:prstGeom prst="rect">
            <a:avLst/>
          </a:prstGeom>
          <a:solidFill>
            <a:schemeClr val="accent3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8478F42-CFF1-B591-6B00-44F96284C65D}"/>
              </a:ext>
            </a:extLst>
          </p:cNvPr>
          <p:cNvSpPr txBox="1"/>
          <p:nvPr/>
        </p:nvSpPr>
        <p:spPr>
          <a:xfrm>
            <a:off x="1371845" y="4528134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n=32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E67F6CCA-E16E-EF72-8C8B-7A900493BDFE}"/>
              </a:ext>
            </a:extLst>
          </p:cNvPr>
          <p:cNvSpPr txBox="1"/>
          <p:nvPr/>
        </p:nvSpPr>
        <p:spPr>
          <a:xfrm>
            <a:off x="1371845" y="5726704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n=32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316324C8-36AB-610F-7DF3-B0070A407B63}"/>
              </a:ext>
            </a:extLst>
          </p:cNvPr>
          <p:cNvSpPr txBox="1"/>
          <p:nvPr/>
        </p:nvSpPr>
        <p:spPr>
          <a:xfrm>
            <a:off x="1200827" y="3291829"/>
            <a:ext cx="780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n=300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80FAD9FE-F107-3758-997B-850F9CB34A8D}"/>
              </a:ext>
            </a:extLst>
          </p:cNvPr>
          <p:cNvSpPr txBox="1"/>
          <p:nvPr/>
        </p:nvSpPr>
        <p:spPr>
          <a:xfrm>
            <a:off x="1371845" y="2096809"/>
            <a:ext cx="6092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n=29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C8748F-DD15-6ABA-488B-BCF4FFA38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Architecture: Input Data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EEF56D-C54C-5EBF-21D4-CEA02FB28F54}"/>
              </a:ext>
            </a:extLst>
          </p:cNvPr>
          <p:cNvSpPr txBox="1"/>
          <p:nvPr/>
        </p:nvSpPr>
        <p:spPr>
          <a:xfrm>
            <a:off x="1454745" y="1157318"/>
            <a:ext cx="1259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Input Layer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58311929-9E09-E2D9-9644-E541BAFE4BF2}"/>
              </a:ext>
            </a:extLst>
          </p:cNvPr>
          <p:cNvGrpSpPr/>
          <p:nvPr/>
        </p:nvGrpSpPr>
        <p:grpSpPr>
          <a:xfrm>
            <a:off x="2200176" y="2727055"/>
            <a:ext cx="291732" cy="1154583"/>
            <a:chOff x="1171741" y="1740738"/>
            <a:chExt cx="291732" cy="1154583"/>
          </a:xfrm>
        </p:grpSpPr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BF90633D-C4A9-D413-3089-9374709798C9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BA008A53-2639-60DD-015A-3982D4B0C528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2765812-9FB6-F97A-BEDF-52588C35D54D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5880732D-3BC8-FC33-743E-ACF74B6A3F0E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7585D280-E5FB-F2BA-D6CE-465DB0AA9715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CD9FA6BF-956B-A1C4-5F3B-083150FCE2AA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7D58E855-5C80-E25A-580F-AF91298AC1E4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915BCC8B-C23B-98B4-90FB-F64673E00C50}"/>
              </a:ext>
            </a:extLst>
          </p:cNvPr>
          <p:cNvSpPr txBox="1"/>
          <p:nvPr/>
        </p:nvSpPr>
        <p:spPr>
          <a:xfrm>
            <a:off x="451293" y="2682473"/>
            <a:ext cx="1805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Player=A.J Brown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B6C7F6-1760-24E7-6696-D0A3FC030282}"/>
              </a:ext>
            </a:extLst>
          </p:cNvPr>
          <p:cNvSpPr txBox="1"/>
          <p:nvPr/>
        </p:nvSpPr>
        <p:spPr>
          <a:xfrm>
            <a:off x="242261" y="2986920"/>
            <a:ext cx="201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Player=Aaron Jones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9294A48-70B3-DFC2-D498-B473218439E1}"/>
              </a:ext>
            </a:extLst>
          </p:cNvPr>
          <p:cNvSpPr txBox="1"/>
          <p:nvPr/>
        </p:nvSpPr>
        <p:spPr>
          <a:xfrm>
            <a:off x="489252" y="3547833"/>
            <a:ext cx="176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Player=Zay Jones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83B2814-808A-DC83-2895-A8EDD9E4C123}"/>
              </a:ext>
            </a:extLst>
          </p:cNvPr>
          <p:cNvGrpSpPr/>
          <p:nvPr/>
        </p:nvGrpSpPr>
        <p:grpSpPr>
          <a:xfrm>
            <a:off x="1940653" y="3355810"/>
            <a:ext cx="45719" cy="199368"/>
            <a:chOff x="1298816" y="2366508"/>
            <a:chExt cx="45719" cy="199368"/>
          </a:xfrm>
        </p:grpSpPr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EDD4E569-EC4C-E502-9FE9-FA97114078B8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1244A2D-C45D-9752-5001-346D0FB3CC9F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FF16EB77-3B73-04C1-51C8-98AEF03429C4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07FA14DA-D466-007E-11D4-F970D94FE20F}"/>
              </a:ext>
            </a:extLst>
          </p:cNvPr>
          <p:cNvGrpSpPr/>
          <p:nvPr/>
        </p:nvGrpSpPr>
        <p:grpSpPr>
          <a:xfrm>
            <a:off x="2200176" y="3944920"/>
            <a:ext cx="291732" cy="1154583"/>
            <a:chOff x="1171741" y="1740738"/>
            <a:chExt cx="291732" cy="1154583"/>
          </a:xfrm>
        </p:grpSpPr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DF973EC-317F-E41F-FD7E-0F9C68A05934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14C0B916-DB8B-A385-8099-F171F768B7AC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65EC634C-6267-1538-2A8F-1F8FE83D970D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5AE79B2-7637-BB2C-5481-CC9991BC3D8E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9EAEE15E-A669-925C-0C2A-39704A2CAE04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515C078A-45C2-4FD4-B0C0-FC77C0BF6ADA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8CC653F4-2527-916A-C35A-3C84D59DE8C1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4A1ABD2A-57AA-545D-582C-3C8EEA05E464}"/>
              </a:ext>
            </a:extLst>
          </p:cNvPr>
          <p:cNvSpPr txBox="1"/>
          <p:nvPr/>
        </p:nvSpPr>
        <p:spPr>
          <a:xfrm>
            <a:off x="1138405" y="3901764"/>
            <a:ext cx="1117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Team=ARI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3278EB44-AFD1-9B56-0C03-D4ED03446FA9}"/>
              </a:ext>
            </a:extLst>
          </p:cNvPr>
          <p:cNvSpPr txBox="1"/>
          <p:nvPr/>
        </p:nvSpPr>
        <p:spPr>
          <a:xfrm>
            <a:off x="1129172" y="4205697"/>
            <a:ext cx="11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Team=ATL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CF8567F7-B425-BE23-BF15-CCB9BD7B2A2F}"/>
              </a:ext>
            </a:extLst>
          </p:cNvPr>
          <p:cNvSpPr txBox="1"/>
          <p:nvPr/>
        </p:nvSpPr>
        <p:spPr>
          <a:xfrm>
            <a:off x="1020617" y="4773330"/>
            <a:ext cx="12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Team=WAS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772D0E6-487C-FF66-9098-753849C5E7F6}"/>
              </a:ext>
            </a:extLst>
          </p:cNvPr>
          <p:cNvGrpSpPr/>
          <p:nvPr/>
        </p:nvGrpSpPr>
        <p:grpSpPr>
          <a:xfrm>
            <a:off x="1940654" y="4571376"/>
            <a:ext cx="45719" cy="199368"/>
            <a:chOff x="1298816" y="2366508"/>
            <a:chExt cx="45719" cy="199368"/>
          </a:xfrm>
        </p:grpSpPr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2ED06588-1877-17D9-3F7D-26D66030E671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029AB57D-C9AE-3474-9241-E6F1D5F989B9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0C09F60B-43C6-BEED-96D1-9A7AD3C8B037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E50D1B34-F68E-A2DF-00C7-C5F31340EB51}"/>
              </a:ext>
            </a:extLst>
          </p:cNvPr>
          <p:cNvGrpSpPr/>
          <p:nvPr/>
        </p:nvGrpSpPr>
        <p:grpSpPr>
          <a:xfrm>
            <a:off x="2200176" y="5166120"/>
            <a:ext cx="291732" cy="1154583"/>
            <a:chOff x="1171741" y="1740738"/>
            <a:chExt cx="291732" cy="1154583"/>
          </a:xfrm>
        </p:grpSpPr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2DD4C5E-8678-4837-EBD7-C9E628B434A5}"/>
                </a:ext>
              </a:extLst>
            </p:cNvPr>
            <p:cNvSpPr/>
            <p:nvPr/>
          </p:nvSpPr>
          <p:spPr>
            <a:xfrm>
              <a:off x="1171741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DC5A4622-42E3-CFFC-D55C-87C99EA460D3}"/>
                </a:ext>
              </a:extLst>
            </p:cNvPr>
            <p:cNvSpPr/>
            <p:nvPr/>
          </p:nvSpPr>
          <p:spPr>
            <a:xfrm>
              <a:off x="1171741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2463337-A379-790C-47FD-4C4BC510923A}"/>
                </a:ext>
              </a:extLst>
            </p:cNvPr>
            <p:cNvSpPr/>
            <p:nvPr/>
          </p:nvSpPr>
          <p:spPr>
            <a:xfrm>
              <a:off x="1171741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CB436082-3FA0-783C-2E09-0A3C5B6B6A97}"/>
                </a:ext>
              </a:extLst>
            </p:cNvPr>
            <p:cNvGrpSpPr/>
            <p:nvPr/>
          </p:nvGrpSpPr>
          <p:grpSpPr>
            <a:xfrm>
              <a:off x="1294748" y="2366508"/>
              <a:ext cx="45719" cy="199368"/>
              <a:chOff x="1298816" y="2366508"/>
              <a:chExt cx="45719" cy="199368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E26F3585-D4AF-5343-C81B-E023451A185F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FD35D7EB-3CC3-4D76-D0B4-E2F4694C266C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B468C3AE-1B4B-1941-9F73-982FFDDA5670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9" name="TextBox 148">
            <a:extLst>
              <a:ext uri="{FF2B5EF4-FFF2-40B4-BE49-F238E27FC236}">
                <a16:creationId xmlns:a16="http://schemas.microsoft.com/office/drawing/2014/main" id="{E2694322-887E-18A9-2E3B-58C346A3E02B}"/>
              </a:ext>
            </a:extLst>
          </p:cNvPr>
          <p:cNvSpPr txBox="1"/>
          <p:nvPr/>
        </p:nvSpPr>
        <p:spPr>
          <a:xfrm>
            <a:off x="1267385" y="5127261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Opp=ARI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0D6D0B0-1534-4704-C1BF-034F6B744605}"/>
              </a:ext>
            </a:extLst>
          </p:cNvPr>
          <p:cNvSpPr txBox="1"/>
          <p:nvPr/>
        </p:nvSpPr>
        <p:spPr>
          <a:xfrm>
            <a:off x="1258151" y="5427979"/>
            <a:ext cx="1021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Opp=ATL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F2E8749-C023-5A8E-C289-02D0F61B70DF}"/>
              </a:ext>
            </a:extLst>
          </p:cNvPr>
          <p:cNvSpPr txBox="1"/>
          <p:nvPr/>
        </p:nvSpPr>
        <p:spPr>
          <a:xfrm>
            <a:off x="1149595" y="5992986"/>
            <a:ext cx="112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Opp=WAS</a:t>
            </a:r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5727F483-45BA-2E55-DDEE-E1A4253B60B1}"/>
              </a:ext>
            </a:extLst>
          </p:cNvPr>
          <p:cNvGrpSpPr/>
          <p:nvPr/>
        </p:nvGrpSpPr>
        <p:grpSpPr>
          <a:xfrm>
            <a:off x="1963514" y="5780873"/>
            <a:ext cx="45719" cy="199368"/>
            <a:chOff x="1298816" y="2366508"/>
            <a:chExt cx="45719" cy="199368"/>
          </a:xfrm>
        </p:grpSpPr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5DD63B1-3F3B-3467-9127-AAE2471F4F60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AFBFFB88-BA46-72E5-36AA-D8FB04541FEA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A9D7E0CF-4F4C-0C0A-ED13-B2AE4352A58C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31A39B6-EB8D-69ED-78AA-463465F1EDAE}"/>
              </a:ext>
            </a:extLst>
          </p:cNvPr>
          <p:cNvGrpSpPr/>
          <p:nvPr/>
        </p:nvGrpSpPr>
        <p:grpSpPr>
          <a:xfrm>
            <a:off x="2200176" y="1514310"/>
            <a:ext cx="291732" cy="1154583"/>
            <a:chOff x="2103565" y="1740738"/>
            <a:chExt cx="291732" cy="1154583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ACB3CB5-4933-3422-21B1-D9BACCF260B9}"/>
                </a:ext>
              </a:extLst>
            </p:cNvPr>
            <p:cNvSpPr/>
            <p:nvPr/>
          </p:nvSpPr>
          <p:spPr>
            <a:xfrm>
              <a:off x="2103565" y="1740738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FCE460D-E0C6-12A9-D9C7-B2FAE9269D15}"/>
                </a:ext>
              </a:extLst>
            </p:cNvPr>
            <p:cNvSpPr/>
            <p:nvPr/>
          </p:nvSpPr>
          <p:spPr>
            <a:xfrm>
              <a:off x="2103565" y="2046643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9F0B165C-D157-F5AE-E0E5-8313222DFC49}"/>
                </a:ext>
              </a:extLst>
            </p:cNvPr>
            <p:cNvSpPr/>
            <p:nvPr/>
          </p:nvSpPr>
          <p:spPr>
            <a:xfrm>
              <a:off x="2103565" y="2603589"/>
              <a:ext cx="291732" cy="29173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0783FE1-9C7D-D789-A8F4-9D779432A06B}"/>
                </a:ext>
              </a:extLst>
            </p:cNvPr>
            <p:cNvGrpSpPr/>
            <p:nvPr/>
          </p:nvGrpSpPr>
          <p:grpSpPr>
            <a:xfrm>
              <a:off x="2226572" y="2366508"/>
              <a:ext cx="45719" cy="199368"/>
              <a:chOff x="1298816" y="2366508"/>
              <a:chExt cx="45719" cy="199368"/>
            </a:xfrm>
          </p:grpSpPr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1EF86A2C-3B87-A89E-CBE8-2B702C79B627}"/>
                  </a:ext>
                </a:extLst>
              </p:cNvPr>
              <p:cNvSpPr/>
              <p:nvPr/>
            </p:nvSpPr>
            <p:spPr>
              <a:xfrm>
                <a:off x="1298816" y="2366508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C295EA6-CEEE-8E1D-1E03-FA1395031EA0}"/>
                  </a:ext>
                </a:extLst>
              </p:cNvPr>
              <p:cNvSpPr/>
              <p:nvPr/>
            </p:nvSpPr>
            <p:spPr>
              <a:xfrm>
                <a:off x="1298816" y="2443332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C18CA969-5A17-BAEB-6EEF-416094003D1B}"/>
                  </a:ext>
                </a:extLst>
              </p:cNvPr>
              <p:cNvSpPr/>
              <p:nvPr/>
            </p:nvSpPr>
            <p:spPr>
              <a:xfrm>
                <a:off x="1298816" y="252015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B01C54A2-2174-3BB5-D36E-8A5D4D96658C}"/>
              </a:ext>
            </a:extLst>
          </p:cNvPr>
          <p:cNvSpPr txBox="1"/>
          <p:nvPr/>
        </p:nvSpPr>
        <p:spPr>
          <a:xfrm>
            <a:off x="821961" y="1463182"/>
            <a:ext cx="1425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Elapsed Time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F750FD2-ABC4-5685-9566-07F860C4C5EF}"/>
              </a:ext>
            </a:extLst>
          </p:cNvPr>
          <p:cNvSpPr txBox="1"/>
          <p:nvPr/>
        </p:nvSpPr>
        <p:spPr>
          <a:xfrm>
            <a:off x="561057" y="1767629"/>
            <a:ext cx="1686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Pass </a:t>
            </a:r>
            <a:r>
              <a:rPr lang="en-US" dirty="0" err="1"/>
              <a:t>Att</a:t>
            </a:r>
            <a:endParaRPr lang="en-US" dirty="0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12D2A2F-5D97-FCED-4D18-3BC2BCE05599}"/>
              </a:ext>
            </a:extLst>
          </p:cNvPr>
          <p:cNvSpPr txBox="1"/>
          <p:nvPr/>
        </p:nvSpPr>
        <p:spPr>
          <a:xfrm>
            <a:off x="683462" y="2328542"/>
            <a:ext cx="15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Position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435B2B2-4493-F318-68B6-9CDF3A0ACE9C}"/>
              </a:ext>
            </a:extLst>
          </p:cNvPr>
          <p:cNvGrpSpPr/>
          <p:nvPr/>
        </p:nvGrpSpPr>
        <p:grpSpPr>
          <a:xfrm>
            <a:off x="1932115" y="2138326"/>
            <a:ext cx="45719" cy="199368"/>
            <a:chOff x="1298816" y="2366508"/>
            <a:chExt cx="45719" cy="199368"/>
          </a:xfrm>
        </p:grpSpPr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4E79AC86-447A-D23C-1016-9068221F7B2C}"/>
                </a:ext>
              </a:extLst>
            </p:cNvPr>
            <p:cNvSpPr/>
            <p:nvPr/>
          </p:nvSpPr>
          <p:spPr>
            <a:xfrm>
              <a:off x="1298816" y="2366508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916F9F60-A6FF-BBB1-C915-C997FDC2ECB4}"/>
                </a:ext>
              </a:extLst>
            </p:cNvPr>
            <p:cNvSpPr/>
            <p:nvPr/>
          </p:nvSpPr>
          <p:spPr>
            <a:xfrm>
              <a:off x="1298816" y="244333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5A4F926-E054-CA21-444A-84FA1DED80AF}"/>
                </a:ext>
              </a:extLst>
            </p:cNvPr>
            <p:cNvSpPr/>
            <p:nvPr/>
          </p:nvSpPr>
          <p:spPr>
            <a:xfrm>
              <a:off x="1298816" y="25201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D95BEF-1E56-8254-94E0-B1F9196EEB32}"/>
              </a:ext>
            </a:extLst>
          </p:cNvPr>
          <p:cNvSpPr txBox="1"/>
          <p:nvPr/>
        </p:nvSpPr>
        <p:spPr>
          <a:xfrm rot="16200000">
            <a:off x="-340055" y="1743845"/>
            <a:ext cx="12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Game Context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81C823-BA44-EDD9-38B2-EB2237557D19}"/>
              </a:ext>
            </a:extLst>
          </p:cNvPr>
          <p:cNvSpPr txBox="1"/>
          <p:nvPr/>
        </p:nvSpPr>
        <p:spPr>
          <a:xfrm rot="16200000">
            <a:off x="-437232" y="3103276"/>
            <a:ext cx="12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Player 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F80923-AB85-1A80-3C73-E206C07EE3F1}"/>
              </a:ext>
            </a:extLst>
          </p:cNvPr>
          <p:cNvSpPr txBox="1"/>
          <p:nvPr/>
        </p:nvSpPr>
        <p:spPr>
          <a:xfrm rot="16200000">
            <a:off x="-437985" y="4331009"/>
            <a:ext cx="121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Team 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B0AA57-5086-02B1-AA74-05CDED7B79D7}"/>
              </a:ext>
            </a:extLst>
          </p:cNvPr>
          <p:cNvSpPr txBox="1"/>
          <p:nvPr/>
        </p:nvSpPr>
        <p:spPr>
          <a:xfrm rot="16200000">
            <a:off x="-285808" y="5404621"/>
            <a:ext cx="121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Opponent ID</a:t>
            </a:r>
          </a:p>
        </p:txBody>
      </p:sp>
      <p:sp>
        <p:nvSpPr>
          <p:cNvPr id="453" name="Footer Placeholder 452">
            <a:extLst>
              <a:ext uri="{FF2B5EF4-FFF2-40B4-BE49-F238E27FC236}">
                <a16:creationId xmlns:a16="http://schemas.microsoft.com/office/drawing/2014/main" id="{0C284948-52DC-B6F0-B22C-D8B0C3AB3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Ryan Shaffer - Winning Fantasy Football With a Predictive Neural Net</a:t>
            </a:r>
            <a:endParaRPr lang="en-US" dirty="0"/>
          </a:p>
        </p:txBody>
      </p:sp>
      <p:sp>
        <p:nvSpPr>
          <p:cNvPr id="454" name="Slide Number Placeholder 453">
            <a:extLst>
              <a:ext uri="{FF2B5EF4-FFF2-40B4-BE49-F238E27FC236}">
                <a16:creationId xmlns:a16="http://schemas.microsoft.com/office/drawing/2014/main" id="{7BFEA8F3-8C0D-E97C-E644-FF7DEF94E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264C2-16E3-4E93-8B22-F59089BC66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55" name="Date Placeholder 454">
            <a:extLst>
              <a:ext uri="{FF2B5EF4-FFF2-40B4-BE49-F238E27FC236}">
                <a16:creationId xmlns:a16="http://schemas.microsoft.com/office/drawing/2014/main" id="{533AABD0-C191-5606-49DB-F62C7D85E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11/20/2024</a:t>
            </a:r>
          </a:p>
        </p:txBody>
      </p:sp>
      <p:sp>
        <p:nvSpPr>
          <p:cNvPr id="449" name="Content Placeholder 2">
            <a:extLst>
              <a:ext uri="{FF2B5EF4-FFF2-40B4-BE49-F238E27FC236}">
                <a16:creationId xmlns:a16="http://schemas.microsoft.com/office/drawing/2014/main" id="{6FF17489-0F22-8646-2FFB-45B7B72B7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858" y="1457326"/>
            <a:ext cx="8699680" cy="4735620"/>
          </a:xfrm>
          <a:noFill/>
          <a:ln w="12700"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Input data provided to the NN is a vector representing a snapshot of a player’s current (mid-game) situation</a:t>
            </a:r>
          </a:p>
          <a:p>
            <a:r>
              <a:rPr lang="en-US" dirty="0"/>
              <a:t>A unique input vector is defined for every player, every minute of every game</a:t>
            </a:r>
          </a:p>
          <a:p>
            <a:pPr lvl="1"/>
            <a:r>
              <a:rPr lang="en-US" dirty="0"/>
              <a:t>610,000 inputs for the top 300 NFL players between 2021 and 2023</a:t>
            </a:r>
          </a:p>
          <a:p>
            <a:r>
              <a:rPr lang="en-US" dirty="0"/>
              <a:t>393 rows in the input vector, broken into 4 categories: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Game Context (29 rows): elapsed game time, player stats accrued so far, game score, field position, etc.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Player ID (300 rows, one for each player – corresponding row marked 1, all others filled with 0)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Team ID (32 rows, one for each team)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Opponent ID (32 rows, one for each opposing team)</a:t>
            </a:r>
          </a:p>
        </p:txBody>
      </p:sp>
    </p:spTree>
    <p:extLst>
      <p:ext uri="{BB962C8B-B14F-4D97-AF65-F5344CB8AC3E}">
        <p14:creationId xmlns:p14="http://schemas.microsoft.com/office/powerpoint/2010/main" val="89486389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copy_title_image">
      <a:dk1>
        <a:sysClr val="windowText" lastClr="000000"/>
      </a:dk1>
      <a:lt1>
        <a:srgbClr val="FDFDEE"/>
      </a:lt1>
      <a:dk2>
        <a:srgbClr val="696464"/>
      </a:dk2>
      <a:lt2>
        <a:srgbClr val="E9E5DC"/>
      </a:lt2>
      <a:accent1>
        <a:srgbClr val="694032"/>
      </a:accent1>
      <a:accent2>
        <a:srgbClr val="AE452D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8807</TotalTime>
  <Words>2799</Words>
  <Application>Microsoft Office PowerPoint</Application>
  <PresentationFormat>Widescreen</PresentationFormat>
  <Paragraphs>463</Paragraphs>
  <Slides>25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Calibri</vt:lpstr>
      <vt:lpstr>Calibri Light</vt:lpstr>
      <vt:lpstr>Cambria Math</vt:lpstr>
      <vt:lpstr>Wingdings</vt:lpstr>
      <vt:lpstr>Retrospect</vt:lpstr>
      <vt:lpstr>Winning Fantasy Football*</vt:lpstr>
      <vt:lpstr>Agenda</vt:lpstr>
      <vt:lpstr>Project Overview</vt:lpstr>
      <vt:lpstr>Project Motivation</vt:lpstr>
      <vt:lpstr>Fantasy Football Crash Course</vt:lpstr>
      <vt:lpstr>Neural Network Fundamentals</vt:lpstr>
      <vt:lpstr>Neural Network Fundamentals: Learning</vt:lpstr>
      <vt:lpstr>Neural Network Fundamentals: Layers</vt:lpstr>
      <vt:lpstr>Network Architecture: Input Data</vt:lpstr>
      <vt:lpstr>Network Architecture: Output Data</vt:lpstr>
      <vt:lpstr>Network Architecture: Embedding</vt:lpstr>
      <vt:lpstr>PowerPoint Presentation</vt:lpstr>
      <vt:lpstr>Network Architecture: Summary</vt:lpstr>
      <vt:lpstr>Training, Validation, and Test Data</vt:lpstr>
      <vt:lpstr>Ideal Neural Net Behavior</vt:lpstr>
      <vt:lpstr>Poorly-Trained Neural Net Behavior</vt:lpstr>
      <vt:lpstr>Hyper-Parameters</vt:lpstr>
      <vt:lpstr>Hyper-Parameter Tuning</vt:lpstr>
      <vt:lpstr>Current Model Performance</vt:lpstr>
      <vt:lpstr>Emergent Behavior: Understanding Positions</vt:lpstr>
      <vt:lpstr>Emergent Behavior: Learning Game Time</vt:lpstr>
      <vt:lpstr>Model Performance Comparison</vt:lpstr>
      <vt:lpstr>Improvements and Limitations</vt:lpstr>
      <vt:lpstr>Resources and Tools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Shaffer</dc:creator>
  <cp:lastModifiedBy>Ryan Shaffer</cp:lastModifiedBy>
  <cp:revision>1</cp:revision>
  <dcterms:created xsi:type="dcterms:W3CDTF">2024-11-13T21:35:14Z</dcterms:created>
  <dcterms:modified xsi:type="dcterms:W3CDTF">2024-12-04T01:59:51Z</dcterms:modified>
</cp:coreProperties>
</file>