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embeddedFontLst>
    <p:embeddedFont>
      <p:font typeface="Titillium Web" panose="000005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SaECLrbZHi2zaHVCmzJax72u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3F62AD-2767-1474-FE23-D41605B1448F}" v="51" dt="2024-05-05T00:17:33.948"/>
    <p1510:client id="{D908B932-6C62-3A71-6437-3E645AB9AD88}" v="56" dt="2024-05-04T14:21:01.765"/>
    <p1510:client id="{E87EE7CC-6D54-026F-956F-312D613FEC72}" v="10" dt="2024-05-05T00:44:10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7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Play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lvl="1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lvl="3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4pPr>
            <a:lvl5pPr lvl="4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5pPr>
            <a:lvl6pPr lvl="5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6pPr>
            <a:lvl7pPr lvl="6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7pPr>
            <a:lvl8pPr lvl="7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8pPr>
            <a:lvl9pPr lvl="8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739352" y="3328565"/>
            <a:ext cx="8122498" cy="82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481606" y="5070820"/>
            <a:ext cx="10848764" cy="207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718919" y="3060568"/>
            <a:ext cx="10848764" cy="6090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Play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757575"/>
              </a:buClr>
              <a:buSzPts val="2520"/>
              <a:buNone/>
              <a:defRPr sz="252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2100"/>
              <a:buNone/>
              <a:defRPr sz="21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890"/>
              <a:buNone/>
              <a:defRPr sz="189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Play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196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529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940"/>
              <a:buChar char="•"/>
              <a:defRPr sz="2940"/>
            </a:lvl2pPr>
            <a:lvl3pPr marL="1371600" lvl="2" indent="-388619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000" lvl="4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200" lvl="5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Play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Play"/>
              <a:buNone/>
              <a:defRPr sz="462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529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Font typeface="Arial"/>
              <a:buChar char="•"/>
              <a:defRPr sz="29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8619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86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86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77557" y="2125625"/>
            <a:ext cx="95472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E" b="1" dirty="0">
                <a:solidFill>
                  <a:schemeClr val="dk1"/>
                </a:solidFill>
              </a:rPr>
              <a:t>Student:</a:t>
            </a:r>
            <a:r>
              <a:rPr lang="en-IE" dirty="0">
                <a:solidFill>
                  <a:schemeClr val="dk1"/>
                </a:solidFill>
              </a:rPr>
              <a:t> Ryan Shannon &amp; Jomi Kafi,</a:t>
            </a:r>
            <a:r>
              <a:rPr lang="en-IE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E" dirty="0">
                <a:solidFill>
                  <a:schemeClr val="dk1"/>
                </a:solidFill>
              </a:rPr>
              <a:t>Enterprise Computing</a:t>
            </a:r>
            <a:r>
              <a:rPr lang="en-IE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GB" b="1" i="0" u="none" strike="noStrike" cap="none" dirty="0">
                <a:solidFill>
                  <a:schemeClr val="dk1"/>
                </a:solidFill>
              </a:rPr>
              <a:t>Supervisor:</a:t>
            </a:r>
            <a:r>
              <a:rPr lang="en-GB" dirty="0">
                <a:solidFill>
                  <a:schemeClr val="dk1"/>
                </a:solidFill>
              </a:rPr>
              <a:t> Professor Mark Humphrys</a:t>
            </a:r>
          </a:p>
        </p:txBody>
      </p:sp>
      <p:sp>
        <p:nvSpPr>
          <p:cNvPr id="85" name="Google Shape;85;p1"/>
          <p:cNvSpPr txBox="1"/>
          <p:nvPr/>
        </p:nvSpPr>
        <p:spPr>
          <a:xfrm>
            <a:off x="784863" y="1878569"/>
            <a:ext cx="819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b="1" dirty="0">
                <a:solidFill>
                  <a:srgbClr val="F69577"/>
                </a:solidFill>
                <a:latin typeface="Titillium Web"/>
                <a:sym typeface="Titillium Web"/>
              </a:rPr>
              <a:t>ScholarHomes</a:t>
            </a:r>
            <a:endParaRPr lang="en-US" dirty="0"/>
          </a:p>
        </p:txBody>
      </p:sp>
      <p:pic>
        <p:nvPicPr>
          <p:cNvPr id="4" name="Picture 3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14608DDC-4371-DFCB-138A-B4704F1D4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50" y="11011650"/>
            <a:ext cx="911100" cy="1790700"/>
          </a:xfrm>
          <a:prstGeom prst="rect">
            <a:avLst/>
          </a:prstGeom>
        </p:spPr>
      </p:pic>
      <p:pic>
        <p:nvPicPr>
          <p:cNvPr id="2" name="Picture 1" descr="A poster of a person looking at her phone&#10;&#10;Description automatically generated">
            <a:extLst>
              <a:ext uri="{FF2B5EF4-FFF2-40B4-BE49-F238E27FC236}">
                <a16:creationId xmlns:a16="http://schemas.microsoft.com/office/drawing/2014/main" id="{07CFDAD6-603D-8DCE-7ADA-5779B2CBC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78" y="2631766"/>
            <a:ext cx="8394643" cy="10157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A3 Paper (297x420 mm)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Leahy</dc:creator>
  <cp:lastModifiedBy>Denise Freir</cp:lastModifiedBy>
  <cp:revision>116</cp:revision>
  <dcterms:created xsi:type="dcterms:W3CDTF">2024-03-27T09:51:54Z</dcterms:created>
  <dcterms:modified xsi:type="dcterms:W3CDTF">2024-05-05T00:44:31Z</dcterms:modified>
</cp:coreProperties>
</file>