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7810A-1008-40C6-AB8E-672D75680DD5}" v="409" dt="2021-12-08T17:05:23.276"/>
    <p1510:client id="{E7327D21-256A-4ED3-917D-032BD8466590}" v="421" dt="2021-12-07T04:10:29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EEE4-7218-4080-931A-364192681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EABDC-195A-4E66-B017-BC83BA1F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20433-F77C-40AA-9EBD-61F7DD66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3904-C25F-4177-A367-3E651868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4101-43EA-4D68-AF10-ACE84F7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70B0-79AE-43EE-B586-F9B6BB0B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A8F9-835A-4E32-B1CB-F4CEE95E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2496-9E7C-44D1-80E7-2733CD70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9E2B-F62E-411B-838B-39523FED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FDCC-0B32-41B2-B046-62FE074A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5B23C-68FA-4BB2-8FB6-96BE43E3D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37242-81F7-4094-8429-45AF93CD6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C247-DFA7-4D7E-A848-D18169EC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434B-F6D5-42E7-86B1-CB7BB6FF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B2F5-1374-4584-91FF-AFCEE6C8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435B-689B-421A-A9A3-73A2F3DA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F279-10B5-46C2-8450-87DB7C95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A888F-BAB0-4CC9-B320-B22BB21D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B1DB-E15F-4A86-81CA-427ED765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1D4F-F0CD-402A-9819-61CB8415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4F7-1F58-4557-81A6-0B296544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C524-574D-4375-8F2B-5573F8A8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3BA2D-9F8E-4F2A-BE7F-D7467762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89E8-25D8-479E-B8E0-3079C5FA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A3B25-937A-42C2-821E-5CF40A3B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0B03-233C-4D33-B750-B3FD1320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FC72-94C8-426E-B460-14C7C482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A161-D42F-4405-870B-182F4063A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15114-3429-44DD-8F92-68C5A52C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AC03-CF8A-4855-8BCC-5A9B1539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FA770-626A-4D3B-BAC0-0179CB8A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4C7C-DD00-4DC2-956B-8F7D98BA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F7C4E-7329-412A-BB69-629867B4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94053-5409-453D-A2A7-F13BB1414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8B1F2-B597-4467-AA8C-F68580EB3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A3181-BD07-4435-AD5F-1054E53B0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1504-0B89-444A-BBF4-8CBA1D69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FF957-2295-41BD-A4EB-77A109D2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3C26C-E78D-4DE5-9EAB-609953C1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F5C9-AD0A-4752-A451-A7BF59FA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08341-3D5E-4A66-849F-04030DFE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8BC30-5DA0-4275-8490-15B6D12E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DD7AD-3195-45FC-845E-381E4869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8B70C-7116-45AA-B183-52EDAC72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311DD-390F-4C5B-B331-E3B0D37A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89134-AA8E-464E-B25A-39A85839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5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E8FE-84C6-4AA2-97EE-813541AA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03F6-2690-4325-8EF5-90397534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648E2-0E85-4663-9A3C-3090DB0B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7261E-9456-4307-9E84-2C487C9C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FF3C9-EF9F-4486-B0E7-E1396941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EECB6-415E-4778-A794-D9ADF101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13C2-F049-4002-BA08-3EED45BF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1C385-185B-4358-9C88-1E54CA93E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F281-4F04-4420-9027-26F29A359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3ABD8-8D82-4709-8A0E-3FCEC5C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542A-67A5-43A9-B7D5-E00B642C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B8F3F-23C3-40A2-96FB-89725D25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26BC7-4B61-4095-B22D-9AF2B1C0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9C17-B359-4787-8996-6BDADEFB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ED3F-BEB6-499E-8649-71F963E31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E35F-97CE-4622-BCFD-3CB2370172E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2D8B-53A4-4AC6-B695-A2C99FD4F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7569-612F-44E8-A5D2-4486C7B4A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CF31-FA42-42AF-A458-86F64471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6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363">
            <a:extLst>
              <a:ext uri="{FF2B5EF4-FFF2-40B4-BE49-F238E27FC236}">
                <a16:creationId xmlns:a16="http://schemas.microsoft.com/office/drawing/2014/main" id="{2443E8F3-3010-41D0-B570-B81A40F43ED9}"/>
              </a:ext>
            </a:extLst>
          </p:cNvPr>
          <p:cNvGrpSpPr/>
          <p:nvPr/>
        </p:nvGrpSpPr>
        <p:grpSpPr>
          <a:xfrm>
            <a:off x="2033809" y="65775"/>
            <a:ext cx="8124383" cy="6678118"/>
            <a:chOff x="714026" y="65775"/>
            <a:chExt cx="8124383" cy="6678118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8DA122B-DB41-4247-8F48-2C38860260C2}"/>
                </a:ext>
              </a:extLst>
            </p:cNvPr>
            <p:cNvSpPr/>
            <p:nvPr/>
          </p:nvSpPr>
          <p:spPr>
            <a:xfrm>
              <a:off x="2308952" y="2249222"/>
              <a:ext cx="1082842" cy="661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89FF0-1B2E-4684-85F3-1B7B791D9841}"/>
                </a:ext>
              </a:extLst>
            </p:cNvPr>
            <p:cNvSpPr txBox="1"/>
            <p:nvPr/>
          </p:nvSpPr>
          <p:spPr>
            <a:xfrm>
              <a:off x="2507165" y="2349257"/>
              <a:ext cx="1082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FSM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A136A53-1372-4DA6-8521-EFC21375C2D6}"/>
                </a:ext>
              </a:extLst>
            </p:cNvPr>
            <p:cNvSpPr/>
            <p:nvPr/>
          </p:nvSpPr>
          <p:spPr>
            <a:xfrm>
              <a:off x="2308951" y="3687313"/>
              <a:ext cx="1082842" cy="661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6C107C9-7F1B-42B7-BE7E-E4C00377720A}"/>
                </a:ext>
              </a:extLst>
            </p:cNvPr>
            <p:cNvSpPr txBox="1"/>
            <p:nvPr/>
          </p:nvSpPr>
          <p:spPr>
            <a:xfrm>
              <a:off x="2308952" y="3702719"/>
              <a:ext cx="1082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25MHz clock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5CDCBCC-D83F-4309-95D3-4AFAA541F329}"/>
                </a:ext>
              </a:extLst>
            </p:cNvPr>
            <p:cNvSpPr/>
            <p:nvPr/>
          </p:nvSpPr>
          <p:spPr>
            <a:xfrm>
              <a:off x="3391792" y="5218836"/>
              <a:ext cx="1082842" cy="661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9F5647-EF9A-4B33-9159-F50E8CCD68CA}"/>
                </a:ext>
              </a:extLst>
            </p:cNvPr>
            <p:cNvSpPr txBox="1"/>
            <p:nvPr/>
          </p:nvSpPr>
          <p:spPr>
            <a:xfrm>
              <a:off x="3391793" y="5371235"/>
              <a:ext cx="108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Counter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11B9FC9-6A7D-4B85-945C-A7F1CC2D46F8}"/>
                </a:ext>
              </a:extLst>
            </p:cNvPr>
            <p:cNvSpPr/>
            <p:nvPr/>
          </p:nvSpPr>
          <p:spPr>
            <a:xfrm>
              <a:off x="5108299" y="2249222"/>
              <a:ext cx="1503948" cy="661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96F4135-630E-4D6A-A49E-B7E4BBC00AD2}"/>
                </a:ext>
              </a:extLst>
            </p:cNvPr>
            <p:cNvSpPr txBox="1"/>
            <p:nvPr/>
          </p:nvSpPr>
          <p:spPr>
            <a:xfrm>
              <a:off x="5122648" y="2395423"/>
              <a:ext cx="1503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Shift Register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B8A7B43-F94A-4962-8FF4-830B310ADBAC}"/>
                </a:ext>
              </a:extLst>
            </p:cNvPr>
            <p:cNvSpPr/>
            <p:nvPr/>
          </p:nvSpPr>
          <p:spPr>
            <a:xfrm>
              <a:off x="5228947" y="3693663"/>
              <a:ext cx="1503947" cy="661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033571-1226-4DB6-A30F-7DD8D6AA742A}"/>
                </a:ext>
              </a:extLst>
            </p:cNvPr>
            <p:cNvSpPr txBox="1"/>
            <p:nvPr/>
          </p:nvSpPr>
          <p:spPr>
            <a:xfrm>
              <a:off x="5228949" y="3839865"/>
              <a:ext cx="1503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Shift Register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040CC8E-F85C-4866-8AF2-B9EB3C299A1D}"/>
                </a:ext>
              </a:extLst>
            </p:cNvPr>
            <p:cNvSpPr/>
            <p:nvPr/>
          </p:nvSpPr>
          <p:spPr>
            <a:xfrm>
              <a:off x="1424323" y="5218836"/>
              <a:ext cx="1082842" cy="661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AEC3886-3B0D-4D7C-ACE6-D3B8A20016BF}"/>
                </a:ext>
              </a:extLst>
            </p:cNvPr>
            <p:cNvSpPr txBox="1"/>
            <p:nvPr/>
          </p:nvSpPr>
          <p:spPr>
            <a:xfrm>
              <a:off x="1424324" y="5377069"/>
              <a:ext cx="1082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Comparator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268FCE5-D79B-4AA7-AA63-551F76B2F260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 flipV="1">
              <a:off x="3391793" y="4018181"/>
              <a:ext cx="1377935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20">
              <a:extLst>
                <a:ext uri="{FF2B5EF4-FFF2-40B4-BE49-F238E27FC236}">
                  <a16:creationId xmlns:a16="http://schemas.microsoft.com/office/drawing/2014/main" id="{A8F78FBE-EBB4-4513-A64E-2773512C03A4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 rot="5400000" flipH="1" flipV="1">
              <a:off x="3960126" y="2870011"/>
              <a:ext cx="1438092" cy="858253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785111F9-9827-4974-BB4E-2A3FF02304D7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>
              <a:off x="6626592" y="2580089"/>
              <a:ext cx="125213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4A5468F-92BF-4CE0-B8E5-EEE8E98D8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193" y="4025885"/>
              <a:ext cx="110562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B987EDF-4A28-40E4-AEE5-244A82547BB2}"/>
                </a:ext>
              </a:extLst>
            </p:cNvPr>
            <p:cNvCxnSpPr>
              <a:cxnSpLocks/>
              <a:stCxn id="114" idx="1"/>
              <a:endCxn id="120" idx="3"/>
            </p:cNvCxnSpPr>
            <p:nvPr/>
          </p:nvCxnSpPr>
          <p:spPr>
            <a:xfrm flipH="1">
              <a:off x="2507165" y="5549705"/>
              <a:ext cx="88462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469AF44-82A8-432F-8D2A-854F611437C1}"/>
                </a:ext>
              </a:extLst>
            </p:cNvPr>
            <p:cNvCxnSpPr>
              <a:cxnSpLocks/>
              <a:endCxn id="120" idx="2"/>
            </p:cNvCxnSpPr>
            <p:nvPr/>
          </p:nvCxnSpPr>
          <p:spPr>
            <a:xfrm flipV="1">
              <a:off x="1965744" y="5880573"/>
              <a:ext cx="0" cy="5344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41">
              <a:extLst>
                <a:ext uri="{FF2B5EF4-FFF2-40B4-BE49-F238E27FC236}">
                  <a16:creationId xmlns:a16="http://schemas.microsoft.com/office/drawing/2014/main" id="{18830E4A-8AF5-42E9-8E93-1E8DD4017D6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2068" y="3727857"/>
              <a:ext cx="2638745" cy="343208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A9A5DA2-FEC9-4AC6-8F51-56C3906ED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417" y="266108"/>
              <a:ext cx="0" cy="19831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DD51DEF-A08F-42B3-AC3B-F68F275EAF31}"/>
                </a:ext>
              </a:extLst>
            </p:cNvPr>
            <p:cNvSpPr/>
            <p:nvPr/>
          </p:nvSpPr>
          <p:spPr>
            <a:xfrm>
              <a:off x="5359261" y="1157927"/>
              <a:ext cx="1082842" cy="661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1375CA1-26C2-4306-B448-AF3DCAAF46EF}"/>
                </a:ext>
              </a:extLst>
            </p:cNvPr>
            <p:cNvSpPr txBox="1"/>
            <p:nvPr/>
          </p:nvSpPr>
          <p:spPr>
            <a:xfrm>
              <a:off x="5359261" y="1310260"/>
              <a:ext cx="1082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Counter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3929503-CB58-4E08-AE2D-554B811219EE}"/>
                </a:ext>
              </a:extLst>
            </p:cNvPr>
            <p:cNvSpPr/>
            <p:nvPr/>
          </p:nvSpPr>
          <p:spPr>
            <a:xfrm>
              <a:off x="3391792" y="1152027"/>
              <a:ext cx="1082842" cy="6617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A97A86D-3D8A-4869-806F-5329CFFDCE45}"/>
                </a:ext>
              </a:extLst>
            </p:cNvPr>
            <p:cNvSpPr txBox="1"/>
            <p:nvPr/>
          </p:nvSpPr>
          <p:spPr>
            <a:xfrm>
              <a:off x="3391793" y="1310260"/>
              <a:ext cx="1082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Comparator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29E07E8-78A0-4497-8144-A45E8906E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4634" y="1488796"/>
              <a:ext cx="88462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7062A2C-6331-4D60-9039-93B5B0EFC178}"/>
                </a:ext>
              </a:extLst>
            </p:cNvPr>
            <p:cNvCxnSpPr>
              <a:cxnSpLocks/>
            </p:cNvCxnSpPr>
            <p:nvPr/>
          </p:nvCxnSpPr>
          <p:spPr>
            <a:xfrm>
              <a:off x="3914655" y="368105"/>
              <a:ext cx="0" cy="7839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944654D-0414-445E-B066-FEC59E10F48D}"/>
                </a:ext>
              </a:extLst>
            </p:cNvPr>
            <p:cNvSpPr/>
            <p:nvPr/>
          </p:nvSpPr>
          <p:spPr>
            <a:xfrm>
              <a:off x="4204974" y="3975304"/>
              <a:ext cx="90141" cy="90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CD66F1C-0DFC-4607-8654-2805E0AE3BEB}"/>
                </a:ext>
              </a:extLst>
            </p:cNvPr>
            <p:cNvCxnSpPr>
              <a:cxnSpLocks/>
            </p:cNvCxnSpPr>
            <p:nvPr/>
          </p:nvCxnSpPr>
          <p:spPr>
            <a:xfrm>
              <a:off x="3399743" y="2427735"/>
              <a:ext cx="170060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2337D196-05B0-473B-88BF-F5AD349CB4ED}"/>
                </a:ext>
              </a:extLst>
            </p:cNvPr>
            <p:cNvCxnSpPr>
              <a:cxnSpLocks/>
            </p:cNvCxnSpPr>
            <p:nvPr/>
          </p:nvCxnSpPr>
          <p:spPr>
            <a:xfrm>
              <a:off x="3391791" y="2751859"/>
              <a:ext cx="170060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63">
              <a:extLst>
                <a:ext uri="{FF2B5EF4-FFF2-40B4-BE49-F238E27FC236}">
                  <a16:creationId xmlns:a16="http://schemas.microsoft.com/office/drawing/2014/main" id="{077F5F7E-94F3-479B-851E-3C29ECFCB099}"/>
                </a:ext>
              </a:extLst>
            </p:cNvPr>
            <p:cNvCxnSpPr>
              <a:cxnSpLocks/>
            </p:cNvCxnSpPr>
            <p:nvPr/>
          </p:nvCxnSpPr>
          <p:spPr>
            <a:xfrm>
              <a:off x="3224154" y="2910397"/>
              <a:ext cx="1975629" cy="899815"/>
            </a:xfrm>
            <a:prstGeom prst="bentConnector3">
              <a:avLst>
                <a:gd name="adj1" fmla="val 44774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68">
              <a:extLst>
                <a:ext uri="{FF2B5EF4-FFF2-40B4-BE49-F238E27FC236}">
                  <a16:creationId xmlns:a16="http://schemas.microsoft.com/office/drawing/2014/main" id="{85B36F7B-F6B2-49A3-8953-94F7BF3DA87B}"/>
                </a:ext>
              </a:extLst>
            </p:cNvPr>
            <p:cNvCxnSpPr>
              <a:endCxn id="114" idx="0"/>
            </p:cNvCxnSpPr>
            <p:nvPr/>
          </p:nvCxnSpPr>
          <p:spPr>
            <a:xfrm rot="16200000" flipH="1">
              <a:off x="2459734" y="3745356"/>
              <a:ext cx="2308439" cy="638519"/>
            </a:xfrm>
            <a:prstGeom prst="bentConnector3">
              <a:avLst>
                <a:gd name="adj1" fmla="val 681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74">
              <a:extLst>
                <a:ext uri="{FF2B5EF4-FFF2-40B4-BE49-F238E27FC236}">
                  <a16:creationId xmlns:a16="http://schemas.microsoft.com/office/drawing/2014/main" id="{2D375DF6-88CE-484B-8B84-C8E22F0E4B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54147" y="3737982"/>
              <a:ext cx="2298028" cy="663681"/>
            </a:xfrm>
            <a:prstGeom prst="bentConnector3">
              <a:avLst>
                <a:gd name="adj1" fmla="val 13803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81">
              <a:extLst>
                <a:ext uri="{FF2B5EF4-FFF2-40B4-BE49-F238E27FC236}">
                  <a16:creationId xmlns:a16="http://schemas.microsoft.com/office/drawing/2014/main" id="{14B023C1-B7DE-47C5-9D1A-C6275AF1A10F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flipV="1">
              <a:off x="3403161" y="1958413"/>
              <a:ext cx="4461880" cy="303342"/>
            </a:xfrm>
            <a:prstGeom prst="bentConnector3">
              <a:avLst>
                <a:gd name="adj1" fmla="val 24918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86">
              <a:extLst>
                <a:ext uri="{FF2B5EF4-FFF2-40B4-BE49-F238E27FC236}">
                  <a16:creationId xmlns:a16="http://schemas.microsoft.com/office/drawing/2014/main" id="{5C9549FD-83FB-4730-85FA-3FCB3685AA16}"/>
                </a:ext>
              </a:extLst>
            </p:cNvPr>
            <p:cNvCxnSpPr>
              <a:cxnSpLocks/>
            </p:cNvCxnSpPr>
            <p:nvPr/>
          </p:nvCxnSpPr>
          <p:spPr>
            <a:xfrm>
              <a:off x="4759287" y="4018184"/>
              <a:ext cx="3136653" cy="828340"/>
            </a:xfrm>
            <a:prstGeom prst="bentConnector3">
              <a:avLst>
                <a:gd name="adj1" fmla="val -47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01E9E75-3AAB-4A85-9D83-8115CAA438C6}"/>
                </a:ext>
              </a:extLst>
            </p:cNvPr>
            <p:cNvCxnSpPr>
              <a:cxnSpLocks/>
              <a:stCxn id="136" idx="4"/>
            </p:cNvCxnSpPr>
            <p:nvPr/>
          </p:nvCxnSpPr>
          <p:spPr>
            <a:xfrm>
              <a:off x="4250045" y="4065445"/>
              <a:ext cx="0" cy="11533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6E5680B-EE97-4211-9AEF-7947E46E49BA}"/>
                </a:ext>
              </a:extLst>
            </p:cNvPr>
            <p:cNvSpPr/>
            <p:nvPr/>
          </p:nvSpPr>
          <p:spPr>
            <a:xfrm>
              <a:off x="4695423" y="3977270"/>
              <a:ext cx="90141" cy="90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C3F045C-A4EA-4A37-9E05-43117CCA6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847" y="266108"/>
              <a:ext cx="0" cy="19831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98">
              <a:extLst>
                <a:ext uri="{FF2B5EF4-FFF2-40B4-BE49-F238E27FC236}">
                  <a16:creationId xmlns:a16="http://schemas.microsoft.com/office/drawing/2014/main" id="{D970B752-E919-48D0-A2E7-FB7CEE34F586}"/>
                </a:ext>
              </a:extLst>
            </p:cNvPr>
            <p:cNvCxnSpPr>
              <a:cxnSpLocks/>
              <a:endCxn id="130" idx="0"/>
            </p:cNvCxnSpPr>
            <p:nvPr/>
          </p:nvCxnSpPr>
          <p:spPr>
            <a:xfrm flipV="1">
              <a:off x="2702960" y="1157927"/>
              <a:ext cx="3197722" cy="1091295"/>
            </a:xfrm>
            <a:prstGeom prst="bentConnector4">
              <a:avLst>
                <a:gd name="adj1" fmla="val 1379"/>
                <a:gd name="adj2" fmla="val 12570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01">
              <a:extLst>
                <a:ext uri="{FF2B5EF4-FFF2-40B4-BE49-F238E27FC236}">
                  <a16:creationId xmlns:a16="http://schemas.microsoft.com/office/drawing/2014/main" id="{1B968B69-164F-447D-B969-77218E426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0072" y="1158572"/>
              <a:ext cx="3197722" cy="1091295"/>
            </a:xfrm>
            <a:prstGeom prst="bentConnector4">
              <a:avLst>
                <a:gd name="adj1" fmla="val 1379"/>
                <a:gd name="adj2" fmla="val 13818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04">
              <a:extLst>
                <a:ext uri="{FF2B5EF4-FFF2-40B4-BE49-F238E27FC236}">
                  <a16:creationId xmlns:a16="http://schemas.microsoft.com/office/drawing/2014/main" id="{6CDF51BB-56D5-4246-8B68-9BA064A95D16}"/>
                </a:ext>
              </a:extLst>
            </p:cNvPr>
            <p:cNvCxnSpPr>
              <a:cxnSpLocks/>
              <a:stCxn id="133" idx="1"/>
            </p:cNvCxnSpPr>
            <p:nvPr/>
          </p:nvCxnSpPr>
          <p:spPr>
            <a:xfrm rot="10800000" flipV="1">
              <a:off x="3085813" y="1464148"/>
              <a:ext cx="305981" cy="773187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79149A6-A66D-4258-A1A1-7E4359E74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86" y="2775607"/>
              <a:ext cx="146721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207F948-BC75-4085-82B4-75BB8BFDE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85" y="2450996"/>
              <a:ext cx="146721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4CA1BFA-C4A6-472A-9CBE-954E469DB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86" y="2321901"/>
              <a:ext cx="146721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11">
              <a:extLst>
                <a:ext uri="{FF2B5EF4-FFF2-40B4-BE49-F238E27FC236}">
                  <a16:creationId xmlns:a16="http://schemas.microsoft.com/office/drawing/2014/main" id="{F8A8A583-158D-43D9-8CD5-1002F4E01C9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73962" y="2672026"/>
              <a:ext cx="2549769" cy="612865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C63979C-14BA-48B0-BF9F-1B9B58870EC5}"/>
                </a:ext>
              </a:extLst>
            </p:cNvPr>
            <p:cNvSpPr/>
            <p:nvPr/>
          </p:nvSpPr>
          <p:spPr>
            <a:xfrm>
              <a:off x="1347124" y="614944"/>
              <a:ext cx="5695405" cy="56281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B1A6FE7-260C-4C79-BD47-2CC32CCD2CE8}"/>
                </a:ext>
              </a:extLst>
            </p:cNvPr>
            <p:cNvSpPr txBox="1"/>
            <p:nvPr/>
          </p:nvSpPr>
          <p:spPr>
            <a:xfrm>
              <a:off x="7886463" y="2419719"/>
              <a:ext cx="679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DIN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C598FD6-14E1-4EC4-A756-E605FB5FEE9C}"/>
                </a:ext>
              </a:extLst>
            </p:cNvPr>
            <p:cNvSpPr txBox="1"/>
            <p:nvPr/>
          </p:nvSpPr>
          <p:spPr>
            <a:xfrm>
              <a:off x="7878730" y="3856987"/>
              <a:ext cx="753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DOUT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9DE48B0-E1A8-49B8-B79D-4C3645FE2AA6}"/>
                </a:ext>
              </a:extLst>
            </p:cNvPr>
            <p:cNvSpPr txBox="1"/>
            <p:nvPr/>
          </p:nvSpPr>
          <p:spPr>
            <a:xfrm>
              <a:off x="7865041" y="1804524"/>
              <a:ext cx="973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CONVST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A7435F7-16F0-4077-AFF1-EF374FA98728}"/>
                </a:ext>
              </a:extLst>
            </p:cNvPr>
            <p:cNvSpPr txBox="1"/>
            <p:nvPr/>
          </p:nvSpPr>
          <p:spPr>
            <a:xfrm>
              <a:off x="7895940" y="4702528"/>
              <a:ext cx="679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SCK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DA61FB4-402A-4C8E-9EBF-C3C988787EA0}"/>
                </a:ext>
              </a:extLst>
            </p:cNvPr>
            <p:cNvSpPr txBox="1"/>
            <p:nvPr/>
          </p:nvSpPr>
          <p:spPr>
            <a:xfrm>
              <a:off x="3525901" y="65775"/>
              <a:ext cx="108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 = 100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131216F-355F-4E4E-B848-B81C30815AF7}"/>
                </a:ext>
              </a:extLst>
            </p:cNvPr>
            <p:cNvSpPr txBox="1"/>
            <p:nvPr/>
          </p:nvSpPr>
          <p:spPr>
            <a:xfrm>
              <a:off x="1806328" y="229603"/>
              <a:ext cx="732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Done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4D1426-EDB6-42AC-8DCE-BD28D76E81A6}"/>
                </a:ext>
              </a:extLst>
            </p:cNvPr>
            <p:cNvSpPr txBox="1"/>
            <p:nvPr/>
          </p:nvSpPr>
          <p:spPr>
            <a:xfrm>
              <a:off x="2564508" y="229603"/>
              <a:ext cx="732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rdy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38F644D-5BDE-4A4A-BD4F-C5CC649B5A46}"/>
                </a:ext>
              </a:extLst>
            </p:cNvPr>
            <p:cNvSpPr txBox="1"/>
            <p:nvPr/>
          </p:nvSpPr>
          <p:spPr>
            <a:xfrm>
              <a:off x="764687" y="2013898"/>
              <a:ext cx="732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E1D9B03-BF8C-4F20-86B4-C8B45B3923AF}"/>
                </a:ext>
              </a:extLst>
            </p:cNvPr>
            <p:cNvSpPr txBox="1"/>
            <p:nvPr/>
          </p:nvSpPr>
          <p:spPr>
            <a:xfrm>
              <a:off x="714026" y="2377911"/>
              <a:ext cx="732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strt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331E416-E824-4F97-BD01-944936A80C30}"/>
                </a:ext>
              </a:extLst>
            </p:cNvPr>
            <p:cNvSpPr txBox="1"/>
            <p:nvPr/>
          </p:nvSpPr>
          <p:spPr>
            <a:xfrm>
              <a:off x="729301" y="2747824"/>
              <a:ext cx="732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clk</a:t>
              </a:r>
            </a:p>
          </p:txBody>
        </p:sp>
        <p:cxnSp>
          <p:nvCxnSpPr>
            <p:cNvPr id="165" name="Elbow Connector 132">
              <a:extLst>
                <a:ext uri="{FF2B5EF4-FFF2-40B4-BE49-F238E27FC236}">
                  <a16:creationId xmlns:a16="http://schemas.microsoft.com/office/drawing/2014/main" id="{A891B183-8B61-45A4-AACC-EEFECE1A4EEA}"/>
                </a:ext>
              </a:extLst>
            </p:cNvPr>
            <p:cNvCxnSpPr>
              <a:endCxn id="112" idx="1"/>
            </p:cNvCxnSpPr>
            <p:nvPr/>
          </p:nvCxnSpPr>
          <p:spPr>
            <a:xfrm>
              <a:off x="1038314" y="2775607"/>
              <a:ext cx="1270637" cy="1242575"/>
            </a:xfrm>
            <a:prstGeom prst="bentConnector3">
              <a:avLst>
                <a:gd name="adj1" fmla="val 1391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DFFF584-702B-44C5-BDAE-D421357F79B7}"/>
                </a:ext>
              </a:extLst>
            </p:cNvPr>
            <p:cNvSpPr/>
            <p:nvPr/>
          </p:nvSpPr>
          <p:spPr>
            <a:xfrm>
              <a:off x="1181405" y="2737899"/>
              <a:ext cx="90141" cy="90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8EBA100-7762-4C5F-9B80-300F49CB96DD}"/>
                </a:ext>
              </a:extLst>
            </p:cNvPr>
            <p:cNvSpPr txBox="1"/>
            <p:nvPr/>
          </p:nvSpPr>
          <p:spPr>
            <a:xfrm>
              <a:off x="1463008" y="6374561"/>
              <a:ext cx="108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 = 12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222DF42-0980-4E7B-870A-CD565FB450A7}"/>
                </a:ext>
              </a:extLst>
            </p:cNvPr>
            <p:cNvSpPr txBox="1"/>
            <p:nvPr/>
          </p:nvSpPr>
          <p:spPr>
            <a:xfrm>
              <a:off x="4698051" y="1240937"/>
              <a:ext cx="388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cnt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73E5534-3738-46DE-9488-46C6E9988DFA}"/>
                </a:ext>
              </a:extLst>
            </p:cNvPr>
            <p:cNvSpPr txBox="1"/>
            <p:nvPr/>
          </p:nvSpPr>
          <p:spPr>
            <a:xfrm>
              <a:off x="5122648" y="861442"/>
              <a:ext cx="830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Cntr_rst0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7F7D5A9-4FCC-4B74-B2AE-39D5B52154E2}"/>
                </a:ext>
              </a:extLst>
            </p:cNvPr>
            <p:cNvSpPr txBox="1"/>
            <p:nvPr/>
          </p:nvSpPr>
          <p:spPr>
            <a:xfrm>
              <a:off x="6057794" y="860905"/>
              <a:ext cx="830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En0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DE65DE8-00F9-4EA9-B8C0-6D41D56F1909}"/>
                </a:ext>
              </a:extLst>
            </p:cNvPr>
            <p:cNvSpPr txBox="1"/>
            <p:nvPr/>
          </p:nvSpPr>
          <p:spPr>
            <a:xfrm rot="16200000">
              <a:off x="3177329" y="4617125"/>
              <a:ext cx="830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Cntr_rst1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A6B29ED-3681-4EF7-9326-33F4620EF3AB}"/>
                </a:ext>
              </a:extLst>
            </p:cNvPr>
            <p:cNvSpPr txBox="1"/>
            <p:nvPr/>
          </p:nvSpPr>
          <p:spPr>
            <a:xfrm rot="16200000">
              <a:off x="3618580" y="4571660"/>
              <a:ext cx="830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En1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43E5BBD-AEFB-476F-89AC-FBC59D1A6171}"/>
                </a:ext>
              </a:extLst>
            </p:cNvPr>
            <p:cNvSpPr txBox="1"/>
            <p:nvPr/>
          </p:nvSpPr>
          <p:spPr>
            <a:xfrm rot="16200000">
              <a:off x="3940022" y="4569509"/>
              <a:ext cx="830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SCK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4ABC2A5-7FC5-4F49-9B3C-029150FB9F03}"/>
                </a:ext>
              </a:extLst>
            </p:cNvPr>
            <p:cNvSpPr txBox="1"/>
            <p:nvPr/>
          </p:nvSpPr>
          <p:spPr>
            <a:xfrm rot="16200000">
              <a:off x="1342900" y="4532783"/>
              <a:ext cx="936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Comp_out1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D887441-82F9-4194-A30C-06FD159CFD06}"/>
                </a:ext>
              </a:extLst>
            </p:cNvPr>
            <p:cNvSpPr txBox="1"/>
            <p:nvPr/>
          </p:nvSpPr>
          <p:spPr>
            <a:xfrm>
              <a:off x="2755260" y="5300527"/>
              <a:ext cx="388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cnt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85A8D5E-F7AF-484A-8503-8325C7D5849D}"/>
                </a:ext>
              </a:extLst>
            </p:cNvPr>
            <p:cNvSpPr txBox="1"/>
            <p:nvPr/>
          </p:nvSpPr>
          <p:spPr>
            <a:xfrm rot="16200000">
              <a:off x="2718865" y="1654620"/>
              <a:ext cx="9582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Comp_out0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07EAD8D-218F-43C0-B016-5DE52D4DF0AE}"/>
                </a:ext>
              </a:extLst>
            </p:cNvPr>
            <p:cNvSpPr txBox="1"/>
            <p:nvPr/>
          </p:nvSpPr>
          <p:spPr>
            <a:xfrm>
              <a:off x="4898450" y="1662856"/>
              <a:ext cx="45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SCK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E6578C2-E226-4F90-AE1D-D81BCD916582}"/>
                </a:ext>
              </a:extLst>
            </p:cNvPr>
            <p:cNvSpPr txBox="1"/>
            <p:nvPr/>
          </p:nvSpPr>
          <p:spPr>
            <a:xfrm>
              <a:off x="4749027" y="2768004"/>
              <a:ext cx="388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ld0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150EF6C-2B64-4197-878E-E73752E30E4A}"/>
                </a:ext>
              </a:extLst>
            </p:cNvPr>
            <p:cNvSpPr txBox="1"/>
            <p:nvPr/>
          </p:nvSpPr>
          <p:spPr>
            <a:xfrm>
              <a:off x="3365576" y="2390600"/>
              <a:ext cx="533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shift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19CAE84-D2CC-4C7B-A00D-BB7C82CAC3CB}"/>
                </a:ext>
              </a:extLst>
            </p:cNvPr>
            <p:cNvSpPr txBox="1"/>
            <p:nvPr/>
          </p:nvSpPr>
          <p:spPr>
            <a:xfrm>
              <a:off x="4785564" y="3564219"/>
              <a:ext cx="388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ld1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E66CC05-C04B-46F1-9CDA-471871DC06D6}"/>
                </a:ext>
              </a:extLst>
            </p:cNvPr>
            <p:cNvSpPr txBox="1"/>
            <p:nvPr/>
          </p:nvSpPr>
          <p:spPr>
            <a:xfrm>
              <a:off x="4790425" y="3984212"/>
              <a:ext cx="451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SCK</a:t>
              </a:r>
            </a:p>
          </p:txBody>
        </p:sp>
        <p:sp>
          <p:nvSpPr>
            <p:cNvPr id="182" name="Trapezoid 181">
              <a:extLst>
                <a:ext uri="{FF2B5EF4-FFF2-40B4-BE49-F238E27FC236}">
                  <a16:creationId xmlns:a16="http://schemas.microsoft.com/office/drawing/2014/main" id="{8EBFD2D1-9C9F-40C4-940F-34ED5C28D544}"/>
                </a:ext>
              </a:extLst>
            </p:cNvPr>
            <p:cNvSpPr/>
            <p:nvPr/>
          </p:nvSpPr>
          <p:spPr>
            <a:xfrm rot="5400000">
              <a:off x="5138756" y="5405744"/>
              <a:ext cx="707338" cy="307723"/>
            </a:xfrm>
            <a:prstGeom prst="trapezoid">
              <a:avLst>
                <a:gd name="adj" fmla="val 4817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br>
                <a:rPr lang="en-US" sz="900" b="1" dirty="0">
                  <a:solidFill>
                    <a:schemeClr val="tx1"/>
                  </a:solidFill>
                </a:rPr>
              </a:br>
              <a:r>
                <a:rPr lang="en-US" sz="900" b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83" name="Elbow Connector 86">
              <a:extLst>
                <a:ext uri="{FF2B5EF4-FFF2-40B4-BE49-F238E27FC236}">
                  <a16:creationId xmlns:a16="http://schemas.microsoft.com/office/drawing/2014/main" id="{C4465DCF-100E-4108-9EA3-9AC86C54F25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13897" y="4982676"/>
              <a:ext cx="835015" cy="582499"/>
            </a:xfrm>
            <a:prstGeom prst="bentConnector3">
              <a:avLst>
                <a:gd name="adj1" fmla="val 10019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E11CFAE-79DC-4F58-A269-665EB395CA97}"/>
                </a:ext>
              </a:extLst>
            </p:cNvPr>
            <p:cNvCxnSpPr>
              <a:cxnSpLocks/>
              <a:stCxn id="182" idx="0"/>
            </p:cNvCxnSpPr>
            <p:nvPr/>
          </p:nvCxnSpPr>
          <p:spPr>
            <a:xfrm flipH="1" flipV="1">
              <a:off x="4901026" y="4294914"/>
              <a:ext cx="745261" cy="1264692"/>
            </a:xfrm>
            <a:prstGeom prst="bentConnector4">
              <a:avLst>
                <a:gd name="adj1" fmla="val -30674"/>
                <a:gd name="adj2" fmla="val 71232"/>
              </a:avLst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0A5EEB9-A46C-417B-8373-5754141A5353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91" y="4292763"/>
              <a:ext cx="31209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68">
              <a:extLst>
                <a:ext uri="{FF2B5EF4-FFF2-40B4-BE49-F238E27FC236}">
                  <a16:creationId xmlns:a16="http://schemas.microsoft.com/office/drawing/2014/main" id="{27908042-5163-4741-BC3F-E9B5D052F2BE}"/>
                </a:ext>
              </a:extLst>
            </p:cNvPr>
            <p:cNvCxnSpPr>
              <a:cxnSpLocks/>
              <a:endCxn id="182" idx="3"/>
            </p:cNvCxnSpPr>
            <p:nvPr/>
          </p:nvCxnSpPr>
          <p:spPr>
            <a:xfrm>
              <a:off x="2075727" y="4710159"/>
              <a:ext cx="3416698" cy="1128999"/>
            </a:xfrm>
            <a:prstGeom prst="bentConnector4">
              <a:avLst>
                <a:gd name="adj1" fmla="val 30606"/>
                <a:gd name="adj2" fmla="val 120248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86">
              <a:extLst>
                <a:ext uri="{FF2B5EF4-FFF2-40B4-BE49-F238E27FC236}">
                  <a16:creationId xmlns:a16="http://schemas.microsoft.com/office/drawing/2014/main" id="{0808B5CC-521C-443B-BEB9-B6BC665AD3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8753" y="3652017"/>
              <a:ext cx="1780628" cy="326679"/>
            </a:xfrm>
            <a:prstGeom prst="bentConnector3">
              <a:avLst>
                <a:gd name="adj1" fmla="val 29673"/>
              </a:avLst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D6CDDF2-B8BD-4077-BDE7-D821AF7D3FDF}"/>
                </a:ext>
              </a:extLst>
            </p:cNvPr>
            <p:cNvSpPr txBox="1"/>
            <p:nvPr/>
          </p:nvSpPr>
          <p:spPr>
            <a:xfrm>
              <a:off x="4836785" y="5424327"/>
              <a:ext cx="451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SCK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52AEDD2-9664-41FD-811A-A1A74444D874}"/>
                </a:ext>
              </a:extLst>
            </p:cNvPr>
            <p:cNvSpPr txBox="1"/>
            <p:nvPr/>
          </p:nvSpPr>
          <p:spPr>
            <a:xfrm>
              <a:off x="4874275" y="5832874"/>
              <a:ext cx="451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Sel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5FA0992-17A7-4F8C-AD27-3299BCB0A68D}"/>
                </a:ext>
              </a:extLst>
            </p:cNvPr>
            <p:cNvSpPr txBox="1"/>
            <p:nvPr/>
          </p:nvSpPr>
          <p:spPr>
            <a:xfrm>
              <a:off x="4720743" y="4894297"/>
              <a:ext cx="1503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MUX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AAF83B18-1BE8-4F5A-87BE-E30312570A76}"/>
                </a:ext>
              </a:extLst>
            </p:cNvPr>
            <p:cNvSpPr/>
            <p:nvPr/>
          </p:nvSpPr>
          <p:spPr>
            <a:xfrm>
              <a:off x="4692534" y="4797027"/>
              <a:ext cx="90141" cy="90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7334756-7B48-40EE-B14C-BEFE1C668655}"/>
                </a:ext>
              </a:extLst>
            </p:cNvPr>
            <p:cNvSpPr/>
            <p:nvPr/>
          </p:nvSpPr>
          <p:spPr>
            <a:xfrm>
              <a:off x="7903700" y="1215202"/>
              <a:ext cx="773183" cy="42705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407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FBD08630-27D3-4509-B152-27D49D9CFF99}"/>
              </a:ext>
            </a:extLst>
          </p:cNvPr>
          <p:cNvSpPr txBox="1"/>
          <p:nvPr/>
        </p:nvSpPr>
        <p:spPr>
          <a:xfrm>
            <a:off x="5216830" y="4434639"/>
            <a:ext cx="335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Tx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9F9DF9A-583C-46B3-87A3-70639F2EF922}"/>
              </a:ext>
            </a:extLst>
          </p:cNvPr>
          <p:cNvSpPr txBox="1"/>
          <p:nvPr/>
        </p:nvSpPr>
        <p:spPr>
          <a:xfrm>
            <a:off x="7168298" y="2909416"/>
            <a:ext cx="52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B264FA-4076-4F3F-95D5-FEFC546DE768}"/>
              </a:ext>
            </a:extLst>
          </p:cNvPr>
          <p:cNvSpPr txBox="1"/>
          <p:nvPr/>
        </p:nvSpPr>
        <p:spPr>
          <a:xfrm>
            <a:off x="4456122" y="4090581"/>
            <a:ext cx="485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35C9E35-8A13-422D-8FB6-1F17B1E65294}"/>
              </a:ext>
            </a:extLst>
          </p:cNvPr>
          <p:cNvSpPr/>
          <p:nvPr/>
        </p:nvSpPr>
        <p:spPr>
          <a:xfrm>
            <a:off x="4000120" y="541151"/>
            <a:ext cx="6727020" cy="580267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F6F1A2-9631-4244-9175-241E174498E9}"/>
              </a:ext>
            </a:extLst>
          </p:cNvPr>
          <p:cNvSpPr/>
          <p:nvPr/>
        </p:nvSpPr>
        <p:spPr>
          <a:xfrm>
            <a:off x="4241419" y="1266299"/>
            <a:ext cx="6307786" cy="494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8D463FA-ACD3-4484-96B1-3F85FFE4B386}"/>
              </a:ext>
            </a:extLst>
          </p:cNvPr>
          <p:cNvSpPr/>
          <p:nvPr/>
        </p:nvSpPr>
        <p:spPr>
          <a:xfrm>
            <a:off x="7096176" y="685691"/>
            <a:ext cx="800793" cy="378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ADC Code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44231CE-E698-4E27-965F-2F4A5A962FE6}"/>
              </a:ext>
            </a:extLst>
          </p:cNvPr>
          <p:cNvSpPr/>
          <p:nvPr/>
        </p:nvSpPr>
        <p:spPr>
          <a:xfrm>
            <a:off x="8499485" y="685691"/>
            <a:ext cx="800793" cy="378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FSM (1)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CEB11DE-8BB6-4FB7-A933-1A3079785C37}"/>
              </a:ext>
            </a:extLst>
          </p:cNvPr>
          <p:cNvSpPr txBox="1"/>
          <p:nvPr/>
        </p:nvSpPr>
        <p:spPr>
          <a:xfrm>
            <a:off x="6447172" y="649718"/>
            <a:ext cx="485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Dout</a:t>
            </a:r>
            <a:endParaRPr lang="en-US" sz="105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BFDDFBC-C15A-4735-9B62-58A780531E2A}"/>
              </a:ext>
            </a:extLst>
          </p:cNvPr>
          <p:cNvSpPr txBox="1"/>
          <p:nvPr/>
        </p:nvSpPr>
        <p:spPr>
          <a:xfrm>
            <a:off x="8053853" y="627923"/>
            <a:ext cx="524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D37653-5F5D-40BF-9FB2-F28784C2F322}"/>
              </a:ext>
            </a:extLst>
          </p:cNvPr>
          <p:cNvSpPr txBox="1"/>
          <p:nvPr/>
        </p:nvSpPr>
        <p:spPr>
          <a:xfrm>
            <a:off x="7980731" y="937423"/>
            <a:ext cx="485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Done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8E84418-1E38-44CD-B11F-2A2D679DE65B}"/>
              </a:ext>
            </a:extLst>
          </p:cNvPr>
          <p:cNvCxnSpPr>
            <a:cxnSpLocks/>
          </p:cNvCxnSpPr>
          <p:nvPr/>
        </p:nvCxnSpPr>
        <p:spPr>
          <a:xfrm>
            <a:off x="7906327" y="825805"/>
            <a:ext cx="59315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CA3F9E8-351B-4503-9F4A-EDDA208714A9}"/>
              </a:ext>
            </a:extLst>
          </p:cNvPr>
          <p:cNvCxnSpPr>
            <a:cxnSpLocks/>
          </p:cNvCxnSpPr>
          <p:nvPr/>
        </p:nvCxnSpPr>
        <p:spPr>
          <a:xfrm>
            <a:off x="8737554" y="1074246"/>
            <a:ext cx="460" cy="664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5C50BC2-24DC-4D24-BD7D-30DAC6EEA3D5}"/>
              </a:ext>
            </a:extLst>
          </p:cNvPr>
          <p:cNvSpPr/>
          <p:nvPr/>
        </p:nvSpPr>
        <p:spPr>
          <a:xfrm>
            <a:off x="4456122" y="1828859"/>
            <a:ext cx="1503947" cy="661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Register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A258C21-5A3D-40D2-A787-701AF7BD4C75}"/>
              </a:ext>
            </a:extLst>
          </p:cNvPr>
          <p:cNvSpPr/>
          <p:nvPr/>
        </p:nvSpPr>
        <p:spPr>
          <a:xfrm>
            <a:off x="7471075" y="1756695"/>
            <a:ext cx="1812635" cy="661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FSM (Tx)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5C845A4-D533-452C-ABF6-2381EE8B63D7}"/>
              </a:ext>
            </a:extLst>
          </p:cNvPr>
          <p:cNvCxnSpPr>
            <a:cxnSpLocks/>
          </p:cNvCxnSpPr>
          <p:nvPr/>
        </p:nvCxnSpPr>
        <p:spPr>
          <a:xfrm flipH="1">
            <a:off x="5994020" y="2106267"/>
            <a:ext cx="14757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660C07F-5EF4-4EDA-9AC5-149AA3F35A81}"/>
              </a:ext>
            </a:extLst>
          </p:cNvPr>
          <p:cNvCxnSpPr>
            <a:cxnSpLocks/>
          </p:cNvCxnSpPr>
          <p:nvPr/>
        </p:nvCxnSpPr>
        <p:spPr>
          <a:xfrm flipH="1">
            <a:off x="5994020" y="2296767"/>
            <a:ext cx="148336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C11ABB0-0E2E-4AF6-AEE4-82A0562B375F}"/>
              </a:ext>
            </a:extLst>
          </p:cNvPr>
          <p:cNvSpPr txBox="1"/>
          <p:nvPr/>
        </p:nvSpPr>
        <p:spPr>
          <a:xfrm>
            <a:off x="6690065" y="1882378"/>
            <a:ext cx="485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Load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FF49DAB-408F-4E10-A8C6-E65DD9122942}"/>
              </a:ext>
            </a:extLst>
          </p:cNvPr>
          <p:cNvSpPr txBox="1"/>
          <p:nvPr/>
        </p:nvSpPr>
        <p:spPr>
          <a:xfrm>
            <a:off x="6699606" y="2256520"/>
            <a:ext cx="485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Shift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4760D42-1EAE-4462-B76B-338C2E6910BE}"/>
              </a:ext>
            </a:extLst>
          </p:cNvPr>
          <p:cNvCxnSpPr>
            <a:cxnSpLocks/>
          </p:cNvCxnSpPr>
          <p:nvPr/>
        </p:nvCxnSpPr>
        <p:spPr>
          <a:xfrm>
            <a:off x="9107669" y="1067980"/>
            <a:ext cx="1820" cy="6684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6E86C4C-6385-4E53-BA15-889BFAD3E6DF}"/>
              </a:ext>
            </a:extLst>
          </p:cNvPr>
          <p:cNvSpPr txBox="1"/>
          <p:nvPr/>
        </p:nvSpPr>
        <p:spPr>
          <a:xfrm rot="16200000">
            <a:off x="8943345" y="1321882"/>
            <a:ext cx="485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Done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747C587-BD41-4C62-8D52-865420DC1A56}"/>
              </a:ext>
            </a:extLst>
          </p:cNvPr>
          <p:cNvCxnSpPr>
            <a:cxnSpLocks/>
          </p:cNvCxnSpPr>
          <p:nvPr/>
        </p:nvCxnSpPr>
        <p:spPr>
          <a:xfrm>
            <a:off x="7893627" y="965505"/>
            <a:ext cx="59315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CCA187A-FADE-42D7-9A9D-219602AFB8FB}"/>
              </a:ext>
            </a:extLst>
          </p:cNvPr>
          <p:cNvSpPr txBox="1"/>
          <p:nvPr/>
        </p:nvSpPr>
        <p:spPr>
          <a:xfrm rot="16200000">
            <a:off x="8400309" y="1214149"/>
            <a:ext cx="524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Str</a:t>
            </a:r>
          </a:p>
        </p:txBody>
      </p:sp>
      <p:sp>
        <p:nvSpPr>
          <p:cNvPr id="164" name="Trapezoid 163">
            <a:extLst>
              <a:ext uri="{FF2B5EF4-FFF2-40B4-BE49-F238E27FC236}">
                <a16:creationId xmlns:a16="http://schemas.microsoft.com/office/drawing/2014/main" id="{1E55994C-A04E-4BB3-B88B-4D8FF40F5B86}"/>
              </a:ext>
            </a:extLst>
          </p:cNvPr>
          <p:cNvSpPr/>
          <p:nvPr/>
        </p:nvSpPr>
        <p:spPr>
          <a:xfrm rot="5400000">
            <a:off x="4342211" y="4472706"/>
            <a:ext cx="1477475" cy="337803"/>
          </a:xfrm>
          <a:prstGeom prst="trapezoid">
            <a:avLst>
              <a:gd name="adj" fmla="val 4817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83BE0B4-23CF-4267-9A28-318F6283C73C}"/>
              </a:ext>
            </a:extLst>
          </p:cNvPr>
          <p:cNvSpPr txBox="1"/>
          <p:nvPr/>
        </p:nvSpPr>
        <p:spPr>
          <a:xfrm>
            <a:off x="4359692" y="5081148"/>
            <a:ext cx="65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Mux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D33C49C-28CC-40E4-A82E-C164C67884FA}"/>
              </a:ext>
            </a:extLst>
          </p:cNvPr>
          <p:cNvCxnSpPr>
            <a:cxnSpLocks/>
          </p:cNvCxnSpPr>
          <p:nvPr/>
        </p:nvCxnSpPr>
        <p:spPr>
          <a:xfrm>
            <a:off x="4680836" y="4220758"/>
            <a:ext cx="2227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C5D7F54F-3D2D-42F0-8F78-DA9C1D584DE6}"/>
              </a:ext>
            </a:extLst>
          </p:cNvPr>
          <p:cNvSpPr txBox="1"/>
          <p:nvPr/>
        </p:nvSpPr>
        <p:spPr>
          <a:xfrm>
            <a:off x="4456122" y="4372119"/>
            <a:ext cx="485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176D2F-6613-4601-A916-B741BFFFEA6A}"/>
              </a:ext>
            </a:extLst>
          </p:cNvPr>
          <p:cNvCxnSpPr>
            <a:cxnSpLocks/>
          </p:cNvCxnSpPr>
          <p:nvPr/>
        </p:nvCxnSpPr>
        <p:spPr>
          <a:xfrm>
            <a:off x="4680836" y="4502296"/>
            <a:ext cx="2227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082A7DF-0359-4E1B-8AE2-8542E7F2A904}"/>
              </a:ext>
            </a:extLst>
          </p:cNvPr>
          <p:cNvGrpSpPr/>
          <p:nvPr/>
        </p:nvGrpSpPr>
        <p:grpSpPr>
          <a:xfrm>
            <a:off x="4766201" y="2474897"/>
            <a:ext cx="135977" cy="2291408"/>
            <a:chOff x="8426090" y="3007519"/>
            <a:chExt cx="135977" cy="2291408"/>
          </a:xfrm>
        </p:grpSpPr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EE67A3E9-1D90-462E-A309-EFB562E57E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92729" y="4429588"/>
              <a:ext cx="1602700" cy="135977"/>
            </a:xfrm>
            <a:prstGeom prst="bentConnector4">
              <a:avLst>
                <a:gd name="adj1" fmla="val 46039"/>
                <a:gd name="adj2" fmla="val -24744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C4A2F05-CAF1-4BD6-8F87-5E4270B82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6090" y="3007519"/>
              <a:ext cx="1154" cy="104362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EDE4F3AA-08EC-45C0-B0F5-0139833DA046}"/>
              </a:ext>
            </a:extLst>
          </p:cNvPr>
          <p:cNvSpPr txBox="1"/>
          <p:nvPr/>
        </p:nvSpPr>
        <p:spPr>
          <a:xfrm rot="16200000">
            <a:off x="4258215" y="2642599"/>
            <a:ext cx="788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Shift_Out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AA1C698-07FF-4E9A-BC41-28E218F64E38}"/>
              </a:ext>
            </a:extLst>
          </p:cNvPr>
          <p:cNvSpPr txBox="1"/>
          <p:nvPr/>
        </p:nvSpPr>
        <p:spPr>
          <a:xfrm>
            <a:off x="4369656" y="4905107"/>
            <a:ext cx="485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Par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A5E3856-A4D7-4566-BDAA-CA1A15CD4513}"/>
              </a:ext>
            </a:extLst>
          </p:cNvPr>
          <p:cNvCxnSpPr>
            <a:cxnSpLocks/>
          </p:cNvCxnSpPr>
          <p:nvPr/>
        </p:nvCxnSpPr>
        <p:spPr>
          <a:xfrm>
            <a:off x="4664220" y="5047984"/>
            <a:ext cx="2227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847AB3-56F8-466C-B66F-D5D6F2649884}"/>
              </a:ext>
            </a:extLst>
          </p:cNvPr>
          <p:cNvSpPr/>
          <p:nvPr/>
        </p:nvSpPr>
        <p:spPr>
          <a:xfrm>
            <a:off x="6184670" y="2945222"/>
            <a:ext cx="987584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054AF3-A784-4251-9EEF-1679C8CF2B4E}"/>
              </a:ext>
            </a:extLst>
          </p:cNvPr>
          <p:cNvCxnSpPr>
            <a:cxnSpLocks/>
          </p:cNvCxnSpPr>
          <p:nvPr/>
        </p:nvCxnSpPr>
        <p:spPr>
          <a:xfrm flipV="1">
            <a:off x="7190995" y="3167499"/>
            <a:ext cx="348867" cy="11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F5BB8A-3F06-4958-8BEA-BB9171307EBA}"/>
              </a:ext>
            </a:extLst>
          </p:cNvPr>
          <p:cNvSpPr/>
          <p:nvPr/>
        </p:nvSpPr>
        <p:spPr>
          <a:xfrm>
            <a:off x="7567736" y="5664452"/>
            <a:ext cx="1382637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11FFBE5-DA13-41B3-9001-63EF805A5125}"/>
              </a:ext>
            </a:extLst>
          </p:cNvPr>
          <p:cNvSpPr/>
          <p:nvPr/>
        </p:nvSpPr>
        <p:spPr>
          <a:xfrm>
            <a:off x="7570260" y="5122324"/>
            <a:ext cx="1382637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8F843EF-185C-44E6-8CEA-8508538FFFD9}"/>
              </a:ext>
            </a:extLst>
          </p:cNvPr>
          <p:cNvSpPr/>
          <p:nvPr/>
        </p:nvSpPr>
        <p:spPr>
          <a:xfrm>
            <a:off x="7570260" y="4584900"/>
            <a:ext cx="1382637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C1E28F-960F-4E54-93F9-A8DF3CF7CB89}"/>
              </a:ext>
            </a:extLst>
          </p:cNvPr>
          <p:cNvSpPr/>
          <p:nvPr/>
        </p:nvSpPr>
        <p:spPr>
          <a:xfrm>
            <a:off x="7570260" y="4038919"/>
            <a:ext cx="1382637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73C952A-55B1-480C-9625-B7D4A84245E7}"/>
              </a:ext>
            </a:extLst>
          </p:cNvPr>
          <p:cNvSpPr/>
          <p:nvPr/>
        </p:nvSpPr>
        <p:spPr>
          <a:xfrm>
            <a:off x="7560868" y="3495928"/>
            <a:ext cx="1382637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E596BA5-7F91-40C5-AEC0-92B8B0D2C965}"/>
              </a:ext>
            </a:extLst>
          </p:cNvPr>
          <p:cNvSpPr/>
          <p:nvPr/>
        </p:nvSpPr>
        <p:spPr>
          <a:xfrm>
            <a:off x="7560868" y="2949947"/>
            <a:ext cx="1382637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Comparator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6610A4DD-4686-4F17-9DF6-76167479BCE1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8364951" y="2417735"/>
            <a:ext cx="578554" cy="746842"/>
          </a:xfrm>
          <a:prstGeom prst="bentConnector4">
            <a:avLst>
              <a:gd name="adj1" fmla="val -86187"/>
              <a:gd name="adj2" fmla="val 3694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697B724-27FC-4959-B70A-27D63256D2A4}"/>
              </a:ext>
            </a:extLst>
          </p:cNvPr>
          <p:cNvCxnSpPr>
            <a:cxnSpLocks/>
            <a:stCxn id="182" idx="3"/>
          </p:cNvCxnSpPr>
          <p:nvPr/>
        </p:nvCxnSpPr>
        <p:spPr>
          <a:xfrm flipH="1" flipV="1">
            <a:off x="8469726" y="2417735"/>
            <a:ext cx="473779" cy="1292823"/>
          </a:xfrm>
          <a:prstGeom prst="bentConnector4">
            <a:avLst>
              <a:gd name="adj1" fmla="val -125449"/>
              <a:gd name="adj2" fmla="val 6824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CE651F2-B713-4373-8248-12176325ECC5}"/>
              </a:ext>
            </a:extLst>
          </p:cNvPr>
          <p:cNvCxnSpPr>
            <a:cxnSpLocks/>
            <a:stCxn id="181" idx="3"/>
          </p:cNvCxnSpPr>
          <p:nvPr/>
        </p:nvCxnSpPr>
        <p:spPr>
          <a:xfrm flipH="1" flipV="1">
            <a:off x="8574501" y="2417735"/>
            <a:ext cx="378396" cy="1835814"/>
          </a:xfrm>
          <a:prstGeom prst="bentConnector4">
            <a:avLst>
              <a:gd name="adj1" fmla="val -197422"/>
              <a:gd name="adj2" fmla="val 8062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B82DD1F8-5DD4-42F5-B2B6-2D4E079E42B8}"/>
              </a:ext>
            </a:extLst>
          </p:cNvPr>
          <p:cNvCxnSpPr>
            <a:cxnSpLocks/>
            <a:stCxn id="180" idx="3"/>
          </p:cNvCxnSpPr>
          <p:nvPr/>
        </p:nvCxnSpPr>
        <p:spPr>
          <a:xfrm flipH="1" flipV="1">
            <a:off x="8684039" y="2417735"/>
            <a:ext cx="268858" cy="2381795"/>
          </a:xfrm>
          <a:prstGeom prst="bentConnector4">
            <a:avLst>
              <a:gd name="adj1" fmla="val -320779"/>
              <a:gd name="adj2" fmla="val 8756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A3F9FCCC-9BA4-45EA-8FB7-DC2C45D14F4F}"/>
              </a:ext>
            </a:extLst>
          </p:cNvPr>
          <p:cNvCxnSpPr>
            <a:cxnSpLocks/>
            <a:stCxn id="179" idx="3"/>
          </p:cNvCxnSpPr>
          <p:nvPr/>
        </p:nvCxnSpPr>
        <p:spPr>
          <a:xfrm flipH="1" flipV="1">
            <a:off x="8788354" y="2418432"/>
            <a:ext cx="164543" cy="2918522"/>
          </a:xfrm>
          <a:prstGeom prst="bentConnector4">
            <a:avLst>
              <a:gd name="adj1" fmla="val -650703"/>
              <a:gd name="adj2" fmla="val 9197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568475B2-CA8E-418A-9B86-734DEC8DD4F1}"/>
              </a:ext>
            </a:extLst>
          </p:cNvPr>
          <p:cNvCxnSpPr>
            <a:cxnSpLocks/>
            <a:stCxn id="178" idx="3"/>
          </p:cNvCxnSpPr>
          <p:nvPr/>
        </p:nvCxnSpPr>
        <p:spPr>
          <a:xfrm flipH="1" flipV="1">
            <a:off x="8898351" y="2418432"/>
            <a:ext cx="52022" cy="3460650"/>
          </a:xfrm>
          <a:prstGeom prst="bentConnector4">
            <a:avLst>
              <a:gd name="adj1" fmla="val -2400465"/>
              <a:gd name="adj2" fmla="val 9493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3591715-8A8E-4B09-82AB-D10C73D7417A}"/>
              </a:ext>
            </a:extLst>
          </p:cNvPr>
          <p:cNvSpPr/>
          <p:nvPr/>
        </p:nvSpPr>
        <p:spPr>
          <a:xfrm>
            <a:off x="6374994" y="3469414"/>
            <a:ext cx="987584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919DBF2-396A-4233-BA29-D9308AA2C0C6}"/>
              </a:ext>
            </a:extLst>
          </p:cNvPr>
          <p:cNvCxnSpPr>
            <a:cxnSpLocks/>
          </p:cNvCxnSpPr>
          <p:nvPr/>
        </p:nvCxnSpPr>
        <p:spPr>
          <a:xfrm flipV="1">
            <a:off x="7371970" y="3691183"/>
            <a:ext cx="170963" cy="44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7719473-3A11-4998-B031-DF493B795EAF}"/>
              </a:ext>
            </a:extLst>
          </p:cNvPr>
          <p:cNvSpPr/>
          <p:nvPr/>
        </p:nvSpPr>
        <p:spPr>
          <a:xfrm>
            <a:off x="6370591" y="4036886"/>
            <a:ext cx="987584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E1B659B-9FA6-445C-A0D9-2CDE00122F5F}"/>
              </a:ext>
            </a:extLst>
          </p:cNvPr>
          <p:cNvCxnSpPr>
            <a:cxnSpLocks/>
          </p:cNvCxnSpPr>
          <p:nvPr/>
        </p:nvCxnSpPr>
        <p:spPr>
          <a:xfrm flipV="1">
            <a:off x="7367567" y="4258655"/>
            <a:ext cx="170963" cy="44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7B0F9F0-1AA3-4BAD-BB8A-CF2E21F0778C}"/>
              </a:ext>
            </a:extLst>
          </p:cNvPr>
          <p:cNvSpPr/>
          <p:nvPr/>
        </p:nvSpPr>
        <p:spPr>
          <a:xfrm>
            <a:off x="6379983" y="4579443"/>
            <a:ext cx="987584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15CE0D3-5A31-43B6-97B3-5200DF6539D0}"/>
              </a:ext>
            </a:extLst>
          </p:cNvPr>
          <p:cNvCxnSpPr>
            <a:cxnSpLocks/>
          </p:cNvCxnSpPr>
          <p:nvPr/>
        </p:nvCxnSpPr>
        <p:spPr>
          <a:xfrm flipV="1">
            <a:off x="7376959" y="4801212"/>
            <a:ext cx="170963" cy="44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D4B4F59-7B5B-4DF8-8742-A2040F6DF448}"/>
              </a:ext>
            </a:extLst>
          </p:cNvPr>
          <p:cNvSpPr/>
          <p:nvPr/>
        </p:nvSpPr>
        <p:spPr>
          <a:xfrm>
            <a:off x="6379983" y="5122324"/>
            <a:ext cx="987584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87F324E-8BA5-4F75-A5C4-CB66BFB8D42D}"/>
              </a:ext>
            </a:extLst>
          </p:cNvPr>
          <p:cNvCxnSpPr>
            <a:cxnSpLocks/>
          </p:cNvCxnSpPr>
          <p:nvPr/>
        </p:nvCxnSpPr>
        <p:spPr>
          <a:xfrm flipV="1">
            <a:off x="7376959" y="5344093"/>
            <a:ext cx="170963" cy="44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AC2D16-3A02-43EB-948A-D3239BC3F0B6}"/>
              </a:ext>
            </a:extLst>
          </p:cNvPr>
          <p:cNvSpPr/>
          <p:nvPr/>
        </p:nvSpPr>
        <p:spPr>
          <a:xfrm>
            <a:off x="6379983" y="5660328"/>
            <a:ext cx="987584" cy="429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5E04FB3-39C2-464A-843A-2CEE5F57A03C}"/>
              </a:ext>
            </a:extLst>
          </p:cNvPr>
          <p:cNvCxnSpPr>
            <a:cxnSpLocks/>
          </p:cNvCxnSpPr>
          <p:nvPr/>
        </p:nvCxnSpPr>
        <p:spPr>
          <a:xfrm flipV="1">
            <a:off x="7376959" y="5882097"/>
            <a:ext cx="170963" cy="44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645DCA44-D255-4AC5-892F-DDE6426B68F9}"/>
              </a:ext>
            </a:extLst>
          </p:cNvPr>
          <p:cNvCxnSpPr>
            <a:cxnSpLocks/>
          </p:cNvCxnSpPr>
          <p:nvPr/>
        </p:nvCxnSpPr>
        <p:spPr>
          <a:xfrm flipV="1">
            <a:off x="6184670" y="2873101"/>
            <a:ext cx="2053061" cy="140701"/>
          </a:xfrm>
          <a:prstGeom prst="bentConnector3">
            <a:avLst>
              <a:gd name="adj1" fmla="val -7606"/>
            </a:avLst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7491693E-1681-49E5-8537-C2D3F39314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61145" y="2494670"/>
            <a:ext cx="453355" cy="299816"/>
          </a:xfrm>
          <a:prstGeom prst="bentConnector3">
            <a:avLst>
              <a:gd name="adj1" fmla="val -424"/>
            </a:avLst>
          </a:prstGeom>
          <a:ln w="317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D6BEB84-54A0-4E8A-B47B-42F1A6A00030}"/>
              </a:ext>
            </a:extLst>
          </p:cNvPr>
          <p:cNvCxnSpPr>
            <a:cxnSpLocks/>
            <a:stCxn id="164" idx="0"/>
          </p:cNvCxnSpPr>
          <p:nvPr/>
        </p:nvCxnSpPr>
        <p:spPr>
          <a:xfrm flipH="1">
            <a:off x="5011717" y="4641608"/>
            <a:ext cx="238133" cy="1879640"/>
          </a:xfrm>
          <a:prstGeom prst="bentConnector4">
            <a:avLst>
              <a:gd name="adj1" fmla="val -95997"/>
              <a:gd name="adj2" fmla="val 5449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35D4861-BE42-400A-AC65-1B9C4CE18907}"/>
              </a:ext>
            </a:extLst>
          </p:cNvPr>
          <p:cNvSpPr txBox="1"/>
          <p:nvPr/>
        </p:nvSpPr>
        <p:spPr>
          <a:xfrm>
            <a:off x="5049650" y="6343825"/>
            <a:ext cx="12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 Out</a:t>
            </a: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807AD8CF-AF41-4357-B7CC-794C6371AE1E}"/>
              </a:ext>
            </a:extLst>
          </p:cNvPr>
          <p:cNvCxnSpPr>
            <a:cxnSpLocks/>
            <a:stCxn id="175" idx="1"/>
          </p:cNvCxnSpPr>
          <p:nvPr/>
        </p:nvCxnSpPr>
        <p:spPr>
          <a:xfrm rot="10800000" flipH="1">
            <a:off x="6184669" y="2788646"/>
            <a:ext cx="1422431" cy="371207"/>
          </a:xfrm>
          <a:prstGeom prst="bentConnector3">
            <a:avLst>
              <a:gd name="adj1" fmla="val -16071"/>
            </a:avLst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FE23194-E088-4851-A4AF-093D9ED815B8}"/>
              </a:ext>
            </a:extLst>
          </p:cNvPr>
          <p:cNvCxnSpPr>
            <a:cxnSpLocks/>
          </p:cNvCxnSpPr>
          <p:nvPr/>
        </p:nvCxnSpPr>
        <p:spPr>
          <a:xfrm>
            <a:off x="6086095" y="3548206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8E636CC-1113-4414-966B-B5693B7EAB05}"/>
              </a:ext>
            </a:extLst>
          </p:cNvPr>
          <p:cNvSpPr txBox="1"/>
          <p:nvPr/>
        </p:nvSpPr>
        <p:spPr>
          <a:xfrm>
            <a:off x="5527225" y="3407782"/>
            <a:ext cx="681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Cnt_rst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192D3A6A-FA11-4581-9136-D2073E9839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48370" y="2441868"/>
            <a:ext cx="394146" cy="301836"/>
          </a:xfrm>
          <a:prstGeom prst="bentConnector3">
            <a:avLst>
              <a:gd name="adj1" fmla="val 459"/>
            </a:avLst>
          </a:prstGeom>
          <a:ln w="317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54645E1-1C6B-463A-9B00-AAB08E8C3718}"/>
              </a:ext>
            </a:extLst>
          </p:cNvPr>
          <p:cNvCxnSpPr>
            <a:cxnSpLocks/>
          </p:cNvCxnSpPr>
          <p:nvPr/>
        </p:nvCxnSpPr>
        <p:spPr>
          <a:xfrm>
            <a:off x="6092444" y="3773435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F69C794-B4EC-4CFE-9E55-829E380FCDF2}"/>
              </a:ext>
            </a:extLst>
          </p:cNvPr>
          <p:cNvCxnSpPr>
            <a:cxnSpLocks/>
          </p:cNvCxnSpPr>
          <p:nvPr/>
        </p:nvCxnSpPr>
        <p:spPr>
          <a:xfrm>
            <a:off x="5892419" y="3268806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9BE93E5-B066-43E8-83E4-63F6589DC590}"/>
              </a:ext>
            </a:extLst>
          </p:cNvPr>
          <p:cNvSpPr txBox="1"/>
          <p:nvPr/>
        </p:nvSpPr>
        <p:spPr>
          <a:xfrm>
            <a:off x="7636999" y="2634928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Cnt_en1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1E9FD5F-5934-4AB3-A5BD-42F09AEE62EF}"/>
              </a:ext>
            </a:extLst>
          </p:cNvPr>
          <p:cNvCxnSpPr>
            <a:cxnSpLocks/>
          </p:cNvCxnSpPr>
          <p:nvPr/>
        </p:nvCxnSpPr>
        <p:spPr>
          <a:xfrm>
            <a:off x="6089269" y="3662310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9786D72-BE78-4961-84E6-6993E11AF77C}"/>
              </a:ext>
            </a:extLst>
          </p:cNvPr>
          <p:cNvSpPr txBox="1"/>
          <p:nvPr/>
        </p:nvSpPr>
        <p:spPr>
          <a:xfrm>
            <a:off x="6931654" y="2564067"/>
            <a:ext cx="681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Cnt_rst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46DF32-3953-44B1-9C54-21CB68A4599B}"/>
              </a:ext>
            </a:extLst>
          </p:cNvPr>
          <p:cNvSpPr txBox="1"/>
          <p:nvPr/>
        </p:nvSpPr>
        <p:spPr>
          <a:xfrm>
            <a:off x="5497092" y="3526309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Cnt_en2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848E22C-32B9-4657-A876-1800B6B2B9D2}"/>
              </a:ext>
            </a:extLst>
          </p:cNvPr>
          <p:cNvSpPr txBox="1"/>
          <p:nvPr/>
        </p:nvSpPr>
        <p:spPr>
          <a:xfrm>
            <a:off x="5755620" y="3649675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SCK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6A57A83-05EC-468A-AA5F-3726524A3DA3}"/>
              </a:ext>
            </a:extLst>
          </p:cNvPr>
          <p:cNvCxnSpPr>
            <a:cxnSpLocks/>
          </p:cNvCxnSpPr>
          <p:nvPr/>
        </p:nvCxnSpPr>
        <p:spPr>
          <a:xfrm>
            <a:off x="6078270" y="4139558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61C0-1166-4AAF-9C11-175185144E1F}"/>
              </a:ext>
            </a:extLst>
          </p:cNvPr>
          <p:cNvSpPr txBox="1"/>
          <p:nvPr/>
        </p:nvSpPr>
        <p:spPr>
          <a:xfrm>
            <a:off x="5519400" y="3999134"/>
            <a:ext cx="681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Cnt_rst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234707CF-90B4-44C4-A3F2-F0FD976919A5}"/>
              </a:ext>
            </a:extLst>
          </p:cNvPr>
          <p:cNvCxnSpPr>
            <a:cxnSpLocks/>
          </p:cNvCxnSpPr>
          <p:nvPr/>
        </p:nvCxnSpPr>
        <p:spPr>
          <a:xfrm>
            <a:off x="6084619" y="4364787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FBA764B4-7B46-4162-8994-CAA6FA623C4A}"/>
              </a:ext>
            </a:extLst>
          </p:cNvPr>
          <p:cNvCxnSpPr>
            <a:cxnSpLocks/>
          </p:cNvCxnSpPr>
          <p:nvPr/>
        </p:nvCxnSpPr>
        <p:spPr>
          <a:xfrm>
            <a:off x="6081444" y="4253662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20FCAF40-7993-413E-B8C2-11DEE4117B7D}"/>
              </a:ext>
            </a:extLst>
          </p:cNvPr>
          <p:cNvSpPr txBox="1"/>
          <p:nvPr/>
        </p:nvSpPr>
        <p:spPr>
          <a:xfrm>
            <a:off x="5489267" y="4117661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Cnt_en3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4D84FC4-39EC-4B30-AF8B-1FBB41C7BB9E}"/>
              </a:ext>
            </a:extLst>
          </p:cNvPr>
          <p:cNvSpPr txBox="1"/>
          <p:nvPr/>
        </p:nvSpPr>
        <p:spPr>
          <a:xfrm>
            <a:off x="5747795" y="4241027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SCK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9F981811-48C3-4281-B632-F305F863CA5F}"/>
              </a:ext>
            </a:extLst>
          </p:cNvPr>
          <p:cNvCxnSpPr>
            <a:cxnSpLocks/>
          </p:cNvCxnSpPr>
          <p:nvPr/>
        </p:nvCxnSpPr>
        <p:spPr>
          <a:xfrm>
            <a:off x="6092444" y="4679344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AD2A09F-13DF-4DEB-945D-A564C14B8F5F}"/>
              </a:ext>
            </a:extLst>
          </p:cNvPr>
          <p:cNvSpPr txBox="1"/>
          <p:nvPr/>
        </p:nvSpPr>
        <p:spPr>
          <a:xfrm>
            <a:off x="5533574" y="4538920"/>
            <a:ext cx="681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Cnt_rst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D12DEDD-6007-4A7C-978E-8606394B1D2A}"/>
              </a:ext>
            </a:extLst>
          </p:cNvPr>
          <p:cNvCxnSpPr>
            <a:cxnSpLocks/>
          </p:cNvCxnSpPr>
          <p:nvPr/>
        </p:nvCxnSpPr>
        <p:spPr>
          <a:xfrm>
            <a:off x="6098793" y="4904573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E6AC1AB-629D-4CBF-BD56-1AECE0EB2667}"/>
              </a:ext>
            </a:extLst>
          </p:cNvPr>
          <p:cNvCxnSpPr>
            <a:cxnSpLocks/>
          </p:cNvCxnSpPr>
          <p:nvPr/>
        </p:nvCxnSpPr>
        <p:spPr>
          <a:xfrm>
            <a:off x="6095618" y="4793448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40E6FAD6-6CF8-4946-AD66-52705440790C}"/>
              </a:ext>
            </a:extLst>
          </p:cNvPr>
          <p:cNvSpPr txBox="1"/>
          <p:nvPr/>
        </p:nvSpPr>
        <p:spPr>
          <a:xfrm>
            <a:off x="5503441" y="4657447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Cnt_en4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5A5102A-6EC2-47D0-B664-19275D8A8BF9}"/>
              </a:ext>
            </a:extLst>
          </p:cNvPr>
          <p:cNvSpPr txBox="1"/>
          <p:nvPr/>
        </p:nvSpPr>
        <p:spPr>
          <a:xfrm>
            <a:off x="5761969" y="4780813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SCK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A0D01474-5269-49F5-BD6F-AC4B43A6C2F6}"/>
              </a:ext>
            </a:extLst>
          </p:cNvPr>
          <p:cNvCxnSpPr>
            <a:cxnSpLocks/>
          </p:cNvCxnSpPr>
          <p:nvPr/>
        </p:nvCxnSpPr>
        <p:spPr>
          <a:xfrm>
            <a:off x="6086095" y="5229970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2688FC9-DC27-431B-AF5D-0FDCED6C132A}"/>
              </a:ext>
            </a:extLst>
          </p:cNvPr>
          <p:cNvSpPr txBox="1"/>
          <p:nvPr/>
        </p:nvSpPr>
        <p:spPr>
          <a:xfrm>
            <a:off x="5527225" y="5089546"/>
            <a:ext cx="681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Cnt_rst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4B1B1EE-B669-466C-BC84-A5173755CB5A}"/>
              </a:ext>
            </a:extLst>
          </p:cNvPr>
          <p:cNvCxnSpPr>
            <a:cxnSpLocks/>
          </p:cNvCxnSpPr>
          <p:nvPr/>
        </p:nvCxnSpPr>
        <p:spPr>
          <a:xfrm>
            <a:off x="6092444" y="5455199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0D7B899-BEF2-4EEC-84CC-3B0A8E24304E}"/>
              </a:ext>
            </a:extLst>
          </p:cNvPr>
          <p:cNvCxnSpPr>
            <a:cxnSpLocks/>
          </p:cNvCxnSpPr>
          <p:nvPr/>
        </p:nvCxnSpPr>
        <p:spPr>
          <a:xfrm>
            <a:off x="6089269" y="5344074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431A2A1E-A64F-4FB5-87BC-859BB34273DE}"/>
              </a:ext>
            </a:extLst>
          </p:cNvPr>
          <p:cNvSpPr txBox="1"/>
          <p:nvPr/>
        </p:nvSpPr>
        <p:spPr>
          <a:xfrm>
            <a:off x="5497092" y="5208073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Cnt_en5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186D4C0-9981-4B44-B174-2F0F1F8172B6}"/>
              </a:ext>
            </a:extLst>
          </p:cNvPr>
          <p:cNvSpPr txBox="1"/>
          <p:nvPr/>
        </p:nvSpPr>
        <p:spPr>
          <a:xfrm>
            <a:off x="5755620" y="5331439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SCK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A898FE4-76CB-4F2A-9D14-FD3B2E5DE908}"/>
              </a:ext>
            </a:extLst>
          </p:cNvPr>
          <p:cNvCxnSpPr>
            <a:cxnSpLocks/>
          </p:cNvCxnSpPr>
          <p:nvPr/>
        </p:nvCxnSpPr>
        <p:spPr>
          <a:xfrm>
            <a:off x="6086095" y="5764072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F69F61-48F4-4A3C-AF23-1896182086B0}"/>
              </a:ext>
            </a:extLst>
          </p:cNvPr>
          <p:cNvSpPr txBox="1"/>
          <p:nvPr/>
        </p:nvSpPr>
        <p:spPr>
          <a:xfrm>
            <a:off x="5527225" y="5623648"/>
            <a:ext cx="681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Cnt_rst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622B7A5E-DA5A-4809-A214-6454FDE694BC}"/>
              </a:ext>
            </a:extLst>
          </p:cNvPr>
          <p:cNvCxnSpPr>
            <a:cxnSpLocks/>
          </p:cNvCxnSpPr>
          <p:nvPr/>
        </p:nvCxnSpPr>
        <p:spPr>
          <a:xfrm>
            <a:off x="6092444" y="5989301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3F4358F-CBCC-4B85-B0BE-CF299CAA2045}"/>
              </a:ext>
            </a:extLst>
          </p:cNvPr>
          <p:cNvCxnSpPr>
            <a:cxnSpLocks/>
          </p:cNvCxnSpPr>
          <p:nvPr/>
        </p:nvCxnSpPr>
        <p:spPr>
          <a:xfrm>
            <a:off x="6089269" y="5878176"/>
            <a:ext cx="27123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8FD4E08F-C5C9-40D2-8894-BC20260B346A}"/>
              </a:ext>
            </a:extLst>
          </p:cNvPr>
          <p:cNvSpPr txBox="1"/>
          <p:nvPr/>
        </p:nvSpPr>
        <p:spPr>
          <a:xfrm>
            <a:off x="5497092" y="5742175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Cnt_en6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C4D75E6-2C28-44C0-A9E5-3FA5A82525D3}"/>
              </a:ext>
            </a:extLst>
          </p:cNvPr>
          <p:cNvSpPr txBox="1"/>
          <p:nvPr/>
        </p:nvSpPr>
        <p:spPr>
          <a:xfrm>
            <a:off x="5755620" y="5865541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SCK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6FC7252-A714-40BC-884A-9D433323973C}"/>
              </a:ext>
            </a:extLst>
          </p:cNvPr>
          <p:cNvSpPr txBox="1"/>
          <p:nvPr/>
        </p:nvSpPr>
        <p:spPr>
          <a:xfrm>
            <a:off x="5559452" y="3145129"/>
            <a:ext cx="654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SCK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E8F771B-9C8B-4057-A952-854698E3A6EC}"/>
              </a:ext>
            </a:extLst>
          </p:cNvPr>
          <p:cNvSpPr txBox="1"/>
          <p:nvPr/>
        </p:nvSpPr>
        <p:spPr>
          <a:xfrm>
            <a:off x="1937091" y="1227403"/>
            <a:ext cx="67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7C2C5D-6219-40BB-BED3-B9F3EE84254A}"/>
              </a:ext>
            </a:extLst>
          </p:cNvPr>
          <p:cNvSpPr txBox="1"/>
          <p:nvPr/>
        </p:nvSpPr>
        <p:spPr>
          <a:xfrm>
            <a:off x="1805496" y="1520727"/>
            <a:ext cx="62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DOUT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7AC424A-7BCA-43A1-8AFE-A814D8CD9D9A}"/>
              </a:ext>
            </a:extLst>
          </p:cNvPr>
          <p:cNvSpPr txBox="1"/>
          <p:nvPr/>
        </p:nvSpPr>
        <p:spPr>
          <a:xfrm>
            <a:off x="1642795" y="958522"/>
            <a:ext cx="97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CONVST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48D396B-436F-4208-BD64-C574909801DE}"/>
              </a:ext>
            </a:extLst>
          </p:cNvPr>
          <p:cNvSpPr txBox="1"/>
          <p:nvPr/>
        </p:nvSpPr>
        <p:spPr>
          <a:xfrm>
            <a:off x="1929887" y="1789608"/>
            <a:ext cx="679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SCK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D11DAB1-A6B6-4429-8BB4-298F9C15F2EF}"/>
              </a:ext>
            </a:extLst>
          </p:cNvPr>
          <p:cNvSpPr/>
          <p:nvPr/>
        </p:nvSpPr>
        <p:spPr>
          <a:xfrm>
            <a:off x="1650555" y="541151"/>
            <a:ext cx="773183" cy="17153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ADC</a:t>
            </a:r>
          </a:p>
        </p:txBody>
      </p: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5C5BEF1C-E1C4-4A55-8EA2-E4D25C23A92A}"/>
              </a:ext>
            </a:extLst>
          </p:cNvPr>
          <p:cNvCxnSpPr>
            <a:cxnSpLocks/>
            <a:stCxn id="146" idx="1"/>
            <a:endCxn id="276" idx="3"/>
          </p:cNvCxnSpPr>
          <p:nvPr/>
        </p:nvCxnSpPr>
        <p:spPr>
          <a:xfrm rot="10800000" flipV="1">
            <a:off x="2431498" y="875036"/>
            <a:ext cx="4664678" cy="799580"/>
          </a:xfrm>
          <a:prstGeom prst="bentConnector3">
            <a:avLst>
              <a:gd name="adj1" fmla="val 80629"/>
            </a:avLst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E2063C4-3328-427E-AF79-398F664FD221}"/>
              </a:ext>
            </a:extLst>
          </p:cNvPr>
          <p:cNvSpPr txBox="1"/>
          <p:nvPr/>
        </p:nvSpPr>
        <p:spPr>
          <a:xfrm>
            <a:off x="9092340" y="5860647"/>
            <a:ext cx="10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Ref6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D5937EC4-4108-471A-A19A-F97065447717}"/>
              </a:ext>
            </a:extLst>
          </p:cNvPr>
          <p:cNvCxnSpPr>
            <a:cxnSpLocks/>
          </p:cNvCxnSpPr>
          <p:nvPr/>
        </p:nvCxnSpPr>
        <p:spPr>
          <a:xfrm flipH="1" flipV="1">
            <a:off x="8970187" y="5996091"/>
            <a:ext cx="20552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D14A6467-7B41-4E48-890E-3317C7A3E2CE}"/>
              </a:ext>
            </a:extLst>
          </p:cNvPr>
          <p:cNvSpPr txBox="1"/>
          <p:nvPr/>
        </p:nvSpPr>
        <p:spPr>
          <a:xfrm>
            <a:off x="9107669" y="3130783"/>
            <a:ext cx="10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Ref1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4707D52D-8CB7-4EB4-8D2D-5B8914C9FCFA}"/>
              </a:ext>
            </a:extLst>
          </p:cNvPr>
          <p:cNvCxnSpPr>
            <a:cxnSpLocks/>
          </p:cNvCxnSpPr>
          <p:nvPr/>
        </p:nvCxnSpPr>
        <p:spPr>
          <a:xfrm flipH="1" flipV="1">
            <a:off x="8985516" y="3266227"/>
            <a:ext cx="20552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2290577C-235B-4213-8C6E-F6D09C101053}"/>
              </a:ext>
            </a:extLst>
          </p:cNvPr>
          <p:cNvSpPr txBox="1"/>
          <p:nvPr/>
        </p:nvSpPr>
        <p:spPr>
          <a:xfrm>
            <a:off x="9124304" y="5286167"/>
            <a:ext cx="10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Ref5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EA5537A-54FC-41A3-BC8B-91874EA16BBA}"/>
              </a:ext>
            </a:extLst>
          </p:cNvPr>
          <p:cNvCxnSpPr>
            <a:cxnSpLocks/>
          </p:cNvCxnSpPr>
          <p:nvPr/>
        </p:nvCxnSpPr>
        <p:spPr>
          <a:xfrm flipH="1" flipV="1">
            <a:off x="9002151" y="5421611"/>
            <a:ext cx="20552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2EBDE392-B3B0-4E2E-858F-424DE937E24A}"/>
              </a:ext>
            </a:extLst>
          </p:cNvPr>
          <p:cNvSpPr txBox="1"/>
          <p:nvPr/>
        </p:nvSpPr>
        <p:spPr>
          <a:xfrm>
            <a:off x="9097643" y="4796793"/>
            <a:ext cx="10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Ref4</a:t>
            </a: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FBB9A59-A37C-442E-A5C1-4E6125AB4D4E}"/>
              </a:ext>
            </a:extLst>
          </p:cNvPr>
          <p:cNvCxnSpPr>
            <a:cxnSpLocks/>
          </p:cNvCxnSpPr>
          <p:nvPr/>
        </p:nvCxnSpPr>
        <p:spPr>
          <a:xfrm flipH="1" flipV="1">
            <a:off x="8975490" y="4932237"/>
            <a:ext cx="20552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A026D3ED-4B6D-4803-977B-250A6BBBE294}"/>
              </a:ext>
            </a:extLst>
          </p:cNvPr>
          <p:cNvSpPr txBox="1"/>
          <p:nvPr/>
        </p:nvSpPr>
        <p:spPr>
          <a:xfrm>
            <a:off x="9098400" y="4241027"/>
            <a:ext cx="10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Ref3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399050ED-3163-4A28-93F1-B3BB3C8BABA0}"/>
              </a:ext>
            </a:extLst>
          </p:cNvPr>
          <p:cNvCxnSpPr>
            <a:cxnSpLocks/>
          </p:cNvCxnSpPr>
          <p:nvPr/>
        </p:nvCxnSpPr>
        <p:spPr>
          <a:xfrm flipH="1" flipV="1">
            <a:off x="8976247" y="4376471"/>
            <a:ext cx="20552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2BE4BCC6-2ACE-46A1-AD73-1B8A8BA356B0}"/>
              </a:ext>
            </a:extLst>
          </p:cNvPr>
          <p:cNvSpPr txBox="1"/>
          <p:nvPr/>
        </p:nvSpPr>
        <p:spPr>
          <a:xfrm>
            <a:off x="9099440" y="3709984"/>
            <a:ext cx="1082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Ref2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F1048D3-6BED-4030-8CA2-6674F9CE3DAE}"/>
              </a:ext>
            </a:extLst>
          </p:cNvPr>
          <p:cNvCxnSpPr>
            <a:cxnSpLocks/>
          </p:cNvCxnSpPr>
          <p:nvPr/>
        </p:nvCxnSpPr>
        <p:spPr>
          <a:xfrm flipH="1" flipV="1">
            <a:off x="8977287" y="3845428"/>
            <a:ext cx="205528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B9AA8D99-45CF-48B1-B818-E6AD617EA1ED}"/>
              </a:ext>
            </a:extLst>
          </p:cNvPr>
          <p:cNvCxnSpPr>
            <a:cxnSpLocks/>
            <a:stCxn id="164" idx="1"/>
            <a:endCxn id="332" idx="2"/>
          </p:cNvCxnSpPr>
          <p:nvPr/>
        </p:nvCxnSpPr>
        <p:spPr>
          <a:xfrm rot="5400000" flipH="1" flipV="1">
            <a:off x="5504064" y="1972850"/>
            <a:ext cx="1588266" cy="2434498"/>
          </a:xfrm>
          <a:prstGeom prst="bentConnector3">
            <a:avLst>
              <a:gd name="adj1" fmla="val 88781"/>
            </a:avLst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57EBE186-3C1B-4817-9E92-8F0005C846DB}"/>
              </a:ext>
            </a:extLst>
          </p:cNvPr>
          <p:cNvSpPr txBox="1"/>
          <p:nvPr/>
        </p:nvSpPr>
        <p:spPr>
          <a:xfrm>
            <a:off x="7174493" y="2142050"/>
            <a:ext cx="681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.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781D86B-3C94-4F14-9B78-D52DA579F8AD}"/>
              </a:ext>
            </a:extLst>
          </p:cNvPr>
          <p:cNvSpPr txBox="1"/>
          <p:nvPr/>
        </p:nvSpPr>
        <p:spPr>
          <a:xfrm>
            <a:off x="6978206" y="2386712"/>
            <a:ext cx="485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</a:t>
            </a:r>
          </a:p>
        </p:txBody>
      </p:sp>
    </p:spTree>
    <p:extLst>
      <p:ext uri="{BB962C8B-B14F-4D97-AF65-F5344CB8AC3E}">
        <p14:creationId xmlns:p14="http://schemas.microsoft.com/office/powerpoint/2010/main" val="420136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D2ADE5E004254DA5E38CECBA5C2750" ma:contentTypeVersion="9" ma:contentTypeDescription="Create a new document." ma:contentTypeScope="" ma:versionID="8ee699bb53b3fd742513882480c39914">
  <xsd:schema xmlns:xsd="http://www.w3.org/2001/XMLSchema" xmlns:xs="http://www.w3.org/2001/XMLSchema" xmlns:p="http://schemas.microsoft.com/office/2006/metadata/properties" xmlns:ns2="94a6b506-aacb-43b0-b6f6-3f748bee6723" targetNamespace="http://schemas.microsoft.com/office/2006/metadata/properties" ma:root="true" ma:fieldsID="803be7fac198f654909af37be1f902c9" ns2:_="">
    <xsd:import namespace="94a6b506-aacb-43b0-b6f6-3f748bee67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6b506-aacb-43b0-b6f6-3f748bee67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4A27FA-2C7B-4041-AF75-B9E5050BECD9}">
  <ds:schemaRefs>
    <ds:schemaRef ds:uri="94a6b506-aacb-43b0-b6f6-3f748bee67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A370D6F-4A05-4387-BED8-1026BB28A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FA941-96EB-4809-8680-8B64436C0F4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4a6b506-aacb-43b0-b6f6-3f748bee672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Shappa</dc:creator>
  <cp:lastModifiedBy>Ryan Shappa</cp:lastModifiedBy>
  <cp:revision>1</cp:revision>
  <dcterms:created xsi:type="dcterms:W3CDTF">2021-12-06T18:18:55Z</dcterms:created>
  <dcterms:modified xsi:type="dcterms:W3CDTF">2021-12-08T17:05:57Z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0x01010090D2ADE5E004254DA5E38CECBA5C2750</vt:lpwstr>
  </property>
</Properties>
</file>