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7720" y="40978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584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7720" y="40978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080" y="18252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8800" y="18252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7720" y="40978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080" y="40978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8800" y="40978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7720" y="182520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5840" y="18252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7720" y="364680"/>
            <a:ext cx="1051524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5840" y="18252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7720" y="40978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7720" y="182520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584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584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7720" y="40978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7720" y="40978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584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7720" y="40978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080" y="18252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8800" y="182520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7720" y="40978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080" y="40978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8800" y="409788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5840" y="18252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7720" y="364680"/>
            <a:ext cx="1051524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5840" y="18252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7720" y="40978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584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5840" y="182520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7720" y="409788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640" cy="23868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F010473-B37B-4E74-8B78-F0BECABB8EE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11/15/18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120" y="635616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120" y="635616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4BEDA6-9DCD-4EF5-80AB-01D3AEEFEF3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120" y="160416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5240" cy="1324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7720" y="635616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3E24460-4F1B-489D-A7A1-2580AFF1C84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11/15/18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120" y="635616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120" y="635616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C8BCE4-BFAA-4F25-AF48-FB9B7E1C209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39240" y="1919880"/>
            <a:ext cx="3615840" cy="3732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800720" y="1935000"/>
            <a:ext cx="1892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Receiver Room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452320" y="2277360"/>
            <a:ext cx="1803600" cy="23936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1853640" y="2780280"/>
            <a:ext cx="739440" cy="13878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182160" y="3067200"/>
            <a:ext cx="167076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82160" y="3813120"/>
            <a:ext cx="167076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7"/>
          <p:cNvSpPr/>
          <p:nvPr/>
        </p:nvSpPr>
        <p:spPr>
          <a:xfrm>
            <a:off x="115920" y="2780280"/>
            <a:ext cx="73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Pol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98280" y="3528360"/>
            <a:ext cx="73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Pol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1204920" y="2446200"/>
            <a:ext cx="128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ADC Card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 flipV="1">
            <a:off x="2094120" y="3474360"/>
            <a:ext cx="357120" cy="13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1189800" y="4738320"/>
            <a:ext cx="1956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JESD204B/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FMC+ Interface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12-lanes/pol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1155600" y="2965320"/>
            <a:ext cx="373680" cy="968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3"/>
          <p:cNvSpPr/>
          <p:nvPr/>
        </p:nvSpPr>
        <p:spPr>
          <a:xfrm>
            <a:off x="2708640" y="2964960"/>
            <a:ext cx="110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VCU118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4255560" y="2559600"/>
            <a:ext cx="248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4269600" y="3550320"/>
            <a:ext cx="246924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6"/>
          <p:cNvSpPr/>
          <p:nvPr/>
        </p:nvSpPr>
        <p:spPr>
          <a:xfrm flipV="1">
            <a:off x="4269600" y="4388040"/>
            <a:ext cx="24696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7"/>
          <p:cNvSpPr/>
          <p:nvPr/>
        </p:nvSpPr>
        <p:spPr>
          <a:xfrm>
            <a:off x="4826880" y="253440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4866840" y="350064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4809600" y="4338000"/>
            <a:ext cx="178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GbE2 (FireFly)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4625640" y="2241720"/>
            <a:ext cx="195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1"/>
          <p:cNvSpPr/>
          <p:nvPr/>
        </p:nvSpPr>
        <p:spPr>
          <a:xfrm>
            <a:off x="4605840" y="2964960"/>
            <a:ext cx="1814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&lt;50Gbps pol1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&lt;50Gbps pol2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22"/>
          <p:cNvSpPr/>
          <p:nvPr/>
        </p:nvSpPr>
        <p:spPr>
          <a:xfrm>
            <a:off x="4582080" y="4092480"/>
            <a:ext cx="195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23"/>
          <p:cNvSpPr/>
          <p:nvPr/>
        </p:nvSpPr>
        <p:spPr>
          <a:xfrm>
            <a:off x="6739560" y="2286000"/>
            <a:ext cx="1063800" cy="246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4"/>
          <p:cNvSpPr/>
          <p:nvPr/>
        </p:nvSpPr>
        <p:spPr>
          <a:xfrm>
            <a:off x="6763680" y="3157200"/>
            <a:ext cx="1081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100GbE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Switch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25"/>
          <p:cNvSpPr/>
          <p:nvPr/>
        </p:nvSpPr>
        <p:spPr>
          <a:xfrm>
            <a:off x="9333720" y="2287440"/>
            <a:ext cx="2152800" cy="10044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6"/>
          <p:cNvSpPr/>
          <p:nvPr/>
        </p:nvSpPr>
        <p:spPr>
          <a:xfrm flipV="1">
            <a:off x="7802640" y="2791080"/>
            <a:ext cx="153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7"/>
          <p:cNvSpPr/>
          <p:nvPr/>
        </p:nvSpPr>
        <p:spPr>
          <a:xfrm>
            <a:off x="7988040" y="2171520"/>
            <a:ext cx="1273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120Gbps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8"/>
          <p:cNvSpPr/>
          <p:nvPr/>
        </p:nvSpPr>
        <p:spPr>
          <a:xfrm>
            <a:off x="7929360" y="2797200"/>
            <a:ext cx="1362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2x100GbE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TXRs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29"/>
          <p:cNvSpPr/>
          <p:nvPr/>
        </p:nvSpPr>
        <p:spPr>
          <a:xfrm>
            <a:off x="9607680" y="2286720"/>
            <a:ext cx="1577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Room Board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Alveo U250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30"/>
          <p:cNvSpPr/>
          <p:nvPr/>
        </p:nvSpPr>
        <p:spPr>
          <a:xfrm>
            <a:off x="13294440" y="2271600"/>
            <a:ext cx="1482120" cy="1005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1"/>
          <p:cNvSpPr/>
          <p:nvPr/>
        </p:nvSpPr>
        <p:spPr>
          <a:xfrm flipV="1">
            <a:off x="11486520" y="2772360"/>
            <a:ext cx="18075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2"/>
          <p:cNvSpPr/>
          <p:nvPr/>
        </p:nvSpPr>
        <p:spPr>
          <a:xfrm>
            <a:off x="11484360" y="2468520"/>
            <a:ext cx="1767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120Gbps pol1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PCIe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33"/>
          <p:cNvSpPr/>
          <p:nvPr/>
        </p:nvSpPr>
        <p:spPr>
          <a:xfrm>
            <a:off x="13725720" y="25675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34"/>
          <p:cNvSpPr/>
          <p:nvPr/>
        </p:nvSpPr>
        <p:spPr>
          <a:xfrm>
            <a:off x="9335520" y="3691440"/>
            <a:ext cx="2152800" cy="10044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5"/>
          <p:cNvSpPr/>
          <p:nvPr/>
        </p:nvSpPr>
        <p:spPr>
          <a:xfrm flipV="1">
            <a:off x="7804440" y="4195080"/>
            <a:ext cx="153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6"/>
          <p:cNvSpPr/>
          <p:nvPr/>
        </p:nvSpPr>
        <p:spPr>
          <a:xfrm>
            <a:off x="7990200" y="3575520"/>
            <a:ext cx="1273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120Gbps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7"/>
          <p:cNvSpPr/>
          <p:nvPr/>
        </p:nvSpPr>
        <p:spPr>
          <a:xfrm>
            <a:off x="7931520" y="4201200"/>
            <a:ext cx="1362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2x100GbE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TXRs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38"/>
          <p:cNvSpPr/>
          <p:nvPr/>
        </p:nvSpPr>
        <p:spPr>
          <a:xfrm>
            <a:off x="9609480" y="3690720"/>
            <a:ext cx="1577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Room Board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Alveo U250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9"/>
          <p:cNvSpPr/>
          <p:nvPr/>
        </p:nvSpPr>
        <p:spPr>
          <a:xfrm>
            <a:off x="13296240" y="3675600"/>
            <a:ext cx="1482120" cy="1005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0"/>
          <p:cNvSpPr/>
          <p:nvPr/>
        </p:nvSpPr>
        <p:spPr>
          <a:xfrm flipV="1">
            <a:off x="11488680" y="4176360"/>
            <a:ext cx="18075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1"/>
          <p:cNvSpPr/>
          <p:nvPr/>
        </p:nvSpPr>
        <p:spPr>
          <a:xfrm>
            <a:off x="11486520" y="3872520"/>
            <a:ext cx="1767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120Gbps pol1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PCIe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42"/>
          <p:cNvSpPr/>
          <p:nvPr/>
        </p:nvSpPr>
        <p:spPr>
          <a:xfrm>
            <a:off x="13727520" y="39715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3"/>
          <p:cNvSpPr/>
          <p:nvPr/>
        </p:nvSpPr>
        <p:spPr>
          <a:xfrm>
            <a:off x="6590880" y="1919880"/>
            <a:ext cx="8313120" cy="3732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4"/>
          <p:cNvSpPr/>
          <p:nvPr/>
        </p:nvSpPr>
        <p:spPr>
          <a:xfrm>
            <a:off x="9931680" y="5120280"/>
            <a:ext cx="2145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Room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39240" y="1296360"/>
            <a:ext cx="3615840" cy="435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1800720" y="927000"/>
            <a:ext cx="1892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Receiver Room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452320" y="2277360"/>
            <a:ext cx="1803600" cy="23936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1853640" y="2780280"/>
            <a:ext cx="739440" cy="13878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5"/>
          <p:cNvSpPr/>
          <p:nvPr/>
        </p:nvSpPr>
        <p:spPr>
          <a:xfrm>
            <a:off x="182160" y="3067200"/>
            <a:ext cx="167076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6"/>
          <p:cNvSpPr/>
          <p:nvPr/>
        </p:nvSpPr>
        <p:spPr>
          <a:xfrm>
            <a:off x="115920" y="2780280"/>
            <a:ext cx="73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Pol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1312920" y="2446200"/>
            <a:ext cx="128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ADC Card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 flipV="1">
            <a:off x="2094120" y="3474360"/>
            <a:ext cx="357120" cy="13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9"/>
          <p:cNvSpPr/>
          <p:nvPr/>
        </p:nvSpPr>
        <p:spPr>
          <a:xfrm>
            <a:off x="1189800" y="4738320"/>
            <a:ext cx="1956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JESD204B/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FMC+ Interface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12-lanes/pol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1155600" y="2965320"/>
            <a:ext cx="373680" cy="968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1"/>
          <p:cNvSpPr/>
          <p:nvPr/>
        </p:nvSpPr>
        <p:spPr>
          <a:xfrm>
            <a:off x="2708640" y="2964960"/>
            <a:ext cx="110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VCU118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4255560" y="2560320"/>
            <a:ext cx="13050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3"/>
          <p:cNvSpPr/>
          <p:nvPr/>
        </p:nvSpPr>
        <p:spPr>
          <a:xfrm>
            <a:off x="4269600" y="3550320"/>
            <a:ext cx="13050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4"/>
          <p:cNvSpPr/>
          <p:nvPr/>
        </p:nvSpPr>
        <p:spPr>
          <a:xfrm>
            <a:off x="4610880" y="246240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5"/>
          <p:cNvSpPr/>
          <p:nvPr/>
        </p:nvSpPr>
        <p:spPr>
          <a:xfrm>
            <a:off x="4301640" y="2277720"/>
            <a:ext cx="195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4284720" y="3235680"/>
            <a:ext cx="1814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&lt;50Gbps pol1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7"/>
          <p:cNvSpPr/>
          <p:nvPr/>
        </p:nvSpPr>
        <p:spPr>
          <a:xfrm>
            <a:off x="4336920" y="6089760"/>
            <a:ext cx="413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Receiver Room plan for &lt;200Gbps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8"/>
          <p:cNvSpPr/>
          <p:nvPr/>
        </p:nvSpPr>
        <p:spPr>
          <a:xfrm>
            <a:off x="7109640" y="1372680"/>
            <a:ext cx="3615840" cy="435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9"/>
          <p:cNvSpPr/>
          <p:nvPr/>
        </p:nvSpPr>
        <p:spPr>
          <a:xfrm>
            <a:off x="7971120" y="1003320"/>
            <a:ext cx="1892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Receiver Room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20"/>
          <p:cNvSpPr/>
          <p:nvPr/>
        </p:nvSpPr>
        <p:spPr>
          <a:xfrm>
            <a:off x="8622720" y="2353320"/>
            <a:ext cx="1803600" cy="23936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1"/>
          <p:cNvSpPr/>
          <p:nvPr/>
        </p:nvSpPr>
        <p:spPr>
          <a:xfrm>
            <a:off x="8024040" y="2855880"/>
            <a:ext cx="739440" cy="13878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2"/>
          <p:cNvSpPr/>
          <p:nvPr/>
        </p:nvSpPr>
        <p:spPr>
          <a:xfrm>
            <a:off x="6353280" y="3889080"/>
            <a:ext cx="167076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3"/>
          <p:cNvSpPr/>
          <p:nvPr/>
        </p:nvSpPr>
        <p:spPr>
          <a:xfrm>
            <a:off x="6269040" y="3640680"/>
            <a:ext cx="73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Pol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4"/>
          <p:cNvSpPr/>
          <p:nvPr/>
        </p:nvSpPr>
        <p:spPr>
          <a:xfrm>
            <a:off x="7484040" y="2521800"/>
            <a:ext cx="128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ADC Card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25"/>
          <p:cNvSpPr/>
          <p:nvPr/>
        </p:nvSpPr>
        <p:spPr>
          <a:xfrm flipV="1">
            <a:off x="8265240" y="3550320"/>
            <a:ext cx="357480" cy="13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6"/>
          <p:cNvSpPr/>
          <p:nvPr/>
        </p:nvSpPr>
        <p:spPr>
          <a:xfrm>
            <a:off x="7360200" y="4815000"/>
            <a:ext cx="1956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JESD204B/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FMC+ Interface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12-lanes/pol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27"/>
          <p:cNvSpPr/>
          <p:nvPr/>
        </p:nvSpPr>
        <p:spPr>
          <a:xfrm>
            <a:off x="7326000" y="3041280"/>
            <a:ext cx="373680" cy="968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8"/>
          <p:cNvSpPr/>
          <p:nvPr/>
        </p:nvSpPr>
        <p:spPr>
          <a:xfrm>
            <a:off x="8879040" y="3040920"/>
            <a:ext cx="110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VCU118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9"/>
          <p:cNvSpPr/>
          <p:nvPr/>
        </p:nvSpPr>
        <p:spPr>
          <a:xfrm>
            <a:off x="10440720" y="2670480"/>
            <a:ext cx="13050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0"/>
          <p:cNvSpPr/>
          <p:nvPr/>
        </p:nvSpPr>
        <p:spPr>
          <a:xfrm>
            <a:off x="10441800" y="2355840"/>
            <a:ext cx="1959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pol2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31"/>
          <p:cNvSpPr/>
          <p:nvPr/>
        </p:nvSpPr>
        <p:spPr>
          <a:xfrm>
            <a:off x="10417320" y="3326400"/>
            <a:ext cx="13050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32"/>
          <p:cNvSpPr/>
          <p:nvPr/>
        </p:nvSpPr>
        <p:spPr>
          <a:xfrm>
            <a:off x="10760040" y="322848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3"/>
          <p:cNvSpPr/>
          <p:nvPr/>
        </p:nvSpPr>
        <p:spPr>
          <a:xfrm>
            <a:off x="10455840" y="3019320"/>
            <a:ext cx="181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&lt;50Gbps pol2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084800" y="1286640"/>
            <a:ext cx="3615840" cy="435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7945920" y="917280"/>
            <a:ext cx="1892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Receiver Room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597880" y="2267280"/>
            <a:ext cx="1803600" cy="23936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7999200" y="2770560"/>
            <a:ext cx="739440" cy="13878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6328440" y="3057120"/>
            <a:ext cx="167076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6328440" y="3803760"/>
            <a:ext cx="167076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6261480" y="2770560"/>
            <a:ext cx="73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Pol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6244200" y="3554640"/>
            <a:ext cx="73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Pol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7459200" y="2436480"/>
            <a:ext cx="128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ADC Card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10"/>
          <p:cNvSpPr/>
          <p:nvPr/>
        </p:nvSpPr>
        <p:spPr>
          <a:xfrm flipV="1">
            <a:off x="8240400" y="3464640"/>
            <a:ext cx="357480" cy="13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7335360" y="4728960"/>
            <a:ext cx="1956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JESD204B/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FMC+ Interface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7301160" y="2955600"/>
            <a:ext cx="373680" cy="968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3"/>
          <p:cNvSpPr/>
          <p:nvPr/>
        </p:nvSpPr>
        <p:spPr>
          <a:xfrm>
            <a:off x="8853840" y="2955240"/>
            <a:ext cx="110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VCU118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14"/>
          <p:cNvSpPr/>
          <p:nvPr/>
        </p:nvSpPr>
        <p:spPr>
          <a:xfrm>
            <a:off x="10401480" y="2559600"/>
            <a:ext cx="141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5"/>
          <p:cNvSpPr/>
          <p:nvPr/>
        </p:nvSpPr>
        <p:spPr>
          <a:xfrm>
            <a:off x="10401480" y="4175640"/>
            <a:ext cx="141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6"/>
          <p:cNvSpPr/>
          <p:nvPr/>
        </p:nvSpPr>
        <p:spPr>
          <a:xfrm>
            <a:off x="10776960" y="246564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10776960" y="409248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18"/>
          <p:cNvSpPr/>
          <p:nvPr/>
        </p:nvSpPr>
        <p:spPr>
          <a:xfrm>
            <a:off x="10486080" y="2245680"/>
            <a:ext cx="195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10486080" y="3852720"/>
            <a:ext cx="195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0"/>
          <p:cNvSpPr/>
          <p:nvPr/>
        </p:nvSpPr>
        <p:spPr>
          <a:xfrm>
            <a:off x="2690280" y="5960880"/>
            <a:ext cx="413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Receiver Room plan for &lt;200Gbps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90720" y="2493360"/>
            <a:ext cx="13050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105120" y="3484080"/>
            <a:ext cx="13050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105120" y="4333320"/>
            <a:ext cx="13050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445680" y="239580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450360" y="339768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448200" y="423540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-181080" y="2217960"/>
            <a:ext cx="195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-76320" y="2898000"/>
            <a:ext cx="1814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&lt;50Gbps pol1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&lt;50Gbps pol2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9"/>
          <p:cNvSpPr/>
          <p:nvPr/>
        </p:nvSpPr>
        <p:spPr>
          <a:xfrm>
            <a:off x="-235080" y="4026240"/>
            <a:ext cx="195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1587960" y="1558440"/>
            <a:ext cx="1063800" cy="397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1"/>
          <p:cNvSpPr/>
          <p:nvPr/>
        </p:nvSpPr>
        <p:spPr>
          <a:xfrm>
            <a:off x="1504440" y="3157200"/>
            <a:ext cx="1081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100GbE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Switch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4182840" y="489960"/>
            <a:ext cx="2152800" cy="24080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3"/>
          <p:cNvSpPr/>
          <p:nvPr/>
        </p:nvSpPr>
        <p:spPr>
          <a:xfrm>
            <a:off x="4182840" y="3213000"/>
            <a:ext cx="2152800" cy="24080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4"/>
          <p:cNvSpPr/>
          <p:nvPr/>
        </p:nvSpPr>
        <p:spPr>
          <a:xfrm flipV="1">
            <a:off x="2652120" y="1693800"/>
            <a:ext cx="1530000" cy="5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5"/>
          <p:cNvSpPr/>
          <p:nvPr/>
        </p:nvSpPr>
        <p:spPr>
          <a:xfrm>
            <a:off x="2597400" y="1379520"/>
            <a:ext cx="175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120Gbps Pol1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6"/>
          <p:cNvSpPr/>
          <p:nvPr/>
        </p:nvSpPr>
        <p:spPr>
          <a:xfrm flipV="1">
            <a:off x="2652120" y="4312800"/>
            <a:ext cx="1530000" cy="2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7"/>
          <p:cNvSpPr/>
          <p:nvPr/>
        </p:nvSpPr>
        <p:spPr>
          <a:xfrm>
            <a:off x="2512080" y="4026240"/>
            <a:ext cx="175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120Gbps Pol2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8"/>
          <p:cNvSpPr/>
          <p:nvPr/>
        </p:nvSpPr>
        <p:spPr>
          <a:xfrm>
            <a:off x="2454840" y="175320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2x100GbE TXRs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9"/>
          <p:cNvSpPr/>
          <p:nvPr/>
        </p:nvSpPr>
        <p:spPr>
          <a:xfrm>
            <a:off x="2438640" y="432648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2x100GbE TXRs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20"/>
          <p:cNvSpPr/>
          <p:nvPr/>
        </p:nvSpPr>
        <p:spPr>
          <a:xfrm>
            <a:off x="4456440" y="918720"/>
            <a:ext cx="1577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Room Board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Alveo U250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21"/>
          <p:cNvSpPr/>
          <p:nvPr/>
        </p:nvSpPr>
        <p:spPr>
          <a:xfrm>
            <a:off x="4595760" y="3632040"/>
            <a:ext cx="1577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Room Board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Alveo U250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22"/>
          <p:cNvSpPr/>
          <p:nvPr/>
        </p:nvSpPr>
        <p:spPr>
          <a:xfrm>
            <a:off x="8179560" y="573120"/>
            <a:ext cx="2335680" cy="2324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3"/>
          <p:cNvSpPr/>
          <p:nvPr/>
        </p:nvSpPr>
        <p:spPr>
          <a:xfrm>
            <a:off x="8179560" y="3296520"/>
            <a:ext cx="2335680" cy="2324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4"/>
          <p:cNvSpPr/>
          <p:nvPr/>
        </p:nvSpPr>
        <p:spPr>
          <a:xfrm flipV="1">
            <a:off x="6335280" y="1656720"/>
            <a:ext cx="1785240" cy="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5"/>
          <p:cNvSpPr/>
          <p:nvPr/>
        </p:nvSpPr>
        <p:spPr>
          <a:xfrm>
            <a:off x="6393240" y="4289760"/>
            <a:ext cx="178524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6"/>
          <p:cNvSpPr/>
          <p:nvPr/>
        </p:nvSpPr>
        <p:spPr>
          <a:xfrm>
            <a:off x="6189480" y="1352520"/>
            <a:ext cx="1767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120Gbps pol1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PCIe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27"/>
          <p:cNvSpPr/>
          <p:nvPr/>
        </p:nvSpPr>
        <p:spPr>
          <a:xfrm>
            <a:off x="6171480" y="3929760"/>
            <a:ext cx="1767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120Gbps pol1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PCIe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28"/>
          <p:cNvSpPr/>
          <p:nvPr/>
        </p:nvSpPr>
        <p:spPr>
          <a:xfrm>
            <a:off x="8862480" y="13795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9"/>
          <p:cNvSpPr/>
          <p:nvPr/>
        </p:nvSpPr>
        <p:spPr>
          <a:xfrm>
            <a:off x="8948520" y="41569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30"/>
          <p:cNvSpPr/>
          <p:nvPr/>
        </p:nvSpPr>
        <p:spPr>
          <a:xfrm>
            <a:off x="3226320" y="5933880"/>
            <a:ext cx="438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Room plan for &lt;300Gbps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182840" y="489960"/>
            <a:ext cx="2152800" cy="24080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4182840" y="3213000"/>
            <a:ext cx="2152800" cy="24080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4456440" y="918720"/>
            <a:ext cx="1577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Room Board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Alveo U250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595760" y="3632040"/>
            <a:ext cx="1577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Room Board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Alveo U250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8179560" y="573120"/>
            <a:ext cx="2335680" cy="2324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8179560" y="3296520"/>
            <a:ext cx="2335680" cy="2324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7"/>
          <p:cNvSpPr/>
          <p:nvPr/>
        </p:nvSpPr>
        <p:spPr>
          <a:xfrm flipV="1">
            <a:off x="6335280" y="1656720"/>
            <a:ext cx="1785240" cy="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8"/>
          <p:cNvSpPr/>
          <p:nvPr/>
        </p:nvSpPr>
        <p:spPr>
          <a:xfrm flipV="1">
            <a:off x="6393240" y="4252680"/>
            <a:ext cx="1785240" cy="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6151320" y="1352520"/>
            <a:ext cx="1959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PCIe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10"/>
          <p:cNvSpPr/>
          <p:nvPr/>
        </p:nvSpPr>
        <p:spPr>
          <a:xfrm>
            <a:off x="6133680" y="3929760"/>
            <a:ext cx="1959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pol2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PCIe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11"/>
          <p:cNvSpPr/>
          <p:nvPr/>
        </p:nvSpPr>
        <p:spPr>
          <a:xfrm>
            <a:off x="8862480" y="13795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8948520" y="41569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13"/>
          <p:cNvSpPr/>
          <p:nvPr/>
        </p:nvSpPr>
        <p:spPr>
          <a:xfrm>
            <a:off x="2625120" y="1666440"/>
            <a:ext cx="141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4"/>
          <p:cNvSpPr/>
          <p:nvPr/>
        </p:nvSpPr>
        <p:spPr>
          <a:xfrm>
            <a:off x="2625120" y="4424760"/>
            <a:ext cx="141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5"/>
          <p:cNvSpPr/>
          <p:nvPr/>
        </p:nvSpPr>
        <p:spPr>
          <a:xfrm>
            <a:off x="3000240" y="157248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6"/>
          <p:cNvSpPr/>
          <p:nvPr/>
        </p:nvSpPr>
        <p:spPr>
          <a:xfrm>
            <a:off x="3000240" y="434160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7"/>
          <p:cNvSpPr/>
          <p:nvPr/>
        </p:nvSpPr>
        <p:spPr>
          <a:xfrm>
            <a:off x="2394720" y="1343880"/>
            <a:ext cx="195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18"/>
          <p:cNvSpPr/>
          <p:nvPr/>
        </p:nvSpPr>
        <p:spPr>
          <a:xfrm>
            <a:off x="2417040" y="4068360"/>
            <a:ext cx="195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19"/>
          <p:cNvSpPr/>
          <p:nvPr/>
        </p:nvSpPr>
        <p:spPr>
          <a:xfrm>
            <a:off x="3772800" y="5881680"/>
            <a:ext cx="438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Room plan for &lt;200Gbps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182840" y="489960"/>
            <a:ext cx="2152800" cy="24080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4456440" y="918720"/>
            <a:ext cx="1577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Room Board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Alveo U250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179560" y="573120"/>
            <a:ext cx="2335680" cy="2324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4"/>
          <p:cNvSpPr/>
          <p:nvPr/>
        </p:nvSpPr>
        <p:spPr>
          <a:xfrm flipV="1">
            <a:off x="6335280" y="1656720"/>
            <a:ext cx="1785240" cy="3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"/>
          <p:cNvSpPr/>
          <p:nvPr/>
        </p:nvSpPr>
        <p:spPr>
          <a:xfrm>
            <a:off x="6151320" y="1352520"/>
            <a:ext cx="1959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PCIe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8862480" y="13795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2625120" y="1666440"/>
            <a:ext cx="141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8"/>
          <p:cNvSpPr/>
          <p:nvPr/>
        </p:nvSpPr>
        <p:spPr>
          <a:xfrm>
            <a:off x="2625120" y="2139120"/>
            <a:ext cx="141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9"/>
          <p:cNvSpPr/>
          <p:nvPr/>
        </p:nvSpPr>
        <p:spPr>
          <a:xfrm>
            <a:off x="3000240" y="157248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3000240" y="2055960"/>
            <a:ext cx="79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>
            <a:off x="2405160" y="1361880"/>
            <a:ext cx="195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12"/>
          <p:cNvSpPr/>
          <p:nvPr/>
        </p:nvSpPr>
        <p:spPr>
          <a:xfrm>
            <a:off x="2376000" y="1814040"/>
            <a:ext cx="195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13"/>
          <p:cNvSpPr/>
          <p:nvPr/>
        </p:nvSpPr>
        <p:spPr>
          <a:xfrm>
            <a:off x="4046400" y="5796720"/>
            <a:ext cx="438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Room plan for &lt;200Gbps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14"/>
          <p:cNvSpPr/>
          <p:nvPr/>
        </p:nvSpPr>
        <p:spPr>
          <a:xfrm>
            <a:off x="6332760" y="2425320"/>
            <a:ext cx="1907280" cy="188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5"/>
          <p:cNvSpPr/>
          <p:nvPr/>
        </p:nvSpPr>
        <p:spPr>
          <a:xfrm>
            <a:off x="6151320" y="3263760"/>
            <a:ext cx="1959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&lt;100Gbps pol2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GbE1 duplex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16"/>
          <p:cNvSpPr/>
          <p:nvPr/>
        </p:nvSpPr>
        <p:spPr>
          <a:xfrm>
            <a:off x="8240400" y="3151800"/>
            <a:ext cx="2335680" cy="2324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7"/>
          <p:cNvSpPr/>
          <p:nvPr/>
        </p:nvSpPr>
        <p:spPr>
          <a:xfrm>
            <a:off x="8923680" y="395748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HPC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33332</TotalTime>
  <Application>LibreOffice/6.0.6.2$Linux_X86_64 LibreOffice_project/00m0$Build-2</Application>
  <Words>192</Words>
  <Paragraphs>85</Paragraphs>
  <Company>NRAO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2018-10-17T19:51:44Z</dcterms:created>
  <dc:creator>Luke Hawkins</dc:creator>
  <dc:description/>
  <dc:language>en-US</dc:language>
  <cp:lastModifiedBy/>
  <cp:lastPrinted>2018-10-24T16:32:49Z</cp:lastPrinted>
  <dcterms:modified xsi:type="dcterms:W3CDTF">2018-11-15T10:18:56Z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NRAO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