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b9e1045b5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b9e1045b5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b9e1045b5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b9e1045b5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b9e1045b5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b9e1045b5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b9e1045b5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b9e1045b5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b9e1045b5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b9e1045b5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b9e1045b5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b9e1045b5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b9e1045b5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b9e1045b5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b9e1045b5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b9e1045b5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b9e1045b5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b9e1045b5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b9e1045b5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b9e1045b5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b9e1045b5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b9e1045b5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b9e1045b5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b9e1045b5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0b9e1045b5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0b9e1045b5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0b9e1045b5_0_1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0b9e1045b5_0_1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0b9e1045b5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0b9e1045b5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b9e1045b5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b9e1045b5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0b9e1045b5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0b9e1045b5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0b9e1045b5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0b9e1045b5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0b9e1045b5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0b9e1045b5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0b9e1045b5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0b9e1045b5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0b9e1045b5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0b9e1045b5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0b9e1045b5_0_1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0b9e1045b5_0_1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b9e1045b5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b9e1045b5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0b9e1045b5_0_1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0b9e1045b5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0b9e1045b5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0b9e1045b5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0b9e1045b5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0b9e1045b5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0b9e1045b5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0b9e1045b5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0b9e1045b5_0_1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0b9e1045b5_0_1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0b9e1045b5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0b9e1045b5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0b9e1045b5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0b9e1045b5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b9e1045b5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b9e1045b5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b9e1045b5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b9e1045b5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b9e1045b5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b9e1045b5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b9e1045b5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b9e1045b5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b9e1045b5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b9e1045b5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b9e1045b5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b9e1045b5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2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2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3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3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4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4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5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5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6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6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27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27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28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8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29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9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0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0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30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0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1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1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31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4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2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32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32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33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33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34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4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5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5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35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5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6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6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" name="Google Shape;432;p36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36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8" name="Google Shape;448;p37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37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8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8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8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4" name="Google Shape;464;p38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38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Z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9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9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9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9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9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9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9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9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39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39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0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0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0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0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0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0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0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0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0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0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6" name="Google Shape;496;p40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40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1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1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1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1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1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1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1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41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41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5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2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2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2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2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2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2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8" name="Google Shape;528;p42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42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3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3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3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3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3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4" name="Google Shape;544;p43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43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4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4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4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4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4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4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4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4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4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" name="Google Shape;560;p44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44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5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5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5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5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5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5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5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5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5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45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45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6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6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6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6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6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6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6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6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6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2" name="Google Shape;592;p46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46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7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7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7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7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7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7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7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7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7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7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8" name="Google Shape;608;p47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7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8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8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8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8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8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8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8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8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8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8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4" name="Google Shape;624;p48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48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6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18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8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9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9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20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0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1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1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