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9e1045b5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9e1045b5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b9e1045b5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b9e1045b5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b9e1045b5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b9e1045b5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b9e1045b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b9e1045b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b9e1045b5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b9e1045b5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b9e1045b5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b9e1045b5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b9e1045b5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b9e1045b5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b9e1045b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b9e1045b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b9e1045b5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b9e1045b5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b9e1045b5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b9e1045b5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b9e1045b5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b9e1045b5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b9e1045b5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b9e1045b5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b9e1045b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b9e1045b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b9e1045b5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b9e1045b5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b9e1045b5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b9e1045b5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b9e1045b5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b9e1045b5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b9e1045b5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b9e1045b5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0b9e1045b5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0b9e1045b5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b9e1045b5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b9e1045b5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0b9e1045b5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0b9e1045b5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0b9e1045b5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0b9e1045b5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0b9e1045b5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0b9e1045b5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b9e1045b5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b9e1045b5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b9e1045b5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0b9e1045b5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0b9e1045b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0b9e1045b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0b9e1045b5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0b9e1045b5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0b9e1045b5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0b9e1045b5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0b9e1045b5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0b9e1045b5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0b9e1045b5_0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0b9e1045b5_0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0b9e1045b5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0b9e1045b5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0b9e1045b5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0b9e1045b5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b9e1045b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b9e1045b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b9e1045b5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b9e1045b5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9e1045b5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b9e1045b5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b9e1045b5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b9e1045b5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9e1045b5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b9e1045b5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b9e1045b5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b9e1045b5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56450" y="3312600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37325" y="3327675"/>
            <a:ext cx="246000" cy="225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4188034">
            <a:off x="3041849" y="2582343"/>
            <a:ext cx="1235487" cy="265946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4187752">
            <a:off x="3803512" y="1863055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8713540">
            <a:off x="2710636" y="1164751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8711129">
            <a:off x="2557024" y="740805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4326894">
            <a:off x="770317" y="2317336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4325733">
            <a:off x="1511203" y="3083841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8709846">
            <a:off x="1261629" y="998434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8711129">
            <a:off x="1114344" y="1471715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3206750" y="3206750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0" y="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(example) (FYI)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 rot="10800000">
            <a:off x="3413425" y="3578700"/>
            <a:ext cx="69900" cy="10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3413425" y="4372775"/>
            <a:ext cx="26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Starting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50" y="303750"/>
            <a:ext cx="4764275" cy="357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2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0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0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1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1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2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2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3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3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9" name="Google Shape;419;p3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3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3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0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40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40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41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1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42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2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3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3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43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3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4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4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44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4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5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5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5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5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5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5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5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45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5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4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4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4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Google Shape;627;p4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4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4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0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4788550" y="3469225"/>
            <a:ext cx="1235700" cy="26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6069425" y="3484300"/>
            <a:ext cx="246000" cy="22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rot="-4188034">
            <a:off x="5873949" y="2738968"/>
            <a:ext cx="1235487" cy="2659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-4187752">
            <a:off x="6635612" y="2019680"/>
            <a:ext cx="245826" cy="22598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 rot="-8713540">
            <a:off x="5542736" y="1321376"/>
            <a:ext cx="1235566" cy="265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 rot="-8711129">
            <a:off x="5389124" y="897430"/>
            <a:ext cx="245918" cy="22569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 rot="4326894">
            <a:off x="3602417" y="2473961"/>
            <a:ext cx="1235717" cy="2660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rot="4325733">
            <a:off x="4343303" y="3240466"/>
            <a:ext cx="245909" cy="22598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 rot="8709846">
            <a:off x="4093729" y="1155059"/>
            <a:ext cx="1235759" cy="2661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rot="8711129">
            <a:off x="3946444" y="1628340"/>
            <a:ext cx="245918" cy="2258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6038850" y="3363375"/>
            <a:ext cx="6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1"/>
          <p:cNvSpPr txBox="1"/>
          <p:nvPr/>
        </p:nvSpPr>
        <p:spPr>
          <a:xfrm>
            <a:off x="2832100" y="1566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