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52978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52978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52978d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52978d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152978d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152978d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750"/>
            <a:ext cx="8520600" cy="150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Research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72300"/>
            <a:ext cx="85206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deep learning optimize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procedural</a:t>
            </a:r>
            <a:r>
              <a:rPr lang="en-GB"/>
              <a:t> content generation (PCG)?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Exploration of generative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Elevation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Novel game terrain generation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Learns features of real-world terrain </a:t>
            </a:r>
            <a:r>
              <a:rPr lang="en-GB"/>
              <a:t>elevation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published in COG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37" y="2852675"/>
            <a:ext cx="2064126" cy="206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237" y="133075"/>
            <a:ext cx="2064126" cy="2064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3" idx="2"/>
            <a:endCxn id="62" idx="0"/>
          </p:cNvCxnSpPr>
          <p:nvPr/>
        </p:nvCxnSpPr>
        <p:spPr>
          <a:xfrm>
            <a:off x="6695301" y="2197201"/>
            <a:ext cx="0" cy="65550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DOTA 2 Death Prediction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Side project with Adam Katona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Huge data set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Prediction of who dies next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Results published in COG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441" y="1270675"/>
            <a:ext cx="4576860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Models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D9EEB"/>
                </a:solidFill>
              </a:rPr>
              <a:t>Model (.Obj) -&gt; Voxel -&gt;</a:t>
            </a:r>
            <a:r>
              <a:rPr lang="en-GB"/>
              <a:t> </a:t>
            </a:r>
            <a:r>
              <a:rPr lang="en-GB">
                <a:solidFill>
                  <a:srgbClr val="8E7CC3"/>
                </a:solidFill>
              </a:rPr>
              <a:t>GAN</a:t>
            </a:r>
            <a:r>
              <a:rPr lang="en-GB"/>
              <a:t> </a:t>
            </a:r>
            <a:r>
              <a:rPr lang="en-GB">
                <a:solidFill>
                  <a:srgbClr val="C27BA0"/>
                </a:solidFill>
              </a:rPr>
              <a:t>-&gt; Voxel -&gt; (Back to Model?)\</a:t>
            </a:r>
            <a:endParaRPr>
              <a:solidFill>
                <a:srgbClr val="C27BA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project/exploration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 design process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50" y="3279725"/>
            <a:ext cx="2122425" cy="12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00" y="3279738"/>
            <a:ext cx="1835593" cy="1232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>
            <a:stCxn id="78" idx="3"/>
          </p:cNvCxnSpPr>
          <p:nvPr/>
        </p:nvCxnSpPr>
        <p:spPr>
          <a:xfrm>
            <a:off x="2486875" y="3895813"/>
            <a:ext cx="7377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6"/>
          <p:cNvCxnSpPr/>
          <p:nvPr/>
        </p:nvCxnSpPr>
        <p:spPr>
          <a:xfrm>
            <a:off x="5309700" y="3895813"/>
            <a:ext cx="737700" cy="0"/>
          </a:xfrm>
          <a:prstGeom prst="straightConnector1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775" y="1609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